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47" r:id="rId2"/>
    <p:sldId id="384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2" d="100"/>
          <a:sy n="62" d="100"/>
        </p:scale>
        <p:origin x="90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F52940EB-5D27-4521-9EF3-49FEE5FC5526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和歌山県の花、鳥、木、魚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65C663CF-FACA-43AA-820E-D1DDD291DFDA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ウメ（県の花）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2E9AD277-0134-47F8-9F43-764426FF6080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メジロ（県の鳥）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1C44C18-FCD5-4197-A150-399B3DFD585B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ウバメガシ（県の木）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0276F1F0-4B11-4CD5-AAB7-9C7520EDE367}"/>
              </a:ext>
            </a:extLst>
          </p:cNvPr>
          <p:cNvSpPr txBox="1"/>
          <p:nvPr/>
        </p:nvSpPr>
        <p:spPr>
          <a:xfrm>
            <a:off x="638175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マグロ（県の魚）</a:t>
            </a: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6DC7A268-AA1D-43A0-9F7F-0820015178B8}"/>
              </a:ext>
            </a:extLst>
          </p:cNvPr>
          <p:cNvGrpSpPr/>
          <p:nvPr/>
        </p:nvGrpSpPr>
        <p:grpSpPr>
          <a:xfrm>
            <a:off x="3728393" y="1101070"/>
            <a:ext cx="2468264" cy="2179956"/>
            <a:chOff x="4443609" y="3034194"/>
            <a:chExt cx="3886491" cy="3432528"/>
          </a:xfrm>
        </p:grpSpPr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F83BBD96-50C8-4DD1-99E2-D06C9C92E785}"/>
                </a:ext>
              </a:extLst>
            </p:cNvPr>
            <p:cNvSpPr/>
            <p:nvPr/>
          </p:nvSpPr>
          <p:spPr>
            <a:xfrm rot="5400000">
              <a:off x="5491961" y="5383402"/>
              <a:ext cx="720676" cy="958284"/>
            </a:xfrm>
            <a:custGeom>
              <a:avLst/>
              <a:gdLst>
                <a:gd name="connsiteX0" fmla="*/ 1829 w 720676"/>
                <a:gd name="connsiteY0" fmla="*/ 215118 h 958284"/>
                <a:gd name="connsiteX1" fmla="*/ 3962 w 720676"/>
                <a:gd name="connsiteY1" fmla="*/ 187137 h 958284"/>
                <a:gd name="connsiteX2" fmla="*/ 53236 w 720676"/>
                <a:gd name="connsiteY2" fmla="*/ 170992 h 958284"/>
                <a:gd name="connsiteX3" fmla="*/ 487607 w 720676"/>
                <a:gd name="connsiteY3" fmla="*/ 390964 h 958284"/>
                <a:gd name="connsiteX4" fmla="*/ 493829 w 720676"/>
                <a:gd name="connsiteY4" fmla="*/ 292625 h 958284"/>
                <a:gd name="connsiteX5" fmla="*/ 632175 w 720676"/>
                <a:gd name="connsiteY5" fmla="*/ 0 h 958284"/>
                <a:gd name="connsiteX6" fmla="*/ 576916 w 720676"/>
                <a:gd name="connsiteY6" fmla="*/ 211284 h 958284"/>
                <a:gd name="connsiteX7" fmla="*/ 570601 w 720676"/>
                <a:gd name="connsiteY7" fmla="*/ 266745 h 958284"/>
                <a:gd name="connsiteX8" fmla="*/ 575173 w 720676"/>
                <a:gd name="connsiteY8" fmla="*/ 353650 h 958284"/>
                <a:gd name="connsiteX9" fmla="*/ 605770 w 720676"/>
                <a:gd name="connsiteY9" fmla="*/ 511053 h 958284"/>
                <a:gd name="connsiteX10" fmla="*/ 720676 w 720676"/>
                <a:gd name="connsiteY10" fmla="*/ 790158 h 958284"/>
                <a:gd name="connsiteX11" fmla="*/ 568842 w 720676"/>
                <a:gd name="connsiteY11" fmla="*/ 647441 h 958284"/>
                <a:gd name="connsiteX12" fmla="*/ 564016 w 720676"/>
                <a:gd name="connsiteY12" fmla="*/ 633675 h 958284"/>
                <a:gd name="connsiteX13" fmla="*/ 576917 w 720676"/>
                <a:gd name="connsiteY13" fmla="*/ 746956 h 958284"/>
                <a:gd name="connsiteX14" fmla="*/ 632176 w 720676"/>
                <a:gd name="connsiteY14" fmla="*/ 958239 h 958284"/>
                <a:gd name="connsiteX15" fmla="*/ 632175 w 720676"/>
                <a:gd name="connsiteY15" fmla="*/ 958239 h 958284"/>
                <a:gd name="connsiteX16" fmla="*/ 526007 w 720676"/>
                <a:gd name="connsiteY16" fmla="*/ 817908 h 958284"/>
                <a:gd name="connsiteX17" fmla="*/ 522345 w 720676"/>
                <a:gd name="connsiteY17" fmla="*/ 800581 h 958284"/>
                <a:gd name="connsiteX18" fmla="*/ 522977 w 720676"/>
                <a:gd name="connsiteY18" fmla="*/ 814219 h 958284"/>
                <a:gd name="connsiteX19" fmla="*/ 544538 w 720676"/>
                <a:gd name="connsiteY19" fmla="*/ 958284 h 958284"/>
                <a:gd name="connsiteX20" fmla="*/ 458140 w 720676"/>
                <a:gd name="connsiteY20" fmla="*/ 653432 h 958284"/>
                <a:gd name="connsiteX21" fmla="*/ 464930 w 720676"/>
                <a:gd name="connsiteY21" fmla="*/ 534770 h 958284"/>
                <a:gd name="connsiteX22" fmla="*/ 477664 w 720676"/>
                <a:gd name="connsiteY22" fmla="*/ 468124 h 958284"/>
                <a:gd name="connsiteX23" fmla="*/ 20107 w 720676"/>
                <a:gd name="connsiteY23" fmla="*/ 236412 h 958284"/>
                <a:gd name="connsiteX24" fmla="*/ 1829 w 720676"/>
                <a:gd name="connsiteY24" fmla="*/ 215118 h 958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20676" h="958284">
                  <a:moveTo>
                    <a:pt x="1829" y="215118"/>
                  </a:moveTo>
                  <a:cubicBezTo>
                    <a:pt x="-1092" y="206201"/>
                    <a:pt x="-612" y="196170"/>
                    <a:pt x="3962" y="187137"/>
                  </a:cubicBezTo>
                  <a:cubicBezTo>
                    <a:pt x="13111" y="169072"/>
                    <a:pt x="35171" y="161844"/>
                    <a:pt x="53236" y="170992"/>
                  </a:cubicBezTo>
                  <a:lnTo>
                    <a:pt x="487607" y="390964"/>
                  </a:lnTo>
                  <a:lnTo>
                    <a:pt x="493829" y="292625"/>
                  </a:lnTo>
                  <a:cubicBezTo>
                    <a:pt x="516622" y="120661"/>
                    <a:pt x="569983" y="0"/>
                    <a:pt x="632175" y="0"/>
                  </a:cubicBezTo>
                  <a:cubicBezTo>
                    <a:pt x="608545" y="56553"/>
                    <a:pt x="589777" y="129206"/>
                    <a:pt x="576916" y="211284"/>
                  </a:cubicBezTo>
                  <a:lnTo>
                    <a:pt x="570601" y="266745"/>
                  </a:lnTo>
                  <a:lnTo>
                    <a:pt x="575173" y="353650"/>
                  </a:lnTo>
                  <a:cubicBezTo>
                    <a:pt x="581653" y="405180"/>
                    <a:pt x="591938" y="458326"/>
                    <a:pt x="605770" y="511053"/>
                  </a:cubicBezTo>
                  <a:cubicBezTo>
                    <a:pt x="633437" y="616505"/>
                    <a:pt x="673784" y="714508"/>
                    <a:pt x="720676" y="790158"/>
                  </a:cubicBezTo>
                  <a:cubicBezTo>
                    <a:pt x="673462" y="806202"/>
                    <a:pt x="613652" y="746403"/>
                    <a:pt x="568842" y="647441"/>
                  </a:cubicBezTo>
                  <a:lnTo>
                    <a:pt x="564016" y="633675"/>
                  </a:lnTo>
                  <a:lnTo>
                    <a:pt x="576917" y="746956"/>
                  </a:lnTo>
                  <a:cubicBezTo>
                    <a:pt x="589777" y="829034"/>
                    <a:pt x="608546" y="901687"/>
                    <a:pt x="632176" y="958239"/>
                  </a:cubicBezTo>
                  <a:lnTo>
                    <a:pt x="632175" y="958239"/>
                  </a:lnTo>
                  <a:cubicBezTo>
                    <a:pt x="590714" y="958239"/>
                    <a:pt x="553177" y="904613"/>
                    <a:pt x="526007" y="817908"/>
                  </a:cubicBezTo>
                  <a:lnTo>
                    <a:pt x="522345" y="800581"/>
                  </a:lnTo>
                  <a:lnTo>
                    <a:pt x="522977" y="814219"/>
                  </a:lnTo>
                  <a:cubicBezTo>
                    <a:pt x="527876" y="865706"/>
                    <a:pt x="535128" y="914407"/>
                    <a:pt x="544538" y="958284"/>
                  </a:cubicBezTo>
                  <a:cubicBezTo>
                    <a:pt x="496822" y="958284"/>
                    <a:pt x="458140" y="821797"/>
                    <a:pt x="458140" y="653432"/>
                  </a:cubicBezTo>
                  <a:cubicBezTo>
                    <a:pt x="458140" y="611340"/>
                    <a:pt x="460558" y="571242"/>
                    <a:pt x="464930" y="534770"/>
                  </a:cubicBezTo>
                  <a:lnTo>
                    <a:pt x="477664" y="468124"/>
                  </a:lnTo>
                  <a:lnTo>
                    <a:pt x="20107" y="236412"/>
                  </a:lnTo>
                  <a:cubicBezTo>
                    <a:pt x="11075" y="231837"/>
                    <a:pt x="4751" y="224035"/>
                    <a:pt x="1829" y="215118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10443904-5ADB-4CFC-BD3A-B862E2D71008}"/>
                </a:ext>
              </a:extLst>
            </p:cNvPr>
            <p:cNvSpPr/>
            <p:nvPr/>
          </p:nvSpPr>
          <p:spPr>
            <a:xfrm rot="5400000">
              <a:off x="5644361" y="5627242"/>
              <a:ext cx="720676" cy="958284"/>
            </a:xfrm>
            <a:custGeom>
              <a:avLst/>
              <a:gdLst>
                <a:gd name="connsiteX0" fmla="*/ 1829 w 720676"/>
                <a:gd name="connsiteY0" fmla="*/ 215118 h 958284"/>
                <a:gd name="connsiteX1" fmla="*/ 3962 w 720676"/>
                <a:gd name="connsiteY1" fmla="*/ 187137 h 958284"/>
                <a:gd name="connsiteX2" fmla="*/ 53236 w 720676"/>
                <a:gd name="connsiteY2" fmla="*/ 170992 h 958284"/>
                <a:gd name="connsiteX3" fmla="*/ 487607 w 720676"/>
                <a:gd name="connsiteY3" fmla="*/ 390964 h 958284"/>
                <a:gd name="connsiteX4" fmla="*/ 493829 w 720676"/>
                <a:gd name="connsiteY4" fmla="*/ 292625 h 958284"/>
                <a:gd name="connsiteX5" fmla="*/ 632175 w 720676"/>
                <a:gd name="connsiteY5" fmla="*/ 0 h 958284"/>
                <a:gd name="connsiteX6" fmla="*/ 576916 w 720676"/>
                <a:gd name="connsiteY6" fmla="*/ 211284 h 958284"/>
                <a:gd name="connsiteX7" fmla="*/ 570601 w 720676"/>
                <a:gd name="connsiteY7" fmla="*/ 266745 h 958284"/>
                <a:gd name="connsiteX8" fmla="*/ 575173 w 720676"/>
                <a:gd name="connsiteY8" fmla="*/ 353650 h 958284"/>
                <a:gd name="connsiteX9" fmla="*/ 605770 w 720676"/>
                <a:gd name="connsiteY9" fmla="*/ 511053 h 958284"/>
                <a:gd name="connsiteX10" fmla="*/ 720676 w 720676"/>
                <a:gd name="connsiteY10" fmla="*/ 790158 h 958284"/>
                <a:gd name="connsiteX11" fmla="*/ 568842 w 720676"/>
                <a:gd name="connsiteY11" fmla="*/ 647441 h 958284"/>
                <a:gd name="connsiteX12" fmla="*/ 564016 w 720676"/>
                <a:gd name="connsiteY12" fmla="*/ 633675 h 958284"/>
                <a:gd name="connsiteX13" fmla="*/ 576917 w 720676"/>
                <a:gd name="connsiteY13" fmla="*/ 746956 h 958284"/>
                <a:gd name="connsiteX14" fmla="*/ 632176 w 720676"/>
                <a:gd name="connsiteY14" fmla="*/ 958239 h 958284"/>
                <a:gd name="connsiteX15" fmla="*/ 632175 w 720676"/>
                <a:gd name="connsiteY15" fmla="*/ 958239 h 958284"/>
                <a:gd name="connsiteX16" fmla="*/ 526007 w 720676"/>
                <a:gd name="connsiteY16" fmla="*/ 817908 h 958284"/>
                <a:gd name="connsiteX17" fmla="*/ 522345 w 720676"/>
                <a:gd name="connsiteY17" fmla="*/ 800581 h 958284"/>
                <a:gd name="connsiteX18" fmla="*/ 522977 w 720676"/>
                <a:gd name="connsiteY18" fmla="*/ 814219 h 958284"/>
                <a:gd name="connsiteX19" fmla="*/ 544538 w 720676"/>
                <a:gd name="connsiteY19" fmla="*/ 958284 h 958284"/>
                <a:gd name="connsiteX20" fmla="*/ 458140 w 720676"/>
                <a:gd name="connsiteY20" fmla="*/ 653432 h 958284"/>
                <a:gd name="connsiteX21" fmla="*/ 464930 w 720676"/>
                <a:gd name="connsiteY21" fmla="*/ 534770 h 958284"/>
                <a:gd name="connsiteX22" fmla="*/ 477664 w 720676"/>
                <a:gd name="connsiteY22" fmla="*/ 468124 h 958284"/>
                <a:gd name="connsiteX23" fmla="*/ 20107 w 720676"/>
                <a:gd name="connsiteY23" fmla="*/ 236412 h 958284"/>
                <a:gd name="connsiteX24" fmla="*/ 1829 w 720676"/>
                <a:gd name="connsiteY24" fmla="*/ 215118 h 958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20676" h="958284">
                  <a:moveTo>
                    <a:pt x="1829" y="215118"/>
                  </a:moveTo>
                  <a:cubicBezTo>
                    <a:pt x="-1092" y="206202"/>
                    <a:pt x="-612" y="196170"/>
                    <a:pt x="3962" y="187137"/>
                  </a:cubicBezTo>
                  <a:cubicBezTo>
                    <a:pt x="13111" y="169072"/>
                    <a:pt x="35171" y="161844"/>
                    <a:pt x="53236" y="170992"/>
                  </a:cubicBezTo>
                  <a:lnTo>
                    <a:pt x="487607" y="390964"/>
                  </a:lnTo>
                  <a:lnTo>
                    <a:pt x="493829" y="292625"/>
                  </a:lnTo>
                  <a:cubicBezTo>
                    <a:pt x="516622" y="120661"/>
                    <a:pt x="569983" y="0"/>
                    <a:pt x="632175" y="0"/>
                  </a:cubicBezTo>
                  <a:cubicBezTo>
                    <a:pt x="608545" y="56553"/>
                    <a:pt x="589777" y="129206"/>
                    <a:pt x="576916" y="211284"/>
                  </a:cubicBezTo>
                  <a:lnTo>
                    <a:pt x="570601" y="266745"/>
                  </a:lnTo>
                  <a:lnTo>
                    <a:pt x="575173" y="353650"/>
                  </a:lnTo>
                  <a:cubicBezTo>
                    <a:pt x="581653" y="405180"/>
                    <a:pt x="591938" y="458326"/>
                    <a:pt x="605770" y="511053"/>
                  </a:cubicBezTo>
                  <a:cubicBezTo>
                    <a:pt x="633437" y="616505"/>
                    <a:pt x="673784" y="714508"/>
                    <a:pt x="720676" y="790158"/>
                  </a:cubicBezTo>
                  <a:cubicBezTo>
                    <a:pt x="673462" y="806202"/>
                    <a:pt x="613652" y="746403"/>
                    <a:pt x="568842" y="647441"/>
                  </a:cubicBezTo>
                  <a:lnTo>
                    <a:pt x="564016" y="633675"/>
                  </a:lnTo>
                  <a:lnTo>
                    <a:pt x="576917" y="746956"/>
                  </a:lnTo>
                  <a:cubicBezTo>
                    <a:pt x="589777" y="829034"/>
                    <a:pt x="608546" y="901687"/>
                    <a:pt x="632176" y="958239"/>
                  </a:cubicBezTo>
                  <a:lnTo>
                    <a:pt x="632175" y="958239"/>
                  </a:lnTo>
                  <a:cubicBezTo>
                    <a:pt x="590714" y="958239"/>
                    <a:pt x="553177" y="904613"/>
                    <a:pt x="526007" y="817908"/>
                  </a:cubicBezTo>
                  <a:lnTo>
                    <a:pt x="522345" y="800581"/>
                  </a:lnTo>
                  <a:lnTo>
                    <a:pt x="522977" y="814219"/>
                  </a:lnTo>
                  <a:cubicBezTo>
                    <a:pt x="527876" y="865706"/>
                    <a:pt x="535128" y="914407"/>
                    <a:pt x="544538" y="958284"/>
                  </a:cubicBezTo>
                  <a:cubicBezTo>
                    <a:pt x="496822" y="958284"/>
                    <a:pt x="458140" y="821797"/>
                    <a:pt x="458140" y="653432"/>
                  </a:cubicBezTo>
                  <a:cubicBezTo>
                    <a:pt x="458140" y="611340"/>
                    <a:pt x="460558" y="571242"/>
                    <a:pt x="464930" y="534770"/>
                  </a:cubicBezTo>
                  <a:lnTo>
                    <a:pt x="477664" y="468124"/>
                  </a:lnTo>
                  <a:lnTo>
                    <a:pt x="20107" y="236412"/>
                  </a:lnTo>
                  <a:cubicBezTo>
                    <a:pt x="11075" y="231837"/>
                    <a:pt x="4751" y="224035"/>
                    <a:pt x="1829" y="215118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0C62384B-AE15-44FA-BAE6-5D3303ECBCD3}"/>
                </a:ext>
              </a:extLst>
            </p:cNvPr>
            <p:cNvSpPr/>
            <p:nvPr/>
          </p:nvSpPr>
          <p:spPr>
            <a:xfrm>
              <a:off x="4944092" y="3034194"/>
              <a:ext cx="2437276" cy="2894718"/>
            </a:xfrm>
            <a:custGeom>
              <a:avLst/>
              <a:gdLst>
                <a:gd name="connsiteX0" fmla="*/ 642525 w 2437276"/>
                <a:gd name="connsiteY0" fmla="*/ 0 h 2894718"/>
                <a:gd name="connsiteX1" fmla="*/ 1285049 w 2437276"/>
                <a:gd name="connsiteY1" fmla="*/ 642525 h 2894718"/>
                <a:gd name="connsiteX2" fmla="*/ 1283117 w 2437276"/>
                <a:gd name="connsiteY2" fmla="*/ 668062 h 2894718"/>
                <a:gd name="connsiteX3" fmla="*/ 1283943 w 2437276"/>
                <a:gd name="connsiteY3" fmla="*/ 667328 h 2894718"/>
                <a:gd name="connsiteX4" fmla="*/ 1835776 w 2437276"/>
                <a:gd name="connsiteY4" fmla="*/ 1399951 h 2894718"/>
                <a:gd name="connsiteX5" fmla="*/ 1796045 w 2437276"/>
                <a:gd name="connsiteY5" fmla="*/ 1425110 h 2894718"/>
                <a:gd name="connsiteX6" fmla="*/ 1846506 w 2437276"/>
                <a:gd name="connsiteY6" fmla="*/ 1442709 h 2894718"/>
                <a:gd name="connsiteX7" fmla="*/ 2419037 w 2437276"/>
                <a:gd name="connsiteY7" fmla="*/ 2323425 h 2894718"/>
                <a:gd name="connsiteX8" fmla="*/ 1671008 w 2437276"/>
                <a:gd name="connsiteY8" fmla="*/ 2807040 h 2894718"/>
                <a:gd name="connsiteX9" fmla="*/ 1520181 w 2437276"/>
                <a:gd name="connsiteY9" fmla="*/ 2801302 h 2894718"/>
                <a:gd name="connsiteX10" fmla="*/ 1517308 w 2437276"/>
                <a:gd name="connsiteY10" fmla="*/ 2821474 h 2894718"/>
                <a:gd name="connsiteX11" fmla="*/ 1300714 w 2437276"/>
                <a:gd name="connsiteY11" fmla="*/ 2882120 h 2894718"/>
                <a:gd name="connsiteX12" fmla="*/ 1151789 w 2437276"/>
                <a:gd name="connsiteY12" fmla="*/ 2735066 h 2894718"/>
                <a:gd name="connsiteX13" fmla="*/ 1154485 w 2437276"/>
                <a:gd name="connsiteY13" fmla="*/ 2716133 h 2894718"/>
                <a:gd name="connsiteX14" fmla="*/ 1102049 w 2437276"/>
                <a:gd name="connsiteY14" fmla="*/ 2697845 h 2894718"/>
                <a:gd name="connsiteX15" fmla="*/ 529518 w 2437276"/>
                <a:gd name="connsiteY15" fmla="*/ 1817130 h 2894718"/>
                <a:gd name="connsiteX16" fmla="*/ 553372 w 2437276"/>
                <a:gd name="connsiteY16" fmla="*/ 1747616 h 2894718"/>
                <a:gd name="connsiteX17" fmla="*/ 575269 w 2437276"/>
                <a:gd name="connsiteY17" fmla="*/ 1704189 h 2894718"/>
                <a:gd name="connsiteX18" fmla="*/ 576626 w 2437276"/>
                <a:gd name="connsiteY18" fmla="*/ 1700326 h 2894718"/>
                <a:gd name="connsiteX19" fmla="*/ 406269 w 2437276"/>
                <a:gd name="connsiteY19" fmla="*/ 1241209 h 2894718"/>
                <a:gd name="connsiteX20" fmla="*/ 410856 w 2437276"/>
                <a:gd name="connsiteY20" fmla="*/ 1240278 h 2894718"/>
                <a:gd name="connsiteX21" fmla="*/ 392425 w 2437276"/>
                <a:gd name="connsiteY21" fmla="*/ 1234557 h 2894718"/>
                <a:gd name="connsiteX22" fmla="*/ 0 w 2437276"/>
                <a:gd name="connsiteY22" fmla="*/ 642525 h 2894718"/>
                <a:gd name="connsiteX23" fmla="*/ 642525 w 2437276"/>
                <a:gd name="connsiteY23" fmla="*/ 0 h 2894718"/>
                <a:gd name="connsiteX0" fmla="*/ 642525 w 2437276"/>
                <a:gd name="connsiteY0" fmla="*/ 0 h 2894718"/>
                <a:gd name="connsiteX1" fmla="*/ 1285049 w 2437276"/>
                <a:gd name="connsiteY1" fmla="*/ 642525 h 2894718"/>
                <a:gd name="connsiteX2" fmla="*/ 1283117 w 2437276"/>
                <a:gd name="connsiteY2" fmla="*/ 668062 h 2894718"/>
                <a:gd name="connsiteX3" fmla="*/ 1283943 w 2437276"/>
                <a:gd name="connsiteY3" fmla="*/ 667328 h 2894718"/>
                <a:gd name="connsiteX4" fmla="*/ 1835776 w 2437276"/>
                <a:gd name="connsiteY4" fmla="*/ 1399951 h 2894718"/>
                <a:gd name="connsiteX5" fmla="*/ 1796045 w 2437276"/>
                <a:gd name="connsiteY5" fmla="*/ 1425110 h 2894718"/>
                <a:gd name="connsiteX6" fmla="*/ 1846506 w 2437276"/>
                <a:gd name="connsiteY6" fmla="*/ 1442709 h 2894718"/>
                <a:gd name="connsiteX7" fmla="*/ 2419037 w 2437276"/>
                <a:gd name="connsiteY7" fmla="*/ 2323425 h 2894718"/>
                <a:gd name="connsiteX8" fmla="*/ 1671008 w 2437276"/>
                <a:gd name="connsiteY8" fmla="*/ 2807040 h 2894718"/>
                <a:gd name="connsiteX9" fmla="*/ 1520181 w 2437276"/>
                <a:gd name="connsiteY9" fmla="*/ 2801302 h 2894718"/>
                <a:gd name="connsiteX10" fmla="*/ 1517308 w 2437276"/>
                <a:gd name="connsiteY10" fmla="*/ 2821474 h 2894718"/>
                <a:gd name="connsiteX11" fmla="*/ 1300714 w 2437276"/>
                <a:gd name="connsiteY11" fmla="*/ 2882120 h 2894718"/>
                <a:gd name="connsiteX12" fmla="*/ 1151789 w 2437276"/>
                <a:gd name="connsiteY12" fmla="*/ 2735066 h 2894718"/>
                <a:gd name="connsiteX13" fmla="*/ 1154485 w 2437276"/>
                <a:gd name="connsiteY13" fmla="*/ 2716133 h 2894718"/>
                <a:gd name="connsiteX14" fmla="*/ 1102049 w 2437276"/>
                <a:gd name="connsiteY14" fmla="*/ 2697845 h 2894718"/>
                <a:gd name="connsiteX15" fmla="*/ 529518 w 2437276"/>
                <a:gd name="connsiteY15" fmla="*/ 1817130 h 2894718"/>
                <a:gd name="connsiteX16" fmla="*/ 553372 w 2437276"/>
                <a:gd name="connsiteY16" fmla="*/ 1747616 h 2894718"/>
                <a:gd name="connsiteX17" fmla="*/ 575269 w 2437276"/>
                <a:gd name="connsiteY17" fmla="*/ 1704189 h 2894718"/>
                <a:gd name="connsiteX18" fmla="*/ 576626 w 2437276"/>
                <a:gd name="connsiteY18" fmla="*/ 1700326 h 2894718"/>
                <a:gd name="connsiteX19" fmla="*/ 406269 w 2437276"/>
                <a:gd name="connsiteY19" fmla="*/ 1241209 h 2894718"/>
                <a:gd name="connsiteX20" fmla="*/ 392425 w 2437276"/>
                <a:gd name="connsiteY20" fmla="*/ 1234557 h 2894718"/>
                <a:gd name="connsiteX21" fmla="*/ 0 w 2437276"/>
                <a:gd name="connsiteY21" fmla="*/ 642525 h 2894718"/>
                <a:gd name="connsiteX22" fmla="*/ 642525 w 2437276"/>
                <a:gd name="connsiteY22" fmla="*/ 0 h 2894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437276" h="2894718">
                  <a:moveTo>
                    <a:pt x="642525" y="0"/>
                  </a:moveTo>
                  <a:cubicBezTo>
                    <a:pt x="997381" y="0"/>
                    <a:pt x="1285049" y="287668"/>
                    <a:pt x="1285049" y="642525"/>
                  </a:cubicBezTo>
                  <a:lnTo>
                    <a:pt x="1283117" y="668062"/>
                  </a:lnTo>
                  <a:lnTo>
                    <a:pt x="1283943" y="667328"/>
                  </a:lnTo>
                  <a:cubicBezTo>
                    <a:pt x="1291625" y="1016626"/>
                    <a:pt x="1502170" y="1296149"/>
                    <a:pt x="1835776" y="1399951"/>
                  </a:cubicBezTo>
                  <a:lnTo>
                    <a:pt x="1796045" y="1425110"/>
                  </a:lnTo>
                  <a:lnTo>
                    <a:pt x="1846506" y="1442709"/>
                  </a:lnTo>
                  <a:cubicBezTo>
                    <a:pt x="2259711" y="1622652"/>
                    <a:pt x="2508726" y="1988698"/>
                    <a:pt x="2419037" y="2323425"/>
                  </a:cubicBezTo>
                  <a:cubicBezTo>
                    <a:pt x="2342160" y="2610334"/>
                    <a:pt x="2038272" y="2792747"/>
                    <a:pt x="1671008" y="2807040"/>
                  </a:cubicBezTo>
                  <a:lnTo>
                    <a:pt x="1520181" y="2801302"/>
                  </a:lnTo>
                  <a:lnTo>
                    <a:pt x="1517308" y="2821474"/>
                  </a:lnTo>
                  <a:cubicBezTo>
                    <a:pt x="1497657" y="2885602"/>
                    <a:pt x="1400685" y="2912754"/>
                    <a:pt x="1300714" y="2882120"/>
                  </a:cubicBezTo>
                  <a:cubicBezTo>
                    <a:pt x="1213240" y="2855315"/>
                    <a:pt x="1152454" y="2793149"/>
                    <a:pt x="1151789" y="2735066"/>
                  </a:cubicBezTo>
                  <a:lnTo>
                    <a:pt x="1154485" y="2716133"/>
                  </a:lnTo>
                  <a:lnTo>
                    <a:pt x="1102049" y="2697845"/>
                  </a:lnTo>
                  <a:cubicBezTo>
                    <a:pt x="688844" y="2517902"/>
                    <a:pt x="439828" y="2151856"/>
                    <a:pt x="529518" y="1817130"/>
                  </a:cubicBezTo>
                  <a:cubicBezTo>
                    <a:pt x="535924" y="1793221"/>
                    <a:pt x="543907" y="1770037"/>
                    <a:pt x="553372" y="1747616"/>
                  </a:cubicBezTo>
                  <a:lnTo>
                    <a:pt x="575269" y="1704189"/>
                  </a:lnTo>
                  <a:lnTo>
                    <a:pt x="576626" y="1700326"/>
                  </a:lnTo>
                  <a:cubicBezTo>
                    <a:pt x="623866" y="1523298"/>
                    <a:pt x="563680" y="1357572"/>
                    <a:pt x="406269" y="1241209"/>
                  </a:cubicBezTo>
                  <a:lnTo>
                    <a:pt x="392425" y="1234557"/>
                  </a:lnTo>
                  <a:cubicBezTo>
                    <a:pt x="161814" y="1137016"/>
                    <a:pt x="0" y="908667"/>
                    <a:pt x="0" y="642525"/>
                  </a:cubicBezTo>
                  <a:cubicBezTo>
                    <a:pt x="0" y="287668"/>
                    <a:pt x="287668" y="0"/>
                    <a:pt x="642525" y="0"/>
                  </a:cubicBezTo>
                  <a:close/>
                </a:path>
              </a:pathLst>
            </a:custGeom>
            <a:gradFill>
              <a:gsLst>
                <a:gs pos="0">
                  <a:srgbClr val="00CC00"/>
                </a:gs>
                <a:gs pos="80000">
                  <a:schemeClr val="accent4">
                    <a:lumMod val="20000"/>
                    <a:lumOff val="80000"/>
                  </a:schemeClr>
                </a:gs>
                <a:gs pos="50000">
                  <a:srgbClr val="FFFF00"/>
                </a:gs>
                <a:gs pos="30000">
                  <a:srgbClr val="99CC00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二等辺三角形 125">
              <a:extLst>
                <a:ext uri="{FF2B5EF4-FFF2-40B4-BE49-F238E27FC236}">
                  <a16:creationId xmlns:a16="http://schemas.microsoft.com/office/drawing/2014/main" id="{0FA1C095-CCF9-4E1F-96E6-EE1D52116874}"/>
                </a:ext>
              </a:extLst>
            </p:cNvPr>
            <p:cNvSpPr/>
            <p:nvPr/>
          </p:nvSpPr>
          <p:spPr>
            <a:xfrm rot="13905098">
              <a:off x="7498202" y="4502955"/>
              <a:ext cx="439840" cy="1223956"/>
            </a:xfrm>
            <a:custGeom>
              <a:avLst/>
              <a:gdLst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10663 w 467863"/>
                <a:gd name="connsiteY0" fmla="*/ 1258570 h 1284158"/>
                <a:gd name="connsiteX1" fmla="*/ 239263 w 467863"/>
                <a:gd name="connsiteY1" fmla="*/ 0 h 1284158"/>
                <a:gd name="connsiteX2" fmla="*/ 467863 w 467863"/>
                <a:gd name="connsiteY2" fmla="*/ 1258570 h 1284158"/>
                <a:gd name="connsiteX3" fmla="*/ 10663 w 467863"/>
                <a:gd name="connsiteY3" fmla="*/ 1258570 h 1284158"/>
                <a:gd name="connsiteX0" fmla="*/ 10663 w 471252"/>
                <a:gd name="connsiteY0" fmla="*/ 1258570 h 1292445"/>
                <a:gd name="connsiteX1" fmla="*/ 239263 w 471252"/>
                <a:gd name="connsiteY1" fmla="*/ 0 h 1292445"/>
                <a:gd name="connsiteX2" fmla="*/ 467863 w 471252"/>
                <a:gd name="connsiteY2" fmla="*/ 1258570 h 1292445"/>
                <a:gd name="connsiteX3" fmla="*/ 10663 w 471252"/>
                <a:gd name="connsiteY3" fmla="*/ 1258570 h 1292445"/>
                <a:gd name="connsiteX0" fmla="*/ 4682 w 465271"/>
                <a:gd name="connsiteY0" fmla="*/ 1258570 h 1285147"/>
                <a:gd name="connsiteX1" fmla="*/ 233282 w 465271"/>
                <a:gd name="connsiteY1" fmla="*/ 0 h 1285147"/>
                <a:gd name="connsiteX2" fmla="*/ 461882 w 465271"/>
                <a:gd name="connsiteY2" fmla="*/ 1258570 h 1285147"/>
                <a:gd name="connsiteX3" fmla="*/ 4682 w 465271"/>
                <a:gd name="connsiteY3" fmla="*/ 1258570 h 1285147"/>
                <a:gd name="connsiteX0" fmla="*/ 4682 w 466712"/>
                <a:gd name="connsiteY0" fmla="*/ 1258570 h 1294158"/>
                <a:gd name="connsiteX1" fmla="*/ 233282 w 466712"/>
                <a:gd name="connsiteY1" fmla="*/ 0 h 1294158"/>
                <a:gd name="connsiteX2" fmla="*/ 461882 w 466712"/>
                <a:gd name="connsiteY2" fmla="*/ 1258570 h 1294158"/>
                <a:gd name="connsiteX3" fmla="*/ 4682 w 466712"/>
                <a:gd name="connsiteY3" fmla="*/ 1258570 h 129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6712" h="1294158">
                  <a:moveTo>
                    <a:pt x="4682" y="1258570"/>
                  </a:moveTo>
                  <a:cubicBezTo>
                    <a:pt x="-25348" y="1218800"/>
                    <a:pt x="93582" y="-423"/>
                    <a:pt x="233282" y="0"/>
                  </a:cubicBezTo>
                  <a:cubicBezTo>
                    <a:pt x="372982" y="423"/>
                    <a:pt x="492500" y="1204010"/>
                    <a:pt x="461882" y="1258570"/>
                  </a:cubicBezTo>
                  <a:cubicBezTo>
                    <a:pt x="431264" y="1313130"/>
                    <a:pt x="34712" y="1298340"/>
                    <a:pt x="4682" y="1258570"/>
                  </a:cubicBezTo>
                  <a:close/>
                </a:path>
              </a:pathLst>
            </a:custGeom>
            <a:gradFill>
              <a:gsLst>
                <a:gs pos="0">
                  <a:srgbClr val="00CC00"/>
                </a:gs>
                <a:gs pos="100000">
                  <a:schemeClr val="tx1">
                    <a:lumMod val="65000"/>
                    <a:lumOff val="35000"/>
                  </a:schemeClr>
                </a:gs>
                <a:gs pos="30000">
                  <a:srgbClr val="99CC00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13" name="楕円 116">
              <a:extLst>
                <a:ext uri="{FF2B5EF4-FFF2-40B4-BE49-F238E27FC236}">
                  <a16:creationId xmlns:a16="http://schemas.microsoft.com/office/drawing/2014/main" id="{24B575BE-0A37-46FD-AEAF-B4AAC23F4879}"/>
                </a:ext>
              </a:extLst>
            </p:cNvPr>
            <p:cNvSpPr/>
            <p:nvPr/>
          </p:nvSpPr>
          <p:spPr>
            <a:xfrm rot="8258349" flipH="1" flipV="1">
              <a:off x="6171319" y="3834877"/>
              <a:ext cx="1250079" cy="2414974"/>
            </a:xfrm>
            <a:custGeom>
              <a:avLst/>
              <a:gdLst>
                <a:gd name="connsiteX0" fmla="*/ 0 w 982980"/>
                <a:gd name="connsiteY0" fmla="*/ 491490 h 982980"/>
                <a:gd name="connsiteX1" fmla="*/ 491490 w 982980"/>
                <a:gd name="connsiteY1" fmla="*/ 0 h 982980"/>
                <a:gd name="connsiteX2" fmla="*/ 982980 w 982980"/>
                <a:gd name="connsiteY2" fmla="*/ 491490 h 982980"/>
                <a:gd name="connsiteX3" fmla="*/ 491490 w 982980"/>
                <a:gd name="connsiteY3" fmla="*/ 982980 h 982980"/>
                <a:gd name="connsiteX4" fmla="*/ 0 w 982980"/>
                <a:gd name="connsiteY4" fmla="*/ 491490 h 982980"/>
                <a:gd name="connsiteX0" fmla="*/ 0 w 982980"/>
                <a:gd name="connsiteY0" fmla="*/ 491490 h 982980"/>
                <a:gd name="connsiteX1" fmla="*/ 491490 w 982980"/>
                <a:gd name="connsiteY1" fmla="*/ 0 h 982980"/>
                <a:gd name="connsiteX2" fmla="*/ 982980 w 982980"/>
                <a:gd name="connsiteY2" fmla="*/ 491490 h 982980"/>
                <a:gd name="connsiteX3" fmla="*/ 491490 w 982980"/>
                <a:gd name="connsiteY3" fmla="*/ 982980 h 982980"/>
                <a:gd name="connsiteX4" fmla="*/ 0 w 982980"/>
                <a:gd name="connsiteY4" fmla="*/ 491490 h 982980"/>
                <a:gd name="connsiteX0" fmla="*/ 0 w 982980"/>
                <a:gd name="connsiteY0" fmla="*/ 491490 h 982980"/>
                <a:gd name="connsiteX1" fmla="*/ 491490 w 982980"/>
                <a:gd name="connsiteY1" fmla="*/ 0 h 982980"/>
                <a:gd name="connsiteX2" fmla="*/ 982980 w 982980"/>
                <a:gd name="connsiteY2" fmla="*/ 491490 h 982980"/>
                <a:gd name="connsiteX3" fmla="*/ 491490 w 982980"/>
                <a:gd name="connsiteY3" fmla="*/ 982980 h 982980"/>
                <a:gd name="connsiteX4" fmla="*/ 0 w 982980"/>
                <a:gd name="connsiteY4" fmla="*/ 491490 h 982980"/>
                <a:gd name="connsiteX0" fmla="*/ 0 w 982980"/>
                <a:gd name="connsiteY0" fmla="*/ 491490 h 2392680"/>
                <a:gd name="connsiteX1" fmla="*/ 491490 w 982980"/>
                <a:gd name="connsiteY1" fmla="*/ 0 h 2392680"/>
                <a:gd name="connsiteX2" fmla="*/ 982980 w 982980"/>
                <a:gd name="connsiteY2" fmla="*/ 491490 h 2392680"/>
                <a:gd name="connsiteX3" fmla="*/ 491490 w 982980"/>
                <a:gd name="connsiteY3" fmla="*/ 2392680 h 2392680"/>
                <a:gd name="connsiteX4" fmla="*/ 0 w 982980"/>
                <a:gd name="connsiteY4" fmla="*/ 491490 h 2392680"/>
                <a:gd name="connsiteX0" fmla="*/ 0 w 982980"/>
                <a:gd name="connsiteY0" fmla="*/ 491490 h 2392680"/>
                <a:gd name="connsiteX1" fmla="*/ 491490 w 982980"/>
                <a:gd name="connsiteY1" fmla="*/ 0 h 2392680"/>
                <a:gd name="connsiteX2" fmla="*/ 982980 w 982980"/>
                <a:gd name="connsiteY2" fmla="*/ 491490 h 2392680"/>
                <a:gd name="connsiteX3" fmla="*/ 491490 w 982980"/>
                <a:gd name="connsiteY3" fmla="*/ 2392680 h 2392680"/>
                <a:gd name="connsiteX4" fmla="*/ 0 w 982980"/>
                <a:gd name="connsiteY4" fmla="*/ 491490 h 2392680"/>
                <a:gd name="connsiteX0" fmla="*/ 0 w 982980"/>
                <a:gd name="connsiteY0" fmla="*/ 491490 h 2392680"/>
                <a:gd name="connsiteX1" fmla="*/ 491490 w 982980"/>
                <a:gd name="connsiteY1" fmla="*/ 0 h 2392680"/>
                <a:gd name="connsiteX2" fmla="*/ 982980 w 982980"/>
                <a:gd name="connsiteY2" fmla="*/ 491490 h 2392680"/>
                <a:gd name="connsiteX3" fmla="*/ 491490 w 982980"/>
                <a:gd name="connsiteY3" fmla="*/ 2392680 h 2392680"/>
                <a:gd name="connsiteX4" fmla="*/ 0 w 982980"/>
                <a:gd name="connsiteY4" fmla="*/ 491490 h 2392680"/>
                <a:gd name="connsiteX0" fmla="*/ 0 w 982980"/>
                <a:gd name="connsiteY0" fmla="*/ 655578 h 2556768"/>
                <a:gd name="connsiteX1" fmla="*/ 491490 w 982980"/>
                <a:gd name="connsiteY1" fmla="*/ 0 h 2556768"/>
                <a:gd name="connsiteX2" fmla="*/ 982980 w 982980"/>
                <a:gd name="connsiteY2" fmla="*/ 655578 h 2556768"/>
                <a:gd name="connsiteX3" fmla="*/ 491490 w 982980"/>
                <a:gd name="connsiteY3" fmla="*/ 2556768 h 2556768"/>
                <a:gd name="connsiteX4" fmla="*/ 0 w 982980"/>
                <a:gd name="connsiteY4" fmla="*/ 655578 h 2556768"/>
                <a:gd name="connsiteX0" fmla="*/ 0 w 982980"/>
                <a:gd name="connsiteY0" fmla="*/ 655692 h 2556882"/>
                <a:gd name="connsiteX1" fmla="*/ 491490 w 982980"/>
                <a:gd name="connsiteY1" fmla="*/ 114 h 2556882"/>
                <a:gd name="connsiteX2" fmla="*/ 982980 w 982980"/>
                <a:gd name="connsiteY2" fmla="*/ 655692 h 2556882"/>
                <a:gd name="connsiteX3" fmla="*/ 491490 w 982980"/>
                <a:gd name="connsiteY3" fmla="*/ 2556882 h 2556882"/>
                <a:gd name="connsiteX4" fmla="*/ 0 w 982980"/>
                <a:gd name="connsiteY4" fmla="*/ 655692 h 2556882"/>
                <a:gd name="connsiteX0" fmla="*/ 0 w 982980"/>
                <a:gd name="connsiteY0" fmla="*/ 694750 h 2595940"/>
                <a:gd name="connsiteX1" fmla="*/ 491490 w 982980"/>
                <a:gd name="connsiteY1" fmla="*/ 104 h 2595940"/>
                <a:gd name="connsiteX2" fmla="*/ 982980 w 982980"/>
                <a:gd name="connsiteY2" fmla="*/ 694750 h 2595940"/>
                <a:gd name="connsiteX3" fmla="*/ 491490 w 982980"/>
                <a:gd name="connsiteY3" fmla="*/ 2595940 h 2595940"/>
                <a:gd name="connsiteX4" fmla="*/ 0 w 982980"/>
                <a:gd name="connsiteY4" fmla="*/ 694750 h 2595940"/>
                <a:gd name="connsiteX0" fmla="*/ 0 w 982980"/>
                <a:gd name="connsiteY0" fmla="*/ 694647 h 2595837"/>
                <a:gd name="connsiteX1" fmla="*/ 491490 w 982980"/>
                <a:gd name="connsiteY1" fmla="*/ 1 h 2595837"/>
                <a:gd name="connsiteX2" fmla="*/ 982980 w 982980"/>
                <a:gd name="connsiteY2" fmla="*/ 694647 h 2595837"/>
                <a:gd name="connsiteX3" fmla="*/ 491490 w 982980"/>
                <a:gd name="connsiteY3" fmla="*/ 2595837 h 2595837"/>
                <a:gd name="connsiteX4" fmla="*/ 0 w 982980"/>
                <a:gd name="connsiteY4" fmla="*/ 694647 h 2595837"/>
                <a:gd name="connsiteX0" fmla="*/ 0 w 982980"/>
                <a:gd name="connsiteY0" fmla="*/ 694647 h 2595837"/>
                <a:gd name="connsiteX1" fmla="*/ 491490 w 982980"/>
                <a:gd name="connsiteY1" fmla="*/ 1 h 2595837"/>
                <a:gd name="connsiteX2" fmla="*/ 982980 w 982980"/>
                <a:gd name="connsiteY2" fmla="*/ 694647 h 2595837"/>
                <a:gd name="connsiteX3" fmla="*/ 491490 w 982980"/>
                <a:gd name="connsiteY3" fmla="*/ 2595837 h 2595837"/>
                <a:gd name="connsiteX4" fmla="*/ 0 w 982980"/>
                <a:gd name="connsiteY4" fmla="*/ 694647 h 2595837"/>
                <a:gd name="connsiteX0" fmla="*/ 0 w 982980"/>
                <a:gd name="connsiteY0" fmla="*/ 694647 h 2595837"/>
                <a:gd name="connsiteX1" fmla="*/ 491490 w 982980"/>
                <a:gd name="connsiteY1" fmla="*/ 1 h 2595837"/>
                <a:gd name="connsiteX2" fmla="*/ 982980 w 982980"/>
                <a:gd name="connsiteY2" fmla="*/ 694647 h 2595837"/>
                <a:gd name="connsiteX3" fmla="*/ 491490 w 982980"/>
                <a:gd name="connsiteY3" fmla="*/ 2595837 h 2595837"/>
                <a:gd name="connsiteX4" fmla="*/ 0 w 982980"/>
                <a:gd name="connsiteY4" fmla="*/ 694647 h 2595837"/>
                <a:gd name="connsiteX0" fmla="*/ 0 w 982980"/>
                <a:gd name="connsiteY0" fmla="*/ 695052 h 2596242"/>
                <a:gd name="connsiteX1" fmla="*/ 491490 w 982980"/>
                <a:gd name="connsiteY1" fmla="*/ 406 h 2596242"/>
                <a:gd name="connsiteX2" fmla="*/ 982980 w 982980"/>
                <a:gd name="connsiteY2" fmla="*/ 695052 h 2596242"/>
                <a:gd name="connsiteX3" fmla="*/ 491490 w 982980"/>
                <a:gd name="connsiteY3" fmla="*/ 2596242 h 2596242"/>
                <a:gd name="connsiteX4" fmla="*/ 0 w 982980"/>
                <a:gd name="connsiteY4" fmla="*/ 695052 h 2596242"/>
                <a:gd name="connsiteX0" fmla="*/ 0 w 982980"/>
                <a:gd name="connsiteY0" fmla="*/ 694751 h 2595941"/>
                <a:gd name="connsiteX1" fmla="*/ 491490 w 982980"/>
                <a:gd name="connsiteY1" fmla="*/ 105 h 2595941"/>
                <a:gd name="connsiteX2" fmla="*/ 982980 w 982980"/>
                <a:gd name="connsiteY2" fmla="*/ 694751 h 2595941"/>
                <a:gd name="connsiteX3" fmla="*/ 491490 w 982980"/>
                <a:gd name="connsiteY3" fmla="*/ 2595941 h 2595941"/>
                <a:gd name="connsiteX4" fmla="*/ 0 w 982980"/>
                <a:gd name="connsiteY4" fmla="*/ 694751 h 2595941"/>
                <a:gd name="connsiteX0" fmla="*/ 119 w 983099"/>
                <a:gd name="connsiteY0" fmla="*/ 702562 h 2603752"/>
                <a:gd name="connsiteX1" fmla="*/ 460597 w 983099"/>
                <a:gd name="connsiteY1" fmla="*/ 102 h 2603752"/>
                <a:gd name="connsiteX2" fmla="*/ 983099 w 983099"/>
                <a:gd name="connsiteY2" fmla="*/ 702562 h 2603752"/>
                <a:gd name="connsiteX3" fmla="*/ 491609 w 983099"/>
                <a:gd name="connsiteY3" fmla="*/ 2603752 h 2603752"/>
                <a:gd name="connsiteX4" fmla="*/ 119 w 983099"/>
                <a:gd name="connsiteY4" fmla="*/ 702562 h 2603752"/>
                <a:gd name="connsiteX0" fmla="*/ 2079 w 985059"/>
                <a:gd name="connsiteY0" fmla="*/ 702562 h 2603752"/>
                <a:gd name="connsiteX1" fmla="*/ 462557 w 985059"/>
                <a:gd name="connsiteY1" fmla="*/ 102 h 2603752"/>
                <a:gd name="connsiteX2" fmla="*/ 985059 w 985059"/>
                <a:gd name="connsiteY2" fmla="*/ 702562 h 2603752"/>
                <a:gd name="connsiteX3" fmla="*/ 493569 w 985059"/>
                <a:gd name="connsiteY3" fmla="*/ 2603752 h 2603752"/>
                <a:gd name="connsiteX4" fmla="*/ 2079 w 985059"/>
                <a:gd name="connsiteY4" fmla="*/ 702562 h 2603752"/>
                <a:gd name="connsiteX0" fmla="*/ 2079 w 990510"/>
                <a:gd name="connsiteY0" fmla="*/ 702566 h 2603756"/>
                <a:gd name="connsiteX1" fmla="*/ 462557 w 990510"/>
                <a:gd name="connsiteY1" fmla="*/ 106 h 2603756"/>
                <a:gd name="connsiteX2" fmla="*/ 985059 w 990510"/>
                <a:gd name="connsiteY2" fmla="*/ 702566 h 2603756"/>
                <a:gd name="connsiteX3" fmla="*/ 493569 w 990510"/>
                <a:gd name="connsiteY3" fmla="*/ 2603756 h 2603756"/>
                <a:gd name="connsiteX4" fmla="*/ 2079 w 990510"/>
                <a:gd name="connsiteY4" fmla="*/ 702566 h 2603756"/>
                <a:gd name="connsiteX0" fmla="*/ 2079 w 990510"/>
                <a:gd name="connsiteY0" fmla="*/ 702566 h 2603756"/>
                <a:gd name="connsiteX1" fmla="*/ 462557 w 990510"/>
                <a:gd name="connsiteY1" fmla="*/ 106 h 2603756"/>
                <a:gd name="connsiteX2" fmla="*/ 985059 w 990510"/>
                <a:gd name="connsiteY2" fmla="*/ 702566 h 2603756"/>
                <a:gd name="connsiteX3" fmla="*/ 493569 w 990510"/>
                <a:gd name="connsiteY3" fmla="*/ 2603756 h 2603756"/>
                <a:gd name="connsiteX4" fmla="*/ 2079 w 990510"/>
                <a:gd name="connsiteY4" fmla="*/ 702566 h 2603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510" h="2603756">
                  <a:moveTo>
                    <a:pt x="2079" y="702566"/>
                  </a:moveTo>
                  <a:cubicBezTo>
                    <a:pt x="-21698" y="346761"/>
                    <a:pt x="160102" y="7920"/>
                    <a:pt x="462557" y="106"/>
                  </a:cubicBezTo>
                  <a:cubicBezTo>
                    <a:pt x="765012" y="-7708"/>
                    <a:pt x="961735" y="415496"/>
                    <a:pt x="985059" y="702566"/>
                  </a:cubicBezTo>
                  <a:cubicBezTo>
                    <a:pt x="1008383" y="989636"/>
                    <a:pt x="976249" y="2051048"/>
                    <a:pt x="493569" y="2603756"/>
                  </a:cubicBezTo>
                  <a:cubicBezTo>
                    <a:pt x="292946" y="1583212"/>
                    <a:pt x="25856" y="1058371"/>
                    <a:pt x="2079" y="702566"/>
                  </a:cubicBezTo>
                  <a:close/>
                </a:path>
              </a:pathLst>
            </a:custGeom>
            <a:solidFill>
              <a:srgbClr val="99CC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C5C7E4D4-8D78-4CEA-A5B5-6BF52C2BCDAE}"/>
                </a:ext>
              </a:extLst>
            </p:cNvPr>
            <p:cNvSpPr/>
            <p:nvPr/>
          </p:nvSpPr>
          <p:spPr>
            <a:xfrm>
              <a:off x="5120994" y="3407569"/>
              <a:ext cx="415412" cy="306972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68C80B27-BCA3-4EFC-BB23-DCAA81D50A50}"/>
                </a:ext>
              </a:extLst>
            </p:cNvPr>
            <p:cNvSpPr/>
            <p:nvPr/>
          </p:nvSpPr>
          <p:spPr>
            <a:xfrm>
              <a:off x="5226281" y="3461384"/>
              <a:ext cx="204838" cy="204838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41203737-6224-422A-A5DD-B3DBEA1D9D44}"/>
                </a:ext>
              </a:extLst>
            </p:cNvPr>
            <p:cNvSpPr/>
            <p:nvPr/>
          </p:nvSpPr>
          <p:spPr>
            <a:xfrm>
              <a:off x="5259106" y="3496223"/>
              <a:ext cx="139188" cy="139188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765BACE5-BE74-4B5A-A769-DFD3E0F5CBD7}"/>
                </a:ext>
              </a:extLst>
            </p:cNvPr>
            <p:cNvSpPr/>
            <p:nvPr/>
          </p:nvSpPr>
          <p:spPr>
            <a:xfrm>
              <a:off x="5285299" y="3526121"/>
              <a:ext cx="52139" cy="52139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76D957EB-32E8-41E7-A9CF-43B385E647F0}"/>
                </a:ext>
              </a:extLst>
            </p:cNvPr>
            <p:cNvSpPr/>
            <p:nvPr/>
          </p:nvSpPr>
          <p:spPr>
            <a:xfrm>
              <a:off x="4972046" y="3858443"/>
              <a:ext cx="548858" cy="599355"/>
            </a:xfrm>
            <a:custGeom>
              <a:avLst/>
              <a:gdLst>
                <a:gd name="connsiteX0" fmla="*/ 54828 w 548858"/>
                <a:gd name="connsiteY0" fmla="*/ 0 h 599355"/>
                <a:gd name="connsiteX1" fmla="*/ 548858 w 548858"/>
                <a:gd name="connsiteY1" fmla="*/ 473461 h 599355"/>
                <a:gd name="connsiteX2" fmla="*/ 538821 w 548858"/>
                <a:gd name="connsiteY2" fmla="*/ 568880 h 599355"/>
                <a:gd name="connsiteX3" fmla="*/ 528950 w 548858"/>
                <a:gd name="connsiteY3" fmla="*/ 599355 h 599355"/>
                <a:gd name="connsiteX4" fmla="*/ 513848 w 548858"/>
                <a:gd name="connsiteY4" fmla="*/ 566688 h 599355"/>
                <a:gd name="connsiteX5" fmla="*/ 378315 w 548858"/>
                <a:gd name="connsiteY5" fmla="*/ 416961 h 599355"/>
                <a:gd name="connsiteX6" fmla="*/ 364471 w 548858"/>
                <a:gd name="connsiteY6" fmla="*/ 410309 h 599355"/>
                <a:gd name="connsiteX7" fmla="*/ 933 w 548858"/>
                <a:gd name="connsiteY7" fmla="*/ 9344 h 599355"/>
                <a:gd name="connsiteX8" fmla="*/ 0 w 548858"/>
                <a:gd name="connsiteY8" fmla="*/ 5297 h 599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8858" h="599355">
                  <a:moveTo>
                    <a:pt x="54828" y="0"/>
                  </a:moveTo>
                  <a:cubicBezTo>
                    <a:pt x="327673" y="0"/>
                    <a:pt x="548858" y="211976"/>
                    <a:pt x="548858" y="473461"/>
                  </a:cubicBezTo>
                  <a:cubicBezTo>
                    <a:pt x="548858" y="506147"/>
                    <a:pt x="545402" y="538059"/>
                    <a:pt x="538821" y="568880"/>
                  </a:cubicBezTo>
                  <a:lnTo>
                    <a:pt x="528950" y="599355"/>
                  </a:lnTo>
                  <a:lnTo>
                    <a:pt x="513848" y="566688"/>
                  </a:lnTo>
                  <a:cubicBezTo>
                    <a:pt x="482701" y="511175"/>
                    <a:pt x="437344" y="460597"/>
                    <a:pt x="378315" y="416961"/>
                  </a:cubicBezTo>
                  <a:lnTo>
                    <a:pt x="364471" y="410309"/>
                  </a:lnTo>
                  <a:cubicBezTo>
                    <a:pt x="191513" y="337154"/>
                    <a:pt x="57253" y="190418"/>
                    <a:pt x="933" y="9344"/>
                  </a:cubicBezTo>
                  <a:lnTo>
                    <a:pt x="0" y="5297"/>
                  </a:ln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楕円 4">
              <a:extLst>
                <a:ext uri="{FF2B5EF4-FFF2-40B4-BE49-F238E27FC236}">
                  <a16:creationId xmlns:a16="http://schemas.microsoft.com/office/drawing/2014/main" id="{1A691DAD-7CE3-426A-BADA-F462F3CE5A1C}"/>
                </a:ext>
              </a:extLst>
            </p:cNvPr>
            <p:cNvSpPr/>
            <p:nvPr/>
          </p:nvSpPr>
          <p:spPr>
            <a:xfrm rot="20411724" flipV="1">
              <a:off x="4625756" y="3883868"/>
              <a:ext cx="518271" cy="199191"/>
            </a:xfrm>
            <a:custGeom>
              <a:avLst/>
              <a:gdLst>
                <a:gd name="connsiteX0" fmla="*/ 0 w 886105"/>
                <a:gd name="connsiteY0" fmla="*/ 121511 h 243021"/>
                <a:gd name="connsiteX1" fmla="*/ 443053 w 886105"/>
                <a:gd name="connsiteY1" fmla="*/ 0 h 243021"/>
                <a:gd name="connsiteX2" fmla="*/ 886106 w 886105"/>
                <a:gd name="connsiteY2" fmla="*/ 121511 h 243021"/>
                <a:gd name="connsiteX3" fmla="*/ 443053 w 886105"/>
                <a:gd name="connsiteY3" fmla="*/ 243022 h 243021"/>
                <a:gd name="connsiteX4" fmla="*/ 0 w 886105"/>
                <a:gd name="connsiteY4" fmla="*/ 121511 h 243021"/>
                <a:gd name="connsiteX0" fmla="*/ 1797 w 887903"/>
                <a:gd name="connsiteY0" fmla="*/ 220571 h 342082"/>
                <a:gd name="connsiteX1" fmla="*/ 589630 w 887903"/>
                <a:gd name="connsiteY1" fmla="*/ 0 h 342082"/>
                <a:gd name="connsiteX2" fmla="*/ 887903 w 887903"/>
                <a:gd name="connsiteY2" fmla="*/ 220571 h 342082"/>
                <a:gd name="connsiteX3" fmla="*/ 444850 w 887903"/>
                <a:gd name="connsiteY3" fmla="*/ 342082 h 342082"/>
                <a:gd name="connsiteX4" fmla="*/ 1797 w 887903"/>
                <a:gd name="connsiteY4" fmla="*/ 220571 h 342082"/>
                <a:gd name="connsiteX0" fmla="*/ 1797 w 887903"/>
                <a:gd name="connsiteY0" fmla="*/ 220571 h 342082"/>
                <a:gd name="connsiteX1" fmla="*/ 589630 w 887903"/>
                <a:gd name="connsiteY1" fmla="*/ 0 h 342082"/>
                <a:gd name="connsiteX2" fmla="*/ 887903 w 887903"/>
                <a:gd name="connsiteY2" fmla="*/ 220571 h 342082"/>
                <a:gd name="connsiteX3" fmla="*/ 444850 w 887903"/>
                <a:gd name="connsiteY3" fmla="*/ 342082 h 342082"/>
                <a:gd name="connsiteX4" fmla="*/ 1797 w 887903"/>
                <a:gd name="connsiteY4" fmla="*/ 220571 h 342082"/>
                <a:gd name="connsiteX0" fmla="*/ 1295 w 887401"/>
                <a:gd name="connsiteY0" fmla="*/ 328537 h 364112"/>
                <a:gd name="connsiteX1" fmla="*/ 589128 w 887401"/>
                <a:gd name="connsiteY1" fmla="*/ 1286 h 364112"/>
                <a:gd name="connsiteX2" fmla="*/ 887401 w 887401"/>
                <a:gd name="connsiteY2" fmla="*/ 221857 h 364112"/>
                <a:gd name="connsiteX3" fmla="*/ 444348 w 887401"/>
                <a:gd name="connsiteY3" fmla="*/ 343368 h 364112"/>
                <a:gd name="connsiteX4" fmla="*/ 1295 w 887401"/>
                <a:gd name="connsiteY4" fmla="*/ 328537 h 364112"/>
                <a:gd name="connsiteX0" fmla="*/ 1295 w 887401"/>
                <a:gd name="connsiteY0" fmla="*/ 328537 h 364112"/>
                <a:gd name="connsiteX1" fmla="*/ 589128 w 887401"/>
                <a:gd name="connsiteY1" fmla="*/ 1286 h 364112"/>
                <a:gd name="connsiteX2" fmla="*/ 887401 w 887401"/>
                <a:gd name="connsiteY2" fmla="*/ 221857 h 364112"/>
                <a:gd name="connsiteX3" fmla="*/ 444348 w 887401"/>
                <a:gd name="connsiteY3" fmla="*/ 343368 h 364112"/>
                <a:gd name="connsiteX4" fmla="*/ 1295 w 887401"/>
                <a:gd name="connsiteY4" fmla="*/ 328537 h 364112"/>
                <a:gd name="connsiteX0" fmla="*/ 1235 w 788281"/>
                <a:gd name="connsiteY0" fmla="*/ 327715 h 361125"/>
                <a:gd name="connsiteX1" fmla="*/ 589068 w 788281"/>
                <a:gd name="connsiteY1" fmla="*/ 464 h 361125"/>
                <a:gd name="connsiteX2" fmla="*/ 788281 w 788281"/>
                <a:gd name="connsiteY2" fmla="*/ 259135 h 361125"/>
                <a:gd name="connsiteX3" fmla="*/ 444288 w 788281"/>
                <a:gd name="connsiteY3" fmla="*/ 342546 h 361125"/>
                <a:gd name="connsiteX4" fmla="*/ 1235 w 788281"/>
                <a:gd name="connsiteY4" fmla="*/ 327715 h 361125"/>
                <a:gd name="connsiteX0" fmla="*/ 0 w 787046"/>
                <a:gd name="connsiteY0" fmla="*/ 327715 h 342860"/>
                <a:gd name="connsiteX1" fmla="*/ 587833 w 787046"/>
                <a:gd name="connsiteY1" fmla="*/ 464 h 342860"/>
                <a:gd name="connsiteX2" fmla="*/ 787046 w 787046"/>
                <a:gd name="connsiteY2" fmla="*/ 259135 h 342860"/>
                <a:gd name="connsiteX3" fmla="*/ 0 w 787046"/>
                <a:gd name="connsiteY3" fmla="*/ 327715 h 342860"/>
                <a:gd name="connsiteX0" fmla="*/ 212 w 797795"/>
                <a:gd name="connsiteY0" fmla="*/ 358120 h 375407"/>
                <a:gd name="connsiteX1" fmla="*/ 708970 w 797795"/>
                <a:gd name="connsiteY1" fmla="*/ 405 h 375407"/>
                <a:gd name="connsiteX2" fmla="*/ 787258 w 797795"/>
                <a:gd name="connsiteY2" fmla="*/ 289540 h 375407"/>
                <a:gd name="connsiteX3" fmla="*/ 212 w 797795"/>
                <a:gd name="connsiteY3" fmla="*/ 358120 h 375407"/>
                <a:gd name="connsiteX0" fmla="*/ 186 w 909785"/>
                <a:gd name="connsiteY0" fmla="*/ 461791 h 470540"/>
                <a:gd name="connsiteX1" fmla="*/ 814797 w 909785"/>
                <a:gd name="connsiteY1" fmla="*/ 2235 h 470540"/>
                <a:gd name="connsiteX2" fmla="*/ 893085 w 909785"/>
                <a:gd name="connsiteY2" fmla="*/ 291370 h 470540"/>
                <a:gd name="connsiteX3" fmla="*/ 186 w 909785"/>
                <a:gd name="connsiteY3" fmla="*/ 461791 h 470540"/>
                <a:gd name="connsiteX0" fmla="*/ 824 w 893724"/>
                <a:gd name="connsiteY0" fmla="*/ 420989 h 427826"/>
                <a:gd name="connsiteX1" fmla="*/ 735691 w 893724"/>
                <a:gd name="connsiteY1" fmla="*/ 2635 h 427826"/>
                <a:gd name="connsiteX2" fmla="*/ 893723 w 893724"/>
                <a:gd name="connsiteY2" fmla="*/ 250568 h 427826"/>
                <a:gd name="connsiteX3" fmla="*/ 824 w 893724"/>
                <a:gd name="connsiteY3" fmla="*/ 420989 h 427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3724" h="427826">
                  <a:moveTo>
                    <a:pt x="824" y="420989"/>
                  </a:moveTo>
                  <a:cubicBezTo>
                    <a:pt x="-25515" y="379667"/>
                    <a:pt x="586875" y="31038"/>
                    <a:pt x="735691" y="2635"/>
                  </a:cubicBezTo>
                  <a:cubicBezTo>
                    <a:pt x="884507" y="-25768"/>
                    <a:pt x="893723" y="183459"/>
                    <a:pt x="893723" y="250568"/>
                  </a:cubicBezTo>
                  <a:cubicBezTo>
                    <a:pt x="795751" y="305110"/>
                    <a:pt x="27163" y="462311"/>
                    <a:pt x="824" y="420989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楕円 4">
              <a:extLst>
                <a:ext uri="{FF2B5EF4-FFF2-40B4-BE49-F238E27FC236}">
                  <a16:creationId xmlns:a16="http://schemas.microsoft.com/office/drawing/2014/main" id="{1372753E-821F-4E29-AF5E-48AF1CBEEF24}"/>
                </a:ext>
              </a:extLst>
            </p:cNvPr>
            <p:cNvSpPr/>
            <p:nvPr/>
          </p:nvSpPr>
          <p:spPr>
            <a:xfrm>
              <a:off x="4443609" y="3728982"/>
              <a:ext cx="691676" cy="258921"/>
            </a:xfrm>
            <a:custGeom>
              <a:avLst/>
              <a:gdLst>
                <a:gd name="connsiteX0" fmla="*/ 0 w 886105"/>
                <a:gd name="connsiteY0" fmla="*/ 121511 h 243021"/>
                <a:gd name="connsiteX1" fmla="*/ 443053 w 886105"/>
                <a:gd name="connsiteY1" fmla="*/ 0 h 243021"/>
                <a:gd name="connsiteX2" fmla="*/ 886106 w 886105"/>
                <a:gd name="connsiteY2" fmla="*/ 121511 h 243021"/>
                <a:gd name="connsiteX3" fmla="*/ 443053 w 886105"/>
                <a:gd name="connsiteY3" fmla="*/ 243022 h 243021"/>
                <a:gd name="connsiteX4" fmla="*/ 0 w 886105"/>
                <a:gd name="connsiteY4" fmla="*/ 121511 h 243021"/>
                <a:gd name="connsiteX0" fmla="*/ 1797 w 887903"/>
                <a:gd name="connsiteY0" fmla="*/ 220571 h 342082"/>
                <a:gd name="connsiteX1" fmla="*/ 589630 w 887903"/>
                <a:gd name="connsiteY1" fmla="*/ 0 h 342082"/>
                <a:gd name="connsiteX2" fmla="*/ 887903 w 887903"/>
                <a:gd name="connsiteY2" fmla="*/ 220571 h 342082"/>
                <a:gd name="connsiteX3" fmla="*/ 444850 w 887903"/>
                <a:gd name="connsiteY3" fmla="*/ 342082 h 342082"/>
                <a:gd name="connsiteX4" fmla="*/ 1797 w 887903"/>
                <a:gd name="connsiteY4" fmla="*/ 220571 h 342082"/>
                <a:gd name="connsiteX0" fmla="*/ 1797 w 887903"/>
                <a:gd name="connsiteY0" fmla="*/ 220571 h 342082"/>
                <a:gd name="connsiteX1" fmla="*/ 589630 w 887903"/>
                <a:gd name="connsiteY1" fmla="*/ 0 h 342082"/>
                <a:gd name="connsiteX2" fmla="*/ 887903 w 887903"/>
                <a:gd name="connsiteY2" fmla="*/ 220571 h 342082"/>
                <a:gd name="connsiteX3" fmla="*/ 444850 w 887903"/>
                <a:gd name="connsiteY3" fmla="*/ 342082 h 342082"/>
                <a:gd name="connsiteX4" fmla="*/ 1797 w 887903"/>
                <a:gd name="connsiteY4" fmla="*/ 220571 h 342082"/>
                <a:gd name="connsiteX0" fmla="*/ 1295 w 887401"/>
                <a:gd name="connsiteY0" fmla="*/ 328537 h 364112"/>
                <a:gd name="connsiteX1" fmla="*/ 589128 w 887401"/>
                <a:gd name="connsiteY1" fmla="*/ 1286 h 364112"/>
                <a:gd name="connsiteX2" fmla="*/ 887401 w 887401"/>
                <a:gd name="connsiteY2" fmla="*/ 221857 h 364112"/>
                <a:gd name="connsiteX3" fmla="*/ 444348 w 887401"/>
                <a:gd name="connsiteY3" fmla="*/ 343368 h 364112"/>
                <a:gd name="connsiteX4" fmla="*/ 1295 w 887401"/>
                <a:gd name="connsiteY4" fmla="*/ 328537 h 364112"/>
                <a:gd name="connsiteX0" fmla="*/ 1295 w 887401"/>
                <a:gd name="connsiteY0" fmla="*/ 328537 h 364112"/>
                <a:gd name="connsiteX1" fmla="*/ 589128 w 887401"/>
                <a:gd name="connsiteY1" fmla="*/ 1286 h 364112"/>
                <a:gd name="connsiteX2" fmla="*/ 887401 w 887401"/>
                <a:gd name="connsiteY2" fmla="*/ 221857 h 364112"/>
                <a:gd name="connsiteX3" fmla="*/ 444348 w 887401"/>
                <a:gd name="connsiteY3" fmla="*/ 343368 h 364112"/>
                <a:gd name="connsiteX4" fmla="*/ 1295 w 887401"/>
                <a:gd name="connsiteY4" fmla="*/ 328537 h 364112"/>
                <a:gd name="connsiteX0" fmla="*/ 1235 w 788281"/>
                <a:gd name="connsiteY0" fmla="*/ 327715 h 361125"/>
                <a:gd name="connsiteX1" fmla="*/ 589068 w 788281"/>
                <a:gd name="connsiteY1" fmla="*/ 464 h 361125"/>
                <a:gd name="connsiteX2" fmla="*/ 788281 w 788281"/>
                <a:gd name="connsiteY2" fmla="*/ 259135 h 361125"/>
                <a:gd name="connsiteX3" fmla="*/ 444288 w 788281"/>
                <a:gd name="connsiteY3" fmla="*/ 342546 h 361125"/>
                <a:gd name="connsiteX4" fmla="*/ 1235 w 788281"/>
                <a:gd name="connsiteY4" fmla="*/ 327715 h 361125"/>
                <a:gd name="connsiteX0" fmla="*/ 0 w 787046"/>
                <a:gd name="connsiteY0" fmla="*/ 327715 h 342860"/>
                <a:gd name="connsiteX1" fmla="*/ 587833 w 787046"/>
                <a:gd name="connsiteY1" fmla="*/ 464 h 342860"/>
                <a:gd name="connsiteX2" fmla="*/ 787046 w 787046"/>
                <a:gd name="connsiteY2" fmla="*/ 259135 h 342860"/>
                <a:gd name="connsiteX3" fmla="*/ 0 w 787046"/>
                <a:gd name="connsiteY3" fmla="*/ 327715 h 342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7046" h="342860">
                  <a:moveTo>
                    <a:pt x="0" y="327715"/>
                  </a:moveTo>
                  <a:cubicBezTo>
                    <a:pt x="24130" y="270701"/>
                    <a:pt x="456659" y="11894"/>
                    <a:pt x="587833" y="464"/>
                  </a:cubicBezTo>
                  <a:cubicBezTo>
                    <a:pt x="719007" y="-10966"/>
                    <a:pt x="787046" y="192026"/>
                    <a:pt x="787046" y="259135"/>
                  </a:cubicBezTo>
                  <a:cubicBezTo>
                    <a:pt x="689074" y="313677"/>
                    <a:pt x="33202" y="370827"/>
                    <a:pt x="0" y="327715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F9A46F23-055F-4478-A70A-EF5888B7F872}"/>
              </a:ext>
            </a:extLst>
          </p:cNvPr>
          <p:cNvGrpSpPr/>
          <p:nvPr/>
        </p:nvGrpSpPr>
        <p:grpSpPr>
          <a:xfrm>
            <a:off x="779076" y="4554625"/>
            <a:ext cx="2492020" cy="1019054"/>
            <a:chOff x="4176332" y="1335202"/>
            <a:chExt cx="1592526" cy="651227"/>
          </a:xfrm>
        </p:grpSpPr>
        <p:sp>
          <p:nvSpPr>
            <p:cNvPr id="27" name="フリーフォーム 179">
              <a:extLst>
                <a:ext uri="{FF2B5EF4-FFF2-40B4-BE49-F238E27FC236}">
                  <a16:creationId xmlns:a16="http://schemas.microsoft.com/office/drawing/2014/main" id="{0FB95346-9AC0-40E3-864C-2C2BA40194B2}"/>
                </a:ext>
              </a:extLst>
            </p:cNvPr>
            <p:cNvSpPr/>
            <p:nvPr/>
          </p:nvSpPr>
          <p:spPr bwMode="auto">
            <a:xfrm>
              <a:off x="4944159" y="1386718"/>
              <a:ext cx="447717" cy="172626"/>
            </a:xfrm>
            <a:custGeom>
              <a:avLst/>
              <a:gdLst>
                <a:gd name="connsiteX0" fmla="*/ 3836 w 447717"/>
                <a:gd name="connsiteY0" fmla="*/ 61272 h 172626"/>
                <a:gd name="connsiteX1" fmla="*/ 240056 w 447717"/>
                <a:gd name="connsiteY1" fmla="*/ 4122 h 172626"/>
                <a:gd name="connsiteX2" fmla="*/ 441986 w 447717"/>
                <a:gd name="connsiteY2" fmla="*/ 171762 h 172626"/>
                <a:gd name="connsiteX3" fmla="*/ 3836 w 447717"/>
                <a:gd name="connsiteY3" fmla="*/ 61272 h 172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7717" h="172626">
                  <a:moveTo>
                    <a:pt x="3836" y="61272"/>
                  </a:moveTo>
                  <a:cubicBezTo>
                    <a:pt x="-29819" y="33332"/>
                    <a:pt x="167031" y="-14293"/>
                    <a:pt x="240056" y="4122"/>
                  </a:cubicBezTo>
                  <a:cubicBezTo>
                    <a:pt x="313081" y="22537"/>
                    <a:pt x="480721" y="160967"/>
                    <a:pt x="441986" y="171762"/>
                  </a:cubicBezTo>
                  <a:cubicBezTo>
                    <a:pt x="403251" y="182557"/>
                    <a:pt x="37491" y="89212"/>
                    <a:pt x="3836" y="61272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084367E1-E3E1-4534-8CA5-376D30CAA946}"/>
                </a:ext>
              </a:extLst>
            </p:cNvPr>
            <p:cNvGrpSpPr/>
            <p:nvPr/>
          </p:nvGrpSpPr>
          <p:grpSpPr>
            <a:xfrm>
              <a:off x="4176332" y="1335202"/>
              <a:ext cx="1592526" cy="651227"/>
              <a:chOff x="3440811" y="3164415"/>
              <a:chExt cx="3058432" cy="1250676"/>
            </a:xfrm>
          </p:grpSpPr>
          <p:sp>
            <p:nvSpPr>
              <p:cNvPr id="29" name="フリーフォーム 181">
                <a:extLst>
                  <a:ext uri="{FF2B5EF4-FFF2-40B4-BE49-F238E27FC236}">
                    <a16:creationId xmlns:a16="http://schemas.microsoft.com/office/drawing/2014/main" id="{A6F83EBE-231F-41A4-979D-8D4AFDCF685A}"/>
                  </a:ext>
                </a:extLst>
              </p:cNvPr>
              <p:cNvSpPr/>
              <p:nvPr/>
            </p:nvSpPr>
            <p:spPr>
              <a:xfrm rot="21192717">
                <a:off x="4315933" y="3164415"/>
                <a:ext cx="852132" cy="236752"/>
              </a:xfrm>
              <a:custGeom>
                <a:avLst/>
                <a:gdLst>
                  <a:gd name="connsiteX0" fmla="*/ 740 w 311544"/>
                  <a:gd name="connsiteY0" fmla="*/ 224441 h 264202"/>
                  <a:gd name="connsiteX1" fmla="*/ 97260 w 311544"/>
                  <a:gd name="connsiteY1" fmla="*/ 92361 h 264202"/>
                  <a:gd name="connsiteX2" fmla="*/ 310620 w 311544"/>
                  <a:gd name="connsiteY2" fmla="*/ 921 h 264202"/>
                  <a:gd name="connsiteX3" fmla="*/ 173460 w 311544"/>
                  <a:gd name="connsiteY3" fmla="*/ 148241 h 264202"/>
                  <a:gd name="connsiteX4" fmla="*/ 142980 w 311544"/>
                  <a:gd name="connsiteY4" fmla="*/ 260001 h 264202"/>
                  <a:gd name="connsiteX5" fmla="*/ 740 w 311544"/>
                  <a:gd name="connsiteY5" fmla="*/ 224441 h 264202"/>
                  <a:gd name="connsiteX0" fmla="*/ 1592 w 312760"/>
                  <a:gd name="connsiteY0" fmla="*/ 223944 h 263446"/>
                  <a:gd name="connsiteX1" fmla="*/ 82872 w 312760"/>
                  <a:gd name="connsiteY1" fmla="*/ 107104 h 263446"/>
                  <a:gd name="connsiteX2" fmla="*/ 311472 w 312760"/>
                  <a:gd name="connsiteY2" fmla="*/ 424 h 263446"/>
                  <a:gd name="connsiteX3" fmla="*/ 174312 w 312760"/>
                  <a:gd name="connsiteY3" fmla="*/ 147744 h 263446"/>
                  <a:gd name="connsiteX4" fmla="*/ 143832 w 312760"/>
                  <a:gd name="connsiteY4" fmla="*/ 259504 h 263446"/>
                  <a:gd name="connsiteX5" fmla="*/ 1592 w 312760"/>
                  <a:gd name="connsiteY5" fmla="*/ 223944 h 263446"/>
                  <a:gd name="connsiteX0" fmla="*/ 1961 w 313129"/>
                  <a:gd name="connsiteY0" fmla="*/ 224127 h 263629"/>
                  <a:gd name="connsiteX1" fmla="*/ 83241 w 313129"/>
                  <a:gd name="connsiteY1" fmla="*/ 107287 h 263629"/>
                  <a:gd name="connsiteX2" fmla="*/ 311841 w 313129"/>
                  <a:gd name="connsiteY2" fmla="*/ 607 h 263629"/>
                  <a:gd name="connsiteX3" fmla="*/ 174681 w 313129"/>
                  <a:gd name="connsiteY3" fmla="*/ 147927 h 263629"/>
                  <a:gd name="connsiteX4" fmla="*/ 144201 w 313129"/>
                  <a:gd name="connsiteY4" fmla="*/ 259687 h 263629"/>
                  <a:gd name="connsiteX5" fmla="*/ 1961 w 313129"/>
                  <a:gd name="connsiteY5" fmla="*/ 224127 h 263629"/>
                  <a:gd name="connsiteX0" fmla="*/ 837 w 312005"/>
                  <a:gd name="connsiteY0" fmla="*/ 224127 h 259054"/>
                  <a:gd name="connsiteX1" fmla="*/ 82117 w 312005"/>
                  <a:gd name="connsiteY1" fmla="*/ 107287 h 259054"/>
                  <a:gd name="connsiteX2" fmla="*/ 310717 w 312005"/>
                  <a:gd name="connsiteY2" fmla="*/ 607 h 259054"/>
                  <a:gd name="connsiteX3" fmla="*/ 173557 w 312005"/>
                  <a:gd name="connsiteY3" fmla="*/ 147927 h 259054"/>
                  <a:gd name="connsiteX4" fmla="*/ 117677 w 312005"/>
                  <a:gd name="connsiteY4" fmla="*/ 254607 h 259054"/>
                  <a:gd name="connsiteX5" fmla="*/ 837 w 312005"/>
                  <a:gd name="connsiteY5" fmla="*/ 224127 h 259054"/>
                  <a:gd name="connsiteX0" fmla="*/ 235 w 397763"/>
                  <a:gd name="connsiteY0" fmla="*/ 203607 h 255926"/>
                  <a:gd name="connsiteX1" fmla="*/ 167875 w 397763"/>
                  <a:gd name="connsiteY1" fmla="*/ 107087 h 255926"/>
                  <a:gd name="connsiteX2" fmla="*/ 396475 w 397763"/>
                  <a:gd name="connsiteY2" fmla="*/ 407 h 255926"/>
                  <a:gd name="connsiteX3" fmla="*/ 259315 w 397763"/>
                  <a:gd name="connsiteY3" fmla="*/ 147727 h 255926"/>
                  <a:gd name="connsiteX4" fmla="*/ 203435 w 397763"/>
                  <a:gd name="connsiteY4" fmla="*/ 254407 h 255926"/>
                  <a:gd name="connsiteX5" fmla="*/ 235 w 397763"/>
                  <a:gd name="connsiteY5" fmla="*/ 203607 h 255926"/>
                  <a:gd name="connsiteX0" fmla="*/ 999 w 399391"/>
                  <a:gd name="connsiteY0" fmla="*/ 206133 h 258749"/>
                  <a:gd name="connsiteX1" fmla="*/ 138159 w 399391"/>
                  <a:gd name="connsiteY1" fmla="*/ 63893 h 258749"/>
                  <a:gd name="connsiteX2" fmla="*/ 397239 w 399391"/>
                  <a:gd name="connsiteY2" fmla="*/ 2933 h 258749"/>
                  <a:gd name="connsiteX3" fmla="*/ 260079 w 399391"/>
                  <a:gd name="connsiteY3" fmla="*/ 150253 h 258749"/>
                  <a:gd name="connsiteX4" fmla="*/ 204199 w 399391"/>
                  <a:gd name="connsiteY4" fmla="*/ 256933 h 258749"/>
                  <a:gd name="connsiteX5" fmla="*/ 999 w 399391"/>
                  <a:gd name="connsiteY5" fmla="*/ 206133 h 258749"/>
                  <a:gd name="connsiteX0" fmla="*/ 999 w 398515"/>
                  <a:gd name="connsiteY0" fmla="*/ 205104 h 258832"/>
                  <a:gd name="connsiteX1" fmla="*/ 138159 w 398515"/>
                  <a:gd name="connsiteY1" fmla="*/ 62864 h 258832"/>
                  <a:gd name="connsiteX2" fmla="*/ 397239 w 398515"/>
                  <a:gd name="connsiteY2" fmla="*/ 1904 h 258832"/>
                  <a:gd name="connsiteX3" fmla="*/ 237219 w 398515"/>
                  <a:gd name="connsiteY3" fmla="*/ 128269 h 258832"/>
                  <a:gd name="connsiteX4" fmla="*/ 204199 w 398515"/>
                  <a:gd name="connsiteY4" fmla="*/ 255904 h 258832"/>
                  <a:gd name="connsiteX5" fmla="*/ 999 w 398515"/>
                  <a:gd name="connsiteY5" fmla="*/ 205104 h 258832"/>
                  <a:gd name="connsiteX0" fmla="*/ 93 w 397609"/>
                  <a:gd name="connsiteY0" fmla="*/ 205104 h 236484"/>
                  <a:gd name="connsiteX1" fmla="*/ 137253 w 397609"/>
                  <a:gd name="connsiteY1" fmla="*/ 62864 h 236484"/>
                  <a:gd name="connsiteX2" fmla="*/ 396333 w 397609"/>
                  <a:gd name="connsiteY2" fmla="*/ 1904 h 236484"/>
                  <a:gd name="connsiteX3" fmla="*/ 236313 w 397609"/>
                  <a:gd name="connsiteY3" fmla="*/ 128269 h 236484"/>
                  <a:gd name="connsiteX4" fmla="*/ 155668 w 397609"/>
                  <a:gd name="connsiteY4" fmla="*/ 231139 h 236484"/>
                  <a:gd name="connsiteX5" fmla="*/ 93 w 397609"/>
                  <a:gd name="connsiteY5" fmla="*/ 205104 h 236484"/>
                  <a:gd name="connsiteX0" fmla="*/ 93 w 397493"/>
                  <a:gd name="connsiteY0" fmla="*/ 204679 h 236752"/>
                  <a:gd name="connsiteX1" fmla="*/ 137253 w 397493"/>
                  <a:gd name="connsiteY1" fmla="*/ 62439 h 236752"/>
                  <a:gd name="connsiteX2" fmla="*/ 396333 w 397493"/>
                  <a:gd name="connsiteY2" fmla="*/ 1479 h 236752"/>
                  <a:gd name="connsiteX3" fmla="*/ 232503 w 397493"/>
                  <a:gd name="connsiteY3" fmla="*/ 118319 h 236752"/>
                  <a:gd name="connsiteX4" fmla="*/ 155668 w 397493"/>
                  <a:gd name="connsiteY4" fmla="*/ 230714 h 236752"/>
                  <a:gd name="connsiteX5" fmla="*/ 93 w 397493"/>
                  <a:gd name="connsiteY5" fmla="*/ 204679 h 236752"/>
                  <a:gd name="connsiteX0" fmla="*/ 93 w 397677"/>
                  <a:gd name="connsiteY0" fmla="*/ 204679 h 236752"/>
                  <a:gd name="connsiteX1" fmla="*/ 137253 w 397677"/>
                  <a:gd name="connsiteY1" fmla="*/ 62439 h 236752"/>
                  <a:gd name="connsiteX2" fmla="*/ 396333 w 397677"/>
                  <a:gd name="connsiteY2" fmla="*/ 1479 h 236752"/>
                  <a:gd name="connsiteX3" fmla="*/ 232503 w 397677"/>
                  <a:gd name="connsiteY3" fmla="*/ 118319 h 236752"/>
                  <a:gd name="connsiteX4" fmla="*/ 155668 w 397677"/>
                  <a:gd name="connsiteY4" fmla="*/ 230714 h 236752"/>
                  <a:gd name="connsiteX5" fmla="*/ 93 w 397677"/>
                  <a:gd name="connsiteY5" fmla="*/ 204679 h 236752"/>
                  <a:gd name="connsiteX0" fmla="*/ 93 w 397677"/>
                  <a:gd name="connsiteY0" fmla="*/ 204679 h 236752"/>
                  <a:gd name="connsiteX1" fmla="*/ 137253 w 397677"/>
                  <a:gd name="connsiteY1" fmla="*/ 62439 h 236752"/>
                  <a:gd name="connsiteX2" fmla="*/ 396333 w 397677"/>
                  <a:gd name="connsiteY2" fmla="*/ 1479 h 236752"/>
                  <a:gd name="connsiteX3" fmla="*/ 232503 w 397677"/>
                  <a:gd name="connsiteY3" fmla="*/ 118319 h 236752"/>
                  <a:gd name="connsiteX4" fmla="*/ 155668 w 397677"/>
                  <a:gd name="connsiteY4" fmla="*/ 230714 h 236752"/>
                  <a:gd name="connsiteX5" fmla="*/ 93 w 397677"/>
                  <a:gd name="connsiteY5" fmla="*/ 204679 h 236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97677" h="236752">
                    <a:moveTo>
                      <a:pt x="93" y="204679"/>
                    </a:moveTo>
                    <a:cubicBezTo>
                      <a:pt x="-2976" y="176633"/>
                      <a:pt x="71213" y="96306"/>
                      <a:pt x="137253" y="62439"/>
                    </a:cubicBezTo>
                    <a:cubicBezTo>
                      <a:pt x="203293" y="28572"/>
                      <a:pt x="380458" y="-7834"/>
                      <a:pt x="396333" y="1479"/>
                    </a:cubicBezTo>
                    <a:cubicBezTo>
                      <a:pt x="412208" y="10792"/>
                      <a:pt x="283303" y="40849"/>
                      <a:pt x="232503" y="118319"/>
                    </a:cubicBezTo>
                    <a:cubicBezTo>
                      <a:pt x="175988" y="163404"/>
                      <a:pt x="194403" y="216321"/>
                      <a:pt x="155668" y="230714"/>
                    </a:cubicBezTo>
                    <a:cubicBezTo>
                      <a:pt x="116933" y="245107"/>
                      <a:pt x="3162" y="232725"/>
                      <a:pt x="93" y="204679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6BC067B7-4850-4E2B-A4DA-033DBFFA5C8A}"/>
                  </a:ext>
                </a:extLst>
              </p:cNvPr>
              <p:cNvGrpSpPr/>
              <p:nvPr/>
            </p:nvGrpSpPr>
            <p:grpSpPr>
              <a:xfrm flipV="1">
                <a:off x="5893109" y="3931077"/>
                <a:ext cx="283699" cy="163964"/>
                <a:chOff x="5893109" y="3510576"/>
                <a:chExt cx="283699" cy="163964"/>
              </a:xfrm>
            </p:grpSpPr>
            <p:sp>
              <p:nvSpPr>
                <p:cNvPr id="45" name="二等辺三角形 8">
                  <a:extLst>
                    <a:ext uri="{FF2B5EF4-FFF2-40B4-BE49-F238E27FC236}">
                      <a16:creationId xmlns:a16="http://schemas.microsoft.com/office/drawing/2014/main" id="{460434B2-1726-45CE-90F2-4CEDCD3A3558}"/>
                    </a:ext>
                  </a:extLst>
                </p:cNvPr>
                <p:cNvSpPr/>
                <p:nvPr/>
              </p:nvSpPr>
              <p:spPr>
                <a:xfrm rot="1258496">
                  <a:off x="6104800" y="3574339"/>
                  <a:ext cx="72008" cy="100201"/>
                </a:xfrm>
                <a:custGeom>
                  <a:avLst/>
                  <a:gdLst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00201 h 100201"/>
                    <a:gd name="connsiteX1" fmla="*/ 36004 w 72008"/>
                    <a:gd name="connsiteY1" fmla="*/ 0 h 100201"/>
                    <a:gd name="connsiteX2" fmla="*/ 72008 w 72008"/>
                    <a:gd name="connsiteY2" fmla="*/ 100201 h 100201"/>
                    <a:gd name="connsiteX3" fmla="*/ 0 w 72008"/>
                    <a:gd name="connsiteY3" fmla="*/ 100201 h 100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008" h="100201">
                      <a:moveTo>
                        <a:pt x="0" y="100201"/>
                      </a:moveTo>
                      <a:cubicBezTo>
                        <a:pt x="12001" y="52196"/>
                        <a:pt x="3048" y="27050"/>
                        <a:pt x="36004" y="0"/>
                      </a:cubicBezTo>
                      <a:cubicBezTo>
                        <a:pt x="70865" y="27050"/>
                        <a:pt x="60007" y="52196"/>
                        <a:pt x="72008" y="100201"/>
                      </a:cubicBezTo>
                      <a:lnTo>
                        <a:pt x="0" y="100201"/>
                      </a:lnTo>
                      <a:close/>
                    </a:path>
                  </a:pathLst>
                </a:custGeom>
                <a:gradFill flip="none" rotWithShape="1">
                  <a:gsLst>
                    <a:gs pos="3000">
                      <a:schemeClr val="bg1">
                        <a:lumMod val="65000"/>
                      </a:schemeClr>
                    </a:gs>
                    <a:gs pos="27000">
                      <a:schemeClr val="bg1"/>
                    </a:gs>
                    <a:gs pos="580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" name="二等辺三角形 8">
                  <a:extLst>
                    <a:ext uri="{FF2B5EF4-FFF2-40B4-BE49-F238E27FC236}">
                      <a16:creationId xmlns:a16="http://schemas.microsoft.com/office/drawing/2014/main" id="{DCC91CE9-950E-414D-B1F6-7CAFF6FD624D}"/>
                    </a:ext>
                  </a:extLst>
                </p:cNvPr>
                <p:cNvSpPr/>
                <p:nvPr/>
              </p:nvSpPr>
              <p:spPr>
                <a:xfrm rot="1258496">
                  <a:off x="5998872" y="3535695"/>
                  <a:ext cx="72008" cy="100201"/>
                </a:xfrm>
                <a:custGeom>
                  <a:avLst/>
                  <a:gdLst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00201 h 100201"/>
                    <a:gd name="connsiteX1" fmla="*/ 36004 w 72008"/>
                    <a:gd name="connsiteY1" fmla="*/ 0 h 100201"/>
                    <a:gd name="connsiteX2" fmla="*/ 72008 w 72008"/>
                    <a:gd name="connsiteY2" fmla="*/ 100201 h 100201"/>
                    <a:gd name="connsiteX3" fmla="*/ 0 w 72008"/>
                    <a:gd name="connsiteY3" fmla="*/ 100201 h 100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008" h="100201">
                      <a:moveTo>
                        <a:pt x="0" y="100201"/>
                      </a:moveTo>
                      <a:cubicBezTo>
                        <a:pt x="12001" y="52196"/>
                        <a:pt x="3048" y="27050"/>
                        <a:pt x="36004" y="0"/>
                      </a:cubicBezTo>
                      <a:cubicBezTo>
                        <a:pt x="70865" y="27050"/>
                        <a:pt x="60007" y="52196"/>
                        <a:pt x="72008" y="100201"/>
                      </a:cubicBezTo>
                      <a:lnTo>
                        <a:pt x="0" y="100201"/>
                      </a:lnTo>
                      <a:close/>
                    </a:path>
                  </a:pathLst>
                </a:custGeom>
                <a:gradFill flip="none" rotWithShape="1">
                  <a:gsLst>
                    <a:gs pos="3000">
                      <a:schemeClr val="bg1">
                        <a:lumMod val="65000"/>
                      </a:schemeClr>
                    </a:gs>
                    <a:gs pos="27000">
                      <a:schemeClr val="bg1"/>
                    </a:gs>
                    <a:gs pos="580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" name="二等辺三角形 8">
                  <a:extLst>
                    <a:ext uri="{FF2B5EF4-FFF2-40B4-BE49-F238E27FC236}">
                      <a16:creationId xmlns:a16="http://schemas.microsoft.com/office/drawing/2014/main" id="{81E9482D-0918-423E-8B75-57C813E5EA3A}"/>
                    </a:ext>
                  </a:extLst>
                </p:cNvPr>
                <p:cNvSpPr/>
                <p:nvPr/>
              </p:nvSpPr>
              <p:spPr>
                <a:xfrm rot="1258496">
                  <a:off x="5893109" y="3510576"/>
                  <a:ext cx="72008" cy="100201"/>
                </a:xfrm>
                <a:custGeom>
                  <a:avLst/>
                  <a:gdLst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00201 h 100201"/>
                    <a:gd name="connsiteX1" fmla="*/ 36004 w 72008"/>
                    <a:gd name="connsiteY1" fmla="*/ 0 h 100201"/>
                    <a:gd name="connsiteX2" fmla="*/ 72008 w 72008"/>
                    <a:gd name="connsiteY2" fmla="*/ 100201 h 100201"/>
                    <a:gd name="connsiteX3" fmla="*/ 0 w 72008"/>
                    <a:gd name="connsiteY3" fmla="*/ 100201 h 100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008" h="100201">
                      <a:moveTo>
                        <a:pt x="0" y="100201"/>
                      </a:moveTo>
                      <a:cubicBezTo>
                        <a:pt x="12001" y="52196"/>
                        <a:pt x="3048" y="27050"/>
                        <a:pt x="36004" y="0"/>
                      </a:cubicBezTo>
                      <a:cubicBezTo>
                        <a:pt x="70865" y="27050"/>
                        <a:pt x="60007" y="52196"/>
                        <a:pt x="72008" y="100201"/>
                      </a:cubicBezTo>
                      <a:lnTo>
                        <a:pt x="0" y="100201"/>
                      </a:lnTo>
                      <a:close/>
                    </a:path>
                  </a:pathLst>
                </a:custGeom>
                <a:gradFill flip="none" rotWithShape="1">
                  <a:gsLst>
                    <a:gs pos="3000">
                      <a:schemeClr val="bg1">
                        <a:lumMod val="65000"/>
                      </a:schemeClr>
                    </a:gs>
                    <a:gs pos="27000">
                      <a:schemeClr val="bg1"/>
                    </a:gs>
                    <a:gs pos="580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7C962CCA-050C-465E-BA88-311B3E6C5D81}"/>
                  </a:ext>
                </a:extLst>
              </p:cNvPr>
              <p:cNvGrpSpPr/>
              <p:nvPr/>
            </p:nvGrpSpPr>
            <p:grpSpPr>
              <a:xfrm>
                <a:off x="5893109" y="3510576"/>
                <a:ext cx="283699" cy="163964"/>
                <a:chOff x="5893109" y="3510576"/>
                <a:chExt cx="283699" cy="163964"/>
              </a:xfrm>
            </p:grpSpPr>
            <p:sp>
              <p:nvSpPr>
                <p:cNvPr id="42" name="二等辺三角形 8">
                  <a:extLst>
                    <a:ext uri="{FF2B5EF4-FFF2-40B4-BE49-F238E27FC236}">
                      <a16:creationId xmlns:a16="http://schemas.microsoft.com/office/drawing/2014/main" id="{6C76D4FE-09FA-44C4-92F4-862ABD9EDDC4}"/>
                    </a:ext>
                  </a:extLst>
                </p:cNvPr>
                <p:cNvSpPr/>
                <p:nvPr/>
              </p:nvSpPr>
              <p:spPr>
                <a:xfrm rot="1258496">
                  <a:off x="6104800" y="3574339"/>
                  <a:ext cx="72008" cy="100201"/>
                </a:xfrm>
                <a:custGeom>
                  <a:avLst/>
                  <a:gdLst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00201 h 100201"/>
                    <a:gd name="connsiteX1" fmla="*/ 36004 w 72008"/>
                    <a:gd name="connsiteY1" fmla="*/ 0 h 100201"/>
                    <a:gd name="connsiteX2" fmla="*/ 72008 w 72008"/>
                    <a:gd name="connsiteY2" fmla="*/ 100201 h 100201"/>
                    <a:gd name="connsiteX3" fmla="*/ 0 w 72008"/>
                    <a:gd name="connsiteY3" fmla="*/ 100201 h 100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008" h="100201">
                      <a:moveTo>
                        <a:pt x="0" y="100201"/>
                      </a:moveTo>
                      <a:cubicBezTo>
                        <a:pt x="12001" y="52196"/>
                        <a:pt x="3048" y="27050"/>
                        <a:pt x="36004" y="0"/>
                      </a:cubicBezTo>
                      <a:cubicBezTo>
                        <a:pt x="70865" y="27050"/>
                        <a:pt x="60007" y="52196"/>
                        <a:pt x="72008" y="100201"/>
                      </a:cubicBezTo>
                      <a:lnTo>
                        <a:pt x="0" y="100201"/>
                      </a:lnTo>
                      <a:close/>
                    </a:path>
                  </a:pathLst>
                </a:custGeom>
                <a:gradFill flip="none" rotWithShape="1">
                  <a:gsLst>
                    <a:gs pos="3000">
                      <a:schemeClr val="bg1">
                        <a:lumMod val="65000"/>
                      </a:schemeClr>
                    </a:gs>
                    <a:gs pos="27000">
                      <a:schemeClr val="bg1"/>
                    </a:gs>
                    <a:gs pos="580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" name="二等辺三角形 8">
                  <a:extLst>
                    <a:ext uri="{FF2B5EF4-FFF2-40B4-BE49-F238E27FC236}">
                      <a16:creationId xmlns:a16="http://schemas.microsoft.com/office/drawing/2014/main" id="{C87CED8C-B052-400C-AC85-C428FC3AF758}"/>
                    </a:ext>
                  </a:extLst>
                </p:cNvPr>
                <p:cNvSpPr/>
                <p:nvPr/>
              </p:nvSpPr>
              <p:spPr>
                <a:xfrm rot="1258496">
                  <a:off x="5998872" y="3535695"/>
                  <a:ext cx="72008" cy="100201"/>
                </a:xfrm>
                <a:custGeom>
                  <a:avLst/>
                  <a:gdLst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00201 h 100201"/>
                    <a:gd name="connsiteX1" fmla="*/ 36004 w 72008"/>
                    <a:gd name="connsiteY1" fmla="*/ 0 h 100201"/>
                    <a:gd name="connsiteX2" fmla="*/ 72008 w 72008"/>
                    <a:gd name="connsiteY2" fmla="*/ 100201 h 100201"/>
                    <a:gd name="connsiteX3" fmla="*/ 0 w 72008"/>
                    <a:gd name="connsiteY3" fmla="*/ 100201 h 100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008" h="100201">
                      <a:moveTo>
                        <a:pt x="0" y="100201"/>
                      </a:moveTo>
                      <a:cubicBezTo>
                        <a:pt x="12001" y="52196"/>
                        <a:pt x="3048" y="27050"/>
                        <a:pt x="36004" y="0"/>
                      </a:cubicBezTo>
                      <a:cubicBezTo>
                        <a:pt x="70865" y="27050"/>
                        <a:pt x="60007" y="52196"/>
                        <a:pt x="72008" y="100201"/>
                      </a:cubicBezTo>
                      <a:lnTo>
                        <a:pt x="0" y="100201"/>
                      </a:lnTo>
                      <a:close/>
                    </a:path>
                  </a:pathLst>
                </a:custGeom>
                <a:gradFill flip="none" rotWithShape="1">
                  <a:gsLst>
                    <a:gs pos="3000">
                      <a:schemeClr val="bg1">
                        <a:lumMod val="65000"/>
                      </a:schemeClr>
                    </a:gs>
                    <a:gs pos="27000">
                      <a:schemeClr val="bg1"/>
                    </a:gs>
                    <a:gs pos="580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" name="二等辺三角形 8">
                  <a:extLst>
                    <a:ext uri="{FF2B5EF4-FFF2-40B4-BE49-F238E27FC236}">
                      <a16:creationId xmlns:a16="http://schemas.microsoft.com/office/drawing/2014/main" id="{D2ED7866-93D0-4A61-9C90-9A9D7D5E93D9}"/>
                    </a:ext>
                  </a:extLst>
                </p:cNvPr>
                <p:cNvSpPr/>
                <p:nvPr/>
              </p:nvSpPr>
              <p:spPr>
                <a:xfrm rot="1258496">
                  <a:off x="5893109" y="3510576"/>
                  <a:ext cx="72008" cy="100201"/>
                </a:xfrm>
                <a:custGeom>
                  <a:avLst/>
                  <a:gdLst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00201 h 100201"/>
                    <a:gd name="connsiteX1" fmla="*/ 36004 w 72008"/>
                    <a:gd name="connsiteY1" fmla="*/ 0 h 100201"/>
                    <a:gd name="connsiteX2" fmla="*/ 72008 w 72008"/>
                    <a:gd name="connsiteY2" fmla="*/ 100201 h 100201"/>
                    <a:gd name="connsiteX3" fmla="*/ 0 w 72008"/>
                    <a:gd name="connsiteY3" fmla="*/ 100201 h 100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008" h="100201">
                      <a:moveTo>
                        <a:pt x="0" y="100201"/>
                      </a:moveTo>
                      <a:cubicBezTo>
                        <a:pt x="12001" y="52196"/>
                        <a:pt x="3048" y="27050"/>
                        <a:pt x="36004" y="0"/>
                      </a:cubicBezTo>
                      <a:cubicBezTo>
                        <a:pt x="70865" y="27050"/>
                        <a:pt x="60007" y="52196"/>
                        <a:pt x="72008" y="100201"/>
                      </a:cubicBezTo>
                      <a:lnTo>
                        <a:pt x="0" y="100201"/>
                      </a:lnTo>
                      <a:close/>
                    </a:path>
                  </a:pathLst>
                </a:custGeom>
                <a:gradFill flip="none" rotWithShape="1">
                  <a:gsLst>
                    <a:gs pos="3000">
                      <a:schemeClr val="bg1">
                        <a:lumMod val="65000"/>
                      </a:schemeClr>
                    </a:gs>
                    <a:gs pos="27000">
                      <a:schemeClr val="bg1"/>
                    </a:gs>
                    <a:gs pos="580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3" name="円/楕円 7">
                <a:extLst>
                  <a:ext uri="{FF2B5EF4-FFF2-40B4-BE49-F238E27FC236}">
                    <a16:creationId xmlns:a16="http://schemas.microsoft.com/office/drawing/2014/main" id="{11CB8710-EEA9-403F-8412-704329EAC40D}"/>
                  </a:ext>
                </a:extLst>
              </p:cNvPr>
              <p:cNvSpPr/>
              <p:nvPr/>
            </p:nvSpPr>
            <p:spPr>
              <a:xfrm>
                <a:off x="6198670" y="3200799"/>
                <a:ext cx="300573" cy="1214292"/>
              </a:xfrm>
              <a:custGeom>
                <a:avLst/>
                <a:gdLst>
                  <a:gd name="connsiteX0" fmla="*/ 0 w 216024"/>
                  <a:gd name="connsiteY0" fmla="*/ 504056 h 1008112"/>
                  <a:gd name="connsiteX1" fmla="*/ 108012 w 216024"/>
                  <a:gd name="connsiteY1" fmla="*/ 0 h 1008112"/>
                  <a:gd name="connsiteX2" fmla="*/ 216024 w 216024"/>
                  <a:gd name="connsiteY2" fmla="*/ 504056 h 1008112"/>
                  <a:gd name="connsiteX3" fmla="*/ 108012 w 216024"/>
                  <a:gd name="connsiteY3" fmla="*/ 1008112 h 1008112"/>
                  <a:gd name="connsiteX4" fmla="*/ 0 w 216024"/>
                  <a:gd name="connsiteY4" fmla="*/ 504056 h 1008112"/>
                  <a:gd name="connsiteX0" fmla="*/ 0 w 406524"/>
                  <a:gd name="connsiteY0" fmla="*/ 511681 h 1008122"/>
                  <a:gd name="connsiteX1" fmla="*/ 298512 w 406524"/>
                  <a:gd name="connsiteY1" fmla="*/ 5 h 1008122"/>
                  <a:gd name="connsiteX2" fmla="*/ 406524 w 406524"/>
                  <a:gd name="connsiteY2" fmla="*/ 504061 h 1008122"/>
                  <a:gd name="connsiteX3" fmla="*/ 298512 w 406524"/>
                  <a:gd name="connsiteY3" fmla="*/ 1008117 h 1008122"/>
                  <a:gd name="connsiteX4" fmla="*/ 0 w 406524"/>
                  <a:gd name="connsiteY4" fmla="*/ 511681 h 1008122"/>
                  <a:gd name="connsiteX0" fmla="*/ 0 w 300573"/>
                  <a:gd name="connsiteY0" fmla="*/ 511688 h 1008136"/>
                  <a:gd name="connsiteX1" fmla="*/ 298512 w 300573"/>
                  <a:gd name="connsiteY1" fmla="*/ 12 h 1008136"/>
                  <a:gd name="connsiteX2" fmla="*/ 139824 w 300573"/>
                  <a:gd name="connsiteY2" fmla="*/ 500258 h 1008136"/>
                  <a:gd name="connsiteX3" fmla="*/ 298512 w 300573"/>
                  <a:gd name="connsiteY3" fmla="*/ 1008124 h 1008136"/>
                  <a:gd name="connsiteX4" fmla="*/ 0 w 300573"/>
                  <a:gd name="connsiteY4" fmla="*/ 511688 h 1008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0573" h="1008136">
                    <a:moveTo>
                      <a:pt x="0" y="511688"/>
                    </a:moveTo>
                    <a:cubicBezTo>
                      <a:pt x="0" y="233306"/>
                      <a:pt x="275208" y="1917"/>
                      <a:pt x="298512" y="12"/>
                    </a:cubicBezTo>
                    <a:cubicBezTo>
                      <a:pt x="321816" y="-1893"/>
                      <a:pt x="139824" y="221876"/>
                      <a:pt x="139824" y="500258"/>
                    </a:cubicBezTo>
                    <a:cubicBezTo>
                      <a:pt x="139824" y="778640"/>
                      <a:pt x="321816" y="1006219"/>
                      <a:pt x="298512" y="1008124"/>
                    </a:cubicBezTo>
                    <a:cubicBezTo>
                      <a:pt x="275208" y="1010029"/>
                      <a:pt x="0" y="790070"/>
                      <a:pt x="0" y="51168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" name="円/楕円 2">
                <a:extLst>
                  <a:ext uri="{FF2B5EF4-FFF2-40B4-BE49-F238E27FC236}">
                    <a16:creationId xmlns:a16="http://schemas.microsoft.com/office/drawing/2014/main" id="{9122A7FC-3F0B-4068-B80C-3A4D1121A5D5}"/>
                  </a:ext>
                </a:extLst>
              </p:cNvPr>
              <p:cNvSpPr/>
              <p:nvPr/>
            </p:nvSpPr>
            <p:spPr>
              <a:xfrm>
                <a:off x="3440832" y="3339177"/>
                <a:ext cx="2882612" cy="881951"/>
              </a:xfrm>
              <a:custGeom>
                <a:avLst/>
                <a:gdLst>
                  <a:gd name="connsiteX0" fmla="*/ 0 w 2448272"/>
                  <a:gd name="connsiteY0" fmla="*/ 432048 h 864096"/>
                  <a:gd name="connsiteX1" fmla="*/ 1224136 w 2448272"/>
                  <a:gd name="connsiteY1" fmla="*/ 0 h 864096"/>
                  <a:gd name="connsiteX2" fmla="*/ 2448272 w 2448272"/>
                  <a:gd name="connsiteY2" fmla="*/ 432048 h 864096"/>
                  <a:gd name="connsiteX3" fmla="*/ 1224136 w 2448272"/>
                  <a:gd name="connsiteY3" fmla="*/ 864096 h 864096"/>
                  <a:gd name="connsiteX4" fmla="*/ 0 w 2448272"/>
                  <a:gd name="connsiteY4" fmla="*/ 432048 h 864096"/>
                  <a:gd name="connsiteX0" fmla="*/ 0 w 2448272"/>
                  <a:gd name="connsiteY0" fmla="*/ 432048 h 864096"/>
                  <a:gd name="connsiteX1" fmla="*/ 1224136 w 2448272"/>
                  <a:gd name="connsiteY1" fmla="*/ 0 h 864096"/>
                  <a:gd name="connsiteX2" fmla="*/ 2448272 w 2448272"/>
                  <a:gd name="connsiteY2" fmla="*/ 432048 h 864096"/>
                  <a:gd name="connsiteX3" fmla="*/ 1224136 w 2448272"/>
                  <a:gd name="connsiteY3" fmla="*/ 864096 h 864096"/>
                  <a:gd name="connsiteX4" fmla="*/ 0 w 2448272"/>
                  <a:gd name="connsiteY4" fmla="*/ 432048 h 864096"/>
                  <a:gd name="connsiteX0" fmla="*/ 0 w 2714972"/>
                  <a:gd name="connsiteY0" fmla="*/ 432055 h 864114"/>
                  <a:gd name="connsiteX1" fmla="*/ 1224136 w 2714972"/>
                  <a:gd name="connsiteY1" fmla="*/ 7 h 864114"/>
                  <a:gd name="connsiteX2" fmla="*/ 2714972 w 2714972"/>
                  <a:gd name="connsiteY2" fmla="*/ 442215 h 864114"/>
                  <a:gd name="connsiteX3" fmla="*/ 1224136 w 2714972"/>
                  <a:gd name="connsiteY3" fmla="*/ 864103 h 864114"/>
                  <a:gd name="connsiteX4" fmla="*/ 0 w 2714972"/>
                  <a:gd name="connsiteY4" fmla="*/ 432055 h 864114"/>
                  <a:gd name="connsiteX0" fmla="*/ 0 w 2882612"/>
                  <a:gd name="connsiteY0" fmla="*/ 432083 h 864192"/>
                  <a:gd name="connsiteX1" fmla="*/ 1224136 w 2882612"/>
                  <a:gd name="connsiteY1" fmla="*/ 35 h 864192"/>
                  <a:gd name="connsiteX2" fmla="*/ 2882612 w 2882612"/>
                  <a:gd name="connsiteY2" fmla="*/ 454943 h 864192"/>
                  <a:gd name="connsiteX3" fmla="*/ 1224136 w 2882612"/>
                  <a:gd name="connsiteY3" fmla="*/ 864131 h 864192"/>
                  <a:gd name="connsiteX4" fmla="*/ 0 w 2882612"/>
                  <a:gd name="connsiteY4" fmla="*/ 432083 h 864192"/>
                  <a:gd name="connsiteX0" fmla="*/ 0 w 2882648"/>
                  <a:gd name="connsiteY0" fmla="*/ 432083 h 864166"/>
                  <a:gd name="connsiteX1" fmla="*/ 1224136 w 2882648"/>
                  <a:gd name="connsiteY1" fmla="*/ 35 h 864166"/>
                  <a:gd name="connsiteX2" fmla="*/ 2882612 w 2882648"/>
                  <a:gd name="connsiteY2" fmla="*/ 454943 h 864166"/>
                  <a:gd name="connsiteX3" fmla="*/ 1224136 w 2882648"/>
                  <a:gd name="connsiteY3" fmla="*/ 864131 h 864166"/>
                  <a:gd name="connsiteX4" fmla="*/ 0 w 2882648"/>
                  <a:gd name="connsiteY4" fmla="*/ 432083 h 864166"/>
                  <a:gd name="connsiteX0" fmla="*/ 0 w 2882612"/>
                  <a:gd name="connsiteY0" fmla="*/ 449863 h 881951"/>
                  <a:gd name="connsiteX1" fmla="*/ 1224136 w 2882612"/>
                  <a:gd name="connsiteY1" fmla="*/ 35 h 881951"/>
                  <a:gd name="connsiteX2" fmla="*/ 2882612 w 2882612"/>
                  <a:gd name="connsiteY2" fmla="*/ 472723 h 881951"/>
                  <a:gd name="connsiteX3" fmla="*/ 1224136 w 2882612"/>
                  <a:gd name="connsiteY3" fmla="*/ 881911 h 881951"/>
                  <a:gd name="connsiteX4" fmla="*/ 0 w 2882612"/>
                  <a:gd name="connsiteY4" fmla="*/ 449863 h 881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2612" h="881951">
                    <a:moveTo>
                      <a:pt x="0" y="449863"/>
                    </a:moveTo>
                    <a:cubicBezTo>
                      <a:pt x="0" y="302884"/>
                      <a:pt x="743701" y="-3775"/>
                      <a:pt x="1224136" y="35"/>
                    </a:cubicBezTo>
                    <a:cubicBezTo>
                      <a:pt x="1704571" y="3845"/>
                      <a:pt x="2882612" y="325744"/>
                      <a:pt x="2882612" y="472723"/>
                    </a:cubicBezTo>
                    <a:cubicBezTo>
                      <a:pt x="2882612" y="619702"/>
                      <a:pt x="1704571" y="885721"/>
                      <a:pt x="1224136" y="881911"/>
                    </a:cubicBezTo>
                    <a:cubicBezTo>
                      <a:pt x="743701" y="878101"/>
                      <a:pt x="0" y="596842"/>
                      <a:pt x="0" y="449863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円/楕円 2">
                <a:extLst>
                  <a:ext uri="{FF2B5EF4-FFF2-40B4-BE49-F238E27FC236}">
                    <a16:creationId xmlns:a16="http://schemas.microsoft.com/office/drawing/2014/main" id="{81D09D0C-BE27-44E3-9506-6C9A1FAFC255}"/>
                  </a:ext>
                </a:extLst>
              </p:cNvPr>
              <p:cNvSpPr/>
              <p:nvPr/>
            </p:nvSpPr>
            <p:spPr>
              <a:xfrm>
                <a:off x="3440811" y="3511867"/>
                <a:ext cx="2882650" cy="709355"/>
              </a:xfrm>
              <a:custGeom>
                <a:avLst/>
                <a:gdLst>
                  <a:gd name="connsiteX0" fmla="*/ 0 w 2448272"/>
                  <a:gd name="connsiteY0" fmla="*/ 432048 h 864096"/>
                  <a:gd name="connsiteX1" fmla="*/ 1224136 w 2448272"/>
                  <a:gd name="connsiteY1" fmla="*/ 0 h 864096"/>
                  <a:gd name="connsiteX2" fmla="*/ 2448272 w 2448272"/>
                  <a:gd name="connsiteY2" fmla="*/ 432048 h 864096"/>
                  <a:gd name="connsiteX3" fmla="*/ 1224136 w 2448272"/>
                  <a:gd name="connsiteY3" fmla="*/ 864096 h 864096"/>
                  <a:gd name="connsiteX4" fmla="*/ 0 w 2448272"/>
                  <a:gd name="connsiteY4" fmla="*/ 432048 h 864096"/>
                  <a:gd name="connsiteX0" fmla="*/ 0 w 2448272"/>
                  <a:gd name="connsiteY0" fmla="*/ 432048 h 864096"/>
                  <a:gd name="connsiteX1" fmla="*/ 1224136 w 2448272"/>
                  <a:gd name="connsiteY1" fmla="*/ 0 h 864096"/>
                  <a:gd name="connsiteX2" fmla="*/ 2448272 w 2448272"/>
                  <a:gd name="connsiteY2" fmla="*/ 432048 h 864096"/>
                  <a:gd name="connsiteX3" fmla="*/ 1224136 w 2448272"/>
                  <a:gd name="connsiteY3" fmla="*/ 864096 h 864096"/>
                  <a:gd name="connsiteX4" fmla="*/ 0 w 2448272"/>
                  <a:gd name="connsiteY4" fmla="*/ 432048 h 864096"/>
                  <a:gd name="connsiteX0" fmla="*/ 0 w 2714972"/>
                  <a:gd name="connsiteY0" fmla="*/ 432055 h 864114"/>
                  <a:gd name="connsiteX1" fmla="*/ 1224136 w 2714972"/>
                  <a:gd name="connsiteY1" fmla="*/ 7 h 864114"/>
                  <a:gd name="connsiteX2" fmla="*/ 2714972 w 2714972"/>
                  <a:gd name="connsiteY2" fmla="*/ 442215 h 864114"/>
                  <a:gd name="connsiteX3" fmla="*/ 1224136 w 2714972"/>
                  <a:gd name="connsiteY3" fmla="*/ 864103 h 864114"/>
                  <a:gd name="connsiteX4" fmla="*/ 0 w 2714972"/>
                  <a:gd name="connsiteY4" fmla="*/ 432055 h 864114"/>
                  <a:gd name="connsiteX0" fmla="*/ 0 w 2882612"/>
                  <a:gd name="connsiteY0" fmla="*/ 432083 h 864192"/>
                  <a:gd name="connsiteX1" fmla="*/ 1224136 w 2882612"/>
                  <a:gd name="connsiteY1" fmla="*/ 35 h 864192"/>
                  <a:gd name="connsiteX2" fmla="*/ 2882612 w 2882612"/>
                  <a:gd name="connsiteY2" fmla="*/ 454943 h 864192"/>
                  <a:gd name="connsiteX3" fmla="*/ 1224136 w 2882612"/>
                  <a:gd name="connsiteY3" fmla="*/ 864131 h 864192"/>
                  <a:gd name="connsiteX4" fmla="*/ 0 w 2882612"/>
                  <a:gd name="connsiteY4" fmla="*/ 432083 h 864192"/>
                  <a:gd name="connsiteX0" fmla="*/ 0 w 2882648"/>
                  <a:gd name="connsiteY0" fmla="*/ 432083 h 864166"/>
                  <a:gd name="connsiteX1" fmla="*/ 1224136 w 2882648"/>
                  <a:gd name="connsiteY1" fmla="*/ 35 h 864166"/>
                  <a:gd name="connsiteX2" fmla="*/ 2882612 w 2882648"/>
                  <a:gd name="connsiteY2" fmla="*/ 454943 h 864166"/>
                  <a:gd name="connsiteX3" fmla="*/ 1224136 w 2882648"/>
                  <a:gd name="connsiteY3" fmla="*/ 864131 h 864166"/>
                  <a:gd name="connsiteX4" fmla="*/ 0 w 2882648"/>
                  <a:gd name="connsiteY4" fmla="*/ 432083 h 864166"/>
                  <a:gd name="connsiteX0" fmla="*/ 0 w 2882612"/>
                  <a:gd name="connsiteY0" fmla="*/ 449863 h 881951"/>
                  <a:gd name="connsiteX1" fmla="*/ 1224136 w 2882612"/>
                  <a:gd name="connsiteY1" fmla="*/ 35 h 881951"/>
                  <a:gd name="connsiteX2" fmla="*/ 2882612 w 2882612"/>
                  <a:gd name="connsiteY2" fmla="*/ 472723 h 881951"/>
                  <a:gd name="connsiteX3" fmla="*/ 1224136 w 2882612"/>
                  <a:gd name="connsiteY3" fmla="*/ 881911 h 881951"/>
                  <a:gd name="connsiteX4" fmla="*/ 0 w 2882612"/>
                  <a:gd name="connsiteY4" fmla="*/ 449863 h 881951"/>
                  <a:gd name="connsiteX0" fmla="*/ 22 w 2882647"/>
                  <a:gd name="connsiteY0" fmla="*/ 277174 h 709258"/>
                  <a:gd name="connsiteX1" fmla="*/ 1196218 w 2882647"/>
                  <a:gd name="connsiteY1" fmla="*/ 66 h 709258"/>
                  <a:gd name="connsiteX2" fmla="*/ 2882634 w 2882647"/>
                  <a:gd name="connsiteY2" fmla="*/ 300034 h 709258"/>
                  <a:gd name="connsiteX3" fmla="*/ 1224158 w 2882647"/>
                  <a:gd name="connsiteY3" fmla="*/ 709222 h 709258"/>
                  <a:gd name="connsiteX4" fmla="*/ 22 w 2882647"/>
                  <a:gd name="connsiteY4" fmla="*/ 277174 h 709258"/>
                  <a:gd name="connsiteX0" fmla="*/ 22 w 2882649"/>
                  <a:gd name="connsiteY0" fmla="*/ 277174 h 709515"/>
                  <a:gd name="connsiteX1" fmla="*/ 1196218 w 2882649"/>
                  <a:gd name="connsiteY1" fmla="*/ 66 h 709515"/>
                  <a:gd name="connsiteX2" fmla="*/ 2882634 w 2882649"/>
                  <a:gd name="connsiteY2" fmla="*/ 300034 h 709515"/>
                  <a:gd name="connsiteX3" fmla="*/ 1224158 w 2882649"/>
                  <a:gd name="connsiteY3" fmla="*/ 709222 h 709515"/>
                  <a:gd name="connsiteX4" fmla="*/ 22 w 2882649"/>
                  <a:gd name="connsiteY4" fmla="*/ 277174 h 709515"/>
                  <a:gd name="connsiteX0" fmla="*/ 22 w 2882650"/>
                  <a:gd name="connsiteY0" fmla="*/ 277174 h 709355"/>
                  <a:gd name="connsiteX1" fmla="*/ 1196218 w 2882650"/>
                  <a:gd name="connsiteY1" fmla="*/ 66 h 709355"/>
                  <a:gd name="connsiteX2" fmla="*/ 2882634 w 2882650"/>
                  <a:gd name="connsiteY2" fmla="*/ 300034 h 709355"/>
                  <a:gd name="connsiteX3" fmla="*/ 1224158 w 2882650"/>
                  <a:gd name="connsiteY3" fmla="*/ 709222 h 709355"/>
                  <a:gd name="connsiteX4" fmla="*/ 22 w 2882650"/>
                  <a:gd name="connsiteY4" fmla="*/ 277174 h 709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2650" h="709355">
                    <a:moveTo>
                      <a:pt x="22" y="277174"/>
                    </a:moveTo>
                    <a:cubicBezTo>
                      <a:pt x="-4635" y="158981"/>
                      <a:pt x="715783" y="-3744"/>
                      <a:pt x="1196218" y="66"/>
                    </a:cubicBezTo>
                    <a:cubicBezTo>
                      <a:pt x="1676653" y="3876"/>
                      <a:pt x="2877977" y="181841"/>
                      <a:pt x="2882634" y="300034"/>
                    </a:cubicBezTo>
                    <a:cubicBezTo>
                      <a:pt x="2887291" y="418227"/>
                      <a:pt x="1925573" y="701602"/>
                      <a:pt x="1224158" y="709222"/>
                    </a:cubicBezTo>
                    <a:cubicBezTo>
                      <a:pt x="522743" y="716842"/>
                      <a:pt x="4679" y="395367"/>
                      <a:pt x="22" y="277174"/>
                    </a:cubicBezTo>
                    <a:close/>
                  </a:path>
                </a:pathLst>
              </a:custGeom>
              <a:gradFill flip="none" rotWithShape="1">
                <a:gsLst>
                  <a:gs pos="3000">
                    <a:schemeClr val="bg1">
                      <a:lumMod val="65000"/>
                    </a:schemeClr>
                  </a:gs>
                  <a:gs pos="27000">
                    <a:schemeClr val="bg1"/>
                  </a:gs>
                  <a:gs pos="58000">
                    <a:schemeClr val="bg2">
                      <a:lumMod val="60000"/>
                      <a:lumOff val="40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27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円/楕円 3">
                <a:extLst>
                  <a:ext uri="{FF2B5EF4-FFF2-40B4-BE49-F238E27FC236}">
                    <a16:creationId xmlns:a16="http://schemas.microsoft.com/office/drawing/2014/main" id="{34C6D017-26C5-4C39-898A-726BBC504E41}"/>
                  </a:ext>
                </a:extLst>
              </p:cNvPr>
              <p:cNvSpPr/>
              <p:nvPr/>
            </p:nvSpPr>
            <p:spPr>
              <a:xfrm>
                <a:off x="3509029" y="3579849"/>
                <a:ext cx="2710017" cy="228096"/>
              </a:xfrm>
              <a:custGeom>
                <a:avLst/>
                <a:gdLst>
                  <a:gd name="connsiteX0" fmla="*/ 0 w 2664296"/>
                  <a:gd name="connsiteY0" fmla="*/ 36004 h 72008"/>
                  <a:gd name="connsiteX1" fmla="*/ 1332148 w 2664296"/>
                  <a:gd name="connsiteY1" fmla="*/ 0 h 72008"/>
                  <a:gd name="connsiteX2" fmla="*/ 2664296 w 2664296"/>
                  <a:gd name="connsiteY2" fmla="*/ 36004 h 72008"/>
                  <a:gd name="connsiteX3" fmla="*/ 1332148 w 2664296"/>
                  <a:gd name="connsiteY3" fmla="*/ 72008 h 72008"/>
                  <a:gd name="connsiteX4" fmla="*/ 0 w 2664296"/>
                  <a:gd name="connsiteY4" fmla="*/ 36004 h 72008"/>
                  <a:gd name="connsiteX0" fmla="*/ 0 w 2664296"/>
                  <a:gd name="connsiteY0" fmla="*/ 173164 h 209168"/>
                  <a:gd name="connsiteX1" fmla="*/ 1335958 w 2664296"/>
                  <a:gd name="connsiteY1" fmla="*/ 0 h 209168"/>
                  <a:gd name="connsiteX2" fmla="*/ 2664296 w 2664296"/>
                  <a:gd name="connsiteY2" fmla="*/ 173164 h 209168"/>
                  <a:gd name="connsiteX3" fmla="*/ 1332148 w 2664296"/>
                  <a:gd name="connsiteY3" fmla="*/ 209168 h 209168"/>
                  <a:gd name="connsiteX4" fmla="*/ 0 w 2664296"/>
                  <a:gd name="connsiteY4" fmla="*/ 173164 h 209168"/>
                  <a:gd name="connsiteX0" fmla="*/ 0 w 2664296"/>
                  <a:gd name="connsiteY0" fmla="*/ 173164 h 176017"/>
                  <a:gd name="connsiteX1" fmla="*/ 1335958 w 2664296"/>
                  <a:gd name="connsiteY1" fmla="*/ 0 h 176017"/>
                  <a:gd name="connsiteX2" fmla="*/ 2664296 w 2664296"/>
                  <a:gd name="connsiteY2" fmla="*/ 173164 h 176017"/>
                  <a:gd name="connsiteX3" fmla="*/ 1339768 w 2664296"/>
                  <a:gd name="connsiteY3" fmla="*/ 102488 h 176017"/>
                  <a:gd name="connsiteX4" fmla="*/ 0 w 2664296"/>
                  <a:gd name="connsiteY4" fmla="*/ 173164 h 176017"/>
                  <a:gd name="connsiteX0" fmla="*/ 0 w 2706206"/>
                  <a:gd name="connsiteY0" fmla="*/ 173510 h 228846"/>
                  <a:gd name="connsiteX1" fmla="*/ 1335958 w 2706206"/>
                  <a:gd name="connsiteY1" fmla="*/ 346 h 228846"/>
                  <a:gd name="connsiteX2" fmla="*/ 2706206 w 2706206"/>
                  <a:gd name="connsiteY2" fmla="*/ 226850 h 228846"/>
                  <a:gd name="connsiteX3" fmla="*/ 1339768 w 2706206"/>
                  <a:gd name="connsiteY3" fmla="*/ 102834 h 228846"/>
                  <a:gd name="connsiteX4" fmla="*/ 0 w 2706206"/>
                  <a:gd name="connsiteY4" fmla="*/ 173510 h 228846"/>
                  <a:gd name="connsiteX0" fmla="*/ 0 w 2710016"/>
                  <a:gd name="connsiteY0" fmla="*/ 211289 h 228445"/>
                  <a:gd name="connsiteX1" fmla="*/ 1339768 w 2710016"/>
                  <a:gd name="connsiteY1" fmla="*/ 25 h 228445"/>
                  <a:gd name="connsiteX2" fmla="*/ 2710016 w 2710016"/>
                  <a:gd name="connsiteY2" fmla="*/ 226529 h 228445"/>
                  <a:gd name="connsiteX3" fmla="*/ 1343578 w 2710016"/>
                  <a:gd name="connsiteY3" fmla="*/ 102513 h 228445"/>
                  <a:gd name="connsiteX4" fmla="*/ 0 w 2710016"/>
                  <a:gd name="connsiteY4" fmla="*/ 211289 h 228445"/>
                  <a:gd name="connsiteX0" fmla="*/ 386 w 2710402"/>
                  <a:gd name="connsiteY0" fmla="*/ 211289 h 228313"/>
                  <a:gd name="connsiteX1" fmla="*/ 1340154 w 2710402"/>
                  <a:gd name="connsiteY1" fmla="*/ 25 h 228313"/>
                  <a:gd name="connsiteX2" fmla="*/ 2710402 w 2710402"/>
                  <a:gd name="connsiteY2" fmla="*/ 226529 h 228313"/>
                  <a:gd name="connsiteX3" fmla="*/ 1218234 w 2710402"/>
                  <a:gd name="connsiteY3" fmla="*/ 91083 h 228313"/>
                  <a:gd name="connsiteX4" fmla="*/ 386 w 2710402"/>
                  <a:gd name="connsiteY4" fmla="*/ 211289 h 228313"/>
                  <a:gd name="connsiteX0" fmla="*/ 153 w 2710169"/>
                  <a:gd name="connsiteY0" fmla="*/ 211289 h 228313"/>
                  <a:gd name="connsiteX1" fmla="*/ 1145611 w 2710169"/>
                  <a:gd name="connsiteY1" fmla="*/ 25 h 228313"/>
                  <a:gd name="connsiteX2" fmla="*/ 2710169 w 2710169"/>
                  <a:gd name="connsiteY2" fmla="*/ 226529 h 228313"/>
                  <a:gd name="connsiteX3" fmla="*/ 1218001 w 2710169"/>
                  <a:gd name="connsiteY3" fmla="*/ 91083 h 228313"/>
                  <a:gd name="connsiteX4" fmla="*/ 153 w 2710169"/>
                  <a:gd name="connsiteY4" fmla="*/ 211289 h 228313"/>
                  <a:gd name="connsiteX0" fmla="*/ 1 w 2710017"/>
                  <a:gd name="connsiteY0" fmla="*/ 211288 h 228096"/>
                  <a:gd name="connsiteX1" fmla="*/ 1145459 w 2710017"/>
                  <a:gd name="connsiteY1" fmla="*/ 24 h 228096"/>
                  <a:gd name="connsiteX2" fmla="*/ 2710017 w 2710017"/>
                  <a:gd name="connsiteY2" fmla="*/ 226528 h 228096"/>
                  <a:gd name="connsiteX3" fmla="*/ 1149269 w 2710017"/>
                  <a:gd name="connsiteY3" fmla="*/ 68222 h 228096"/>
                  <a:gd name="connsiteX4" fmla="*/ 1 w 2710017"/>
                  <a:gd name="connsiteY4" fmla="*/ 211288 h 228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10017" h="228096">
                    <a:moveTo>
                      <a:pt x="1" y="211288"/>
                    </a:moveTo>
                    <a:cubicBezTo>
                      <a:pt x="-634" y="199922"/>
                      <a:pt x="693790" y="-2516"/>
                      <a:pt x="1145459" y="24"/>
                    </a:cubicBezTo>
                    <a:cubicBezTo>
                      <a:pt x="1597128" y="2564"/>
                      <a:pt x="2710017" y="206644"/>
                      <a:pt x="2710017" y="226528"/>
                    </a:cubicBezTo>
                    <a:cubicBezTo>
                      <a:pt x="2710017" y="246412"/>
                      <a:pt x="1600938" y="70762"/>
                      <a:pt x="1149269" y="68222"/>
                    </a:cubicBezTo>
                    <a:cubicBezTo>
                      <a:pt x="697600" y="65682"/>
                      <a:pt x="636" y="222654"/>
                      <a:pt x="1" y="211288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円/楕円 3">
                <a:extLst>
                  <a:ext uri="{FF2B5EF4-FFF2-40B4-BE49-F238E27FC236}">
                    <a16:creationId xmlns:a16="http://schemas.microsoft.com/office/drawing/2014/main" id="{09EB6559-0C72-49E5-A224-24E41318A17F}"/>
                  </a:ext>
                </a:extLst>
              </p:cNvPr>
              <p:cNvSpPr/>
              <p:nvPr/>
            </p:nvSpPr>
            <p:spPr>
              <a:xfrm>
                <a:off x="3520459" y="3716985"/>
                <a:ext cx="2710017" cy="126840"/>
              </a:xfrm>
              <a:custGeom>
                <a:avLst/>
                <a:gdLst>
                  <a:gd name="connsiteX0" fmla="*/ 0 w 2664296"/>
                  <a:gd name="connsiteY0" fmla="*/ 36004 h 72008"/>
                  <a:gd name="connsiteX1" fmla="*/ 1332148 w 2664296"/>
                  <a:gd name="connsiteY1" fmla="*/ 0 h 72008"/>
                  <a:gd name="connsiteX2" fmla="*/ 2664296 w 2664296"/>
                  <a:gd name="connsiteY2" fmla="*/ 36004 h 72008"/>
                  <a:gd name="connsiteX3" fmla="*/ 1332148 w 2664296"/>
                  <a:gd name="connsiteY3" fmla="*/ 72008 h 72008"/>
                  <a:gd name="connsiteX4" fmla="*/ 0 w 2664296"/>
                  <a:gd name="connsiteY4" fmla="*/ 36004 h 72008"/>
                  <a:gd name="connsiteX0" fmla="*/ 0 w 2664296"/>
                  <a:gd name="connsiteY0" fmla="*/ 173164 h 209168"/>
                  <a:gd name="connsiteX1" fmla="*/ 1335958 w 2664296"/>
                  <a:gd name="connsiteY1" fmla="*/ 0 h 209168"/>
                  <a:gd name="connsiteX2" fmla="*/ 2664296 w 2664296"/>
                  <a:gd name="connsiteY2" fmla="*/ 173164 h 209168"/>
                  <a:gd name="connsiteX3" fmla="*/ 1332148 w 2664296"/>
                  <a:gd name="connsiteY3" fmla="*/ 209168 h 209168"/>
                  <a:gd name="connsiteX4" fmla="*/ 0 w 2664296"/>
                  <a:gd name="connsiteY4" fmla="*/ 173164 h 209168"/>
                  <a:gd name="connsiteX0" fmla="*/ 0 w 2664296"/>
                  <a:gd name="connsiteY0" fmla="*/ 173164 h 176017"/>
                  <a:gd name="connsiteX1" fmla="*/ 1335958 w 2664296"/>
                  <a:gd name="connsiteY1" fmla="*/ 0 h 176017"/>
                  <a:gd name="connsiteX2" fmla="*/ 2664296 w 2664296"/>
                  <a:gd name="connsiteY2" fmla="*/ 173164 h 176017"/>
                  <a:gd name="connsiteX3" fmla="*/ 1339768 w 2664296"/>
                  <a:gd name="connsiteY3" fmla="*/ 102488 h 176017"/>
                  <a:gd name="connsiteX4" fmla="*/ 0 w 2664296"/>
                  <a:gd name="connsiteY4" fmla="*/ 173164 h 176017"/>
                  <a:gd name="connsiteX0" fmla="*/ 0 w 2706206"/>
                  <a:gd name="connsiteY0" fmla="*/ 173510 h 228846"/>
                  <a:gd name="connsiteX1" fmla="*/ 1335958 w 2706206"/>
                  <a:gd name="connsiteY1" fmla="*/ 346 h 228846"/>
                  <a:gd name="connsiteX2" fmla="*/ 2706206 w 2706206"/>
                  <a:gd name="connsiteY2" fmla="*/ 226850 h 228846"/>
                  <a:gd name="connsiteX3" fmla="*/ 1339768 w 2706206"/>
                  <a:gd name="connsiteY3" fmla="*/ 102834 h 228846"/>
                  <a:gd name="connsiteX4" fmla="*/ 0 w 2706206"/>
                  <a:gd name="connsiteY4" fmla="*/ 173510 h 228846"/>
                  <a:gd name="connsiteX0" fmla="*/ 0 w 2710016"/>
                  <a:gd name="connsiteY0" fmla="*/ 211289 h 228445"/>
                  <a:gd name="connsiteX1" fmla="*/ 1339768 w 2710016"/>
                  <a:gd name="connsiteY1" fmla="*/ 25 h 228445"/>
                  <a:gd name="connsiteX2" fmla="*/ 2710016 w 2710016"/>
                  <a:gd name="connsiteY2" fmla="*/ 226529 h 228445"/>
                  <a:gd name="connsiteX3" fmla="*/ 1343578 w 2710016"/>
                  <a:gd name="connsiteY3" fmla="*/ 102513 h 228445"/>
                  <a:gd name="connsiteX4" fmla="*/ 0 w 2710016"/>
                  <a:gd name="connsiteY4" fmla="*/ 211289 h 228445"/>
                  <a:gd name="connsiteX0" fmla="*/ 386 w 2710402"/>
                  <a:gd name="connsiteY0" fmla="*/ 211289 h 228313"/>
                  <a:gd name="connsiteX1" fmla="*/ 1340154 w 2710402"/>
                  <a:gd name="connsiteY1" fmla="*/ 25 h 228313"/>
                  <a:gd name="connsiteX2" fmla="*/ 2710402 w 2710402"/>
                  <a:gd name="connsiteY2" fmla="*/ 226529 h 228313"/>
                  <a:gd name="connsiteX3" fmla="*/ 1218234 w 2710402"/>
                  <a:gd name="connsiteY3" fmla="*/ 91083 h 228313"/>
                  <a:gd name="connsiteX4" fmla="*/ 386 w 2710402"/>
                  <a:gd name="connsiteY4" fmla="*/ 211289 h 228313"/>
                  <a:gd name="connsiteX0" fmla="*/ 153 w 2710169"/>
                  <a:gd name="connsiteY0" fmla="*/ 211289 h 228313"/>
                  <a:gd name="connsiteX1" fmla="*/ 1145611 w 2710169"/>
                  <a:gd name="connsiteY1" fmla="*/ 25 h 228313"/>
                  <a:gd name="connsiteX2" fmla="*/ 2710169 w 2710169"/>
                  <a:gd name="connsiteY2" fmla="*/ 226529 h 228313"/>
                  <a:gd name="connsiteX3" fmla="*/ 1218001 w 2710169"/>
                  <a:gd name="connsiteY3" fmla="*/ 91083 h 228313"/>
                  <a:gd name="connsiteX4" fmla="*/ 153 w 2710169"/>
                  <a:gd name="connsiteY4" fmla="*/ 211289 h 228313"/>
                  <a:gd name="connsiteX0" fmla="*/ 1 w 2710017"/>
                  <a:gd name="connsiteY0" fmla="*/ 211288 h 228096"/>
                  <a:gd name="connsiteX1" fmla="*/ 1145459 w 2710017"/>
                  <a:gd name="connsiteY1" fmla="*/ 24 h 228096"/>
                  <a:gd name="connsiteX2" fmla="*/ 2710017 w 2710017"/>
                  <a:gd name="connsiteY2" fmla="*/ 226528 h 228096"/>
                  <a:gd name="connsiteX3" fmla="*/ 1149269 w 2710017"/>
                  <a:gd name="connsiteY3" fmla="*/ 68222 h 228096"/>
                  <a:gd name="connsiteX4" fmla="*/ 1 w 2710017"/>
                  <a:gd name="connsiteY4" fmla="*/ 211288 h 228096"/>
                  <a:gd name="connsiteX0" fmla="*/ 1 w 2710017"/>
                  <a:gd name="connsiteY0" fmla="*/ 211289 h 229687"/>
                  <a:gd name="connsiteX1" fmla="*/ 1145459 w 2710017"/>
                  <a:gd name="connsiteY1" fmla="*/ 25 h 229687"/>
                  <a:gd name="connsiteX2" fmla="*/ 2710017 w 2710017"/>
                  <a:gd name="connsiteY2" fmla="*/ 226529 h 229687"/>
                  <a:gd name="connsiteX3" fmla="*/ 1149269 w 2710017"/>
                  <a:gd name="connsiteY3" fmla="*/ 163473 h 229687"/>
                  <a:gd name="connsiteX4" fmla="*/ 1 w 2710017"/>
                  <a:gd name="connsiteY4" fmla="*/ 211289 h 229687"/>
                  <a:gd name="connsiteX0" fmla="*/ 1 w 2710017"/>
                  <a:gd name="connsiteY0" fmla="*/ 108442 h 126840"/>
                  <a:gd name="connsiteX1" fmla="*/ 1145459 w 2710017"/>
                  <a:gd name="connsiteY1" fmla="*/ 48 h 126840"/>
                  <a:gd name="connsiteX2" fmla="*/ 2710017 w 2710017"/>
                  <a:gd name="connsiteY2" fmla="*/ 123682 h 126840"/>
                  <a:gd name="connsiteX3" fmla="*/ 1149269 w 2710017"/>
                  <a:gd name="connsiteY3" fmla="*/ 60626 h 126840"/>
                  <a:gd name="connsiteX4" fmla="*/ 1 w 2710017"/>
                  <a:gd name="connsiteY4" fmla="*/ 108442 h 126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10017" h="126840">
                    <a:moveTo>
                      <a:pt x="1" y="108442"/>
                    </a:moveTo>
                    <a:cubicBezTo>
                      <a:pt x="-634" y="98346"/>
                      <a:pt x="693790" y="-2492"/>
                      <a:pt x="1145459" y="48"/>
                    </a:cubicBezTo>
                    <a:cubicBezTo>
                      <a:pt x="1597128" y="2588"/>
                      <a:pt x="2710017" y="103798"/>
                      <a:pt x="2710017" y="123682"/>
                    </a:cubicBezTo>
                    <a:cubicBezTo>
                      <a:pt x="2710017" y="143566"/>
                      <a:pt x="1600938" y="63166"/>
                      <a:pt x="1149269" y="60626"/>
                    </a:cubicBezTo>
                    <a:cubicBezTo>
                      <a:pt x="697600" y="58086"/>
                      <a:pt x="636" y="118538"/>
                      <a:pt x="1" y="1084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月 37">
                <a:extLst>
                  <a:ext uri="{FF2B5EF4-FFF2-40B4-BE49-F238E27FC236}">
                    <a16:creationId xmlns:a16="http://schemas.microsoft.com/office/drawing/2014/main" id="{92F4AF84-4E21-4435-A7D4-0753441FEBC0}"/>
                  </a:ext>
                </a:extLst>
              </p:cNvPr>
              <p:cNvSpPr/>
              <p:nvPr/>
            </p:nvSpPr>
            <p:spPr>
              <a:xfrm rot="11700000">
                <a:off x="4136646" y="3758249"/>
                <a:ext cx="120540" cy="384789"/>
              </a:xfrm>
              <a:prstGeom prst="moon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 190">
                <a:extLst>
                  <a:ext uri="{FF2B5EF4-FFF2-40B4-BE49-F238E27FC236}">
                    <a16:creationId xmlns:a16="http://schemas.microsoft.com/office/drawing/2014/main" id="{E89E54C4-DEA2-4A3F-BB78-41715F11F4DF}"/>
                  </a:ext>
                </a:extLst>
              </p:cNvPr>
              <p:cNvSpPr/>
              <p:nvPr/>
            </p:nvSpPr>
            <p:spPr>
              <a:xfrm>
                <a:off x="4295824" y="3581042"/>
                <a:ext cx="551358" cy="270019"/>
              </a:xfrm>
              <a:custGeom>
                <a:avLst/>
                <a:gdLst>
                  <a:gd name="connsiteX0" fmla="*/ 5901 w 424587"/>
                  <a:gd name="connsiteY0" fmla="*/ 179451 h 243087"/>
                  <a:gd name="connsiteX1" fmla="*/ 421191 w 424587"/>
                  <a:gd name="connsiteY1" fmla="*/ 381 h 243087"/>
                  <a:gd name="connsiteX2" fmla="*/ 192591 w 424587"/>
                  <a:gd name="connsiteY2" fmla="*/ 232791 h 243087"/>
                  <a:gd name="connsiteX3" fmla="*/ 5901 w 424587"/>
                  <a:gd name="connsiteY3" fmla="*/ 179451 h 243087"/>
                  <a:gd name="connsiteX0" fmla="*/ 4710 w 480709"/>
                  <a:gd name="connsiteY0" fmla="*/ 198460 h 247233"/>
                  <a:gd name="connsiteX1" fmla="*/ 477150 w 480709"/>
                  <a:gd name="connsiteY1" fmla="*/ 340 h 247233"/>
                  <a:gd name="connsiteX2" fmla="*/ 248550 w 480709"/>
                  <a:gd name="connsiteY2" fmla="*/ 232750 h 247233"/>
                  <a:gd name="connsiteX3" fmla="*/ 4710 w 480709"/>
                  <a:gd name="connsiteY3" fmla="*/ 198460 h 247233"/>
                  <a:gd name="connsiteX0" fmla="*/ 4890 w 551358"/>
                  <a:gd name="connsiteY0" fmla="*/ 217122 h 264772"/>
                  <a:gd name="connsiteX1" fmla="*/ 477330 w 551358"/>
                  <a:gd name="connsiteY1" fmla="*/ 19002 h 264772"/>
                  <a:gd name="connsiteX2" fmla="*/ 530670 w 551358"/>
                  <a:gd name="connsiteY2" fmla="*/ 34241 h 264772"/>
                  <a:gd name="connsiteX3" fmla="*/ 248730 w 551358"/>
                  <a:gd name="connsiteY3" fmla="*/ 251412 h 264772"/>
                  <a:gd name="connsiteX4" fmla="*/ 4890 w 551358"/>
                  <a:gd name="connsiteY4" fmla="*/ 217122 h 264772"/>
                  <a:gd name="connsiteX0" fmla="*/ 4890 w 551358"/>
                  <a:gd name="connsiteY0" fmla="*/ 222118 h 270019"/>
                  <a:gd name="connsiteX1" fmla="*/ 477330 w 551358"/>
                  <a:gd name="connsiteY1" fmla="*/ 16378 h 270019"/>
                  <a:gd name="connsiteX2" fmla="*/ 530670 w 551358"/>
                  <a:gd name="connsiteY2" fmla="*/ 39237 h 270019"/>
                  <a:gd name="connsiteX3" fmla="*/ 248730 w 551358"/>
                  <a:gd name="connsiteY3" fmla="*/ 256408 h 270019"/>
                  <a:gd name="connsiteX4" fmla="*/ 4890 w 551358"/>
                  <a:gd name="connsiteY4" fmla="*/ 222118 h 270019"/>
                  <a:gd name="connsiteX0" fmla="*/ 4890 w 551358"/>
                  <a:gd name="connsiteY0" fmla="*/ 222118 h 270019"/>
                  <a:gd name="connsiteX1" fmla="*/ 477330 w 551358"/>
                  <a:gd name="connsiteY1" fmla="*/ 16378 h 270019"/>
                  <a:gd name="connsiteX2" fmla="*/ 530670 w 551358"/>
                  <a:gd name="connsiteY2" fmla="*/ 39237 h 270019"/>
                  <a:gd name="connsiteX3" fmla="*/ 248730 w 551358"/>
                  <a:gd name="connsiteY3" fmla="*/ 256408 h 270019"/>
                  <a:gd name="connsiteX4" fmla="*/ 4890 w 551358"/>
                  <a:gd name="connsiteY4" fmla="*/ 222118 h 270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1358" h="270019">
                    <a:moveTo>
                      <a:pt x="4890" y="222118"/>
                    </a:moveTo>
                    <a:cubicBezTo>
                      <a:pt x="42990" y="182113"/>
                      <a:pt x="444310" y="28443"/>
                      <a:pt x="477330" y="16378"/>
                    </a:cubicBezTo>
                    <a:cubicBezTo>
                      <a:pt x="556070" y="-14102"/>
                      <a:pt x="568770" y="502"/>
                      <a:pt x="530670" y="39237"/>
                    </a:cubicBezTo>
                    <a:cubicBezTo>
                      <a:pt x="492570" y="77972"/>
                      <a:pt x="336360" y="225928"/>
                      <a:pt x="248730" y="256408"/>
                    </a:cubicBezTo>
                    <a:cubicBezTo>
                      <a:pt x="161100" y="286888"/>
                      <a:pt x="-33210" y="262123"/>
                      <a:pt x="4890" y="222118"/>
                    </a:cubicBezTo>
                    <a:close/>
                  </a:path>
                </a:pathLst>
              </a:custGeom>
              <a:gradFill flip="none" rotWithShape="1">
                <a:gsLst>
                  <a:gs pos="3000">
                    <a:schemeClr val="bg1">
                      <a:lumMod val="65000"/>
                    </a:schemeClr>
                  </a:gs>
                  <a:gs pos="27000">
                    <a:schemeClr val="bg1"/>
                  </a:gs>
                  <a:gs pos="58000">
                    <a:schemeClr val="bg2">
                      <a:lumMod val="60000"/>
                      <a:lumOff val="40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27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" name="円/楕円 191">
                <a:extLst>
                  <a:ext uri="{FF2B5EF4-FFF2-40B4-BE49-F238E27FC236}">
                    <a16:creationId xmlns:a16="http://schemas.microsoft.com/office/drawing/2014/main" id="{6CBCD75F-B6EE-4946-80FA-1C10C47B02AF}"/>
                  </a:ext>
                </a:extLst>
              </p:cNvPr>
              <p:cNvSpPr/>
              <p:nvPr/>
            </p:nvSpPr>
            <p:spPr>
              <a:xfrm>
                <a:off x="3728864" y="3537453"/>
                <a:ext cx="216024" cy="21602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円/楕円 192">
                <a:extLst>
                  <a:ext uri="{FF2B5EF4-FFF2-40B4-BE49-F238E27FC236}">
                    <a16:creationId xmlns:a16="http://schemas.microsoft.com/office/drawing/2014/main" id="{C9304D40-8730-4E87-8C95-FD655053C155}"/>
                  </a:ext>
                </a:extLst>
              </p:cNvPr>
              <p:cNvSpPr/>
              <p:nvPr/>
            </p:nvSpPr>
            <p:spPr>
              <a:xfrm>
                <a:off x="3744374" y="3563651"/>
                <a:ext cx="146908" cy="146908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C6C650DF-9F00-492D-86DC-7F44F0A8A9D7}"/>
              </a:ext>
            </a:extLst>
          </p:cNvPr>
          <p:cNvGrpSpPr/>
          <p:nvPr/>
        </p:nvGrpSpPr>
        <p:grpSpPr>
          <a:xfrm>
            <a:off x="792497" y="1161519"/>
            <a:ext cx="2373082" cy="2423626"/>
            <a:chOff x="1688378" y="3181311"/>
            <a:chExt cx="2656138" cy="2712711"/>
          </a:xfrm>
        </p:grpSpPr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33E604E0-F7D5-4604-87D2-E3990668F3E0}"/>
                </a:ext>
              </a:extLst>
            </p:cNvPr>
            <p:cNvSpPr/>
            <p:nvPr/>
          </p:nvSpPr>
          <p:spPr>
            <a:xfrm rot="8100000">
              <a:off x="2945430" y="3181311"/>
              <a:ext cx="1131372" cy="2712711"/>
            </a:xfrm>
            <a:custGeom>
              <a:avLst/>
              <a:gdLst>
                <a:gd name="connsiteX0" fmla="*/ 0 w 1405980"/>
                <a:gd name="connsiteY0" fmla="*/ 3679428 h 3679428"/>
                <a:gd name="connsiteX1" fmla="*/ 536619 w 1405980"/>
                <a:gd name="connsiteY1" fmla="*/ 1985090 h 3679428"/>
                <a:gd name="connsiteX2" fmla="*/ 620218 w 1405980"/>
                <a:gd name="connsiteY2" fmla="*/ 0 h 3679428"/>
                <a:gd name="connsiteX3" fmla="*/ 787783 w 1405980"/>
                <a:gd name="connsiteY3" fmla="*/ 0 h 3679428"/>
                <a:gd name="connsiteX4" fmla="*/ 871565 w 1405980"/>
                <a:gd name="connsiteY4" fmla="*/ 1989427 h 3679428"/>
                <a:gd name="connsiteX5" fmla="*/ 870736 w 1405980"/>
                <a:gd name="connsiteY5" fmla="*/ 1989427 h 3679428"/>
                <a:gd name="connsiteX6" fmla="*/ 1405980 w 1405980"/>
                <a:gd name="connsiteY6" fmla="*/ 3679428 h 3679428"/>
                <a:gd name="connsiteX7" fmla="*/ 1208027 w 1405980"/>
                <a:gd name="connsiteY7" fmla="*/ 3679428 h 3679428"/>
                <a:gd name="connsiteX8" fmla="*/ 702991 w 1405980"/>
                <a:gd name="connsiteY8" fmla="*/ 2084809 h 3679428"/>
                <a:gd name="connsiteX9" fmla="*/ 197954 w 1405980"/>
                <a:gd name="connsiteY9" fmla="*/ 3679428 h 3679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05980" h="3679428">
                  <a:moveTo>
                    <a:pt x="0" y="3679428"/>
                  </a:moveTo>
                  <a:lnTo>
                    <a:pt x="536619" y="1985090"/>
                  </a:lnTo>
                  <a:lnTo>
                    <a:pt x="620218" y="0"/>
                  </a:lnTo>
                  <a:lnTo>
                    <a:pt x="787783" y="0"/>
                  </a:lnTo>
                  <a:lnTo>
                    <a:pt x="871565" y="1989427"/>
                  </a:lnTo>
                  <a:lnTo>
                    <a:pt x="870736" y="1989427"/>
                  </a:lnTo>
                  <a:lnTo>
                    <a:pt x="1405980" y="3679428"/>
                  </a:lnTo>
                  <a:lnTo>
                    <a:pt x="1208027" y="3679428"/>
                  </a:lnTo>
                  <a:lnTo>
                    <a:pt x="702991" y="2084809"/>
                  </a:lnTo>
                  <a:lnTo>
                    <a:pt x="197954" y="3679428"/>
                  </a:lnTo>
                  <a:close/>
                </a:path>
              </a:pathLst>
            </a:custGeom>
            <a:solidFill>
              <a:srgbClr val="66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ECB11FD1-3C7A-4626-9FD9-96ADE4E3AF62}"/>
                </a:ext>
              </a:extLst>
            </p:cNvPr>
            <p:cNvGrpSpPr/>
            <p:nvPr/>
          </p:nvGrpSpPr>
          <p:grpSpPr>
            <a:xfrm>
              <a:off x="3723412" y="4775447"/>
              <a:ext cx="621104" cy="466001"/>
              <a:chOff x="4377749" y="2352435"/>
              <a:chExt cx="897689" cy="673517"/>
            </a:xfrm>
          </p:grpSpPr>
          <p:grpSp>
            <p:nvGrpSpPr>
              <p:cNvPr id="111" name="グループ化 110">
                <a:extLst>
                  <a:ext uri="{FF2B5EF4-FFF2-40B4-BE49-F238E27FC236}">
                    <a16:creationId xmlns:a16="http://schemas.microsoft.com/office/drawing/2014/main" id="{F2666A7B-FFB1-4F13-B947-E4960662CEFD}"/>
                  </a:ext>
                </a:extLst>
              </p:cNvPr>
              <p:cNvGrpSpPr/>
              <p:nvPr/>
            </p:nvGrpSpPr>
            <p:grpSpPr>
              <a:xfrm>
                <a:off x="4599581" y="2467117"/>
                <a:ext cx="468954" cy="541242"/>
                <a:chOff x="4532705" y="1701650"/>
                <a:chExt cx="364340" cy="420502"/>
              </a:xfrm>
            </p:grpSpPr>
            <p:sp>
              <p:nvSpPr>
                <p:cNvPr id="120" name="楕円 119">
                  <a:extLst>
                    <a:ext uri="{FF2B5EF4-FFF2-40B4-BE49-F238E27FC236}">
                      <a16:creationId xmlns:a16="http://schemas.microsoft.com/office/drawing/2014/main" id="{550A44AD-F20C-4C73-8BAE-FB3A6CD0217E}"/>
                    </a:ext>
                  </a:extLst>
                </p:cNvPr>
                <p:cNvSpPr/>
                <p:nvPr/>
              </p:nvSpPr>
              <p:spPr>
                <a:xfrm>
                  <a:off x="4625975" y="1797614"/>
                  <a:ext cx="177800" cy="177800"/>
                </a:xfrm>
                <a:prstGeom prst="ellipse">
                  <a:avLst/>
                </a:pr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月 120">
                  <a:extLst>
                    <a:ext uri="{FF2B5EF4-FFF2-40B4-BE49-F238E27FC236}">
                      <a16:creationId xmlns:a16="http://schemas.microsoft.com/office/drawing/2014/main" id="{D980BCE9-2CF0-4BFB-BAFE-66202BAA10BD}"/>
                    </a:ext>
                  </a:extLst>
                </p:cNvPr>
                <p:cNvSpPr/>
                <p:nvPr/>
              </p:nvSpPr>
              <p:spPr>
                <a:xfrm rot="5400000">
                  <a:off x="4622443" y="1611912"/>
                  <a:ext cx="184864" cy="364340"/>
                </a:xfrm>
                <a:prstGeom prst="moon">
                  <a:avLst>
                    <a:gd name="adj" fmla="val 87500"/>
                  </a:avLst>
                </a:pr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月 121">
                  <a:extLst>
                    <a:ext uri="{FF2B5EF4-FFF2-40B4-BE49-F238E27FC236}">
                      <a16:creationId xmlns:a16="http://schemas.microsoft.com/office/drawing/2014/main" id="{CB7148FC-15A0-49B2-B1EA-1A0791E873E4}"/>
                    </a:ext>
                  </a:extLst>
                </p:cNvPr>
                <p:cNvSpPr/>
                <p:nvPr/>
              </p:nvSpPr>
              <p:spPr>
                <a:xfrm rot="19800000">
                  <a:off x="4536004" y="1751544"/>
                  <a:ext cx="184864" cy="369728"/>
                </a:xfrm>
                <a:prstGeom prst="moon">
                  <a:avLst>
                    <a:gd name="adj" fmla="val 87500"/>
                  </a:avLst>
                </a:pr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月 122">
                  <a:extLst>
                    <a:ext uri="{FF2B5EF4-FFF2-40B4-BE49-F238E27FC236}">
                      <a16:creationId xmlns:a16="http://schemas.microsoft.com/office/drawing/2014/main" id="{ADD95ACA-9FDF-4E97-ADD0-DC588DA161C2}"/>
                    </a:ext>
                  </a:extLst>
                </p:cNvPr>
                <p:cNvSpPr/>
                <p:nvPr/>
              </p:nvSpPr>
              <p:spPr>
                <a:xfrm rot="12600000">
                  <a:off x="4696294" y="1752424"/>
                  <a:ext cx="184864" cy="369728"/>
                </a:xfrm>
                <a:prstGeom prst="moon">
                  <a:avLst>
                    <a:gd name="adj" fmla="val 87500"/>
                  </a:avLst>
                </a:pr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2" name="グループ化 111">
                <a:extLst>
                  <a:ext uri="{FF2B5EF4-FFF2-40B4-BE49-F238E27FC236}">
                    <a16:creationId xmlns:a16="http://schemas.microsoft.com/office/drawing/2014/main" id="{BDDC043C-EF30-4E30-B946-059A57261CE0}"/>
                  </a:ext>
                </a:extLst>
              </p:cNvPr>
              <p:cNvGrpSpPr/>
              <p:nvPr/>
            </p:nvGrpSpPr>
            <p:grpSpPr>
              <a:xfrm>
                <a:off x="4495633" y="2355850"/>
                <a:ext cx="667087" cy="670102"/>
                <a:chOff x="4495633" y="2336800"/>
                <a:chExt cx="667087" cy="708202"/>
              </a:xfrm>
            </p:grpSpPr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60E590EE-0217-4545-A5CC-2C52D092A57A}"/>
                    </a:ext>
                  </a:extLst>
                </p:cNvPr>
                <p:cNvSpPr/>
                <p:nvPr/>
              </p:nvSpPr>
              <p:spPr>
                <a:xfrm>
                  <a:off x="4495633" y="2336800"/>
                  <a:ext cx="667087" cy="306724"/>
                </a:xfrm>
                <a:custGeom>
                  <a:avLst/>
                  <a:gdLst>
                    <a:gd name="connsiteX0" fmla="*/ 333543 w 667087"/>
                    <a:gd name="connsiteY0" fmla="*/ 0 h 306724"/>
                    <a:gd name="connsiteX1" fmla="*/ 663256 w 667087"/>
                    <a:gd name="connsiteY1" fmla="*/ 268724 h 306724"/>
                    <a:gd name="connsiteX2" fmla="*/ 667087 w 667087"/>
                    <a:gd name="connsiteY2" fmla="*/ 306724 h 306724"/>
                    <a:gd name="connsiteX3" fmla="*/ 647852 w 667087"/>
                    <a:gd name="connsiteY3" fmla="*/ 289074 h 306724"/>
                    <a:gd name="connsiteX4" fmla="*/ 333543 w 667087"/>
                    <a:gd name="connsiteY4" fmla="*/ 190500 h 306724"/>
                    <a:gd name="connsiteX5" fmla="*/ 19234 w 667087"/>
                    <a:gd name="connsiteY5" fmla="*/ 289074 h 306724"/>
                    <a:gd name="connsiteX6" fmla="*/ 0 w 667087"/>
                    <a:gd name="connsiteY6" fmla="*/ 306724 h 306724"/>
                    <a:gd name="connsiteX7" fmla="*/ 3831 w 667087"/>
                    <a:gd name="connsiteY7" fmla="*/ 268724 h 306724"/>
                    <a:gd name="connsiteX8" fmla="*/ 333543 w 667087"/>
                    <a:gd name="connsiteY8" fmla="*/ 0 h 306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67087" h="306724">
                      <a:moveTo>
                        <a:pt x="333543" y="0"/>
                      </a:moveTo>
                      <a:cubicBezTo>
                        <a:pt x="496180" y="0"/>
                        <a:pt x="631874" y="115364"/>
                        <a:pt x="663256" y="268724"/>
                      </a:cubicBezTo>
                      <a:lnTo>
                        <a:pt x="667087" y="306724"/>
                      </a:lnTo>
                      <a:lnTo>
                        <a:pt x="647852" y="289074"/>
                      </a:lnTo>
                      <a:cubicBezTo>
                        <a:pt x="567414" y="228170"/>
                        <a:pt x="456289" y="190500"/>
                        <a:pt x="333543" y="190500"/>
                      </a:cubicBezTo>
                      <a:cubicBezTo>
                        <a:pt x="210798" y="190500"/>
                        <a:pt x="99673" y="228170"/>
                        <a:pt x="19234" y="289074"/>
                      </a:cubicBezTo>
                      <a:lnTo>
                        <a:pt x="0" y="306724"/>
                      </a:lnTo>
                      <a:lnTo>
                        <a:pt x="3831" y="268724"/>
                      </a:lnTo>
                      <a:cubicBezTo>
                        <a:pt x="35213" y="115364"/>
                        <a:pt x="170906" y="0"/>
                        <a:pt x="33354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E775FE1D-52CC-414E-BCCA-1F0C5EC9C5DF}"/>
                    </a:ext>
                  </a:extLst>
                </p:cNvPr>
                <p:cNvSpPr/>
                <p:nvPr/>
              </p:nvSpPr>
              <p:spPr>
                <a:xfrm rot="10800000">
                  <a:off x="4495633" y="2738278"/>
                  <a:ext cx="667087" cy="306724"/>
                </a:xfrm>
                <a:custGeom>
                  <a:avLst/>
                  <a:gdLst>
                    <a:gd name="connsiteX0" fmla="*/ 333543 w 667087"/>
                    <a:gd name="connsiteY0" fmla="*/ 0 h 306724"/>
                    <a:gd name="connsiteX1" fmla="*/ 663256 w 667087"/>
                    <a:gd name="connsiteY1" fmla="*/ 268724 h 306724"/>
                    <a:gd name="connsiteX2" fmla="*/ 667087 w 667087"/>
                    <a:gd name="connsiteY2" fmla="*/ 306724 h 306724"/>
                    <a:gd name="connsiteX3" fmla="*/ 647852 w 667087"/>
                    <a:gd name="connsiteY3" fmla="*/ 289074 h 306724"/>
                    <a:gd name="connsiteX4" fmla="*/ 333543 w 667087"/>
                    <a:gd name="connsiteY4" fmla="*/ 190500 h 306724"/>
                    <a:gd name="connsiteX5" fmla="*/ 19234 w 667087"/>
                    <a:gd name="connsiteY5" fmla="*/ 289074 h 306724"/>
                    <a:gd name="connsiteX6" fmla="*/ 0 w 667087"/>
                    <a:gd name="connsiteY6" fmla="*/ 306724 h 306724"/>
                    <a:gd name="connsiteX7" fmla="*/ 3831 w 667087"/>
                    <a:gd name="connsiteY7" fmla="*/ 268724 h 306724"/>
                    <a:gd name="connsiteX8" fmla="*/ 333543 w 667087"/>
                    <a:gd name="connsiteY8" fmla="*/ 0 h 306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67087" h="306724">
                      <a:moveTo>
                        <a:pt x="333543" y="0"/>
                      </a:moveTo>
                      <a:cubicBezTo>
                        <a:pt x="496180" y="0"/>
                        <a:pt x="631874" y="115364"/>
                        <a:pt x="663256" y="268724"/>
                      </a:cubicBezTo>
                      <a:lnTo>
                        <a:pt x="667087" y="306724"/>
                      </a:lnTo>
                      <a:lnTo>
                        <a:pt x="647852" y="289074"/>
                      </a:lnTo>
                      <a:cubicBezTo>
                        <a:pt x="567414" y="228170"/>
                        <a:pt x="456289" y="190500"/>
                        <a:pt x="333543" y="190500"/>
                      </a:cubicBezTo>
                      <a:cubicBezTo>
                        <a:pt x="210798" y="190500"/>
                        <a:pt x="99673" y="228170"/>
                        <a:pt x="19234" y="289074"/>
                      </a:cubicBezTo>
                      <a:lnTo>
                        <a:pt x="0" y="306724"/>
                      </a:lnTo>
                      <a:lnTo>
                        <a:pt x="3831" y="268724"/>
                      </a:lnTo>
                      <a:cubicBezTo>
                        <a:pt x="35213" y="115364"/>
                        <a:pt x="170906" y="0"/>
                        <a:pt x="33354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3" name="グループ化 112">
                <a:extLst>
                  <a:ext uri="{FF2B5EF4-FFF2-40B4-BE49-F238E27FC236}">
                    <a16:creationId xmlns:a16="http://schemas.microsoft.com/office/drawing/2014/main" id="{0907E397-EBDE-4616-9A6A-1F764C830521}"/>
                  </a:ext>
                </a:extLst>
              </p:cNvPr>
              <p:cNvGrpSpPr/>
              <p:nvPr/>
            </p:nvGrpSpPr>
            <p:grpSpPr>
              <a:xfrm rot="5400000">
                <a:off x="4495632" y="2334269"/>
                <a:ext cx="667087" cy="708202"/>
                <a:chOff x="4495633" y="2336800"/>
                <a:chExt cx="667087" cy="708202"/>
              </a:xfrm>
            </p:grpSpPr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0AC3D6CC-66F7-41BB-B464-2A4CD303AE5B}"/>
                    </a:ext>
                  </a:extLst>
                </p:cNvPr>
                <p:cNvSpPr/>
                <p:nvPr/>
              </p:nvSpPr>
              <p:spPr>
                <a:xfrm>
                  <a:off x="4495633" y="2336800"/>
                  <a:ext cx="667087" cy="306724"/>
                </a:xfrm>
                <a:custGeom>
                  <a:avLst/>
                  <a:gdLst>
                    <a:gd name="connsiteX0" fmla="*/ 333543 w 667087"/>
                    <a:gd name="connsiteY0" fmla="*/ 0 h 306724"/>
                    <a:gd name="connsiteX1" fmla="*/ 663256 w 667087"/>
                    <a:gd name="connsiteY1" fmla="*/ 268724 h 306724"/>
                    <a:gd name="connsiteX2" fmla="*/ 667087 w 667087"/>
                    <a:gd name="connsiteY2" fmla="*/ 306724 h 306724"/>
                    <a:gd name="connsiteX3" fmla="*/ 647852 w 667087"/>
                    <a:gd name="connsiteY3" fmla="*/ 289074 h 306724"/>
                    <a:gd name="connsiteX4" fmla="*/ 333543 w 667087"/>
                    <a:gd name="connsiteY4" fmla="*/ 190500 h 306724"/>
                    <a:gd name="connsiteX5" fmla="*/ 19234 w 667087"/>
                    <a:gd name="connsiteY5" fmla="*/ 289074 h 306724"/>
                    <a:gd name="connsiteX6" fmla="*/ 0 w 667087"/>
                    <a:gd name="connsiteY6" fmla="*/ 306724 h 306724"/>
                    <a:gd name="connsiteX7" fmla="*/ 3831 w 667087"/>
                    <a:gd name="connsiteY7" fmla="*/ 268724 h 306724"/>
                    <a:gd name="connsiteX8" fmla="*/ 333543 w 667087"/>
                    <a:gd name="connsiteY8" fmla="*/ 0 h 306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67087" h="306724">
                      <a:moveTo>
                        <a:pt x="333543" y="0"/>
                      </a:moveTo>
                      <a:cubicBezTo>
                        <a:pt x="496180" y="0"/>
                        <a:pt x="631874" y="115364"/>
                        <a:pt x="663256" y="268724"/>
                      </a:cubicBezTo>
                      <a:lnTo>
                        <a:pt x="667087" y="306724"/>
                      </a:lnTo>
                      <a:lnTo>
                        <a:pt x="647852" y="289074"/>
                      </a:lnTo>
                      <a:cubicBezTo>
                        <a:pt x="567414" y="228170"/>
                        <a:pt x="456289" y="190500"/>
                        <a:pt x="333543" y="190500"/>
                      </a:cubicBezTo>
                      <a:cubicBezTo>
                        <a:pt x="210798" y="190500"/>
                        <a:pt x="99673" y="228170"/>
                        <a:pt x="19234" y="289074"/>
                      </a:cubicBezTo>
                      <a:lnTo>
                        <a:pt x="0" y="306724"/>
                      </a:lnTo>
                      <a:lnTo>
                        <a:pt x="3831" y="268724"/>
                      </a:lnTo>
                      <a:cubicBezTo>
                        <a:pt x="35213" y="115364"/>
                        <a:pt x="170906" y="0"/>
                        <a:pt x="33354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2B1A67AF-DD2B-4921-B51C-0506E85B47F4}"/>
                    </a:ext>
                  </a:extLst>
                </p:cNvPr>
                <p:cNvSpPr/>
                <p:nvPr/>
              </p:nvSpPr>
              <p:spPr>
                <a:xfrm rot="10800000">
                  <a:off x="4495633" y="2738278"/>
                  <a:ext cx="667087" cy="306724"/>
                </a:xfrm>
                <a:custGeom>
                  <a:avLst/>
                  <a:gdLst>
                    <a:gd name="connsiteX0" fmla="*/ 333543 w 667087"/>
                    <a:gd name="connsiteY0" fmla="*/ 0 h 306724"/>
                    <a:gd name="connsiteX1" fmla="*/ 663256 w 667087"/>
                    <a:gd name="connsiteY1" fmla="*/ 268724 h 306724"/>
                    <a:gd name="connsiteX2" fmla="*/ 667087 w 667087"/>
                    <a:gd name="connsiteY2" fmla="*/ 306724 h 306724"/>
                    <a:gd name="connsiteX3" fmla="*/ 647852 w 667087"/>
                    <a:gd name="connsiteY3" fmla="*/ 289074 h 306724"/>
                    <a:gd name="connsiteX4" fmla="*/ 333543 w 667087"/>
                    <a:gd name="connsiteY4" fmla="*/ 190500 h 306724"/>
                    <a:gd name="connsiteX5" fmla="*/ 19234 w 667087"/>
                    <a:gd name="connsiteY5" fmla="*/ 289074 h 306724"/>
                    <a:gd name="connsiteX6" fmla="*/ 0 w 667087"/>
                    <a:gd name="connsiteY6" fmla="*/ 306724 h 306724"/>
                    <a:gd name="connsiteX7" fmla="*/ 3831 w 667087"/>
                    <a:gd name="connsiteY7" fmla="*/ 268724 h 306724"/>
                    <a:gd name="connsiteX8" fmla="*/ 333543 w 667087"/>
                    <a:gd name="connsiteY8" fmla="*/ 0 h 306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67087" h="306724">
                      <a:moveTo>
                        <a:pt x="333543" y="0"/>
                      </a:moveTo>
                      <a:cubicBezTo>
                        <a:pt x="496180" y="0"/>
                        <a:pt x="631874" y="115364"/>
                        <a:pt x="663256" y="268724"/>
                      </a:cubicBezTo>
                      <a:lnTo>
                        <a:pt x="667087" y="306724"/>
                      </a:lnTo>
                      <a:lnTo>
                        <a:pt x="647852" y="289074"/>
                      </a:lnTo>
                      <a:cubicBezTo>
                        <a:pt x="567414" y="228170"/>
                        <a:pt x="456289" y="190500"/>
                        <a:pt x="333543" y="190500"/>
                      </a:cubicBezTo>
                      <a:cubicBezTo>
                        <a:pt x="210798" y="190500"/>
                        <a:pt x="99673" y="228170"/>
                        <a:pt x="19234" y="289074"/>
                      </a:cubicBezTo>
                      <a:lnTo>
                        <a:pt x="0" y="306724"/>
                      </a:lnTo>
                      <a:lnTo>
                        <a:pt x="3831" y="268724"/>
                      </a:lnTo>
                      <a:cubicBezTo>
                        <a:pt x="35213" y="115364"/>
                        <a:pt x="170906" y="0"/>
                        <a:pt x="33354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345359EC-8540-4150-AF36-235098B4EFA8}"/>
                  </a:ext>
                </a:extLst>
              </p:cNvPr>
              <p:cNvSpPr/>
              <p:nvPr/>
            </p:nvSpPr>
            <p:spPr>
              <a:xfrm rot="9000000">
                <a:off x="4575233" y="2689736"/>
                <a:ext cx="700205" cy="330583"/>
              </a:xfrm>
              <a:custGeom>
                <a:avLst/>
                <a:gdLst>
                  <a:gd name="connsiteX0" fmla="*/ 333543 w 667087"/>
                  <a:gd name="connsiteY0" fmla="*/ 0 h 306724"/>
                  <a:gd name="connsiteX1" fmla="*/ 663256 w 667087"/>
                  <a:gd name="connsiteY1" fmla="*/ 268724 h 306724"/>
                  <a:gd name="connsiteX2" fmla="*/ 667087 w 667087"/>
                  <a:gd name="connsiteY2" fmla="*/ 306724 h 306724"/>
                  <a:gd name="connsiteX3" fmla="*/ 647852 w 667087"/>
                  <a:gd name="connsiteY3" fmla="*/ 289074 h 306724"/>
                  <a:gd name="connsiteX4" fmla="*/ 333543 w 667087"/>
                  <a:gd name="connsiteY4" fmla="*/ 190500 h 306724"/>
                  <a:gd name="connsiteX5" fmla="*/ 19234 w 667087"/>
                  <a:gd name="connsiteY5" fmla="*/ 289074 h 306724"/>
                  <a:gd name="connsiteX6" fmla="*/ 0 w 667087"/>
                  <a:gd name="connsiteY6" fmla="*/ 306724 h 306724"/>
                  <a:gd name="connsiteX7" fmla="*/ 3831 w 667087"/>
                  <a:gd name="connsiteY7" fmla="*/ 268724 h 306724"/>
                  <a:gd name="connsiteX8" fmla="*/ 333543 w 667087"/>
                  <a:gd name="connsiteY8" fmla="*/ 0 h 306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7087" h="306724">
                    <a:moveTo>
                      <a:pt x="333543" y="0"/>
                    </a:moveTo>
                    <a:cubicBezTo>
                      <a:pt x="496180" y="0"/>
                      <a:pt x="631874" y="115364"/>
                      <a:pt x="663256" y="268724"/>
                    </a:cubicBezTo>
                    <a:lnTo>
                      <a:pt x="667087" y="306724"/>
                    </a:lnTo>
                    <a:lnTo>
                      <a:pt x="647852" y="289074"/>
                    </a:lnTo>
                    <a:cubicBezTo>
                      <a:pt x="567414" y="228170"/>
                      <a:pt x="456289" y="190500"/>
                      <a:pt x="333543" y="190500"/>
                    </a:cubicBezTo>
                    <a:cubicBezTo>
                      <a:pt x="210798" y="190500"/>
                      <a:pt x="99673" y="228170"/>
                      <a:pt x="19234" y="289074"/>
                    </a:cubicBezTo>
                    <a:lnTo>
                      <a:pt x="0" y="306724"/>
                    </a:lnTo>
                    <a:lnTo>
                      <a:pt x="3831" y="268724"/>
                    </a:lnTo>
                    <a:cubicBezTo>
                      <a:pt x="35213" y="115364"/>
                      <a:pt x="170906" y="0"/>
                      <a:pt x="333543" y="0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FF99CC"/>
                  </a:gs>
                  <a:gs pos="20000">
                    <a:srgbClr val="FF0066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5EC47564-F736-4956-AC31-9213B97B0E05}"/>
                  </a:ext>
                </a:extLst>
              </p:cNvPr>
              <p:cNvSpPr/>
              <p:nvPr/>
            </p:nvSpPr>
            <p:spPr>
              <a:xfrm rot="19800000">
                <a:off x="4377749" y="2352435"/>
                <a:ext cx="702882" cy="330583"/>
              </a:xfrm>
              <a:custGeom>
                <a:avLst/>
                <a:gdLst>
                  <a:gd name="connsiteX0" fmla="*/ 333543 w 667087"/>
                  <a:gd name="connsiteY0" fmla="*/ 0 h 306724"/>
                  <a:gd name="connsiteX1" fmla="*/ 663256 w 667087"/>
                  <a:gd name="connsiteY1" fmla="*/ 268724 h 306724"/>
                  <a:gd name="connsiteX2" fmla="*/ 667087 w 667087"/>
                  <a:gd name="connsiteY2" fmla="*/ 306724 h 306724"/>
                  <a:gd name="connsiteX3" fmla="*/ 647852 w 667087"/>
                  <a:gd name="connsiteY3" fmla="*/ 289074 h 306724"/>
                  <a:gd name="connsiteX4" fmla="*/ 333543 w 667087"/>
                  <a:gd name="connsiteY4" fmla="*/ 190500 h 306724"/>
                  <a:gd name="connsiteX5" fmla="*/ 19234 w 667087"/>
                  <a:gd name="connsiteY5" fmla="*/ 289074 h 306724"/>
                  <a:gd name="connsiteX6" fmla="*/ 0 w 667087"/>
                  <a:gd name="connsiteY6" fmla="*/ 306724 h 306724"/>
                  <a:gd name="connsiteX7" fmla="*/ 3831 w 667087"/>
                  <a:gd name="connsiteY7" fmla="*/ 268724 h 306724"/>
                  <a:gd name="connsiteX8" fmla="*/ 333543 w 667087"/>
                  <a:gd name="connsiteY8" fmla="*/ 0 h 306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7087" h="306724">
                    <a:moveTo>
                      <a:pt x="333543" y="0"/>
                    </a:moveTo>
                    <a:cubicBezTo>
                      <a:pt x="496180" y="0"/>
                      <a:pt x="631874" y="115364"/>
                      <a:pt x="663256" y="268724"/>
                    </a:cubicBezTo>
                    <a:lnTo>
                      <a:pt x="667087" y="306724"/>
                    </a:lnTo>
                    <a:lnTo>
                      <a:pt x="647852" y="289074"/>
                    </a:lnTo>
                    <a:cubicBezTo>
                      <a:pt x="567414" y="228170"/>
                      <a:pt x="456289" y="190500"/>
                      <a:pt x="333543" y="190500"/>
                    </a:cubicBezTo>
                    <a:cubicBezTo>
                      <a:pt x="210798" y="190500"/>
                      <a:pt x="99673" y="228170"/>
                      <a:pt x="19234" y="289074"/>
                    </a:cubicBezTo>
                    <a:lnTo>
                      <a:pt x="0" y="306724"/>
                    </a:lnTo>
                    <a:lnTo>
                      <a:pt x="3831" y="268724"/>
                    </a:lnTo>
                    <a:cubicBezTo>
                      <a:pt x="35213" y="115364"/>
                      <a:pt x="170906" y="0"/>
                      <a:pt x="333543" y="0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FF99CC"/>
                  </a:gs>
                  <a:gs pos="20000">
                    <a:srgbClr val="FF0066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9D8B5D6A-96F5-424B-BC42-B09E402B77C6}"/>
                </a:ext>
              </a:extLst>
            </p:cNvPr>
            <p:cNvGrpSpPr/>
            <p:nvPr/>
          </p:nvGrpSpPr>
          <p:grpSpPr>
            <a:xfrm>
              <a:off x="1688378" y="3503888"/>
              <a:ext cx="1349103" cy="1385923"/>
              <a:chOff x="1006772" y="2101289"/>
              <a:chExt cx="2230075" cy="2290939"/>
            </a:xfrm>
          </p:grpSpPr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3DA600EE-D5C6-4E5A-B6DF-C338AEAB62EA}"/>
                  </a:ext>
                </a:extLst>
              </p:cNvPr>
              <p:cNvSpPr/>
              <p:nvPr/>
            </p:nvSpPr>
            <p:spPr>
              <a:xfrm>
                <a:off x="1011230" y="2101289"/>
                <a:ext cx="2225617" cy="2251496"/>
              </a:xfrm>
              <a:custGeom>
                <a:avLst/>
                <a:gdLst>
                  <a:gd name="connsiteX0" fmla="*/ 1112809 w 2225617"/>
                  <a:gd name="connsiteY0" fmla="*/ 0 h 2251496"/>
                  <a:gd name="connsiteX1" fmla="*/ 1667180 w 2225617"/>
                  <a:gd name="connsiteY1" fmla="*/ 294756 h 2251496"/>
                  <a:gd name="connsiteX2" fmla="*/ 1712337 w 2225617"/>
                  <a:gd name="connsiteY2" fmla="*/ 377952 h 2251496"/>
                  <a:gd name="connsiteX3" fmla="*/ 1817298 w 2225617"/>
                  <a:gd name="connsiteY3" fmla="*/ 410534 h 2251496"/>
                  <a:gd name="connsiteX4" fmla="*/ 2225617 w 2225617"/>
                  <a:gd name="connsiteY4" fmla="*/ 1026544 h 2251496"/>
                  <a:gd name="connsiteX5" fmla="*/ 2111440 w 2225617"/>
                  <a:gd name="connsiteY5" fmla="*/ 1400336 h 2251496"/>
                  <a:gd name="connsiteX6" fmla="*/ 2053913 w 2225617"/>
                  <a:gd name="connsiteY6" fmla="*/ 1470059 h 2251496"/>
                  <a:gd name="connsiteX7" fmla="*/ 2059221 w 2225617"/>
                  <a:gd name="connsiteY7" fmla="*/ 1497800 h 2251496"/>
                  <a:gd name="connsiteX8" fmla="*/ 2064592 w 2225617"/>
                  <a:gd name="connsiteY8" fmla="*/ 1582948 h 2251496"/>
                  <a:gd name="connsiteX9" fmla="*/ 1396044 w 2225617"/>
                  <a:gd name="connsiteY9" fmla="*/ 2251496 h 2251496"/>
                  <a:gd name="connsiteX10" fmla="*/ 1166175 w 2225617"/>
                  <a:gd name="connsiteY10" fmla="*/ 2210929 h 2251496"/>
                  <a:gd name="connsiteX11" fmla="*/ 1093142 w 2225617"/>
                  <a:gd name="connsiteY11" fmla="*/ 2176858 h 2251496"/>
                  <a:gd name="connsiteX12" fmla="*/ 1052424 w 2225617"/>
                  <a:gd name="connsiteY12" fmla="*/ 2198958 h 2251496"/>
                  <a:gd name="connsiteX13" fmla="*/ 792195 w 2225617"/>
                  <a:gd name="connsiteY13" fmla="*/ 2251496 h 2251496"/>
                  <a:gd name="connsiteX14" fmla="*/ 123647 w 2225617"/>
                  <a:gd name="connsiteY14" fmla="*/ 1582948 h 2251496"/>
                  <a:gd name="connsiteX15" fmla="*/ 137230 w 2225617"/>
                  <a:gd name="connsiteY15" fmla="*/ 1448212 h 2251496"/>
                  <a:gd name="connsiteX16" fmla="*/ 141726 w 2225617"/>
                  <a:gd name="connsiteY16" fmla="*/ 1433725 h 2251496"/>
                  <a:gd name="connsiteX17" fmla="*/ 114177 w 2225617"/>
                  <a:gd name="connsiteY17" fmla="*/ 1400336 h 2251496"/>
                  <a:gd name="connsiteX18" fmla="*/ 0 w 2225617"/>
                  <a:gd name="connsiteY18" fmla="*/ 1026544 h 2251496"/>
                  <a:gd name="connsiteX19" fmla="*/ 408319 w 2225617"/>
                  <a:gd name="connsiteY19" fmla="*/ 410534 h 2251496"/>
                  <a:gd name="connsiteX20" fmla="*/ 513282 w 2225617"/>
                  <a:gd name="connsiteY20" fmla="*/ 377951 h 2251496"/>
                  <a:gd name="connsiteX21" fmla="*/ 558438 w 2225617"/>
                  <a:gd name="connsiteY21" fmla="*/ 294756 h 2251496"/>
                  <a:gd name="connsiteX22" fmla="*/ 1112809 w 2225617"/>
                  <a:gd name="connsiteY22" fmla="*/ 0 h 2251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225617" h="2251496">
                    <a:moveTo>
                      <a:pt x="1112809" y="0"/>
                    </a:moveTo>
                    <a:cubicBezTo>
                      <a:pt x="1343577" y="0"/>
                      <a:pt x="1547037" y="116921"/>
                      <a:pt x="1667180" y="294756"/>
                    </a:cubicBezTo>
                    <a:lnTo>
                      <a:pt x="1712337" y="377952"/>
                    </a:lnTo>
                    <a:lnTo>
                      <a:pt x="1817298" y="410534"/>
                    </a:lnTo>
                    <a:cubicBezTo>
                      <a:pt x="2057250" y="512025"/>
                      <a:pt x="2225617" y="749622"/>
                      <a:pt x="2225617" y="1026544"/>
                    </a:cubicBezTo>
                    <a:cubicBezTo>
                      <a:pt x="2225617" y="1165005"/>
                      <a:pt x="2183525" y="1293635"/>
                      <a:pt x="2111440" y="1400336"/>
                    </a:cubicBezTo>
                    <a:lnTo>
                      <a:pt x="2053913" y="1470059"/>
                    </a:lnTo>
                    <a:lnTo>
                      <a:pt x="2059221" y="1497800"/>
                    </a:lnTo>
                    <a:cubicBezTo>
                      <a:pt x="2062765" y="1525683"/>
                      <a:pt x="2064592" y="1554102"/>
                      <a:pt x="2064592" y="1582948"/>
                    </a:cubicBezTo>
                    <a:cubicBezTo>
                      <a:pt x="2064592" y="1952177"/>
                      <a:pt x="1765273" y="2251496"/>
                      <a:pt x="1396044" y="2251496"/>
                    </a:cubicBezTo>
                    <a:cubicBezTo>
                      <a:pt x="1315275" y="2251496"/>
                      <a:pt x="1237852" y="2237173"/>
                      <a:pt x="1166175" y="2210929"/>
                    </a:cubicBezTo>
                    <a:lnTo>
                      <a:pt x="1093142" y="2176858"/>
                    </a:lnTo>
                    <a:lnTo>
                      <a:pt x="1052424" y="2198958"/>
                    </a:lnTo>
                    <a:cubicBezTo>
                      <a:pt x="972440" y="2232789"/>
                      <a:pt x="884502" y="2251496"/>
                      <a:pt x="792195" y="2251496"/>
                    </a:cubicBezTo>
                    <a:cubicBezTo>
                      <a:pt x="422966" y="2251496"/>
                      <a:pt x="123647" y="1952177"/>
                      <a:pt x="123647" y="1582948"/>
                    </a:cubicBezTo>
                    <a:cubicBezTo>
                      <a:pt x="123647" y="1536794"/>
                      <a:pt x="128324" y="1491733"/>
                      <a:pt x="137230" y="1448212"/>
                    </a:cubicBezTo>
                    <a:lnTo>
                      <a:pt x="141726" y="1433725"/>
                    </a:lnTo>
                    <a:lnTo>
                      <a:pt x="114177" y="1400336"/>
                    </a:lnTo>
                    <a:cubicBezTo>
                      <a:pt x="42092" y="1293635"/>
                      <a:pt x="0" y="1165005"/>
                      <a:pt x="0" y="1026544"/>
                    </a:cubicBezTo>
                    <a:cubicBezTo>
                      <a:pt x="0" y="749622"/>
                      <a:pt x="168367" y="512025"/>
                      <a:pt x="408319" y="410534"/>
                    </a:cubicBezTo>
                    <a:lnTo>
                      <a:pt x="513282" y="377951"/>
                    </a:lnTo>
                    <a:lnTo>
                      <a:pt x="558438" y="294756"/>
                    </a:lnTo>
                    <a:cubicBezTo>
                      <a:pt x="678581" y="116921"/>
                      <a:pt x="882041" y="0"/>
                      <a:pt x="1112809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8962D894-0D41-4BCF-B4CD-59F7FB58274E}"/>
                  </a:ext>
                </a:extLst>
              </p:cNvPr>
              <p:cNvSpPr/>
              <p:nvPr/>
            </p:nvSpPr>
            <p:spPr>
              <a:xfrm>
                <a:off x="1006772" y="2303386"/>
                <a:ext cx="2148268" cy="2088842"/>
              </a:xfrm>
              <a:custGeom>
                <a:avLst/>
                <a:gdLst>
                  <a:gd name="connsiteX0" fmla="*/ 1432162 w 2102003"/>
                  <a:gd name="connsiteY0" fmla="*/ 166 h 2043859"/>
                  <a:gd name="connsiteX1" fmla="*/ 1758875 w 2102003"/>
                  <a:gd name="connsiteY1" fmla="*/ 108353 h 2043859"/>
                  <a:gd name="connsiteX2" fmla="*/ 1900914 w 2102003"/>
                  <a:gd name="connsiteY2" fmla="*/ 736082 h 2043859"/>
                  <a:gd name="connsiteX3" fmla="*/ 1898367 w 2102003"/>
                  <a:gd name="connsiteY3" fmla="*/ 740111 h 2043859"/>
                  <a:gd name="connsiteX4" fmla="*/ 1906748 w 2102003"/>
                  <a:gd name="connsiteY4" fmla="*/ 745412 h 2043859"/>
                  <a:gd name="connsiteX5" fmla="*/ 1993650 w 2102003"/>
                  <a:gd name="connsiteY5" fmla="*/ 1460315 h 2043859"/>
                  <a:gd name="connsiteX6" fmla="*/ 1556522 w 2102003"/>
                  <a:gd name="connsiteY6" fmla="*/ 1654309 h 2043859"/>
                  <a:gd name="connsiteX7" fmla="*/ 1548318 w 2102003"/>
                  <a:gd name="connsiteY7" fmla="*/ 1652925 h 2043859"/>
                  <a:gd name="connsiteX8" fmla="*/ 1545794 w 2102003"/>
                  <a:gd name="connsiteY8" fmla="*/ 1667881 h 2043859"/>
                  <a:gd name="connsiteX9" fmla="*/ 1455076 w 2102003"/>
                  <a:gd name="connsiteY9" fmla="*/ 1848605 h 2043859"/>
                  <a:gd name="connsiteX10" fmla="*/ 740173 w 2102003"/>
                  <a:gd name="connsiteY10" fmla="*/ 1935505 h 2043859"/>
                  <a:gd name="connsiteX11" fmla="*/ 569650 w 2102003"/>
                  <a:gd name="connsiteY11" fmla="*/ 1691477 h 2043859"/>
                  <a:gd name="connsiteX12" fmla="*/ 552560 w 2102003"/>
                  <a:gd name="connsiteY12" fmla="*/ 1613780 h 2043859"/>
                  <a:gd name="connsiteX13" fmla="*/ 473030 w 2102003"/>
                  <a:gd name="connsiteY13" fmla="*/ 1615801 h 2043859"/>
                  <a:gd name="connsiteX14" fmla="*/ 195256 w 2102003"/>
                  <a:gd name="connsiteY14" fmla="*/ 1508707 h 2043859"/>
                  <a:gd name="connsiteX15" fmla="*/ 108353 w 2102003"/>
                  <a:gd name="connsiteY15" fmla="*/ 793804 h 2043859"/>
                  <a:gd name="connsiteX16" fmla="*/ 262081 w 2102003"/>
                  <a:gd name="connsiteY16" fmla="*/ 662431 h 2043859"/>
                  <a:gd name="connsiteX17" fmla="*/ 299997 w 2102003"/>
                  <a:gd name="connsiteY17" fmla="*/ 645994 h 2043859"/>
                  <a:gd name="connsiteX18" fmla="*/ 285428 w 2102003"/>
                  <a:gd name="connsiteY18" fmla="*/ 579758 h 2043859"/>
                  <a:gd name="connsiteX19" fmla="*/ 390038 w 2102003"/>
                  <a:gd name="connsiteY19" fmla="*/ 204308 h 2043859"/>
                  <a:gd name="connsiteX20" fmla="*/ 1104941 w 2102003"/>
                  <a:gd name="connsiteY20" fmla="*/ 117408 h 2043859"/>
                  <a:gd name="connsiteX21" fmla="*/ 1112098 w 2102003"/>
                  <a:gd name="connsiteY21" fmla="*/ 124277 h 2043859"/>
                  <a:gd name="connsiteX22" fmla="*/ 1115399 w 2102003"/>
                  <a:gd name="connsiteY22" fmla="*/ 120838 h 2043859"/>
                  <a:gd name="connsiteX23" fmla="*/ 1432162 w 2102003"/>
                  <a:gd name="connsiteY23" fmla="*/ 166 h 2043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102003" h="2043859">
                    <a:moveTo>
                      <a:pt x="1432162" y="166"/>
                    </a:moveTo>
                    <a:cubicBezTo>
                      <a:pt x="1546255" y="-2748"/>
                      <a:pt x="1662007" y="32483"/>
                      <a:pt x="1758875" y="108353"/>
                    </a:cubicBezTo>
                    <a:cubicBezTo>
                      <a:pt x="1952611" y="260094"/>
                      <a:pt x="2006617" y="524118"/>
                      <a:pt x="1900914" y="736082"/>
                    </a:cubicBezTo>
                    <a:lnTo>
                      <a:pt x="1898367" y="740111"/>
                    </a:lnTo>
                    <a:lnTo>
                      <a:pt x="1906748" y="745412"/>
                    </a:lnTo>
                    <a:cubicBezTo>
                      <a:pt x="2128160" y="918830"/>
                      <a:pt x="2167068" y="1238904"/>
                      <a:pt x="1993650" y="1460315"/>
                    </a:cubicBezTo>
                    <a:cubicBezTo>
                      <a:pt x="1885264" y="1598697"/>
                      <a:pt x="1719591" y="1665789"/>
                      <a:pt x="1556522" y="1654309"/>
                    </a:cubicBezTo>
                    <a:lnTo>
                      <a:pt x="1548318" y="1652925"/>
                    </a:lnTo>
                    <a:lnTo>
                      <a:pt x="1545794" y="1667881"/>
                    </a:lnTo>
                    <a:cubicBezTo>
                      <a:pt x="1528515" y="1731733"/>
                      <a:pt x="1498430" y="1793253"/>
                      <a:pt x="1455076" y="1848605"/>
                    </a:cubicBezTo>
                    <a:cubicBezTo>
                      <a:pt x="1281659" y="2070017"/>
                      <a:pt x="961585" y="2108924"/>
                      <a:pt x="740173" y="1935505"/>
                    </a:cubicBezTo>
                    <a:cubicBezTo>
                      <a:pt x="657143" y="1870474"/>
                      <a:pt x="599778" y="1784819"/>
                      <a:pt x="569650" y="1691477"/>
                    </a:cubicBezTo>
                    <a:lnTo>
                      <a:pt x="552560" y="1613780"/>
                    </a:lnTo>
                    <a:lnTo>
                      <a:pt x="473030" y="1615801"/>
                    </a:lnTo>
                    <a:cubicBezTo>
                      <a:pt x="375189" y="1608913"/>
                      <a:pt x="278286" y="1573739"/>
                      <a:pt x="195256" y="1508707"/>
                    </a:cubicBezTo>
                    <a:cubicBezTo>
                      <a:pt x="-26157" y="1335289"/>
                      <a:pt x="-65064" y="1015215"/>
                      <a:pt x="108353" y="793804"/>
                    </a:cubicBezTo>
                    <a:cubicBezTo>
                      <a:pt x="151708" y="738451"/>
                      <a:pt x="204228" y="694504"/>
                      <a:pt x="262081" y="662431"/>
                    </a:cubicBezTo>
                    <a:lnTo>
                      <a:pt x="299997" y="645994"/>
                    </a:lnTo>
                    <a:lnTo>
                      <a:pt x="285428" y="579758"/>
                    </a:lnTo>
                    <a:cubicBezTo>
                      <a:pt x="269701" y="450385"/>
                      <a:pt x="303329" y="315015"/>
                      <a:pt x="390038" y="204308"/>
                    </a:cubicBezTo>
                    <a:cubicBezTo>
                      <a:pt x="563455" y="-17103"/>
                      <a:pt x="883529" y="-56010"/>
                      <a:pt x="1104941" y="117408"/>
                    </a:cubicBezTo>
                    <a:lnTo>
                      <a:pt x="1112098" y="124277"/>
                    </a:lnTo>
                    <a:lnTo>
                      <a:pt x="1115399" y="120838"/>
                    </a:lnTo>
                    <a:cubicBezTo>
                      <a:pt x="1205633" y="44135"/>
                      <a:pt x="1318068" y="3079"/>
                      <a:pt x="1432162" y="166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575546DB-F387-4BC5-843B-D88B06C06B6F}"/>
                  </a:ext>
                </a:extLst>
              </p:cNvPr>
              <p:cNvSpPr/>
              <p:nvPr/>
            </p:nvSpPr>
            <p:spPr>
              <a:xfrm>
                <a:off x="1164353" y="2256193"/>
                <a:ext cx="1919370" cy="1941688"/>
              </a:xfrm>
              <a:custGeom>
                <a:avLst/>
                <a:gdLst>
                  <a:gd name="connsiteX0" fmla="*/ 1112809 w 2225617"/>
                  <a:gd name="connsiteY0" fmla="*/ 0 h 2251496"/>
                  <a:gd name="connsiteX1" fmla="*/ 1667180 w 2225617"/>
                  <a:gd name="connsiteY1" fmla="*/ 294756 h 2251496"/>
                  <a:gd name="connsiteX2" fmla="*/ 1712337 w 2225617"/>
                  <a:gd name="connsiteY2" fmla="*/ 377952 h 2251496"/>
                  <a:gd name="connsiteX3" fmla="*/ 1817298 w 2225617"/>
                  <a:gd name="connsiteY3" fmla="*/ 410534 h 2251496"/>
                  <a:gd name="connsiteX4" fmla="*/ 2225617 w 2225617"/>
                  <a:gd name="connsiteY4" fmla="*/ 1026544 h 2251496"/>
                  <a:gd name="connsiteX5" fmla="*/ 2111440 w 2225617"/>
                  <a:gd name="connsiteY5" fmla="*/ 1400336 h 2251496"/>
                  <a:gd name="connsiteX6" fmla="*/ 2053913 w 2225617"/>
                  <a:gd name="connsiteY6" fmla="*/ 1470059 h 2251496"/>
                  <a:gd name="connsiteX7" fmla="*/ 2059221 w 2225617"/>
                  <a:gd name="connsiteY7" fmla="*/ 1497800 h 2251496"/>
                  <a:gd name="connsiteX8" fmla="*/ 2064592 w 2225617"/>
                  <a:gd name="connsiteY8" fmla="*/ 1582948 h 2251496"/>
                  <a:gd name="connsiteX9" fmla="*/ 1396044 w 2225617"/>
                  <a:gd name="connsiteY9" fmla="*/ 2251496 h 2251496"/>
                  <a:gd name="connsiteX10" fmla="*/ 1166175 w 2225617"/>
                  <a:gd name="connsiteY10" fmla="*/ 2210929 h 2251496"/>
                  <a:gd name="connsiteX11" fmla="*/ 1093142 w 2225617"/>
                  <a:gd name="connsiteY11" fmla="*/ 2176858 h 2251496"/>
                  <a:gd name="connsiteX12" fmla="*/ 1052424 w 2225617"/>
                  <a:gd name="connsiteY12" fmla="*/ 2198958 h 2251496"/>
                  <a:gd name="connsiteX13" fmla="*/ 792195 w 2225617"/>
                  <a:gd name="connsiteY13" fmla="*/ 2251496 h 2251496"/>
                  <a:gd name="connsiteX14" fmla="*/ 123647 w 2225617"/>
                  <a:gd name="connsiteY14" fmla="*/ 1582948 h 2251496"/>
                  <a:gd name="connsiteX15" fmla="*/ 137230 w 2225617"/>
                  <a:gd name="connsiteY15" fmla="*/ 1448212 h 2251496"/>
                  <a:gd name="connsiteX16" fmla="*/ 141726 w 2225617"/>
                  <a:gd name="connsiteY16" fmla="*/ 1433725 h 2251496"/>
                  <a:gd name="connsiteX17" fmla="*/ 114177 w 2225617"/>
                  <a:gd name="connsiteY17" fmla="*/ 1400336 h 2251496"/>
                  <a:gd name="connsiteX18" fmla="*/ 0 w 2225617"/>
                  <a:gd name="connsiteY18" fmla="*/ 1026544 h 2251496"/>
                  <a:gd name="connsiteX19" fmla="*/ 408319 w 2225617"/>
                  <a:gd name="connsiteY19" fmla="*/ 410534 h 2251496"/>
                  <a:gd name="connsiteX20" fmla="*/ 513282 w 2225617"/>
                  <a:gd name="connsiteY20" fmla="*/ 377951 h 2251496"/>
                  <a:gd name="connsiteX21" fmla="*/ 558438 w 2225617"/>
                  <a:gd name="connsiteY21" fmla="*/ 294756 h 2251496"/>
                  <a:gd name="connsiteX22" fmla="*/ 1112809 w 2225617"/>
                  <a:gd name="connsiteY22" fmla="*/ 0 h 2251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225617" h="2251496">
                    <a:moveTo>
                      <a:pt x="1112809" y="0"/>
                    </a:moveTo>
                    <a:cubicBezTo>
                      <a:pt x="1343577" y="0"/>
                      <a:pt x="1547037" y="116921"/>
                      <a:pt x="1667180" y="294756"/>
                    </a:cubicBezTo>
                    <a:lnTo>
                      <a:pt x="1712337" y="377952"/>
                    </a:lnTo>
                    <a:lnTo>
                      <a:pt x="1817298" y="410534"/>
                    </a:lnTo>
                    <a:cubicBezTo>
                      <a:pt x="2057250" y="512025"/>
                      <a:pt x="2225617" y="749622"/>
                      <a:pt x="2225617" y="1026544"/>
                    </a:cubicBezTo>
                    <a:cubicBezTo>
                      <a:pt x="2225617" y="1165005"/>
                      <a:pt x="2183525" y="1293635"/>
                      <a:pt x="2111440" y="1400336"/>
                    </a:cubicBezTo>
                    <a:lnTo>
                      <a:pt x="2053913" y="1470059"/>
                    </a:lnTo>
                    <a:lnTo>
                      <a:pt x="2059221" y="1497800"/>
                    </a:lnTo>
                    <a:cubicBezTo>
                      <a:pt x="2062765" y="1525683"/>
                      <a:pt x="2064592" y="1554102"/>
                      <a:pt x="2064592" y="1582948"/>
                    </a:cubicBezTo>
                    <a:cubicBezTo>
                      <a:pt x="2064592" y="1952177"/>
                      <a:pt x="1765273" y="2251496"/>
                      <a:pt x="1396044" y="2251496"/>
                    </a:cubicBezTo>
                    <a:cubicBezTo>
                      <a:pt x="1315275" y="2251496"/>
                      <a:pt x="1237852" y="2237173"/>
                      <a:pt x="1166175" y="2210929"/>
                    </a:cubicBezTo>
                    <a:lnTo>
                      <a:pt x="1093142" y="2176858"/>
                    </a:lnTo>
                    <a:lnTo>
                      <a:pt x="1052424" y="2198958"/>
                    </a:lnTo>
                    <a:cubicBezTo>
                      <a:pt x="972440" y="2232789"/>
                      <a:pt x="884502" y="2251496"/>
                      <a:pt x="792195" y="2251496"/>
                    </a:cubicBezTo>
                    <a:cubicBezTo>
                      <a:pt x="422966" y="2251496"/>
                      <a:pt x="123647" y="1952177"/>
                      <a:pt x="123647" y="1582948"/>
                    </a:cubicBezTo>
                    <a:cubicBezTo>
                      <a:pt x="123647" y="1536794"/>
                      <a:pt x="128324" y="1491733"/>
                      <a:pt x="137230" y="1448212"/>
                    </a:cubicBezTo>
                    <a:lnTo>
                      <a:pt x="141726" y="1433725"/>
                    </a:lnTo>
                    <a:lnTo>
                      <a:pt x="114177" y="1400336"/>
                    </a:lnTo>
                    <a:cubicBezTo>
                      <a:pt x="42092" y="1293635"/>
                      <a:pt x="0" y="1165005"/>
                      <a:pt x="0" y="1026544"/>
                    </a:cubicBezTo>
                    <a:cubicBezTo>
                      <a:pt x="0" y="749622"/>
                      <a:pt x="168367" y="512025"/>
                      <a:pt x="408319" y="410534"/>
                    </a:cubicBezTo>
                    <a:lnTo>
                      <a:pt x="513282" y="377951"/>
                    </a:lnTo>
                    <a:lnTo>
                      <a:pt x="558438" y="294756"/>
                    </a:lnTo>
                    <a:cubicBezTo>
                      <a:pt x="678581" y="116921"/>
                      <a:pt x="882041" y="0"/>
                      <a:pt x="1112809" y="0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FF99CC"/>
                  </a:gs>
                  <a:gs pos="20000">
                    <a:srgbClr val="FF0066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星: 16 pt 91">
                <a:extLst>
                  <a:ext uri="{FF2B5EF4-FFF2-40B4-BE49-F238E27FC236}">
                    <a16:creationId xmlns:a16="http://schemas.microsoft.com/office/drawing/2014/main" id="{37FD03C8-84E9-428E-A573-5430C3FDAD9B}"/>
                  </a:ext>
                </a:extLst>
              </p:cNvPr>
              <p:cNvSpPr/>
              <p:nvPr/>
            </p:nvSpPr>
            <p:spPr>
              <a:xfrm>
                <a:off x="1782455" y="2977851"/>
                <a:ext cx="683166" cy="683166"/>
              </a:xfrm>
              <a:prstGeom prst="star16">
                <a:avLst>
                  <a:gd name="adj" fmla="val 42653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4B0F6518-DA68-42E6-AB5D-C847EDAB6BE5}"/>
                  </a:ext>
                </a:extLst>
              </p:cNvPr>
              <p:cNvGrpSpPr/>
              <p:nvPr/>
            </p:nvGrpSpPr>
            <p:grpSpPr>
              <a:xfrm>
                <a:off x="1412547" y="2607944"/>
                <a:ext cx="1422982" cy="1422980"/>
                <a:chOff x="4347010" y="2395143"/>
                <a:chExt cx="1611095" cy="1611095"/>
              </a:xfrm>
              <a:solidFill>
                <a:srgbClr val="FFFF00"/>
              </a:solidFill>
            </p:grpSpPr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A644D094-8EF8-4231-8931-9E8B4A746369}"/>
                    </a:ext>
                  </a:extLst>
                </p:cNvPr>
                <p:cNvSpPr/>
                <p:nvPr/>
              </p:nvSpPr>
              <p:spPr>
                <a:xfrm>
                  <a:off x="5066822" y="2395143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FCB5C702-14B7-4C2B-99A6-7DAF01F0D8FF}"/>
                    </a:ext>
                  </a:extLst>
                </p:cNvPr>
                <p:cNvSpPr/>
                <p:nvPr/>
              </p:nvSpPr>
              <p:spPr>
                <a:xfrm rot="10800000">
                  <a:off x="5066822" y="3285669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192F7F65-897A-49DC-BF16-62C305579F88}"/>
                    </a:ext>
                  </a:extLst>
                </p:cNvPr>
                <p:cNvSpPr/>
                <p:nvPr/>
              </p:nvSpPr>
              <p:spPr>
                <a:xfrm rot="5400000">
                  <a:off x="5512084" y="2840406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6B4C5458-E1E3-4CE2-93AA-C506EA9B420B}"/>
                    </a:ext>
                  </a:extLst>
                </p:cNvPr>
                <p:cNvSpPr/>
                <p:nvPr/>
              </p:nvSpPr>
              <p:spPr>
                <a:xfrm rot="16200000">
                  <a:off x="4621558" y="2840406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829DDDAE-3D52-4473-9FB6-A576FB774856}"/>
                    </a:ext>
                  </a:extLst>
                </p:cNvPr>
                <p:cNvSpPr/>
                <p:nvPr/>
              </p:nvSpPr>
              <p:spPr>
                <a:xfrm rot="2700000">
                  <a:off x="5381670" y="2525559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C56D4435-DB23-4911-985F-BBE554E4ADAA}"/>
                    </a:ext>
                  </a:extLst>
                </p:cNvPr>
                <p:cNvSpPr/>
                <p:nvPr/>
              </p:nvSpPr>
              <p:spPr>
                <a:xfrm rot="13500000">
                  <a:off x="4751974" y="3155255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2A715D9C-C1D6-411D-BAA7-FEE8DD38ADF7}"/>
                    </a:ext>
                  </a:extLst>
                </p:cNvPr>
                <p:cNvSpPr/>
                <p:nvPr/>
              </p:nvSpPr>
              <p:spPr>
                <a:xfrm rot="8100000">
                  <a:off x="5381669" y="3155254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BDA531B8-E6EA-4CFF-961C-A8BC9C1EF775}"/>
                    </a:ext>
                  </a:extLst>
                </p:cNvPr>
                <p:cNvSpPr/>
                <p:nvPr/>
              </p:nvSpPr>
              <p:spPr>
                <a:xfrm rot="18900000">
                  <a:off x="4751973" y="2525558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2" name="グループ化 101">
                  <a:extLst>
                    <a:ext uri="{FF2B5EF4-FFF2-40B4-BE49-F238E27FC236}">
                      <a16:creationId xmlns:a16="http://schemas.microsoft.com/office/drawing/2014/main" id="{4BD3C8B8-51BE-485F-BEB9-39A81CAFEA30}"/>
                    </a:ext>
                  </a:extLst>
                </p:cNvPr>
                <p:cNvGrpSpPr/>
                <p:nvPr/>
              </p:nvGrpSpPr>
              <p:grpSpPr>
                <a:xfrm rot="1381796">
                  <a:off x="4495414" y="2543549"/>
                  <a:ext cx="1314288" cy="1314286"/>
                  <a:chOff x="4645460" y="2395144"/>
                  <a:chExt cx="1611095" cy="1611095"/>
                </a:xfrm>
                <a:grpFill/>
              </p:grpSpPr>
              <p:sp>
                <p:nvSpPr>
                  <p:cNvPr id="103" name="フリーフォーム: 図形 102">
                    <a:extLst>
                      <a:ext uri="{FF2B5EF4-FFF2-40B4-BE49-F238E27FC236}">
                        <a16:creationId xmlns:a16="http://schemas.microsoft.com/office/drawing/2014/main" id="{074BDC76-F541-4202-A74A-1C7C103CCB5A}"/>
                      </a:ext>
                    </a:extLst>
                  </p:cNvPr>
                  <p:cNvSpPr/>
                  <p:nvPr/>
                </p:nvSpPr>
                <p:spPr>
                  <a:xfrm>
                    <a:off x="5365272" y="2395144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" name="フリーフォーム: 図形 103">
                    <a:extLst>
                      <a:ext uri="{FF2B5EF4-FFF2-40B4-BE49-F238E27FC236}">
                        <a16:creationId xmlns:a16="http://schemas.microsoft.com/office/drawing/2014/main" id="{8046B6FE-ACD7-4F9E-8DA7-2CDB43F6AE7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365272" y="3285670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" name="フリーフォーム: 図形 104">
                    <a:extLst>
                      <a:ext uri="{FF2B5EF4-FFF2-40B4-BE49-F238E27FC236}">
                        <a16:creationId xmlns:a16="http://schemas.microsoft.com/office/drawing/2014/main" id="{0095CD51-2F99-4D59-BDB3-560A72ED5DE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810534" y="2840407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" name="フリーフォーム: 図形 105">
                    <a:extLst>
                      <a:ext uri="{FF2B5EF4-FFF2-40B4-BE49-F238E27FC236}">
                        <a16:creationId xmlns:a16="http://schemas.microsoft.com/office/drawing/2014/main" id="{FE18BDD1-DD8C-4644-9075-7A63C8B9E54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920008" y="2840407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" name="フリーフォーム: 図形 106">
                    <a:extLst>
                      <a:ext uri="{FF2B5EF4-FFF2-40B4-BE49-F238E27FC236}">
                        <a16:creationId xmlns:a16="http://schemas.microsoft.com/office/drawing/2014/main" id="{37E3FDB6-7934-4177-BF4A-8B048EB7640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680120" y="2525560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8" name="フリーフォーム: 図形 107">
                    <a:extLst>
                      <a:ext uri="{FF2B5EF4-FFF2-40B4-BE49-F238E27FC236}">
                        <a16:creationId xmlns:a16="http://schemas.microsoft.com/office/drawing/2014/main" id="{631207FF-5DE5-43C3-98A1-328DA0DFFB3B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5050424" y="3155256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" name="フリーフォーム: 図形 108">
                    <a:extLst>
                      <a:ext uri="{FF2B5EF4-FFF2-40B4-BE49-F238E27FC236}">
                        <a16:creationId xmlns:a16="http://schemas.microsoft.com/office/drawing/2014/main" id="{B8309189-982E-4079-9969-4830258177BD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5680119" y="3155255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" name="フリーフォーム: 図形 109">
                    <a:extLst>
                      <a:ext uri="{FF2B5EF4-FFF2-40B4-BE49-F238E27FC236}">
                        <a16:creationId xmlns:a16="http://schemas.microsoft.com/office/drawing/2014/main" id="{BB190950-55D4-4ED2-B607-7870008E374D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5050423" y="2525559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C66E2ABD-A799-48B9-B031-C79A738ED716}"/>
                </a:ext>
              </a:extLst>
            </p:cNvPr>
            <p:cNvGrpSpPr/>
            <p:nvPr/>
          </p:nvGrpSpPr>
          <p:grpSpPr>
            <a:xfrm rot="17100000">
              <a:off x="3080152" y="4487122"/>
              <a:ext cx="440741" cy="330679"/>
              <a:chOff x="4377749" y="2352435"/>
              <a:chExt cx="897689" cy="673517"/>
            </a:xfrm>
          </p:grpSpPr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BCB01670-FCBF-4078-A417-23BAF8E32135}"/>
                  </a:ext>
                </a:extLst>
              </p:cNvPr>
              <p:cNvGrpSpPr/>
              <p:nvPr/>
            </p:nvGrpSpPr>
            <p:grpSpPr>
              <a:xfrm>
                <a:off x="4599581" y="2467117"/>
                <a:ext cx="468954" cy="541242"/>
                <a:chOff x="4532705" y="1701650"/>
                <a:chExt cx="364340" cy="420502"/>
              </a:xfrm>
            </p:grpSpPr>
            <p:sp>
              <p:nvSpPr>
                <p:cNvPr id="85" name="楕円 84">
                  <a:extLst>
                    <a:ext uri="{FF2B5EF4-FFF2-40B4-BE49-F238E27FC236}">
                      <a16:creationId xmlns:a16="http://schemas.microsoft.com/office/drawing/2014/main" id="{8A63CD20-820F-452E-ABEC-DB5018E20145}"/>
                    </a:ext>
                  </a:extLst>
                </p:cNvPr>
                <p:cNvSpPr/>
                <p:nvPr/>
              </p:nvSpPr>
              <p:spPr>
                <a:xfrm>
                  <a:off x="4625975" y="1797614"/>
                  <a:ext cx="177800" cy="177800"/>
                </a:xfrm>
                <a:prstGeom prst="ellipse">
                  <a:avLst/>
                </a:pr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月 85">
                  <a:extLst>
                    <a:ext uri="{FF2B5EF4-FFF2-40B4-BE49-F238E27FC236}">
                      <a16:creationId xmlns:a16="http://schemas.microsoft.com/office/drawing/2014/main" id="{ED4427DB-3571-4196-8ED1-237075357CD1}"/>
                    </a:ext>
                  </a:extLst>
                </p:cNvPr>
                <p:cNvSpPr/>
                <p:nvPr/>
              </p:nvSpPr>
              <p:spPr>
                <a:xfrm rot="5400000">
                  <a:off x="4622443" y="1611912"/>
                  <a:ext cx="184864" cy="364340"/>
                </a:xfrm>
                <a:prstGeom prst="moon">
                  <a:avLst>
                    <a:gd name="adj" fmla="val 87500"/>
                  </a:avLst>
                </a:pr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月 86">
                  <a:extLst>
                    <a:ext uri="{FF2B5EF4-FFF2-40B4-BE49-F238E27FC236}">
                      <a16:creationId xmlns:a16="http://schemas.microsoft.com/office/drawing/2014/main" id="{42E6FCA3-FC04-4D30-B88C-381EB04E0EAA}"/>
                    </a:ext>
                  </a:extLst>
                </p:cNvPr>
                <p:cNvSpPr/>
                <p:nvPr/>
              </p:nvSpPr>
              <p:spPr>
                <a:xfrm rot="19800000">
                  <a:off x="4536004" y="1751544"/>
                  <a:ext cx="184864" cy="369728"/>
                </a:xfrm>
                <a:prstGeom prst="moon">
                  <a:avLst>
                    <a:gd name="adj" fmla="val 87500"/>
                  </a:avLst>
                </a:pr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月 87">
                  <a:extLst>
                    <a:ext uri="{FF2B5EF4-FFF2-40B4-BE49-F238E27FC236}">
                      <a16:creationId xmlns:a16="http://schemas.microsoft.com/office/drawing/2014/main" id="{B2873BF0-6420-43D2-AAC0-315A03589E3E}"/>
                    </a:ext>
                  </a:extLst>
                </p:cNvPr>
                <p:cNvSpPr/>
                <p:nvPr/>
              </p:nvSpPr>
              <p:spPr>
                <a:xfrm rot="12600000">
                  <a:off x="4696294" y="1752424"/>
                  <a:ext cx="184864" cy="369728"/>
                </a:xfrm>
                <a:prstGeom prst="moon">
                  <a:avLst>
                    <a:gd name="adj" fmla="val 87500"/>
                  </a:avLst>
                </a:pr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7" name="グループ化 76">
                <a:extLst>
                  <a:ext uri="{FF2B5EF4-FFF2-40B4-BE49-F238E27FC236}">
                    <a16:creationId xmlns:a16="http://schemas.microsoft.com/office/drawing/2014/main" id="{DE882763-8395-4C3A-A2C8-9C6004F8EC23}"/>
                  </a:ext>
                </a:extLst>
              </p:cNvPr>
              <p:cNvGrpSpPr/>
              <p:nvPr/>
            </p:nvGrpSpPr>
            <p:grpSpPr>
              <a:xfrm>
                <a:off x="4495633" y="2355850"/>
                <a:ext cx="667087" cy="670102"/>
                <a:chOff x="4495633" y="2336800"/>
                <a:chExt cx="667087" cy="708202"/>
              </a:xfrm>
            </p:grpSpPr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9ED69D83-5916-4A39-868B-325C39DC5A73}"/>
                    </a:ext>
                  </a:extLst>
                </p:cNvPr>
                <p:cNvSpPr/>
                <p:nvPr/>
              </p:nvSpPr>
              <p:spPr>
                <a:xfrm>
                  <a:off x="4495633" y="2336800"/>
                  <a:ext cx="667087" cy="306724"/>
                </a:xfrm>
                <a:custGeom>
                  <a:avLst/>
                  <a:gdLst>
                    <a:gd name="connsiteX0" fmla="*/ 333543 w 667087"/>
                    <a:gd name="connsiteY0" fmla="*/ 0 h 306724"/>
                    <a:gd name="connsiteX1" fmla="*/ 663256 w 667087"/>
                    <a:gd name="connsiteY1" fmla="*/ 268724 h 306724"/>
                    <a:gd name="connsiteX2" fmla="*/ 667087 w 667087"/>
                    <a:gd name="connsiteY2" fmla="*/ 306724 h 306724"/>
                    <a:gd name="connsiteX3" fmla="*/ 647852 w 667087"/>
                    <a:gd name="connsiteY3" fmla="*/ 289074 h 306724"/>
                    <a:gd name="connsiteX4" fmla="*/ 333543 w 667087"/>
                    <a:gd name="connsiteY4" fmla="*/ 190500 h 306724"/>
                    <a:gd name="connsiteX5" fmla="*/ 19234 w 667087"/>
                    <a:gd name="connsiteY5" fmla="*/ 289074 h 306724"/>
                    <a:gd name="connsiteX6" fmla="*/ 0 w 667087"/>
                    <a:gd name="connsiteY6" fmla="*/ 306724 h 306724"/>
                    <a:gd name="connsiteX7" fmla="*/ 3831 w 667087"/>
                    <a:gd name="connsiteY7" fmla="*/ 268724 h 306724"/>
                    <a:gd name="connsiteX8" fmla="*/ 333543 w 667087"/>
                    <a:gd name="connsiteY8" fmla="*/ 0 h 306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67087" h="306724">
                      <a:moveTo>
                        <a:pt x="333543" y="0"/>
                      </a:moveTo>
                      <a:cubicBezTo>
                        <a:pt x="496180" y="0"/>
                        <a:pt x="631874" y="115364"/>
                        <a:pt x="663256" y="268724"/>
                      </a:cubicBezTo>
                      <a:lnTo>
                        <a:pt x="667087" y="306724"/>
                      </a:lnTo>
                      <a:lnTo>
                        <a:pt x="647852" y="289074"/>
                      </a:lnTo>
                      <a:cubicBezTo>
                        <a:pt x="567414" y="228170"/>
                        <a:pt x="456289" y="190500"/>
                        <a:pt x="333543" y="190500"/>
                      </a:cubicBezTo>
                      <a:cubicBezTo>
                        <a:pt x="210798" y="190500"/>
                        <a:pt x="99673" y="228170"/>
                        <a:pt x="19234" y="289074"/>
                      </a:cubicBezTo>
                      <a:lnTo>
                        <a:pt x="0" y="306724"/>
                      </a:lnTo>
                      <a:lnTo>
                        <a:pt x="3831" y="268724"/>
                      </a:lnTo>
                      <a:cubicBezTo>
                        <a:pt x="35213" y="115364"/>
                        <a:pt x="170906" y="0"/>
                        <a:pt x="33354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57EC5A26-252B-46F1-BA8D-16AE61FA5B9B}"/>
                    </a:ext>
                  </a:extLst>
                </p:cNvPr>
                <p:cNvSpPr/>
                <p:nvPr/>
              </p:nvSpPr>
              <p:spPr>
                <a:xfrm rot="10800000">
                  <a:off x="4495633" y="2738278"/>
                  <a:ext cx="667087" cy="306724"/>
                </a:xfrm>
                <a:custGeom>
                  <a:avLst/>
                  <a:gdLst>
                    <a:gd name="connsiteX0" fmla="*/ 333543 w 667087"/>
                    <a:gd name="connsiteY0" fmla="*/ 0 h 306724"/>
                    <a:gd name="connsiteX1" fmla="*/ 663256 w 667087"/>
                    <a:gd name="connsiteY1" fmla="*/ 268724 h 306724"/>
                    <a:gd name="connsiteX2" fmla="*/ 667087 w 667087"/>
                    <a:gd name="connsiteY2" fmla="*/ 306724 h 306724"/>
                    <a:gd name="connsiteX3" fmla="*/ 647852 w 667087"/>
                    <a:gd name="connsiteY3" fmla="*/ 289074 h 306724"/>
                    <a:gd name="connsiteX4" fmla="*/ 333543 w 667087"/>
                    <a:gd name="connsiteY4" fmla="*/ 190500 h 306724"/>
                    <a:gd name="connsiteX5" fmla="*/ 19234 w 667087"/>
                    <a:gd name="connsiteY5" fmla="*/ 289074 h 306724"/>
                    <a:gd name="connsiteX6" fmla="*/ 0 w 667087"/>
                    <a:gd name="connsiteY6" fmla="*/ 306724 h 306724"/>
                    <a:gd name="connsiteX7" fmla="*/ 3831 w 667087"/>
                    <a:gd name="connsiteY7" fmla="*/ 268724 h 306724"/>
                    <a:gd name="connsiteX8" fmla="*/ 333543 w 667087"/>
                    <a:gd name="connsiteY8" fmla="*/ 0 h 306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67087" h="306724">
                      <a:moveTo>
                        <a:pt x="333543" y="0"/>
                      </a:moveTo>
                      <a:cubicBezTo>
                        <a:pt x="496180" y="0"/>
                        <a:pt x="631874" y="115364"/>
                        <a:pt x="663256" y="268724"/>
                      </a:cubicBezTo>
                      <a:lnTo>
                        <a:pt x="667087" y="306724"/>
                      </a:lnTo>
                      <a:lnTo>
                        <a:pt x="647852" y="289074"/>
                      </a:lnTo>
                      <a:cubicBezTo>
                        <a:pt x="567414" y="228170"/>
                        <a:pt x="456289" y="190500"/>
                        <a:pt x="333543" y="190500"/>
                      </a:cubicBezTo>
                      <a:cubicBezTo>
                        <a:pt x="210798" y="190500"/>
                        <a:pt x="99673" y="228170"/>
                        <a:pt x="19234" y="289074"/>
                      </a:cubicBezTo>
                      <a:lnTo>
                        <a:pt x="0" y="306724"/>
                      </a:lnTo>
                      <a:lnTo>
                        <a:pt x="3831" y="268724"/>
                      </a:lnTo>
                      <a:cubicBezTo>
                        <a:pt x="35213" y="115364"/>
                        <a:pt x="170906" y="0"/>
                        <a:pt x="33354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C438120A-97A2-4E27-AD4C-B79151703738}"/>
                  </a:ext>
                </a:extLst>
              </p:cNvPr>
              <p:cNvGrpSpPr/>
              <p:nvPr/>
            </p:nvGrpSpPr>
            <p:grpSpPr>
              <a:xfrm rot="5400000">
                <a:off x="4495632" y="2334269"/>
                <a:ext cx="667087" cy="708202"/>
                <a:chOff x="4495633" y="2336800"/>
                <a:chExt cx="667087" cy="708202"/>
              </a:xfrm>
            </p:grpSpPr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DDBDB88D-75F7-426F-A5D4-F68B56B29E38}"/>
                    </a:ext>
                  </a:extLst>
                </p:cNvPr>
                <p:cNvSpPr/>
                <p:nvPr/>
              </p:nvSpPr>
              <p:spPr>
                <a:xfrm>
                  <a:off x="4495633" y="2336800"/>
                  <a:ext cx="667087" cy="306724"/>
                </a:xfrm>
                <a:custGeom>
                  <a:avLst/>
                  <a:gdLst>
                    <a:gd name="connsiteX0" fmla="*/ 333543 w 667087"/>
                    <a:gd name="connsiteY0" fmla="*/ 0 h 306724"/>
                    <a:gd name="connsiteX1" fmla="*/ 663256 w 667087"/>
                    <a:gd name="connsiteY1" fmla="*/ 268724 h 306724"/>
                    <a:gd name="connsiteX2" fmla="*/ 667087 w 667087"/>
                    <a:gd name="connsiteY2" fmla="*/ 306724 h 306724"/>
                    <a:gd name="connsiteX3" fmla="*/ 647852 w 667087"/>
                    <a:gd name="connsiteY3" fmla="*/ 289074 h 306724"/>
                    <a:gd name="connsiteX4" fmla="*/ 333543 w 667087"/>
                    <a:gd name="connsiteY4" fmla="*/ 190500 h 306724"/>
                    <a:gd name="connsiteX5" fmla="*/ 19234 w 667087"/>
                    <a:gd name="connsiteY5" fmla="*/ 289074 h 306724"/>
                    <a:gd name="connsiteX6" fmla="*/ 0 w 667087"/>
                    <a:gd name="connsiteY6" fmla="*/ 306724 h 306724"/>
                    <a:gd name="connsiteX7" fmla="*/ 3831 w 667087"/>
                    <a:gd name="connsiteY7" fmla="*/ 268724 h 306724"/>
                    <a:gd name="connsiteX8" fmla="*/ 333543 w 667087"/>
                    <a:gd name="connsiteY8" fmla="*/ 0 h 306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67087" h="306724">
                      <a:moveTo>
                        <a:pt x="333543" y="0"/>
                      </a:moveTo>
                      <a:cubicBezTo>
                        <a:pt x="496180" y="0"/>
                        <a:pt x="631874" y="115364"/>
                        <a:pt x="663256" y="268724"/>
                      </a:cubicBezTo>
                      <a:lnTo>
                        <a:pt x="667087" y="306724"/>
                      </a:lnTo>
                      <a:lnTo>
                        <a:pt x="647852" y="289074"/>
                      </a:lnTo>
                      <a:cubicBezTo>
                        <a:pt x="567414" y="228170"/>
                        <a:pt x="456289" y="190500"/>
                        <a:pt x="333543" y="190500"/>
                      </a:cubicBezTo>
                      <a:cubicBezTo>
                        <a:pt x="210798" y="190500"/>
                        <a:pt x="99673" y="228170"/>
                        <a:pt x="19234" y="289074"/>
                      </a:cubicBezTo>
                      <a:lnTo>
                        <a:pt x="0" y="306724"/>
                      </a:lnTo>
                      <a:lnTo>
                        <a:pt x="3831" y="268724"/>
                      </a:lnTo>
                      <a:cubicBezTo>
                        <a:pt x="35213" y="115364"/>
                        <a:pt x="170906" y="0"/>
                        <a:pt x="33354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0220EC3A-4A4B-4A3A-89C5-8064E964EBD2}"/>
                    </a:ext>
                  </a:extLst>
                </p:cNvPr>
                <p:cNvSpPr/>
                <p:nvPr/>
              </p:nvSpPr>
              <p:spPr>
                <a:xfrm rot="10800000">
                  <a:off x="4495633" y="2738278"/>
                  <a:ext cx="667087" cy="306724"/>
                </a:xfrm>
                <a:custGeom>
                  <a:avLst/>
                  <a:gdLst>
                    <a:gd name="connsiteX0" fmla="*/ 333543 w 667087"/>
                    <a:gd name="connsiteY0" fmla="*/ 0 h 306724"/>
                    <a:gd name="connsiteX1" fmla="*/ 663256 w 667087"/>
                    <a:gd name="connsiteY1" fmla="*/ 268724 h 306724"/>
                    <a:gd name="connsiteX2" fmla="*/ 667087 w 667087"/>
                    <a:gd name="connsiteY2" fmla="*/ 306724 h 306724"/>
                    <a:gd name="connsiteX3" fmla="*/ 647852 w 667087"/>
                    <a:gd name="connsiteY3" fmla="*/ 289074 h 306724"/>
                    <a:gd name="connsiteX4" fmla="*/ 333543 w 667087"/>
                    <a:gd name="connsiteY4" fmla="*/ 190500 h 306724"/>
                    <a:gd name="connsiteX5" fmla="*/ 19234 w 667087"/>
                    <a:gd name="connsiteY5" fmla="*/ 289074 h 306724"/>
                    <a:gd name="connsiteX6" fmla="*/ 0 w 667087"/>
                    <a:gd name="connsiteY6" fmla="*/ 306724 h 306724"/>
                    <a:gd name="connsiteX7" fmla="*/ 3831 w 667087"/>
                    <a:gd name="connsiteY7" fmla="*/ 268724 h 306724"/>
                    <a:gd name="connsiteX8" fmla="*/ 333543 w 667087"/>
                    <a:gd name="connsiteY8" fmla="*/ 0 h 306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67087" h="306724">
                      <a:moveTo>
                        <a:pt x="333543" y="0"/>
                      </a:moveTo>
                      <a:cubicBezTo>
                        <a:pt x="496180" y="0"/>
                        <a:pt x="631874" y="115364"/>
                        <a:pt x="663256" y="268724"/>
                      </a:cubicBezTo>
                      <a:lnTo>
                        <a:pt x="667087" y="306724"/>
                      </a:lnTo>
                      <a:lnTo>
                        <a:pt x="647852" y="289074"/>
                      </a:lnTo>
                      <a:cubicBezTo>
                        <a:pt x="567414" y="228170"/>
                        <a:pt x="456289" y="190500"/>
                        <a:pt x="333543" y="190500"/>
                      </a:cubicBezTo>
                      <a:cubicBezTo>
                        <a:pt x="210798" y="190500"/>
                        <a:pt x="99673" y="228170"/>
                        <a:pt x="19234" y="289074"/>
                      </a:cubicBezTo>
                      <a:lnTo>
                        <a:pt x="0" y="306724"/>
                      </a:lnTo>
                      <a:lnTo>
                        <a:pt x="3831" y="268724"/>
                      </a:lnTo>
                      <a:cubicBezTo>
                        <a:pt x="35213" y="115364"/>
                        <a:pt x="170906" y="0"/>
                        <a:pt x="33354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669310E4-BCAE-4D88-8012-E112B70B071B}"/>
                  </a:ext>
                </a:extLst>
              </p:cNvPr>
              <p:cNvSpPr/>
              <p:nvPr/>
            </p:nvSpPr>
            <p:spPr>
              <a:xfrm rot="9000000">
                <a:off x="4575233" y="2689736"/>
                <a:ext cx="700205" cy="330583"/>
              </a:xfrm>
              <a:custGeom>
                <a:avLst/>
                <a:gdLst>
                  <a:gd name="connsiteX0" fmla="*/ 333543 w 667087"/>
                  <a:gd name="connsiteY0" fmla="*/ 0 h 306724"/>
                  <a:gd name="connsiteX1" fmla="*/ 663256 w 667087"/>
                  <a:gd name="connsiteY1" fmla="*/ 268724 h 306724"/>
                  <a:gd name="connsiteX2" fmla="*/ 667087 w 667087"/>
                  <a:gd name="connsiteY2" fmla="*/ 306724 h 306724"/>
                  <a:gd name="connsiteX3" fmla="*/ 647852 w 667087"/>
                  <a:gd name="connsiteY3" fmla="*/ 289074 h 306724"/>
                  <a:gd name="connsiteX4" fmla="*/ 333543 w 667087"/>
                  <a:gd name="connsiteY4" fmla="*/ 190500 h 306724"/>
                  <a:gd name="connsiteX5" fmla="*/ 19234 w 667087"/>
                  <a:gd name="connsiteY5" fmla="*/ 289074 h 306724"/>
                  <a:gd name="connsiteX6" fmla="*/ 0 w 667087"/>
                  <a:gd name="connsiteY6" fmla="*/ 306724 h 306724"/>
                  <a:gd name="connsiteX7" fmla="*/ 3831 w 667087"/>
                  <a:gd name="connsiteY7" fmla="*/ 268724 h 306724"/>
                  <a:gd name="connsiteX8" fmla="*/ 333543 w 667087"/>
                  <a:gd name="connsiteY8" fmla="*/ 0 h 306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7087" h="306724">
                    <a:moveTo>
                      <a:pt x="333543" y="0"/>
                    </a:moveTo>
                    <a:cubicBezTo>
                      <a:pt x="496180" y="0"/>
                      <a:pt x="631874" y="115364"/>
                      <a:pt x="663256" y="268724"/>
                    </a:cubicBezTo>
                    <a:lnTo>
                      <a:pt x="667087" y="306724"/>
                    </a:lnTo>
                    <a:lnTo>
                      <a:pt x="647852" y="289074"/>
                    </a:lnTo>
                    <a:cubicBezTo>
                      <a:pt x="567414" y="228170"/>
                      <a:pt x="456289" y="190500"/>
                      <a:pt x="333543" y="190500"/>
                    </a:cubicBezTo>
                    <a:cubicBezTo>
                      <a:pt x="210798" y="190500"/>
                      <a:pt x="99673" y="228170"/>
                      <a:pt x="19234" y="289074"/>
                    </a:cubicBezTo>
                    <a:lnTo>
                      <a:pt x="0" y="306724"/>
                    </a:lnTo>
                    <a:lnTo>
                      <a:pt x="3831" y="268724"/>
                    </a:lnTo>
                    <a:cubicBezTo>
                      <a:pt x="35213" y="115364"/>
                      <a:pt x="170906" y="0"/>
                      <a:pt x="333543" y="0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FF99CC"/>
                  </a:gs>
                  <a:gs pos="20000">
                    <a:srgbClr val="FF0066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3EA63CD4-907A-4041-B722-9553E64D9B80}"/>
                  </a:ext>
                </a:extLst>
              </p:cNvPr>
              <p:cNvSpPr/>
              <p:nvPr/>
            </p:nvSpPr>
            <p:spPr>
              <a:xfrm rot="19800000">
                <a:off x="4377749" y="2352435"/>
                <a:ext cx="702882" cy="330583"/>
              </a:xfrm>
              <a:custGeom>
                <a:avLst/>
                <a:gdLst>
                  <a:gd name="connsiteX0" fmla="*/ 333543 w 667087"/>
                  <a:gd name="connsiteY0" fmla="*/ 0 h 306724"/>
                  <a:gd name="connsiteX1" fmla="*/ 663256 w 667087"/>
                  <a:gd name="connsiteY1" fmla="*/ 268724 h 306724"/>
                  <a:gd name="connsiteX2" fmla="*/ 667087 w 667087"/>
                  <a:gd name="connsiteY2" fmla="*/ 306724 h 306724"/>
                  <a:gd name="connsiteX3" fmla="*/ 647852 w 667087"/>
                  <a:gd name="connsiteY3" fmla="*/ 289074 h 306724"/>
                  <a:gd name="connsiteX4" fmla="*/ 333543 w 667087"/>
                  <a:gd name="connsiteY4" fmla="*/ 190500 h 306724"/>
                  <a:gd name="connsiteX5" fmla="*/ 19234 w 667087"/>
                  <a:gd name="connsiteY5" fmla="*/ 289074 h 306724"/>
                  <a:gd name="connsiteX6" fmla="*/ 0 w 667087"/>
                  <a:gd name="connsiteY6" fmla="*/ 306724 h 306724"/>
                  <a:gd name="connsiteX7" fmla="*/ 3831 w 667087"/>
                  <a:gd name="connsiteY7" fmla="*/ 268724 h 306724"/>
                  <a:gd name="connsiteX8" fmla="*/ 333543 w 667087"/>
                  <a:gd name="connsiteY8" fmla="*/ 0 h 306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7087" h="306724">
                    <a:moveTo>
                      <a:pt x="333543" y="0"/>
                    </a:moveTo>
                    <a:cubicBezTo>
                      <a:pt x="496180" y="0"/>
                      <a:pt x="631874" y="115364"/>
                      <a:pt x="663256" y="268724"/>
                    </a:cubicBezTo>
                    <a:lnTo>
                      <a:pt x="667087" y="306724"/>
                    </a:lnTo>
                    <a:lnTo>
                      <a:pt x="647852" y="289074"/>
                    </a:lnTo>
                    <a:cubicBezTo>
                      <a:pt x="567414" y="228170"/>
                      <a:pt x="456289" y="190500"/>
                      <a:pt x="333543" y="190500"/>
                    </a:cubicBezTo>
                    <a:cubicBezTo>
                      <a:pt x="210798" y="190500"/>
                      <a:pt x="99673" y="228170"/>
                      <a:pt x="19234" y="289074"/>
                    </a:cubicBezTo>
                    <a:lnTo>
                      <a:pt x="0" y="306724"/>
                    </a:lnTo>
                    <a:lnTo>
                      <a:pt x="3831" y="268724"/>
                    </a:lnTo>
                    <a:cubicBezTo>
                      <a:pt x="35213" y="115364"/>
                      <a:pt x="170906" y="0"/>
                      <a:pt x="333543" y="0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FF99CC"/>
                  </a:gs>
                  <a:gs pos="20000">
                    <a:srgbClr val="FF0066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46DE9D9E-1610-4C81-9835-28B7D5276D3B}"/>
                </a:ext>
              </a:extLst>
            </p:cNvPr>
            <p:cNvGrpSpPr/>
            <p:nvPr/>
          </p:nvGrpSpPr>
          <p:grpSpPr>
            <a:xfrm>
              <a:off x="3164287" y="3207743"/>
              <a:ext cx="1131805" cy="1162694"/>
              <a:chOff x="1006772" y="2101289"/>
              <a:chExt cx="2230075" cy="2290939"/>
            </a:xfrm>
          </p:grpSpPr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C9415AE2-965C-492B-BBE6-22067091B17A}"/>
                  </a:ext>
                </a:extLst>
              </p:cNvPr>
              <p:cNvSpPr/>
              <p:nvPr/>
            </p:nvSpPr>
            <p:spPr>
              <a:xfrm>
                <a:off x="1011230" y="2101289"/>
                <a:ext cx="2225617" cy="2251496"/>
              </a:xfrm>
              <a:custGeom>
                <a:avLst/>
                <a:gdLst>
                  <a:gd name="connsiteX0" fmla="*/ 1112809 w 2225617"/>
                  <a:gd name="connsiteY0" fmla="*/ 0 h 2251496"/>
                  <a:gd name="connsiteX1" fmla="*/ 1667180 w 2225617"/>
                  <a:gd name="connsiteY1" fmla="*/ 294756 h 2251496"/>
                  <a:gd name="connsiteX2" fmla="*/ 1712337 w 2225617"/>
                  <a:gd name="connsiteY2" fmla="*/ 377952 h 2251496"/>
                  <a:gd name="connsiteX3" fmla="*/ 1817298 w 2225617"/>
                  <a:gd name="connsiteY3" fmla="*/ 410534 h 2251496"/>
                  <a:gd name="connsiteX4" fmla="*/ 2225617 w 2225617"/>
                  <a:gd name="connsiteY4" fmla="*/ 1026544 h 2251496"/>
                  <a:gd name="connsiteX5" fmla="*/ 2111440 w 2225617"/>
                  <a:gd name="connsiteY5" fmla="*/ 1400336 h 2251496"/>
                  <a:gd name="connsiteX6" fmla="*/ 2053913 w 2225617"/>
                  <a:gd name="connsiteY6" fmla="*/ 1470059 h 2251496"/>
                  <a:gd name="connsiteX7" fmla="*/ 2059221 w 2225617"/>
                  <a:gd name="connsiteY7" fmla="*/ 1497800 h 2251496"/>
                  <a:gd name="connsiteX8" fmla="*/ 2064592 w 2225617"/>
                  <a:gd name="connsiteY8" fmla="*/ 1582948 h 2251496"/>
                  <a:gd name="connsiteX9" fmla="*/ 1396044 w 2225617"/>
                  <a:gd name="connsiteY9" fmla="*/ 2251496 h 2251496"/>
                  <a:gd name="connsiteX10" fmla="*/ 1166175 w 2225617"/>
                  <a:gd name="connsiteY10" fmla="*/ 2210929 h 2251496"/>
                  <a:gd name="connsiteX11" fmla="*/ 1093142 w 2225617"/>
                  <a:gd name="connsiteY11" fmla="*/ 2176858 h 2251496"/>
                  <a:gd name="connsiteX12" fmla="*/ 1052424 w 2225617"/>
                  <a:gd name="connsiteY12" fmla="*/ 2198958 h 2251496"/>
                  <a:gd name="connsiteX13" fmla="*/ 792195 w 2225617"/>
                  <a:gd name="connsiteY13" fmla="*/ 2251496 h 2251496"/>
                  <a:gd name="connsiteX14" fmla="*/ 123647 w 2225617"/>
                  <a:gd name="connsiteY14" fmla="*/ 1582948 h 2251496"/>
                  <a:gd name="connsiteX15" fmla="*/ 137230 w 2225617"/>
                  <a:gd name="connsiteY15" fmla="*/ 1448212 h 2251496"/>
                  <a:gd name="connsiteX16" fmla="*/ 141726 w 2225617"/>
                  <a:gd name="connsiteY16" fmla="*/ 1433725 h 2251496"/>
                  <a:gd name="connsiteX17" fmla="*/ 114177 w 2225617"/>
                  <a:gd name="connsiteY17" fmla="*/ 1400336 h 2251496"/>
                  <a:gd name="connsiteX18" fmla="*/ 0 w 2225617"/>
                  <a:gd name="connsiteY18" fmla="*/ 1026544 h 2251496"/>
                  <a:gd name="connsiteX19" fmla="*/ 408319 w 2225617"/>
                  <a:gd name="connsiteY19" fmla="*/ 410534 h 2251496"/>
                  <a:gd name="connsiteX20" fmla="*/ 513282 w 2225617"/>
                  <a:gd name="connsiteY20" fmla="*/ 377951 h 2251496"/>
                  <a:gd name="connsiteX21" fmla="*/ 558438 w 2225617"/>
                  <a:gd name="connsiteY21" fmla="*/ 294756 h 2251496"/>
                  <a:gd name="connsiteX22" fmla="*/ 1112809 w 2225617"/>
                  <a:gd name="connsiteY22" fmla="*/ 0 h 2251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225617" h="2251496">
                    <a:moveTo>
                      <a:pt x="1112809" y="0"/>
                    </a:moveTo>
                    <a:cubicBezTo>
                      <a:pt x="1343577" y="0"/>
                      <a:pt x="1547037" y="116921"/>
                      <a:pt x="1667180" y="294756"/>
                    </a:cubicBezTo>
                    <a:lnTo>
                      <a:pt x="1712337" y="377952"/>
                    </a:lnTo>
                    <a:lnTo>
                      <a:pt x="1817298" y="410534"/>
                    </a:lnTo>
                    <a:cubicBezTo>
                      <a:pt x="2057250" y="512025"/>
                      <a:pt x="2225617" y="749622"/>
                      <a:pt x="2225617" y="1026544"/>
                    </a:cubicBezTo>
                    <a:cubicBezTo>
                      <a:pt x="2225617" y="1165005"/>
                      <a:pt x="2183525" y="1293635"/>
                      <a:pt x="2111440" y="1400336"/>
                    </a:cubicBezTo>
                    <a:lnTo>
                      <a:pt x="2053913" y="1470059"/>
                    </a:lnTo>
                    <a:lnTo>
                      <a:pt x="2059221" y="1497800"/>
                    </a:lnTo>
                    <a:cubicBezTo>
                      <a:pt x="2062765" y="1525683"/>
                      <a:pt x="2064592" y="1554102"/>
                      <a:pt x="2064592" y="1582948"/>
                    </a:cubicBezTo>
                    <a:cubicBezTo>
                      <a:pt x="2064592" y="1952177"/>
                      <a:pt x="1765273" y="2251496"/>
                      <a:pt x="1396044" y="2251496"/>
                    </a:cubicBezTo>
                    <a:cubicBezTo>
                      <a:pt x="1315275" y="2251496"/>
                      <a:pt x="1237852" y="2237173"/>
                      <a:pt x="1166175" y="2210929"/>
                    </a:cubicBezTo>
                    <a:lnTo>
                      <a:pt x="1093142" y="2176858"/>
                    </a:lnTo>
                    <a:lnTo>
                      <a:pt x="1052424" y="2198958"/>
                    </a:lnTo>
                    <a:cubicBezTo>
                      <a:pt x="972440" y="2232789"/>
                      <a:pt x="884502" y="2251496"/>
                      <a:pt x="792195" y="2251496"/>
                    </a:cubicBezTo>
                    <a:cubicBezTo>
                      <a:pt x="422966" y="2251496"/>
                      <a:pt x="123647" y="1952177"/>
                      <a:pt x="123647" y="1582948"/>
                    </a:cubicBezTo>
                    <a:cubicBezTo>
                      <a:pt x="123647" y="1536794"/>
                      <a:pt x="128324" y="1491733"/>
                      <a:pt x="137230" y="1448212"/>
                    </a:cubicBezTo>
                    <a:lnTo>
                      <a:pt x="141726" y="1433725"/>
                    </a:lnTo>
                    <a:lnTo>
                      <a:pt x="114177" y="1400336"/>
                    </a:lnTo>
                    <a:cubicBezTo>
                      <a:pt x="42092" y="1293635"/>
                      <a:pt x="0" y="1165005"/>
                      <a:pt x="0" y="1026544"/>
                    </a:cubicBezTo>
                    <a:cubicBezTo>
                      <a:pt x="0" y="749622"/>
                      <a:pt x="168367" y="512025"/>
                      <a:pt x="408319" y="410534"/>
                    </a:cubicBezTo>
                    <a:lnTo>
                      <a:pt x="513282" y="377951"/>
                    </a:lnTo>
                    <a:lnTo>
                      <a:pt x="558438" y="294756"/>
                    </a:lnTo>
                    <a:cubicBezTo>
                      <a:pt x="678581" y="116921"/>
                      <a:pt x="882041" y="0"/>
                      <a:pt x="1112809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CCA63F9B-9EAC-4AC0-903F-DC888F0D4D57}"/>
                  </a:ext>
                </a:extLst>
              </p:cNvPr>
              <p:cNvSpPr/>
              <p:nvPr/>
            </p:nvSpPr>
            <p:spPr>
              <a:xfrm>
                <a:off x="1006772" y="2303386"/>
                <a:ext cx="2148268" cy="2088842"/>
              </a:xfrm>
              <a:custGeom>
                <a:avLst/>
                <a:gdLst>
                  <a:gd name="connsiteX0" fmla="*/ 1432162 w 2102003"/>
                  <a:gd name="connsiteY0" fmla="*/ 166 h 2043859"/>
                  <a:gd name="connsiteX1" fmla="*/ 1758875 w 2102003"/>
                  <a:gd name="connsiteY1" fmla="*/ 108353 h 2043859"/>
                  <a:gd name="connsiteX2" fmla="*/ 1900914 w 2102003"/>
                  <a:gd name="connsiteY2" fmla="*/ 736082 h 2043859"/>
                  <a:gd name="connsiteX3" fmla="*/ 1898367 w 2102003"/>
                  <a:gd name="connsiteY3" fmla="*/ 740111 h 2043859"/>
                  <a:gd name="connsiteX4" fmla="*/ 1906748 w 2102003"/>
                  <a:gd name="connsiteY4" fmla="*/ 745412 h 2043859"/>
                  <a:gd name="connsiteX5" fmla="*/ 1993650 w 2102003"/>
                  <a:gd name="connsiteY5" fmla="*/ 1460315 h 2043859"/>
                  <a:gd name="connsiteX6" fmla="*/ 1556522 w 2102003"/>
                  <a:gd name="connsiteY6" fmla="*/ 1654309 h 2043859"/>
                  <a:gd name="connsiteX7" fmla="*/ 1548318 w 2102003"/>
                  <a:gd name="connsiteY7" fmla="*/ 1652925 h 2043859"/>
                  <a:gd name="connsiteX8" fmla="*/ 1545794 w 2102003"/>
                  <a:gd name="connsiteY8" fmla="*/ 1667881 h 2043859"/>
                  <a:gd name="connsiteX9" fmla="*/ 1455076 w 2102003"/>
                  <a:gd name="connsiteY9" fmla="*/ 1848605 h 2043859"/>
                  <a:gd name="connsiteX10" fmla="*/ 740173 w 2102003"/>
                  <a:gd name="connsiteY10" fmla="*/ 1935505 h 2043859"/>
                  <a:gd name="connsiteX11" fmla="*/ 569650 w 2102003"/>
                  <a:gd name="connsiteY11" fmla="*/ 1691477 h 2043859"/>
                  <a:gd name="connsiteX12" fmla="*/ 552560 w 2102003"/>
                  <a:gd name="connsiteY12" fmla="*/ 1613780 h 2043859"/>
                  <a:gd name="connsiteX13" fmla="*/ 473030 w 2102003"/>
                  <a:gd name="connsiteY13" fmla="*/ 1615801 h 2043859"/>
                  <a:gd name="connsiteX14" fmla="*/ 195256 w 2102003"/>
                  <a:gd name="connsiteY14" fmla="*/ 1508707 h 2043859"/>
                  <a:gd name="connsiteX15" fmla="*/ 108353 w 2102003"/>
                  <a:gd name="connsiteY15" fmla="*/ 793804 h 2043859"/>
                  <a:gd name="connsiteX16" fmla="*/ 262081 w 2102003"/>
                  <a:gd name="connsiteY16" fmla="*/ 662431 h 2043859"/>
                  <a:gd name="connsiteX17" fmla="*/ 299997 w 2102003"/>
                  <a:gd name="connsiteY17" fmla="*/ 645994 h 2043859"/>
                  <a:gd name="connsiteX18" fmla="*/ 285428 w 2102003"/>
                  <a:gd name="connsiteY18" fmla="*/ 579758 h 2043859"/>
                  <a:gd name="connsiteX19" fmla="*/ 390038 w 2102003"/>
                  <a:gd name="connsiteY19" fmla="*/ 204308 h 2043859"/>
                  <a:gd name="connsiteX20" fmla="*/ 1104941 w 2102003"/>
                  <a:gd name="connsiteY20" fmla="*/ 117408 h 2043859"/>
                  <a:gd name="connsiteX21" fmla="*/ 1112098 w 2102003"/>
                  <a:gd name="connsiteY21" fmla="*/ 124277 h 2043859"/>
                  <a:gd name="connsiteX22" fmla="*/ 1115399 w 2102003"/>
                  <a:gd name="connsiteY22" fmla="*/ 120838 h 2043859"/>
                  <a:gd name="connsiteX23" fmla="*/ 1432162 w 2102003"/>
                  <a:gd name="connsiteY23" fmla="*/ 166 h 2043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102003" h="2043859">
                    <a:moveTo>
                      <a:pt x="1432162" y="166"/>
                    </a:moveTo>
                    <a:cubicBezTo>
                      <a:pt x="1546255" y="-2748"/>
                      <a:pt x="1662007" y="32483"/>
                      <a:pt x="1758875" y="108353"/>
                    </a:cubicBezTo>
                    <a:cubicBezTo>
                      <a:pt x="1952611" y="260094"/>
                      <a:pt x="2006617" y="524118"/>
                      <a:pt x="1900914" y="736082"/>
                    </a:cubicBezTo>
                    <a:lnTo>
                      <a:pt x="1898367" y="740111"/>
                    </a:lnTo>
                    <a:lnTo>
                      <a:pt x="1906748" y="745412"/>
                    </a:lnTo>
                    <a:cubicBezTo>
                      <a:pt x="2128160" y="918830"/>
                      <a:pt x="2167068" y="1238904"/>
                      <a:pt x="1993650" y="1460315"/>
                    </a:cubicBezTo>
                    <a:cubicBezTo>
                      <a:pt x="1885264" y="1598697"/>
                      <a:pt x="1719591" y="1665789"/>
                      <a:pt x="1556522" y="1654309"/>
                    </a:cubicBezTo>
                    <a:lnTo>
                      <a:pt x="1548318" y="1652925"/>
                    </a:lnTo>
                    <a:lnTo>
                      <a:pt x="1545794" y="1667881"/>
                    </a:lnTo>
                    <a:cubicBezTo>
                      <a:pt x="1528515" y="1731733"/>
                      <a:pt x="1498430" y="1793253"/>
                      <a:pt x="1455076" y="1848605"/>
                    </a:cubicBezTo>
                    <a:cubicBezTo>
                      <a:pt x="1281659" y="2070017"/>
                      <a:pt x="961585" y="2108924"/>
                      <a:pt x="740173" y="1935505"/>
                    </a:cubicBezTo>
                    <a:cubicBezTo>
                      <a:pt x="657143" y="1870474"/>
                      <a:pt x="599778" y="1784819"/>
                      <a:pt x="569650" y="1691477"/>
                    </a:cubicBezTo>
                    <a:lnTo>
                      <a:pt x="552560" y="1613780"/>
                    </a:lnTo>
                    <a:lnTo>
                      <a:pt x="473030" y="1615801"/>
                    </a:lnTo>
                    <a:cubicBezTo>
                      <a:pt x="375189" y="1608913"/>
                      <a:pt x="278286" y="1573739"/>
                      <a:pt x="195256" y="1508707"/>
                    </a:cubicBezTo>
                    <a:cubicBezTo>
                      <a:pt x="-26157" y="1335289"/>
                      <a:pt x="-65064" y="1015215"/>
                      <a:pt x="108353" y="793804"/>
                    </a:cubicBezTo>
                    <a:cubicBezTo>
                      <a:pt x="151708" y="738451"/>
                      <a:pt x="204228" y="694504"/>
                      <a:pt x="262081" y="662431"/>
                    </a:cubicBezTo>
                    <a:lnTo>
                      <a:pt x="299997" y="645994"/>
                    </a:lnTo>
                    <a:lnTo>
                      <a:pt x="285428" y="579758"/>
                    </a:lnTo>
                    <a:cubicBezTo>
                      <a:pt x="269701" y="450385"/>
                      <a:pt x="303329" y="315015"/>
                      <a:pt x="390038" y="204308"/>
                    </a:cubicBezTo>
                    <a:cubicBezTo>
                      <a:pt x="563455" y="-17103"/>
                      <a:pt x="883529" y="-56010"/>
                      <a:pt x="1104941" y="117408"/>
                    </a:cubicBezTo>
                    <a:lnTo>
                      <a:pt x="1112098" y="124277"/>
                    </a:lnTo>
                    <a:lnTo>
                      <a:pt x="1115399" y="120838"/>
                    </a:lnTo>
                    <a:cubicBezTo>
                      <a:pt x="1205633" y="44135"/>
                      <a:pt x="1318068" y="3079"/>
                      <a:pt x="1432162" y="166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DA4DBF8D-1076-433B-BBB3-243F888F3612}"/>
                  </a:ext>
                </a:extLst>
              </p:cNvPr>
              <p:cNvSpPr/>
              <p:nvPr/>
            </p:nvSpPr>
            <p:spPr>
              <a:xfrm>
                <a:off x="1164353" y="2256193"/>
                <a:ext cx="1919370" cy="1941688"/>
              </a:xfrm>
              <a:custGeom>
                <a:avLst/>
                <a:gdLst>
                  <a:gd name="connsiteX0" fmla="*/ 1112809 w 2225617"/>
                  <a:gd name="connsiteY0" fmla="*/ 0 h 2251496"/>
                  <a:gd name="connsiteX1" fmla="*/ 1667180 w 2225617"/>
                  <a:gd name="connsiteY1" fmla="*/ 294756 h 2251496"/>
                  <a:gd name="connsiteX2" fmla="*/ 1712337 w 2225617"/>
                  <a:gd name="connsiteY2" fmla="*/ 377952 h 2251496"/>
                  <a:gd name="connsiteX3" fmla="*/ 1817298 w 2225617"/>
                  <a:gd name="connsiteY3" fmla="*/ 410534 h 2251496"/>
                  <a:gd name="connsiteX4" fmla="*/ 2225617 w 2225617"/>
                  <a:gd name="connsiteY4" fmla="*/ 1026544 h 2251496"/>
                  <a:gd name="connsiteX5" fmla="*/ 2111440 w 2225617"/>
                  <a:gd name="connsiteY5" fmla="*/ 1400336 h 2251496"/>
                  <a:gd name="connsiteX6" fmla="*/ 2053913 w 2225617"/>
                  <a:gd name="connsiteY6" fmla="*/ 1470059 h 2251496"/>
                  <a:gd name="connsiteX7" fmla="*/ 2059221 w 2225617"/>
                  <a:gd name="connsiteY7" fmla="*/ 1497800 h 2251496"/>
                  <a:gd name="connsiteX8" fmla="*/ 2064592 w 2225617"/>
                  <a:gd name="connsiteY8" fmla="*/ 1582948 h 2251496"/>
                  <a:gd name="connsiteX9" fmla="*/ 1396044 w 2225617"/>
                  <a:gd name="connsiteY9" fmla="*/ 2251496 h 2251496"/>
                  <a:gd name="connsiteX10" fmla="*/ 1166175 w 2225617"/>
                  <a:gd name="connsiteY10" fmla="*/ 2210929 h 2251496"/>
                  <a:gd name="connsiteX11" fmla="*/ 1093142 w 2225617"/>
                  <a:gd name="connsiteY11" fmla="*/ 2176858 h 2251496"/>
                  <a:gd name="connsiteX12" fmla="*/ 1052424 w 2225617"/>
                  <a:gd name="connsiteY12" fmla="*/ 2198958 h 2251496"/>
                  <a:gd name="connsiteX13" fmla="*/ 792195 w 2225617"/>
                  <a:gd name="connsiteY13" fmla="*/ 2251496 h 2251496"/>
                  <a:gd name="connsiteX14" fmla="*/ 123647 w 2225617"/>
                  <a:gd name="connsiteY14" fmla="*/ 1582948 h 2251496"/>
                  <a:gd name="connsiteX15" fmla="*/ 137230 w 2225617"/>
                  <a:gd name="connsiteY15" fmla="*/ 1448212 h 2251496"/>
                  <a:gd name="connsiteX16" fmla="*/ 141726 w 2225617"/>
                  <a:gd name="connsiteY16" fmla="*/ 1433725 h 2251496"/>
                  <a:gd name="connsiteX17" fmla="*/ 114177 w 2225617"/>
                  <a:gd name="connsiteY17" fmla="*/ 1400336 h 2251496"/>
                  <a:gd name="connsiteX18" fmla="*/ 0 w 2225617"/>
                  <a:gd name="connsiteY18" fmla="*/ 1026544 h 2251496"/>
                  <a:gd name="connsiteX19" fmla="*/ 408319 w 2225617"/>
                  <a:gd name="connsiteY19" fmla="*/ 410534 h 2251496"/>
                  <a:gd name="connsiteX20" fmla="*/ 513282 w 2225617"/>
                  <a:gd name="connsiteY20" fmla="*/ 377951 h 2251496"/>
                  <a:gd name="connsiteX21" fmla="*/ 558438 w 2225617"/>
                  <a:gd name="connsiteY21" fmla="*/ 294756 h 2251496"/>
                  <a:gd name="connsiteX22" fmla="*/ 1112809 w 2225617"/>
                  <a:gd name="connsiteY22" fmla="*/ 0 h 2251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225617" h="2251496">
                    <a:moveTo>
                      <a:pt x="1112809" y="0"/>
                    </a:moveTo>
                    <a:cubicBezTo>
                      <a:pt x="1343577" y="0"/>
                      <a:pt x="1547037" y="116921"/>
                      <a:pt x="1667180" y="294756"/>
                    </a:cubicBezTo>
                    <a:lnTo>
                      <a:pt x="1712337" y="377952"/>
                    </a:lnTo>
                    <a:lnTo>
                      <a:pt x="1817298" y="410534"/>
                    </a:lnTo>
                    <a:cubicBezTo>
                      <a:pt x="2057250" y="512025"/>
                      <a:pt x="2225617" y="749622"/>
                      <a:pt x="2225617" y="1026544"/>
                    </a:cubicBezTo>
                    <a:cubicBezTo>
                      <a:pt x="2225617" y="1165005"/>
                      <a:pt x="2183525" y="1293635"/>
                      <a:pt x="2111440" y="1400336"/>
                    </a:cubicBezTo>
                    <a:lnTo>
                      <a:pt x="2053913" y="1470059"/>
                    </a:lnTo>
                    <a:lnTo>
                      <a:pt x="2059221" y="1497800"/>
                    </a:lnTo>
                    <a:cubicBezTo>
                      <a:pt x="2062765" y="1525683"/>
                      <a:pt x="2064592" y="1554102"/>
                      <a:pt x="2064592" y="1582948"/>
                    </a:cubicBezTo>
                    <a:cubicBezTo>
                      <a:pt x="2064592" y="1952177"/>
                      <a:pt x="1765273" y="2251496"/>
                      <a:pt x="1396044" y="2251496"/>
                    </a:cubicBezTo>
                    <a:cubicBezTo>
                      <a:pt x="1315275" y="2251496"/>
                      <a:pt x="1237852" y="2237173"/>
                      <a:pt x="1166175" y="2210929"/>
                    </a:cubicBezTo>
                    <a:lnTo>
                      <a:pt x="1093142" y="2176858"/>
                    </a:lnTo>
                    <a:lnTo>
                      <a:pt x="1052424" y="2198958"/>
                    </a:lnTo>
                    <a:cubicBezTo>
                      <a:pt x="972440" y="2232789"/>
                      <a:pt x="884502" y="2251496"/>
                      <a:pt x="792195" y="2251496"/>
                    </a:cubicBezTo>
                    <a:cubicBezTo>
                      <a:pt x="422966" y="2251496"/>
                      <a:pt x="123647" y="1952177"/>
                      <a:pt x="123647" y="1582948"/>
                    </a:cubicBezTo>
                    <a:cubicBezTo>
                      <a:pt x="123647" y="1536794"/>
                      <a:pt x="128324" y="1491733"/>
                      <a:pt x="137230" y="1448212"/>
                    </a:cubicBezTo>
                    <a:lnTo>
                      <a:pt x="141726" y="1433725"/>
                    </a:lnTo>
                    <a:lnTo>
                      <a:pt x="114177" y="1400336"/>
                    </a:lnTo>
                    <a:cubicBezTo>
                      <a:pt x="42092" y="1293635"/>
                      <a:pt x="0" y="1165005"/>
                      <a:pt x="0" y="1026544"/>
                    </a:cubicBezTo>
                    <a:cubicBezTo>
                      <a:pt x="0" y="749622"/>
                      <a:pt x="168367" y="512025"/>
                      <a:pt x="408319" y="410534"/>
                    </a:cubicBezTo>
                    <a:lnTo>
                      <a:pt x="513282" y="377951"/>
                    </a:lnTo>
                    <a:lnTo>
                      <a:pt x="558438" y="294756"/>
                    </a:lnTo>
                    <a:cubicBezTo>
                      <a:pt x="678581" y="116921"/>
                      <a:pt x="882041" y="0"/>
                      <a:pt x="1112809" y="0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FF99CC"/>
                  </a:gs>
                  <a:gs pos="20000">
                    <a:srgbClr val="FF0066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星: 16 pt 56">
                <a:extLst>
                  <a:ext uri="{FF2B5EF4-FFF2-40B4-BE49-F238E27FC236}">
                    <a16:creationId xmlns:a16="http://schemas.microsoft.com/office/drawing/2014/main" id="{A3259FCF-CFC6-43D8-A1CB-B03EAA7B35BF}"/>
                  </a:ext>
                </a:extLst>
              </p:cNvPr>
              <p:cNvSpPr/>
              <p:nvPr/>
            </p:nvSpPr>
            <p:spPr>
              <a:xfrm>
                <a:off x="1782455" y="2977851"/>
                <a:ext cx="683166" cy="683166"/>
              </a:xfrm>
              <a:prstGeom prst="star16">
                <a:avLst>
                  <a:gd name="adj" fmla="val 42653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CAE7C084-5054-4B11-BBAA-2A6C8A495628}"/>
                  </a:ext>
                </a:extLst>
              </p:cNvPr>
              <p:cNvGrpSpPr/>
              <p:nvPr/>
            </p:nvGrpSpPr>
            <p:grpSpPr>
              <a:xfrm>
                <a:off x="1412547" y="2607944"/>
                <a:ext cx="1422982" cy="1422980"/>
                <a:chOff x="4347010" y="2395143"/>
                <a:chExt cx="1611095" cy="1611095"/>
              </a:xfrm>
              <a:solidFill>
                <a:srgbClr val="FFFF00"/>
              </a:solidFill>
            </p:grpSpPr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A97C4A3F-B0DC-48F8-AFEC-31A7A5658BDC}"/>
                    </a:ext>
                  </a:extLst>
                </p:cNvPr>
                <p:cNvSpPr/>
                <p:nvPr/>
              </p:nvSpPr>
              <p:spPr>
                <a:xfrm>
                  <a:off x="5066822" y="2395143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B54BC4BD-58CC-4F66-83F9-9CC5C3CFA803}"/>
                    </a:ext>
                  </a:extLst>
                </p:cNvPr>
                <p:cNvSpPr/>
                <p:nvPr/>
              </p:nvSpPr>
              <p:spPr>
                <a:xfrm rot="10800000">
                  <a:off x="5066822" y="3285669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9F47C095-D4B2-4849-B31E-6572482FEB15}"/>
                    </a:ext>
                  </a:extLst>
                </p:cNvPr>
                <p:cNvSpPr/>
                <p:nvPr/>
              </p:nvSpPr>
              <p:spPr>
                <a:xfrm rot="5400000">
                  <a:off x="5512084" y="2840406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8FEB9CF1-4AE5-4271-8CC6-2B9C4C37A6EB}"/>
                    </a:ext>
                  </a:extLst>
                </p:cNvPr>
                <p:cNvSpPr/>
                <p:nvPr/>
              </p:nvSpPr>
              <p:spPr>
                <a:xfrm rot="16200000">
                  <a:off x="4621558" y="2840406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B0C42984-1AF4-4C55-879E-C3055D043552}"/>
                    </a:ext>
                  </a:extLst>
                </p:cNvPr>
                <p:cNvSpPr/>
                <p:nvPr/>
              </p:nvSpPr>
              <p:spPr>
                <a:xfrm rot="2700000">
                  <a:off x="5381670" y="2525559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4C17346D-170C-47B8-BB6A-CDCB3CD4CA7B}"/>
                    </a:ext>
                  </a:extLst>
                </p:cNvPr>
                <p:cNvSpPr/>
                <p:nvPr/>
              </p:nvSpPr>
              <p:spPr>
                <a:xfrm rot="13500000">
                  <a:off x="4751974" y="3155255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AE5CC0F0-FBD4-4982-BEEC-01ED2A23B4D4}"/>
                    </a:ext>
                  </a:extLst>
                </p:cNvPr>
                <p:cNvSpPr/>
                <p:nvPr/>
              </p:nvSpPr>
              <p:spPr>
                <a:xfrm rot="8100000">
                  <a:off x="5381669" y="3155254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7BE7BFA6-5FFC-4F1C-A7BA-F3BE04859D98}"/>
                    </a:ext>
                  </a:extLst>
                </p:cNvPr>
                <p:cNvSpPr/>
                <p:nvPr/>
              </p:nvSpPr>
              <p:spPr>
                <a:xfrm rot="18900000">
                  <a:off x="4751973" y="2525558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7" name="グループ化 66">
                  <a:extLst>
                    <a:ext uri="{FF2B5EF4-FFF2-40B4-BE49-F238E27FC236}">
                      <a16:creationId xmlns:a16="http://schemas.microsoft.com/office/drawing/2014/main" id="{18F7608F-B26F-4435-9D6E-4829EF2161C0}"/>
                    </a:ext>
                  </a:extLst>
                </p:cNvPr>
                <p:cNvGrpSpPr/>
                <p:nvPr/>
              </p:nvGrpSpPr>
              <p:grpSpPr>
                <a:xfrm rot="1381796">
                  <a:off x="4495414" y="2543549"/>
                  <a:ext cx="1314288" cy="1314286"/>
                  <a:chOff x="4645460" y="2395144"/>
                  <a:chExt cx="1611095" cy="1611095"/>
                </a:xfrm>
                <a:grpFill/>
              </p:grpSpPr>
              <p:sp>
                <p:nvSpPr>
                  <p:cNvPr id="68" name="フリーフォーム: 図形 67">
                    <a:extLst>
                      <a:ext uri="{FF2B5EF4-FFF2-40B4-BE49-F238E27FC236}">
                        <a16:creationId xmlns:a16="http://schemas.microsoft.com/office/drawing/2014/main" id="{E3377275-ADA9-4249-A15A-1DECF59DED4A}"/>
                      </a:ext>
                    </a:extLst>
                  </p:cNvPr>
                  <p:cNvSpPr/>
                  <p:nvPr/>
                </p:nvSpPr>
                <p:spPr>
                  <a:xfrm>
                    <a:off x="5365272" y="2395144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" name="フリーフォーム: 図形 68">
                    <a:extLst>
                      <a:ext uri="{FF2B5EF4-FFF2-40B4-BE49-F238E27FC236}">
                        <a16:creationId xmlns:a16="http://schemas.microsoft.com/office/drawing/2014/main" id="{6A97B4AA-87DF-42CE-90A8-70C8ABD287C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365272" y="3285670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" name="フリーフォーム: 図形 69">
                    <a:extLst>
                      <a:ext uri="{FF2B5EF4-FFF2-40B4-BE49-F238E27FC236}">
                        <a16:creationId xmlns:a16="http://schemas.microsoft.com/office/drawing/2014/main" id="{27A91DEB-0299-44A4-996B-279CDD33353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810534" y="2840407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" name="フリーフォーム: 図形 70">
                    <a:extLst>
                      <a:ext uri="{FF2B5EF4-FFF2-40B4-BE49-F238E27FC236}">
                        <a16:creationId xmlns:a16="http://schemas.microsoft.com/office/drawing/2014/main" id="{FAE2F10D-4D68-4124-B0D5-A5B369C7CA6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920008" y="2840407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" name="フリーフォーム: 図形 71">
                    <a:extLst>
                      <a:ext uri="{FF2B5EF4-FFF2-40B4-BE49-F238E27FC236}">
                        <a16:creationId xmlns:a16="http://schemas.microsoft.com/office/drawing/2014/main" id="{7C47DC24-B1A1-4B90-A632-2D376824660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680120" y="2525560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" name="フリーフォーム: 図形 72">
                    <a:extLst>
                      <a:ext uri="{FF2B5EF4-FFF2-40B4-BE49-F238E27FC236}">
                        <a16:creationId xmlns:a16="http://schemas.microsoft.com/office/drawing/2014/main" id="{D7259D30-B4AB-413D-99A5-2127E539FFC6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5050424" y="3155256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" name="フリーフォーム: 図形 73">
                    <a:extLst>
                      <a:ext uri="{FF2B5EF4-FFF2-40B4-BE49-F238E27FC236}">
                        <a16:creationId xmlns:a16="http://schemas.microsoft.com/office/drawing/2014/main" id="{59EF1BDE-69B2-4866-890E-98E3201FEF0E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5680119" y="3155255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" name="フリーフォーム: 図形 74">
                    <a:extLst>
                      <a:ext uri="{FF2B5EF4-FFF2-40B4-BE49-F238E27FC236}">
                        <a16:creationId xmlns:a16="http://schemas.microsoft.com/office/drawing/2014/main" id="{99D3820E-132A-4B40-BF1C-60BEDE58D9BC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5050423" y="2525559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CE701F86-1FEE-4F82-8215-AFEF5B163EC4}"/>
              </a:ext>
            </a:extLst>
          </p:cNvPr>
          <p:cNvGrpSpPr/>
          <p:nvPr/>
        </p:nvGrpSpPr>
        <p:grpSpPr>
          <a:xfrm>
            <a:off x="6987632" y="888966"/>
            <a:ext cx="1855286" cy="2519434"/>
            <a:chOff x="68199" y="1585352"/>
            <a:chExt cx="3217711" cy="4369575"/>
          </a:xfrm>
        </p:grpSpPr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84EA88FA-7A3D-4A7B-A375-B1B843E8721C}"/>
                </a:ext>
              </a:extLst>
            </p:cNvPr>
            <p:cNvSpPr/>
            <p:nvPr/>
          </p:nvSpPr>
          <p:spPr>
            <a:xfrm>
              <a:off x="68199" y="1762125"/>
              <a:ext cx="3094101" cy="2889910"/>
            </a:xfrm>
            <a:custGeom>
              <a:avLst/>
              <a:gdLst>
                <a:gd name="connsiteX0" fmla="*/ 1938675 w 3268239"/>
                <a:gd name="connsiteY0" fmla="*/ 2791458 h 2970782"/>
                <a:gd name="connsiteX1" fmla="*/ 1924120 w 3268239"/>
                <a:gd name="connsiteY1" fmla="*/ 2810858 h 2970782"/>
                <a:gd name="connsiteX2" fmla="*/ 1901912 w 3268239"/>
                <a:gd name="connsiteY2" fmla="*/ 2825460 h 2970782"/>
                <a:gd name="connsiteX3" fmla="*/ 1899674 w 3268239"/>
                <a:gd name="connsiteY3" fmla="*/ 2825305 h 2970782"/>
                <a:gd name="connsiteX4" fmla="*/ 1898390 w 3268239"/>
                <a:gd name="connsiteY4" fmla="*/ 2823465 h 2970782"/>
                <a:gd name="connsiteX5" fmla="*/ 1898575 w 3268239"/>
                <a:gd name="connsiteY5" fmla="*/ 2819034 h 2970782"/>
                <a:gd name="connsiteX6" fmla="*/ 1876691 w 3268239"/>
                <a:gd name="connsiteY6" fmla="*/ 2846308 h 2970782"/>
                <a:gd name="connsiteX7" fmla="*/ 1874001 w 3268239"/>
                <a:gd name="connsiteY7" fmla="*/ 2848381 h 2970782"/>
                <a:gd name="connsiteX8" fmla="*/ 1877978 w 3268239"/>
                <a:gd name="connsiteY8" fmla="*/ 2848062 h 2970782"/>
                <a:gd name="connsiteX9" fmla="*/ 1914322 w 3268239"/>
                <a:gd name="connsiteY9" fmla="*/ 2853851 h 2970782"/>
                <a:gd name="connsiteX10" fmla="*/ 1948010 w 3268239"/>
                <a:gd name="connsiteY10" fmla="*/ 2868669 h 2970782"/>
                <a:gd name="connsiteX11" fmla="*/ 1965664 w 3268239"/>
                <a:gd name="connsiteY11" fmla="*/ 2885442 h 2970782"/>
                <a:gd name="connsiteX12" fmla="*/ 1983572 w 3268239"/>
                <a:gd name="connsiteY12" fmla="*/ 2862233 h 2970782"/>
                <a:gd name="connsiteX13" fmla="*/ 2012710 w 3268239"/>
                <a:gd name="connsiteY13" fmla="*/ 2839751 h 2970782"/>
                <a:gd name="connsiteX14" fmla="*/ 2015073 w 3268239"/>
                <a:gd name="connsiteY14" fmla="*/ 2838698 h 2970782"/>
                <a:gd name="connsiteX15" fmla="*/ 2008121 w 3268239"/>
                <a:gd name="connsiteY15" fmla="*/ 2837595 h 2970782"/>
                <a:gd name="connsiteX16" fmla="*/ 1974157 w 3268239"/>
                <a:gd name="connsiteY16" fmla="*/ 2823420 h 2970782"/>
                <a:gd name="connsiteX17" fmla="*/ 1944900 w 3268239"/>
                <a:gd name="connsiteY17" fmla="*/ 2801094 h 2970782"/>
                <a:gd name="connsiteX18" fmla="*/ 2043493 w 3268239"/>
                <a:gd name="connsiteY18" fmla="*/ 2724062 h 2970782"/>
                <a:gd name="connsiteX19" fmla="*/ 2052313 w 3268239"/>
                <a:gd name="connsiteY19" fmla="*/ 2741267 h 2970782"/>
                <a:gd name="connsiteX20" fmla="*/ 2055272 w 3268239"/>
                <a:gd name="connsiteY20" fmla="*/ 2764217 h 2970782"/>
                <a:gd name="connsiteX21" fmla="*/ 2064085 w 3268239"/>
                <a:gd name="connsiteY21" fmla="*/ 2777621 h 2970782"/>
                <a:gd name="connsiteX22" fmla="*/ 2063930 w 3268239"/>
                <a:gd name="connsiteY22" fmla="*/ 2779859 h 2970782"/>
                <a:gd name="connsiteX23" fmla="*/ 2062089 w 3268239"/>
                <a:gd name="connsiteY23" fmla="*/ 2781143 h 2970782"/>
                <a:gd name="connsiteX24" fmla="*/ 2056817 w 3268239"/>
                <a:gd name="connsiteY24" fmla="*/ 2780922 h 2970782"/>
                <a:gd name="connsiteX25" fmla="*/ 2055779 w 3268239"/>
                <a:gd name="connsiteY25" fmla="*/ 2797181 h 2970782"/>
                <a:gd name="connsiteX26" fmla="*/ 2052967 w 3268239"/>
                <a:gd name="connsiteY26" fmla="*/ 2811041 h 2970782"/>
                <a:gd name="connsiteX27" fmla="*/ 2063713 w 3268239"/>
                <a:gd name="connsiteY27" fmla="*/ 2801544 h 2970782"/>
                <a:gd name="connsiteX28" fmla="*/ 2079906 w 3268239"/>
                <a:gd name="connsiteY28" fmla="*/ 2790765 h 2970782"/>
                <a:gd name="connsiteX29" fmla="*/ 2087926 w 3268239"/>
                <a:gd name="connsiteY29" fmla="*/ 2787417 h 2970782"/>
                <a:gd name="connsiteX30" fmla="*/ 2094379 w 3268239"/>
                <a:gd name="connsiteY30" fmla="*/ 2771595 h 2970782"/>
                <a:gd name="connsiteX31" fmla="*/ 2116467 w 3268239"/>
                <a:gd name="connsiteY31" fmla="*/ 2742157 h 2970782"/>
                <a:gd name="connsiteX32" fmla="*/ 2118464 w 3268239"/>
                <a:gd name="connsiteY32" fmla="*/ 2740512 h 2970782"/>
                <a:gd name="connsiteX33" fmla="*/ 2111470 w 3268239"/>
                <a:gd name="connsiteY33" fmla="*/ 2741302 h 2970782"/>
                <a:gd name="connsiteX34" fmla="*/ 2074956 w 3268239"/>
                <a:gd name="connsiteY34" fmla="*/ 2736697 h 2970782"/>
                <a:gd name="connsiteX35" fmla="*/ 1963206 w 3268239"/>
                <a:gd name="connsiteY35" fmla="*/ 2733280 h 2970782"/>
                <a:gd name="connsiteX36" fmla="*/ 1962487 w 3268239"/>
                <a:gd name="connsiteY36" fmla="*/ 2733956 h 2970782"/>
                <a:gd name="connsiteX37" fmla="*/ 1962074 w 3268239"/>
                <a:gd name="connsiteY37" fmla="*/ 2733866 h 2970782"/>
                <a:gd name="connsiteX38" fmla="*/ 1957795 w 3268239"/>
                <a:gd name="connsiteY38" fmla="*/ 2755455 h 2970782"/>
                <a:gd name="connsiteX39" fmla="*/ 1948596 w 3268239"/>
                <a:gd name="connsiteY39" fmla="*/ 2776067 h 2970782"/>
                <a:gd name="connsiteX40" fmla="*/ 1959048 w 3268239"/>
                <a:gd name="connsiteY40" fmla="*/ 2776590 h 2970782"/>
                <a:gd name="connsiteX41" fmla="*/ 1993011 w 3268239"/>
                <a:gd name="connsiteY41" fmla="*/ 2790765 h 2970782"/>
                <a:gd name="connsiteX42" fmla="*/ 2022269 w 3268239"/>
                <a:gd name="connsiteY42" fmla="*/ 2813091 h 2970782"/>
                <a:gd name="connsiteX43" fmla="*/ 2024730 w 3268239"/>
                <a:gd name="connsiteY43" fmla="*/ 2816129 h 2970782"/>
                <a:gd name="connsiteX44" fmla="*/ 2024017 w 3268239"/>
                <a:gd name="connsiteY44" fmla="*/ 2814268 h 2970782"/>
                <a:gd name="connsiteX45" fmla="*/ 2019311 w 3268239"/>
                <a:gd name="connsiteY45" fmla="*/ 2777767 h 2970782"/>
                <a:gd name="connsiteX46" fmla="*/ 2019844 w 3268239"/>
                <a:gd name="connsiteY46" fmla="*/ 2773632 h 2970782"/>
                <a:gd name="connsiteX47" fmla="*/ 2001457 w 3268239"/>
                <a:gd name="connsiteY47" fmla="*/ 2766133 h 2970782"/>
                <a:gd name="connsiteX48" fmla="*/ 1978171 w 3268239"/>
                <a:gd name="connsiteY48" fmla="*/ 2749817 h 2970782"/>
                <a:gd name="connsiteX49" fmla="*/ 1707986 w 3268239"/>
                <a:gd name="connsiteY49" fmla="*/ 2614654 h 2970782"/>
                <a:gd name="connsiteX50" fmla="*/ 1703979 w 3268239"/>
                <a:gd name="connsiteY50" fmla="*/ 2620441 h 2970782"/>
                <a:gd name="connsiteX51" fmla="*/ 1677152 w 3268239"/>
                <a:gd name="connsiteY51" fmla="*/ 2644308 h 2970782"/>
                <a:gd name="connsiteX52" fmla="*/ 1680650 w 3268239"/>
                <a:gd name="connsiteY52" fmla="*/ 2644533 h 2970782"/>
                <a:gd name="connsiteX53" fmla="*/ 1714406 w 3268239"/>
                <a:gd name="connsiteY53" fmla="*/ 2659197 h 2970782"/>
                <a:gd name="connsiteX54" fmla="*/ 1721219 w 3268239"/>
                <a:gd name="connsiteY54" fmla="*/ 2664554 h 2970782"/>
                <a:gd name="connsiteX55" fmla="*/ 1715541 w 3268239"/>
                <a:gd name="connsiteY55" fmla="*/ 2653244 h 2970782"/>
                <a:gd name="connsiteX56" fmla="*/ 1707911 w 3268239"/>
                <a:gd name="connsiteY56" fmla="*/ 2617241 h 2970782"/>
                <a:gd name="connsiteX57" fmla="*/ 1725594 w 3268239"/>
                <a:gd name="connsiteY57" fmla="*/ 2596243 h 2970782"/>
                <a:gd name="connsiteX58" fmla="*/ 1726102 w 3268239"/>
                <a:gd name="connsiteY58" fmla="*/ 2597280 h 2970782"/>
                <a:gd name="connsiteX59" fmla="*/ 1725762 w 3268239"/>
                <a:gd name="connsiteY59" fmla="*/ 2597532 h 2970782"/>
                <a:gd name="connsiteX60" fmla="*/ 1739202 w 3268239"/>
                <a:gd name="connsiteY60" fmla="*/ 2614962 h 2970782"/>
                <a:gd name="connsiteX61" fmla="*/ 1743954 w 3268239"/>
                <a:gd name="connsiteY61" fmla="*/ 2625249 h 2970782"/>
                <a:gd name="connsiteX62" fmla="*/ 1746123 w 3268239"/>
                <a:gd name="connsiteY62" fmla="*/ 2610153 h 2970782"/>
                <a:gd name="connsiteX63" fmla="*/ 1755777 w 3268239"/>
                <a:gd name="connsiteY63" fmla="*/ 2591972 h 2970782"/>
                <a:gd name="connsiteX64" fmla="*/ 1823531 w 3268239"/>
                <a:gd name="connsiteY64" fmla="*/ 2557172 h 2970782"/>
                <a:gd name="connsiteX65" fmla="*/ 1808865 w 3268239"/>
                <a:gd name="connsiteY65" fmla="*/ 2572601 h 2970782"/>
                <a:gd name="connsiteX66" fmla="*/ 1775975 w 3268239"/>
                <a:gd name="connsiteY66" fmla="*/ 2589113 h 2970782"/>
                <a:gd name="connsiteX67" fmla="*/ 1764606 w 3268239"/>
                <a:gd name="connsiteY67" fmla="*/ 2590722 h 2970782"/>
                <a:gd name="connsiteX68" fmla="*/ 1774416 w 3268239"/>
                <a:gd name="connsiteY68" fmla="*/ 2610562 h 2970782"/>
                <a:gd name="connsiteX69" fmla="*/ 1778594 w 3268239"/>
                <a:gd name="connsiteY69" fmla="*/ 2647127 h 2970782"/>
                <a:gd name="connsiteX70" fmla="*/ 1777074 w 3268239"/>
                <a:gd name="connsiteY70" fmla="*/ 2666520 h 2970782"/>
                <a:gd name="connsiteX71" fmla="*/ 1774062 w 3268239"/>
                <a:gd name="connsiteY71" fmla="*/ 2680339 h 2970782"/>
                <a:gd name="connsiteX72" fmla="*/ 1784944 w 3268239"/>
                <a:gd name="connsiteY72" fmla="*/ 2670998 h 2970782"/>
                <a:gd name="connsiteX73" fmla="*/ 1801291 w 3268239"/>
                <a:gd name="connsiteY73" fmla="*/ 2660454 h 2970782"/>
                <a:gd name="connsiteX74" fmla="*/ 1862018 w 3268239"/>
                <a:gd name="connsiteY74" fmla="*/ 2645828 h 2970782"/>
                <a:gd name="connsiteX75" fmla="*/ 1863850 w 3268239"/>
                <a:gd name="connsiteY75" fmla="*/ 2647124 h 2970782"/>
                <a:gd name="connsiteX76" fmla="*/ 1863991 w 3268239"/>
                <a:gd name="connsiteY76" fmla="*/ 2649363 h 2970782"/>
                <a:gd name="connsiteX77" fmla="*/ 1819671 w 3268239"/>
                <a:gd name="connsiteY77" fmla="*/ 2693378 h 2970782"/>
                <a:gd name="connsiteX78" fmla="*/ 1785506 w 3268239"/>
                <a:gd name="connsiteY78" fmla="*/ 2707061 h 2970782"/>
                <a:gd name="connsiteX79" fmla="*/ 1782144 w 3268239"/>
                <a:gd name="connsiteY79" fmla="*/ 2707544 h 2970782"/>
                <a:gd name="connsiteX80" fmla="*/ 1785765 w 3268239"/>
                <a:gd name="connsiteY80" fmla="*/ 2709221 h 2970782"/>
                <a:gd name="connsiteX81" fmla="*/ 1814574 w 3268239"/>
                <a:gd name="connsiteY81" fmla="*/ 2732121 h 2970782"/>
                <a:gd name="connsiteX82" fmla="*/ 1844418 w 3268239"/>
                <a:gd name="connsiteY82" fmla="*/ 2786993 h 2970782"/>
                <a:gd name="connsiteX83" fmla="*/ 1843641 w 3268239"/>
                <a:gd name="connsiteY83" fmla="*/ 2789098 h 2970782"/>
                <a:gd name="connsiteX84" fmla="*/ 1841514 w 3268239"/>
                <a:gd name="connsiteY84" fmla="*/ 2789814 h 2970782"/>
                <a:gd name="connsiteX85" fmla="*/ 1833734 w 3268239"/>
                <a:gd name="connsiteY85" fmla="*/ 2787182 h 2970782"/>
                <a:gd name="connsiteX86" fmla="*/ 1841221 w 3268239"/>
                <a:gd name="connsiteY86" fmla="*/ 2797505 h 2970782"/>
                <a:gd name="connsiteX87" fmla="*/ 1849426 w 3268239"/>
                <a:gd name="connsiteY87" fmla="*/ 2815142 h 2970782"/>
                <a:gd name="connsiteX88" fmla="*/ 1853593 w 3268239"/>
                <a:gd name="connsiteY88" fmla="*/ 2828658 h 2970782"/>
                <a:gd name="connsiteX89" fmla="*/ 1858481 w 3268239"/>
                <a:gd name="connsiteY89" fmla="*/ 2815175 h 2970782"/>
                <a:gd name="connsiteX90" fmla="*/ 1867537 w 3268239"/>
                <a:gd name="connsiteY90" fmla="*/ 2797959 h 2970782"/>
                <a:gd name="connsiteX91" fmla="*/ 1913240 w 3268239"/>
                <a:gd name="connsiteY91" fmla="*/ 2755381 h 2970782"/>
                <a:gd name="connsiteX92" fmla="*/ 1915472 w 3268239"/>
                <a:gd name="connsiteY92" fmla="*/ 2755609 h 2970782"/>
                <a:gd name="connsiteX93" fmla="*/ 1916696 w 3268239"/>
                <a:gd name="connsiteY93" fmla="*/ 2757490 h 2970782"/>
                <a:gd name="connsiteX94" fmla="*/ 1916617 w 3268239"/>
                <a:gd name="connsiteY94" fmla="*/ 2758544 h 2970782"/>
                <a:gd name="connsiteX95" fmla="*/ 1935487 w 3268239"/>
                <a:gd name="connsiteY95" fmla="*/ 2733394 h 2970782"/>
                <a:gd name="connsiteX96" fmla="*/ 1937484 w 3268239"/>
                <a:gd name="connsiteY96" fmla="*/ 2731749 h 2970782"/>
                <a:gd name="connsiteX97" fmla="*/ 1930490 w 3268239"/>
                <a:gd name="connsiteY97" fmla="*/ 2732540 h 2970782"/>
                <a:gd name="connsiteX98" fmla="*/ 1893976 w 3268239"/>
                <a:gd name="connsiteY98" fmla="*/ 2727935 h 2970782"/>
                <a:gd name="connsiteX99" fmla="*/ 1839972 w 3268239"/>
                <a:gd name="connsiteY99" fmla="*/ 2696548 h 2970782"/>
                <a:gd name="connsiteX100" fmla="*/ 1839542 w 3268239"/>
                <a:gd name="connsiteY100" fmla="*/ 2694346 h 2970782"/>
                <a:gd name="connsiteX101" fmla="*/ 1840988 w 3268239"/>
                <a:gd name="connsiteY101" fmla="*/ 2692629 h 2970782"/>
                <a:gd name="connsiteX102" fmla="*/ 1866926 w 3268239"/>
                <a:gd name="connsiteY102" fmla="*/ 2686830 h 2970782"/>
                <a:gd name="connsiteX103" fmla="*/ 1889489 w 3268239"/>
                <a:gd name="connsiteY103" fmla="*/ 2689675 h 2970782"/>
                <a:gd name="connsiteX104" fmla="*/ 1883339 w 3268239"/>
                <a:gd name="connsiteY104" fmla="*/ 2677105 h 2970782"/>
                <a:gd name="connsiteX105" fmla="*/ 1879313 w 3268239"/>
                <a:gd name="connsiteY105" fmla="*/ 2640523 h 2970782"/>
                <a:gd name="connsiteX106" fmla="*/ 1884698 w 3268239"/>
                <a:gd name="connsiteY106" fmla="*/ 2604117 h 2970782"/>
                <a:gd name="connsiteX107" fmla="*/ 1885670 w 3268239"/>
                <a:gd name="connsiteY107" fmla="*/ 2601718 h 2970782"/>
                <a:gd name="connsiteX108" fmla="*/ 1879898 w 3268239"/>
                <a:gd name="connsiteY108" fmla="*/ 2605747 h 2970782"/>
                <a:gd name="connsiteX109" fmla="*/ 1845604 w 3268239"/>
                <a:gd name="connsiteY109" fmla="*/ 2619104 h 2970782"/>
                <a:gd name="connsiteX110" fmla="*/ 1783169 w 3268239"/>
                <a:gd name="connsiteY110" fmla="*/ 2617254 h 2970782"/>
                <a:gd name="connsiteX111" fmla="*/ 1781742 w 3268239"/>
                <a:gd name="connsiteY111" fmla="*/ 2615522 h 2970782"/>
                <a:gd name="connsiteX112" fmla="*/ 1782194 w 3268239"/>
                <a:gd name="connsiteY112" fmla="*/ 2613324 h 2970782"/>
                <a:gd name="connsiteX113" fmla="*/ 1836525 w 3268239"/>
                <a:gd name="connsiteY113" fmla="*/ 2582506 h 2970782"/>
                <a:gd name="connsiteX114" fmla="*/ 1873085 w 3268239"/>
                <a:gd name="connsiteY114" fmla="*/ 2578285 h 2970782"/>
                <a:gd name="connsiteX115" fmla="*/ 1876966 w 3268239"/>
                <a:gd name="connsiteY115" fmla="*/ 2578765 h 2970782"/>
                <a:gd name="connsiteX116" fmla="*/ 1875160 w 3268239"/>
                <a:gd name="connsiteY116" fmla="*/ 2577919 h 2970782"/>
                <a:gd name="connsiteX117" fmla="*/ 1851899 w 3268239"/>
                <a:gd name="connsiteY117" fmla="*/ 2559270 h 2970782"/>
                <a:gd name="connsiteX118" fmla="*/ 1851303 w 3268239"/>
                <a:gd name="connsiteY118" fmla="*/ 2561265 h 2970782"/>
                <a:gd name="connsiteX119" fmla="*/ 1835519 w 3268239"/>
                <a:gd name="connsiteY119" fmla="*/ 2582649 h 2970782"/>
                <a:gd name="connsiteX120" fmla="*/ 1833365 w 3268239"/>
                <a:gd name="connsiteY120" fmla="*/ 2583278 h 2970782"/>
                <a:gd name="connsiteX121" fmla="*/ 1831524 w 3268239"/>
                <a:gd name="connsiteY121" fmla="*/ 2581996 h 2970782"/>
                <a:gd name="connsiteX122" fmla="*/ 2320443 w 3268239"/>
                <a:gd name="connsiteY122" fmla="*/ 2409112 h 2970782"/>
                <a:gd name="connsiteX123" fmla="*/ 2305887 w 3268239"/>
                <a:gd name="connsiteY123" fmla="*/ 2428512 h 2970782"/>
                <a:gd name="connsiteX124" fmla="*/ 2283680 w 3268239"/>
                <a:gd name="connsiteY124" fmla="*/ 2443115 h 2970782"/>
                <a:gd name="connsiteX125" fmla="*/ 2281441 w 3268239"/>
                <a:gd name="connsiteY125" fmla="*/ 2442959 h 2970782"/>
                <a:gd name="connsiteX126" fmla="*/ 2280158 w 3268239"/>
                <a:gd name="connsiteY126" fmla="*/ 2441119 h 2970782"/>
                <a:gd name="connsiteX127" fmla="*/ 2280343 w 3268239"/>
                <a:gd name="connsiteY127" fmla="*/ 2436688 h 2970782"/>
                <a:gd name="connsiteX128" fmla="*/ 2258459 w 3268239"/>
                <a:gd name="connsiteY128" fmla="*/ 2463962 h 2970782"/>
                <a:gd name="connsiteX129" fmla="*/ 2255768 w 3268239"/>
                <a:gd name="connsiteY129" fmla="*/ 2466035 h 2970782"/>
                <a:gd name="connsiteX130" fmla="*/ 2259746 w 3268239"/>
                <a:gd name="connsiteY130" fmla="*/ 2465716 h 2970782"/>
                <a:gd name="connsiteX131" fmla="*/ 2296090 w 3268239"/>
                <a:gd name="connsiteY131" fmla="*/ 2471505 h 2970782"/>
                <a:gd name="connsiteX132" fmla="*/ 2329777 w 3268239"/>
                <a:gd name="connsiteY132" fmla="*/ 2486323 h 2970782"/>
                <a:gd name="connsiteX133" fmla="*/ 2347431 w 3268239"/>
                <a:gd name="connsiteY133" fmla="*/ 2503097 h 2970782"/>
                <a:gd name="connsiteX134" fmla="*/ 2365339 w 3268239"/>
                <a:gd name="connsiteY134" fmla="*/ 2479887 h 2970782"/>
                <a:gd name="connsiteX135" fmla="*/ 2394477 w 3268239"/>
                <a:gd name="connsiteY135" fmla="*/ 2457405 h 2970782"/>
                <a:gd name="connsiteX136" fmla="*/ 2396841 w 3268239"/>
                <a:gd name="connsiteY136" fmla="*/ 2456352 h 2970782"/>
                <a:gd name="connsiteX137" fmla="*/ 2389889 w 3268239"/>
                <a:gd name="connsiteY137" fmla="*/ 2455249 h 2970782"/>
                <a:gd name="connsiteX138" fmla="*/ 2355925 w 3268239"/>
                <a:gd name="connsiteY138" fmla="*/ 2441074 h 2970782"/>
                <a:gd name="connsiteX139" fmla="*/ 2326668 w 3268239"/>
                <a:gd name="connsiteY139" fmla="*/ 2418748 h 2970782"/>
                <a:gd name="connsiteX140" fmla="*/ 2425261 w 3268239"/>
                <a:gd name="connsiteY140" fmla="*/ 2341716 h 2970782"/>
                <a:gd name="connsiteX141" fmla="*/ 2434080 w 3268239"/>
                <a:gd name="connsiteY141" fmla="*/ 2358921 h 2970782"/>
                <a:gd name="connsiteX142" fmla="*/ 2437039 w 3268239"/>
                <a:gd name="connsiteY142" fmla="*/ 2381872 h 2970782"/>
                <a:gd name="connsiteX143" fmla="*/ 2445852 w 3268239"/>
                <a:gd name="connsiteY143" fmla="*/ 2395275 h 2970782"/>
                <a:gd name="connsiteX144" fmla="*/ 2445697 w 3268239"/>
                <a:gd name="connsiteY144" fmla="*/ 2397513 h 2970782"/>
                <a:gd name="connsiteX145" fmla="*/ 2443857 w 3268239"/>
                <a:gd name="connsiteY145" fmla="*/ 2398797 h 2970782"/>
                <a:gd name="connsiteX146" fmla="*/ 2438585 w 3268239"/>
                <a:gd name="connsiteY146" fmla="*/ 2398576 h 2970782"/>
                <a:gd name="connsiteX147" fmla="*/ 2437547 w 3268239"/>
                <a:gd name="connsiteY147" fmla="*/ 2414835 h 2970782"/>
                <a:gd name="connsiteX148" fmla="*/ 2434735 w 3268239"/>
                <a:gd name="connsiteY148" fmla="*/ 2428695 h 2970782"/>
                <a:gd name="connsiteX149" fmla="*/ 2445481 w 3268239"/>
                <a:gd name="connsiteY149" fmla="*/ 2419199 h 2970782"/>
                <a:gd name="connsiteX150" fmla="*/ 2461674 w 3268239"/>
                <a:gd name="connsiteY150" fmla="*/ 2408419 h 2970782"/>
                <a:gd name="connsiteX151" fmla="*/ 2469694 w 3268239"/>
                <a:gd name="connsiteY151" fmla="*/ 2405071 h 2970782"/>
                <a:gd name="connsiteX152" fmla="*/ 2476147 w 3268239"/>
                <a:gd name="connsiteY152" fmla="*/ 2389249 h 2970782"/>
                <a:gd name="connsiteX153" fmla="*/ 2498234 w 3268239"/>
                <a:gd name="connsiteY153" fmla="*/ 2359811 h 2970782"/>
                <a:gd name="connsiteX154" fmla="*/ 2500232 w 3268239"/>
                <a:gd name="connsiteY154" fmla="*/ 2358166 h 2970782"/>
                <a:gd name="connsiteX155" fmla="*/ 2493237 w 3268239"/>
                <a:gd name="connsiteY155" fmla="*/ 2358957 h 2970782"/>
                <a:gd name="connsiteX156" fmla="*/ 2456724 w 3268239"/>
                <a:gd name="connsiteY156" fmla="*/ 2354352 h 2970782"/>
                <a:gd name="connsiteX157" fmla="*/ 2344973 w 3268239"/>
                <a:gd name="connsiteY157" fmla="*/ 2350934 h 2970782"/>
                <a:gd name="connsiteX158" fmla="*/ 2344254 w 3268239"/>
                <a:gd name="connsiteY158" fmla="*/ 2351610 h 2970782"/>
                <a:gd name="connsiteX159" fmla="*/ 2343841 w 3268239"/>
                <a:gd name="connsiteY159" fmla="*/ 2351521 h 2970782"/>
                <a:gd name="connsiteX160" fmla="*/ 2339563 w 3268239"/>
                <a:gd name="connsiteY160" fmla="*/ 2373109 h 2970782"/>
                <a:gd name="connsiteX161" fmla="*/ 2330364 w 3268239"/>
                <a:gd name="connsiteY161" fmla="*/ 2393722 h 2970782"/>
                <a:gd name="connsiteX162" fmla="*/ 2340815 w 3268239"/>
                <a:gd name="connsiteY162" fmla="*/ 2394244 h 2970782"/>
                <a:gd name="connsiteX163" fmla="*/ 2374779 w 3268239"/>
                <a:gd name="connsiteY163" fmla="*/ 2408419 h 2970782"/>
                <a:gd name="connsiteX164" fmla="*/ 2404036 w 3268239"/>
                <a:gd name="connsiteY164" fmla="*/ 2430745 h 2970782"/>
                <a:gd name="connsiteX165" fmla="*/ 2406498 w 3268239"/>
                <a:gd name="connsiteY165" fmla="*/ 2433783 h 2970782"/>
                <a:gd name="connsiteX166" fmla="*/ 2405784 w 3268239"/>
                <a:gd name="connsiteY166" fmla="*/ 2431922 h 2970782"/>
                <a:gd name="connsiteX167" fmla="*/ 2401078 w 3268239"/>
                <a:gd name="connsiteY167" fmla="*/ 2395421 h 2970782"/>
                <a:gd name="connsiteX168" fmla="*/ 2401612 w 3268239"/>
                <a:gd name="connsiteY168" fmla="*/ 2391287 h 2970782"/>
                <a:gd name="connsiteX169" fmla="*/ 2383225 w 3268239"/>
                <a:gd name="connsiteY169" fmla="*/ 2383788 h 2970782"/>
                <a:gd name="connsiteX170" fmla="*/ 2359939 w 3268239"/>
                <a:gd name="connsiteY170" fmla="*/ 2367472 h 2970782"/>
                <a:gd name="connsiteX171" fmla="*/ 1861131 w 3268239"/>
                <a:gd name="connsiteY171" fmla="*/ 2474955 h 2970782"/>
                <a:gd name="connsiteX172" fmla="*/ 1860690 w 3268239"/>
                <a:gd name="connsiteY172" fmla="*/ 2475837 h 2970782"/>
                <a:gd name="connsiteX173" fmla="*/ 1860120 w 3268239"/>
                <a:gd name="connsiteY173" fmla="*/ 2475917 h 2970782"/>
                <a:gd name="connsiteX174" fmla="*/ 1861603 w 3268239"/>
                <a:gd name="connsiteY174" fmla="*/ 2519116 h 2970782"/>
                <a:gd name="connsiteX175" fmla="*/ 1873602 w 3268239"/>
                <a:gd name="connsiteY175" fmla="*/ 2528737 h 2970782"/>
                <a:gd name="connsiteX176" fmla="*/ 1886179 w 3268239"/>
                <a:gd name="connsiteY176" fmla="*/ 2543577 h 2970782"/>
                <a:gd name="connsiteX177" fmla="*/ 1893770 w 3268239"/>
                <a:gd name="connsiteY177" fmla="*/ 2555510 h 2970782"/>
                <a:gd name="connsiteX178" fmla="*/ 1894920 w 3268239"/>
                <a:gd name="connsiteY178" fmla="*/ 2541215 h 2970782"/>
                <a:gd name="connsiteX179" fmla="*/ 1899102 w 3268239"/>
                <a:gd name="connsiteY179" fmla="*/ 2522217 h 2970782"/>
                <a:gd name="connsiteX180" fmla="*/ 1911900 w 3268239"/>
                <a:gd name="connsiteY180" fmla="*/ 2492662 h 2970782"/>
                <a:gd name="connsiteX181" fmla="*/ 1908387 w 3268239"/>
                <a:gd name="connsiteY181" fmla="*/ 2492543 h 2970782"/>
                <a:gd name="connsiteX182" fmla="*/ 1880894 w 3268239"/>
                <a:gd name="connsiteY182" fmla="*/ 2485293 h 2970782"/>
                <a:gd name="connsiteX183" fmla="*/ 1746852 w 3268239"/>
                <a:gd name="connsiteY183" fmla="*/ 2488648 h 2970782"/>
                <a:gd name="connsiteX184" fmla="*/ 1746357 w 3268239"/>
                <a:gd name="connsiteY184" fmla="*/ 2512894 h 2970782"/>
                <a:gd name="connsiteX185" fmla="*/ 1736848 w 3268239"/>
                <a:gd name="connsiteY185" fmla="*/ 2537713 h 2970782"/>
                <a:gd name="connsiteX186" fmla="*/ 1734939 w 3268239"/>
                <a:gd name="connsiteY186" fmla="*/ 2538893 h 2970782"/>
                <a:gd name="connsiteX187" fmla="*/ 1732823 w 3268239"/>
                <a:gd name="connsiteY187" fmla="*/ 2538149 h 2970782"/>
                <a:gd name="connsiteX188" fmla="*/ 1730396 w 3268239"/>
                <a:gd name="connsiteY188" fmla="*/ 2534456 h 2970782"/>
                <a:gd name="connsiteX189" fmla="*/ 1728545 w 3268239"/>
                <a:gd name="connsiteY189" fmla="*/ 2569367 h 2970782"/>
                <a:gd name="connsiteX190" fmla="*/ 1727571 w 3268239"/>
                <a:gd name="connsiteY190" fmla="*/ 2572621 h 2970782"/>
                <a:gd name="connsiteX191" fmla="*/ 1730614 w 3268239"/>
                <a:gd name="connsiteY191" fmla="*/ 2570041 h 2970782"/>
                <a:gd name="connsiteX192" fmla="*/ 1763504 w 3268239"/>
                <a:gd name="connsiteY192" fmla="*/ 2553528 h 2970782"/>
                <a:gd name="connsiteX193" fmla="*/ 1799507 w 3268239"/>
                <a:gd name="connsiteY193" fmla="*/ 2545897 h 2970782"/>
                <a:gd name="connsiteX194" fmla="*/ 1823632 w 3268239"/>
                <a:gd name="connsiteY194" fmla="*/ 2549213 h 2970782"/>
                <a:gd name="connsiteX195" fmla="*/ 1824449 w 3268239"/>
                <a:gd name="connsiteY195" fmla="*/ 2525142 h 2970782"/>
                <a:gd name="connsiteX196" fmla="*/ 1816832 w 3268239"/>
                <a:gd name="connsiteY196" fmla="*/ 2499903 h 2970782"/>
                <a:gd name="connsiteX197" fmla="*/ 1817618 w 3268239"/>
                <a:gd name="connsiteY197" fmla="*/ 2497802 h 2970782"/>
                <a:gd name="connsiteX198" fmla="*/ 1819747 w 3268239"/>
                <a:gd name="connsiteY198" fmla="*/ 2497094 h 2970782"/>
                <a:gd name="connsiteX199" fmla="*/ 1830359 w 3268239"/>
                <a:gd name="connsiteY199" fmla="*/ 2500733 h 2970782"/>
                <a:gd name="connsiteX200" fmla="*/ 1835164 w 3268239"/>
                <a:gd name="connsiteY200" fmla="*/ 2484653 h 2970782"/>
                <a:gd name="connsiteX201" fmla="*/ 1836468 w 3268239"/>
                <a:gd name="connsiteY201" fmla="*/ 2482418 h 2970782"/>
                <a:gd name="connsiteX202" fmla="*/ 1830179 w 3268239"/>
                <a:gd name="connsiteY202" fmla="*/ 2485580 h 2970782"/>
                <a:gd name="connsiteX203" fmla="*/ 1794328 w 3268239"/>
                <a:gd name="connsiteY203" fmla="*/ 2493894 h 2970782"/>
                <a:gd name="connsiteX204" fmla="*/ 1757540 w 3268239"/>
                <a:gd name="connsiteY204" fmla="*/ 2492843 h 2970782"/>
                <a:gd name="connsiteX205" fmla="*/ 1172606 w 3268239"/>
                <a:gd name="connsiteY205" fmla="*/ 2627761 h 2970782"/>
                <a:gd name="connsiteX206" fmla="*/ 1172111 w 3268239"/>
                <a:gd name="connsiteY206" fmla="*/ 2652008 h 2970782"/>
                <a:gd name="connsiteX207" fmla="*/ 1162602 w 3268239"/>
                <a:gd name="connsiteY207" fmla="*/ 2676827 h 2970782"/>
                <a:gd name="connsiteX208" fmla="*/ 1160693 w 3268239"/>
                <a:gd name="connsiteY208" fmla="*/ 2678007 h 2970782"/>
                <a:gd name="connsiteX209" fmla="*/ 1158577 w 3268239"/>
                <a:gd name="connsiteY209" fmla="*/ 2677263 h 2970782"/>
                <a:gd name="connsiteX210" fmla="*/ 1156150 w 3268239"/>
                <a:gd name="connsiteY210" fmla="*/ 2673570 h 2970782"/>
                <a:gd name="connsiteX211" fmla="*/ 1154299 w 3268239"/>
                <a:gd name="connsiteY211" fmla="*/ 2708481 h 2970782"/>
                <a:gd name="connsiteX212" fmla="*/ 1153325 w 3268239"/>
                <a:gd name="connsiteY212" fmla="*/ 2711735 h 2970782"/>
                <a:gd name="connsiteX213" fmla="*/ 1156368 w 3268239"/>
                <a:gd name="connsiteY213" fmla="*/ 2709154 h 2970782"/>
                <a:gd name="connsiteX214" fmla="*/ 1189258 w 3268239"/>
                <a:gd name="connsiteY214" fmla="*/ 2692641 h 2970782"/>
                <a:gd name="connsiteX215" fmla="*/ 1225261 w 3268239"/>
                <a:gd name="connsiteY215" fmla="*/ 2685011 h 2970782"/>
                <a:gd name="connsiteX216" fmla="*/ 1249386 w 3268239"/>
                <a:gd name="connsiteY216" fmla="*/ 2688327 h 2970782"/>
                <a:gd name="connsiteX217" fmla="*/ 1250381 w 3268239"/>
                <a:gd name="connsiteY217" fmla="*/ 2659029 h 2970782"/>
                <a:gd name="connsiteX218" fmla="*/ 1260918 w 3268239"/>
                <a:gd name="connsiteY218" fmla="*/ 2623767 h 2970782"/>
                <a:gd name="connsiteX219" fmla="*/ 1262223 w 3268239"/>
                <a:gd name="connsiteY219" fmla="*/ 2621532 h 2970782"/>
                <a:gd name="connsiteX220" fmla="*/ 1255934 w 3268239"/>
                <a:gd name="connsiteY220" fmla="*/ 2624694 h 2970782"/>
                <a:gd name="connsiteX221" fmla="*/ 1220082 w 3268239"/>
                <a:gd name="connsiteY221" fmla="*/ 2633008 h 2970782"/>
                <a:gd name="connsiteX222" fmla="*/ 1183294 w 3268239"/>
                <a:gd name="connsiteY222" fmla="*/ 2631956 h 2970782"/>
                <a:gd name="connsiteX223" fmla="*/ 2513005 w 3268239"/>
                <a:gd name="connsiteY223" fmla="*/ 2253043 h 2970782"/>
                <a:gd name="connsiteX224" fmla="*/ 2520492 w 3268239"/>
                <a:gd name="connsiteY224" fmla="*/ 2267854 h 2970782"/>
                <a:gd name="connsiteX225" fmla="*/ 2522423 w 3268239"/>
                <a:gd name="connsiteY225" fmla="*/ 2283531 h 2970782"/>
                <a:gd name="connsiteX226" fmla="*/ 2524410 w 3268239"/>
                <a:gd name="connsiteY226" fmla="*/ 2288256 h 2970782"/>
                <a:gd name="connsiteX227" fmla="*/ 2528393 w 3268239"/>
                <a:gd name="connsiteY227" fmla="*/ 2307297 h 2970782"/>
                <a:gd name="connsiteX228" fmla="*/ 2529379 w 3268239"/>
                <a:gd name="connsiteY228" fmla="*/ 2321406 h 2970782"/>
                <a:gd name="connsiteX229" fmla="*/ 2537203 w 3268239"/>
                <a:gd name="connsiteY229" fmla="*/ 2309387 h 2970782"/>
                <a:gd name="connsiteX230" fmla="*/ 2549935 w 3268239"/>
                <a:gd name="connsiteY230" fmla="*/ 2294680 h 2970782"/>
                <a:gd name="connsiteX231" fmla="*/ 2561218 w 3268239"/>
                <a:gd name="connsiteY231" fmla="*/ 2285826 h 2970782"/>
                <a:gd name="connsiteX232" fmla="*/ 2576007 w 3268239"/>
                <a:gd name="connsiteY232" fmla="*/ 2252206 h 2970782"/>
                <a:gd name="connsiteX233" fmla="*/ 2577578 w 3268239"/>
                <a:gd name="connsiteY233" fmla="*/ 2250150 h 2970782"/>
                <a:gd name="connsiteX234" fmla="*/ 2570946 w 3268239"/>
                <a:gd name="connsiteY234" fmla="*/ 2252510 h 2970782"/>
                <a:gd name="connsiteX235" fmla="*/ 2534342 w 3268239"/>
                <a:gd name="connsiteY235" fmla="*/ 2256325 h 2970782"/>
                <a:gd name="connsiteX236" fmla="*/ 2682689 w 3268239"/>
                <a:gd name="connsiteY236" fmla="*/ 2170527 h 2970782"/>
                <a:gd name="connsiteX237" fmla="*/ 2668133 w 3268239"/>
                <a:gd name="connsiteY237" fmla="*/ 2189927 h 2970782"/>
                <a:gd name="connsiteX238" fmla="*/ 2645926 w 3268239"/>
                <a:gd name="connsiteY238" fmla="*/ 2204530 h 2970782"/>
                <a:gd name="connsiteX239" fmla="*/ 2643687 w 3268239"/>
                <a:gd name="connsiteY239" fmla="*/ 2204375 h 2970782"/>
                <a:gd name="connsiteX240" fmla="*/ 2642403 w 3268239"/>
                <a:gd name="connsiteY240" fmla="*/ 2202534 h 2970782"/>
                <a:gd name="connsiteX241" fmla="*/ 2642589 w 3268239"/>
                <a:gd name="connsiteY241" fmla="*/ 2198103 h 2970782"/>
                <a:gd name="connsiteX242" fmla="*/ 2620705 w 3268239"/>
                <a:gd name="connsiteY242" fmla="*/ 2225377 h 2970782"/>
                <a:gd name="connsiteX243" fmla="*/ 2618014 w 3268239"/>
                <a:gd name="connsiteY243" fmla="*/ 2227450 h 2970782"/>
                <a:gd name="connsiteX244" fmla="*/ 2621991 w 3268239"/>
                <a:gd name="connsiteY244" fmla="*/ 2227131 h 2970782"/>
                <a:gd name="connsiteX245" fmla="*/ 2658336 w 3268239"/>
                <a:gd name="connsiteY245" fmla="*/ 2232920 h 2970782"/>
                <a:gd name="connsiteX246" fmla="*/ 2692023 w 3268239"/>
                <a:gd name="connsiteY246" fmla="*/ 2247738 h 2970782"/>
                <a:gd name="connsiteX247" fmla="*/ 2709677 w 3268239"/>
                <a:gd name="connsiteY247" fmla="*/ 2264512 h 2970782"/>
                <a:gd name="connsiteX248" fmla="*/ 2727585 w 3268239"/>
                <a:gd name="connsiteY248" fmla="*/ 2241303 h 2970782"/>
                <a:gd name="connsiteX249" fmla="*/ 2756723 w 3268239"/>
                <a:gd name="connsiteY249" fmla="*/ 2218821 h 2970782"/>
                <a:gd name="connsiteX250" fmla="*/ 2759086 w 3268239"/>
                <a:gd name="connsiteY250" fmla="*/ 2217767 h 2970782"/>
                <a:gd name="connsiteX251" fmla="*/ 2752135 w 3268239"/>
                <a:gd name="connsiteY251" fmla="*/ 2216664 h 2970782"/>
                <a:gd name="connsiteX252" fmla="*/ 2718171 w 3268239"/>
                <a:gd name="connsiteY252" fmla="*/ 2202489 h 2970782"/>
                <a:gd name="connsiteX253" fmla="*/ 2688914 w 3268239"/>
                <a:gd name="connsiteY253" fmla="*/ 2180163 h 2970782"/>
                <a:gd name="connsiteX254" fmla="*/ 1732380 w 3268239"/>
                <a:gd name="connsiteY254" fmla="*/ 2426995 h 2970782"/>
                <a:gd name="connsiteX255" fmla="*/ 1732625 w 3268239"/>
                <a:gd name="connsiteY255" fmla="*/ 2428056 h 2970782"/>
                <a:gd name="connsiteX256" fmla="*/ 1732237 w 3268239"/>
                <a:gd name="connsiteY256" fmla="*/ 2428224 h 2970782"/>
                <a:gd name="connsiteX257" fmla="*/ 1741364 w 3268239"/>
                <a:gd name="connsiteY257" fmla="*/ 2448253 h 2970782"/>
                <a:gd name="connsiteX258" fmla="*/ 1745927 w 3268239"/>
                <a:gd name="connsiteY258" fmla="*/ 2470369 h 2970782"/>
                <a:gd name="connsiteX259" fmla="*/ 1754726 w 3268239"/>
                <a:gd name="connsiteY259" fmla="*/ 2464688 h 2970782"/>
                <a:gd name="connsiteX260" fmla="*/ 1790577 w 3268239"/>
                <a:gd name="connsiteY260" fmla="*/ 2456374 h 2970782"/>
                <a:gd name="connsiteX261" fmla="*/ 1827365 w 3268239"/>
                <a:gd name="connsiteY261" fmla="*/ 2457426 h 2970782"/>
                <a:gd name="connsiteX262" fmla="*/ 1831137 w 3268239"/>
                <a:gd name="connsiteY262" fmla="*/ 2458456 h 2970782"/>
                <a:gd name="connsiteX263" fmla="*/ 1829471 w 3268239"/>
                <a:gd name="connsiteY263" fmla="*/ 2457361 h 2970782"/>
                <a:gd name="connsiteX264" fmla="*/ 1804346 w 3268239"/>
                <a:gd name="connsiteY264" fmla="*/ 2430470 h 2970782"/>
                <a:gd name="connsiteX265" fmla="*/ 1802362 w 3268239"/>
                <a:gd name="connsiteY265" fmla="*/ 2426795 h 2970782"/>
                <a:gd name="connsiteX266" fmla="*/ 1783049 w 3268239"/>
                <a:gd name="connsiteY266" fmla="*/ 2431439 h 2970782"/>
                <a:gd name="connsiteX267" fmla="*/ 1754618 w 3268239"/>
                <a:gd name="connsiteY267" fmla="*/ 2431782 h 2970782"/>
                <a:gd name="connsiteX268" fmla="*/ 2547215 w 3268239"/>
                <a:gd name="connsiteY268" fmla="*/ 2181994 h 2970782"/>
                <a:gd name="connsiteX269" fmla="*/ 2515643 w 3268239"/>
                <a:gd name="connsiteY269" fmla="*/ 2197741 h 2970782"/>
                <a:gd name="connsiteX270" fmla="*/ 2479620 w 3268239"/>
                <a:gd name="connsiteY270" fmla="*/ 2205277 h 2970782"/>
                <a:gd name="connsiteX271" fmla="*/ 2476225 w 3268239"/>
                <a:gd name="connsiteY271" fmla="*/ 2205168 h 2970782"/>
                <a:gd name="connsiteX272" fmla="*/ 2479499 w 3268239"/>
                <a:gd name="connsiteY272" fmla="*/ 2207449 h 2970782"/>
                <a:gd name="connsiteX273" fmla="*/ 2494530 w 3268239"/>
                <a:gd name="connsiteY273" fmla="*/ 2224433 h 2970782"/>
                <a:gd name="connsiteX274" fmla="*/ 2498656 w 3268239"/>
                <a:gd name="connsiteY274" fmla="*/ 2222444 h 2970782"/>
                <a:gd name="connsiteX275" fmla="*/ 2535261 w 3268239"/>
                <a:gd name="connsiteY275" fmla="*/ 2218628 h 2970782"/>
                <a:gd name="connsiteX276" fmla="*/ 2571636 w 3268239"/>
                <a:gd name="connsiteY276" fmla="*/ 2224223 h 2970782"/>
                <a:gd name="connsiteX277" fmla="*/ 2575252 w 3268239"/>
                <a:gd name="connsiteY277" fmla="*/ 2225712 h 2970782"/>
                <a:gd name="connsiteX278" fmla="*/ 2573734 w 3268239"/>
                <a:gd name="connsiteY278" fmla="*/ 2224420 h 2970782"/>
                <a:gd name="connsiteX279" fmla="*/ 2552129 w 3268239"/>
                <a:gd name="connsiteY279" fmla="*/ 2194627 h 2970782"/>
                <a:gd name="connsiteX280" fmla="*/ 1158120 w 3268239"/>
                <a:gd name="connsiteY280" fmla="*/ 2566045 h 2970782"/>
                <a:gd name="connsiteX281" fmla="*/ 1158379 w 3268239"/>
                <a:gd name="connsiteY281" fmla="*/ 2567170 h 2970782"/>
                <a:gd name="connsiteX282" fmla="*/ 1157991 w 3268239"/>
                <a:gd name="connsiteY282" fmla="*/ 2567338 h 2970782"/>
                <a:gd name="connsiteX283" fmla="*/ 1167118 w 3268239"/>
                <a:gd name="connsiteY283" fmla="*/ 2587366 h 2970782"/>
                <a:gd name="connsiteX284" fmla="*/ 1171681 w 3268239"/>
                <a:gd name="connsiteY284" fmla="*/ 2609482 h 2970782"/>
                <a:gd name="connsiteX285" fmla="*/ 1180480 w 3268239"/>
                <a:gd name="connsiteY285" fmla="*/ 2603801 h 2970782"/>
                <a:gd name="connsiteX286" fmla="*/ 1216331 w 3268239"/>
                <a:gd name="connsiteY286" fmla="*/ 2595488 h 2970782"/>
                <a:gd name="connsiteX287" fmla="*/ 1253119 w 3268239"/>
                <a:gd name="connsiteY287" fmla="*/ 2596539 h 2970782"/>
                <a:gd name="connsiteX288" fmla="*/ 1256891 w 3268239"/>
                <a:gd name="connsiteY288" fmla="*/ 2597570 h 2970782"/>
                <a:gd name="connsiteX289" fmla="*/ 1255225 w 3268239"/>
                <a:gd name="connsiteY289" fmla="*/ 2596475 h 2970782"/>
                <a:gd name="connsiteX290" fmla="*/ 1230100 w 3268239"/>
                <a:gd name="connsiteY290" fmla="*/ 2569583 h 2970782"/>
                <a:gd name="connsiteX291" fmla="*/ 1228116 w 3268239"/>
                <a:gd name="connsiteY291" fmla="*/ 2565909 h 2970782"/>
                <a:gd name="connsiteX292" fmla="*/ 1208803 w 3268239"/>
                <a:gd name="connsiteY292" fmla="*/ 2570553 h 2970782"/>
                <a:gd name="connsiteX293" fmla="*/ 2787507 w 3268239"/>
                <a:gd name="connsiteY293" fmla="*/ 2103131 h 2970782"/>
                <a:gd name="connsiteX294" fmla="*/ 2796326 w 3268239"/>
                <a:gd name="connsiteY294" fmla="*/ 2120336 h 2970782"/>
                <a:gd name="connsiteX295" fmla="*/ 2799285 w 3268239"/>
                <a:gd name="connsiteY295" fmla="*/ 2143287 h 2970782"/>
                <a:gd name="connsiteX296" fmla="*/ 2808098 w 3268239"/>
                <a:gd name="connsiteY296" fmla="*/ 2156690 h 2970782"/>
                <a:gd name="connsiteX297" fmla="*/ 2807943 w 3268239"/>
                <a:gd name="connsiteY297" fmla="*/ 2158928 h 2970782"/>
                <a:gd name="connsiteX298" fmla="*/ 2806103 w 3268239"/>
                <a:gd name="connsiteY298" fmla="*/ 2160212 h 2970782"/>
                <a:gd name="connsiteX299" fmla="*/ 2800831 w 3268239"/>
                <a:gd name="connsiteY299" fmla="*/ 2159991 h 2970782"/>
                <a:gd name="connsiteX300" fmla="*/ 2799793 w 3268239"/>
                <a:gd name="connsiteY300" fmla="*/ 2176250 h 2970782"/>
                <a:gd name="connsiteX301" fmla="*/ 2796981 w 3268239"/>
                <a:gd name="connsiteY301" fmla="*/ 2190111 h 2970782"/>
                <a:gd name="connsiteX302" fmla="*/ 2807727 w 3268239"/>
                <a:gd name="connsiteY302" fmla="*/ 2180614 h 2970782"/>
                <a:gd name="connsiteX303" fmla="*/ 2823920 w 3268239"/>
                <a:gd name="connsiteY303" fmla="*/ 2169834 h 2970782"/>
                <a:gd name="connsiteX304" fmla="*/ 2831939 w 3268239"/>
                <a:gd name="connsiteY304" fmla="*/ 2166487 h 2970782"/>
                <a:gd name="connsiteX305" fmla="*/ 2838393 w 3268239"/>
                <a:gd name="connsiteY305" fmla="*/ 2150664 h 2970782"/>
                <a:gd name="connsiteX306" fmla="*/ 2860480 w 3268239"/>
                <a:gd name="connsiteY306" fmla="*/ 2121226 h 2970782"/>
                <a:gd name="connsiteX307" fmla="*/ 2862477 w 3268239"/>
                <a:gd name="connsiteY307" fmla="*/ 2119581 h 2970782"/>
                <a:gd name="connsiteX308" fmla="*/ 2855483 w 3268239"/>
                <a:gd name="connsiteY308" fmla="*/ 2120372 h 2970782"/>
                <a:gd name="connsiteX309" fmla="*/ 2818969 w 3268239"/>
                <a:gd name="connsiteY309" fmla="*/ 2115767 h 2970782"/>
                <a:gd name="connsiteX310" fmla="*/ 2707219 w 3268239"/>
                <a:gd name="connsiteY310" fmla="*/ 2112349 h 2970782"/>
                <a:gd name="connsiteX311" fmla="*/ 2706500 w 3268239"/>
                <a:gd name="connsiteY311" fmla="*/ 2113025 h 2970782"/>
                <a:gd name="connsiteX312" fmla="*/ 2706087 w 3268239"/>
                <a:gd name="connsiteY312" fmla="*/ 2112936 h 2970782"/>
                <a:gd name="connsiteX313" fmla="*/ 2701809 w 3268239"/>
                <a:gd name="connsiteY313" fmla="*/ 2134524 h 2970782"/>
                <a:gd name="connsiteX314" fmla="*/ 2692609 w 3268239"/>
                <a:gd name="connsiteY314" fmla="*/ 2155137 h 2970782"/>
                <a:gd name="connsiteX315" fmla="*/ 2703061 w 3268239"/>
                <a:gd name="connsiteY315" fmla="*/ 2155659 h 2970782"/>
                <a:gd name="connsiteX316" fmla="*/ 2737025 w 3268239"/>
                <a:gd name="connsiteY316" fmla="*/ 2169834 h 2970782"/>
                <a:gd name="connsiteX317" fmla="*/ 2766282 w 3268239"/>
                <a:gd name="connsiteY317" fmla="*/ 2192160 h 2970782"/>
                <a:gd name="connsiteX318" fmla="*/ 2768744 w 3268239"/>
                <a:gd name="connsiteY318" fmla="*/ 2195198 h 2970782"/>
                <a:gd name="connsiteX319" fmla="*/ 2768030 w 3268239"/>
                <a:gd name="connsiteY319" fmla="*/ 2193337 h 2970782"/>
                <a:gd name="connsiteX320" fmla="*/ 2763324 w 3268239"/>
                <a:gd name="connsiteY320" fmla="*/ 2156837 h 2970782"/>
                <a:gd name="connsiteX321" fmla="*/ 2763857 w 3268239"/>
                <a:gd name="connsiteY321" fmla="*/ 2152702 h 2970782"/>
                <a:gd name="connsiteX322" fmla="*/ 2745470 w 3268239"/>
                <a:gd name="connsiteY322" fmla="*/ 2145203 h 2970782"/>
                <a:gd name="connsiteX323" fmla="*/ 2722185 w 3268239"/>
                <a:gd name="connsiteY323" fmla="*/ 2128887 h 2970782"/>
                <a:gd name="connsiteX324" fmla="*/ 1320332 w 3268239"/>
                <a:gd name="connsiteY324" fmla="*/ 2494357 h 2970782"/>
                <a:gd name="connsiteX325" fmla="*/ 1321715 w 3268239"/>
                <a:gd name="connsiteY325" fmla="*/ 2501059 h 2970782"/>
                <a:gd name="connsiteX326" fmla="*/ 1324797 w 3268239"/>
                <a:gd name="connsiteY326" fmla="*/ 2498601 h 2970782"/>
                <a:gd name="connsiteX327" fmla="*/ 1863114 w 3268239"/>
                <a:gd name="connsiteY327" fmla="*/ 2342346 h 2970782"/>
                <a:gd name="connsiteX328" fmla="*/ 1857896 w 3268239"/>
                <a:gd name="connsiteY328" fmla="*/ 2347071 h 2970782"/>
                <a:gd name="connsiteX329" fmla="*/ 1825559 w 3268239"/>
                <a:gd name="connsiteY329" fmla="*/ 2364643 h 2970782"/>
                <a:gd name="connsiteX330" fmla="*/ 1792636 w 3268239"/>
                <a:gd name="connsiteY330" fmla="*/ 2372747 h 2970782"/>
                <a:gd name="connsiteX331" fmla="*/ 1809839 w 3268239"/>
                <a:gd name="connsiteY331" fmla="*/ 2381570 h 2970782"/>
                <a:gd name="connsiteX332" fmla="*/ 1825634 w 3268239"/>
                <a:gd name="connsiteY332" fmla="*/ 2398475 h 2970782"/>
                <a:gd name="connsiteX333" fmla="*/ 1840607 w 3268239"/>
                <a:gd name="connsiteY333" fmla="*/ 2404212 h 2970782"/>
                <a:gd name="connsiteX334" fmla="*/ 1841788 w 3268239"/>
                <a:gd name="connsiteY334" fmla="*/ 2406120 h 2970782"/>
                <a:gd name="connsiteX335" fmla="*/ 1841042 w 3268239"/>
                <a:gd name="connsiteY335" fmla="*/ 2408237 h 2970782"/>
                <a:gd name="connsiteX336" fmla="*/ 1836637 w 3268239"/>
                <a:gd name="connsiteY336" fmla="*/ 2411132 h 2970782"/>
                <a:gd name="connsiteX337" fmla="*/ 1845289 w 3268239"/>
                <a:gd name="connsiteY337" fmla="*/ 2424947 h 2970782"/>
                <a:gd name="connsiteX338" fmla="*/ 1851095 w 3268239"/>
                <a:gd name="connsiteY338" fmla="*/ 2437844 h 2970782"/>
                <a:gd name="connsiteX339" fmla="*/ 1854278 w 3268239"/>
                <a:gd name="connsiteY339" fmla="*/ 2423860 h 2970782"/>
                <a:gd name="connsiteX340" fmla="*/ 1861135 w 3268239"/>
                <a:gd name="connsiteY340" fmla="*/ 2405656 h 2970782"/>
                <a:gd name="connsiteX341" fmla="*/ 1865694 w 3268239"/>
                <a:gd name="connsiteY341" fmla="*/ 2398256 h 2970782"/>
                <a:gd name="connsiteX342" fmla="*/ 1861699 w 3268239"/>
                <a:gd name="connsiteY342" fmla="*/ 2381643 h 2970782"/>
                <a:gd name="connsiteX343" fmla="*/ 1862452 w 3268239"/>
                <a:gd name="connsiteY343" fmla="*/ 2344848 h 2970782"/>
                <a:gd name="connsiteX344" fmla="*/ 1288868 w 3268239"/>
                <a:gd name="connsiteY344" fmla="*/ 2481460 h 2970782"/>
                <a:gd name="connsiteX345" fmla="*/ 1283649 w 3268239"/>
                <a:gd name="connsiteY345" fmla="*/ 2486185 h 2970782"/>
                <a:gd name="connsiteX346" fmla="*/ 1251313 w 3268239"/>
                <a:gd name="connsiteY346" fmla="*/ 2503757 h 2970782"/>
                <a:gd name="connsiteX347" fmla="*/ 1218390 w 3268239"/>
                <a:gd name="connsiteY347" fmla="*/ 2511861 h 2970782"/>
                <a:gd name="connsiteX348" fmla="*/ 1235593 w 3268239"/>
                <a:gd name="connsiteY348" fmla="*/ 2520684 h 2970782"/>
                <a:gd name="connsiteX349" fmla="*/ 1251388 w 3268239"/>
                <a:gd name="connsiteY349" fmla="*/ 2537589 h 2970782"/>
                <a:gd name="connsiteX350" fmla="*/ 1266361 w 3268239"/>
                <a:gd name="connsiteY350" fmla="*/ 2543326 h 2970782"/>
                <a:gd name="connsiteX351" fmla="*/ 1267542 w 3268239"/>
                <a:gd name="connsiteY351" fmla="*/ 2545234 h 2970782"/>
                <a:gd name="connsiteX352" fmla="*/ 1266797 w 3268239"/>
                <a:gd name="connsiteY352" fmla="*/ 2547351 h 2970782"/>
                <a:gd name="connsiteX353" fmla="*/ 1262391 w 3268239"/>
                <a:gd name="connsiteY353" fmla="*/ 2550246 h 2970782"/>
                <a:gd name="connsiteX354" fmla="*/ 1271043 w 3268239"/>
                <a:gd name="connsiteY354" fmla="*/ 2564061 h 2970782"/>
                <a:gd name="connsiteX355" fmla="*/ 1276850 w 3268239"/>
                <a:gd name="connsiteY355" fmla="*/ 2576958 h 2970782"/>
                <a:gd name="connsiteX356" fmla="*/ 1280032 w 3268239"/>
                <a:gd name="connsiteY356" fmla="*/ 2562974 h 2970782"/>
                <a:gd name="connsiteX357" fmla="*/ 1286889 w 3268239"/>
                <a:gd name="connsiteY357" fmla="*/ 2544769 h 2970782"/>
                <a:gd name="connsiteX358" fmla="*/ 1291448 w 3268239"/>
                <a:gd name="connsiteY358" fmla="*/ 2537370 h 2970782"/>
                <a:gd name="connsiteX359" fmla="*/ 1287453 w 3268239"/>
                <a:gd name="connsiteY359" fmla="*/ 2520757 h 2970782"/>
                <a:gd name="connsiteX360" fmla="*/ 1288206 w 3268239"/>
                <a:gd name="connsiteY360" fmla="*/ 2483962 h 2970782"/>
                <a:gd name="connsiteX361" fmla="*/ 2444939 w 3268239"/>
                <a:gd name="connsiteY361" fmla="*/ 2158564 h 2970782"/>
                <a:gd name="connsiteX362" fmla="*/ 2444763 w 3268239"/>
                <a:gd name="connsiteY362" fmla="*/ 2158696 h 2970782"/>
                <a:gd name="connsiteX363" fmla="*/ 2432762 w 3268239"/>
                <a:gd name="connsiteY363" fmla="*/ 2162373 h 2970782"/>
                <a:gd name="connsiteX364" fmla="*/ 2442459 w 3268239"/>
                <a:gd name="connsiteY364" fmla="*/ 2173213 h 2970782"/>
                <a:gd name="connsiteX365" fmla="*/ 2444305 w 3268239"/>
                <a:gd name="connsiteY365" fmla="*/ 2176659 h 2970782"/>
                <a:gd name="connsiteX366" fmla="*/ 2443954 w 3268239"/>
                <a:gd name="connsiteY366" fmla="*/ 2174697 h 2970782"/>
                <a:gd name="connsiteX367" fmla="*/ 2503892 w 3268239"/>
                <a:gd name="connsiteY367" fmla="*/ 2094750 h 2970782"/>
                <a:gd name="connsiteX368" fmla="*/ 2503164 w 3268239"/>
                <a:gd name="connsiteY368" fmla="*/ 2095647 h 2970782"/>
                <a:gd name="connsiteX369" fmla="*/ 2502794 w 3268239"/>
                <a:gd name="connsiteY369" fmla="*/ 2095445 h 2970782"/>
                <a:gd name="connsiteX370" fmla="*/ 2492630 w 3268239"/>
                <a:gd name="connsiteY370" fmla="*/ 2114966 h 2970782"/>
                <a:gd name="connsiteX371" fmla="*/ 2484482 w 3268239"/>
                <a:gd name="connsiteY371" fmla="*/ 2124559 h 2970782"/>
                <a:gd name="connsiteX372" fmla="*/ 2483231 w 3268239"/>
                <a:gd name="connsiteY372" fmla="*/ 2145054 h 2970782"/>
                <a:gd name="connsiteX373" fmla="*/ 2478364 w 3268239"/>
                <a:gd name="connsiteY373" fmla="*/ 2163888 h 2970782"/>
                <a:gd name="connsiteX374" fmla="*/ 2472995 w 3268239"/>
                <a:gd name="connsiteY374" fmla="*/ 2176972 h 2970782"/>
                <a:gd name="connsiteX375" fmla="*/ 2485335 w 3268239"/>
                <a:gd name="connsiteY375" fmla="*/ 2169665 h 2970782"/>
                <a:gd name="connsiteX376" fmla="*/ 2503267 w 3268239"/>
                <a:gd name="connsiteY376" fmla="*/ 2162123 h 2970782"/>
                <a:gd name="connsiteX377" fmla="*/ 2538643 w 3268239"/>
                <a:gd name="connsiteY377" fmla="*/ 2154723 h 2970782"/>
                <a:gd name="connsiteX378" fmla="*/ 2538302 w 3268239"/>
                <a:gd name="connsiteY378" fmla="*/ 2141400 h 2970782"/>
                <a:gd name="connsiteX379" fmla="*/ 2531542 w 3268239"/>
                <a:gd name="connsiteY379" fmla="*/ 2137465 h 2970782"/>
                <a:gd name="connsiteX380" fmla="*/ 2479059 w 3268239"/>
                <a:gd name="connsiteY380" fmla="*/ 2086388 h 2970782"/>
                <a:gd name="connsiteX381" fmla="*/ 2479172 w 3268239"/>
                <a:gd name="connsiteY381" fmla="*/ 2086777 h 2970782"/>
                <a:gd name="connsiteX382" fmla="*/ 2479786 w 3268239"/>
                <a:gd name="connsiteY382" fmla="*/ 2086514 h 2970782"/>
                <a:gd name="connsiteX383" fmla="*/ 1282291 w 3268239"/>
                <a:gd name="connsiteY383" fmla="*/ 2409594 h 2970782"/>
                <a:gd name="connsiteX384" fmla="*/ 1278283 w 3268239"/>
                <a:gd name="connsiteY384" fmla="*/ 2415380 h 2970782"/>
                <a:gd name="connsiteX385" fmla="*/ 1275572 w 3268239"/>
                <a:gd name="connsiteY385" fmla="*/ 2417793 h 2970782"/>
                <a:gd name="connsiteX386" fmla="*/ 1282044 w 3268239"/>
                <a:gd name="connsiteY386" fmla="*/ 2423718 h 2970782"/>
                <a:gd name="connsiteX387" fmla="*/ 1285558 w 3268239"/>
                <a:gd name="connsiteY387" fmla="*/ 2427950 h 2970782"/>
                <a:gd name="connsiteX388" fmla="*/ 1282216 w 3268239"/>
                <a:gd name="connsiteY388" fmla="*/ 2412180 h 2970782"/>
                <a:gd name="connsiteX389" fmla="*/ 1127190 w 3268239"/>
                <a:gd name="connsiteY389" fmla="*/ 2393341 h 2970782"/>
                <a:gd name="connsiteX390" fmla="*/ 1121053 w 3268239"/>
                <a:gd name="connsiteY390" fmla="*/ 2412845 h 2970782"/>
                <a:gd name="connsiteX391" fmla="*/ 1111269 w 3268239"/>
                <a:gd name="connsiteY391" fmla="*/ 2425710 h 2970782"/>
                <a:gd name="connsiteX392" fmla="*/ 1104993 w 3268239"/>
                <a:gd name="connsiteY392" fmla="*/ 2437405 h 2970782"/>
                <a:gd name="connsiteX393" fmla="*/ 1077638 w 3268239"/>
                <a:gd name="connsiteY393" fmla="*/ 2462025 h 2970782"/>
                <a:gd name="connsiteX394" fmla="*/ 1030935 w 3268239"/>
                <a:gd name="connsiteY394" fmla="*/ 2482221 h 2970782"/>
                <a:gd name="connsiteX395" fmla="*/ 1031698 w 3268239"/>
                <a:gd name="connsiteY395" fmla="*/ 2483086 h 2970782"/>
                <a:gd name="connsiteX396" fmla="*/ 1031437 w 3268239"/>
                <a:gd name="connsiteY396" fmla="*/ 2483419 h 2970782"/>
                <a:gd name="connsiteX397" fmla="*/ 1049007 w 3268239"/>
                <a:gd name="connsiteY397" fmla="*/ 2496675 h 2970782"/>
                <a:gd name="connsiteX398" fmla="*/ 1067331 w 3268239"/>
                <a:gd name="connsiteY398" fmla="*/ 2518416 h 2970782"/>
                <a:gd name="connsiteX399" fmla="*/ 1084209 w 3268239"/>
                <a:gd name="connsiteY399" fmla="*/ 2551121 h 2970782"/>
                <a:gd name="connsiteX400" fmla="*/ 1086292 w 3268239"/>
                <a:gd name="connsiteY400" fmla="*/ 2566941 h 2970782"/>
                <a:gd name="connsiteX401" fmla="*/ 1121350 w 3268239"/>
                <a:gd name="connsiteY401" fmla="*/ 2558312 h 2970782"/>
                <a:gd name="connsiteX402" fmla="*/ 1125261 w 3268239"/>
                <a:gd name="connsiteY402" fmla="*/ 2558298 h 2970782"/>
                <a:gd name="connsiteX403" fmla="*/ 1123363 w 3268239"/>
                <a:gd name="connsiteY403" fmla="*/ 2557688 h 2970782"/>
                <a:gd name="connsiteX404" fmla="*/ 1091977 w 3268239"/>
                <a:gd name="connsiteY404" fmla="*/ 2538470 h 2970782"/>
                <a:gd name="connsiteX405" fmla="*/ 1055666 w 3268239"/>
                <a:gd name="connsiteY405" fmla="*/ 2487646 h 2970782"/>
                <a:gd name="connsiteX406" fmla="*/ 1056181 w 3268239"/>
                <a:gd name="connsiteY406" fmla="*/ 2485462 h 2970782"/>
                <a:gd name="connsiteX407" fmla="*/ 1058204 w 3268239"/>
                <a:gd name="connsiteY407" fmla="*/ 2484492 h 2970782"/>
                <a:gd name="connsiteX408" fmla="*/ 1115618 w 3268239"/>
                <a:gd name="connsiteY408" fmla="*/ 2509094 h 2970782"/>
                <a:gd name="connsiteX409" fmla="*/ 1129965 w 3268239"/>
                <a:gd name="connsiteY409" fmla="*/ 2522230 h 2970782"/>
                <a:gd name="connsiteX410" fmla="*/ 1139001 w 3268239"/>
                <a:gd name="connsiteY410" fmla="*/ 2533111 h 2970782"/>
                <a:gd name="connsiteX411" fmla="*/ 1138339 w 3268239"/>
                <a:gd name="connsiteY411" fmla="*/ 2518785 h 2970782"/>
                <a:gd name="connsiteX412" fmla="*/ 1140093 w 3268239"/>
                <a:gd name="connsiteY412" fmla="*/ 2499411 h 2970782"/>
                <a:gd name="connsiteX413" fmla="*/ 1165952 w 3268239"/>
                <a:gd name="connsiteY413" fmla="*/ 2442552 h 2970782"/>
                <a:gd name="connsiteX414" fmla="*/ 1168101 w 3268239"/>
                <a:gd name="connsiteY414" fmla="*/ 2441906 h 2970782"/>
                <a:gd name="connsiteX415" fmla="*/ 1169953 w 3268239"/>
                <a:gd name="connsiteY415" fmla="*/ 2443174 h 2970782"/>
                <a:gd name="connsiteX416" fmla="*/ 1177354 w 3268239"/>
                <a:gd name="connsiteY416" fmla="*/ 2505196 h 2970782"/>
                <a:gd name="connsiteX417" fmla="*/ 1167104 w 3268239"/>
                <a:gd name="connsiteY417" fmla="*/ 2540543 h 2970782"/>
                <a:gd name="connsiteX418" fmla="*/ 1165415 w 3268239"/>
                <a:gd name="connsiteY418" fmla="*/ 2543490 h 2970782"/>
                <a:gd name="connsiteX419" fmla="*/ 1168965 w 3268239"/>
                <a:gd name="connsiteY419" fmla="*/ 2541669 h 2970782"/>
                <a:gd name="connsiteX420" fmla="*/ 1204748 w 3268239"/>
                <a:gd name="connsiteY420" fmla="*/ 2533064 h 2970782"/>
                <a:gd name="connsiteX421" fmla="*/ 1212016 w 3268239"/>
                <a:gd name="connsiteY421" fmla="*/ 2533212 h 2970782"/>
                <a:gd name="connsiteX422" fmla="*/ 1208796 w 3268239"/>
                <a:gd name="connsiteY422" fmla="*/ 2511845 h 2970782"/>
                <a:gd name="connsiteX423" fmla="*/ 1189143 w 3268239"/>
                <a:gd name="connsiteY423" fmla="*/ 2509792 h 2970782"/>
                <a:gd name="connsiteX424" fmla="*/ 1187508 w 3268239"/>
                <a:gd name="connsiteY424" fmla="*/ 2508255 h 2970782"/>
                <a:gd name="connsiteX425" fmla="*/ 1187680 w 3268239"/>
                <a:gd name="connsiteY425" fmla="*/ 2506017 h 2970782"/>
                <a:gd name="connsiteX426" fmla="*/ 1237693 w 3268239"/>
                <a:gd name="connsiteY426" fmla="*/ 2468596 h 2970782"/>
                <a:gd name="connsiteX427" fmla="*/ 1273429 w 3268239"/>
                <a:gd name="connsiteY427" fmla="*/ 2459800 h 2970782"/>
                <a:gd name="connsiteX428" fmla="*/ 1277339 w 3268239"/>
                <a:gd name="connsiteY428" fmla="*/ 2459786 h 2970782"/>
                <a:gd name="connsiteX429" fmla="*/ 1275442 w 3268239"/>
                <a:gd name="connsiteY429" fmla="*/ 2459176 h 2970782"/>
                <a:gd name="connsiteX430" fmla="*/ 1247008 w 3268239"/>
                <a:gd name="connsiteY430" fmla="*/ 2441765 h 2970782"/>
                <a:gd name="connsiteX431" fmla="*/ 1217986 w 3268239"/>
                <a:gd name="connsiteY431" fmla="*/ 2456532 h 2970782"/>
                <a:gd name="connsiteX432" fmla="*/ 1191616 w 3268239"/>
                <a:gd name="connsiteY432" fmla="*/ 2459851 h 2970782"/>
                <a:gd name="connsiteX433" fmla="*/ 1189675 w 3268239"/>
                <a:gd name="connsiteY433" fmla="*/ 2458725 h 2970782"/>
                <a:gd name="connsiteX434" fmla="*/ 1189334 w 3268239"/>
                <a:gd name="connsiteY434" fmla="*/ 2456507 h 2970782"/>
                <a:gd name="connsiteX435" fmla="*/ 1202036 w 3268239"/>
                <a:gd name="connsiteY435" fmla="*/ 2433160 h 2970782"/>
                <a:gd name="connsiteX436" fmla="*/ 1219553 w 3268239"/>
                <a:gd name="connsiteY436" fmla="*/ 2417575 h 2970782"/>
                <a:gd name="connsiteX437" fmla="*/ 1206967 w 3268239"/>
                <a:gd name="connsiteY437" fmla="*/ 2414720 h 2970782"/>
                <a:gd name="connsiteX438" fmla="*/ 1163933 w 3268239"/>
                <a:gd name="connsiteY438" fmla="*/ 2388466 h 2970782"/>
                <a:gd name="connsiteX439" fmla="*/ 1163263 w 3268239"/>
                <a:gd name="connsiteY439" fmla="*/ 2389343 h 2970782"/>
                <a:gd name="connsiteX440" fmla="*/ 1162687 w 3268239"/>
                <a:gd name="connsiteY440" fmla="*/ 2389314 h 2970782"/>
                <a:gd name="connsiteX441" fmla="*/ 1154958 w 3268239"/>
                <a:gd name="connsiteY441" fmla="*/ 2438830 h 2970782"/>
                <a:gd name="connsiteX442" fmla="*/ 1118456 w 3268239"/>
                <a:gd name="connsiteY442" fmla="*/ 2489517 h 2970782"/>
                <a:gd name="connsiteX443" fmla="*/ 1116222 w 3268239"/>
                <a:gd name="connsiteY443" fmla="*/ 2489729 h 2970782"/>
                <a:gd name="connsiteX444" fmla="*/ 1114654 w 3268239"/>
                <a:gd name="connsiteY444" fmla="*/ 2488124 h 2970782"/>
                <a:gd name="connsiteX445" fmla="*/ 1119554 w 3268239"/>
                <a:gd name="connsiteY445" fmla="*/ 2425854 h 2970782"/>
                <a:gd name="connsiteX446" fmla="*/ 1136534 w 3268239"/>
                <a:gd name="connsiteY446" fmla="*/ 2393202 h 2970782"/>
                <a:gd name="connsiteX447" fmla="*/ 1138236 w 3268239"/>
                <a:gd name="connsiteY447" fmla="*/ 2391253 h 2970782"/>
                <a:gd name="connsiteX448" fmla="*/ 1131464 w 3268239"/>
                <a:gd name="connsiteY448" fmla="*/ 2393175 h 2970782"/>
                <a:gd name="connsiteX449" fmla="*/ 1195515 w 3268239"/>
                <a:gd name="connsiteY449" fmla="*/ 2355542 h 2970782"/>
                <a:gd name="connsiteX450" fmla="*/ 1182883 w 3268239"/>
                <a:gd name="connsiteY450" fmla="*/ 2369339 h 2970782"/>
                <a:gd name="connsiteX451" fmla="*/ 1180063 w 3268239"/>
                <a:gd name="connsiteY451" fmla="*/ 2371233 h 2970782"/>
                <a:gd name="connsiteX452" fmla="*/ 1184053 w 3268239"/>
                <a:gd name="connsiteY452" fmla="*/ 2371173 h 2970782"/>
                <a:gd name="connsiteX453" fmla="*/ 1219944 w 3268239"/>
                <a:gd name="connsiteY453" fmla="*/ 2379316 h 2970782"/>
                <a:gd name="connsiteX454" fmla="*/ 1252595 w 3268239"/>
                <a:gd name="connsiteY454" fmla="*/ 2396296 h 2970782"/>
                <a:gd name="connsiteX455" fmla="*/ 1253015 w 3268239"/>
                <a:gd name="connsiteY455" fmla="*/ 2396750 h 2970782"/>
                <a:gd name="connsiteX456" fmla="*/ 1262333 w 3268239"/>
                <a:gd name="connsiteY456" fmla="*/ 2392009 h 2970782"/>
                <a:gd name="connsiteX457" fmla="*/ 1266139 w 3268239"/>
                <a:gd name="connsiteY457" fmla="*/ 2391107 h 2970782"/>
                <a:gd name="connsiteX458" fmla="*/ 1264152 w 3268239"/>
                <a:gd name="connsiteY458" fmla="*/ 2390944 h 2970782"/>
                <a:gd name="connsiteX459" fmla="*/ 1229219 w 3268239"/>
                <a:gd name="connsiteY459" fmla="*/ 2379363 h 2970782"/>
                <a:gd name="connsiteX460" fmla="*/ 1198366 w 3268239"/>
                <a:gd name="connsiteY460" fmla="*/ 2359301 h 2970782"/>
                <a:gd name="connsiteX461" fmla="*/ 1131715 w 3268239"/>
                <a:gd name="connsiteY461" fmla="*/ 2358408 h 2970782"/>
                <a:gd name="connsiteX462" fmla="*/ 1131836 w 3268239"/>
                <a:gd name="connsiteY462" fmla="*/ 2364516 h 2970782"/>
                <a:gd name="connsiteX463" fmla="*/ 1133994 w 3268239"/>
                <a:gd name="connsiteY463" fmla="*/ 2364993 h 2970782"/>
                <a:gd name="connsiteX464" fmla="*/ 1137505 w 3268239"/>
                <a:gd name="connsiteY464" fmla="*/ 2366714 h 2970782"/>
                <a:gd name="connsiteX465" fmla="*/ 1136075 w 3268239"/>
                <a:gd name="connsiteY465" fmla="*/ 2365326 h 2970782"/>
                <a:gd name="connsiteX466" fmla="*/ 2602944 w 3268239"/>
                <a:gd name="connsiteY466" fmla="*/ 1943977 h 2970782"/>
                <a:gd name="connsiteX467" fmla="*/ 2600847 w 3268239"/>
                <a:gd name="connsiteY467" fmla="*/ 1959230 h 2970782"/>
                <a:gd name="connsiteX468" fmla="*/ 2617098 w 3268239"/>
                <a:gd name="connsiteY468" fmla="*/ 1957354 h 2970782"/>
                <a:gd name="connsiteX469" fmla="*/ 2620979 w 3268239"/>
                <a:gd name="connsiteY469" fmla="*/ 1957834 h 2970782"/>
                <a:gd name="connsiteX470" fmla="*/ 2619174 w 3268239"/>
                <a:gd name="connsiteY470" fmla="*/ 1956989 h 2970782"/>
                <a:gd name="connsiteX471" fmla="*/ 1158346 w 3268239"/>
                <a:gd name="connsiteY471" fmla="*/ 2339154 h 2970782"/>
                <a:gd name="connsiteX472" fmla="*/ 1160983 w 3268239"/>
                <a:gd name="connsiteY472" fmla="*/ 2350224 h 2970782"/>
                <a:gd name="connsiteX473" fmla="*/ 1165017 w 3268239"/>
                <a:gd name="connsiteY473" fmla="*/ 2341017 h 2970782"/>
                <a:gd name="connsiteX474" fmla="*/ 1321157 w 3268239"/>
                <a:gd name="connsiteY474" fmla="*/ 2283587 h 2970782"/>
                <a:gd name="connsiteX475" fmla="*/ 1320661 w 3268239"/>
                <a:gd name="connsiteY475" fmla="*/ 2307833 h 2970782"/>
                <a:gd name="connsiteX476" fmla="*/ 1311152 w 3268239"/>
                <a:gd name="connsiteY476" fmla="*/ 2332652 h 2970782"/>
                <a:gd name="connsiteX477" fmla="*/ 1309244 w 3268239"/>
                <a:gd name="connsiteY477" fmla="*/ 2333833 h 2970782"/>
                <a:gd name="connsiteX478" fmla="*/ 1307127 w 3268239"/>
                <a:gd name="connsiteY478" fmla="*/ 2333088 h 2970782"/>
                <a:gd name="connsiteX479" fmla="*/ 1304701 w 3268239"/>
                <a:gd name="connsiteY479" fmla="*/ 2329395 h 2970782"/>
                <a:gd name="connsiteX480" fmla="*/ 1302850 w 3268239"/>
                <a:gd name="connsiteY480" fmla="*/ 2364306 h 2970782"/>
                <a:gd name="connsiteX481" fmla="*/ 1302515 w 3268239"/>
                <a:gd name="connsiteY481" fmla="*/ 2365424 h 2970782"/>
                <a:gd name="connsiteX482" fmla="*/ 1318030 w 3268239"/>
                <a:gd name="connsiteY482" fmla="*/ 2344040 h 2970782"/>
                <a:gd name="connsiteX483" fmla="*/ 1320179 w 3268239"/>
                <a:gd name="connsiteY483" fmla="*/ 2343394 h 2970782"/>
                <a:gd name="connsiteX484" fmla="*/ 1322031 w 3268239"/>
                <a:gd name="connsiteY484" fmla="*/ 2344662 h 2970782"/>
                <a:gd name="connsiteX485" fmla="*/ 1325359 w 3268239"/>
                <a:gd name="connsiteY485" fmla="*/ 2354718 h 2970782"/>
                <a:gd name="connsiteX486" fmla="*/ 1337809 w 3268239"/>
                <a:gd name="connsiteY486" fmla="*/ 2348467 h 2970782"/>
                <a:gd name="connsiteX487" fmla="*/ 1373812 w 3268239"/>
                <a:gd name="connsiteY487" fmla="*/ 2340837 h 2970782"/>
                <a:gd name="connsiteX488" fmla="*/ 1397937 w 3268239"/>
                <a:gd name="connsiteY488" fmla="*/ 2344152 h 2970782"/>
                <a:gd name="connsiteX489" fmla="*/ 1398932 w 3268239"/>
                <a:gd name="connsiteY489" fmla="*/ 2314854 h 2970782"/>
                <a:gd name="connsiteX490" fmla="*/ 1409469 w 3268239"/>
                <a:gd name="connsiteY490" fmla="*/ 2279592 h 2970782"/>
                <a:gd name="connsiteX491" fmla="*/ 1410774 w 3268239"/>
                <a:gd name="connsiteY491" fmla="*/ 2277358 h 2970782"/>
                <a:gd name="connsiteX492" fmla="*/ 1404484 w 3268239"/>
                <a:gd name="connsiteY492" fmla="*/ 2280520 h 2970782"/>
                <a:gd name="connsiteX493" fmla="*/ 1368633 w 3268239"/>
                <a:gd name="connsiteY493" fmla="*/ 2288833 h 2970782"/>
                <a:gd name="connsiteX494" fmla="*/ 1331845 w 3268239"/>
                <a:gd name="connsiteY494" fmla="*/ 2287782 h 2970782"/>
                <a:gd name="connsiteX495" fmla="*/ 1682100 w 3268239"/>
                <a:gd name="connsiteY495" fmla="*/ 2131695 h 2970782"/>
                <a:gd name="connsiteX496" fmla="*/ 1684344 w 3268239"/>
                <a:gd name="connsiteY496" fmla="*/ 2131722 h 2970782"/>
                <a:gd name="connsiteX497" fmla="*/ 1724911 w 3268239"/>
                <a:gd name="connsiteY497" fmla="*/ 2179218 h 2970782"/>
                <a:gd name="connsiteX498" fmla="*/ 1731951 w 3268239"/>
                <a:gd name="connsiteY498" fmla="*/ 2197351 h 2970782"/>
                <a:gd name="connsiteX499" fmla="*/ 1735229 w 3268239"/>
                <a:gd name="connsiteY499" fmla="*/ 2211110 h 2970782"/>
                <a:gd name="connsiteX500" fmla="*/ 1740984 w 3268239"/>
                <a:gd name="connsiteY500" fmla="*/ 2197974 h 2970782"/>
                <a:gd name="connsiteX501" fmla="*/ 1751142 w 3268239"/>
                <a:gd name="connsiteY501" fmla="*/ 2181384 h 2970782"/>
                <a:gd name="connsiteX502" fmla="*/ 1799520 w 3268239"/>
                <a:gd name="connsiteY502" fmla="*/ 2141871 h 2970782"/>
                <a:gd name="connsiteX503" fmla="*/ 1801732 w 3268239"/>
                <a:gd name="connsiteY503" fmla="*/ 2142244 h 2970782"/>
                <a:gd name="connsiteX504" fmla="*/ 1802831 w 3268239"/>
                <a:gd name="connsiteY504" fmla="*/ 2144201 h 2970782"/>
                <a:gd name="connsiteX505" fmla="*/ 1781981 w 3268239"/>
                <a:gd name="connsiteY505" fmla="*/ 2203081 h 2970782"/>
                <a:gd name="connsiteX506" fmla="*/ 1757129 w 3268239"/>
                <a:gd name="connsiteY506" fmla="*/ 2230225 h 2970782"/>
                <a:gd name="connsiteX507" fmla="*/ 1754309 w 3268239"/>
                <a:gd name="connsiteY507" fmla="*/ 2232119 h 2970782"/>
                <a:gd name="connsiteX508" fmla="*/ 1758299 w 3268239"/>
                <a:gd name="connsiteY508" fmla="*/ 2232060 h 2970782"/>
                <a:gd name="connsiteX509" fmla="*/ 1794190 w 3268239"/>
                <a:gd name="connsiteY509" fmla="*/ 2240203 h 2970782"/>
                <a:gd name="connsiteX510" fmla="*/ 1826841 w 3268239"/>
                <a:gd name="connsiteY510" fmla="*/ 2257182 h 2970782"/>
                <a:gd name="connsiteX511" fmla="*/ 1837560 w 3268239"/>
                <a:gd name="connsiteY511" fmla="*/ 2268784 h 2970782"/>
                <a:gd name="connsiteX512" fmla="*/ 1841942 w 3268239"/>
                <a:gd name="connsiteY512" fmla="*/ 2271468 h 2970782"/>
                <a:gd name="connsiteX513" fmla="*/ 1856290 w 3268239"/>
                <a:gd name="connsiteY513" fmla="*/ 2284604 h 2970782"/>
                <a:gd name="connsiteX514" fmla="*/ 1865325 w 3268239"/>
                <a:gd name="connsiteY514" fmla="*/ 2295485 h 2970782"/>
                <a:gd name="connsiteX515" fmla="*/ 1864663 w 3268239"/>
                <a:gd name="connsiteY515" fmla="*/ 2281159 h 2970782"/>
                <a:gd name="connsiteX516" fmla="*/ 1866418 w 3268239"/>
                <a:gd name="connsiteY516" fmla="*/ 2261785 h 2970782"/>
                <a:gd name="connsiteX517" fmla="*/ 1892277 w 3268239"/>
                <a:gd name="connsiteY517" fmla="*/ 2204927 h 2970782"/>
                <a:gd name="connsiteX518" fmla="*/ 1894426 w 3268239"/>
                <a:gd name="connsiteY518" fmla="*/ 2204281 h 2970782"/>
                <a:gd name="connsiteX519" fmla="*/ 1896277 w 3268239"/>
                <a:gd name="connsiteY519" fmla="*/ 2205548 h 2970782"/>
                <a:gd name="connsiteX520" fmla="*/ 1903678 w 3268239"/>
                <a:gd name="connsiteY520" fmla="*/ 2267571 h 2970782"/>
                <a:gd name="connsiteX521" fmla="*/ 1893428 w 3268239"/>
                <a:gd name="connsiteY521" fmla="*/ 2302917 h 2970782"/>
                <a:gd name="connsiteX522" fmla="*/ 1891740 w 3268239"/>
                <a:gd name="connsiteY522" fmla="*/ 2305865 h 2970782"/>
                <a:gd name="connsiteX523" fmla="*/ 1895289 w 3268239"/>
                <a:gd name="connsiteY523" fmla="*/ 2304043 h 2970782"/>
                <a:gd name="connsiteX524" fmla="*/ 1931072 w 3268239"/>
                <a:gd name="connsiteY524" fmla="*/ 2295438 h 2970782"/>
                <a:gd name="connsiteX525" fmla="*/ 1992686 w 3268239"/>
                <a:gd name="connsiteY525" fmla="*/ 2305700 h 2970782"/>
                <a:gd name="connsiteX526" fmla="*/ 1993866 w 3268239"/>
                <a:gd name="connsiteY526" fmla="*/ 2307608 h 2970782"/>
                <a:gd name="connsiteX527" fmla="*/ 1993121 w 3268239"/>
                <a:gd name="connsiteY527" fmla="*/ 2309725 h 2970782"/>
                <a:gd name="connsiteX528" fmla="*/ 1935128 w 3268239"/>
                <a:gd name="connsiteY528" fmla="*/ 2332927 h 2970782"/>
                <a:gd name="connsiteX529" fmla="*/ 1906697 w 3268239"/>
                <a:gd name="connsiteY529" fmla="*/ 2333270 h 2970782"/>
                <a:gd name="connsiteX530" fmla="*/ 1884459 w 3268239"/>
                <a:gd name="connsiteY530" fmla="*/ 2328483 h 2970782"/>
                <a:gd name="connsiteX531" fmla="*/ 1884703 w 3268239"/>
                <a:gd name="connsiteY531" fmla="*/ 2329544 h 2970782"/>
                <a:gd name="connsiteX532" fmla="*/ 1884316 w 3268239"/>
                <a:gd name="connsiteY532" fmla="*/ 2329712 h 2970782"/>
                <a:gd name="connsiteX533" fmla="*/ 1893442 w 3268239"/>
                <a:gd name="connsiteY533" fmla="*/ 2349741 h 2970782"/>
                <a:gd name="connsiteX534" fmla="*/ 1895960 w 3268239"/>
                <a:gd name="connsiteY534" fmla="*/ 2361945 h 2970782"/>
                <a:gd name="connsiteX535" fmla="*/ 1901219 w 3268239"/>
                <a:gd name="connsiteY535" fmla="*/ 2357751 h 2970782"/>
                <a:gd name="connsiteX536" fmla="*/ 1903463 w 3268239"/>
                <a:gd name="connsiteY536" fmla="*/ 2357701 h 2970782"/>
                <a:gd name="connsiteX537" fmla="*/ 1904910 w 3268239"/>
                <a:gd name="connsiteY537" fmla="*/ 2359417 h 2970782"/>
                <a:gd name="connsiteX538" fmla="*/ 1906230 w 3268239"/>
                <a:gd name="connsiteY538" fmla="*/ 2385962 h 2970782"/>
                <a:gd name="connsiteX539" fmla="*/ 1898497 w 3268239"/>
                <a:gd name="connsiteY539" fmla="*/ 2411342 h 2970782"/>
                <a:gd name="connsiteX540" fmla="*/ 1898435 w 3268239"/>
                <a:gd name="connsiteY540" fmla="*/ 2414382 h 2970782"/>
                <a:gd name="connsiteX541" fmla="*/ 1888926 w 3268239"/>
                <a:gd name="connsiteY541" fmla="*/ 2439201 h 2970782"/>
                <a:gd name="connsiteX542" fmla="*/ 1887018 w 3268239"/>
                <a:gd name="connsiteY542" fmla="*/ 2440381 h 2970782"/>
                <a:gd name="connsiteX543" fmla="*/ 1884901 w 3268239"/>
                <a:gd name="connsiteY543" fmla="*/ 2439637 h 2970782"/>
                <a:gd name="connsiteX544" fmla="*/ 1884500 w 3268239"/>
                <a:gd name="connsiteY544" fmla="*/ 2439027 h 2970782"/>
                <a:gd name="connsiteX545" fmla="*/ 1876199 w 3268239"/>
                <a:gd name="connsiteY545" fmla="*/ 2452501 h 2970782"/>
                <a:gd name="connsiteX546" fmla="*/ 1873786 w 3268239"/>
                <a:gd name="connsiteY546" fmla="*/ 2454891 h 2970782"/>
                <a:gd name="connsiteX547" fmla="*/ 1877694 w 3268239"/>
                <a:gd name="connsiteY547" fmla="*/ 2454082 h 2970782"/>
                <a:gd name="connsiteX548" fmla="*/ 1914475 w 3268239"/>
                <a:gd name="connsiteY548" fmla="*/ 2455331 h 2970782"/>
                <a:gd name="connsiteX549" fmla="*/ 1971121 w 3268239"/>
                <a:gd name="connsiteY549" fmla="*/ 2481651 h 2970782"/>
                <a:gd name="connsiteX550" fmla="*/ 1971750 w 3268239"/>
                <a:gd name="connsiteY550" fmla="*/ 2483805 h 2970782"/>
                <a:gd name="connsiteX551" fmla="*/ 1970468 w 3268239"/>
                <a:gd name="connsiteY551" fmla="*/ 2485646 h 2970782"/>
                <a:gd name="connsiteX552" fmla="*/ 1945168 w 3268239"/>
                <a:gd name="connsiteY552" fmla="*/ 2493792 h 2970782"/>
                <a:gd name="connsiteX553" fmla="*/ 1940399 w 3268239"/>
                <a:gd name="connsiteY553" fmla="*/ 2493630 h 2970782"/>
                <a:gd name="connsiteX554" fmla="*/ 1940917 w 3268239"/>
                <a:gd name="connsiteY554" fmla="*/ 2496276 h 2970782"/>
                <a:gd name="connsiteX555" fmla="*/ 1935337 w 3268239"/>
                <a:gd name="connsiteY555" fmla="*/ 2532653 h 2970782"/>
                <a:gd name="connsiteX556" fmla="*/ 1920712 w 3268239"/>
                <a:gd name="connsiteY556" fmla="*/ 2566425 h 2970782"/>
                <a:gd name="connsiteX557" fmla="*/ 1918666 w 3268239"/>
                <a:gd name="connsiteY557" fmla="*/ 2569136 h 2970782"/>
                <a:gd name="connsiteX558" fmla="*/ 1922418 w 3268239"/>
                <a:gd name="connsiteY558" fmla="*/ 2567777 h 2970782"/>
                <a:gd name="connsiteX559" fmla="*/ 1958999 w 3268239"/>
                <a:gd name="connsiteY559" fmla="*/ 2563751 h 2970782"/>
                <a:gd name="connsiteX560" fmla="*/ 2018828 w 3268239"/>
                <a:gd name="connsiteY560" fmla="*/ 2581698 h 2970782"/>
                <a:gd name="connsiteX561" fmla="*/ 2019758 w 3268239"/>
                <a:gd name="connsiteY561" fmla="*/ 2583740 h 2970782"/>
                <a:gd name="connsiteX562" fmla="*/ 2018752 w 3268239"/>
                <a:gd name="connsiteY562" fmla="*/ 2585746 h 2970782"/>
                <a:gd name="connsiteX563" fmla="*/ 1958297 w 3268239"/>
                <a:gd name="connsiteY563" fmla="*/ 2601452 h 2970782"/>
                <a:gd name="connsiteX564" fmla="*/ 1930050 w 3268239"/>
                <a:gd name="connsiteY564" fmla="*/ 2598208 h 2970782"/>
                <a:gd name="connsiteX565" fmla="*/ 1909011 w 3268239"/>
                <a:gd name="connsiteY565" fmla="*/ 2590803 h 2970782"/>
                <a:gd name="connsiteX566" fmla="*/ 1908701 w 3268239"/>
                <a:gd name="connsiteY566" fmla="*/ 2591740 h 2970782"/>
                <a:gd name="connsiteX567" fmla="*/ 1908295 w 3268239"/>
                <a:gd name="connsiteY567" fmla="*/ 2591858 h 2970782"/>
                <a:gd name="connsiteX568" fmla="*/ 1914824 w 3268239"/>
                <a:gd name="connsiteY568" fmla="*/ 2612877 h 2970782"/>
                <a:gd name="connsiteX569" fmla="*/ 1917014 w 3268239"/>
                <a:gd name="connsiteY569" fmla="*/ 2641225 h 2970782"/>
                <a:gd name="connsiteX570" fmla="*/ 1911629 w 3268239"/>
                <a:gd name="connsiteY570" fmla="*/ 2677632 h 2970782"/>
                <a:gd name="connsiteX571" fmla="*/ 1904087 w 3268239"/>
                <a:gd name="connsiteY571" fmla="*/ 2691695 h 2970782"/>
                <a:gd name="connsiteX572" fmla="*/ 1937591 w 3268239"/>
                <a:gd name="connsiteY572" fmla="*/ 2705150 h 2970782"/>
                <a:gd name="connsiteX573" fmla="*/ 1940774 w 3268239"/>
                <a:gd name="connsiteY573" fmla="*/ 2707422 h 2970782"/>
                <a:gd name="connsiteX574" fmla="*/ 1939589 w 3268239"/>
                <a:gd name="connsiteY574" fmla="*/ 2705818 h 2970782"/>
                <a:gd name="connsiteX575" fmla="*/ 1925321 w 3268239"/>
                <a:gd name="connsiteY575" fmla="*/ 2671894 h 2970782"/>
                <a:gd name="connsiteX576" fmla="*/ 1925501 w 3268239"/>
                <a:gd name="connsiteY576" fmla="*/ 2609433 h 2970782"/>
                <a:gd name="connsiteX577" fmla="*/ 1927194 w 3268239"/>
                <a:gd name="connsiteY577" fmla="*/ 2607960 h 2970782"/>
                <a:gd name="connsiteX578" fmla="*/ 1929403 w 3268239"/>
                <a:gd name="connsiteY578" fmla="*/ 2608353 h 2970782"/>
                <a:gd name="connsiteX579" fmla="*/ 1961663 w 3268239"/>
                <a:gd name="connsiteY579" fmla="*/ 2661839 h 2970782"/>
                <a:gd name="connsiteX580" fmla="*/ 1965646 w 3268239"/>
                <a:gd name="connsiteY580" fmla="*/ 2680880 h 2970782"/>
                <a:gd name="connsiteX581" fmla="*/ 1966631 w 3268239"/>
                <a:gd name="connsiteY581" fmla="*/ 2694989 h 2970782"/>
                <a:gd name="connsiteX582" fmla="*/ 1974456 w 3268239"/>
                <a:gd name="connsiteY582" fmla="*/ 2682970 h 2970782"/>
                <a:gd name="connsiteX583" fmla="*/ 1987188 w 3268239"/>
                <a:gd name="connsiteY583" fmla="*/ 2668263 h 2970782"/>
                <a:gd name="connsiteX584" fmla="*/ 2041372 w 3268239"/>
                <a:gd name="connsiteY584" fmla="*/ 2637188 h 2970782"/>
                <a:gd name="connsiteX585" fmla="*/ 2043494 w 3268239"/>
                <a:gd name="connsiteY585" fmla="*/ 2637917 h 2970782"/>
                <a:gd name="connsiteX586" fmla="*/ 2044258 w 3268239"/>
                <a:gd name="connsiteY586" fmla="*/ 2640027 h 2970782"/>
                <a:gd name="connsiteX587" fmla="*/ 2014067 w 3268239"/>
                <a:gd name="connsiteY587" fmla="*/ 2694709 h 2970782"/>
                <a:gd name="connsiteX588" fmla="*/ 1985113 w 3268239"/>
                <a:gd name="connsiteY588" fmla="*/ 2717427 h 2970782"/>
                <a:gd name="connsiteX589" fmla="*/ 1982022 w 3268239"/>
                <a:gd name="connsiteY589" fmla="*/ 2718834 h 2970782"/>
                <a:gd name="connsiteX590" fmla="*/ 1985967 w 3268239"/>
                <a:gd name="connsiteY590" fmla="*/ 2719428 h 2970782"/>
                <a:gd name="connsiteX591" fmla="*/ 2020045 w 3268239"/>
                <a:gd name="connsiteY591" fmla="*/ 2733326 h 2970782"/>
                <a:gd name="connsiteX592" fmla="*/ 2025853 w 3268239"/>
                <a:gd name="connsiteY592" fmla="*/ 2737684 h 2970782"/>
                <a:gd name="connsiteX593" fmla="*/ 2035713 w 3268239"/>
                <a:gd name="connsiteY593" fmla="*/ 2718450 h 2970782"/>
                <a:gd name="connsiteX594" fmla="*/ 2020951 w 3268239"/>
                <a:gd name="connsiteY594" fmla="*/ 2705311 h 2970782"/>
                <a:gd name="connsiteX595" fmla="*/ 2020522 w 3268239"/>
                <a:gd name="connsiteY595" fmla="*/ 2703108 h 2970782"/>
                <a:gd name="connsiteX596" fmla="*/ 2021968 w 3268239"/>
                <a:gd name="connsiteY596" fmla="*/ 2701392 h 2970782"/>
                <a:gd name="connsiteX597" fmla="*/ 2084419 w 3268239"/>
                <a:gd name="connsiteY597" fmla="*/ 2700197 h 2970782"/>
                <a:gd name="connsiteX598" fmla="*/ 2118570 w 3268239"/>
                <a:gd name="connsiteY598" fmla="*/ 2713913 h 2970782"/>
                <a:gd name="connsiteX599" fmla="*/ 2121753 w 3268239"/>
                <a:gd name="connsiteY599" fmla="*/ 2716184 h 2970782"/>
                <a:gd name="connsiteX600" fmla="*/ 2120569 w 3268239"/>
                <a:gd name="connsiteY600" fmla="*/ 2714581 h 2970782"/>
                <a:gd name="connsiteX601" fmla="*/ 2106300 w 3268239"/>
                <a:gd name="connsiteY601" fmla="*/ 2680657 h 2970782"/>
                <a:gd name="connsiteX602" fmla="*/ 2102091 w 3268239"/>
                <a:gd name="connsiteY602" fmla="*/ 2651150 h 2970782"/>
                <a:gd name="connsiteX603" fmla="*/ 2090921 w 3268239"/>
                <a:gd name="connsiteY603" fmla="*/ 2638528 h 2970782"/>
                <a:gd name="connsiteX604" fmla="*/ 2077276 w 3268239"/>
                <a:gd name="connsiteY604" fmla="*/ 2613583 h 2970782"/>
                <a:gd name="connsiteX605" fmla="*/ 2071189 w 3268239"/>
                <a:gd name="connsiteY605" fmla="*/ 2592127 h 2970782"/>
                <a:gd name="connsiteX606" fmla="*/ 2070244 w 3268239"/>
                <a:gd name="connsiteY606" fmla="*/ 2592414 h 2970782"/>
                <a:gd name="connsiteX607" fmla="*/ 2069914 w 3268239"/>
                <a:gd name="connsiteY607" fmla="*/ 2592151 h 2970782"/>
                <a:gd name="connsiteX608" fmla="*/ 2056512 w 3268239"/>
                <a:gd name="connsiteY608" fmla="*/ 2609608 h 2970782"/>
                <a:gd name="connsiteX609" fmla="*/ 2034618 w 3268239"/>
                <a:gd name="connsiteY609" fmla="*/ 2627749 h 2970782"/>
                <a:gd name="connsiteX610" fmla="*/ 1975394 w 3268239"/>
                <a:gd name="connsiteY610" fmla="*/ 2647601 h 2970782"/>
                <a:gd name="connsiteX611" fmla="*/ 1973456 w 3268239"/>
                <a:gd name="connsiteY611" fmla="*/ 2646470 h 2970782"/>
                <a:gd name="connsiteX612" fmla="*/ 1973120 w 3268239"/>
                <a:gd name="connsiteY612" fmla="*/ 2644251 h 2970782"/>
                <a:gd name="connsiteX613" fmla="*/ 2013444 w 3268239"/>
                <a:gd name="connsiteY613" fmla="*/ 2596548 h 2970782"/>
                <a:gd name="connsiteX614" fmla="*/ 2046289 w 3268239"/>
                <a:gd name="connsiteY614" fmla="*/ 2579946 h 2970782"/>
                <a:gd name="connsiteX615" fmla="*/ 2048809 w 3268239"/>
                <a:gd name="connsiteY615" fmla="*/ 2579356 h 2970782"/>
                <a:gd name="connsiteX616" fmla="*/ 2042188 w 3268239"/>
                <a:gd name="connsiteY616" fmla="*/ 2576965 h 2970782"/>
                <a:gd name="connsiteX617" fmla="*/ 2011496 w 3268239"/>
                <a:gd name="connsiteY617" fmla="*/ 2556656 h 2970782"/>
                <a:gd name="connsiteX618" fmla="*/ 1976992 w 3268239"/>
                <a:gd name="connsiteY618" fmla="*/ 2504589 h 2970782"/>
                <a:gd name="connsiteX619" fmla="*/ 1977583 w 3268239"/>
                <a:gd name="connsiteY619" fmla="*/ 2502424 h 2970782"/>
                <a:gd name="connsiteX620" fmla="*/ 1979639 w 3268239"/>
                <a:gd name="connsiteY620" fmla="*/ 2501526 h 2970782"/>
                <a:gd name="connsiteX621" fmla="*/ 2036154 w 3268239"/>
                <a:gd name="connsiteY621" fmla="*/ 2528129 h 2970782"/>
                <a:gd name="connsiteX622" fmla="*/ 2060691 w 3268239"/>
                <a:gd name="connsiteY622" fmla="*/ 2555558 h 2970782"/>
                <a:gd name="connsiteX623" fmla="*/ 2062538 w 3268239"/>
                <a:gd name="connsiteY623" fmla="*/ 2559005 h 2970782"/>
                <a:gd name="connsiteX624" fmla="*/ 2062187 w 3268239"/>
                <a:gd name="connsiteY624" fmla="*/ 2557043 h 2970782"/>
                <a:gd name="connsiteX625" fmla="*/ 2064428 w 3268239"/>
                <a:gd name="connsiteY625" fmla="*/ 2520309 h 2970782"/>
                <a:gd name="connsiteX626" fmla="*/ 2092268 w 3268239"/>
                <a:gd name="connsiteY626" fmla="*/ 2464394 h 2970782"/>
                <a:gd name="connsiteX627" fmla="*/ 2094439 w 3268239"/>
                <a:gd name="connsiteY627" fmla="*/ 2463824 h 2970782"/>
                <a:gd name="connsiteX628" fmla="*/ 2096245 w 3268239"/>
                <a:gd name="connsiteY628" fmla="*/ 2465155 h 2970782"/>
                <a:gd name="connsiteX629" fmla="*/ 2101463 w 3268239"/>
                <a:gd name="connsiteY629" fmla="*/ 2527400 h 2970782"/>
                <a:gd name="connsiteX630" fmla="*/ 2096596 w 3268239"/>
                <a:gd name="connsiteY630" fmla="*/ 2546233 h 2970782"/>
                <a:gd name="connsiteX631" fmla="*/ 2091227 w 3268239"/>
                <a:gd name="connsiteY631" fmla="*/ 2559318 h 2970782"/>
                <a:gd name="connsiteX632" fmla="*/ 2103567 w 3268239"/>
                <a:gd name="connsiteY632" fmla="*/ 2552011 h 2970782"/>
                <a:gd name="connsiteX633" fmla="*/ 2121499 w 3268239"/>
                <a:gd name="connsiteY633" fmla="*/ 2544469 h 2970782"/>
                <a:gd name="connsiteX634" fmla="*/ 2183843 w 3268239"/>
                <a:gd name="connsiteY634" fmla="*/ 2540622 h 2970782"/>
                <a:gd name="connsiteX635" fmla="*/ 2185422 w 3268239"/>
                <a:gd name="connsiteY635" fmla="*/ 2542216 h 2970782"/>
                <a:gd name="connsiteX636" fmla="*/ 2185172 w 3268239"/>
                <a:gd name="connsiteY636" fmla="*/ 2544446 h 2970782"/>
                <a:gd name="connsiteX637" fmla="*/ 2133876 w 3268239"/>
                <a:gd name="connsiteY637" fmla="*/ 2580087 h 2970782"/>
                <a:gd name="connsiteX638" fmla="*/ 2097852 w 3268239"/>
                <a:gd name="connsiteY638" fmla="*/ 2587623 h 2970782"/>
                <a:gd name="connsiteX639" fmla="*/ 2094458 w 3268239"/>
                <a:gd name="connsiteY639" fmla="*/ 2587514 h 2970782"/>
                <a:gd name="connsiteX640" fmla="*/ 2097732 w 3268239"/>
                <a:gd name="connsiteY640" fmla="*/ 2589795 h 2970782"/>
                <a:gd name="connsiteX641" fmla="*/ 2122122 w 3268239"/>
                <a:gd name="connsiteY641" fmla="*/ 2617354 h 2970782"/>
                <a:gd name="connsiteX642" fmla="*/ 2138724 w 3268239"/>
                <a:gd name="connsiteY642" fmla="*/ 2650200 h 2970782"/>
                <a:gd name="connsiteX643" fmla="*/ 2140655 w 3268239"/>
                <a:gd name="connsiteY643" fmla="*/ 2665877 h 2970782"/>
                <a:gd name="connsiteX644" fmla="*/ 2142643 w 3268239"/>
                <a:gd name="connsiteY644" fmla="*/ 2670602 h 2970782"/>
                <a:gd name="connsiteX645" fmla="*/ 2146625 w 3268239"/>
                <a:gd name="connsiteY645" fmla="*/ 2689643 h 2970782"/>
                <a:gd name="connsiteX646" fmla="*/ 2147611 w 3268239"/>
                <a:gd name="connsiteY646" fmla="*/ 2703752 h 2970782"/>
                <a:gd name="connsiteX647" fmla="*/ 2155435 w 3268239"/>
                <a:gd name="connsiteY647" fmla="*/ 2691733 h 2970782"/>
                <a:gd name="connsiteX648" fmla="*/ 2168168 w 3268239"/>
                <a:gd name="connsiteY648" fmla="*/ 2677026 h 2970782"/>
                <a:gd name="connsiteX649" fmla="*/ 2222351 w 3268239"/>
                <a:gd name="connsiteY649" fmla="*/ 2645950 h 2970782"/>
                <a:gd name="connsiteX650" fmla="*/ 2224474 w 3268239"/>
                <a:gd name="connsiteY650" fmla="*/ 2646680 h 2970782"/>
                <a:gd name="connsiteX651" fmla="*/ 2225238 w 3268239"/>
                <a:gd name="connsiteY651" fmla="*/ 2648789 h 2970782"/>
                <a:gd name="connsiteX652" fmla="*/ 2195046 w 3268239"/>
                <a:gd name="connsiteY652" fmla="*/ 2703471 h 2970782"/>
                <a:gd name="connsiteX653" fmla="*/ 2166092 w 3268239"/>
                <a:gd name="connsiteY653" fmla="*/ 2726190 h 2970782"/>
                <a:gd name="connsiteX654" fmla="*/ 2163001 w 3268239"/>
                <a:gd name="connsiteY654" fmla="*/ 2727597 h 2970782"/>
                <a:gd name="connsiteX655" fmla="*/ 2166947 w 3268239"/>
                <a:gd name="connsiteY655" fmla="*/ 2728190 h 2970782"/>
                <a:gd name="connsiteX656" fmla="*/ 2201024 w 3268239"/>
                <a:gd name="connsiteY656" fmla="*/ 2742088 h 2970782"/>
                <a:gd name="connsiteX657" fmla="*/ 2245064 w 3268239"/>
                <a:gd name="connsiteY657" fmla="*/ 2786383 h 2970782"/>
                <a:gd name="connsiteX658" fmla="*/ 2244909 w 3268239"/>
                <a:gd name="connsiteY658" fmla="*/ 2788622 h 2970782"/>
                <a:gd name="connsiteX659" fmla="*/ 2243069 w 3268239"/>
                <a:gd name="connsiteY659" fmla="*/ 2789905 h 2970782"/>
                <a:gd name="connsiteX660" fmla="*/ 2182437 w 3268239"/>
                <a:gd name="connsiteY660" fmla="*/ 2774896 h 2970782"/>
                <a:gd name="connsiteX661" fmla="*/ 2159151 w 3268239"/>
                <a:gd name="connsiteY661" fmla="*/ 2758580 h 2970782"/>
                <a:gd name="connsiteX662" fmla="*/ 2144186 w 3268239"/>
                <a:gd name="connsiteY662" fmla="*/ 2742043 h 2970782"/>
                <a:gd name="connsiteX663" fmla="*/ 2143466 w 3268239"/>
                <a:gd name="connsiteY663" fmla="*/ 2742719 h 2970782"/>
                <a:gd name="connsiteX664" fmla="*/ 2143053 w 3268239"/>
                <a:gd name="connsiteY664" fmla="*/ 2742629 h 2970782"/>
                <a:gd name="connsiteX665" fmla="*/ 2138774 w 3268239"/>
                <a:gd name="connsiteY665" fmla="*/ 2764218 h 2970782"/>
                <a:gd name="connsiteX666" fmla="*/ 2133695 w 3268239"/>
                <a:gd name="connsiteY666" fmla="*/ 2775599 h 2970782"/>
                <a:gd name="connsiteX667" fmla="*/ 2140415 w 3268239"/>
                <a:gd name="connsiteY667" fmla="*/ 2775263 h 2970782"/>
                <a:gd name="connsiteX668" fmla="*/ 2142266 w 3268239"/>
                <a:gd name="connsiteY668" fmla="*/ 2776532 h 2970782"/>
                <a:gd name="connsiteX669" fmla="*/ 2142439 w 3268239"/>
                <a:gd name="connsiteY669" fmla="*/ 2778769 h 2970782"/>
                <a:gd name="connsiteX670" fmla="*/ 2128017 w 3268239"/>
                <a:gd name="connsiteY670" fmla="*/ 2801094 h 2970782"/>
                <a:gd name="connsiteX671" fmla="*/ 2106921 w 3268239"/>
                <a:gd name="connsiteY671" fmla="*/ 2817192 h 2970782"/>
                <a:gd name="connsiteX672" fmla="*/ 2105099 w 3268239"/>
                <a:gd name="connsiteY672" fmla="*/ 2819620 h 2970782"/>
                <a:gd name="connsiteX673" fmla="*/ 2082892 w 3268239"/>
                <a:gd name="connsiteY673" fmla="*/ 2834223 h 2970782"/>
                <a:gd name="connsiteX674" fmla="*/ 2080653 w 3268239"/>
                <a:gd name="connsiteY674" fmla="*/ 2834068 h 2970782"/>
                <a:gd name="connsiteX675" fmla="*/ 2079370 w 3268239"/>
                <a:gd name="connsiteY675" fmla="*/ 2832227 h 2970782"/>
                <a:gd name="connsiteX676" fmla="*/ 2079400 w 3268239"/>
                <a:gd name="connsiteY676" fmla="*/ 2831500 h 2970782"/>
                <a:gd name="connsiteX677" fmla="*/ 2064796 w 3268239"/>
                <a:gd name="connsiteY677" fmla="*/ 2837595 h 2970782"/>
                <a:gd name="connsiteX678" fmla="*/ 2061442 w 3268239"/>
                <a:gd name="connsiteY678" fmla="*/ 2838127 h 2970782"/>
                <a:gd name="connsiteX679" fmla="*/ 2065086 w 3268239"/>
                <a:gd name="connsiteY679" fmla="*/ 2839751 h 2970782"/>
                <a:gd name="connsiteX680" fmla="*/ 2094224 w 3268239"/>
                <a:gd name="connsiteY680" fmla="*/ 2862233 h 2970782"/>
                <a:gd name="connsiteX681" fmla="*/ 2124858 w 3268239"/>
                <a:gd name="connsiteY681" fmla="*/ 2916667 h 2970782"/>
                <a:gd name="connsiteX682" fmla="*/ 2124111 w 3268239"/>
                <a:gd name="connsiteY682" fmla="*/ 2918783 h 2970782"/>
                <a:gd name="connsiteX683" fmla="*/ 2121995 w 3268239"/>
                <a:gd name="connsiteY683" fmla="*/ 2919530 h 2970782"/>
                <a:gd name="connsiteX684" fmla="*/ 2067560 w 3268239"/>
                <a:gd name="connsiteY684" fmla="*/ 2888896 h 2970782"/>
                <a:gd name="connsiteX685" fmla="*/ 2039559 w 3268239"/>
                <a:gd name="connsiteY685" fmla="*/ 2846978 h 2970782"/>
                <a:gd name="connsiteX686" fmla="*/ 2038582 w 3268239"/>
                <a:gd name="connsiteY686" fmla="*/ 2847492 h 2970782"/>
                <a:gd name="connsiteX687" fmla="*/ 2038208 w 3268239"/>
                <a:gd name="connsiteY687" fmla="*/ 2847295 h 2970782"/>
                <a:gd name="connsiteX688" fmla="*/ 2028327 w 3268239"/>
                <a:gd name="connsiteY688" fmla="*/ 2866962 h 2970782"/>
                <a:gd name="connsiteX689" fmla="*/ 2010235 w 3268239"/>
                <a:gd name="connsiteY689" fmla="*/ 2888896 h 2970782"/>
                <a:gd name="connsiteX690" fmla="*/ 1955800 w 3268239"/>
                <a:gd name="connsiteY690" fmla="*/ 2919530 h 2970782"/>
                <a:gd name="connsiteX691" fmla="*/ 1953684 w 3268239"/>
                <a:gd name="connsiteY691" fmla="*/ 2918784 h 2970782"/>
                <a:gd name="connsiteX692" fmla="*/ 1952937 w 3268239"/>
                <a:gd name="connsiteY692" fmla="*/ 2916668 h 2970782"/>
                <a:gd name="connsiteX693" fmla="*/ 1960937 w 3268239"/>
                <a:gd name="connsiteY693" fmla="*/ 2891846 h 2970782"/>
                <a:gd name="connsiteX694" fmla="*/ 1940022 w 3268239"/>
                <a:gd name="connsiteY694" fmla="*/ 2895814 h 2970782"/>
                <a:gd name="connsiteX695" fmla="*/ 1903678 w 3268239"/>
                <a:gd name="connsiteY695" fmla="*/ 2890024 h 2970782"/>
                <a:gd name="connsiteX696" fmla="*/ 1877293 w 3268239"/>
                <a:gd name="connsiteY696" fmla="*/ 2879428 h 2970782"/>
                <a:gd name="connsiteX697" fmla="*/ 1858961 w 3268239"/>
                <a:gd name="connsiteY697" fmla="*/ 2866725 h 2970782"/>
                <a:gd name="connsiteX698" fmla="*/ 1858415 w 3268239"/>
                <a:gd name="connsiteY698" fmla="*/ 2867546 h 2970782"/>
                <a:gd name="connsiteX699" fmla="*/ 1857838 w 3268239"/>
                <a:gd name="connsiteY699" fmla="*/ 2867555 h 2970782"/>
                <a:gd name="connsiteX700" fmla="*/ 1853349 w 3268239"/>
                <a:gd name="connsiteY700" fmla="*/ 2917469 h 2970782"/>
                <a:gd name="connsiteX701" fmla="*/ 1820223 w 3268239"/>
                <a:gd name="connsiteY701" fmla="*/ 2970424 h 2970782"/>
                <a:gd name="connsiteX702" fmla="*/ 1818008 w 3268239"/>
                <a:gd name="connsiteY702" fmla="*/ 2970782 h 2970782"/>
                <a:gd name="connsiteX703" fmla="*/ 1816339 w 3268239"/>
                <a:gd name="connsiteY703" fmla="*/ 2969282 h 2970782"/>
                <a:gd name="connsiteX704" fmla="*/ 1817175 w 3268239"/>
                <a:gd name="connsiteY704" fmla="*/ 2906824 h 2970782"/>
                <a:gd name="connsiteX705" fmla="*/ 1831993 w 3268239"/>
                <a:gd name="connsiteY705" fmla="*/ 2873137 h 2970782"/>
                <a:gd name="connsiteX706" fmla="*/ 1833565 w 3268239"/>
                <a:gd name="connsiteY706" fmla="*/ 2871081 h 2970782"/>
                <a:gd name="connsiteX707" fmla="*/ 1826933 w 3268239"/>
                <a:gd name="connsiteY707" fmla="*/ 2873440 h 2970782"/>
                <a:gd name="connsiteX708" fmla="*/ 1790328 w 3268239"/>
                <a:gd name="connsiteY708" fmla="*/ 2877255 h 2970782"/>
                <a:gd name="connsiteX709" fmla="*/ 1730603 w 3268239"/>
                <a:gd name="connsiteY709" fmla="*/ 2858965 h 2970782"/>
                <a:gd name="connsiteX710" fmla="*/ 1729684 w 3268239"/>
                <a:gd name="connsiteY710" fmla="*/ 2856917 h 2970782"/>
                <a:gd name="connsiteX711" fmla="*/ 1730702 w 3268239"/>
                <a:gd name="connsiteY711" fmla="*/ 2854917 h 2970782"/>
                <a:gd name="connsiteX712" fmla="*/ 1791247 w 3268239"/>
                <a:gd name="connsiteY712" fmla="*/ 2839559 h 2970782"/>
                <a:gd name="connsiteX713" fmla="*/ 1827622 w 3268239"/>
                <a:gd name="connsiteY713" fmla="*/ 2845154 h 2970782"/>
                <a:gd name="connsiteX714" fmla="*/ 1831238 w 3268239"/>
                <a:gd name="connsiteY714" fmla="*/ 2846642 h 2970782"/>
                <a:gd name="connsiteX715" fmla="*/ 1829721 w 3268239"/>
                <a:gd name="connsiteY715" fmla="*/ 2845350 h 2970782"/>
                <a:gd name="connsiteX716" fmla="*/ 1808115 w 3268239"/>
                <a:gd name="connsiteY716" fmla="*/ 2815557 h 2970782"/>
                <a:gd name="connsiteX717" fmla="*/ 1794772 w 3268239"/>
                <a:gd name="connsiteY717" fmla="*/ 2781259 h 2970782"/>
                <a:gd name="connsiteX718" fmla="*/ 1794326 w 3268239"/>
                <a:gd name="connsiteY718" fmla="*/ 2763800 h 2970782"/>
                <a:gd name="connsiteX719" fmla="*/ 1787528 w 3268239"/>
                <a:gd name="connsiteY719" fmla="*/ 2758396 h 2970782"/>
                <a:gd name="connsiteX720" fmla="*/ 1760136 w 3268239"/>
                <a:gd name="connsiteY720" fmla="*/ 2716078 h 2970782"/>
                <a:gd name="connsiteX721" fmla="*/ 1759151 w 3268239"/>
                <a:gd name="connsiteY721" fmla="*/ 2716578 h 2970782"/>
                <a:gd name="connsiteX722" fmla="*/ 1758780 w 3268239"/>
                <a:gd name="connsiteY722" fmla="*/ 2716376 h 2970782"/>
                <a:gd name="connsiteX723" fmla="*/ 1748616 w 3268239"/>
                <a:gd name="connsiteY723" fmla="*/ 2735897 h 2970782"/>
                <a:gd name="connsiteX724" fmla="*/ 1730209 w 3268239"/>
                <a:gd name="connsiteY724" fmla="*/ 2757568 h 2970782"/>
                <a:gd name="connsiteX725" fmla="*/ 1675337 w 3268239"/>
                <a:gd name="connsiteY725" fmla="*/ 2787412 h 2970782"/>
                <a:gd name="connsiteX726" fmla="*/ 1673232 w 3268239"/>
                <a:gd name="connsiteY726" fmla="*/ 2786635 h 2970782"/>
                <a:gd name="connsiteX727" fmla="*/ 1672516 w 3268239"/>
                <a:gd name="connsiteY727" fmla="*/ 2784508 h 2970782"/>
                <a:gd name="connsiteX728" fmla="*/ 1703934 w 3268239"/>
                <a:gd name="connsiteY728" fmla="*/ 2730522 h 2970782"/>
                <a:gd name="connsiteX729" fmla="*/ 1733394 w 3268239"/>
                <a:gd name="connsiteY729" fmla="*/ 2708464 h 2970782"/>
                <a:gd name="connsiteX730" fmla="*/ 1735772 w 3268239"/>
                <a:gd name="connsiteY730" fmla="*/ 2707445 h 2970782"/>
                <a:gd name="connsiteX731" fmla="*/ 1728837 w 3268239"/>
                <a:gd name="connsiteY731" fmla="*/ 2706241 h 2970782"/>
                <a:gd name="connsiteX732" fmla="*/ 1695082 w 3268239"/>
                <a:gd name="connsiteY732" fmla="*/ 2691577 h 2970782"/>
                <a:gd name="connsiteX733" fmla="*/ 1666150 w 3268239"/>
                <a:gd name="connsiteY733" fmla="*/ 2668831 h 2970782"/>
                <a:gd name="connsiteX734" fmla="*/ 1657289 w 3268239"/>
                <a:gd name="connsiteY734" fmla="*/ 2654669 h 2970782"/>
                <a:gd name="connsiteX735" fmla="*/ 1643681 w 3268239"/>
                <a:gd name="connsiteY735" fmla="*/ 2661592 h 2970782"/>
                <a:gd name="connsiteX736" fmla="*/ 1617311 w 3268239"/>
                <a:gd name="connsiteY736" fmla="*/ 2664911 h 2970782"/>
                <a:gd name="connsiteX737" fmla="*/ 1615370 w 3268239"/>
                <a:gd name="connsiteY737" fmla="*/ 2663786 h 2970782"/>
                <a:gd name="connsiteX738" fmla="*/ 1615029 w 3268239"/>
                <a:gd name="connsiteY738" fmla="*/ 2661567 h 2970782"/>
                <a:gd name="connsiteX739" fmla="*/ 1655227 w 3268239"/>
                <a:gd name="connsiteY739" fmla="*/ 2613758 h 2970782"/>
                <a:gd name="connsiteX740" fmla="*/ 1688028 w 3268239"/>
                <a:gd name="connsiteY740" fmla="*/ 2597070 h 2970782"/>
                <a:gd name="connsiteX741" fmla="*/ 1691834 w 3268239"/>
                <a:gd name="connsiteY741" fmla="*/ 2596168 h 2970782"/>
                <a:gd name="connsiteX742" fmla="*/ 1689847 w 3268239"/>
                <a:gd name="connsiteY742" fmla="*/ 2596005 h 2970782"/>
                <a:gd name="connsiteX743" fmla="*/ 1654914 w 3268239"/>
                <a:gd name="connsiteY743" fmla="*/ 2584424 h 2970782"/>
                <a:gd name="connsiteX744" fmla="*/ 1624061 w 3268239"/>
                <a:gd name="connsiteY744" fmla="*/ 2564362 h 2970782"/>
                <a:gd name="connsiteX745" fmla="*/ 1613502 w 3268239"/>
                <a:gd name="connsiteY745" fmla="*/ 2550438 h 2970782"/>
                <a:gd name="connsiteX746" fmla="*/ 1604821 w 3268239"/>
                <a:gd name="connsiteY746" fmla="*/ 2550017 h 2970782"/>
                <a:gd name="connsiteX747" fmla="*/ 1577435 w 3268239"/>
                <a:gd name="connsiteY747" fmla="*/ 2542370 h 2970782"/>
                <a:gd name="connsiteX748" fmla="*/ 1557826 w 3268239"/>
                <a:gd name="connsiteY748" fmla="*/ 2531748 h 2970782"/>
                <a:gd name="connsiteX749" fmla="*/ 1557372 w 3268239"/>
                <a:gd name="connsiteY749" fmla="*/ 2532624 h 2970782"/>
                <a:gd name="connsiteX750" fmla="*/ 1556798 w 3268239"/>
                <a:gd name="connsiteY750" fmla="*/ 2532695 h 2970782"/>
                <a:gd name="connsiteX751" fmla="*/ 1557794 w 3268239"/>
                <a:gd name="connsiteY751" fmla="*/ 2582800 h 2970782"/>
                <a:gd name="connsiteX752" fmla="*/ 1530658 w 3268239"/>
                <a:gd name="connsiteY752" fmla="*/ 2639061 h 2970782"/>
                <a:gd name="connsiteX753" fmla="*/ 1528495 w 3268239"/>
                <a:gd name="connsiteY753" fmla="*/ 2639658 h 2970782"/>
                <a:gd name="connsiteX754" fmla="*/ 1526673 w 3268239"/>
                <a:gd name="connsiteY754" fmla="*/ 2638349 h 2970782"/>
                <a:gd name="connsiteX755" fmla="*/ 1520674 w 3268239"/>
                <a:gd name="connsiteY755" fmla="*/ 2576175 h 2970782"/>
                <a:gd name="connsiteX756" fmla="*/ 1531720 w 3268239"/>
                <a:gd name="connsiteY756" fmla="*/ 2541069 h 2970782"/>
                <a:gd name="connsiteX757" fmla="*/ 1533056 w 3268239"/>
                <a:gd name="connsiteY757" fmla="*/ 2538854 h 2970782"/>
                <a:gd name="connsiteX758" fmla="*/ 1526722 w 3268239"/>
                <a:gd name="connsiteY758" fmla="*/ 2541925 h 2970782"/>
                <a:gd name="connsiteX759" fmla="*/ 1490754 w 3268239"/>
                <a:gd name="connsiteY759" fmla="*/ 2549719 h 2970782"/>
                <a:gd name="connsiteX760" fmla="*/ 1429387 w 3268239"/>
                <a:gd name="connsiteY760" fmla="*/ 2538069 h 2970782"/>
                <a:gd name="connsiteX761" fmla="*/ 1428250 w 3268239"/>
                <a:gd name="connsiteY761" fmla="*/ 2536135 h 2970782"/>
                <a:gd name="connsiteX762" fmla="*/ 1429043 w 3268239"/>
                <a:gd name="connsiteY762" fmla="*/ 2534035 h 2970782"/>
                <a:gd name="connsiteX763" fmla="*/ 1487546 w 3268239"/>
                <a:gd name="connsiteY763" fmla="*/ 2512148 h 2970782"/>
                <a:gd name="connsiteX764" fmla="*/ 1524315 w 3268239"/>
                <a:gd name="connsiteY764" fmla="*/ 2513732 h 2970782"/>
                <a:gd name="connsiteX765" fmla="*/ 1528072 w 3268239"/>
                <a:gd name="connsiteY765" fmla="*/ 2514816 h 2970782"/>
                <a:gd name="connsiteX766" fmla="*/ 1526422 w 3268239"/>
                <a:gd name="connsiteY766" fmla="*/ 2513698 h 2970782"/>
                <a:gd name="connsiteX767" fmla="*/ 1501688 w 3268239"/>
                <a:gd name="connsiteY767" fmla="*/ 2486446 h 2970782"/>
                <a:gd name="connsiteX768" fmla="*/ 1481094 w 3268239"/>
                <a:gd name="connsiteY768" fmla="*/ 2427477 h 2970782"/>
                <a:gd name="connsiteX769" fmla="*/ 1482201 w 3268239"/>
                <a:gd name="connsiteY769" fmla="*/ 2425524 h 2970782"/>
                <a:gd name="connsiteX770" fmla="*/ 1484416 w 3268239"/>
                <a:gd name="connsiteY770" fmla="*/ 2425161 h 2970782"/>
                <a:gd name="connsiteX771" fmla="*/ 1532621 w 3268239"/>
                <a:gd name="connsiteY771" fmla="*/ 2464882 h 2970782"/>
                <a:gd name="connsiteX772" fmla="*/ 1542707 w 3268239"/>
                <a:gd name="connsiteY772" fmla="*/ 2481516 h 2970782"/>
                <a:gd name="connsiteX773" fmla="*/ 1548326 w 3268239"/>
                <a:gd name="connsiteY773" fmla="*/ 2494495 h 2970782"/>
                <a:gd name="connsiteX774" fmla="*/ 1551710 w 3268239"/>
                <a:gd name="connsiteY774" fmla="*/ 2480559 h 2970782"/>
                <a:gd name="connsiteX775" fmla="*/ 1558830 w 3268239"/>
                <a:gd name="connsiteY775" fmla="*/ 2462456 h 2970782"/>
                <a:gd name="connsiteX776" fmla="*/ 1599602 w 3268239"/>
                <a:gd name="connsiteY776" fmla="*/ 2415135 h 2970782"/>
                <a:gd name="connsiteX777" fmla="*/ 1601846 w 3268239"/>
                <a:gd name="connsiteY777" fmla="*/ 2415118 h 2970782"/>
                <a:gd name="connsiteX778" fmla="*/ 1603268 w 3268239"/>
                <a:gd name="connsiteY778" fmla="*/ 2416854 h 2970782"/>
                <a:gd name="connsiteX779" fmla="*/ 1592971 w 3268239"/>
                <a:gd name="connsiteY779" fmla="*/ 2478462 h 2970782"/>
                <a:gd name="connsiteX780" fmla="*/ 1573215 w 3268239"/>
                <a:gd name="connsiteY780" fmla="*/ 2509513 h 2970782"/>
                <a:gd name="connsiteX781" fmla="*/ 1570768 w 3268239"/>
                <a:gd name="connsiteY781" fmla="*/ 2511869 h 2970782"/>
                <a:gd name="connsiteX782" fmla="*/ 1574686 w 3268239"/>
                <a:gd name="connsiteY782" fmla="*/ 2511116 h 2970782"/>
                <a:gd name="connsiteX783" fmla="*/ 1611446 w 3268239"/>
                <a:gd name="connsiteY783" fmla="*/ 2512897 h 2970782"/>
                <a:gd name="connsiteX784" fmla="*/ 1667706 w 3268239"/>
                <a:gd name="connsiteY784" fmla="*/ 2540032 h 2970782"/>
                <a:gd name="connsiteX785" fmla="*/ 1668303 w 3268239"/>
                <a:gd name="connsiteY785" fmla="*/ 2542195 h 2970782"/>
                <a:gd name="connsiteX786" fmla="*/ 1666994 w 3268239"/>
                <a:gd name="connsiteY786" fmla="*/ 2544018 h 2970782"/>
                <a:gd name="connsiteX787" fmla="*/ 1659135 w 3268239"/>
                <a:gd name="connsiteY787" fmla="*/ 2546424 h 2970782"/>
                <a:gd name="connsiteX788" fmla="*/ 1671259 w 3268239"/>
                <a:gd name="connsiteY788" fmla="*/ 2550443 h 2970782"/>
                <a:gd name="connsiteX789" fmla="*/ 1688217 w 3268239"/>
                <a:gd name="connsiteY789" fmla="*/ 2559974 h 2970782"/>
                <a:gd name="connsiteX790" fmla="*/ 1699489 w 3268239"/>
                <a:gd name="connsiteY790" fmla="*/ 2568517 h 2970782"/>
                <a:gd name="connsiteX791" fmla="*/ 1695588 w 3268239"/>
                <a:gd name="connsiteY791" fmla="*/ 2554717 h 2970782"/>
                <a:gd name="connsiteX792" fmla="*/ 1692893 w 3268239"/>
                <a:gd name="connsiteY792" fmla="*/ 2535451 h 2970782"/>
                <a:gd name="connsiteX793" fmla="*/ 1705152 w 3268239"/>
                <a:gd name="connsiteY793" fmla="*/ 2474203 h 2970782"/>
                <a:gd name="connsiteX794" fmla="*/ 1707097 w 3268239"/>
                <a:gd name="connsiteY794" fmla="*/ 2473085 h 2970782"/>
                <a:gd name="connsiteX795" fmla="*/ 1709189 w 3268239"/>
                <a:gd name="connsiteY795" fmla="*/ 2473899 h 2970782"/>
                <a:gd name="connsiteX796" fmla="*/ 1709731 w 3268239"/>
                <a:gd name="connsiteY796" fmla="*/ 2474785 h 2970782"/>
                <a:gd name="connsiteX797" fmla="*/ 1710374 w 3268239"/>
                <a:gd name="connsiteY797" fmla="*/ 2443360 h 2970782"/>
                <a:gd name="connsiteX798" fmla="*/ 1711035 w 3268239"/>
                <a:gd name="connsiteY798" fmla="*/ 2440858 h 2970782"/>
                <a:gd name="connsiteX799" fmla="*/ 1705817 w 3268239"/>
                <a:gd name="connsiteY799" fmla="*/ 2445583 h 2970782"/>
                <a:gd name="connsiteX800" fmla="*/ 1673480 w 3268239"/>
                <a:gd name="connsiteY800" fmla="*/ 2463156 h 2970782"/>
                <a:gd name="connsiteX801" fmla="*/ 1611310 w 3268239"/>
                <a:gd name="connsiteY801" fmla="*/ 2469190 h 2970782"/>
                <a:gd name="connsiteX802" fmla="*/ 1609676 w 3268239"/>
                <a:gd name="connsiteY802" fmla="*/ 2467653 h 2970782"/>
                <a:gd name="connsiteX803" fmla="*/ 1609848 w 3268239"/>
                <a:gd name="connsiteY803" fmla="*/ 2465415 h 2970782"/>
                <a:gd name="connsiteX804" fmla="*/ 1627524 w 3268239"/>
                <a:gd name="connsiteY804" fmla="*/ 2445567 h 2970782"/>
                <a:gd name="connsiteX805" fmla="*/ 1647505 w 3268239"/>
                <a:gd name="connsiteY805" fmla="*/ 2434709 h 2970782"/>
                <a:gd name="connsiteX806" fmla="*/ 1635175 w 3268239"/>
                <a:gd name="connsiteY806" fmla="*/ 2428092 h 2970782"/>
                <a:gd name="connsiteX807" fmla="*/ 1610555 w 3268239"/>
                <a:gd name="connsiteY807" fmla="*/ 2400738 h 2970782"/>
                <a:gd name="connsiteX808" fmla="*/ 1593678 w 3268239"/>
                <a:gd name="connsiteY808" fmla="*/ 2368033 h 2970782"/>
                <a:gd name="connsiteX809" fmla="*/ 1593067 w 3268239"/>
                <a:gd name="connsiteY809" fmla="*/ 2365518 h 2970782"/>
                <a:gd name="connsiteX810" fmla="*/ 1590732 w 3268239"/>
                <a:gd name="connsiteY810" fmla="*/ 2372159 h 2970782"/>
                <a:gd name="connsiteX811" fmla="*/ 1570682 w 3268239"/>
                <a:gd name="connsiteY811" fmla="*/ 2403020 h 2970782"/>
                <a:gd name="connsiteX812" fmla="*/ 1518905 w 3268239"/>
                <a:gd name="connsiteY812" fmla="*/ 2437960 h 2970782"/>
                <a:gd name="connsiteX813" fmla="*/ 1516735 w 3268239"/>
                <a:gd name="connsiteY813" fmla="*/ 2437386 h 2970782"/>
                <a:gd name="connsiteX814" fmla="*/ 1515820 w 3268239"/>
                <a:gd name="connsiteY814" fmla="*/ 2435338 h 2970782"/>
                <a:gd name="connsiteX815" fmla="*/ 1541948 w 3268239"/>
                <a:gd name="connsiteY815" fmla="*/ 2378602 h 2970782"/>
                <a:gd name="connsiteX816" fmla="*/ 1569170 w 3268239"/>
                <a:gd name="connsiteY816" fmla="*/ 2353836 h 2970782"/>
                <a:gd name="connsiteX817" fmla="*/ 1572602 w 3268239"/>
                <a:gd name="connsiteY817" fmla="*/ 2351960 h 2970782"/>
                <a:gd name="connsiteX818" fmla="*/ 1570643 w 3268239"/>
                <a:gd name="connsiteY818" fmla="*/ 2352328 h 2970782"/>
                <a:gd name="connsiteX819" fmla="*/ 1533891 w 3268239"/>
                <a:gd name="connsiteY819" fmla="*/ 2350394 h 2970782"/>
                <a:gd name="connsiteX820" fmla="*/ 1477745 w 3268239"/>
                <a:gd name="connsiteY820" fmla="*/ 2323024 h 2970782"/>
                <a:gd name="connsiteX821" fmla="*/ 1477156 w 3268239"/>
                <a:gd name="connsiteY821" fmla="*/ 2320859 h 2970782"/>
                <a:gd name="connsiteX822" fmla="*/ 1478473 w 3268239"/>
                <a:gd name="connsiteY822" fmla="*/ 2319041 h 2970782"/>
                <a:gd name="connsiteX823" fmla="*/ 1540671 w 3268239"/>
                <a:gd name="connsiteY823" fmla="*/ 2313301 h 2970782"/>
                <a:gd name="connsiteX824" fmla="*/ 1559545 w 3268239"/>
                <a:gd name="connsiteY824" fmla="*/ 2318010 h 2970782"/>
                <a:gd name="connsiteX825" fmla="*/ 1572674 w 3268239"/>
                <a:gd name="connsiteY825" fmla="*/ 2323269 h 2970782"/>
                <a:gd name="connsiteX826" fmla="*/ 1565264 w 3268239"/>
                <a:gd name="connsiteY826" fmla="*/ 2310991 h 2970782"/>
                <a:gd name="connsiteX827" fmla="*/ 1557572 w 3268239"/>
                <a:gd name="connsiteY827" fmla="*/ 2293123 h 2970782"/>
                <a:gd name="connsiteX828" fmla="*/ 1553202 w 3268239"/>
                <a:gd name="connsiteY828" fmla="*/ 2230814 h 2970782"/>
                <a:gd name="connsiteX829" fmla="*/ 1554783 w 3268239"/>
                <a:gd name="connsiteY829" fmla="*/ 2229221 h 2970782"/>
                <a:gd name="connsiteX830" fmla="*/ 1557015 w 3268239"/>
                <a:gd name="connsiteY830" fmla="*/ 2229452 h 2970782"/>
                <a:gd name="connsiteX831" fmla="*/ 1593084 w 3268239"/>
                <a:gd name="connsiteY831" fmla="*/ 2280448 h 2970782"/>
                <a:gd name="connsiteX832" fmla="*/ 1600922 w 3268239"/>
                <a:gd name="connsiteY832" fmla="*/ 2316407 h 2970782"/>
                <a:gd name="connsiteX833" fmla="*/ 1600842 w 3268239"/>
                <a:gd name="connsiteY833" fmla="*/ 2319802 h 2970782"/>
                <a:gd name="connsiteX834" fmla="*/ 1603095 w 3268239"/>
                <a:gd name="connsiteY834" fmla="*/ 2316509 h 2970782"/>
                <a:gd name="connsiteX835" fmla="*/ 1630450 w 3268239"/>
                <a:gd name="connsiteY835" fmla="*/ 2291889 h 2970782"/>
                <a:gd name="connsiteX836" fmla="*/ 1689505 w 3268239"/>
                <a:gd name="connsiteY836" fmla="*/ 2271541 h 2970782"/>
                <a:gd name="connsiteX837" fmla="*/ 1691452 w 3268239"/>
                <a:gd name="connsiteY837" fmla="*/ 2272656 h 2970782"/>
                <a:gd name="connsiteX838" fmla="*/ 1691806 w 3268239"/>
                <a:gd name="connsiteY838" fmla="*/ 2274872 h 2970782"/>
                <a:gd name="connsiteX839" fmla="*/ 1651884 w 3268239"/>
                <a:gd name="connsiteY839" fmla="*/ 2322911 h 2970782"/>
                <a:gd name="connsiteX840" fmla="*/ 1605181 w 3268239"/>
                <a:gd name="connsiteY840" fmla="*/ 2343107 h 2970782"/>
                <a:gd name="connsiteX841" fmla="*/ 1605944 w 3268239"/>
                <a:gd name="connsiteY841" fmla="*/ 2343973 h 2970782"/>
                <a:gd name="connsiteX842" fmla="*/ 1605683 w 3268239"/>
                <a:gd name="connsiteY842" fmla="*/ 2344305 h 2970782"/>
                <a:gd name="connsiteX843" fmla="*/ 1623253 w 3268239"/>
                <a:gd name="connsiteY843" fmla="*/ 2357562 h 2970782"/>
                <a:gd name="connsiteX844" fmla="*/ 1641577 w 3268239"/>
                <a:gd name="connsiteY844" fmla="*/ 2379303 h 2970782"/>
                <a:gd name="connsiteX845" fmla="*/ 1658455 w 3268239"/>
                <a:gd name="connsiteY845" fmla="*/ 2412007 h 2970782"/>
                <a:gd name="connsiteX846" fmla="*/ 1660538 w 3268239"/>
                <a:gd name="connsiteY846" fmla="*/ 2427827 h 2970782"/>
                <a:gd name="connsiteX847" fmla="*/ 1695596 w 3268239"/>
                <a:gd name="connsiteY847" fmla="*/ 2419198 h 2970782"/>
                <a:gd name="connsiteX848" fmla="*/ 1699507 w 3268239"/>
                <a:gd name="connsiteY848" fmla="*/ 2419185 h 2970782"/>
                <a:gd name="connsiteX849" fmla="*/ 1697609 w 3268239"/>
                <a:gd name="connsiteY849" fmla="*/ 2418574 h 2970782"/>
                <a:gd name="connsiteX850" fmla="*/ 1666223 w 3268239"/>
                <a:gd name="connsiteY850" fmla="*/ 2399356 h 2970782"/>
                <a:gd name="connsiteX851" fmla="*/ 1629912 w 3268239"/>
                <a:gd name="connsiteY851" fmla="*/ 2348533 h 2970782"/>
                <a:gd name="connsiteX852" fmla="*/ 1630427 w 3268239"/>
                <a:gd name="connsiteY852" fmla="*/ 2346349 h 2970782"/>
                <a:gd name="connsiteX853" fmla="*/ 1632450 w 3268239"/>
                <a:gd name="connsiteY853" fmla="*/ 2345379 h 2970782"/>
                <a:gd name="connsiteX854" fmla="*/ 1689864 w 3268239"/>
                <a:gd name="connsiteY854" fmla="*/ 2369980 h 2970782"/>
                <a:gd name="connsiteX855" fmla="*/ 1704211 w 3268239"/>
                <a:gd name="connsiteY855" fmla="*/ 2383116 h 2970782"/>
                <a:gd name="connsiteX856" fmla="*/ 1713246 w 3268239"/>
                <a:gd name="connsiteY856" fmla="*/ 2393997 h 2970782"/>
                <a:gd name="connsiteX857" fmla="*/ 1712585 w 3268239"/>
                <a:gd name="connsiteY857" fmla="*/ 2379671 h 2970782"/>
                <a:gd name="connsiteX858" fmla="*/ 1714339 w 3268239"/>
                <a:gd name="connsiteY858" fmla="*/ 2360297 h 2970782"/>
                <a:gd name="connsiteX859" fmla="*/ 1740198 w 3268239"/>
                <a:gd name="connsiteY859" fmla="*/ 2303439 h 2970782"/>
                <a:gd name="connsiteX860" fmla="*/ 1742347 w 3268239"/>
                <a:gd name="connsiteY860" fmla="*/ 2302793 h 2970782"/>
                <a:gd name="connsiteX861" fmla="*/ 1744199 w 3268239"/>
                <a:gd name="connsiteY861" fmla="*/ 2304060 h 2970782"/>
                <a:gd name="connsiteX862" fmla="*/ 1751600 w 3268239"/>
                <a:gd name="connsiteY862" fmla="*/ 2366082 h 2970782"/>
                <a:gd name="connsiteX863" fmla="*/ 1741350 w 3268239"/>
                <a:gd name="connsiteY863" fmla="*/ 2401429 h 2970782"/>
                <a:gd name="connsiteX864" fmla="*/ 1739661 w 3268239"/>
                <a:gd name="connsiteY864" fmla="*/ 2404377 h 2970782"/>
                <a:gd name="connsiteX865" fmla="*/ 1743211 w 3268239"/>
                <a:gd name="connsiteY865" fmla="*/ 2402555 h 2970782"/>
                <a:gd name="connsiteX866" fmla="*/ 1778994 w 3268239"/>
                <a:gd name="connsiteY866" fmla="*/ 2393950 h 2970782"/>
                <a:gd name="connsiteX867" fmla="*/ 1786262 w 3268239"/>
                <a:gd name="connsiteY867" fmla="*/ 2394099 h 2970782"/>
                <a:gd name="connsiteX868" fmla="*/ 1783042 w 3268239"/>
                <a:gd name="connsiteY868" fmla="*/ 2372731 h 2970782"/>
                <a:gd name="connsiteX869" fmla="*/ 1763389 w 3268239"/>
                <a:gd name="connsiteY869" fmla="*/ 2370678 h 2970782"/>
                <a:gd name="connsiteX870" fmla="*/ 1761754 w 3268239"/>
                <a:gd name="connsiteY870" fmla="*/ 2369141 h 2970782"/>
                <a:gd name="connsiteX871" fmla="*/ 1761926 w 3268239"/>
                <a:gd name="connsiteY871" fmla="*/ 2366903 h 2970782"/>
                <a:gd name="connsiteX872" fmla="*/ 1811939 w 3268239"/>
                <a:gd name="connsiteY872" fmla="*/ 2329482 h 2970782"/>
                <a:gd name="connsiteX873" fmla="*/ 1847675 w 3268239"/>
                <a:gd name="connsiteY873" fmla="*/ 2320686 h 2970782"/>
                <a:gd name="connsiteX874" fmla="*/ 1851585 w 3268239"/>
                <a:gd name="connsiteY874" fmla="*/ 2320673 h 2970782"/>
                <a:gd name="connsiteX875" fmla="*/ 1849688 w 3268239"/>
                <a:gd name="connsiteY875" fmla="*/ 2320062 h 2970782"/>
                <a:gd name="connsiteX876" fmla="*/ 1818301 w 3268239"/>
                <a:gd name="connsiteY876" fmla="*/ 2300844 h 2970782"/>
                <a:gd name="connsiteX877" fmla="*/ 1797657 w 3268239"/>
                <a:gd name="connsiteY877" fmla="*/ 2279337 h 2970782"/>
                <a:gd name="connsiteX878" fmla="*/ 1781213 w 3268239"/>
                <a:gd name="connsiteY878" fmla="*/ 2275606 h 2970782"/>
                <a:gd name="connsiteX879" fmla="*/ 1755574 w 3268239"/>
                <a:gd name="connsiteY879" fmla="*/ 2263315 h 2970782"/>
                <a:gd name="connsiteX880" fmla="*/ 1738108 w 3268239"/>
                <a:gd name="connsiteY880" fmla="*/ 2249445 h 2970782"/>
                <a:gd name="connsiteX881" fmla="*/ 1737509 w 3268239"/>
                <a:gd name="connsiteY881" fmla="*/ 2250230 h 2970782"/>
                <a:gd name="connsiteX882" fmla="*/ 1736933 w 3268239"/>
                <a:gd name="connsiteY882" fmla="*/ 2250201 h 2970782"/>
                <a:gd name="connsiteX883" fmla="*/ 1729204 w 3268239"/>
                <a:gd name="connsiteY883" fmla="*/ 2299716 h 2970782"/>
                <a:gd name="connsiteX884" fmla="*/ 1692701 w 3268239"/>
                <a:gd name="connsiteY884" fmla="*/ 2350403 h 2970782"/>
                <a:gd name="connsiteX885" fmla="*/ 1690468 w 3268239"/>
                <a:gd name="connsiteY885" fmla="*/ 2350616 h 2970782"/>
                <a:gd name="connsiteX886" fmla="*/ 1688900 w 3268239"/>
                <a:gd name="connsiteY886" fmla="*/ 2349010 h 2970782"/>
                <a:gd name="connsiteX887" fmla="*/ 1693800 w 3268239"/>
                <a:gd name="connsiteY887" fmla="*/ 2286740 h 2970782"/>
                <a:gd name="connsiteX888" fmla="*/ 1710780 w 3268239"/>
                <a:gd name="connsiteY888" fmla="*/ 2254088 h 2970782"/>
                <a:gd name="connsiteX889" fmla="*/ 1712482 w 3268239"/>
                <a:gd name="connsiteY889" fmla="*/ 2252139 h 2970782"/>
                <a:gd name="connsiteX890" fmla="*/ 1705710 w 3268239"/>
                <a:gd name="connsiteY890" fmla="*/ 2254062 h 2970782"/>
                <a:gd name="connsiteX891" fmla="*/ 1668935 w 3268239"/>
                <a:gd name="connsiteY891" fmla="*/ 2255485 h 2970782"/>
                <a:gd name="connsiteX892" fmla="*/ 1610527 w 3268239"/>
                <a:gd name="connsiteY892" fmla="*/ 2233346 h 2970782"/>
                <a:gd name="connsiteX893" fmla="*/ 1609744 w 3268239"/>
                <a:gd name="connsiteY893" fmla="*/ 2231243 h 2970782"/>
                <a:gd name="connsiteX894" fmla="*/ 1610889 w 3268239"/>
                <a:gd name="connsiteY894" fmla="*/ 2229313 h 2970782"/>
                <a:gd name="connsiteX895" fmla="*/ 1672306 w 3268239"/>
                <a:gd name="connsiteY895" fmla="*/ 2217929 h 2970782"/>
                <a:gd name="connsiteX896" fmla="*/ 1708240 w 3268239"/>
                <a:gd name="connsiteY896" fmla="*/ 2225880 h 2970782"/>
                <a:gd name="connsiteX897" fmla="*/ 1711751 w 3268239"/>
                <a:gd name="connsiteY897" fmla="*/ 2227601 h 2970782"/>
                <a:gd name="connsiteX898" fmla="*/ 1710321 w 3268239"/>
                <a:gd name="connsiteY898" fmla="*/ 2226212 h 2970782"/>
                <a:gd name="connsiteX899" fmla="*/ 1690700 w 3268239"/>
                <a:gd name="connsiteY899" fmla="*/ 2195076 h 2970782"/>
                <a:gd name="connsiteX900" fmla="*/ 1680670 w 3268239"/>
                <a:gd name="connsiteY900" fmla="*/ 2133425 h 2970782"/>
                <a:gd name="connsiteX901" fmla="*/ 1306685 w 3268239"/>
                <a:gd name="connsiteY901" fmla="*/ 2221934 h 2970782"/>
                <a:gd name="connsiteX902" fmla="*/ 1306930 w 3268239"/>
                <a:gd name="connsiteY902" fmla="*/ 2222995 h 2970782"/>
                <a:gd name="connsiteX903" fmla="*/ 1306542 w 3268239"/>
                <a:gd name="connsiteY903" fmla="*/ 2223163 h 2970782"/>
                <a:gd name="connsiteX904" fmla="*/ 1315669 w 3268239"/>
                <a:gd name="connsiteY904" fmla="*/ 2243192 h 2970782"/>
                <a:gd name="connsiteX905" fmla="*/ 1320232 w 3268239"/>
                <a:gd name="connsiteY905" fmla="*/ 2265308 h 2970782"/>
                <a:gd name="connsiteX906" fmla="*/ 1329031 w 3268239"/>
                <a:gd name="connsiteY906" fmla="*/ 2259627 h 2970782"/>
                <a:gd name="connsiteX907" fmla="*/ 1364882 w 3268239"/>
                <a:gd name="connsiteY907" fmla="*/ 2251313 h 2970782"/>
                <a:gd name="connsiteX908" fmla="*/ 1401670 w 3268239"/>
                <a:gd name="connsiteY908" fmla="*/ 2252365 h 2970782"/>
                <a:gd name="connsiteX909" fmla="*/ 1405442 w 3268239"/>
                <a:gd name="connsiteY909" fmla="*/ 2253395 h 2970782"/>
                <a:gd name="connsiteX910" fmla="*/ 1403776 w 3268239"/>
                <a:gd name="connsiteY910" fmla="*/ 2252300 h 2970782"/>
                <a:gd name="connsiteX911" fmla="*/ 1378651 w 3268239"/>
                <a:gd name="connsiteY911" fmla="*/ 2225409 h 2970782"/>
                <a:gd name="connsiteX912" fmla="*/ 1376667 w 3268239"/>
                <a:gd name="connsiteY912" fmla="*/ 2221734 h 2970782"/>
                <a:gd name="connsiteX913" fmla="*/ 1357354 w 3268239"/>
                <a:gd name="connsiteY913" fmla="*/ 2226378 h 2970782"/>
                <a:gd name="connsiteX914" fmla="*/ 1328923 w 3268239"/>
                <a:gd name="connsiteY914" fmla="*/ 2226721 h 2970782"/>
                <a:gd name="connsiteX915" fmla="*/ 2667933 w 3268239"/>
                <a:gd name="connsiteY915" fmla="*/ 1822816 h 2970782"/>
                <a:gd name="connsiteX916" fmla="*/ 2653266 w 3268239"/>
                <a:gd name="connsiteY916" fmla="*/ 1838244 h 2970782"/>
                <a:gd name="connsiteX917" fmla="*/ 2620376 w 3268239"/>
                <a:gd name="connsiteY917" fmla="*/ 1854756 h 2970782"/>
                <a:gd name="connsiteX918" fmla="*/ 2569995 w 3268239"/>
                <a:gd name="connsiteY918" fmla="*/ 1861886 h 2970782"/>
                <a:gd name="connsiteX919" fmla="*/ 2570503 w 3268239"/>
                <a:gd name="connsiteY919" fmla="*/ 1862923 h 2970782"/>
                <a:gd name="connsiteX920" fmla="*/ 2570163 w 3268239"/>
                <a:gd name="connsiteY920" fmla="*/ 1863175 h 2970782"/>
                <a:gd name="connsiteX921" fmla="*/ 2583603 w 3268239"/>
                <a:gd name="connsiteY921" fmla="*/ 1880605 h 2970782"/>
                <a:gd name="connsiteX922" fmla="*/ 2584900 w 3268239"/>
                <a:gd name="connsiteY922" fmla="*/ 1883413 h 2970782"/>
                <a:gd name="connsiteX923" fmla="*/ 2588902 w 3268239"/>
                <a:gd name="connsiteY923" fmla="*/ 1884785 h 2970782"/>
                <a:gd name="connsiteX924" fmla="*/ 2617616 w 3268239"/>
                <a:gd name="connsiteY924" fmla="*/ 1907806 h 2970782"/>
                <a:gd name="connsiteX925" fmla="*/ 2630192 w 3268239"/>
                <a:gd name="connsiteY925" fmla="*/ 1922646 h 2970782"/>
                <a:gd name="connsiteX926" fmla="*/ 2637784 w 3268239"/>
                <a:gd name="connsiteY926" fmla="*/ 1934579 h 2970782"/>
                <a:gd name="connsiteX927" fmla="*/ 2638933 w 3268239"/>
                <a:gd name="connsiteY927" fmla="*/ 1920284 h 2970782"/>
                <a:gd name="connsiteX928" fmla="*/ 2643116 w 3268239"/>
                <a:gd name="connsiteY928" fmla="*/ 1901286 h 2970782"/>
                <a:gd name="connsiteX929" fmla="*/ 2675936 w 3268239"/>
                <a:gd name="connsiteY929" fmla="*/ 1848140 h 2970782"/>
                <a:gd name="connsiteX930" fmla="*/ 2676508 w 3268239"/>
                <a:gd name="connsiteY930" fmla="*/ 1848045 h 2970782"/>
                <a:gd name="connsiteX931" fmla="*/ 2675925 w 3268239"/>
                <a:gd name="connsiteY931" fmla="*/ 1847639 h 2970782"/>
                <a:gd name="connsiteX932" fmla="*/ 663122 w 3268239"/>
                <a:gd name="connsiteY932" fmla="*/ 2369262 h 2970782"/>
                <a:gd name="connsiteX933" fmla="*/ 662684 w 3268239"/>
                <a:gd name="connsiteY933" fmla="*/ 2390699 h 2970782"/>
                <a:gd name="connsiteX934" fmla="*/ 654285 w 3268239"/>
                <a:gd name="connsiteY934" fmla="*/ 2412619 h 2970782"/>
                <a:gd name="connsiteX935" fmla="*/ 652600 w 3268239"/>
                <a:gd name="connsiteY935" fmla="*/ 2413662 h 2970782"/>
                <a:gd name="connsiteX936" fmla="*/ 650730 w 3268239"/>
                <a:gd name="connsiteY936" fmla="*/ 2413004 h 2970782"/>
                <a:gd name="connsiteX937" fmla="*/ 648598 w 3268239"/>
                <a:gd name="connsiteY937" fmla="*/ 2409759 h 2970782"/>
                <a:gd name="connsiteX938" fmla="*/ 646965 w 3268239"/>
                <a:gd name="connsiteY938" fmla="*/ 2440565 h 2970782"/>
                <a:gd name="connsiteX939" fmla="*/ 646104 w 3268239"/>
                <a:gd name="connsiteY939" fmla="*/ 2443439 h 2970782"/>
                <a:gd name="connsiteX940" fmla="*/ 648792 w 3268239"/>
                <a:gd name="connsiteY940" fmla="*/ 2441160 h 2970782"/>
                <a:gd name="connsiteX941" fmla="*/ 677840 w 3268239"/>
                <a:gd name="connsiteY941" fmla="*/ 2426576 h 2970782"/>
                <a:gd name="connsiteX942" fmla="*/ 709637 w 3268239"/>
                <a:gd name="connsiteY942" fmla="*/ 2419838 h 2970782"/>
                <a:gd name="connsiteX943" fmla="*/ 730938 w 3268239"/>
                <a:gd name="connsiteY943" fmla="*/ 2422765 h 2970782"/>
                <a:gd name="connsiteX944" fmla="*/ 731816 w 3268239"/>
                <a:gd name="connsiteY944" fmla="*/ 2396878 h 2970782"/>
                <a:gd name="connsiteX945" fmla="*/ 741122 w 3268239"/>
                <a:gd name="connsiteY945" fmla="*/ 2365736 h 2970782"/>
                <a:gd name="connsiteX946" fmla="*/ 742275 w 3268239"/>
                <a:gd name="connsiteY946" fmla="*/ 2363762 h 2970782"/>
                <a:gd name="connsiteX947" fmla="*/ 736720 w 3268239"/>
                <a:gd name="connsiteY947" fmla="*/ 2366555 h 2970782"/>
                <a:gd name="connsiteX948" fmla="*/ 705057 w 3268239"/>
                <a:gd name="connsiteY948" fmla="*/ 2373897 h 2970782"/>
                <a:gd name="connsiteX949" fmla="*/ 672567 w 3268239"/>
                <a:gd name="connsiteY949" fmla="*/ 2372968 h 2970782"/>
                <a:gd name="connsiteX950" fmla="*/ 1437419 w 3268239"/>
                <a:gd name="connsiteY950" fmla="*/ 2137285 h 2970782"/>
                <a:gd name="connsiteX951" fmla="*/ 1432200 w 3268239"/>
                <a:gd name="connsiteY951" fmla="*/ 2142010 h 2970782"/>
                <a:gd name="connsiteX952" fmla="*/ 1399864 w 3268239"/>
                <a:gd name="connsiteY952" fmla="*/ 2159583 h 2970782"/>
                <a:gd name="connsiteX953" fmla="*/ 1366941 w 3268239"/>
                <a:gd name="connsiteY953" fmla="*/ 2167686 h 2970782"/>
                <a:gd name="connsiteX954" fmla="*/ 1384144 w 3268239"/>
                <a:gd name="connsiteY954" fmla="*/ 2176509 h 2970782"/>
                <a:gd name="connsiteX955" fmla="*/ 1399939 w 3268239"/>
                <a:gd name="connsiteY955" fmla="*/ 2193415 h 2970782"/>
                <a:gd name="connsiteX956" fmla="*/ 1414912 w 3268239"/>
                <a:gd name="connsiteY956" fmla="*/ 2199151 h 2970782"/>
                <a:gd name="connsiteX957" fmla="*/ 1416092 w 3268239"/>
                <a:gd name="connsiteY957" fmla="*/ 2201060 h 2970782"/>
                <a:gd name="connsiteX958" fmla="*/ 1415348 w 3268239"/>
                <a:gd name="connsiteY958" fmla="*/ 2203176 h 2970782"/>
                <a:gd name="connsiteX959" fmla="*/ 1410942 w 3268239"/>
                <a:gd name="connsiteY959" fmla="*/ 2206072 h 2970782"/>
                <a:gd name="connsiteX960" fmla="*/ 1419594 w 3268239"/>
                <a:gd name="connsiteY960" fmla="*/ 2219887 h 2970782"/>
                <a:gd name="connsiteX961" fmla="*/ 1425401 w 3268239"/>
                <a:gd name="connsiteY961" fmla="*/ 2232783 h 2970782"/>
                <a:gd name="connsiteX962" fmla="*/ 1428583 w 3268239"/>
                <a:gd name="connsiteY962" fmla="*/ 2218799 h 2970782"/>
                <a:gd name="connsiteX963" fmla="*/ 1435440 w 3268239"/>
                <a:gd name="connsiteY963" fmla="*/ 2200595 h 2970782"/>
                <a:gd name="connsiteX964" fmla="*/ 1439999 w 3268239"/>
                <a:gd name="connsiteY964" fmla="*/ 2193195 h 2970782"/>
                <a:gd name="connsiteX965" fmla="*/ 1436004 w 3268239"/>
                <a:gd name="connsiteY965" fmla="*/ 2176582 h 2970782"/>
                <a:gd name="connsiteX966" fmla="*/ 1436757 w 3268239"/>
                <a:gd name="connsiteY966" fmla="*/ 2139787 h 2970782"/>
                <a:gd name="connsiteX967" fmla="*/ 650329 w 3268239"/>
                <a:gd name="connsiteY967" fmla="*/ 2314779 h 2970782"/>
                <a:gd name="connsiteX968" fmla="*/ 650557 w 3268239"/>
                <a:gd name="connsiteY968" fmla="*/ 2315772 h 2970782"/>
                <a:gd name="connsiteX969" fmla="*/ 650214 w 3268239"/>
                <a:gd name="connsiteY969" fmla="*/ 2315922 h 2970782"/>
                <a:gd name="connsiteX970" fmla="*/ 658274 w 3268239"/>
                <a:gd name="connsiteY970" fmla="*/ 2333610 h 2970782"/>
                <a:gd name="connsiteX971" fmla="*/ 662301 w 3268239"/>
                <a:gd name="connsiteY971" fmla="*/ 2353126 h 2970782"/>
                <a:gd name="connsiteX972" fmla="*/ 670081 w 3268239"/>
                <a:gd name="connsiteY972" fmla="*/ 2348103 h 2970782"/>
                <a:gd name="connsiteX973" fmla="*/ 701744 w 3268239"/>
                <a:gd name="connsiteY973" fmla="*/ 2340760 h 2970782"/>
                <a:gd name="connsiteX974" fmla="*/ 734235 w 3268239"/>
                <a:gd name="connsiteY974" fmla="*/ 2341689 h 2970782"/>
                <a:gd name="connsiteX975" fmla="*/ 737566 w 3268239"/>
                <a:gd name="connsiteY975" fmla="*/ 2342599 h 2970782"/>
                <a:gd name="connsiteX976" fmla="*/ 736095 w 3268239"/>
                <a:gd name="connsiteY976" fmla="*/ 2341632 h 2970782"/>
                <a:gd name="connsiteX977" fmla="*/ 713905 w 3268239"/>
                <a:gd name="connsiteY977" fmla="*/ 2317882 h 2970782"/>
                <a:gd name="connsiteX978" fmla="*/ 712162 w 3268239"/>
                <a:gd name="connsiteY978" fmla="*/ 2314655 h 2970782"/>
                <a:gd name="connsiteX979" fmla="*/ 695090 w 3268239"/>
                <a:gd name="connsiteY979" fmla="*/ 2318760 h 2970782"/>
                <a:gd name="connsiteX980" fmla="*/ 1701882 w 3268239"/>
                <a:gd name="connsiteY980" fmla="*/ 2007048 h 2970782"/>
                <a:gd name="connsiteX981" fmla="*/ 1687326 w 3268239"/>
                <a:gd name="connsiteY981" fmla="*/ 2026448 h 2970782"/>
                <a:gd name="connsiteX982" fmla="*/ 1665119 w 3268239"/>
                <a:gd name="connsiteY982" fmla="*/ 2041051 h 2970782"/>
                <a:gd name="connsiteX983" fmla="*/ 1662880 w 3268239"/>
                <a:gd name="connsiteY983" fmla="*/ 2040896 h 2970782"/>
                <a:gd name="connsiteX984" fmla="*/ 1661596 w 3268239"/>
                <a:gd name="connsiteY984" fmla="*/ 2039055 h 2970782"/>
                <a:gd name="connsiteX985" fmla="*/ 1661782 w 3268239"/>
                <a:gd name="connsiteY985" fmla="*/ 2034624 h 2970782"/>
                <a:gd name="connsiteX986" fmla="*/ 1639898 w 3268239"/>
                <a:gd name="connsiteY986" fmla="*/ 2061898 h 2970782"/>
                <a:gd name="connsiteX987" fmla="*/ 1637207 w 3268239"/>
                <a:gd name="connsiteY987" fmla="*/ 2063971 h 2970782"/>
                <a:gd name="connsiteX988" fmla="*/ 1641184 w 3268239"/>
                <a:gd name="connsiteY988" fmla="*/ 2063652 h 2970782"/>
                <a:gd name="connsiteX989" fmla="*/ 1677529 w 3268239"/>
                <a:gd name="connsiteY989" fmla="*/ 2069441 h 2970782"/>
                <a:gd name="connsiteX990" fmla="*/ 1711216 w 3268239"/>
                <a:gd name="connsiteY990" fmla="*/ 2084259 h 2970782"/>
                <a:gd name="connsiteX991" fmla="*/ 1728870 w 3268239"/>
                <a:gd name="connsiteY991" fmla="*/ 2101033 h 2970782"/>
                <a:gd name="connsiteX992" fmla="*/ 1746778 w 3268239"/>
                <a:gd name="connsiteY992" fmla="*/ 2077824 h 2970782"/>
                <a:gd name="connsiteX993" fmla="*/ 1775916 w 3268239"/>
                <a:gd name="connsiteY993" fmla="*/ 2055342 h 2970782"/>
                <a:gd name="connsiteX994" fmla="*/ 1778279 w 3268239"/>
                <a:gd name="connsiteY994" fmla="*/ 2054288 h 2970782"/>
                <a:gd name="connsiteX995" fmla="*/ 1771328 w 3268239"/>
                <a:gd name="connsiteY995" fmla="*/ 2053185 h 2970782"/>
                <a:gd name="connsiteX996" fmla="*/ 1737364 w 3268239"/>
                <a:gd name="connsiteY996" fmla="*/ 2039010 h 2970782"/>
                <a:gd name="connsiteX997" fmla="*/ 1708107 w 3268239"/>
                <a:gd name="connsiteY997" fmla="*/ 2016684 h 2970782"/>
                <a:gd name="connsiteX998" fmla="*/ 2591254 w 3268239"/>
                <a:gd name="connsiteY998" fmla="*/ 1754291 h 2970782"/>
                <a:gd name="connsiteX999" fmla="*/ 2590758 w 3268239"/>
                <a:gd name="connsiteY999" fmla="*/ 1778537 h 2970782"/>
                <a:gd name="connsiteX1000" fmla="*/ 2581249 w 3268239"/>
                <a:gd name="connsiteY1000" fmla="*/ 1803356 h 2970782"/>
                <a:gd name="connsiteX1001" fmla="*/ 2579341 w 3268239"/>
                <a:gd name="connsiteY1001" fmla="*/ 1804536 h 2970782"/>
                <a:gd name="connsiteX1002" fmla="*/ 2577224 w 3268239"/>
                <a:gd name="connsiteY1002" fmla="*/ 1803792 h 2970782"/>
                <a:gd name="connsiteX1003" fmla="*/ 2574797 w 3268239"/>
                <a:gd name="connsiteY1003" fmla="*/ 1800099 h 2970782"/>
                <a:gd name="connsiteX1004" fmla="*/ 2572947 w 3268239"/>
                <a:gd name="connsiteY1004" fmla="*/ 1835010 h 2970782"/>
                <a:gd name="connsiteX1005" fmla="*/ 2571973 w 3268239"/>
                <a:gd name="connsiteY1005" fmla="*/ 1838264 h 2970782"/>
                <a:gd name="connsiteX1006" fmla="*/ 2575016 w 3268239"/>
                <a:gd name="connsiteY1006" fmla="*/ 1835684 h 2970782"/>
                <a:gd name="connsiteX1007" fmla="*/ 2607906 w 3268239"/>
                <a:gd name="connsiteY1007" fmla="*/ 1819171 h 2970782"/>
                <a:gd name="connsiteX1008" fmla="*/ 2643908 w 3268239"/>
                <a:gd name="connsiteY1008" fmla="*/ 1811541 h 2970782"/>
                <a:gd name="connsiteX1009" fmla="*/ 2668034 w 3268239"/>
                <a:gd name="connsiteY1009" fmla="*/ 1814856 h 2970782"/>
                <a:gd name="connsiteX1010" fmla="*/ 2669028 w 3268239"/>
                <a:gd name="connsiteY1010" fmla="*/ 1785558 h 2970782"/>
                <a:gd name="connsiteX1011" fmla="*/ 2679566 w 3268239"/>
                <a:gd name="connsiteY1011" fmla="*/ 1750296 h 2970782"/>
                <a:gd name="connsiteX1012" fmla="*/ 2680870 w 3268239"/>
                <a:gd name="connsiteY1012" fmla="*/ 1748061 h 2970782"/>
                <a:gd name="connsiteX1013" fmla="*/ 2674581 w 3268239"/>
                <a:gd name="connsiteY1013" fmla="*/ 1751223 h 2970782"/>
                <a:gd name="connsiteX1014" fmla="*/ 2638730 w 3268239"/>
                <a:gd name="connsiteY1014" fmla="*/ 1759537 h 2970782"/>
                <a:gd name="connsiteX1015" fmla="*/ 2601942 w 3268239"/>
                <a:gd name="connsiteY1015" fmla="*/ 1758486 h 2970782"/>
                <a:gd name="connsiteX1016" fmla="*/ 765804 w 3268239"/>
                <a:gd name="connsiteY1016" fmla="*/ 2240068 h 2970782"/>
                <a:gd name="connsiteX1017" fmla="*/ 761195 w 3268239"/>
                <a:gd name="connsiteY1017" fmla="*/ 2244241 h 2970782"/>
                <a:gd name="connsiteX1018" fmla="*/ 732636 w 3268239"/>
                <a:gd name="connsiteY1018" fmla="*/ 2259760 h 2970782"/>
                <a:gd name="connsiteX1019" fmla="*/ 703582 w 3268239"/>
                <a:gd name="connsiteY1019" fmla="*/ 2266912 h 2970782"/>
                <a:gd name="connsiteX1020" fmla="*/ 718756 w 3268239"/>
                <a:gd name="connsiteY1020" fmla="*/ 2274695 h 2970782"/>
                <a:gd name="connsiteX1021" fmla="*/ 732741 w 3268239"/>
                <a:gd name="connsiteY1021" fmla="*/ 2289663 h 2970782"/>
                <a:gd name="connsiteX1022" fmla="*/ 745924 w 3268239"/>
                <a:gd name="connsiteY1022" fmla="*/ 2294714 h 2970782"/>
                <a:gd name="connsiteX1023" fmla="*/ 746967 w 3268239"/>
                <a:gd name="connsiteY1023" fmla="*/ 2296399 h 2970782"/>
                <a:gd name="connsiteX1024" fmla="*/ 746309 w 3268239"/>
                <a:gd name="connsiteY1024" fmla="*/ 2298269 h 2970782"/>
                <a:gd name="connsiteX1025" fmla="*/ 742432 w 3268239"/>
                <a:gd name="connsiteY1025" fmla="*/ 2300817 h 2970782"/>
                <a:gd name="connsiteX1026" fmla="*/ 750065 w 3268239"/>
                <a:gd name="connsiteY1026" fmla="*/ 2313005 h 2970782"/>
                <a:gd name="connsiteX1027" fmla="*/ 755193 w 3268239"/>
                <a:gd name="connsiteY1027" fmla="*/ 2324395 h 2970782"/>
                <a:gd name="connsiteX1028" fmla="*/ 758004 w 3268239"/>
                <a:gd name="connsiteY1028" fmla="*/ 2312044 h 2970782"/>
                <a:gd name="connsiteX1029" fmla="*/ 764060 w 3268239"/>
                <a:gd name="connsiteY1029" fmla="*/ 2295967 h 2970782"/>
                <a:gd name="connsiteX1030" fmla="*/ 768081 w 3268239"/>
                <a:gd name="connsiteY1030" fmla="*/ 2289440 h 2970782"/>
                <a:gd name="connsiteX1031" fmla="*/ 764555 w 3268239"/>
                <a:gd name="connsiteY1031" fmla="*/ 2274774 h 2970782"/>
                <a:gd name="connsiteX1032" fmla="*/ 765220 w 3268239"/>
                <a:gd name="connsiteY1032" fmla="*/ 2242278 h 2970782"/>
                <a:gd name="connsiteX1033" fmla="*/ 1806700 w 3268239"/>
                <a:gd name="connsiteY1033" fmla="*/ 1939652 h 2970782"/>
                <a:gd name="connsiteX1034" fmla="*/ 1815519 w 3268239"/>
                <a:gd name="connsiteY1034" fmla="*/ 1956857 h 2970782"/>
                <a:gd name="connsiteX1035" fmla="*/ 1818478 w 3268239"/>
                <a:gd name="connsiteY1035" fmla="*/ 1979808 h 2970782"/>
                <a:gd name="connsiteX1036" fmla="*/ 1827291 w 3268239"/>
                <a:gd name="connsiteY1036" fmla="*/ 1993211 h 2970782"/>
                <a:gd name="connsiteX1037" fmla="*/ 1827136 w 3268239"/>
                <a:gd name="connsiteY1037" fmla="*/ 1995449 h 2970782"/>
                <a:gd name="connsiteX1038" fmla="*/ 1825296 w 3268239"/>
                <a:gd name="connsiteY1038" fmla="*/ 1996733 h 2970782"/>
                <a:gd name="connsiteX1039" fmla="*/ 1820024 w 3268239"/>
                <a:gd name="connsiteY1039" fmla="*/ 1996512 h 2970782"/>
                <a:gd name="connsiteX1040" fmla="*/ 1818986 w 3268239"/>
                <a:gd name="connsiteY1040" fmla="*/ 2012771 h 2970782"/>
                <a:gd name="connsiteX1041" fmla="*/ 1816174 w 3268239"/>
                <a:gd name="connsiteY1041" fmla="*/ 2026632 h 2970782"/>
                <a:gd name="connsiteX1042" fmla="*/ 1826920 w 3268239"/>
                <a:gd name="connsiteY1042" fmla="*/ 2017135 h 2970782"/>
                <a:gd name="connsiteX1043" fmla="*/ 1843113 w 3268239"/>
                <a:gd name="connsiteY1043" fmla="*/ 2006355 h 2970782"/>
                <a:gd name="connsiteX1044" fmla="*/ 1851133 w 3268239"/>
                <a:gd name="connsiteY1044" fmla="*/ 2003008 h 2970782"/>
                <a:gd name="connsiteX1045" fmla="*/ 1857586 w 3268239"/>
                <a:gd name="connsiteY1045" fmla="*/ 1987185 h 2970782"/>
                <a:gd name="connsiteX1046" fmla="*/ 1879673 w 3268239"/>
                <a:gd name="connsiteY1046" fmla="*/ 1957747 h 2970782"/>
                <a:gd name="connsiteX1047" fmla="*/ 1881670 w 3268239"/>
                <a:gd name="connsiteY1047" fmla="*/ 1956102 h 2970782"/>
                <a:gd name="connsiteX1048" fmla="*/ 1874676 w 3268239"/>
                <a:gd name="connsiteY1048" fmla="*/ 1956893 h 2970782"/>
                <a:gd name="connsiteX1049" fmla="*/ 1838162 w 3268239"/>
                <a:gd name="connsiteY1049" fmla="*/ 1952288 h 2970782"/>
                <a:gd name="connsiteX1050" fmla="*/ 1726412 w 3268239"/>
                <a:gd name="connsiteY1050" fmla="*/ 1948870 h 2970782"/>
                <a:gd name="connsiteX1051" fmla="*/ 1725693 w 3268239"/>
                <a:gd name="connsiteY1051" fmla="*/ 1949546 h 2970782"/>
                <a:gd name="connsiteX1052" fmla="*/ 1725280 w 3268239"/>
                <a:gd name="connsiteY1052" fmla="*/ 1949457 h 2970782"/>
                <a:gd name="connsiteX1053" fmla="*/ 1721002 w 3268239"/>
                <a:gd name="connsiteY1053" fmla="*/ 1971045 h 2970782"/>
                <a:gd name="connsiteX1054" fmla="*/ 1711802 w 3268239"/>
                <a:gd name="connsiteY1054" fmla="*/ 1991658 h 2970782"/>
                <a:gd name="connsiteX1055" fmla="*/ 1722254 w 3268239"/>
                <a:gd name="connsiteY1055" fmla="*/ 1992180 h 2970782"/>
                <a:gd name="connsiteX1056" fmla="*/ 1756218 w 3268239"/>
                <a:gd name="connsiteY1056" fmla="*/ 2006355 h 2970782"/>
                <a:gd name="connsiteX1057" fmla="*/ 1785475 w 3268239"/>
                <a:gd name="connsiteY1057" fmla="*/ 2028681 h 2970782"/>
                <a:gd name="connsiteX1058" fmla="*/ 1787937 w 3268239"/>
                <a:gd name="connsiteY1058" fmla="*/ 2031719 h 2970782"/>
                <a:gd name="connsiteX1059" fmla="*/ 1787223 w 3268239"/>
                <a:gd name="connsiteY1059" fmla="*/ 2029858 h 2970782"/>
                <a:gd name="connsiteX1060" fmla="*/ 1782517 w 3268239"/>
                <a:gd name="connsiteY1060" fmla="*/ 1993358 h 2970782"/>
                <a:gd name="connsiteX1061" fmla="*/ 1783050 w 3268239"/>
                <a:gd name="connsiteY1061" fmla="*/ 1989223 h 2970782"/>
                <a:gd name="connsiteX1062" fmla="*/ 1764664 w 3268239"/>
                <a:gd name="connsiteY1062" fmla="*/ 1981724 h 2970782"/>
                <a:gd name="connsiteX1063" fmla="*/ 1741378 w 3268239"/>
                <a:gd name="connsiteY1063" fmla="*/ 1965408 h 2970782"/>
                <a:gd name="connsiteX1064" fmla="*/ 2576782 w 3268239"/>
                <a:gd name="connsiteY1064" fmla="*/ 1692638 h 2970782"/>
                <a:gd name="connsiteX1065" fmla="*/ 2577026 w 3268239"/>
                <a:gd name="connsiteY1065" fmla="*/ 1693699 h 2970782"/>
                <a:gd name="connsiteX1066" fmla="*/ 2576638 w 3268239"/>
                <a:gd name="connsiteY1066" fmla="*/ 1693867 h 2970782"/>
                <a:gd name="connsiteX1067" fmla="*/ 2585765 w 3268239"/>
                <a:gd name="connsiteY1067" fmla="*/ 1713896 h 2970782"/>
                <a:gd name="connsiteX1068" fmla="*/ 2590328 w 3268239"/>
                <a:gd name="connsiteY1068" fmla="*/ 1736012 h 2970782"/>
                <a:gd name="connsiteX1069" fmla="*/ 2599127 w 3268239"/>
                <a:gd name="connsiteY1069" fmla="*/ 1730331 h 2970782"/>
                <a:gd name="connsiteX1070" fmla="*/ 2634979 w 3268239"/>
                <a:gd name="connsiteY1070" fmla="*/ 1722017 h 2970782"/>
                <a:gd name="connsiteX1071" fmla="*/ 2671766 w 3268239"/>
                <a:gd name="connsiteY1071" fmla="*/ 1723069 h 2970782"/>
                <a:gd name="connsiteX1072" fmla="*/ 2675538 w 3268239"/>
                <a:gd name="connsiteY1072" fmla="*/ 1724099 h 2970782"/>
                <a:gd name="connsiteX1073" fmla="*/ 2673873 w 3268239"/>
                <a:gd name="connsiteY1073" fmla="*/ 1723004 h 2970782"/>
                <a:gd name="connsiteX1074" fmla="*/ 2648747 w 3268239"/>
                <a:gd name="connsiteY1074" fmla="*/ 1696113 h 2970782"/>
                <a:gd name="connsiteX1075" fmla="*/ 2646763 w 3268239"/>
                <a:gd name="connsiteY1075" fmla="*/ 1692438 h 2970782"/>
                <a:gd name="connsiteX1076" fmla="*/ 2627451 w 3268239"/>
                <a:gd name="connsiteY1076" fmla="*/ 1697082 h 2970782"/>
                <a:gd name="connsiteX1077" fmla="*/ 2599020 w 3268239"/>
                <a:gd name="connsiteY1077" fmla="*/ 1697425 h 2970782"/>
                <a:gd name="connsiteX1078" fmla="*/ 1115720 w 3268239"/>
                <a:gd name="connsiteY1078" fmla="*/ 2093310 h 2970782"/>
                <a:gd name="connsiteX1079" fmla="*/ 1111712 w 3268239"/>
                <a:gd name="connsiteY1079" fmla="*/ 2099097 h 2970782"/>
                <a:gd name="connsiteX1080" fmla="*/ 1102190 w 3268239"/>
                <a:gd name="connsiteY1080" fmla="*/ 2107568 h 2970782"/>
                <a:gd name="connsiteX1081" fmla="*/ 1114976 w 3268239"/>
                <a:gd name="connsiteY1081" fmla="*/ 2108240 h 2970782"/>
                <a:gd name="connsiteX1082" fmla="*/ 1118444 w 3268239"/>
                <a:gd name="connsiteY1082" fmla="*/ 2109106 h 2970782"/>
                <a:gd name="connsiteX1083" fmla="*/ 1115645 w 3268239"/>
                <a:gd name="connsiteY1083" fmla="*/ 2095896 h 2970782"/>
                <a:gd name="connsiteX1084" fmla="*/ 1221882 w 3268239"/>
                <a:gd name="connsiteY1084" fmla="*/ 2045699 h 2970782"/>
                <a:gd name="connsiteX1085" fmla="*/ 1216599 w 3268239"/>
                <a:gd name="connsiteY1085" fmla="*/ 2051256 h 2970782"/>
                <a:gd name="connsiteX1086" fmla="*/ 1183708 w 3268239"/>
                <a:gd name="connsiteY1086" fmla="*/ 2067769 h 2970782"/>
                <a:gd name="connsiteX1087" fmla="*/ 1164867 w 3268239"/>
                <a:gd name="connsiteY1087" fmla="*/ 2070435 h 2970782"/>
                <a:gd name="connsiteX1088" fmla="*/ 1167389 w 3268239"/>
                <a:gd name="connsiteY1088" fmla="*/ 2075387 h 2970782"/>
                <a:gd name="connsiteX1089" fmla="*/ 1175227 w 3268239"/>
                <a:gd name="connsiteY1089" fmla="*/ 2111346 h 2970782"/>
                <a:gd name="connsiteX1090" fmla="*/ 1175147 w 3268239"/>
                <a:gd name="connsiteY1090" fmla="*/ 2114742 h 2970782"/>
                <a:gd name="connsiteX1091" fmla="*/ 1177400 w 3268239"/>
                <a:gd name="connsiteY1091" fmla="*/ 2111449 h 2970782"/>
                <a:gd name="connsiteX1092" fmla="*/ 1204754 w 3268239"/>
                <a:gd name="connsiteY1092" fmla="*/ 2086828 h 2970782"/>
                <a:gd name="connsiteX1093" fmla="*/ 1263809 w 3268239"/>
                <a:gd name="connsiteY1093" fmla="*/ 2066480 h 2970782"/>
                <a:gd name="connsiteX1094" fmla="*/ 1265757 w 3268239"/>
                <a:gd name="connsiteY1094" fmla="*/ 2067595 h 2970782"/>
                <a:gd name="connsiteX1095" fmla="*/ 1266111 w 3268239"/>
                <a:gd name="connsiteY1095" fmla="*/ 2069811 h 2970782"/>
                <a:gd name="connsiteX1096" fmla="*/ 1226189 w 3268239"/>
                <a:gd name="connsiteY1096" fmla="*/ 2117850 h 2970782"/>
                <a:gd name="connsiteX1097" fmla="*/ 1179919 w 3268239"/>
                <a:gd name="connsiteY1097" fmla="*/ 2137859 h 2970782"/>
                <a:gd name="connsiteX1098" fmla="*/ 1180249 w 3268239"/>
                <a:gd name="connsiteY1098" fmla="*/ 2138912 h 2970782"/>
                <a:gd name="connsiteX1099" fmla="*/ 1179988 w 3268239"/>
                <a:gd name="connsiteY1099" fmla="*/ 2139244 h 2970782"/>
                <a:gd name="connsiteX1100" fmla="*/ 1197558 w 3268239"/>
                <a:gd name="connsiteY1100" fmla="*/ 2152501 h 2970782"/>
                <a:gd name="connsiteX1101" fmla="*/ 1215882 w 3268239"/>
                <a:gd name="connsiteY1101" fmla="*/ 2174242 h 2970782"/>
                <a:gd name="connsiteX1102" fmla="*/ 1232759 w 3268239"/>
                <a:gd name="connsiteY1102" fmla="*/ 2206946 h 2970782"/>
                <a:gd name="connsiteX1103" fmla="*/ 1234843 w 3268239"/>
                <a:gd name="connsiteY1103" fmla="*/ 2222767 h 2970782"/>
                <a:gd name="connsiteX1104" fmla="*/ 1269901 w 3268239"/>
                <a:gd name="connsiteY1104" fmla="*/ 2214137 h 2970782"/>
                <a:gd name="connsiteX1105" fmla="*/ 1273812 w 3268239"/>
                <a:gd name="connsiteY1105" fmla="*/ 2214124 h 2970782"/>
                <a:gd name="connsiteX1106" fmla="*/ 1271914 w 3268239"/>
                <a:gd name="connsiteY1106" fmla="*/ 2213513 h 2970782"/>
                <a:gd name="connsiteX1107" fmla="*/ 1240528 w 3268239"/>
                <a:gd name="connsiteY1107" fmla="*/ 2194295 h 2970782"/>
                <a:gd name="connsiteX1108" fmla="*/ 1204217 w 3268239"/>
                <a:gd name="connsiteY1108" fmla="*/ 2143472 h 2970782"/>
                <a:gd name="connsiteX1109" fmla="*/ 1204732 w 3268239"/>
                <a:gd name="connsiteY1109" fmla="*/ 2141288 h 2970782"/>
                <a:gd name="connsiteX1110" fmla="*/ 1206755 w 3268239"/>
                <a:gd name="connsiteY1110" fmla="*/ 2140318 h 2970782"/>
                <a:gd name="connsiteX1111" fmla="*/ 1264169 w 3268239"/>
                <a:gd name="connsiteY1111" fmla="*/ 2164919 h 2970782"/>
                <a:gd name="connsiteX1112" fmla="*/ 1278516 w 3268239"/>
                <a:gd name="connsiteY1112" fmla="*/ 2178055 h 2970782"/>
                <a:gd name="connsiteX1113" fmla="*/ 1287551 w 3268239"/>
                <a:gd name="connsiteY1113" fmla="*/ 2188937 h 2970782"/>
                <a:gd name="connsiteX1114" fmla="*/ 1286889 w 3268239"/>
                <a:gd name="connsiteY1114" fmla="*/ 2174610 h 2970782"/>
                <a:gd name="connsiteX1115" fmla="*/ 1288644 w 3268239"/>
                <a:gd name="connsiteY1115" fmla="*/ 2155237 h 2970782"/>
                <a:gd name="connsiteX1116" fmla="*/ 1314503 w 3268239"/>
                <a:gd name="connsiteY1116" fmla="*/ 2098378 h 2970782"/>
                <a:gd name="connsiteX1117" fmla="*/ 1316652 w 3268239"/>
                <a:gd name="connsiteY1117" fmla="*/ 2097732 h 2970782"/>
                <a:gd name="connsiteX1118" fmla="*/ 1318504 w 3268239"/>
                <a:gd name="connsiteY1118" fmla="*/ 2098999 h 2970782"/>
                <a:gd name="connsiteX1119" fmla="*/ 1325905 w 3268239"/>
                <a:gd name="connsiteY1119" fmla="*/ 2161022 h 2970782"/>
                <a:gd name="connsiteX1120" fmla="*/ 1315654 w 3268239"/>
                <a:gd name="connsiteY1120" fmla="*/ 2196368 h 2970782"/>
                <a:gd name="connsiteX1121" fmla="*/ 1313966 w 3268239"/>
                <a:gd name="connsiteY1121" fmla="*/ 2199316 h 2970782"/>
                <a:gd name="connsiteX1122" fmla="*/ 1317516 w 3268239"/>
                <a:gd name="connsiteY1122" fmla="*/ 2197494 h 2970782"/>
                <a:gd name="connsiteX1123" fmla="*/ 1353298 w 3268239"/>
                <a:gd name="connsiteY1123" fmla="*/ 2188889 h 2970782"/>
                <a:gd name="connsiteX1124" fmla="*/ 1360567 w 3268239"/>
                <a:gd name="connsiteY1124" fmla="*/ 2189038 h 2970782"/>
                <a:gd name="connsiteX1125" fmla="*/ 1357347 w 3268239"/>
                <a:gd name="connsiteY1125" fmla="*/ 2167671 h 2970782"/>
                <a:gd name="connsiteX1126" fmla="*/ 1337693 w 3268239"/>
                <a:gd name="connsiteY1126" fmla="*/ 2165617 h 2970782"/>
                <a:gd name="connsiteX1127" fmla="*/ 1336059 w 3268239"/>
                <a:gd name="connsiteY1127" fmla="*/ 2164080 h 2970782"/>
                <a:gd name="connsiteX1128" fmla="*/ 1336231 w 3268239"/>
                <a:gd name="connsiteY1128" fmla="*/ 2161842 h 2970782"/>
                <a:gd name="connsiteX1129" fmla="*/ 1386244 w 3268239"/>
                <a:gd name="connsiteY1129" fmla="*/ 2124421 h 2970782"/>
                <a:gd name="connsiteX1130" fmla="*/ 1421980 w 3268239"/>
                <a:gd name="connsiteY1130" fmla="*/ 2115625 h 2970782"/>
                <a:gd name="connsiteX1131" fmla="*/ 1425890 w 3268239"/>
                <a:gd name="connsiteY1131" fmla="*/ 2115612 h 2970782"/>
                <a:gd name="connsiteX1132" fmla="*/ 1423993 w 3268239"/>
                <a:gd name="connsiteY1132" fmla="*/ 2115001 h 2970782"/>
                <a:gd name="connsiteX1133" fmla="*/ 1392606 w 3268239"/>
                <a:gd name="connsiteY1133" fmla="*/ 2095783 h 2970782"/>
                <a:gd name="connsiteX1134" fmla="*/ 1371962 w 3268239"/>
                <a:gd name="connsiteY1134" fmla="*/ 2074277 h 2970782"/>
                <a:gd name="connsiteX1135" fmla="*/ 1355518 w 3268239"/>
                <a:gd name="connsiteY1135" fmla="*/ 2070546 h 2970782"/>
                <a:gd name="connsiteX1136" fmla="*/ 1329879 w 3268239"/>
                <a:gd name="connsiteY1136" fmla="*/ 2058254 h 2970782"/>
                <a:gd name="connsiteX1137" fmla="*/ 1312413 w 3268239"/>
                <a:gd name="connsiteY1137" fmla="*/ 2044385 h 2970782"/>
                <a:gd name="connsiteX1138" fmla="*/ 1311813 w 3268239"/>
                <a:gd name="connsiteY1138" fmla="*/ 2045169 h 2970782"/>
                <a:gd name="connsiteX1139" fmla="*/ 1311238 w 3268239"/>
                <a:gd name="connsiteY1139" fmla="*/ 2045140 h 2970782"/>
                <a:gd name="connsiteX1140" fmla="*/ 1303509 w 3268239"/>
                <a:gd name="connsiteY1140" fmla="*/ 2094655 h 2970782"/>
                <a:gd name="connsiteX1141" fmla="*/ 1267006 w 3268239"/>
                <a:gd name="connsiteY1141" fmla="*/ 2145342 h 2970782"/>
                <a:gd name="connsiteX1142" fmla="*/ 1264773 w 3268239"/>
                <a:gd name="connsiteY1142" fmla="*/ 2145555 h 2970782"/>
                <a:gd name="connsiteX1143" fmla="*/ 1263205 w 3268239"/>
                <a:gd name="connsiteY1143" fmla="*/ 2143949 h 2970782"/>
                <a:gd name="connsiteX1144" fmla="*/ 1268105 w 3268239"/>
                <a:gd name="connsiteY1144" fmla="*/ 2081679 h 2970782"/>
                <a:gd name="connsiteX1145" fmla="*/ 1285085 w 3268239"/>
                <a:gd name="connsiteY1145" fmla="*/ 2049027 h 2970782"/>
                <a:gd name="connsiteX1146" fmla="*/ 1286786 w 3268239"/>
                <a:gd name="connsiteY1146" fmla="*/ 2047078 h 2970782"/>
                <a:gd name="connsiteX1147" fmla="*/ 1280015 w 3268239"/>
                <a:gd name="connsiteY1147" fmla="*/ 2049001 h 2970782"/>
                <a:gd name="connsiteX1148" fmla="*/ 1251520 w 3268239"/>
                <a:gd name="connsiteY1148" fmla="*/ 2050104 h 2970782"/>
                <a:gd name="connsiteX1149" fmla="*/ 1243253 w 3268239"/>
                <a:gd name="connsiteY1149" fmla="*/ 2061305 h 2970782"/>
                <a:gd name="connsiteX1150" fmla="*/ 1241099 w 3268239"/>
                <a:gd name="connsiteY1150" fmla="*/ 2061934 h 2970782"/>
                <a:gd name="connsiteX1151" fmla="*/ 1239258 w 3268239"/>
                <a:gd name="connsiteY1151" fmla="*/ 2060651 h 2970782"/>
                <a:gd name="connsiteX1152" fmla="*/ 1235407 w 3268239"/>
                <a:gd name="connsiteY1152" fmla="*/ 2048691 h 2970782"/>
                <a:gd name="connsiteX1153" fmla="*/ 2707515 w 3268239"/>
                <a:gd name="connsiteY1153" fmla="*/ 1607989 h 2970782"/>
                <a:gd name="connsiteX1154" fmla="*/ 2702297 w 3268239"/>
                <a:gd name="connsiteY1154" fmla="*/ 1612714 h 2970782"/>
                <a:gd name="connsiteX1155" fmla="*/ 2669961 w 3268239"/>
                <a:gd name="connsiteY1155" fmla="*/ 1630287 h 2970782"/>
                <a:gd name="connsiteX1156" fmla="*/ 2637037 w 3268239"/>
                <a:gd name="connsiteY1156" fmla="*/ 1638390 h 2970782"/>
                <a:gd name="connsiteX1157" fmla="*/ 2654240 w 3268239"/>
                <a:gd name="connsiteY1157" fmla="*/ 1647213 h 2970782"/>
                <a:gd name="connsiteX1158" fmla="*/ 2670035 w 3268239"/>
                <a:gd name="connsiteY1158" fmla="*/ 1664118 h 2970782"/>
                <a:gd name="connsiteX1159" fmla="*/ 2685009 w 3268239"/>
                <a:gd name="connsiteY1159" fmla="*/ 1669855 h 2970782"/>
                <a:gd name="connsiteX1160" fmla="*/ 2686189 w 3268239"/>
                <a:gd name="connsiteY1160" fmla="*/ 1671763 h 2970782"/>
                <a:gd name="connsiteX1161" fmla="*/ 2685444 w 3268239"/>
                <a:gd name="connsiteY1161" fmla="*/ 1673880 h 2970782"/>
                <a:gd name="connsiteX1162" fmla="*/ 2681038 w 3268239"/>
                <a:gd name="connsiteY1162" fmla="*/ 1676775 h 2970782"/>
                <a:gd name="connsiteX1163" fmla="*/ 2689691 w 3268239"/>
                <a:gd name="connsiteY1163" fmla="*/ 1690590 h 2970782"/>
                <a:gd name="connsiteX1164" fmla="*/ 2695497 w 3268239"/>
                <a:gd name="connsiteY1164" fmla="*/ 1703487 h 2970782"/>
                <a:gd name="connsiteX1165" fmla="*/ 2698680 w 3268239"/>
                <a:gd name="connsiteY1165" fmla="*/ 1689503 h 2970782"/>
                <a:gd name="connsiteX1166" fmla="*/ 2705537 w 3268239"/>
                <a:gd name="connsiteY1166" fmla="*/ 1671299 h 2970782"/>
                <a:gd name="connsiteX1167" fmla="*/ 2710096 w 3268239"/>
                <a:gd name="connsiteY1167" fmla="*/ 1663899 h 2970782"/>
                <a:gd name="connsiteX1168" fmla="*/ 2706101 w 3268239"/>
                <a:gd name="connsiteY1168" fmla="*/ 1647286 h 2970782"/>
                <a:gd name="connsiteX1169" fmla="*/ 2706854 w 3268239"/>
                <a:gd name="connsiteY1169" fmla="*/ 1610491 h 2970782"/>
                <a:gd name="connsiteX1170" fmla="*/ 1269305 w 3268239"/>
                <a:gd name="connsiteY1170" fmla="*/ 1996839 h 2970782"/>
                <a:gd name="connsiteX1171" fmla="*/ 1269573 w 3268239"/>
                <a:gd name="connsiteY1171" fmla="*/ 2004658 h 2970782"/>
                <a:gd name="connsiteX1172" fmla="*/ 1265848 w 3268239"/>
                <a:gd name="connsiteY1172" fmla="*/ 2017124 h 2970782"/>
                <a:gd name="connsiteX1173" fmla="*/ 1282545 w 3268239"/>
                <a:gd name="connsiteY1173" fmla="*/ 2020819 h 2970782"/>
                <a:gd name="connsiteX1174" fmla="*/ 1286056 w 3268239"/>
                <a:gd name="connsiteY1174" fmla="*/ 2022540 h 2970782"/>
                <a:gd name="connsiteX1175" fmla="*/ 1284625 w 3268239"/>
                <a:gd name="connsiteY1175" fmla="*/ 2021152 h 2970782"/>
                <a:gd name="connsiteX1176" fmla="*/ 494361 w 3268239"/>
                <a:gd name="connsiteY1176" fmla="*/ 2189292 h 2970782"/>
                <a:gd name="connsiteX1177" fmla="*/ 491643 w 3268239"/>
                <a:gd name="connsiteY1177" fmla="*/ 2193217 h 2970782"/>
                <a:gd name="connsiteX1178" fmla="*/ 468547 w 3268239"/>
                <a:gd name="connsiteY1178" fmla="*/ 2213765 h 2970782"/>
                <a:gd name="connsiteX1179" fmla="*/ 481028 w 3268239"/>
                <a:gd name="connsiteY1179" fmla="*/ 2214422 h 2970782"/>
                <a:gd name="connsiteX1180" fmla="*/ 497697 w 3268239"/>
                <a:gd name="connsiteY1180" fmla="*/ 2218581 h 2970782"/>
                <a:gd name="connsiteX1181" fmla="*/ 501406 w 3268239"/>
                <a:gd name="connsiteY1181" fmla="*/ 2220066 h 2970782"/>
                <a:gd name="connsiteX1182" fmla="*/ 496896 w 3268239"/>
                <a:gd name="connsiteY1182" fmla="*/ 2198790 h 2970782"/>
                <a:gd name="connsiteX1183" fmla="*/ 495954 w 3268239"/>
                <a:gd name="connsiteY1183" fmla="*/ 2196601 h 2970782"/>
                <a:gd name="connsiteX1184" fmla="*/ 1293611 w 3268239"/>
                <a:gd name="connsiteY1184" fmla="*/ 1965262 h 2970782"/>
                <a:gd name="connsiteX1185" fmla="*/ 1299216 w 3268239"/>
                <a:gd name="connsiteY1185" fmla="*/ 1974157 h 2970782"/>
                <a:gd name="connsiteX1186" fmla="*/ 1306256 w 3268239"/>
                <a:gd name="connsiteY1186" fmla="*/ 1992291 h 2970782"/>
                <a:gd name="connsiteX1187" fmla="*/ 1309534 w 3268239"/>
                <a:gd name="connsiteY1187" fmla="*/ 2006049 h 2970782"/>
                <a:gd name="connsiteX1188" fmla="*/ 1315289 w 3268239"/>
                <a:gd name="connsiteY1188" fmla="*/ 1992913 h 2970782"/>
                <a:gd name="connsiteX1189" fmla="*/ 1325447 w 3268239"/>
                <a:gd name="connsiteY1189" fmla="*/ 1976323 h 2970782"/>
                <a:gd name="connsiteX1190" fmla="*/ 1329716 w 3268239"/>
                <a:gd name="connsiteY1190" fmla="*/ 1971660 h 2970782"/>
                <a:gd name="connsiteX1191" fmla="*/ 1316121 w 3268239"/>
                <a:gd name="connsiteY1191" fmla="*/ 1971199 h 2970782"/>
                <a:gd name="connsiteX1192" fmla="*/ 519761 w 3268239"/>
                <a:gd name="connsiteY1192" fmla="*/ 2170568 h 2970782"/>
                <a:gd name="connsiteX1193" fmla="*/ 527318 w 3268239"/>
                <a:gd name="connsiteY1193" fmla="*/ 2185407 h 2970782"/>
                <a:gd name="connsiteX1194" fmla="*/ 532622 w 3268239"/>
                <a:gd name="connsiteY1194" fmla="*/ 2209743 h 2970782"/>
                <a:gd name="connsiteX1195" fmla="*/ 533283 w 3268239"/>
                <a:gd name="connsiteY1195" fmla="*/ 2211174 h 2970782"/>
                <a:gd name="connsiteX1196" fmla="*/ 534948 w 3268239"/>
                <a:gd name="connsiteY1196" fmla="*/ 2219027 h 2970782"/>
                <a:gd name="connsiteX1197" fmla="*/ 536160 w 3268239"/>
                <a:gd name="connsiteY1197" fmla="*/ 2217255 h 2970782"/>
                <a:gd name="connsiteX1198" fmla="*/ 560318 w 3268239"/>
                <a:gd name="connsiteY1198" fmla="*/ 2195511 h 2970782"/>
                <a:gd name="connsiteX1199" fmla="*/ 612475 w 3268239"/>
                <a:gd name="connsiteY1199" fmla="*/ 2177540 h 2970782"/>
                <a:gd name="connsiteX1200" fmla="*/ 614194 w 3268239"/>
                <a:gd name="connsiteY1200" fmla="*/ 2178525 h 2970782"/>
                <a:gd name="connsiteX1201" fmla="*/ 614507 w 3268239"/>
                <a:gd name="connsiteY1201" fmla="*/ 2180482 h 2970782"/>
                <a:gd name="connsiteX1202" fmla="*/ 579249 w 3268239"/>
                <a:gd name="connsiteY1202" fmla="*/ 2222909 h 2970782"/>
                <a:gd name="connsiteX1203" fmla="*/ 539421 w 3268239"/>
                <a:gd name="connsiteY1203" fmla="*/ 2240132 h 2970782"/>
                <a:gd name="connsiteX1204" fmla="*/ 540022 w 3268239"/>
                <a:gd name="connsiteY1204" fmla="*/ 2242971 h 2970782"/>
                <a:gd name="connsiteX1205" fmla="*/ 540019 w 3268239"/>
                <a:gd name="connsiteY1205" fmla="*/ 2242992 h 2970782"/>
                <a:gd name="connsiteX1206" fmla="*/ 553963 w 3268239"/>
                <a:gd name="connsiteY1206" fmla="*/ 2253512 h 2970782"/>
                <a:gd name="connsiteX1207" fmla="*/ 570146 w 3268239"/>
                <a:gd name="connsiteY1207" fmla="*/ 2272713 h 2970782"/>
                <a:gd name="connsiteX1208" fmla="*/ 585052 w 3268239"/>
                <a:gd name="connsiteY1208" fmla="*/ 2301597 h 2970782"/>
                <a:gd name="connsiteX1209" fmla="*/ 586892 w 3268239"/>
                <a:gd name="connsiteY1209" fmla="*/ 2315570 h 2970782"/>
                <a:gd name="connsiteX1210" fmla="*/ 617853 w 3268239"/>
                <a:gd name="connsiteY1210" fmla="*/ 2307949 h 2970782"/>
                <a:gd name="connsiteX1211" fmla="*/ 621307 w 3268239"/>
                <a:gd name="connsiteY1211" fmla="*/ 2307937 h 2970782"/>
                <a:gd name="connsiteX1212" fmla="*/ 619631 w 3268239"/>
                <a:gd name="connsiteY1212" fmla="*/ 2307398 h 2970782"/>
                <a:gd name="connsiteX1213" fmla="*/ 591911 w 3268239"/>
                <a:gd name="connsiteY1213" fmla="*/ 2290425 h 2970782"/>
                <a:gd name="connsiteX1214" fmla="*/ 559842 w 3268239"/>
                <a:gd name="connsiteY1214" fmla="*/ 2245539 h 2970782"/>
                <a:gd name="connsiteX1215" fmla="*/ 560297 w 3268239"/>
                <a:gd name="connsiteY1215" fmla="*/ 2243610 h 2970782"/>
                <a:gd name="connsiteX1216" fmla="*/ 562084 w 3268239"/>
                <a:gd name="connsiteY1216" fmla="*/ 2242753 h 2970782"/>
                <a:gd name="connsiteX1217" fmla="*/ 612790 w 3268239"/>
                <a:gd name="connsiteY1217" fmla="*/ 2264481 h 2970782"/>
                <a:gd name="connsiteX1218" fmla="*/ 625462 w 3268239"/>
                <a:gd name="connsiteY1218" fmla="*/ 2276082 h 2970782"/>
                <a:gd name="connsiteX1219" fmla="*/ 633442 w 3268239"/>
                <a:gd name="connsiteY1219" fmla="*/ 2285692 h 2970782"/>
                <a:gd name="connsiteX1220" fmla="*/ 632857 w 3268239"/>
                <a:gd name="connsiteY1220" fmla="*/ 2273040 h 2970782"/>
                <a:gd name="connsiteX1221" fmla="*/ 634407 w 3268239"/>
                <a:gd name="connsiteY1221" fmla="*/ 2255929 h 2970782"/>
                <a:gd name="connsiteX1222" fmla="*/ 657245 w 3268239"/>
                <a:gd name="connsiteY1222" fmla="*/ 2205713 h 2970782"/>
                <a:gd name="connsiteX1223" fmla="*/ 659143 w 3268239"/>
                <a:gd name="connsiteY1223" fmla="*/ 2205142 h 2970782"/>
                <a:gd name="connsiteX1224" fmla="*/ 660778 w 3268239"/>
                <a:gd name="connsiteY1224" fmla="*/ 2206261 h 2970782"/>
                <a:gd name="connsiteX1225" fmla="*/ 667314 w 3268239"/>
                <a:gd name="connsiteY1225" fmla="*/ 2261039 h 2970782"/>
                <a:gd name="connsiteX1226" fmla="*/ 658262 w 3268239"/>
                <a:gd name="connsiteY1226" fmla="*/ 2292256 h 2970782"/>
                <a:gd name="connsiteX1227" fmla="*/ 656770 w 3268239"/>
                <a:gd name="connsiteY1227" fmla="*/ 2294859 h 2970782"/>
                <a:gd name="connsiteX1228" fmla="*/ 659906 w 3268239"/>
                <a:gd name="connsiteY1228" fmla="*/ 2293251 h 2970782"/>
                <a:gd name="connsiteX1229" fmla="*/ 691508 w 3268239"/>
                <a:gd name="connsiteY1229" fmla="*/ 2285651 h 2970782"/>
                <a:gd name="connsiteX1230" fmla="*/ 697937 w 3268239"/>
                <a:gd name="connsiteY1230" fmla="*/ 2285782 h 2970782"/>
                <a:gd name="connsiteX1231" fmla="*/ 695092 w 3268239"/>
                <a:gd name="connsiteY1231" fmla="*/ 2266905 h 2970782"/>
                <a:gd name="connsiteX1232" fmla="*/ 677728 w 3268239"/>
                <a:gd name="connsiteY1232" fmla="*/ 2265090 h 2970782"/>
                <a:gd name="connsiteX1233" fmla="*/ 676285 w 3268239"/>
                <a:gd name="connsiteY1233" fmla="*/ 2263733 h 2970782"/>
                <a:gd name="connsiteX1234" fmla="*/ 676437 w 3268239"/>
                <a:gd name="connsiteY1234" fmla="*/ 2261757 h 2970782"/>
                <a:gd name="connsiteX1235" fmla="*/ 720607 w 3268239"/>
                <a:gd name="connsiteY1235" fmla="*/ 2228707 h 2970782"/>
                <a:gd name="connsiteX1236" fmla="*/ 752169 w 3268239"/>
                <a:gd name="connsiteY1236" fmla="*/ 2220938 h 2970782"/>
                <a:gd name="connsiteX1237" fmla="*/ 755622 w 3268239"/>
                <a:gd name="connsiteY1237" fmla="*/ 2220926 h 2970782"/>
                <a:gd name="connsiteX1238" fmla="*/ 753946 w 3268239"/>
                <a:gd name="connsiteY1238" fmla="*/ 2220387 h 2970782"/>
                <a:gd name="connsiteX1239" fmla="*/ 726227 w 3268239"/>
                <a:gd name="connsiteY1239" fmla="*/ 2203414 h 2970782"/>
                <a:gd name="connsiteX1240" fmla="*/ 708004 w 3268239"/>
                <a:gd name="connsiteY1240" fmla="*/ 2184430 h 2970782"/>
                <a:gd name="connsiteX1241" fmla="*/ 693475 w 3268239"/>
                <a:gd name="connsiteY1241" fmla="*/ 2181134 h 2970782"/>
                <a:gd name="connsiteX1242" fmla="*/ 655469 w 3268239"/>
                <a:gd name="connsiteY1242" fmla="*/ 2157948 h 2970782"/>
                <a:gd name="connsiteX1243" fmla="*/ 654877 w 3268239"/>
                <a:gd name="connsiteY1243" fmla="*/ 2158723 h 2970782"/>
                <a:gd name="connsiteX1244" fmla="*/ 654367 w 3268239"/>
                <a:gd name="connsiteY1244" fmla="*/ 2158697 h 2970782"/>
                <a:gd name="connsiteX1245" fmla="*/ 647541 w 3268239"/>
                <a:gd name="connsiteY1245" fmla="*/ 2202427 h 2970782"/>
                <a:gd name="connsiteX1246" fmla="*/ 615303 w 3268239"/>
                <a:gd name="connsiteY1246" fmla="*/ 2247193 h 2970782"/>
                <a:gd name="connsiteX1247" fmla="*/ 613330 w 3268239"/>
                <a:gd name="connsiteY1247" fmla="*/ 2247381 h 2970782"/>
                <a:gd name="connsiteX1248" fmla="*/ 611946 w 3268239"/>
                <a:gd name="connsiteY1248" fmla="*/ 2245962 h 2970782"/>
                <a:gd name="connsiteX1249" fmla="*/ 616273 w 3268239"/>
                <a:gd name="connsiteY1249" fmla="*/ 2190967 h 2970782"/>
                <a:gd name="connsiteX1250" fmla="*/ 631270 w 3268239"/>
                <a:gd name="connsiteY1250" fmla="*/ 2162129 h 2970782"/>
                <a:gd name="connsiteX1251" fmla="*/ 632772 w 3268239"/>
                <a:gd name="connsiteY1251" fmla="*/ 2160407 h 2970782"/>
                <a:gd name="connsiteX1252" fmla="*/ 626792 w 3268239"/>
                <a:gd name="connsiteY1252" fmla="*/ 2162106 h 2970782"/>
                <a:gd name="connsiteX1253" fmla="*/ 594313 w 3268239"/>
                <a:gd name="connsiteY1253" fmla="*/ 2163364 h 2970782"/>
                <a:gd name="connsiteX1254" fmla="*/ 570205 w 3268239"/>
                <a:gd name="connsiteY1254" fmla="*/ 2158030 h 2970782"/>
                <a:gd name="connsiteX1255" fmla="*/ 555229 w 3268239"/>
                <a:gd name="connsiteY1255" fmla="*/ 2165548 h 2970782"/>
                <a:gd name="connsiteX1256" fmla="*/ 625378 w 3268239"/>
                <a:gd name="connsiteY1256" fmla="*/ 2128804 h 2970782"/>
                <a:gd name="connsiteX1257" fmla="*/ 623246 w 3268239"/>
                <a:gd name="connsiteY1257" fmla="*/ 2135938 h 2970782"/>
                <a:gd name="connsiteX1258" fmla="*/ 629026 w 3268239"/>
                <a:gd name="connsiteY1258" fmla="*/ 2137216 h 2970782"/>
                <a:gd name="connsiteX1259" fmla="*/ 632127 w 3268239"/>
                <a:gd name="connsiteY1259" fmla="*/ 2138736 h 2970782"/>
                <a:gd name="connsiteX1260" fmla="*/ 630864 w 3268239"/>
                <a:gd name="connsiteY1260" fmla="*/ 2137510 h 2970782"/>
                <a:gd name="connsiteX1261" fmla="*/ 1154586 w 3268239"/>
                <a:gd name="connsiteY1261" fmla="*/ 1967303 h 2970782"/>
                <a:gd name="connsiteX1262" fmla="*/ 1154090 w 3268239"/>
                <a:gd name="connsiteY1262" fmla="*/ 1991549 h 2970782"/>
                <a:gd name="connsiteX1263" fmla="*/ 1144581 w 3268239"/>
                <a:gd name="connsiteY1263" fmla="*/ 2016369 h 2970782"/>
                <a:gd name="connsiteX1264" fmla="*/ 1142673 w 3268239"/>
                <a:gd name="connsiteY1264" fmla="*/ 2017549 h 2970782"/>
                <a:gd name="connsiteX1265" fmla="*/ 1140556 w 3268239"/>
                <a:gd name="connsiteY1265" fmla="*/ 2016804 h 2970782"/>
                <a:gd name="connsiteX1266" fmla="*/ 1138130 w 3268239"/>
                <a:gd name="connsiteY1266" fmla="*/ 2013112 h 2970782"/>
                <a:gd name="connsiteX1267" fmla="*/ 1137237 w 3268239"/>
                <a:gd name="connsiteY1267" fmla="*/ 2029952 h 2970782"/>
                <a:gd name="connsiteX1268" fmla="*/ 1150624 w 3268239"/>
                <a:gd name="connsiteY1268" fmla="*/ 2042533 h 2970782"/>
                <a:gd name="connsiteX1269" fmla="*/ 1171238 w 3268239"/>
                <a:gd name="connsiteY1269" fmla="*/ 2032183 h 2970782"/>
                <a:gd name="connsiteX1270" fmla="*/ 1186038 w 3268239"/>
                <a:gd name="connsiteY1270" fmla="*/ 2029046 h 2970782"/>
                <a:gd name="connsiteX1271" fmla="*/ 1184832 w 3268239"/>
                <a:gd name="connsiteY1271" fmla="*/ 2028285 h 2970782"/>
                <a:gd name="connsiteX1272" fmla="*/ 1184049 w 3268239"/>
                <a:gd name="connsiteY1272" fmla="*/ 2026182 h 2970782"/>
                <a:gd name="connsiteX1273" fmla="*/ 1185194 w 3268239"/>
                <a:gd name="connsiteY1273" fmla="*/ 2024253 h 2970782"/>
                <a:gd name="connsiteX1274" fmla="*/ 1209836 w 3268239"/>
                <a:gd name="connsiteY1274" fmla="*/ 2014293 h 2970782"/>
                <a:gd name="connsiteX1275" fmla="*/ 1231856 w 3268239"/>
                <a:gd name="connsiteY1275" fmla="*/ 2013440 h 2970782"/>
                <a:gd name="connsiteX1276" fmla="*/ 1232361 w 3268239"/>
                <a:gd name="connsiteY1276" fmla="*/ 1998571 h 2970782"/>
                <a:gd name="connsiteX1277" fmla="*/ 1242898 w 3268239"/>
                <a:gd name="connsiteY1277" fmla="*/ 1963309 h 2970782"/>
                <a:gd name="connsiteX1278" fmla="*/ 1244202 w 3268239"/>
                <a:gd name="connsiteY1278" fmla="*/ 1961074 h 2970782"/>
                <a:gd name="connsiteX1279" fmla="*/ 1237913 w 3268239"/>
                <a:gd name="connsiteY1279" fmla="*/ 1964236 h 2970782"/>
                <a:gd name="connsiteX1280" fmla="*/ 1202062 w 3268239"/>
                <a:gd name="connsiteY1280" fmla="*/ 1972549 h 2970782"/>
                <a:gd name="connsiteX1281" fmla="*/ 1165274 w 3268239"/>
                <a:gd name="connsiteY1281" fmla="*/ 1971498 h 2970782"/>
                <a:gd name="connsiteX1282" fmla="*/ 630087 w 3268239"/>
                <a:gd name="connsiteY1282" fmla="*/ 2064474 h 2970782"/>
                <a:gd name="connsiteX1283" fmla="*/ 630043 w 3268239"/>
                <a:gd name="connsiteY1283" fmla="*/ 2065494 h 2970782"/>
                <a:gd name="connsiteX1284" fmla="*/ 629538 w 3268239"/>
                <a:gd name="connsiteY1284" fmla="*/ 2065565 h 2970782"/>
                <a:gd name="connsiteX1285" fmla="*/ 629825 w 3268239"/>
                <a:gd name="connsiteY1285" fmla="*/ 2073908 h 2970782"/>
                <a:gd name="connsiteX1286" fmla="*/ 643750 w 3268239"/>
                <a:gd name="connsiteY1286" fmla="*/ 2096005 h 2970782"/>
                <a:gd name="connsiteX1287" fmla="*/ 649968 w 3268239"/>
                <a:gd name="connsiteY1287" fmla="*/ 2112021 h 2970782"/>
                <a:gd name="connsiteX1288" fmla="*/ 652863 w 3268239"/>
                <a:gd name="connsiteY1288" fmla="*/ 2124172 h 2970782"/>
                <a:gd name="connsiteX1289" fmla="*/ 657946 w 3268239"/>
                <a:gd name="connsiteY1289" fmla="*/ 2112570 h 2970782"/>
                <a:gd name="connsiteX1290" fmla="*/ 666917 w 3268239"/>
                <a:gd name="connsiteY1290" fmla="*/ 2097918 h 2970782"/>
                <a:gd name="connsiteX1291" fmla="*/ 682766 w 3268239"/>
                <a:gd name="connsiteY1291" fmla="*/ 2080608 h 2970782"/>
                <a:gd name="connsiteX1292" fmla="*/ 672167 w 3268239"/>
                <a:gd name="connsiteY1292" fmla="*/ 2080248 h 2970782"/>
                <a:gd name="connsiteX1293" fmla="*/ 2961850 w 3268239"/>
                <a:gd name="connsiteY1293" fmla="*/ 1411374 h 2970782"/>
                <a:gd name="connsiteX1294" fmla="*/ 2947295 w 3268239"/>
                <a:gd name="connsiteY1294" fmla="*/ 1430773 h 2970782"/>
                <a:gd name="connsiteX1295" fmla="*/ 2925088 w 3268239"/>
                <a:gd name="connsiteY1295" fmla="*/ 1445376 h 2970782"/>
                <a:gd name="connsiteX1296" fmla="*/ 2922849 w 3268239"/>
                <a:gd name="connsiteY1296" fmla="*/ 1445221 h 2970782"/>
                <a:gd name="connsiteX1297" fmla="*/ 2921565 w 3268239"/>
                <a:gd name="connsiteY1297" fmla="*/ 1443380 h 2970782"/>
                <a:gd name="connsiteX1298" fmla="*/ 2921751 w 3268239"/>
                <a:gd name="connsiteY1298" fmla="*/ 1438950 h 2970782"/>
                <a:gd name="connsiteX1299" fmla="*/ 2899866 w 3268239"/>
                <a:gd name="connsiteY1299" fmla="*/ 1466223 h 2970782"/>
                <a:gd name="connsiteX1300" fmla="*/ 2897175 w 3268239"/>
                <a:gd name="connsiteY1300" fmla="*/ 1468296 h 2970782"/>
                <a:gd name="connsiteX1301" fmla="*/ 2901153 w 3268239"/>
                <a:gd name="connsiteY1301" fmla="*/ 1467978 h 2970782"/>
                <a:gd name="connsiteX1302" fmla="*/ 2937497 w 3268239"/>
                <a:gd name="connsiteY1302" fmla="*/ 1473766 h 2970782"/>
                <a:gd name="connsiteX1303" fmla="*/ 2971185 w 3268239"/>
                <a:gd name="connsiteY1303" fmla="*/ 1488584 h 2970782"/>
                <a:gd name="connsiteX1304" fmla="*/ 2988839 w 3268239"/>
                <a:gd name="connsiteY1304" fmla="*/ 1505358 h 2970782"/>
                <a:gd name="connsiteX1305" fmla="*/ 3006747 w 3268239"/>
                <a:gd name="connsiteY1305" fmla="*/ 1482149 h 2970782"/>
                <a:gd name="connsiteX1306" fmla="*/ 3035885 w 3268239"/>
                <a:gd name="connsiteY1306" fmla="*/ 1459667 h 2970782"/>
                <a:gd name="connsiteX1307" fmla="*/ 3038248 w 3268239"/>
                <a:gd name="connsiteY1307" fmla="*/ 1458614 h 2970782"/>
                <a:gd name="connsiteX1308" fmla="*/ 3031296 w 3268239"/>
                <a:gd name="connsiteY1308" fmla="*/ 1457510 h 2970782"/>
                <a:gd name="connsiteX1309" fmla="*/ 2997332 w 3268239"/>
                <a:gd name="connsiteY1309" fmla="*/ 1443335 h 2970782"/>
                <a:gd name="connsiteX1310" fmla="*/ 2968075 w 3268239"/>
                <a:gd name="connsiteY1310" fmla="*/ 1421010 h 2970782"/>
                <a:gd name="connsiteX1311" fmla="*/ 529498 w 3268239"/>
                <a:gd name="connsiteY1311" fmla="*/ 2076805 h 2970782"/>
                <a:gd name="connsiteX1312" fmla="*/ 529059 w 3268239"/>
                <a:gd name="connsiteY1312" fmla="*/ 2098243 h 2970782"/>
                <a:gd name="connsiteX1313" fmla="*/ 520661 w 3268239"/>
                <a:gd name="connsiteY1313" fmla="*/ 2120163 h 2970782"/>
                <a:gd name="connsiteX1314" fmla="*/ 518976 w 3268239"/>
                <a:gd name="connsiteY1314" fmla="*/ 2121205 h 2970782"/>
                <a:gd name="connsiteX1315" fmla="*/ 517106 w 3268239"/>
                <a:gd name="connsiteY1315" fmla="*/ 2120547 h 2970782"/>
                <a:gd name="connsiteX1316" fmla="*/ 514973 w 3268239"/>
                <a:gd name="connsiteY1316" fmla="*/ 2117302 h 2970782"/>
                <a:gd name="connsiteX1317" fmla="*/ 513340 w 3268239"/>
                <a:gd name="connsiteY1317" fmla="*/ 2148109 h 2970782"/>
                <a:gd name="connsiteX1318" fmla="*/ 512480 w 3268239"/>
                <a:gd name="connsiteY1318" fmla="*/ 2150983 h 2970782"/>
                <a:gd name="connsiteX1319" fmla="*/ 515167 w 3268239"/>
                <a:gd name="connsiteY1319" fmla="*/ 2148703 h 2970782"/>
                <a:gd name="connsiteX1320" fmla="*/ 544215 w 3268239"/>
                <a:gd name="connsiteY1320" fmla="*/ 2134120 h 2970782"/>
                <a:gd name="connsiteX1321" fmla="*/ 576012 w 3268239"/>
                <a:gd name="connsiteY1321" fmla="*/ 2127381 h 2970782"/>
                <a:gd name="connsiteX1322" fmla="*/ 596661 w 3268239"/>
                <a:gd name="connsiteY1322" fmla="*/ 2130219 h 2970782"/>
                <a:gd name="connsiteX1323" fmla="*/ 597290 w 3268239"/>
                <a:gd name="connsiteY1323" fmla="*/ 2130195 h 2970782"/>
                <a:gd name="connsiteX1324" fmla="*/ 597317 w 3268239"/>
                <a:gd name="connsiteY1324" fmla="*/ 2130201 h 2970782"/>
                <a:gd name="connsiteX1325" fmla="*/ 598192 w 3268239"/>
                <a:gd name="connsiteY1325" fmla="*/ 2104422 h 2970782"/>
                <a:gd name="connsiteX1326" fmla="*/ 604794 w 3268239"/>
                <a:gd name="connsiteY1326" fmla="*/ 2082328 h 2970782"/>
                <a:gd name="connsiteX1327" fmla="*/ 603749 w 3268239"/>
                <a:gd name="connsiteY1327" fmla="*/ 2079017 h 2970782"/>
                <a:gd name="connsiteX1328" fmla="*/ 603960 w 3268239"/>
                <a:gd name="connsiteY1328" fmla="*/ 2073663 h 2970782"/>
                <a:gd name="connsiteX1329" fmla="*/ 603096 w 3268239"/>
                <a:gd name="connsiteY1329" fmla="*/ 2074098 h 2970782"/>
                <a:gd name="connsiteX1330" fmla="*/ 571433 w 3268239"/>
                <a:gd name="connsiteY1330" fmla="*/ 2081441 h 2970782"/>
                <a:gd name="connsiteX1331" fmla="*/ 538942 w 3268239"/>
                <a:gd name="connsiteY1331" fmla="*/ 2080512 h 2970782"/>
                <a:gd name="connsiteX1332" fmla="*/ 1140114 w 3268239"/>
                <a:gd name="connsiteY1332" fmla="*/ 1905650 h 2970782"/>
                <a:gd name="connsiteX1333" fmla="*/ 1140359 w 3268239"/>
                <a:gd name="connsiteY1333" fmla="*/ 1906712 h 2970782"/>
                <a:gd name="connsiteX1334" fmla="*/ 1139971 w 3268239"/>
                <a:gd name="connsiteY1334" fmla="*/ 1906880 h 2970782"/>
                <a:gd name="connsiteX1335" fmla="*/ 1149098 w 3268239"/>
                <a:gd name="connsiteY1335" fmla="*/ 1926908 h 2970782"/>
                <a:gd name="connsiteX1336" fmla="*/ 1153661 w 3268239"/>
                <a:gd name="connsiteY1336" fmla="*/ 1949024 h 2970782"/>
                <a:gd name="connsiteX1337" fmla="*/ 1162460 w 3268239"/>
                <a:gd name="connsiteY1337" fmla="*/ 1943343 h 2970782"/>
                <a:gd name="connsiteX1338" fmla="*/ 1198311 w 3268239"/>
                <a:gd name="connsiteY1338" fmla="*/ 1935030 h 2970782"/>
                <a:gd name="connsiteX1339" fmla="*/ 1235099 w 3268239"/>
                <a:gd name="connsiteY1339" fmla="*/ 1936081 h 2970782"/>
                <a:gd name="connsiteX1340" fmla="*/ 1238871 w 3268239"/>
                <a:gd name="connsiteY1340" fmla="*/ 1937111 h 2970782"/>
                <a:gd name="connsiteX1341" fmla="*/ 1237205 w 3268239"/>
                <a:gd name="connsiteY1341" fmla="*/ 1936016 h 2970782"/>
                <a:gd name="connsiteX1342" fmla="*/ 1212080 w 3268239"/>
                <a:gd name="connsiteY1342" fmla="*/ 1909125 h 2970782"/>
                <a:gd name="connsiteX1343" fmla="*/ 1210096 w 3268239"/>
                <a:gd name="connsiteY1343" fmla="*/ 1905450 h 2970782"/>
                <a:gd name="connsiteX1344" fmla="*/ 1190783 w 3268239"/>
                <a:gd name="connsiteY1344" fmla="*/ 1910095 h 2970782"/>
                <a:gd name="connsiteX1345" fmla="*/ 1162352 w 3268239"/>
                <a:gd name="connsiteY1345" fmla="*/ 1910437 h 2970782"/>
                <a:gd name="connsiteX1346" fmla="*/ 2401288 w 3268239"/>
                <a:gd name="connsiteY1346" fmla="*/ 1555621 h 2970782"/>
                <a:gd name="connsiteX1347" fmla="*/ 2394666 w 3268239"/>
                <a:gd name="connsiteY1347" fmla="*/ 1563649 h 2970782"/>
                <a:gd name="connsiteX1348" fmla="*/ 2375496 w 3268239"/>
                <a:gd name="connsiteY1348" fmla="*/ 1578441 h 2970782"/>
                <a:gd name="connsiteX1349" fmla="*/ 2385072 w 3268239"/>
                <a:gd name="connsiteY1349" fmla="*/ 1578944 h 2970782"/>
                <a:gd name="connsiteX1350" fmla="*/ 2403946 w 3268239"/>
                <a:gd name="connsiteY1350" fmla="*/ 1583653 h 2970782"/>
                <a:gd name="connsiteX1351" fmla="*/ 2417076 w 3268239"/>
                <a:gd name="connsiteY1351" fmla="*/ 1588912 h 2970782"/>
                <a:gd name="connsiteX1352" fmla="*/ 2409665 w 3268239"/>
                <a:gd name="connsiteY1352" fmla="*/ 1576634 h 2970782"/>
                <a:gd name="connsiteX1353" fmla="*/ 2401973 w 3268239"/>
                <a:gd name="connsiteY1353" fmla="*/ 1558766 h 2970782"/>
                <a:gd name="connsiteX1354" fmla="*/ 2428573 w 3268239"/>
                <a:gd name="connsiteY1354" fmla="*/ 1528589 h 2970782"/>
                <a:gd name="connsiteX1355" fmla="*/ 2437486 w 3268239"/>
                <a:gd name="connsiteY1355" fmla="*/ 1546091 h 2970782"/>
                <a:gd name="connsiteX1356" fmla="*/ 2445323 w 3268239"/>
                <a:gd name="connsiteY1356" fmla="*/ 1582050 h 2970782"/>
                <a:gd name="connsiteX1357" fmla="*/ 2445244 w 3268239"/>
                <a:gd name="connsiteY1357" fmla="*/ 1585446 h 2970782"/>
                <a:gd name="connsiteX1358" fmla="*/ 2447497 w 3268239"/>
                <a:gd name="connsiteY1358" fmla="*/ 1582153 h 2970782"/>
                <a:gd name="connsiteX1359" fmla="*/ 2460640 w 3268239"/>
                <a:gd name="connsiteY1359" fmla="*/ 1570322 h 2970782"/>
                <a:gd name="connsiteX1360" fmla="*/ 2451992 w 3268239"/>
                <a:gd name="connsiteY1360" fmla="*/ 1563649 h 2970782"/>
                <a:gd name="connsiteX1361" fmla="*/ 3066668 w 3268239"/>
                <a:gd name="connsiteY1361" fmla="*/ 1343978 h 2970782"/>
                <a:gd name="connsiteX1362" fmla="*/ 3075487 w 3268239"/>
                <a:gd name="connsiteY1362" fmla="*/ 1361182 h 2970782"/>
                <a:gd name="connsiteX1363" fmla="*/ 3078447 w 3268239"/>
                <a:gd name="connsiteY1363" fmla="*/ 1384133 h 2970782"/>
                <a:gd name="connsiteX1364" fmla="*/ 3087260 w 3268239"/>
                <a:gd name="connsiteY1364" fmla="*/ 1397536 h 2970782"/>
                <a:gd name="connsiteX1365" fmla="*/ 3087104 w 3268239"/>
                <a:gd name="connsiteY1365" fmla="*/ 1399775 h 2970782"/>
                <a:gd name="connsiteX1366" fmla="*/ 3085264 w 3268239"/>
                <a:gd name="connsiteY1366" fmla="*/ 1401058 h 2970782"/>
                <a:gd name="connsiteX1367" fmla="*/ 3079992 w 3268239"/>
                <a:gd name="connsiteY1367" fmla="*/ 1400838 h 2970782"/>
                <a:gd name="connsiteX1368" fmla="*/ 3078954 w 3268239"/>
                <a:gd name="connsiteY1368" fmla="*/ 1417096 h 2970782"/>
                <a:gd name="connsiteX1369" fmla="*/ 3076142 w 3268239"/>
                <a:gd name="connsiteY1369" fmla="*/ 1430957 h 2970782"/>
                <a:gd name="connsiteX1370" fmla="*/ 3086888 w 3268239"/>
                <a:gd name="connsiteY1370" fmla="*/ 1421460 h 2970782"/>
                <a:gd name="connsiteX1371" fmla="*/ 3103081 w 3268239"/>
                <a:gd name="connsiteY1371" fmla="*/ 1410680 h 2970782"/>
                <a:gd name="connsiteX1372" fmla="*/ 3111101 w 3268239"/>
                <a:gd name="connsiteY1372" fmla="*/ 1407333 h 2970782"/>
                <a:gd name="connsiteX1373" fmla="*/ 3117554 w 3268239"/>
                <a:gd name="connsiteY1373" fmla="*/ 1391510 h 2970782"/>
                <a:gd name="connsiteX1374" fmla="*/ 3139642 w 3268239"/>
                <a:gd name="connsiteY1374" fmla="*/ 1362072 h 2970782"/>
                <a:gd name="connsiteX1375" fmla="*/ 3141639 w 3268239"/>
                <a:gd name="connsiteY1375" fmla="*/ 1360427 h 2970782"/>
                <a:gd name="connsiteX1376" fmla="*/ 3134644 w 3268239"/>
                <a:gd name="connsiteY1376" fmla="*/ 1361218 h 2970782"/>
                <a:gd name="connsiteX1377" fmla="*/ 3098131 w 3268239"/>
                <a:gd name="connsiteY1377" fmla="*/ 1356613 h 2970782"/>
                <a:gd name="connsiteX1378" fmla="*/ 2463832 w 3268239"/>
                <a:gd name="connsiteY1378" fmla="*/ 1506252 h 2970782"/>
                <a:gd name="connsiteX1379" fmla="*/ 2449228 w 3268239"/>
                <a:gd name="connsiteY1379" fmla="*/ 1512347 h 2970782"/>
                <a:gd name="connsiteX1380" fmla="*/ 2445873 w 3268239"/>
                <a:gd name="connsiteY1380" fmla="*/ 1512880 h 2970782"/>
                <a:gd name="connsiteX1381" fmla="*/ 2449518 w 3268239"/>
                <a:gd name="connsiteY1381" fmla="*/ 1514504 h 2970782"/>
                <a:gd name="connsiteX1382" fmla="*/ 2478655 w 3268239"/>
                <a:gd name="connsiteY1382" fmla="*/ 1536985 h 2970782"/>
                <a:gd name="connsiteX1383" fmla="*/ 2488910 w 3268239"/>
                <a:gd name="connsiteY1383" fmla="*/ 1550277 h 2970782"/>
                <a:gd name="connsiteX1384" fmla="*/ 2507556 w 3268239"/>
                <a:gd name="connsiteY1384" fmla="*/ 1540655 h 2970782"/>
                <a:gd name="connsiteX1385" fmla="*/ 2533906 w 3268239"/>
                <a:gd name="connsiteY1385" fmla="*/ 1537184 h 2970782"/>
                <a:gd name="connsiteX1386" fmla="*/ 2535854 w 3268239"/>
                <a:gd name="connsiteY1386" fmla="*/ 1538299 h 2970782"/>
                <a:gd name="connsiteX1387" fmla="*/ 2536208 w 3268239"/>
                <a:gd name="connsiteY1387" fmla="*/ 1540515 h 2970782"/>
                <a:gd name="connsiteX1388" fmla="*/ 2523640 w 3268239"/>
                <a:gd name="connsiteY1388" fmla="*/ 1563934 h 2970782"/>
                <a:gd name="connsiteX1389" fmla="*/ 2505650 w 3268239"/>
                <a:gd name="connsiteY1389" fmla="*/ 1580126 h 2970782"/>
                <a:gd name="connsiteX1390" fmla="*/ 2509289 w 3268239"/>
                <a:gd name="connsiteY1390" fmla="*/ 1591420 h 2970782"/>
                <a:gd name="connsiteX1391" fmla="*/ 2508542 w 3268239"/>
                <a:gd name="connsiteY1391" fmla="*/ 1593536 h 2970782"/>
                <a:gd name="connsiteX1392" fmla="*/ 2506426 w 3268239"/>
                <a:gd name="connsiteY1392" fmla="*/ 1594283 h 2970782"/>
                <a:gd name="connsiteX1393" fmla="*/ 2493025 w 3268239"/>
                <a:gd name="connsiteY1393" fmla="*/ 1589964 h 2970782"/>
                <a:gd name="connsiteX1394" fmla="*/ 2449582 w 3268239"/>
                <a:gd name="connsiteY1394" fmla="*/ 1608751 h 2970782"/>
                <a:gd name="connsiteX1395" fmla="*/ 2450346 w 3268239"/>
                <a:gd name="connsiteY1395" fmla="*/ 1609616 h 2970782"/>
                <a:gd name="connsiteX1396" fmla="*/ 2450084 w 3268239"/>
                <a:gd name="connsiteY1396" fmla="*/ 1609949 h 2970782"/>
                <a:gd name="connsiteX1397" fmla="*/ 2467654 w 3268239"/>
                <a:gd name="connsiteY1397" fmla="*/ 1623205 h 2970782"/>
                <a:gd name="connsiteX1398" fmla="*/ 2485979 w 3268239"/>
                <a:gd name="connsiteY1398" fmla="*/ 1644946 h 2970782"/>
                <a:gd name="connsiteX1399" fmla="*/ 2502856 w 3268239"/>
                <a:gd name="connsiteY1399" fmla="*/ 1677650 h 2970782"/>
                <a:gd name="connsiteX1400" fmla="*/ 2504940 w 3268239"/>
                <a:gd name="connsiteY1400" fmla="*/ 1693470 h 2970782"/>
                <a:gd name="connsiteX1401" fmla="*/ 2539998 w 3268239"/>
                <a:gd name="connsiteY1401" fmla="*/ 1684841 h 2970782"/>
                <a:gd name="connsiteX1402" fmla="*/ 2543908 w 3268239"/>
                <a:gd name="connsiteY1402" fmla="*/ 1684828 h 2970782"/>
                <a:gd name="connsiteX1403" fmla="*/ 2542011 w 3268239"/>
                <a:gd name="connsiteY1403" fmla="*/ 1684217 h 2970782"/>
                <a:gd name="connsiteX1404" fmla="*/ 2510624 w 3268239"/>
                <a:gd name="connsiteY1404" fmla="*/ 1664999 h 2970782"/>
                <a:gd name="connsiteX1405" fmla="*/ 2474313 w 3268239"/>
                <a:gd name="connsiteY1405" fmla="*/ 1614176 h 2970782"/>
                <a:gd name="connsiteX1406" fmla="*/ 2474828 w 3268239"/>
                <a:gd name="connsiteY1406" fmla="*/ 1611992 h 2970782"/>
                <a:gd name="connsiteX1407" fmla="*/ 2476852 w 3268239"/>
                <a:gd name="connsiteY1407" fmla="*/ 1611022 h 2970782"/>
                <a:gd name="connsiteX1408" fmla="*/ 2534265 w 3268239"/>
                <a:gd name="connsiteY1408" fmla="*/ 1635623 h 2970782"/>
                <a:gd name="connsiteX1409" fmla="*/ 2548613 w 3268239"/>
                <a:gd name="connsiteY1409" fmla="*/ 1648759 h 2970782"/>
                <a:gd name="connsiteX1410" fmla="*/ 2557648 w 3268239"/>
                <a:gd name="connsiteY1410" fmla="*/ 1659641 h 2970782"/>
                <a:gd name="connsiteX1411" fmla="*/ 2556986 w 3268239"/>
                <a:gd name="connsiteY1411" fmla="*/ 1645314 h 2970782"/>
                <a:gd name="connsiteX1412" fmla="*/ 2558741 w 3268239"/>
                <a:gd name="connsiteY1412" fmla="*/ 1625940 h 2970782"/>
                <a:gd name="connsiteX1413" fmla="*/ 2584600 w 3268239"/>
                <a:gd name="connsiteY1413" fmla="*/ 1569082 h 2970782"/>
                <a:gd name="connsiteX1414" fmla="*/ 2586749 w 3268239"/>
                <a:gd name="connsiteY1414" fmla="*/ 1568436 h 2970782"/>
                <a:gd name="connsiteX1415" fmla="*/ 2588600 w 3268239"/>
                <a:gd name="connsiteY1415" fmla="*/ 1569703 h 2970782"/>
                <a:gd name="connsiteX1416" fmla="*/ 2596001 w 3268239"/>
                <a:gd name="connsiteY1416" fmla="*/ 1631726 h 2970782"/>
                <a:gd name="connsiteX1417" fmla="*/ 2585751 w 3268239"/>
                <a:gd name="connsiteY1417" fmla="*/ 1667072 h 2970782"/>
                <a:gd name="connsiteX1418" fmla="*/ 2584063 w 3268239"/>
                <a:gd name="connsiteY1418" fmla="*/ 1670020 h 2970782"/>
                <a:gd name="connsiteX1419" fmla="*/ 2587612 w 3268239"/>
                <a:gd name="connsiteY1419" fmla="*/ 1668198 h 2970782"/>
                <a:gd name="connsiteX1420" fmla="*/ 2623395 w 3268239"/>
                <a:gd name="connsiteY1420" fmla="*/ 1659593 h 2970782"/>
                <a:gd name="connsiteX1421" fmla="*/ 2630664 w 3268239"/>
                <a:gd name="connsiteY1421" fmla="*/ 1659742 h 2970782"/>
                <a:gd name="connsiteX1422" fmla="*/ 2627443 w 3268239"/>
                <a:gd name="connsiteY1422" fmla="*/ 1638374 h 2970782"/>
                <a:gd name="connsiteX1423" fmla="*/ 2607790 w 3268239"/>
                <a:gd name="connsiteY1423" fmla="*/ 1636321 h 2970782"/>
                <a:gd name="connsiteX1424" fmla="*/ 2606156 w 3268239"/>
                <a:gd name="connsiteY1424" fmla="*/ 1634784 h 2970782"/>
                <a:gd name="connsiteX1425" fmla="*/ 2606328 w 3268239"/>
                <a:gd name="connsiteY1425" fmla="*/ 1632546 h 2970782"/>
                <a:gd name="connsiteX1426" fmla="*/ 2656340 w 3268239"/>
                <a:gd name="connsiteY1426" fmla="*/ 1595125 h 2970782"/>
                <a:gd name="connsiteX1427" fmla="*/ 2692076 w 3268239"/>
                <a:gd name="connsiteY1427" fmla="*/ 1586329 h 2970782"/>
                <a:gd name="connsiteX1428" fmla="*/ 2695987 w 3268239"/>
                <a:gd name="connsiteY1428" fmla="*/ 1586316 h 2970782"/>
                <a:gd name="connsiteX1429" fmla="*/ 2694089 w 3268239"/>
                <a:gd name="connsiteY1429" fmla="*/ 1585705 h 2970782"/>
                <a:gd name="connsiteX1430" fmla="*/ 2662703 w 3268239"/>
                <a:gd name="connsiteY1430" fmla="*/ 1566487 h 2970782"/>
                <a:gd name="connsiteX1431" fmla="*/ 2642058 w 3268239"/>
                <a:gd name="connsiteY1431" fmla="*/ 1544980 h 2970782"/>
                <a:gd name="connsiteX1432" fmla="*/ 2625614 w 3268239"/>
                <a:gd name="connsiteY1432" fmla="*/ 1541249 h 2970782"/>
                <a:gd name="connsiteX1433" fmla="*/ 2599975 w 3268239"/>
                <a:gd name="connsiteY1433" fmla="*/ 1528958 h 2970782"/>
                <a:gd name="connsiteX1434" fmla="*/ 2582509 w 3268239"/>
                <a:gd name="connsiteY1434" fmla="*/ 1515088 h 2970782"/>
                <a:gd name="connsiteX1435" fmla="*/ 2581910 w 3268239"/>
                <a:gd name="connsiteY1435" fmla="*/ 1515873 h 2970782"/>
                <a:gd name="connsiteX1436" fmla="*/ 2581334 w 3268239"/>
                <a:gd name="connsiteY1436" fmla="*/ 1515844 h 2970782"/>
                <a:gd name="connsiteX1437" fmla="*/ 2573605 w 3268239"/>
                <a:gd name="connsiteY1437" fmla="*/ 1565359 h 2970782"/>
                <a:gd name="connsiteX1438" fmla="*/ 2537103 w 3268239"/>
                <a:gd name="connsiteY1438" fmla="*/ 1616046 h 2970782"/>
                <a:gd name="connsiteX1439" fmla="*/ 2534869 w 3268239"/>
                <a:gd name="connsiteY1439" fmla="*/ 1616259 h 2970782"/>
                <a:gd name="connsiteX1440" fmla="*/ 2533302 w 3268239"/>
                <a:gd name="connsiteY1440" fmla="*/ 1614653 h 2970782"/>
                <a:gd name="connsiteX1441" fmla="*/ 2538202 w 3268239"/>
                <a:gd name="connsiteY1441" fmla="*/ 1552383 h 2970782"/>
                <a:gd name="connsiteX1442" fmla="*/ 2555181 w 3268239"/>
                <a:gd name="connsiteY1442" fmla="*/ 1519731 h 2970782"/>
                <a:gd name="connsiteX1443" fmla="*/ 2556883 w 3268239"/>
                <a:gd name="connsiteY1443" fmla="*/ 1517782 h 2970782"/>
                <a:gd name="connsiteX1444" fmla="*/ 2550111 w 3268239"/>
                <a:gd name="connsiteY1444" fmla="*/ 1519705 h 2970782"/>
                <a:gd name="connsiteX1445" fmla="*/ 2513336 w 3268239"/>
                <a:gd name="connsiteY1445" fmla="*/ 1521128 h 2970782"/>
                <a:gd name="connsiteX1446" fmla="*/ 2477402 w 3268239"/>
                <a:gd name="connsiteY1446" fmla="*/ 1513178 h 2970782"/>
                <a:gd name="connsiteX1447" fmla="*/ 2469000 w 3268239"/>
                <a:gd name="connsiteY1447" fmla="*/ 1507873 h 2970782"/>
                <a:gd name="connsiteX1448" fmla="*/ 2467324 w 3268239"/>
                <a:gd name="connsiteY1448" fmla="*/ 1508975 h 2970782"/>
                <a:gd name="connsiteX1449" fmla="*/ 2465085 w 3268239"/>
                <a:gd name="connsiteY1449" fmla="*/ 1508820 h 2970782"/>
                <a:gd name="connsiteX1450" fmla="*/ 2463801 w 3268239"/>
                <a:gd name="connsiteY1450" fmla="*/ 1506980 h 2970782"/>
                <a:gd name="connsiteX1451" fmla="*/ 2986381 w 3268239"/>
                <a:gd name="connsiteY1451" fmla="*/ 1353195 h 2970782"/>
                <a:gd name="connsiteX1452" fmla="*/ 2985661 w 3268239"/>
                <a:gd name="connsiteY1452" fmla="*/ 1353872 h 2970782"/>
                <a:gd name="connsiteX1453" fmla="*/ 2985249 w 3268239"/>
                <a:gd name="connsiteY1453" fmla="*/ 1353782 h 2970782"/>
                <a:gd name="connsiteX1454" fmla="*/ 2980970 w 3268239"/>
                <a:gd name="connsiteY1454" fmla="*/ 1375371 h 2970782"/>
                <a:gd name="connsiteX1455" fmla="*/ 2971771 w 3268239"/>
                <a:gd name="connsiteY1455" fmla="*/ 1395983 h 2970782"/>
                <a:gd name="connsiteX1456" fmla="*/ 2982223 w 3268239"/>
                <a:gd name="connsiteY1456" fmla="*/ 1396505 h 2970782"/>
                <a:gd name="connsiteX1457" fmla="*/ 3016186 w 3268239"/>
                <a:gd name="connsiteY1457" fmla="*/ 1410680 h 2970782"/>
                <a:gd name="connsiteX1458" fmla="*/ 3045443 w 3268239"/>
                <a:gd name="connsiteY1458" fmla="*/ 1433006 h 2970782"/>
                <a:gd name="connsiteX1459" fmla="*/ 3047905 w 3268239"/>
                <a:gd name="connsiteY1459" fmla="*/ 1436044 h 2970782"/>
                <a:gd name="connsiteX1460" fmla="*/ 3047192 w 3268239"/>
                <a:gd name="connsiteY1460" fmla="*/ 1434183 h 2970782"/>
                <a:gd name="connsiteX1461" fmla="*/ 3042486 w 3268239"/>
                <a:gd name="connsiteY1461" fmla="*/ 1397683 h 2970782"/>
                <a:gd name="connsiteX1462" fmla="*/ 3043019 w 3268239"/>
                <a:gd name="connsiteY1462" fmla="*/ 1393548 h 2970782"/>
                <a:gd name="connsiteX1463" fmla="*/ 3024632 w 3268239"/>
                <a:gd name="connsiteY1463" fmla="*/ 1386049 h 2970782"/>
                <a:gd name="connsiteX1464" fmla="*/ 3001346 w 3268239"/>
                <a:gd name="connsiteY1464" fmla="*/ 1369733 h 2970782"/>
                <a:gd name="connsiteX1465" fmla="*/ 1270848 w 3268239"/>
                <a:gd name="connsiteY1465" fmla="*/ 1821002 h 2970782"/>
                <a:gd name="connsiteX1466" fmla="*/ 1265629 w 3268239"/>
                <a:gd name="connsiteY1466" fmla="*/ 1825726 h 2970782"/>
                <a:gd name="connsiteX1467" fmla="*/ 1233293 w 3268239"/>
                <a:gd name="connsiteY1467" fmla="*/ 1843299 h 2970782"/>
                <a:gd name="connsiteX1468" fmla="*/ 1200370 w 3268239"/>
                <a:gd name="connsiteY1468" fmla="*/ 1851402 h 2970782"/>
                <a:gd name="connsiteX1469" fmla="*/ 1217573 w 3268239"/>
                <a:gd name="connsiteY1469" fmla="*/ 1860226 h 2970782"/>
                <a:gd name="connsiteX1470" fmla="*/ 1233368 w 3268239"/>
                <a:gd name="connsiteY1470" fmla="*/ 1877131 h 2970782"/>
                <a:gd name="connsiteX1471" fmla="*/ 1248341 w 3268239"/>
                <a:gd name="connsiteY1471" fmla="*/ 1882867 h 2970782"/>
                <a:gd name="connsiteX1472" fmla="*/ 1249521 w 3268239"/>
                <a:gd name="connsiteY1472" fmla="*/ 1884776 h 2970782"/>
                <a:gd name="connsiteX1473" fmla="*/ 1248777 w 3268239"/>
                <a:gd name="connsiteY1473" fmla="*/ 1886893 h 2970782"/>
                <a:gd name="connsiteX1474" fmla="*/ 1244371 w 3268239"/>
                <a:gd name="connsiteY1474" fmla="*/ 1889788 h 2970782"/>
                <a:gd name="connsiteX1475" fmla="*/ 1253023 w 3268239"/>
                <a:gd name="connsiteY1475" fmla="*/ 1903603 h 2970782"/>
                <a:gd name="connsiteX1476" fmla="*/ 1258829 w 3268239"/>
                <a:gd name="connsiteY1476" fmla="*/ 1916499 h 2970782"/>
                <a:gd name="connsiteX1477" fmla="*/ 1262012 w 3268239"/>
                <a:gd name="connsiteY1477" fmla="*/ 1902515 h 2970782"/>
                <a:gd name="connsiteX1478" fmla="*/ 1268869 w 3268239"/>
                <a:gd name="connsiteY1478" fmla="*/ 1884311 h 2970782"/>
                <a:gd name="connsiteX1479" fmla="*/ 1273428 w 3268239"/>
                <a:gd name="connsiteY1479" fmla="*/ 1876911 h 2970782"/>
                <a:gd name="connsiteX1480" fmla="*/ 1269433 w 3268239"/>
                <a:gd name="connsiteY1480" fmla="*/ 1860298 h 2970782"/>
                <a:gd name="connsiteX1481" fmla="*/ 1270186 w 3268239"/>
                <a:gd name="connsiteY1481" fmla="*/ 1823503 h 2970782"/>
                <a:gd name="connsiteX1482" fmla="*/ 516704 w 3268239"/>
                <a:gd name="connsiteY1482" fmla="*/ 2022323 h 2970782"/>
                <a:gd name="connsiteX1483" fmla="*/ 516933 w 3268239"/>
                <a:gd name="connsiteY1483" fmla="*/ 2023316 h 2970782"/>
                <a:gd name="connsiteX1484" fmla="*/ 516589 w 3268239"/>
                <a:gd name="connsiteY1484" fmla="*/ 2023465 h 2970782"/>
                <a:gd name="connsiteX1485" fmla="*/ 524650 w 3268239"/>
                <a:gd name="connsiteY1485" fmla="*/ 2041153 h 2970782"/>
                <a:gd name="connsiteX1486" fmla="*/ 528677 w 3268239"/>
                <a:gd name="connsiteY1486" fmla="*/ 2060670 h 2970782"/>
                <a:gd name="connsiteX1487" fmla="*/ 536457 w 3268239"/>
                <a:gd name="connsiteY1487" fmla="*/ 2055646 h 2970782"/>
                <a:gd name="connsiteX1488" fmla="*/ 568120 w 3268239"/>
                <a:gd name="connsiteY1488" fmla="*/ 2048304 h 2970782"/>
                <a:gd name="connsiteX1489" fmla="*/ 600610 w 3268239"/>
                <a:gd name="connsiteY1489" fmla="*/ 2049233 h 2970782"/>
                <a:gd name="connsiteX1490" fmla="*/ 603942 w 3268239"/>
                <a:gd name="connsiteY1490" fmla="*/ 2050142 h 2970782"/>
                <a:gd name="connsiteX1491" fmla="*/ 602470 w 3268239"/>
                <a:gd name="connsiteY1491" fmla="*/ 2049176 h 2970782"/>
                <a:gd name="connsiteX1492" fmla="*/ 580280 w 3268239"/>
                <a:gd name="connsiteY1492" fmla="*/ 2025426 h 2970782"/>
                <a:gd name="connsiteX1493" fmla="*/ 578538 w 3268239"/>
                <a:gd name="connsiteY1493" fmla="*/ 2022198 h 2970782"/>
                <a:gd name="connsiteX1494" fmla="*/ 561466 w 3268239"/>
                <a:gd name="connsiteY1494" fmla="*/ 2026304 h 2970782"/>
                <a:gd name="connsiteX1495" fmla="*/ 2571980 w 3268239"/>
                <a:gd name="connsiteY1495" fmla="*/ 1451734 h 2970782"/>
                <a:gd name="connsiteX1496" fmla="*/ 2576353 w 3268239"/>
                <a:gd name="connsiteY1496" fmla="*/ 1462994 h 2970782"/>
                <a:gd name="connsiteX1497" fmla="*/ 2579631 w 3268239"/>
                <a:gd name="connsiteY1497" fmla="*/ 1476753 h 2970782"/>
                <a:gd name="connsiteX1498" fmla="*/ 2585386 w 3268239"/>
                <a:gd name="connsiteY1498" fmla="*/ 1463617 h 2970782"/>
                <a:gd name="connsiteX1499" fmla="*/ 2588529 w 3268239"/>
                <a:gd name="connsiteY1499" fmla="*/ 1458483 h 2970782"/>
                <a:gd name="connsiteX1500" fmla="*/ 2143268 w 3268239"/>
                <a:gd name="connsiteY1500" fmla="*/ 1547165 h 2970782"/>
                <a:gd name="connsiteX1501" fmla="*/ 2143109 w 3268239"/>
                <a:gd name="connsiteY1501" fmla="*/ 1547522 h 2970782"/>
                <a:gd name="connsiteX1502" fmla="*/ 2144980 w 3268239"/>
                <a:gd name="connsiteY1502" fmla="*/ 1547428 h 2970782"/>
                <a:gd name="connsiteX1503" fmla="*/ 2525145 w 3268239"/>
                <a:gd name="connsiteY1503" fmla="*/ 1429188 h 2970782"/>
                <a:gd name="connsiteX1504" fmla="*/ 2523206 w 3268239"/>
                <a:gd name="connsiteY1504" fmla="*/ 1438970 h 2970782"/>
                <a:gd name="connsiteX1505" fmla="*/ 2518127 w 3268239"/>
                <a:gd name="connsiteY1505" fmla="*/ 1450352 h 2970782"/>
                <a:gd name="connsiteX1506" fmla="*/ 2524846 w 3268239"/>
                <a:gd name="connsiteY1506" fmla="*/ 1450016 h 2970782"/>
                <a:gd name="connsiteX1507" fmla="*/ 2526697 w 3268239"/>
                <a:gd name="connsiteY1507" fmla="*/ 1451284 h 2970782"/>
                <a:gd name="connsiteX1508" fmla="*/ 2526871 w 3268239"/>
                <a:gd name="connsiteY1508" fmla="*/ 1453522 h 2970782"/>
                <a:gd name="connsiteX1509" fmla="*/ 2512449 w 3268239"/>
                <a:gd name="connsiteY1509" fmla="*/ 1475847 h 2970782"/>
                <a:gd name="connsiteX1510" fmla="*/ 2501555 w 3268239"/>
                <a:gd name="connsiteY1510" fmla="*/ 1484159 h 2970782"/>
                <a:gd name="connsiteX1511" fmla="*/ 2516707 w 3268239"/>
                <a:gd name="connsiteY1511" fmla="*/ 1483572 h 2970782"/>
                <a:gd name="connsiteX1512" fmla="*/ 2552641 w 3268239"/>
                <a:gd name="connsiteY1512" fmla="*/ 1491523 h 2970782"/>
                <a:gd name="connsiteX1513" fmla="*/ 2556153 w 3268239"/>
                <a:gd name="connsiteY1513" fmla="*/ 1493244 h 2970782"/>
                <a:gd name="connsiteX1514" fmla="*/ 2554722 w 3268239"/>
                <a:gd name="connsiteY1514" fmla="*/ 1491855 h 2970782"/>
                <a:gd name="connsiteX1515" fmla="*/ 2535102 w 3268239"/>
                <a:gd name="connsiteY1515" fmla="*/ 1460719 h 2970782"/>
                <a:gd name="connsiteX1516" fmla="*/ 632179 w 3268239"/>
                <a:gd name="connsiteY1516" fmla="*/ 1947611 h 2970782"/>
                <a:gd name="connsiteX1517" fmla="*/ 627571 w 3268239"/>
                <a:gd name="connsiteY1517" fmla="*/ 1951784 h 2970782"/>
                <a:gd name="connsiteX1518" fmla="*/ 599012 w 3268239"/>
                <a:gd name="connsiteY1518" fmla="*/ 1967304 h 2970782"/>
                <a:gd name="connsiteX1519" fmla="*/ 569958 w 3268239"/>
                <a:gd name="connsiteY1519" fmla="*/ 1974456 h 2970782"/>
                <a:gd name="connsiteX1520" fmla="*/ 585131 w 3268239"/>
                <a:gd name="connsiteY1520" fmla="*/ 1982238 h 2970782"/>
                <a:gd name="connsiteX1521" fmla="*/ 599117 w 3268239"/>
                <a:gd name="connsiteY1521" fmla="*/ 1997206 h 2970782"/>
                <a:gd name="connsiteX1522" fmla="*/ 612300 w 3268239"/>
                <a:gd name="connsiteY1522" fmla="*/ 2002257 h 2970782"/>
                <a:gd name="connsiteX1523" fmla="*/ 613342 w 3268239"/>
                <a:gd name="connsiteY1523" fmla="*/ 2003943 h 2970782"/>
                <a:gd name="connsiteX1524" fmla="*/ 612684 w 3268239"/>
                <a:gd name="connsiteY1524" fmla="*/ 2005812 h 2970782"/>
                <a:gd name="connsiteX1525" fmla="*/ 608807 w 3268239"/>
                <a:gd name="connsiteY1525" fmla="*/ 2008360 h 2970782"/>
                <a:gd name="connsiteX1526" fmla="*/ 616441 w 3268239"/>
                <a:gd name="connsiteY1526" fmla="*/ 2020548 h 2970782"/>
                <a:gd name="connsiteX1527" fmla="*/ 621569 w 3268239"/>
                <a:gd name="connsiteY1527" fmla="*/ 2031938 h 2970782"/>
                <a:gd name="connsiteX1528" fmla="*/ 624379 w 3268239"/>
                <a:gd name="connsiteY1528" fmla="*/ 2019588 h 2970782"/>
                <a:gd name="connsiteX1529" fmla="*/ 630435 w 3268239"/>
                <a:gd name="connsiteY1529" fmla="*/ 2003510 h 2970782"/>
                <a:gd name="connsiteX1530" fmla="*/ 634457 w 3268239"/>
                <a:gd name="connsiteY1530" fmla="*/ 1996983 h 2970782"/>
                <a:gd name="connsiteX1531" fmla="*/ 630930 w 3268239"/>
                <a:gd name="connsiteY1531" fmla="*/ 1982318 h 2970782"/>
                <a:gd name="connsiteX1532" fmla="*/ 631595 w 3268239"/>
                <a:gd name="connsiteY1532" fmla="*/ 1949821 h 2970782"/>
                <a:gd name="connsiteX1533" fmla="*/ 2153599 w 3268239"/>
                <a:gd name="connsiteY1533" fmla="*/ 1513965 h 2970782"/>
                <a:gd name="connsiteX1534" fmla="*/ 2152880 w 3268239"/>
                <a:gd name="connsiteY1534" fmla="*/ 1514641 h 2970782"/>
                <a:gd name="connsiteX1535" fmla="*/ 2152467 w 3268239"/>
                <a:gd name="connsiteY1535" fmla="*/ 1514551 h 2970782"/>
                <a:gd name="connsiteX1536" fmla="*/ 2152026 w 3268239"/>
                <a:gd name="connsiteY1536" fmla="*/ 1516777 h 2970782"/>
                <a:gd name="connsiteX1537" fmla="*/ 2155789 w 3268239"/>
                <a:gd name="connsiteY1537" fmla="*/ 1516385 h 2970782"/>
                <a:gd name="connsiteX1538" fmla="*/ 2323107 w 3268239"/>
                <a:gd name="connsiteY1538" fmla="*/ 1466211 h 2970782"/>
                <a:gd name="connsiteX1539" fmla="*/ 2308551 w 3268239"/>
                <a:gd name="connsiteY1539" fmla="*/ 1485610 h 2970782"/>
                <a:gd name="connsiteX1540" fmla="*/ 2286344 w 3268239"/>
                <a:gd name="connsiteY1540" fmla="*/ 1500213 h 2970782"/>
                <a:gd name="connsiteX1541" fmla="*/ 2284105 w 3268239"/>
                <a:gd name="connsiteY1541" fmla="*/ 1500058 h 2970782"/>
                <a:gd name="connsiteX1542" fmla="*/ 2282821 w 3268239"/>
                <a:gd name="connsiteY1542" fmla="*/ 1498217 h 2970782"/>
                <a:gd name="connsiteX1543" fmla="*/ 2283007 w 3268239"/>
                <a:gd name="connsiteY1543" fmla="*/ 1493787 h 2970782"/>
                <a:gd name="connsiteX1544" fmla="*/ 2261122 w 3268239"/>
                <a:gd name="connsiteY1544" fmla="*/ 1521060 h 2970782"/>
                <a:gd name="connsiteX1545" fmla="*/ 2258432 w 3268239"/>
                <a:gd name="connsiteY1545" fmla="*/ 1523133 h 2970782"/>
                <a:gd name="connsiteX1546" fmla="*/ 2262409 w 3268239"/>
                <a:gd name="connsiteY1546" fmla="*/ 1522815 h 2970782"/>
                <a:gd name="connsiteX1547" fmla="*/ 2298754 w 3268239"/>
                <a:gd name="connsiteY1547" fmla="*/ 1528603 h 2970782"/>
                <a:gd name="connsiteX1548" fmla="*/ 2332441 w 3268239"/>
                <a:gd name="connsiteY1548" fmla="*/ 1543421 h 2970782"/>
                <a:gd name="connsiteX1549" fmla="*/ 2350095 w 3268239"/>
                <a:gd name="connsiteY1549" fmla="*/ 1560195 h 2970782"/>
                <a:gd name="connsiteX1550" fmla="*/ 2368003 w 3268239"/>
                <a:gd name="connsiteY1550" fmla="*/ 1536986 h 2970782"/>
                <a:gd name="connsiteX1551" fmla="*/ 2395012 w 3268239"/>
                <a:gd name="connsiteY1551" fmla="*/ 1516146 h 2970782"/>
                <a:gd name="connsiteX1552" fmla="*/ 2395452 w 3268239"/>
                <a:gd name="connsiteY1552" fmla="*/ 1512807 h 2970782"/>
                <a:gd name="connsiteX1553" fmla="*/ 2392553 w 3268239"/>
                <a:gd name="connsiteY1553" fmla="*/ 1512347 h 2970782"/>
                <a:gd name="connsiteX1554" fmla="*/ 2358589 w 3268239"/>
                <a:gd name="connsiteY1554" fmla="*/ 1498172 h 2970782"/>
                <a:gd name="connsiteX1555" fmla="*/ 2329332 w 3268239"/>
                <a:gd name="connsiteY1555" fmla="*/ 1475846 h 2970782"/>
                <a:gd name="connsiteX1556" fmla="*/ 1948089 w 3268239"/>
                <a:gd name="connsiteY1556" fmla="*/ 1563381 h 2970782"/>
                <a:gd name="connsiteX1557" fmla="*/ 1933534 w 3268239"/>
                <a:gd name="connsiteY1557" fmla="*/ 1582780 h 2970782"/>
                <a:gd name="connsiteX1558" fmla="*/ 1911326 w 3268239"/>
                <a:gd name="connsiteY1558" fmla="*/ 1597383 h 2970782"/>
                <a:gd name="connsiteX1559" fmla="*/ 1909087 w 3268239"/>
                <a:gd name="connsiteY1559" fmla="*/ 1597228 h 2970782"/>
                <a:gd name="connsiteX1560" fmla="*/ 1907804 w 3268239"/>
                <a:gd name="connsiteY1560" fmla="*/ 1595387 h 2970782"/>
                <a:gd name="connsiteX1561" fmla="*/ 1907989 w 3268239"/>
                <a:gd name="connsiteY1561" fmla="*/ 1590957 h 2970782"/>
                <a:gd name="connsiteX1562" fmla="*/ 1886105 w 3268239"/>
                <a:gd name="connsiteY1562" fmla="*/ 1618230 h 2970782"/>
                <a:gd name="connsiteX1563" fmla="*/ 1883414 w 3268239"/>
                <a:gd name="connsiteY1563" fmla="*/ 1620303 h 2970782"/>
                <a:gd name="connsiteX1564" fmla="*/ 1887392 w 3268239"/>
                <a:gd name="connsiteY1564" fmla="*/ 1619985 h 2970782"/>
                <a:gd name="connsiteX1565" fmla="*/ 1923736 w 3268239"/>
                <a:gd name="connsiteY1565" fmla="*/ 1625773 h 2970782"/>
                <a:gd name="connsiteX1566" fmla="*/ 1957423 w 3268239"/>
                <a:gd name="connsiteY1566" fmla="*/ 1640591 h 2970782"/>
                <a:gd name="connsiteX1567" fmla="*/ 1975077 w 3268239"/>
                <a:gd name="connsiteY1567" fmla="*/ 1657365 h 2970782"/>
                <a:gd name="connsiteX1568" fmla="*/ 1992985 w 3268239"/>
                <a:gd name="connsiteY1568" fmla="*/ 1634156 h 2970782"/>
                <a:gd name="connsiteX1569" fmla="*/ 2022123 w 3268239"/>
                <a:gd name="connsiteY1569" fmla="*/ 1611674 h 2970782"/>
                <a:gd name="connsiteX1570" fmla="*/ 2024487 w 3268239"/>
                <a:gd name="connsiteY1570" fmla="*/ 1610620 h 2970782"/>
                <a:gd name="connsiteX1571" fmla="*/ 2017535 w 3268239"/>
                <a:gd name="connsiteY1571" fmla="*/ 1609517 h 2970782"/>
                <a:gd name="connsiteX1572" fmla="*/ 1983571 w 3268239"/>
                <a:gd name="connsiteY1572" fmla="*/ 1595342 h 2970782"/>
                <a:gd name="connsiteX1573" fmla="*/ 1954314 w 3268239"/>
                <a:gd name="connsiteY1573" fmla="*/ 1573017 h 2970782"/>
                <a:gd name="connsiteX1574" fmla="*/ 2190887 w 3268239"/>
                <a:gd name="connsiteY1574" fmla="*/ 1486044 h 2970782"/>
                <a:gd name="connsiteX1575" fmla="*/ 2175506 w 3268239"/>
                <a:gd name="connsiteY1575" fmla="*/ 1498112 h 2970782"/>
                <a:gd name="connsiteX1576" fmla="*/ 2172415 w 3268239"/>
                <a:gd name="connsiteY1576" fmla="*/ 1499519 h 2970782"/>
                <a:gd name="connsiteX1577" fmla="*/ 2176360 w 3268239"/>
                <a:gd name="connsiteY1577" fmla="*/ 1500113 h 2970782"/>
                <a:gd name="connsiteX1578" fmla="*/ 2209439 w 3268239"/>
                <a:gd name="connsiteY1578" fmla="*/ 1513603 h 2970782"/>
                <a:gd name="connsiteX1579" fmla="*/ 2192546 w 3268239"/>
                <a:gd name="connsiteY1579" fmla="*/ 1490310 h 2970782"/>
                <a:gd name="connsiteX1580" fmla="*/ 2427925 w 3268239"/>
                <a:gd name="connsiteY1580" fmla="*/ 1398815 h 2970782"/>
                <a:gd name="connsiteX1581" fmla="*/ 2436744 w 3268239"/>
                <a:gd name="connsiteY1581" fmla="*/ 1416019 h 2970782"/>
                <a:gd name="connsiteX1582" fmla="*/ 2439703 w 3268239"/>
                <a:gd name="connsiteY1582" fmla="*/ 1438970 h 2970782"/>
                <a:gd name="connsiteX1583" fmla="*/ 2448516 w 3268239"/>
                <a:gd name="connsiteY1583" fmla="*/ 1452373 h 2970782"/>
                <a:gd name="connsiteX1584" fmla="*/ 2448361 w 3268239"/>
                <a:gd name="connsiteY1584" fmla="*/ 1454611 h 2970782"/>
                <a:gd name="connsiteX1585" fmla="*/ 2446521 w 3268239"/>
                <a:gd name="connsiteY1585" fmla="*/ 1455895 h 2970782"/>
                <a:gd name="connsiteX1586" fmla="*/ 2441248 w 3268239"/>
                <a:gd name="connsiteY1586" fmla="*/ 1455675 h 2970782"/>
                <a:gd name="connsiteX1587" fmla="*/ 2440211 w 3268239"/>
                <a:gd name="connsiteY1587" fmla="*/ 1471933 h 2970782"/>
                <a:gd name="connsiteX1588" fmla="*/ 2437399 w 3268239"/>
                <a:gd name="connsiteY1588" fmla="*/ 1485794 h 2970782"/>
                <a:gd name="connsiteX1589" fmla="*/ 2448145 w 3268239"/>
                <a:gd name="connsiteY1589" fmla="*/ 1476297 h 2970782"/>
                <a:gd name="connsiteX1590" fmla="*/ 2464338 w 3268239"/>
                <a:gd name="connsiteY1590" fmla="*/ 1465517 h 2970782"/>
                <a:gd name="connsiteX1591" fmla="*/ 2472357 w 3268239"/>
                <a:gd name="connsiteY1591" fmla="*/ 1462170 h 2970782"/>
                <a:gd name="connsiteX1592" fmla="*/ 2478811 w 3268239"/>
                <a:gd name="connsiteY1592" fmla="*/ 1446347 h 2970782"/>
                <a:gd name="connsiteX1593" fmla="*/ 2500898 w 3268239"/>
                <a:gd name="connsiteY1593" fmla="*/ 1416909 h 2970782"/>
                <a:gd name="connsiteX1594" fmla="*/ 2502895 w 3268239"/>
                <a:gd name="connsiteY1594" fmla="*/ 1415264 h 2970782"/>
                <a:gd name="connsiteX1595" fmla="*/ 2495901 w 3268239"/>
                <a:gd name="connsiteY1595" fmla="*/ 1416055 h 2970782"/>
                <a:gd name="connsiteX1596" fmla="*/ 2459387 w 3268239"/>
                <a:gd name="connsiteY1596" fmla="*/ 1411450 h 2970782"/>
                <a:gd name="connsiteX1597" fmla="*/ 2052907 w 3268239"/>
                <a:gd name="connsiteY1597" fmla="*/ 1495985 h 2970782"/>
                <a:gd name="connsiteX1598" fmla="*/ 2061726 w 3268239"/>
                <a:gd name="connsiteY1598" fmla="*/ 1513189 h 2970782"/>
                <a:gd name="connsiteX1599" fmla="*/ 2064685 w 3268239"/>
                <a:gd name="connsiteY1599" fmla="*/ 1536140 h 2970782"/>
                <a:gd name="connsiteX1600" fmla="*/ 2073498 w 3268239"/>
                <a:gd name="connsiteY1600" fmla="*/ 1549543 h 2970782"/>
                <a:gd name="connsiteX1601" fmla="*/ 2073343 w 3268239"/>
                <a:gd name="connsiteY1601" fmla="*/ 1551781 h 2970782"/>
                <a:gd name="connsiteX1602" fmla="*/ 2071503 w 3268239"/>
                <a:gd name="connsiteY1602" fmla="*/ 1553065 h 2970782"/>
                <a:gd name="connsiteX1603" fmla="*/ 2066231 w 3268239"/>
                <a:gd name="connsiteY1603" fmla="*/ 1552845 h 2970782"/>
                <a:gd name="connsiteX1604" fmla="*/ 2065193 w 3268239"/>
                <a:gd name="connsiteY1604" fmla="*/ 1569103 h 2970782"/>
                <a:gd name="connsiteX1605" fmla="*/ 2062381 w 3268239"/>
                <a:gd name="connsiteY1605" fmla="*/ 1582964 h 2970782"/>
                <a:gd name="connsiteX1606" fmla="*/ 2073127 w 3268239"/>
                <a:gd name="connsiteY1606" fmla="*/ 1573467 h 2970782"/>
                <a:gd name="connsiteX1607" fmla="*/ 2089320 w 3268239"/>
                <a:gd name="connsiteY1607" fmla="*/ 1562687 h 2970782"/>
                <a:gd name="connsiteX1608" fmla="*/ 2097340 w 3268239"/>
                <a:gd name="connsiteY1608" fmla="*/ 1559340 h 2970782"/>
                <a:gd name="connsiteX1609" fmla="*/ 2103793 w 3268239"/>
                <a:gd name="connsiteY1609" fmla="*/ 1543517 h 2970782"/>
                <a:gd name="connsiteX1610" fmla="*/ 2125880 w 3268239"/>
                <a:gd name="connsiteY1610" fmla="*/ 1514079 h 2970782"/>
                <a:gd name="connsiteX1611" fmla="*/ 2127878 w 3268239"/>
                <a:gd name="connsiteY1611" fmla="*/ 1512434 h 2970782"/>
                <a:gd name="connsiteX1612" fmla="*/ 2120883 w 3268239"/>
                <a:gd name="connsiteY1612" fmla="*/ 1513225 h 2970782"/>
                <a:gd name="connsiteX1613" fmla="*/ 2084370 w 3268239"/>
                <a:gd name="connsiteY1613" fmla="*/ 1508620 h 2970782"/>
                <a:gd name="connsiteX1614" fmla="*/ 2347637 w 3268239"/>
                <a:gd name="connsiteY1614" fmla="*/ 1408032 h 2970782"/>
                <a:gd name="connsiteX1615" fmla="*/ 2346918 w 3268239"/>
                <a:gd name="connsiteY1615" fmla="*/ 1408708 h 2970782"/>
                <a:gd name="connsiteX1616" fmla="*/ 2346505 w 3268239"/>
                <a:gd name="connsiteY1616" fmla="*/ 1408619 h 2970782"/>
                <a:gd name="connsiteX1617" fmla="*/ 2342226 w 3268239"/>
                <a:gd name="connsiteY1617" fmla="*/ 1430208 h 2970782"/>
                <a:gd name="connsiteX1618" fmla="*/ 2333027 w 3268239"/>
                <a:gd name="connsiteY1618" fmla="*/ 1450820 h 2970782"/>
                <a:gd name="connsiteX1619" fmla="*/ 2343479 w 3268239"/>
                <a:gd name="connsiteY1619" fmla="*/ 1451342 h 2970782"/>
                <a:gd name="connsiteX1620" fmla="*/ 2377443 w 3268239"/>
                <a:gd name="connsiteY1620" fmla="*/ 1465517 h 2970782"/>
                <a:gd name="connsiteX1621" fmla="*/ 2406700 w 3268239"/>
                <a:gd name="connsiteY1621" fmla="*/ 1487843 h 2970782"/>
                <a:gd name="connsiteX1622" fmla="*/ 2409162 w 3268239"/>
                <a:gd name="connsiteY1622" fmla="*/ 1490881 h 2970782"/>
                <a:gd name="connsiteX1623" fmla="*/ 2408448 w 3268239"/>
                <a:gd name="connsiteY1623" fmla="*/ 1489020 h 2970782"/>
                <a:gd name="connsiteX1624" fmla="*/ 2403742 w 3268239"/>
                <a:gd name="connsiteY1624" fmla="*/ 1452520 h 2970782"/>
                <a:gd name="connsiteX1625" fmla="*/ 2404275 w 3268239"/>
                <a:gd name="connsiteY1625" fmla="*/ 1448385 h 2970782"/>
                <a:gd name="connsiteX1626" fmla="*/ 2385888 w 3268239"/>
                <a:gd name="connsiteY1626" fmla="*/ 1440886 h 2970782"/>
                <a:gd name="connsiteX1627" fmla="*/ 2362602 w 3268239"/>
                <a:gd name="connsiteY1627" fmla="*/ 1424570 h 2970782"/>
                <a:gd name="connsiteX1628" fmla="*/ 1972620 w 3268239"/>
                <a:gd name="connsiteY1628" fmla="*/ 1505203 h 2970782"/>
                <a:gd name="connsiteX1629" fmla="*/ 1971900 w 3268239"/>
                <a:gd name="connsiteY1629" fmla="*/ 1505878 h 2970782"/>
                <a:gd name="connsiteX1630" fmla="*/ 1971487 w 3268239"/>
                <a:gd name="connsiteY1630" fmla="*/ 1505789 h 2970782"/>
                <a:gd name="connsiteX1631" fmla="*/ 1967208 w 3268239"/>
                <a:gd name="connsiteY1631" fmla="*/ 1527378 h 2970782"/>
                <a:gd name="connsiteX1632" fmla="*/ 1958010 w 3268239"/>
                <a:gd name="connsiteY1632" fmla="*/ 1547990 h 2970782"/>
                <a:gd name="connsiteX1633" fmla="*/ 1968461 w 3268239"/>
                <a:gd name="connsiteY1633" fmla="*/ 1548512 h 2970782"/>
                <a:gd name="connsiteX1634" fmla="*/ 2002425 w 3268239"/>
                <a:gd name="connsiteY1634" fmla="*/ 1562687 h 2970782"/>
                <a:gd name="connsiteX1635" fmla="*/ 2031682 w 3268239"/>
                <a:gd name="connsiteY1635" fmla="*/ 1585013 h 2970782"/>
                <a:gd name="connsiteX1636" fmla="*/ 2034144 w 3268239"/>
                <a:gd name="connsiteY1636" fmla="*/ 1588051 h 2970782"/>
                <a:gd name="connsiteX1637" fmla="*/ 2033430 w 3268239"/>
                <a:gd name="connsiteY1637" fmla="*/ 1586190 h 2970782"/>
                <a:gd name="connsiteX1638" fmla="*/ 2028724 w 3268239"/>
                <a:gd name="connsiteY1638" fmla="*/ 1549690 h 2970782"/>
                <a:gd name="connsiteX1639" fmla="*/ 2029258 w 3268239"/>
                <a:gd name="connsiteY1639" fmla="*/ 1545555 h 2970782"/>
                <a:gd name="connsiteX1640" fmla="*/ 2010871 w 3268239"/>
                <a:gd name="connsiteY1640" fmla="*/ 1538056 h 2970782"/>
                <a:gd name="connsiteX1641" fmla="*/ 1987585 w 3268239"/>
                <a:gd name="connsiteY1641" fmla="*/ 1521740 h 2970782"/>
                <a:gd name="connsiteX1642" fmla="*/ 2143212 w 3268239"/>
                <a:gd name="connsiteY1642" fmla="*/ 1391128 h 2970782"/>
                <a:gd name="connsiteX1643" fmla="*/ 2137762 w 3268239"/>
                <a:gd name="connsiteY1643" fmla="*/ 1401595 h 2970782"/>
                <a:gd name="connsiteX1644" fmla="*/ 2148138 w 3268239"/>
                <a:gd name="connsiteY1644" fmla="*/ 1422122 h 2970782"/>
                <a:gd name="connsiteX1645" fmla="*/ 2150069 w 3268239"/>
                <a:gd name="connsiteY1645" fmla="*/ 1437799 h 2970782"/>
                <a:gd name="connsiteX1646" fmla="*/ 2152057 w 3268239"/>
                <a:gd name="connsiteY1646" fmla="*/ 1442524 h 2970782"/>
                <a:gd name="connsiteX1647" fmla="*/ 2156039 w 3268239"/>
                <a:gd name="connsiteY1647" fmla="*/ 1461565 h 2970782"/>
                <a:gd name="connsiteX1648" fmla="*/ 2157025 w 3268239"/>
                <a:gd name="connsiteY1648" fmla="*/ 1475674 h 2970782"/>
                <a:gd name="connsiteX1649" fmla="*/ 2164849 w 3268239"/>
                <a:gd name="connsiteY1649" fmla="*/ 1463655 h 2970782"/>
                <a:gd name="connsiteX1650" fmla="*/ 2177581 w 3268239"/>
                <a:gd name="connsiteY1650" fmla="*/ 1448948 h 2970782"/>
                <a:gd name="connsiteX1651" fmla="*/ 2178995 w 3268239"/>
                <a:gd name="connsiteY1651" fmla="*/ 1447839 h 2970782"/>
                <a:gd name="connsiteX1652" fmla="*/ 2178757 w 3268239"/>
                <a:gd name="connsiteY1652" fmla="*/ 1438552 h 2970782"/>
                <a:gd name="connsiteX1653" fmla="*/ 2171960 w 3268239"/>
                <a:gd name="connsiteY1653" fmla="*/ 1433149 h 2970782"/>
                <a:gd name="connsiteX1654" fmla="*/ 2144568 w 3268239"/>
                <a:gd name="connsiteY1654" fmla="*/ 1390830 h 2970782"/>
                <a:gd name="connsiteX1655" fmla="*/ 2143582 w 3268239"/>
                <a:gd name="connsiteY1655" fmla="*/ 1391330 h 2970782"/>
                <a:gd name="connsiteX1656" fmla="*/ 1077323 w 3268239"/>
                <a:gd name="connsiteY1656" fmla="*/ 1669927 h 2970782"/>
                <a:gd name="connsiteX1657" fmla="*/ 1062657 w 3268239"/>
                <a:gd name="connsiteY1657" fmla="*/ 1685355 h 2970782"/>
                <a:gd name="connsiteX1658" fmla="*/ 1029767 w 3268239"/>
                <a:gd name="connsiteY1658" fmla="*/ 1701868 h 2970782"/>
                <a:gd name="connsiteX1659" fmla="*/ 979386 w 3268239"/>
                <a:gd name="connsiteY1659" fmla="*/ 1708997 h 2970782"/>
                <a:gd name="connsiteX1660" fmla="*/ 979894 w 3268239"/>
                <a:gd name="connsiteY1660" fmla="*/ 1710034 h 2970782"/>
                <a:gd name="connsiteX1661" fmla="*/ 979554 w 3268239"/>
                <a:gd name="connsiteY1661" fmla="*/ 1710286 h 2970782"/>
                <a:gd name="connsiteX1662" fmla="*/ 992994 w 3268239"/>
                <a:gd name="connsiteY1662" fmla="*/ 1727716 h 2970782"/>
                <a:gd name="connsiteX1663" fmla="*/ 1004918 w 3268239"/>
                <a:gd name="connsiteY1663" fmla="*/ 1753528 h 2970782"/>
                <a:gd name="connsiteX1664" fmla="*/ 1012549 w 3268239"/>
                <a:gd name="connsiteY1664" fmla="*/ 1789531 h 2970782"/>
                <a:gd name="connsiteX1665" fmla="*/ 1011908 w 3268239"/>
                <a:gd name="connsiteY1665" fmla="*/ 1794194 h 2970782"/>
                <a:gd name="connsiteX1666" fmla="*/ 1038183 w 3268239"/>
                <a:gd name="connsiteY1666" fmla="*/ 1770544 h 2970782"/>
                <a:gd name="connsiteX1667" fmla="*/ 1097238 w 3268239"/>
                <a:gd name="connsiteY1667" fmla="*/ 1750196 h 2970782"/>
                <a:gd name="connsiteX1668" fmla="*/ 1099186 w 3268239"/>
                <a:gd name="connsiteY1668" fmla="*/ 1751311 h 2970782"/>
                <a:gd name="connsiteX1669" fmla="*/ 1099540 w 3268239"/>
                <a:gd name="connsiteY1669" fmla="*/ 1753527 h 2970782"/>
                <a:gd name="connsiteX1670" fmla="*/ 1059618 w 3268239"/>
                <a:gd name="connsiteY1670" fmla="*/ 1801567 h 2970782"/>
                <a:gd name="connsiteX1671" fmla="*/ 1012914 w 3268239"/>
                <a:gd name="connsiteY1671" fmla="*/ 1821763 h 2970782"/>
                <a:gd name="connsiteX1672" fmla="*/ 1013678 w 3268239"/>
                <a:gd name="connsiteY1672" fmla="*/ 1822628 h 2970782"/>
                <a:gd name="connsiteX1673" fmla="*/ 1013417 w 3268239"/>
                <a:gd name="connsiteY1673" fmla="*/ 1822961 h 2970782"/>
                <a:gd name="connsiteX1674" fmla="*/ 1030987 w 3268239"/>
                <a:gd name="connsiteY1674" fmla="*/ 1836217 h 2970782"/>
                <a:gd name="connsiteX1675" fmla="*/ 1049311 w 3268239"/>
                <a:gd name="connsiteY1675" fmla="*/ 1857958 h 2970782"/>
                <a:gd name="connsiteX1676" fmla="*/ 1066188 w 3268239"/>
                <a:gd name="connsiteY1676" fmla="*/ 1890663 h 2970782"/>
                <a:gd name="connsiteX1677" fmla="*/ 1068272 w 3268239"/>
                <a:gd name="connsiteY1677" fmla="*/ 1906483 h 2970782"/>
                <a:gd name="connsiteX1678" fmla="*/ 1103330 w 3268239"/>
                <a:gd name="connsiteY1678" fmla="*/ 1897853 h 2970782"/>
                <a:gd name="connsiteX1679" fmla="*/ 1107241 w 3268239"/>
                <a:gd name="connsiteY1679" fmla="*/ 1897840 h 2970782"/>
                <a:gd name="connsiteX1680" fmla="*/ 1105343 w 3268239"/>
                <a:gd name="connsiteY1680" fmla="*/ 1897230 h 2970782"/>
                <a:gd name="connsiteX1681" fmla="*/ 1073957 w 3268239"/>
                <a:gd name="connsiteY1681" fmla="*/ 1878012 h 2970782"/>
                <a:gd name="connsiteX1682" fmla="*/ 1037646 w 3268239"/>
                <a:gd name="connsiteY1682" fmla="*/ 1827188 h 2970782"/>
                <a:gd name="connsiteX1683" fmla="*/ 1038161 w 3268239"/>
                <a:gd name="connsiteY1683" fmla="*/ 1825004 h 2970782"/>
                <a:gd name="connsiteX1684" fmla="*/ 1040184 w 3268239"/>
                <a:gd name="connsiteY1684" fmla="*/ 1824034 h 2970782"/>
                <a:gd name="connsiteX1685" fmla="*/ 1097598 w 3268239"/>
                <a:gd name="connsiteY1685" fmla="*/ 1848635 h 2970782"/>
                <a:gd name="connsiteX1686" fmla="*/ 1111945 w 3268239"/>
                <a:gd name="connsiteY1686" fmla="*/ 1861772 h 2970782"/>
                <a:gd name="connsiteX1687" fmla="*/ 1120980 w 3268239"/>
                <a:gd name="connsiteY1687" fmla="*/ 1872653 h 2970782"/>
                <a:gd name="connsiteX1688" fmla="*/ 1120318 w 3268239"/>
                <a:gd name="connsiteY1688" fmla="*/ 1858327 h 2970782"/>
                <a:gd name="connsiteX1689" fmla="*/ 1122073 w 3268239"/>
                <a:gd name="connsiteY1689" fmla="*/ 1838953 h 2970782"/>
                <a:gd name="connsiteX1690" fmla="*/ 1147932 w 3268239"/>
                <a:gd name="connsiteY1690" fmla="*/ 1782094 h 2970782"/>
                <a:gd name="connsiteX1691" fmla="*/ 1150081 w 3268239"/>
                <a:gd name="connsiteY1691" fmla="*/ 1781448 h 2970782"/>
                <a:gd name="connsiteX1692" fmla="*/ 1151933 w 3268239"/>
                <a:gd name="connsiteY1692" fmla="*/ 1782716 h 2970782"/>
                <a:gd name="connsiteX1693" fmla="*/ 1159334 w 3268239"/>
                <a:gd name="connsiteY1693" fmla="*/ 1844738 h 2970782"/>
                <a:gd name="connsiteX1694" fmla="*/ 1149083 w 3268239"/>
                <a:gd name="connsiteY1694" fmla="*/ 1880085 h 2970782"/>
                <a:gd name="connsiteX1695" fmla="*/ 1147395 w 3268239"/>
                <a:gd name="connsiteY1695" fmla="*/ 1883032 h 2970782"/>
                <a:gd name="connsiteX1696" fmla="*/ 1150945 w 3268239"/>
                <a:gd name="connsiteY1696" fmla="*/ 1881210 h 2970782"/>
                <a:gd name="connsiteX1697" fmla="*/ 1186727 w 3268239"/>
                <a:gd name="connsiteY1697" fmla="*/ 1872606 h 2970782"/>
                <a:gd name="connsiteX1698" fmla="*/ 1193996 w 3268239"/>
                <a:gd name="connsiteY1698" fmla="*/ 1872754 h 2970782"/>
                <a:gd name="connsiteX1699" fmla="*/ 1190776 w 3268239"/>
                <a:gd name="connsiteY1699" fmla="*/ 1851387 h 2970782"/>
                <a:gd name="connsiteX1700" fmla="*/ 1171122 w 3268239"/>
                <a:gd name="connsiteY1700" fmla="*/ 1849334 h 2970782"/>
                <a:gd name="connsiteX1701" fmla="*/ 1169488 w 3268239"/>
                <a:gd name="connsiteY1701" fmla="*/ 1847796 h 2970782"/>
                <a:gd name="connsiteX1702" fmla="*/ 1169660 w 3268239"/>
                <a:gd name="connsiteY1702" fmla="*/ 1845558 h 2970782"/>
                <a:gd name="connsiteX1703" fmla="*/ 1219673 w 3268239"/>
                <a:gd name="connsiteY1703" fmla="*/ 1808138 h 2970782"/>
                <a:gd name="connsiteX1704" fmla="*/ 1255409 w 3268239"/>
                <a:gd name="connsiteY1704" fmla="*/ 1799341 h 2970782"/>
                <a:gd name="connsiteX1705" fmla="*/ 1259319 w 3268239"/>
                <a:gd name="connsiteY1705" fmla="*/ 1799328 h 2970782"/>
                <a:gd name="connsiteX1706" fmla="*/ 1257422 w 3268239"/>
                <a:gd name="connsiteY1706" fmla="*/ 1798718 h 2970782"/>
                <a:gd name="connsiteX1707" fmla="*/ 1226035 w 3268239"/>
                <a:gd name="connsiteY1707" fmla="*/ 1779500 h 2970782"/>
                <a:gd name="connsiteX1708" fmla="*/ 1205391 w 3268239"/>
                <a:gd name="connsiteY1708" fmla="*/ 1757992 h 2970782"/>
                <a:gd name="connsiteX1709" fmla="*/ 1188947 w 3268239"/>
                <a:gd name="connsiteY1709" fmla="*/ 1754262 h 2970782"/>
                <a:gd name="connsiteX1710" fmla="*/ 1163308 w 3268239"/>
                <a:gd name="connsiteY1710" fmla="*/ 1741971 h 2970782"/>
                <a:gd name="connsiteX1711" fmla="*/ 1145841 w 3268239"/>
                <a:gd name="connsiteY1711" fmla="*/ 1728101 h 2970782"/>
                <a:gd name="connsiteX1712" fmla="*/ 1145242 w 3268239"/>
                <a:gd name="connsiteY1712" fmla="*/ 1728885 h 2970782"/>
                <a:gd name="connsiteX1713" fmla="*/ 1144667 w 3268239"/>
                <a:gd name="connsiteY1713" fmla="*/ 1728856 h 2970782"/>
                <a:gd name="connsiteX1714" fmla="*/ 1136938 w 3268239"/>
                <a:gd name="connsiteY1714" fmla="*/ 1778371 h 2970782"/>
                <a:gd name="connsiteX1715" fmla="*/ 1100435 w 3268239"/>
                <a:gd name="connsiteY1715" fmla="*/ 1829058 h 2970782"/>
                <a:gd name="connsiteX1716" fmla="*/ 1098202 w 3268239"/>
                <a:gd name="connsiteY1716" fmla="*/ 1829271 h 2970782"/>
                <a:gd name="connsiteX1717" fmla="*/ 1096634 w 3268239"/>
                <a:gd name="connsiteY1717" fmla="*/ 1827666 h 2970782"/>
                <a:gd name="connsiteX1718" fmla="*/ 1101534 w 3268239"/>
                <a:gd name="connsiteY1718" fmla="*/ 1765395 h 2970782"/>
                <a:gd name="connsiteX1719" fmla="*/ 1118514 w 3268239"/>
                <a:gd name="connsiteY1719" fmla="*/ 1732744 h 2970782"/>
                <a:gd name="connsiteX1720" fmla="*/ 1120215 w 3268239"/>
                <a:gd name="connsiteY1720" fmla="*/ 1730794 h 2970782"/>
                <a:gd name="connsiteX1721" fmla="*/ 1113444 w 3268239"/>
                <a:gd name="connsiteY1721" fmla="*/ 1732717 h 2970782"/>
                <a:gd name="connsiteX1722" fmla="*/ 1076669 w 3268239"/>
                <a:gd name="connsiteY1722" fmla="*/ 1734141 h 2970782"/>
                <a:gd name="connsiteX1723" fmla="*/ 1018261 w 3268239"/>
                <a:gd name="connsiteY1723" fmla="*/ 1712001 h 2970782"/>
                <a:gd name="connsiteX1724" fmla="*/ 1017478 w 3268239"/>
                <a:gd name="connsiteY1724" fmla="*/ 1709899 h 2970782"/>
                <a:gd name="connsiteX1725" fmla="*/ 1018623 w 3268239"/>
                <a:gd name="connsiteY1725" fmla="*/ 1707969 h 2970782"/>
                <a:gd name="connsiteX1726" fmla="*/ 1080040 w 3268239"/>
                <a:gd name="connsiteY1726" fmla="*/ 1696585 h 2970782"/>
                <a:gd name="connsiteX1727" fmla="*/ 1115974 w 3268239"/>
                <a:gd name="connsiteY1727" fmla="*/ 1704535 h 2970782"/>
                <a:gd name="connsiteX1728" fmla="*/ 1119485 w 3268239"/>
                <a:gd name="connsiteY1728" fmla="*/ 1706256 h 2970782"/>
                <a:gd name="connsiteX1729" fmla="*/ 1118054 w 3268239"/>
                <a:gd name="connsiteY1729" fmla="*/ 1704868 h 2970782"/>
                <a:gd name="connsiteX1730" fmla="*/ 1101599 w 3268239"/>
                <a:gd name="connsiteY1730" fmla="*/ 1678755 h 2970782"/>
                <a:gd name="connsiteX1731" fmla="*/ 1089311 w 3268239"/>
                <a:gd name="connsiteY1731" fmla="*/ 1695404 h 2970782"/>
                <a:gd name="connsiteX1732" fmla="*/ 1087157 w 3268239"/>
                <a:gd name="connsiteY1732" fmla="*/ 1696033 h 2970782"/>
                <a:gd name="connsiteX1733" fmla="*/ 1085316 w 3268239"/>
                <a:gd name="connsiteY1733" fmla="*/ 1694750 h 2970782"/>
                <a:gd name="connsiteX1734" fmla="*/ 2126322 w 3268239"/>
                <a:gd name="connsiteY1734" fmla="*/ 1355559 h 2970782"/>
                <a:gd name="connsiteX1735" fmla="*/ 2127768 w 3268239"/>
                <a:gd name="connsiteY1735" fmla="*/ 1356696 h 2970782"/>
                <a:gd name="connsiteX1736" fmla="*/ 2130186 w 3268239"/>
                <a:gd name="connsiteY1736" fmla="*/ 1359770 h 2970782"/>
                <a:gd name="connsiteX1737" fmla="*/ 2129499 w 3268239"/>
                <a:gd name="connsiteY1737" fmla="*/ 1357898 h 2970782"/>
                <a:gd name="connsiteX1738" fmla="*/ 2129165 w 3268239"/>
                <a:gd name="connsiteY1738" fmla="*/ 1354964 h 2970782"/>
                <a:gd name="connsiteX1739" fmla="*/ 472315 w 3268239"/>
                <a:gd name="connsiteY1739" fmla="*/ 1761577 h 2970782"/>
                <a:gd name="connsiteX1740" fmla="*/ 474297 w 3268239"/>
                <a:gd name="connsiteY1740" fmla="*/ 1761601 h 2970782"/>
                <a:gd name="connsiteX1741" fmla="*/ 510125 w 3268239"/>
                <a:gd name="connsiteY1741" fmla="*/ 1803549 h 2970782"/>
                <a:gd name="connsiteX1742" fmla="*/ 516343 w 3268239"/>
                <a:gd name="connsiteY1742" fmla="*/ 1819564 h 2970782"/>
                <a:gd name="connsiteX1743" fmla="*/ 519238 w 3268239"/>
                <a:gd name="connsiteY1743" fmla="*/ 1831715 h 2970782"/>
                <a:gd name="connsiteX1744" fmla="*/ 524321 w 3268239"/>
                <a:gd name="connsiteY1744" fmla="*/ 1820114 h 2970782"/>
                <a:gd name="connsiteX1745" fmla="*/ 533292 w 3268239"/>
                <a:gd name="connsiteY1745" fmla="*/ 1805462 h 2970782"/>
                <a:gd name="connsiteX1746" fmla="*/ 576018 w 3268239"/>
                <a:gd name="connsiteY1746" fmla="*/ 1770565 h 2970782"/>
                <a:gd name="connsiteX1747" fmla="*/ 577973 w 3268239"/>
                <a:gd name="connsiteY1747" fmla="*/ 1770894 h 2970782"/>
                <a:gd name="connsiteX1748" fmla="*/ 578943 w 3268239"/>
                <a:gd name="connsiteY1748" fmla="*/ 1772623 h 2970782"/>
                <a:gd name="connsiteX1749" fmla="*/ 560529 w 3268239"/>
                <a:gd name="connsiteY1749" fmla="*/ 1824624 h 2970782"/>
                <a:gd name="connsiteX1750" fmla="*/ 538580 w 3268239"/>
                <a:gd name="connsiteY1750" fmla="*/ 1848598 h 2970782"/>
                <a:gd name="connsiteX1751" fmla="*/ 536090 w 3268239"/>
                <a:gd name="connsiteY1751" fmla="*/ 1850270 h 2970782"/>
                <a:gd name="connsiteX1752" fmla="*/ 539613 w 3268239"/>
                <a:gd name="connsiteY1752" fmla="*/ 1850218 h 2970782"/>
                <a:gd name="connsiteX1753" fmla="*/ 571311 w 3268239"/>
                <a:gd name="connsiteY1753" fmla="*/ 1857409 h 2970782"/>
                <a:gd name="connsiteX1754" fmla="*/ 600148 w 3268239"/>
                <a:gd name="connsiteY1754" fmla="*/ 1872405 h 2970782"/>
                <a:gd name="connsiteX1755" fmla="*/ 609600 w 3268239"/>
                <a:gd name="connsiteY1755" fmla="*/ 1882637 h 2970782"/>
                <a:gd name="connsiteX1756" fmla="*/ 613481 w 3268239"/>
                <a:gd name="connsiteY1756" fmla="*/ 1885013 h 2970782"/>
                <a:gd name="connsiteX1757" fmla="*/ 626153 w 3268239"/>
                <a:gd name="connsiteY1757" fmla="*/ 1896615 h 2970782"/>
                <a:gd name="connsiteX1758" fmla="*/ 634132 w 3268239"/>
                <a:gd name="connsiteY1758" fmla="*/ 1906225 h 2970782"/>
                <a:gd name="connsiteX1759" fmla="*/ 633548 w 3268239"/>
                <a:gd name="connsiteY1759" fmla="*/ 1893572 h 2970782"/>
                <a:gd name="connsiteX1760" fmla="*/ 635098 w 3268239"/>
                <a:gd name="connsiteY1760" fmla="*/ 1876462 h 2970782"/>
                <a:gd name="connsiteX1761" fmla="*/ 657935 w 3268239"/>
                <a:gd name="connsiteY1761" fmla="*/ 1826245 h 2970782"/>
                <a:gd name="connsiteX1762" fmla="*/ 659834 w 3268239"/>
                <a:gd name="connsiteY1762" fmla="*/ 1825675 h 2970782"/>
                <a:gd name="connsiteX1763" fmla="*/ 661469 w 3268239"/>
                <a:gd name="connsiteY1763" fmla="*/ 1826794 h 2970782"/>
                <a:gd name="connsiteX1764" fmla="*/ 668005 w 3268239"/>
                <a:gd name="connsiteY1764" fmla="*/ 1881571 h 2970782"/>
                <a:gd name="connsiteX1765" fmla="*/ 658953 w 3268239"/>
                <a:gd name="connsiteY1765" fmla="*/ 1912789 h 2970782"/>
                <a:gd name="connsiteX1766" fmla="*/ 657461 w 3268239"/>
                <a:gd name="connsiteY1766" fmla="*/ 1915392 h 2970782"/>
                <a:gd name="connsiteX1767" fmla="*/ 660597 w 3268239"/>
                <a:gd name="connsiteY1767" fmla="*/ 1913783 h 2970782"/>
                <a:gd name="connsiteX1768" fmla="*/ 692199 w 3268239"/>
                <a:gd name="connsiteY1768" fmla="*/ 1906184 h 2970782"/>
                <a:gd name="connsiteX1769" fmla="*/ 746615 w 3268239"/>
                <a:gd name="connsiteY1769" fmla="*/ 1915246 h 2970782"/>
                <a:gd name="connsiteX1770" fmla="*/ 747658 w 3268239"/>
                <a:gd name="connsiteY1770" fmla="*/ 1916932 h 2970782"/>
                <a:gd name="connsiteX1771" fmla="*/ 747000 w 3268239"/>
                <a:gd name="connsiteY1771" fmla="*/ 1918801 h 2970782"/>
                <a:gd name="connsiteX1772" fmla="*/ 695781 w 3268239"/>
                <a:gd name="connsiteY1772" fmla="*/ 1939293 h 2970782"/>
                <a:gd name="connsiteX1773" fmla="*/ 651020 w 3268239"/>
                <a:gd name="connsiteY1773" fmla="*/ 1935312 h 2970782"/>
                <a:gd name="connsiteX1774" fmla="*/ 651248 w 3268239"/>
                <a:gd name="connsiteY1774" fmla="*/ 1936305 h 2970782"/>
                <a:gd name="connsiteX1775" fmla="*/ 650905 w 3268239"/>
                <a:gd name="connsiteY1775" fmla="*/ 1936454 h 2970782"/>
                <a:gd name="connsiteX1776" fmla="*/ 658965 w 3268239"/>
                <a:gd name="connsiteY1776" fmla="*/ 1954142 h 2970782"/>
                <a:gd name="connsiteX1777" fmla="*/ 661187 w 3268239"/>
                <a:gd name="connsiteY1777" fmla="*/ 1964911 h 2970782"/>
                <a:gd name="connsiteX1778" fmla="*/ 665837 w 3268239"/>
                <a:gd name="connsiteY1778" fmla="*/ 1961202 h 2970782"/>
                <a:gd name="connsiteX1779" fmla="*/ 667819 w 3268239"/>
                <a:gd name="connsiteY1779" fmla="*/ 1961158 h 2970782"/>
                <a:gd name="connsiteX1780" fmla="*/ 669096 w 3268239"/>
                <a:gd name="connsiteY1780" fmla="*/ 1962673 h 2970782"/>
                <a:gd name="connsiteX1781" fmla="*/ 670262 w 3268239"/>
                <a:gd name="connsiteY1781" fmla="*/ 1986118 h 2970782"/>
                <a:gd name="connsiteX1782" fmla="*/ 663430 w 3268239"/>
                <a:gd name="connsiteY1782" fmla="*/ 2008544 h 2970782"/>
                <a:gd name="connsiteX1783" fmla="*/ 663374 w 3268239"/>
                <a:gd name="connsiteY1783" fmla="*/ 2011232 h 2970782"/>
                <a:gd name="connsiteX1784" fmla="*/ 654976 w 3268239"/>
                <a:gd name="connsiteY1784" fmla="*/ 2033152 h 2970782"/>
                <a:gd name="connsiteX1785" fmla="*/ 653291 w 3268239"/>
                <a:gd name="connsiteY1785" fmla="*/ 2034194 h 2970782"/>
                <a:gd name="connsiteX1786" fmla="*/ 651421 w 3268239"/>
                <a:gd name="connsiteY1786" fmla="*/ 2033537 h 2970782"/>
                <a:gd name="connsiteX1787" fmla="*/ 651065 w 3268239"/>
                <a:gd name="connsiteY1787" fmla="*/ 2032994 h 2970782"/>
                <a:gd name="connsiteX1788" fmla="*/ 643740 w 3268239"/>
                <a:gd name="connsiteY1788" fmla="*/ 2044883 h 2970782"/>
                <a:gd name="connsiteX1789" fmla="*/ 641609 w 3268239"/>
                <a:gd name="connsiteY1789" fmla="*/ 2046994 h 2970782"/>
                <a:gd name="connsiteX1790" fmla="*/ 645059 w 3268239"/>
                <a:gd name="connsiteY1790" fmla="*/ 2046280 h 2970782"/>
                <a:gd name="connsiteX1791" fmla="*/ 677544 w 3268239"/>
                <a:gd name="connsiteY1791" fmla="*/ 2047383 h 2970782"/>
                <a:gd name="connsiteX1792" fmla="*/ 727573 w 3268239"/>
                <a:gd name="connsiteY1792" fmla="*/ 2070628 h 2970782"/>
                <a:gd name="connsiteX1793" fmla="*/ 728128 w 3268239"/>
                <a:gd name="connsiteY1793" fmla="*/ 2072530 h 2970782"/>
                <a:gd name="connsiteX1794" fmla="*/ 726995 w 3268239"/>
                <a:gd name="connsiteY1794" fmla="*/ 2074156 h 2970782"/>
                <a:gd name="connsiteX1795" fmla="*/ 710549 w 3268239"/>
                <a:gd name="connsiteY1795" fmla="*/ 2079452 h 2970782"/>
                <a:gd name="connsiteX1796" fmla="*/ 709304 w 3268239"/>
                <a:gd name="connsiteY1796" fmla="*/ 2088325 h 2970782"/>
                <a:gd name="connsiteX1797" fmla="*/ 694153 w 3268239"/>
                <a:gd name="connsiteY1797" fmla="*/ 2117081 h 2970782"/>
                <a:gd name="connsiteX1798" fmla="*/ 672204 w 3268239"/>
                <a:gd name="connsiteY1798" fmla="*/ 2141054 h 2970782"/>
                <a:gd name="connsiteX1799" fmla="*/ 669714 w 3268239"/>
                <a:gd name="connsiteY1799" fmla="*/ 2142727 h 2970782"/>
                <a:gd name="connsiteX1800" fmla="*/ 673238 w 3268239"/>
                <a:gd name="connsiteY1800" fmla="*/ 2142674 h 2970782"/>
                <a:gd name="connsiteX1801" fmla="*/ 704935 w 3268239"/>
                <a:gd name="connsiteY1801" fmla="*/ 2149866 h 2970782"/>
                <a:gd name="connsiteX1802" fmla="*/ 733772 w 3268239"/>
                <a:gd name="connsiteY1802" fmla="*/ 2164862 h 2970782"/>
                <a:gd name="connsiteX1803" fmla="*/ 743225 w 3268239"/>
                <a:gd name="connsiteY1803" fmla="*/ 2175094 h 2970782"/>
                <a:gd name="connsiteX1804" fmla="*/ 747106 w 3268239"/>
                <a:gd name="connsiteY1804" fmla="*/ 2177470 h 2970782"/>
                <a:gd name="connsiteX1805" fmla="*/ 759777 w 3268239"/>
                <a:gd name="connsiteY1805" fmla="*/ 2189071 h 2970782"/>
                <a:gd name="connsiteX1806" fmla="*/ 767757 w 3268239"/>
                <a:gd name="connsiteY1806" fmla="*/ 2198682 h 2970782"/>
                <a:gd name="connsiteX1807" fmla="*/ 767172 w 3268239"/>
                <a:gd name="connsiteY1807" fmla="*/ 2186029 h 2970782"/>
                <a:gd name="connsiteX1808" fmla="*/ 768722 w 3268239"/>
                <a:gd name="connsiteY1808" fmla="*/ 2168918 h 2970782"/>
                <a:gd name="connsiteX1809" fmla="*/ 791560 w 3268239"/>
                <a:gd name="connsiteY1809" fmla="*/ 2118702 h 2970782"/>
                <a:gd name="connsiteX1810" fmla="*/ 793458 w 3268239"/>
                <a:gd name="connsiteY1810" fmla="*/ 2118131 h 2970782"/>
                <a:gd name="connsiteX1811" fmla="*/ 795093 w 3268239"/>
                <a:gd name="connsiteY1811" fmla="*/ 2119250 h 2970782"/>
                <a:gd name="connsiteX1812" fmla="*/ 801630 w 3268239"/>
                <a:gd name="connsiteY1812" fmla="*/ 2174028 h 2970782"/>
                <a:gd name="connsiteX1813" fmla="*/ 792577 w 3268239"/>
                <a:gd name="connsiteY1813" fmla="*/ 2205245 h 2970782"/>
                <a:gd name="connsiteX1814" fmla="*/ 791086 w 3268239"/>
                <a:gd name="connsiteY1814" fmla="*/ 2207848 h 2970782"/>
                <a:gd name="connsiteX1815" fmla="*/ 794221 w 3268239"/>
                <a:gd name="connsiteY1815" fmla="*/ 2206240 h 2970782"/>
                <a:gd name="connsiteX1816" fmla="*/ 825823 w 3268239"/>
                <a:gd name="connsiteY1816" fmla="*/ 2198640 h 2970782"/>
                <a:gd name="connsiteX1817" fmla="*/ 880239 w 3268239"/>
                <a:gd name="connsiteY1817" fmla="*/ 2207703 h 2970782"/>
                <a:gd name="connsiteX1818" fmla="*/ 881282 w 3268239"/>
                <a:gd name="connsiteY1818" fmla="*/ 2209388 h 2970782"/>
                <a:gd name="connsiteX1819" fmla="*/ 880624 w 3268239"/>
                <a:gd name="connsiteY1819" fmla="*/ 2211258 h 2970782"/>
                <a:gd name="connsiteX1820" fmla="*/ 829405 w 3268239"/>
                <a:gd name="connsiteY1820" fmla="*/ 2231749 h 2970782"/>
                <a:gd name="connsiteX1821" fmla="*/ 784644 w 3268239"/>
                <a:gd name="connsiteY1821" fmla="*/ 2227768 h 2970782"/>
                <a:gd name="connsiteX1822" fmla="*/ 784873 w 3268239"/>
                <a:gd name="connsiteY1822" fmla="*/ 2228762 h 2970782"/>
                <a:gd name="connsiteX1823" fmla="*/ 784529 w 3268239"/>
                <a:gd name="connsiteY1823" fmla="*/ 2228911 h 2970782"/>
                <a:gd name="connsiteX1824" fmla="*/ 792589 w 3268239"/>
                <a:gd name="connsiteY1824" fmla="*/ 2246599 h 2970782"/>
                <a:gd name="connsiteX1825" fmla="*/ 794811 w 3268239"/>
                <a:gd name="connsiteY1825" fmla="*/ 2257367 h 2970782"/>
                <a:gd name="connsiteX1826" fmla="*/ 799462 w 3268239"/>
                <a:gd name="connsiteY1826" fmla="*/ 2253659 h 2970782"/>
                <a:gd name="connsiteX1827" fmla="*/ 801443 w 3268239"/>
                <a:gd name="connsiteY1827" fmla="*/ 2253615 h 2970782"/>
                <a:gd name="connsiteX1828" fmla="*/ 802721 w 3268239"/>
                <a:gd name="connsiteY1828" fmla="*/ 2255129 h 2970782"/>
                <a:gd name="connsiteX1829" fmla="*/ 803887 w 3268239"/>
                <a:gd name="connsiteY1829" fmla="*/ 2278574 h 2970782"/>
                <a:gd name="connsiteX1830" fmla="*/ 797054 w 3268239"/>
                <a:gd name="connsiteY1830" fmla="*/ 2301000 h 2970782"/>
                <a:gd name="connsiteX1831" fmla="*/ 796999 w 3268239"/>
                <a:gd name="connsiteY1831" fmla="*/ 2303689 h 2970782"/>
                <a:gd name="connsiteX1832" fmla="*/ 788601 w 3268239"/>
                <a:gd name="connsiteY1832" fmla="*/ 2325608 h 2970782"/>
                <a:gd name="connsiteX1833" fmla="*/ 786915 w 3268239"/>
                <a:gd name="connsiteY1833" fmla="*/ 2326651 h 2970782"/>
                <a:gd name="connsiteX1834" fmla="*/ 785046 w 3268239"/>
                <a:gd name="connsiteY1834" fmla="*/ 2325993 h 2970782"/>
                <a:gd name="connsiteX1835" fmla="*/ 784689 w 3268239"/>
                <a:gd name="connsiteY1835" fmla="*/ 2325450 h 2970782"/>
                <a:gd name="connsiteX1836" fmla="*/ 777364 w 3268239"/>
                <a:gd name="connsiteY1836" fmla="*/ 2337339 h 2970782"/>
                <a:gd name="connsiteX1837" fmla="*/ 775233 w 3268239"/>
                <a:gd name="connsiteY1837" fmla="*/ 2339451 h 2970782"/>
                <a:gd name="connsiteX1838" fmla="*/ 778684 w 3268239"/>
                <a:gd name="connsiteY1838" fmla="*/ 2338737 h 2970782"/>
                <a:gd name="connsiteX1839" fmla="*/ 811168 w 3268239"/>
                <a:gd name="connsiteY1839" fmla="*/ 2339839 h 2970782"/>
                <a:gd name="connsiteX1840" fmla="*/ 861197 w 3268239"/>
                <a:gd name="connsiteY1840" fmla="*/ 2363084 h 2970782"/>
                <a:gd name="connsiteX1841" fmla="*/ 861753 w 3268239"/>
                <a:gd name="connsiteY1841" fmla="*/ 2364986 h 2970782"/>
                <a:gd name="connsiteX1842" fmla="*/ 860620 w 3268239"/>
                <a:gd name="connsiteY1842" fmla="*/ 2366613 h 2970782"/>
                <a:gd name="connsiteX1843" fmla="*/ 805792 w 3268239"/>
                <a:gd name="connsiteY1843" fmla="*/ 2372704 h 2970782"/>
                <a:gd name="connsiteX1844" fmla="*/ 763712 w 3268239"/>
                <a:gd name="connsiteY1844" fmla="*/ 2356931 h 2970782"/>
                <a:gd name="connsiteX1845" fmla="*/ 763667 w 3268239"/>
                <a:gd name="connsiteY1845" fmla="*/ 2357950 h 2970782"/>
                <a:gd name="connsiteX1846" fmla="*/ 763163 w 3268239"/>
                <a:gd name="connsiteY1846" fmla="*/ 2358021 h 2970782"/>
                <a:gd name="connsiteX1847" fmla="*/ 764681 w 3268239"/>
                <a:gd name="connsiteY1847" fmla="*/ 2402255 h 2970782"/>
                <a:gd name="connsiteX1848" fmla="*/ 741436 w 3268239"/>
                <a:gd name="connsiteY1848" fmla="*/ 2452284 h 2970782"/>
                <a:gd name="connsiteX1849" fmla="*/ 739534 w 3268239"/>
                <a:gd name="connsiteY1849" fmla="*/ 2452840 h 2970782"/>
                <a:gd name="connsiteX1850" fmla="*/ 737907 w 3268239"/>
                <a:gd name="connsiteY1850" fmla="*/ 2451707 h 2970782"/>
                <a:gd name="connsiteX1851" fmla="*/ 730853 w 3268239"/>
                <a:gd name="connsiteY1851" fmla="*/ 2429796 h 2970782"/>
                <a:gd name="connsiteX1852" fmla="*/ 717901 w 3268239"/>
                <a:gd name="connsiteY1852" fmla="*/ 2443421 h 2970782"/>
                <a:gd name="connsiteX1853" fmla="*/ 688853 w 3268239"/>
                <a:gd name="connsiteY1853" fmla="*/ 2458005 h 2970782"/>
                <a:gd name="connsiteX1854" fmla="*/ 644358 w 3268239"/>
                <a:gd name="connsiteY1854" fmla="*/ 2464302 h 2970782"/>
                <a:gd name="connsiteX1855" fmla="*/ 644807 w 3268239"/>
                <a:gd name="connsiteY1855" fmla="*/ 2465218 h 2970782"/>
                <a:gd name="connsiteX1856" fmla="*/ 644404 w 3268239"/>
                <a:gd name="connsiteY1856" fmla="*/ 2465307 h 2970782"/>
                <a:gd name="connsiteX1857" fmla="*/ 656376 w 3268239"/>
                <a:gd name="connsiteY1857" fmla="*/ 2480834 h 2970782"/>
                <a:gd name="connsiteX1858" fmla="*/ 666908 w 3268239"/>
                <a:gd name="connsiteY1858" fmla="*/ 2503630 h 2970782"/>
                <a:gd name="connsiteX1859" fmla="*/ 670450 w 3268239"/>
                <a:gd name="connsiteY1859" fmla="*/ 2558682 h 2970782"/>
                <a:gd name="connsiteX1860" fmla="*/ 669046 w 3268239"/>
                <a:gd name="connsiteY1860" fmla="*/ 2560080 h 2970782"/>
                <a:gd name="connsiteX1861" fmla="*/ 667076 w 3268239"/>
                <a:gd name="connsiteY1861" fmla="*/ 2559864 h 2970782"/>
                <a:gd name="connsiteX1862" fmla="*/ 635479 w 3268239"/>
                <a:gd name="connsiteY1862" fmla="*/ 2514644 h 2970782"/>
                <a:gd name="connsiteX1863" fmla="*/ 628741 w 3268239"/>
                <a:gd name="connsiteY1863" fmla="*/ 2482847 h 2970782"/>
                <a:gd name="connsiteX1864" fmla="*/ 628807 w 3268239"/>
                <a:gd name="connsiteY1864" fmla="*/ 2480562 h 2970782"/>
                <a:gd name="connsiteX1865" fmla="*/ 625268 w 3268239"/>
                <a:gd name="connsiteY1865" fmla="*/ 2485673 h 2970782"/>
                <a:gd name="connsiteX1866" fmla="*/ 600984 w 3268239"/>
                <a:gd name="connsiteY1866" fmla="*/ 2507278 h 2970782"/>
                <a:gd name="connsiteX1867" fmla="*/ 548725 w 3268239"/>
                <a:gd name="connsiteY1867" fmla="*/ 2524949 h 2970782"/>
                <a:gd name="connsiteX1868" fmla="*/ 547011 w 3268239"/>
                <a:gd name="connsiteY1868" fmla="*/ 2523954 h 2970782"/>
                <a:gd name="connsiteX1869" fmla="*/ 546709 w 3268239"/>
                <a:gd name="connsiteY1869" fmla="*/ 2521995 h 2970782"/>
                <a:gd name="connsiteX1870" fmla="*/ 582211 w 3268239"/>
                <a:gd name="connsiteY1870" fmla="*/ 2479771 h 2970782"/>
                <a:gd name="connsiteX1871" fmla="*/ 611181 w 3268239"/>
                <a:gd name="connsiteY1871" fmla="*/ 2465032 h 2970782"/>
                <a:gd name="connsiteX1872" fmla="*/ 614541 w 3268239"/>
                <a:gd name="connsiteY1872" fmla="*/ 2464236 h 2970782"/>
                <a:gd name="connsiteX1873" fmla="*/ 612787 w 3268239"/>
                <a:gd name="connsiteY1873" fmla="*/ 2464091 h 2970782"/>
                <a:gd name="connsiteX1874" fmla="*/ 581935 w 3268239"/>
                <a:gd name="connsiteY1874" fmla="*/ 2453863 h 2970782"/>
                <a:gd name="connsiteX1875" fmla="*/ 554686 w 3268239"/>
                <a:gd name="connsiteY1875" fmla="*/ 2436145 h 2970782"/>
                <a:gd name="connsiteX1876" fmla="*/ 545369 w 3268239"/>
                <a:gd name="connsiteY1876" fmla="*/ 2423858 h 2970782"/>
                <a:gd name="connsiteX1877" fmla="*/ 537684 w 3268239"/>
                <a:gd name="connsiteY1877" fmla="*/ 2423485 h 2970782"/>
                <a:gd name="connsiteX1878" fmla="*/ 495837 w 3268239"/>
                <a:gd name="connsiteY1878" fmla="*/ 2407106 h 2970782"/>
                <a:gd name="connsiteX1879" fmla="*/ 495778 w 3268239"/>
                <a:gd name="connsiteY1879" fmla="*/ 2408124 h 2970782"/>
                <a:gd name="connsiteX1880" fmla="*/ 495272 w 3268239"/>
                <a:gd name="connsiteY1880" fmla="*/ 2408187 h 2970782"/>
                <a:gd name="connsiteX1881" fmla="*/ 496151 w 3268239"/>
                <a:gd name="connsiteY1881" fmla="*/ 2452439 h 2970782"/>
                <a:gd name="connsiteX1882" fmla="*/ 472185 w 3268239"/>
                <a:gd name="connsiteY1882" fmla="*/ 2502127 h 2970782"/>
                <a:gd name="connsiteX1883" fmla="*/ 470275 w 3268239"/>
                <a:gd name="connsiteY1883" fmla="*/ 2502655 h 2970782"/>
                <a:gd name="connsiteX1884" fmla="*/ 468665 w 3268239"/>
                <a:gd name="connsiteY1884" fmla="*/ 2501498 h 2970782"/>
                <a:gd name="connsiteX1885" fmla="*/ 463367 w 3268239"/>
                <a:gd name="connsiteY1885" fmla="*/ 2446587 h 2970782"/>
                <a:gd name="connsiteX1886" fmla="*/ 473123 w 3268239"/>
                <a:gd name="connsiteY1886" fmla="*/ 2415583 h 2970782"/>
                <a:gd name="connsiteX1887" fmla="*/ 474303 w 3268239"/>
                <a:gd name="connsiteY1887" fmla="*/ 2413626 h 2970782"/>
                <a:gd name="connsiteX1888" fmla="*/ 468709 w 3268239"/>
                <a:gd name="connsiteY1888" fmla="*/ 2416338 h 2970782"/>
                <a:gd name="connsiteX1889" fmla="*/ 436943 w 3268239"/>
                <a:gd name="connsiteY1889" fmla="*/ 2423222 h 2970782"/>
                <a:gd name="connsiteX1890" fmla="*/ 382745 w 3268239"/>
                <a:gd name="connsiteY1890" fmla="*/ 2412933 h 2970782"/>
                <a:gd name="connsiteX1891" fmla="*/ 381741 w 3268239"/>
                <a:gd name="connsiteY1891" fmla="*/ 2411224 h 2970782"/>
                <a:gd name="connsiteX1892" fmla="*/ 382441 w 3268239"/>
                <a:gd name="connsiteY1892" fmla="*/ 2409371 h 2970782"/>
                <a:gd name="connsiteX1893" fmla="*/ 434110 w 3268239"/>
                <a:gd name="connsiteY1893" fmla="*/ 2390041 h 2970782"/>
                <a:gd name="connsiteX1894" fmla="*/ 466583 w 3268239"/>
                <a:gd name="connsiteY1894" fmla="*/ 2391439 h 2970782"/>
                <a:gd name="connsiteX1895" fmla="*/ 469901 w 3268239"/>
                <a:gd name="connsiteY1895" fmla="*/ 2392396 h 2970782"/>
                <a:gd name="connsiteX1896" fmla="*/ 468444 w 3268239"/>
                <a:gd name="connsiteY1896" fmla="*/ 2391409 h 2970782"/>
                <a:gd name="connsiteX1897" fmla="*/ 446599 w 3268239"/>
                <a:gd name="connsiteY1897" fmla="*/ 2367341 h 2970782"/>
                <a:gd name="connsiteX1898" fmla="*/ 428412 w 3268239"/>
                <a:gd name="connsiteY1898" fmla="*/ 2315260 h 2970782"/>
                <a:gd name="connsiteX1899" fmla="*/ 429389 w 3268239"/>
                <a:gd name="connsiteY1899" fmla="*/ 2313536 h 2970782"/>
                <a:gd name="connsiteX1900" fmla="*/ 431345 w 3268239"/>
                <a:gd name="connsiteY1900" fmla="*/ 2313215 h 2970782"/>
                <a:gd name="connsiteX1901" fmla="*/ 473919 w 3268239"/>
                <a:gd name="connsiteY1901" fmla="*/ 2348296 h 2970782"/>
                <a:gd name="connsiteX1902" fmla="*/ 482826 w 3268239"/>
                <a:gd name="connsiteY1902" fmla="*/ 2362986 h 2970782"/>
                <a:gd name="connsiteX1903" fmla="*/ 487789 w 3268239"/>
                <a:gd name="connsiteY1903" fmla="*/ 2374450 h 2970782"/>
                <a:gd name="connsiteX1904" fmla="*/ 490778 w 3268239"/>
                <a:gd name="connsiteY1904" fmla="*/ 2362141 h 2970782"/>
                <a:gd name="connsiteX1905" fmla="*/ 497066 w 3268239"/>
                <a:gd name="connsiteY1905" fmla="*/ 2346153 h 2970782"/>
                <a:gd name="connsiteX1906" fmla="*/ 533076 w 3268239"/>
                <a:gd name="connsiteY1906" fmla="*/ 2304361 h 2970782"/>
                <a:gd name="connsiteX1907" fmla="*/ 535058 w 3268239"/>
                <a:gd name="connsiteY1907" fmla="*/ 2304345 h 2970782"/>
                <a:gd name="connsiteX1908" fmla="*/ 536313 w 3268239"/>
                <a:gd name="connsiteY1908" fmla="*/ 2305878 h 2970782"/>
                <a:gd name="connsiteX1909" fmla="*/ 527219 w 3268239"/>
                <a:gd name="connsiteY1909" fmla="*/ 2360289 h 2970782"/>
                <a:gd name="connsiteX1910" fmla="*/ 509771 w 3268239"/>
                <a:gd name="connsiteY1910" fmla="*/ 2387713 h 2970782"/>
                <a:gd name="connsiteX1911" fmla="*/ 507609 w 3268239"/>
                <a:gd name="connsiteY1911" fmla="*/ 2389793 h 2970782"/>
                <a:gd name="connsiteX1912" fmla="*/ 511070 w 3268239"/>
                <a:gd name="connsiteY1912" fmla="*/ 2389129 h 2970782"/>
                <a:gd name="connsiteX1913" fmla="*/ 543535 w 3268239"/>
                <a:gd name="connsiteY1913" fmla="*/ 2390701 h 2970782"/>
                <a:gd name="connsiteX1914" fmla="*/ 593223 w 3268239"/>
                <a:gd name="connsiteY1914" fmla="*/ 2414667 h 2970782"/>
                <a:gd name="connsiteX1915" fmla="*/ 593751 w 3268239"/>
                <a:gd name="connsiteY1915" fmla="*/ 2416577 h 2970782"/>
                <a:gd name="connsiteX1916" fmla="*/ 592595 w 3268239"/>
                <a:gd name="connsiteY1916" fmla="*/ 2418187 h 2970782"/>
                <a:gd name="connsiteX1917" fmla="*/ 585673 w 3268239"/>
                <a:gd name="connsiteY1917" fmla="*/ 2420306 h 2970782"/>
                <a:gd name="connsiteX1918" fmla="*/ 596371 w 3268239"/>
                <a:gd name="connsiteY1918" fmla="*/ 2423852 h 2970782"/>
                <a:gd name="connsiteX1919" fmla="*/ 611347 w 3268239"/>
                <a:gd name="connsiteY1919" fmla="*/ 2432270 h 2970782"/>
                <a:gd name="connsiteX1920" fmla="*/ 621302 w 3268239"/>
                <a:gd name="connsiteY1920" fmla="*/ 2439815 h 2970782"/>
                <a:gd name="connsiteX1921" fmla="*/ 617857 w 3268239"/>
                <a:gd name="connsiteY1921" fmla="*/ 2427626 h 2970782"/>
                <a:gd name="connsiteX1922" fmla="*/ 615477 w 3268239"/>
                <a:gd name="connsiteY1922" fmla="*/ 2410611 h 2970782"/>
                <a:gd name="connsiteX1923" fmla="*/ 626304 w 3268239"/>
                <a:gd name="connsiteY1923" fmla="*/ 2356518 h 2970782"/>
                <a:gd name="connsiteX1924" fmla="*/ 628022 w 3268239"/>
                <a:gd name="connsiteY1924" fmla="*/ 2355531 h 2970782"/>
                <a:gd name="connsiteX1925" fmla="*/ 629869 w 3268239"/>
                <a:gd name="connsiteY1925" fmla="*/ 2356250 h 2970782"/>
                <a:gd name="connsiteX1926" fmla="*/ 630337 w 3268239"/>
                <a:gd name="connsiteY1926" fmla="*/ 2357015 h 2970782"/>
                <a:gd name="connsiteX1927" fmla="*/ 630904 w 3268239"/>
                <a:gd name="connsiteY1927" fmla="*/ 2329288 h 2970782"/>
                <a:gd name="connsiteX1928" fmla="*/ 631489 w 3268239"/>
                <a:gd name="connsiteY1928" fmla="*/ 2327079 h 2970782"/>
                <a:gd name="connsiteX1929" fmla="*/ 626880 w 3268239"/>
                <a:gd name="connsiteY1929" fmla="*/ 2331252 h 2970782"/>
                <a:gd name="connsiteX1930" fmla="*/ 598321 w 3268239"/>
                <a:gd name="connsiteY1930" fmla="*/ 2346771 h 2970782"/>
                <a:gd name="connsiteX1931" fmla="*/ 543413 w 3268239"/>
                <a:gd name="connsiteY1931" fmla="*/ 2352101 h 2970782"/>
                <a:gd name="connsiteX1932" fmla="*/ 541970 w 3268239"/>
                <a:gd name="connsiteY1932" fmla="*/ 2350743 h 2970782"/>
                <a:gd name="connsiteX1933" fmla="*/ 542122 w 3268239"/>
                <a:gd name="connsiteY1933" fmla="*/ 2348767 h 2970782"/>
                <a:gd name="connsiteX1934" fmla="*/ 557733 w 3268239"/>
                <a:gd name="connsiteY1934" fmla="*/ 2331238 h 2970782"/>
                <a:gd name="connsiteX1935" fmla="*/ 575381 w 3268239"/>
                <a:gd name="connsiteY1935" fmla="*/ 2321646 h 2970782"/>
                <a:gd name="connsiteX1936" fmla="*/ 564492 w 3268239"/>
                <a:gd name="connsiteY1936" fmla="*/ 2315803 h 2970782"/>
                <a:gd name="connsiteX1937" fmla="*/ 542748 w 3268239"/>
                <a:gd name="connsiteY1937" fmla="*/ 2291644 h 2970782"/>
                <a:gd name="connsiteX1938" fmla="*/ 527843 w 3268239"/>
                <a:gd name="connsiteY1938" fmla="*/ 2262759 h 2970782"/>
                <a:gd name="connsiteX1939" fmla="*/ 527627 w 3268239"/>
                <a:gd name="connsiteY1939" fmla="*/ 2261871 h 2970782"/>
                <a:gd name="connsiteX1940" fmla="*/ 527033 w 3268239"/>
                <a:gd name="connsiteY1940" fmla="*/ 2261307 h 2970782"/>
                <a:gd name="connsiteX1941" fmla="*/ 525240 w 3268239"/>
                <a:gd name="connsiteY1941" fmla="*/ 2266404 h 2970782"/>
                <a:gd name="connsiteX1942" fmla="*/ 507532 w 3268239"/>
                <a:gd name="connsiteY1942" fmla="*/ 2293660 h 2970782"/>
                <a:gd name="connsiteX1943" fmla="*/ 461804 w 3268239"/>
                <a:gd name="connsiteY1943" fmla="*/ 2324518 h 2970782"/>
                <a:gd name="connsiteX1944" fmla="*/ 459888 w 3268239"/>
                <a:gd name="connsiteY1944" fmla="*/ 2324012 h 2970782"/>
                <a:gd name="connsiteX1945" fmla="*/ 459080 w 3268239"/>
                <a:gd name="connsiteY1945" fmla="*/ 2322202 h 2970782"/>
                <a:gd name="connsiteX1946" fmla="*/ 482156 w 3268239"/>
                <a:gd name="connsiteY1946" fmla="*/ 2272095 h 2970782"/>
                <a:gd name="connsiteX1947" fmla="*/ 506198 w 3268239"/>
                <a:gd name="connsiteY1947" fmla="*/ 2250221 h 2970782"/>
                <a:gd name="connsiteX1948" fmla="*/ 509228 w 3268239"/>
                <a:gd name="connsiteY1948" fmla="*/ 2248564 h 2970782"/>
                <a:gd name="connsiteX1949" fmla="*/ 507498 w 3268239"/>
                <a:gd name="connsiteY1949" fmla="*/ 2248889 h 2970782"/>
                <a:gd name="connsiteX1950" fmla="*/ 475040 w 3268239"/>
                <a:gd name="connsiteY1950" fmla="*/ 2247182 h 2970782"/>
                <a:gd name="connsiteX1951" fmla="*/ 444076 w 3268239"/>
                <a:gd name="connsiteY1951" fmla="*/ 2237297 h 2970782"/>
                <a:gd name="connsiteX1952" fmla="*/ 434612 w 3268239"/>
                <a:gd name="connsiteY1952" fmla="*/ 2230036 h 2970782"/>
                <a:gd name="connsiteX1953" fmla="*/ 415100 w 3268239"/>
                <a:gd name="connsiteY1953" fmla="*/ 2232492 h 2970782"/>
                <a:gd name="connsiteX1954" fmla="*/ 413386 w 3268239"/>
                <a:gd name="connsiteY1954" fmla="*/ 2231498 h 2970782"/>
                <a:gd name="connsiteX1955" fmla="*/ 413085 w 3268239"/>
                <a:gd name="connsiteY1955" fmla="*/ 2229539 h 2970782"/>
                <a:gd name="connsiteX1956" fmla="*/ 448587 w 3268239"/>
                <a:gd name="connsiteY1956" fmla="*/ 2187314 h 2970782"/>
                <a:gd name="connsiteX1957" fmla="*/ 477557 w 3268239"/>
                <a:gd name="connsiteY1957" fmla="*/ 2172576 h 2970782"/>
                <a:gd name="connsiteX1958" fmla="*/ 480917 w 3268239"/>
                <a:gd name="connsiteY1958" fmla="*/ 2171779 h 2970782"/>
                <a:gd name="connsiteX1959" fmla="*/ 479163 w 3268239"/>
                <a:gd name="connsiteY1959" fmla="*/ 2171635 h 2970782"/>
                <a:gd name="connsiteX1960" fmla="*/ 448311 w 3268239"/>
                <a:gd name="connsiteY1960" fmla="*/ 2161407 h 2970782"/>
                <a:gd name="connsiteX1961" fmla="*/ 421062 w 3268239"/>
                <a:gd name="connsiteY1961" fmla="*/ 2143688 h 2970782"/>
                <a:gd name="connsiteX1962" fmla="*/ 411744 w 3268239"/>
                <a:gd name="connsiteY1962" fmla="*/ 2131401 h 2970782"/>
                <a:gd name="connsiteX1963" fmla="*/ 404060 w 3268239"/>
                <a:gd name="connsiteY1963" fmla="*/ 2131029 h 2970782"/>
                <a:gd name="connsiteX1964" fmla="*/ 362213 w 3268239"/>
                <a:gd name="connsiteY1964" fmla="*/ 2114649 h 2970782"/>
                <a:gd name="connsiteX1965" fmla="*/ 362154 w 3268239"/>
                <a:gd name="connsiteY1965" fmla="*/ 2115668 h 2970782"/>
                <a:gd name="connsiteX1966" fmla="*/ 361648 w 3268239"/>
                <a:gd name="connsiteY1966" fmla="*/ 2115731 h 2970782"/>
                <a:gd name="connsiteX1967" fmla="*/ 362527 w 3268239"/>
                <a:gd name="connsiteY1967" fmla="*/ 2159982 h 2970782"/>
                <a:gd name="connsiteX1968" fmla="*/ 338561 w 3268239"/>
                <a:gd name="connsiteY1968" fmla="*/ 2209670 h 2970782"/>
                <a:gd name="connsiteX1969" fmla="*/ 336651 w 3268239"/>
                <a:gd name="connsiteY1969" fmla="*/ 2210198 h 2970782"/>
                <a:gd name="connsiteX1970" fmla="*/ 335041 w 3268239"/>
                <a:gd name="connsiteY1970" fmla="*/ 2209042 h 2970782"/>
                <a:gd name="connsiteX1971" fmla="*/ 329743 w 3268239"/>
                <a:gd name="connsiteY1971" fmla="*/ 2154131 h 2970782"/>
                <a:gd name="connsiteX1972" fmla="*/ 339498 w 3268239"/>
                <a:gd name="connsiteY1972" fmla="*/ 2123126 h 2970782"/>
                <a:gd name="connsiteX1973" fmla="*/ 340679 w 3268239"/>
                <a:gd name="connsiteY1973" fmla="*/ 2121170 h 2970782"/>
                <a:gd name="connsiteX1974" fmla="*/ 335085 w 3268239"/>
                <a:gd name="connsiteY1974" fmla="*/ 2123882 h 2970782"/>
                <a:gd name="connsiteX1975" fmla="*/ 303319 w 3268239"/>
                <a:gd name="connsiteY1975" fmla="*/ 2130766 h 2970782"/>
                <a:gd name="connsiteX1976" fmla="*/ 249121 w 3268239"/>
                <a:gd name="connsiteY1976" fmla="*/ 2120476 h 2970782"/>
                <a:gd name="connsiteX1977" fmla="*/ 248117 w 3268239"/>
                <a:gd name="connsiteY1977" fmla="*/ 2118768 h 2970782"/>
                <a:gd name="connsiteX1978" fmla="*/ 248817 w 3268239"/>
                <a:gd name="connsiteY1978" fmla="*/ 2116914 h 2970782"/>
                <a:gd name="connsiteX1979" fmla="*/ 300485 w 3268239"/>
                <a:gd name="connsiteY1979" fmla="*/ 2097584 h 2970782"/>
                <a:gd name="connsiteX1980" fmla="*/ 332959 w 3268239"/>
                <a:gd name="connsiteY1980" fmla="*/ 2098982 h 2970782"/>
                <a:gd name="connsiteX1981" fmla="*/ 336277 w 3268239"/>
                <a:gd name="connsiteY1981" fmla="*/ 2099940 h 2970782"/>
                <a:gd name="connsiteX1982" fmla="*/ 334819 w 3268239"/>
                <a:gd name="connsiteY1982" fmla="*/ 2098952 h 2970782"/>
                <a:gd name="connsiteX1983" fmla="*/ 312975 w 3268239"/>
                <a:gd name="connsiteY1983" fmla="*/ 2074884 h 2970782"/>
                <a:gd name="connsiteX1984" fmla="*/ 294787 w 3268239"/>
                <a:gd name="connsiteY1984" fmla="*/ 2022803 h 2970782"/>
                <a:gd name="connsiteX1985" fmla="*/ 295765 w 3268239"/>
                <a:gd name="connsiteY1985" fmla="*/ 2021079 h 2970782"/>
                <a:gd name="connsiteX1986" fmla="*/ 297721 w 3268239"/>
                <a:gd name="connsiteY1986" fmla="*/ 2020758 h 2970782"/>
                <a:gd name="connsiteX1987" fmla="*/ 340294 w 3268239"/>
                <a:gd name="connsiteY1987" fmla="*/ 2055839 h 2970782"/>
                <a:gd name="connsiteX1988" fmla="*/ 349202 w 3268239"/>
                <a:gd name="connsiteY1988" fmla="*/ 2070530 h 2970782"/>
                <a:gd name="connsiteX1989" fmla="*/ 354165 w 3268239"/>
                <a:gd name="connsiteY1989" fmla="*/ 2081993 h 2970782"/>
                <a:gd name="connsiteX1990" fmla="*/ 357154 w 3268239"/>
                <a:gd name="connsiteY1990" fmla="*/ 2069685 h 2970782"/>
                <a:gd name="connsiteX1991" fmla="*/ 363442 w 3268239"/>
                <a:gd name="connsiteY1991" fmla="*/ 2053696 h 2970782"/>
                <a:gd name="connsiteX1992" fmla="*/ 399451 w 3268239"/>
                <a:gd name="connsiteY1992" fmla="*/ 2011904 h 2970782"/>
                <a:gd name="connsiteX1993" fmla="*/ 401433 w 3268239"/>
                <a:gd name="connsiteY1993" fmla="*/ 2011889 h 2970782"/>
                <a:gd name="connsiteX1994" fmla="*/ 402689 w 3268239"/>
                <a:gd name="connsiteY1994" fmla="*/ 2013422 h 2970782"/>
                <a:gd name="connsiteX1995" fmla="*/ 393594 w 3268239"/>
                <a:gd name="connsiteY1995" fmla="*/ 2067833 h 2970782"/>
                <a:gd name="connsiteX1996" fmla="*/ 376147 w 3268239"/>
                <a:gd name="connsiteY1996" fmla="*/ 2095257 h 2970782"/>
                <a:gd name="connsiteX1997" fmla="*/ 373985 w 3268239"/>
                <a:gd name="connsiteY1997" fmla="*/ 2097336 h 2970782"/>
                <a:gd name="connsiteX1998" fmla="*/ 377446 w 3268239"/>
                <a:gd name="connsiteY1998" fmla="*/ 2096673 h 2970782"/>
                <a:gd name="connsiteX1999" fmla="*/ 409911 w 3268239"/>
                <a:gd name="connsiteY1999" fmla="*/ 2098244 h 2970782"/>
                <a:gd name="connsiteX2000" fmla="*/ 459599 w 3268239"/>
                <a:gd name="connsiteY2000" fmla="*/ 2122211 h 2970782"/>
                <a:gd name="connsiteX2001" fmla="*/ 460126 w 3268239"/>
                <a:gd name="connsiteY2001" fmla="*/ 2124120 h 2970782"/>
                <a:gd name="connsiteX2002" fmla="*/ 458970 w 3268239"/>
                <a:gd name="connsiteY2002" fmla="*/ 2125731 h 2970782"/>
                <a:gd name="connsiteX2003" fmla="*/ 452049 w 3268239"/>
                <a:gd name="connsiteY2003" fmla="*/ 2127849 h 2970782"/>
                <a:gd name="connsiteX2004" fmla="*/ 462746 w 3268239"/>
                <a:gd name="connsiteY2004" fmla="*/ 2131395 h 2970782"/>
                <a:gd name="connsiteX2005" fmla="*/ 477723 w 3268239"/>
                <a:gd name="connsiteY2005" fmla="*/ 2139813 h 2970782"/>
                <a:gd name="connsiteX2006" fmla="*/ 487678 w 3268239"/>
                <a:gd name="connsiteY2006" fmla="*/ 2147359 h 2970782"/>
                <a:gd name="connsiteX2007" fmla="*/ 484233 w 3268239"/>
                <a:gd name="connsiteY2007" fmla="*/ 2135170 h 2970782"/>
                <a:gd name="connsiteX2008" fmla="*/ 481853 w 3268239"/>
                <a:gd name="connsiteY2008" fmla="*/ 2118155 h 2970782"/>
                <a:gd name="connsiteX2009" fmla="*/ 492680 w 3268239"/>
                <a:gd name="connsiteY2009" fmla="*/ 2064062 h 2970782"/>
                <a:gd name="connsiteX2010" fmla="*/ 494398 w 3268239"/>
                <a:gd name="connsiteY2010" fmla="*/ 2063075 h 2970782"/>
                <a:gd name="connsiteX2011" fmla="*/ 496245 w 3268239"/>
                <a:gd name="connsiteY2011" fmla="*/ 2063793 h 2970782"/>
                <a:gd name="connsiteX2012" fmla="*/ 496713 w 3268239"/>
                <a:gd name="connsiteY2012" fmla="*/ 2064558 h 2970782"/>
                <a:gd name="connsiteX2013" fmla="*/ 497280 w 3268239"/>
                <a:gd name="connsiteY2013" fmla="*/ 2036832 h 2970782"/>
                <a:gd name="connsiteX2014" fmla="*/ 497864 w 3268239"/>
                <a:gd name="connsiteY2014" fmla="*/ 2034622 h 2970782"/>
                <a:gd name="connsiteX2015" fmla="*/ 493256 w 3268239"/>
                <a:gd name="connsiteY2015" fmla="*/ 2038795 h 2970782"/>
                <a:gd name="connsiteX2016" fmla="*/ 464697 w 3268239"/>
                <a:gd name="connsiteY2016" fmla="*/ 2054315 h 2970782"/>
                <a:gd name="connsiteX2017" fmla="*/ 409789 w 3268239"/>
                <a:gd name="connsiteY2017" fmla="*/ 2059645 h 2970782"/>
                <a:gd name="connsiteX2018" fmla="*/ 408346 w 3268239"/>
                <a:gd name="connsiteY2018" fmla="*/ 2058287 h 2970782"/>
                <a:gd name="connsiteX2019" fmla="*/ 408497 w 3268239"/>
                <a:gd name="connsiteY2019" fmla="*/ 2056311 h 2970782"/>
                <a:gd name="connsiteX2020" fmla="*/ 424109 w 3268239"/>
                <a:gd name="connsiteY2020" fmla="*/ 2038781 h 2970782"/>
                <a:gd name="connsiteX2021" fmla="*/ 441757 w 3268239"/>
                <a:gd name="connsiteY2021" fmla="*/ 2029190 h 2970782"/>
                <a:gd name="connsiteX2022" fmla="*/ 430868 w 3268239"/>
                <a:gd name="connsiteY2022" fmla="*/ 2023347 h 2970782"/>
                <a:gd name="connsiteX2023" fmla="*/ 409123 w 3268239"/>
                <a:gd name="connsiteY2023" fmla="*/ 1999187 h 2970782"/>
                <a:gd name="connsiteX2024" fmla="*/ 394218 w 3268239"/>
                <a:gd name="connsiteY2024" fmla="*/ 1970303 h 2970782"/>
                <a:gd name="connsiteX2025" fmla="*/ 393679 w 3268239"/>
                <a:gd name="connsiteY2025" fmla="*/ 1968082 h 2970782"/>
                <a:gd name="connsiteX2026" fmla="*/ 391616 w 3268239"/>
                <a:gd name="connsiteY2026" fmla="*/ 1973947 h 2970782"/>
                <a:gd name="connsiteX2027" fmla="*/ 373908 w 3268239"/>
                <a:gd name="connsiteY2027" fmla="*/ 2001203 h 2970782"/>
                <a:gd name="connsiteX2028" fmla="*/ 328180 w 3268239"/>
                <a:gd name="connsiteY2028" fmla="*/ 2032061 h 2970782"/>
                <a:gd name="connsiteX2029" fmla="*/ 326264 w 3268239"/>
                <a:gd name="connsiteY2029" fmla="*/ 2031555 h 2970782"/>
                <a:gd name="connsiteX2030" fmla="*/ 325455 w 3268239"/>
                <a:gd name="connsiteY2030" fmla="*/ 2029746 h 2970782"/>
                <a:gd name="connsiteX2031" fmla="*/ 348532 w 3268239"/>
                <a:gd name="connsiteY2031" fmla="*/ 1979638 h 2970782"/>
                <a:gd name="connsiteX2032" fmla="*/ 372574 w 3268239"/>
                <a:gd name="connsiteY2032" fmla="*/ 1957765 h 2970782"/>
                <a:gd name="connsiteX2033" fmla="*/ 375604 w 3268239"/>
                <a:gd name="connsiteY2033" fmla="*/ 1956108 h 2970782"/>
                <a:gd name="connsiteX2034" fmla="*/ 373874 w 3268239"/>
                <a:gd name="connsiteY2034" fmla="*/ 1956433 h 2970782"/>
                <a:gd name="connsiteX2035" fmla="*/ 341415 w 3268239"/>
                <a:gd name="connsiteY2035" fmla="*/ 1954725 h 2970782"/>
                <a:gd name="connsiteX2036" fmla="*/ 291828 w 3268239"/>
                <a:gd name="connsiteY2036" fmla="*/ 1930552 h 2970782"/>
                <a:gd name="connsiteX2037" fmla="*/ 291309 w 3268239"/>
                <a:gd name="connsiteY2037" fmla="*/ 1928640 h 2970782"/>
                <a:gd name="connsiteX2038" fmla="*/ 292471 w 3268239"/>
                <a:gd name="connsiteY2038" fmla="*/ 1927035 h 2970782"/>
                <a:gd name="connsiteX2039" fmla="*/ 347403 w 3268239"/>
                <a:gd name="connsiteY2039" fmla="*/ 1921965 h 2970782"/>
                <a:gd name="connsiteX2040" fmla="*/ 364072 w 3268239"/>
                <a:gd name="connsiteY2040" fmla="*/ 1926124 h 2970782"/>
                <a:gd name="connsiteX2041" fmla="*/ 375668 w 3268239"/>
                <a:gd name="connsiteY2041" fmla="*/ 1930769 h 2970782"/>
                <a:gd name="connsiteX2042" fmla="*/ 369123 w 3268239"/>
                <a:gd name="connsiteY2042" fmla="*/ 1919925 h 2970782"/>
                <a:gd name="connsiteX2043" fmla="*/ 362330 w 3268239"/>
                <a:gd name="connsiteY2043" fmla="*/ 1904145 h 2970782"/>
                <a:gd name="connsiteX2044" fmla="*/ 358470 w 3268239"/>
                <a:gd name="connsiteY2044" fmla="*/ 1849114 h 2970782"/>
                <a:gd name="connsiteX2045" fmla="*/ 359867 w 3268239"/>
                <a:gd name="connsiteY2045" fmla="*/ 1847707 h 2970782"/>
                <a:gd name="connsiteX2046" fmla="*/ 361838 w 3268239"/>
                <a:gd name="connsiteY2046" fmla="*/ 1847912 h 2970782"/>
                <a:gd name="connsiteX2047" fmla="*/ 393694 w 3268239"/>
                <a:gd name="connsiteY2047" fmla="*/ 1892950 h 2970782"/>
                <a:gd name="connsiteX2048" fmla="*/ 400616 w 3268239"/>
                <a:gd name="connsiteY2048" fmla="*/ 1924708 h 2970782"/>
                <a:gd name="connsiteX2049" fmla="*/ 400546 w 3268239"/>
                <a:gd name="connsiteY2049" fmla="*/ 1927707 h 2970782"/>
                <a:gd name="connsiteX2050" fmla="*/ 402535 w 3268239"/>
                <a:gd name="connsiteY2050" fmla="*/ 1924798 h 2970782"/>
                <a:gd name="connsiteX2051" fmla="*/ 426694 w 3268239"/>
                <a:gd name="connsiteY2051" fmla="*/ 1903054 h 2970782"/>
                <a:gd name="connsiteX2052" fmla="*/ 478850 w 3268239"/>
                <a:gd name="connsiteY2052" fmla="*/ 1885083 h 2970782"/>
                <a:gd name="connsiteX2053" fmla="*/ 480570 w 3268239"/>
                <a:gd name="connsiteY2053" fmla="*/ 1886068 h 2970782"/>
                <a:gd name="connsiteX2054" fmla="*/ 480883 w 3268239"/>
                <a:gd name="connsiteY2054" fmla="*/ 1888025 h 2970782"/>
                <a:gd name="connsiteX2055" fmla="*/ 445625 w 3268239"/>
                <a:gd name="connsiteY2055" fmla="*/ 1930453 h 2970782"/>
                <a:gd name="connsiteX2056" fmla="*/ 404378 w 3268239"/>
                <a:gd name="connsiteY2056" fmla="*/ 1948289 h 2970782"/>
                <a:gd name="connsiteX2057" fmla="*/ 405052 w 3268239"/>
                <a:gd name="connsiteY2057" fmla="*/ 1949053 h 2970782"/>
                <a:gd name="connsiteX2058" fmla="*/ 404686 w 3268239"/>
                <a:gd name="connsiteY2058" fmla="*/ 1949247 h 2970782"/>
                <a:gd name="connsiteX2059" fmla="*/ 420338 w 3268239"/>
                <a:gd name="connsiteY2059" fmla="*/ 1961055 h 2970782"/>
                <a:gd name="connsiteX2060" fmla="*/ 436522 w 3268239"/>
                <a:gd name="connsiteY2060" fmla="*/ 1980257 h 2970782"/>
                <a:gd name="connsiteX2061" fmla="*/ 451427 w 3268239"/>
                <a:gd name="connsiteY2061" fmla="*/ 2009141 h 2970782"/>
                <a:gd name="connsiteX2062" fmla="*/ 453268 w 3268239"/>
                <a:gd name="connsiteY2062" fmla="*/ 2023113 h 2970782"/>
                <a:gd name="connsiteX2063" fmla="*/ 484229 w 3268239"/>
                <a:gd name="connsiteY2063" fmla="*/ 2015492 h 2970782"/>
                <a:gd name="connsiteX2064" fmla="*/ 487683 w 3268239"/>
                <a:gd name="connsiteY2064" fmla="*/ 2015481 h 2970782"/>
                <a:gd name="connsiteX2065" fmla="*/ 486007 w 3268239"/>
                <a:gd name="connsiteY2065" fmla="*/ 2014941 h 2970782"/>
                <a:gd name="connsiteX2066" fmla="*/ 458287 w 3268239"/>
                <a:gd name="connsiteY2066" fmla="*/ 1997969 h 2970782"/>
                <a:gd name="connsiteX2067" fmla="*/ 426218 w 3268239"/>
                <a:gd name="connsiteY2067" fmla="*/ 1953082 h 2970782"/>
                <a:gd name="connsiteX2068" fmla="*/ 426672 w 3268239"/>
                <a:gd name="connsiteY2068" fmla="*/ 1951153 h 2970782"/>
                <a:gd name="connsiteX2069" fmla="*/ 428460 w 3268239"/>
                <a:gd name="connsiteY2069" fmla="*/ 1950297 h 2970782"/>
                <a:gd name="connsiteX2070" fmla="*/ 479166 w 3268239"/>
                <a:gd name="connsiteY2070" fmla="*/ 1972024 h 2970782"/>
                <a:gd name="connsiteX2071" fmla="*/ 491837 w 3268239"/>
                <a:gd name="connsiteY2071" fmla="*/ 1983626 h 2970782"/>
                <a:gd name="connsiteX2072" fmla="*/ 499817 w 3268239"/>
                <a:gd name="connsiteY2072" fmla="*/ 1993236 h 2970782"/>
                <a:gd name="connsiteX2073" fmla="*/ 499233 w 3268239"/>
                <a:gd name="connsiteY2073" fmla="*/ 1980583 h 2970782"/>
                <a:gd name="connsiteX2074" fmla="*/ 500782 w 3268239"/>
                <a:gd name="connsiteY2074" fmla="*/ 1963473 h 2970782"/>
                <a:gd name="connsiteX2075" fmla="*/ 523620 w 3268239"/>
                <a:gd name="connsiteY2075" fmla="*/ 1913256 h 2970782"/>
                <a:gd name="connsiteX2076" fmla="*/ 525518 w 3268239"/>
                <a:gd name="connsiteY2076" fmla="*/ 1912685 h 2970782"/>
                <a:gd name="connsiteX2077" fmla="*/ 527154 w 3268239"/>
                <a:gd name="connsiteY2077" fmla="*/ 1913805 h 2970782"/>
                <a:gd name="connsiteX2078" fmla="*/ 533690 w 3268239"/>
                <a:gd name="connsiteY2078" fmla="*/ 1968582 h 2970782"/>
                <a:gd name="connsiteX2079" fmla="*/ 524637 w 3268239"/>
                <a:gd name="connsiteY2079" fmla="*/ 1999800 h 2970782"/>
                <a:gd name="connsiteX2080" fmla="*/ 523146 w 3268239"/>
                <a:gd name="connsiteY2080" fmla="*/ 2002403 h 2970782"/>
                <a:gd name="connsiteX2081" fmla="*/ 526282 w 3268239"/>
                <a:gd name="connsiteY2081" fmla="*/ 2000794 h 2970782"/>
                <a:gd name="connsiteX2082" fmla="*/ 557884 w 3268239"/>
                <a:gd name="connsiteY2082" fmla="*/ 1993194 h 2970782"/>
                <a:gd name="connsiteX2083" fmla="*/ 564312 w 3268239"/>
                <a:gd name="connsiteY2083" fmla="*/ 1993326 h 2970782"/>
                <a:gd name="connsiteX2084" fmla="*/ 561468 w 3268239"/>
                <a:gd name="connsiteY2084" fmla="*/ 1974448 h 2970782"/>
                <a:gd name="connsiteX2085" fmla="*/ 544104 w 3268239"/>
                <a:gd name="connsiteY2085" fmla="*/ 1972634 h 2970782"/>
                <a:gd name="connsiteX2086" fmla="*/ 542661 w 3268239"/>
                <a:gd name="connsiteY2086" fmla="*/ 1971276 h 2970782"/>
                <a:gd name="connsiteX2087" fmla="*/ 542813 w 3268239"/>
                <a:gd name="connsiteY2087" fmla="*/ 1969300 h 2970782"/>
                <a:gd name="connsiteX2088" fmla="*/ 586983 w 3268239"/>
                <a:gd name="connsiteY2088" fmla="*/ 1936250 h 2970782"/>
                <a:gd name="connsiteX2089" fmla="*/ 618544 w 3268239"/>
                <a:gd name="connsiteY2089" fmla="*/ 1928482 h 2970782"/>
                <a:gd name="connsiteX2090" fmla="*/ 621998 w 3268239"/>
                <a:gd name="connsiteY2090" fmla="*/ 1928470 h 2970782"/>
                <a:gd name="connsiteX2091" fmla="*/ 620322 w 3268239"/>
                <a:gd name="connsiteY2091" fmla="*/ 1927931 h 2970782"/>
                <a:gd name="connsiteX2092" fmla="*/ 592602 w 3268239"/>
                <a:gd name="connsiteY2092" fmla="*/ 1910958 h 2970782"/>
                <a:gd name="connsiteX2093" fmla="*/ 574379 w 3268239"/>
                <a:gd name="connsiteY2093" fmla="*/ 1891974 h 2970782"/>
                <a:gd name="connsiteX2094" fmla="*/ 559850 w 3268239"/>
                <a:gd name="connsiteY2094" fmla="*/ 1888678 h 2970782"/>
                <a:gd name="connsiteX2095" fmla="*/ 521845 w 3268239"/>
                <a:gd name="connsiteY2095" fmla="*/ 1865491 h 2970782"/>
                <a:gd name="connsiteX2096" fmla="*/ 521252 w 3268239"/>
                <a:gd name="connsiteY2096" fmla="*/ 1866266 h 2970782"/>
                <a:gd name="connsiteX2097" fmla="*/ 520743 w 3268239"/>
                <a:gd name="connsiteY2097" fmla="*/ 1866241 h 2970782"/>
                <a:gd name="connsiteX2098" fmla="*/ 513917 w 3268239"/>
                <a:gd name="connsiteY2098" fmla="*/ 1909971 h 2970782"/>
                <a:gd name="connsiteX2099" fmla="*/ 481679 w 3268239"/>
                <a:gd name="connsiteY2099" fmla="*/ 1954737 h 2970782"/>
                <a:gd name="connsiteX2100" fmla="*/ 479706 w 3268239"/>
                <a:gd name="connsiteY2100" fmla="*/ 1954924 h 2970782"/>
                <a:gd name="connsiteX2101" fmla="*/ 478321 w 3268239"/>
                <a:gd name="connsiteY2101" fmla="*/ 1953506 h 2970782"/>
                <a:gd name="connsiteX2102" fmla="*/ 482649 w 3268239"/>
                <a:gd name="connsiteY2102" fmla="*/ 1898510 h 2970782"/>
                <a:gd name="connsiteX2103" fmla="*/ 497645 w 3268239"/>
                <a:gd name="connsiteY2103" fmla="*/ 1869673 h 2970782"/>
                <a:gd name="connsiteX2104" fmla="*/ 499148 w 3268239"/>
                <a:gd name="connsiteY2104" fmla="*/ 1867951 h 2970782"/>
                <a:gd name="connsiteX2105" fmla="*/ 493168 w 3268239"/>
                <a:gd name="connsiteY2105" fmla="*/ 1869650 h 2970782"/>
                <a:gd name="connsiteX2106" fmla="*/ 460688 w 3268239"/>
                <a:gd name="connsiteY2106" fmla="*/ 1870907 h 2970782"/>
                <a:gd name="connsiteX2107" fmla="*/ 409104 w 3268239"/>
                <a:gd name="connsiteY2107" fmla="*/ 1851354 h 2970782"/>
                <a:gd name="connsiteX2108" fmla="*/ 408412 w 3268239"/>
                <a:gd name="connsiteY2108" fmla="*/ 1849497 h 2970782"/>
                <a:gd name="connsiteX2109" fmla="*/ 409424 w 3268239"/>
                <a:gd name="connsiteY2109" fmla="*/ 1847793 h 2970782"/>
                <a:gd name="connsiteX2110" fmla="*/ 463666 w 3268239"/>
                <a:gd name="connsiteY2110" fmla="*/ 1837738 h 2970782"/>
                <a:gd name="connsiteX2111" fmla="*/ 495402 w 3268239"/>
                <a:gd name="connsiteY2111" fmla="*/ 1844760 h 2970782"/>
                <a:gd name="connsiteX2112" fmla="*/ 498503 w 3268239"/>
                <a:gd name="connsiteY2112" fmla="*/ 1846280 h 2970782"/>
                <a:gd name="connsiteX2113" fmla="*/ 497240 w 3268239"/>
                <a:gd name="connsiteY2113" fmla="*/ 1845054 h 2970782"/>
                <a:gd name="connsiteX2114" fmla="*/ 479911 w 3268239"/>
                <a:gd name="connsiteY2114" fmla="*/ 1817555 h 2970782"/>
                <a:gd name="connsiteX2115" fmla="*/ 471053 w 3268239"/>
                <a:gd name="connsiteY2115" fmla="*/ 1763105 h 2970782"/>
                <a:gd name="connsiteX2116" fmla="*/ 1000645 w 3268239"/>
                <a:gd name="connsiteY2116" fmla="*/ 1601402 h 2970782"/>
                <a:gd name="connsiteX2117" fmla="*/ 1000149 w 3268239"/>
                <a:gd name="connsiteY2117" fmla="*/ 1625648 h 2970782"/>
                <a:gd name="connsiteX2118" fmla="*/ 990640 w 3268239"/>
                <a:gd name="connsiteY2118" fmla="*/ 1650468 h 2970782"/>
                <a:gd name="connsiteX2119" fmla="*/ 988731 w 3268239"/>
                <a:gd name="connsiteY2119" fmla="*/ 1651648 h 2970782"/>
                <a:gd name="connsiteX2120" fmla="*/ 986615 w 3268239"/>
                <a:gd name="connsiteY2120" fmla="*/ 1650903 h 2970782"/>
                <a:gd name="connsiteX2121" fmla="*/ 984188 w 3268239"/>
                <a:gd name="connsiteY2121" fmla="*/ 1647211 h 2970782"/>
                <a:gd name="connsiteX2122" fmla="*/ 982337 w 3268239"/>
                <a:gd name="connsiteY2122" fmla="*/ 1682121 h 2970782"/>
                <a:gd name="connsiteX2123" fmla="*/ 981363 w 3268239"/>
                <a:gd name="connsiteY2123" fmla="*/ 1685375 h 2970782"/>
                <a:gd name="connsiteX2124" fmla="*/ 984406 w 3268239"/>
                <a:gd name="connsiteY2124" fmla="*/ 1682795 h 2970782"/>
                <a:gd name="connsiteX2125" fmla="*/ 1017297 w 3268239"/>
                <a:gd name="connsiteY2125" fmla="*/ 1666282 h 2970782"/>
                <a:gd name="connsiteX2126" fmla="*/ 1053299 w 3268239"/>
                <a:gd name="connsiteY2126" fmla="*/ 1658652 h 2970782"/>
                <a:gd name="connsiteX2127" fmla="*/ 1077424 w 3268239"/>
                <a:gd name="connsiteY2127" fmla="*/ 1661968 h 2970782"/>
                <a:gd name="connsiteX2128" fmla="*/ 1078419 w 3268239"/>
                <a:gd name="connsiteY2128" fmla="*/ 1632670 h 2970782"/>
                <a:gd name="connsiteX2129" fmla="*/ 1088956 w 3268239"/>
                <a:gd name="connsiteY2129" fmla="*/ 1597408 h 2970782"/>
                <a:gd name="connsiteX2130" fmla="*/ 1090261 w 3268239"/>
                <a:gd name="connsiteY2130" fmla="*/ 1595173 h 2970782"/>
                <a:gd name="connsiteX2131" fmla="*/ 1083972 w 3268239"/>
                <a:gd name="connsiteY2131" fmla="*/ 1598335 h 2970782"/>
                <a:gd name="connsiteX2132" fmla="*/ 1048120 w 3268239"/>
                <a:gd name="connsiteY2132" fmla="*/ 1606648 h 2970782"/>
                <a:gd name="connsiteX2133" fmla="*/ 1011333 w 3268239"/>
                <a:gd name="connsiteY2133" fmla="*/ 1605597 h 2970782"/>
                <a:gd name="connsiteX2134" fmla="*/ 986172 w 3268239"/>
                <a:gd name="connsiteY2134" fmla="*/ 1539749 h 2970782"/>
                <a:gd name="connsiteX2135" fmla="*/ 986417 w 3268239"/>
                <a:gd name="connsiteY2135" fmla="*/ 1540811 h 2970782"/>
                <a:gd name="connsiteX2136" fmla="*/ 986029 w 3268239"/>
                <a:gd name="connsiteY2136" fmla="*/ 1540979 h 2970782"/>
                <a:gd name="connsiteX2137" fmla="*/ 995156 w 3268239"/>
                <a:gd name="connsiteY2137" fmla="*/ 1561007 h 2970782"/>
                <a:gd name="connsiteX2138" fmla="*/ 999719 w 3268239"/>
                <a:gd name="connsiteY2138" fmla="*/ 1583123 h 2970782"/>
                <a:gd name="connsiteX2139" fmla="*/ 1008518 w 3268239"/>
                <a:gd name="connsiteY2139" fmla="*/ 1577442 h 2970782"/>
                <a:gd name="connsiteX2140" fmla="*/ 1044370 w 3268239"/>
                <a:gd name="connsiteY2140" fmla="*/ 1569129 h 2970782"/>
                <a:gd name="connsiteX2141" fmla="*/ 1081157 w 3268239"/>
                <a:gd name="connsiteY2141" fmla="*/ 1570180 h 2970782"/>
                <a:gd name="connsiteX2142" fmla="*/ 1084929 w 3268239"/>
                <a:gd name="connsiteY2142" fmla="*/ 1571210 h 2970782"/>
                <a:gd name="connsiteX2143" fmla="*/ 1083263 w 3268239"/>
                <a:gd name="connsiteY2143" fmla="*/ 1570115 h 2970782"/>
                <a:gd name="connsiteX2144" fmla="*/ 1058138 w 3268239"/>
                <a:gd name="connsiteY2144" fmla="*/ 1543224 h 2970782"/>
                <a:gd name="connsiteX2145" fmla="*/ 1056154 w 3268239"/>
                <a:gd name="connsiteY2145" fmla="*/ 1539549 h 2970782"/>
                <a:gd name="connsiteX2146" fmla="*/ 1036842 w 3268239"/>
                <a:gd name="connsiteY2146" fmla="*/ 1544194 h 2970782"/>
                <a:gd name="connsiteX2147" fmla="*/ 1008411 w 3268239"/>
                <a:gd name="connsiteY2147" fmla="*/ 1544536 h 2970782"/>
                <a:gd name="connsiteX2148" fmla="*/ 1116906 w 3268239"/>
                <a:gd name="connsiteY2148" fmla="*/ 1455100 h 2970782"/>
                <a:gd name="connsiteX2149" fmla="*/ 1111688 w 3268239"/>
                <a:gd name="connsiteY2149" fmla="*/ 1459825 h 2970782"/>
                <a:gd name="connsiteX2150" fmla="*/ 1079351 w 3268239"/>
                <a:gd name="connsiteY2150" fmla="*/ 1477398 h 2970782"/>
                <a:gd name="connsiteX2151" fmla="*/ 1046429 w 3268239"/>
                <a:gd name="connsiteY2151" fmla="*/ 1485502 h 2970782"/>
                <a:gd name="connsiteX2152" fmla="*/ 1063631 w 3268239"/>
                <a:gd name="connsiteY2152" fmla="*/ 1494325 h 2970782"/>
                <a:gd name="connsiteX2153" fmla="*/ 1079426 w 3268239"/>
                <a:gd name="connsiteY2153" fmla="*/ 1511230 h 2970782"/>
                <a:gd name="connsiteX2154" fmla="*/ 1094399 w 3268239"/>
                <a:gd name="connsiteY2154" fmla="*/ 1516966 h 2970782"/>
                <a:gd name="connsiteX2155" fmla="*/ 1095580 w 3268239"/>
                <a:gd name="connsiteY2155" fmla="*/ 1518875 h 2970782"/>
                <a:gd name="connsiteX2156" fmla="*/ 1094835 w 3268239"/>
                <a:gd name="connsiteY2156" fmla="*/ 1520992 h 2970782"/>
                <a:gd name="connsiteX2157" fmla="*/ 1090430 w 3268239"/>
                <a:gd name="connsiteY2157" fmla="*/ 1523887 h 2970782"/>
                <a:gd name="connsiteX2158" fmla="*/ 1099081 w 3268239"/>
                <a:gd name="connsiteY2158" fmla="*/ 1537702 h 2970782"/>
                <a:gd name="connsiteX2159" fmla="*/ 1104888 w 3268239"/>
                <a:gd name="connsiteY2159" fmla="*/ 1550598 h 2970782"/>
                <a:gd name="connsiteX2160" fmla="*/ 1108070 w 3268239"/>
                <a:gd name="connsiteY2160" fmla="*/ 1536614 h 2970782"/>
                <a:gd name="connsiteX2161" fmla="*/ 1114927 w 3268239"/>
                <a:gd name="connsiteY2161" fmla="*/ 1518410 h 2970782"/>
                <a:gd name="connsiteX2162" fmla="*/ 1119487 w 3268239"/>
                <a:gd name="connsiteY2162" fmla="*/ 1511011 h 2970782"/>
                <a:gd name="connsiteX2163" fmla="*/ 1115492 w 3268239"/>
                <a:gd name="connsiteY2163" fmla="*/ 1494397 h 2970782"/>
                <a:gd name="connsiteX2164" fmla="*/ 1116244 w 3268239"/>
                <a:gd name="connsiteY2164" fmla="*/ 1457602 h 2970782"/>
                <a:gd name="connsiteX2165" fmla="*/ 2623128 w 3268239"/>
                <a:gd name="connsiteY2165" fmla="*/ 991618 h 2970782"/>
                <a:gd name="connsiteX2166" fmla="*/ 2634006 w 3268239"/>
                <a:gd name="connsiteY2166" fmla="*/ 1008162 h 2970782"/>
                <a:gd name="connsiteX2167" fmla="*/ 2642052 w 3268239"/>
                <a:gd name="connsiteY2167" fmla="*/ 989870 h 2970782"/>
                <a:gd name="connsiteX2168" fmla="*/ 2643623 w 3268239"/>
                <a:gd name="connsiteY2168" fmla="*/ 987814 h 2970782"/>
                <a:gd name="connsiteX2169" fmla="*/ 2636991 w 3268239"/>
                <a:gd name="connsiteY2169" fmla="*/ 990174 h 2970782"/>
                <a:gd name="connsiteX2170" fmla="*/ 416824 w 3268239"/>
                <a:gd name="connsiteY2170" fmla="*/ 1574305 h 2970782"/>
                <a:gd name="connsiteX2171" fmla="*/ 416386 w 3268239"/>
                <a:gd name="connsiteY2171" fmla="*/ 1595743 h 2970782"/>
                <a:gd name="connsiteX2172" fmla="*/ 407987 w 3268239"/>
                <a:gd name="connsiteY2172" fmla="*/ 1617662 h 2970782"/>
                <a:gd name="connsiteX2173" fmla="*/ 406302 w 3268239"/>
                <a:gd name="connsiteY2173" fmla="*/ 1618705 h 2970782"/>
                <a:gd name="connsiteX2174" fmla="*/ 404432 w 3268239"/>
                <a:gd name="connsiteY2174" fmla="*/ 1618047 h 2970782"/>
                <a:gd name="connsiteX2175" fmla="*/ 402299 w 3268239"/>
                <a:gd name="connsiteY2175" fmla="*/ 1614802 h 2970782"/>
                <a:gd name="connsiteX2176" fmla="*/ 400666 w 3268239"/>
                <a:gd name="connsiteY2176" fmla="*/ 1645608 h 2970782"/>
                <a:gd name="connsiteX2177" fmla="*/ 399806 w 3268239"/>
                <a:gd name="connsiteY2177" fmla="*/ 1648482 h 2970782"/>
                <a:gd name="connsiteX2178" fmla="*/ 402494 w 3268239"/>
                <a:gd name="connsiteY2178" fmla="*/ 1646203 h 2970782"/>
                <a:gd name="connsiteX2179" fmla="*/ 431542 w 3268239"/>
                <a:gd name="connsiteY2179" fmla="*/ 1631619 h 2970782"/>
                <a:gd name="connsiteX2180" fmla="*/ 463339 w 3268239"/>
                <a:gd name="connsiteY2180" fmla="*/ 1624881 h 2970782"/>
                <a:gd name="connsiteX2181" fmla="*/ 484639 w 3268239"/>
                <a:gd name="connsiteY2181" fmla="*/ 1627808 h 2970782"/>
                <a:gd name="connsiteX2182" fmla="*/ 485518 w 3268239"/>
                <a:gd name="connsiteY2182" fmla="*/ 1601922 h 2970782"/>
                <a:gd name="connsiteX2183" fmla="*/ 494824 w 3268239"/>
                <a:gd name="connsiteY2183" fmla="*/ 1570779 h 2970782"/>
                <a:gd name="connsiteX2184" fmla="*/ 495977 w 3268239"/>
                <a:gd name="connsiteY2184" fmla="*/ 1568805 h 2970782"/>
                <a:gd name="connsiteX2185" fmla="*/ 490422 w 3268239"/>
                <a:gd name="connsiteY2185" fmla="*/ 1571598 h 2970782"/>
                <a:gd name="connsiteX2186" fmla="*/ 458759 w 3268239"/>
                <a:gd name="connsiteY2186" fmla="*/ 1578940 h 2970782"/>
                <a:gd name="connsiteX2187" fmla="*/ 426269 w 3268239"/>
                <a:gd name="connsiteY2187" fmla="*/ 1578012 h 2970782"/>
                <a:gd name="connsiteX2188" fmla="*/ 2748734 w 3268239"/>
                <a:gd name="connsiteY2188" fmla="*/ 908191 h 2970782"/>
                <a:gd name="connsiteX2189" fmla="*/ 2734178 w 3268239"/>
                <a:gd name="connsiteY2189" fmla="*/ 927591 h 2970782"/>
                <a:gd name="connsiteX2190" fmla="*/ 2711971 w 3268239"/>
                <a:gd name="connsiteY2190" fmla="*/ 942194 h 2970782"/>
                <a:gd name="connsiteX2191" fmla="*/ 2709732 w 3268239"/>
                <a:gd name="connsiteY2191" fmla="*/ 942038 h 2970782"/>
                <a:gd name="connsiteX2192" fmla="*/ 2708448 w 3268239"/>
                <a:gd name="connsiteY2192" fmla="*/ 940198 h 2970782"/>
                <a:gd name="connsiteX2193" fmla="*/ 2708634 w 3268239"/>
                <a:gd name="connsiteY2193" fmla="*/ 935767 h 2970782"/>
                <a:gd name="connsiteX2194" fmla="*/ 2686749 w 3268239"/>
                <a:gd name="connsiteY2194" fmla="*/ 963041 h 2970782"/>
                <a:gd name="connsiteX2195" fmla="*/ 2684059 w 3268239"/>
                <a:gd name="connsiteY2195" fmla="*/ 965114 h 2970782"/>
                <a:gd name="connsiteX2196" fmla="*/ 2688036 w 3268239"/>
                <a:gd name="connsiteY2196" fmla="*/ 964795 h 2970782"/>
                <a:gd name="connsiteX2197" fmla="*/ 2724381 w 3268239"/>
                <a:gd name="connsiteY2197" fmla="*/ 970584 h 2970782"/>
                <a:gd name="connsiteX2198" fmla="*/ 2758068 w 3268239"/>
                <a:gd name="connsiteY2198" fmla="*/ 985402 h 2970782"/>
                <a:gd name="connsiteX2199" fmla="*/ 2775722 w 3268239"/>
                <a:gd name="connsiteY2199" fmla="*/ 1002176 h 2970782"/>
                <a:gd name="connsiteX2200" fmla="*/ 2793630 w 3268239"/>
                <a:gd name="connsiteY2200" fmla="*/ 978967 h 2970782"/>
                <a:gd name="connsiteX2201" fmla="*/ 2822768 w 3268239"/>
                <a:gd name="connsiteY2201" fmla="*/ 956484 h 2970782"/>
                <a:gd name="connsiteX2202" fmla="*/ 2825131 w 3268239"/>
                <a:gd name="connsiteY2202" fmla="*/ 955431 h 2970782"/>
                <a:gd name="connsiteX2203" fmla="*/ 2818179 w 3268239"/>
                <a:gd name="connsiteY2203" fmla="*/ 954328 h 2970782"/>
                <a:gd name="connsiteX2204" fmla="*/ 2784216 w 3268239"/>
                <a:gd name="connsiteY2204" fmla="*/ 940153 h 2970782"/>
                <a:gd name="connsiteX2205" fmla="*/ 2754959 w 3268239"/>
                <a:gd name="connsiteY2205" fmla="*/ 917827 h 2970782"/>
                <a:gd name="connsiteX2206" fmla="*/ 2328498 w 3268239"/>
                <a:gd name="connsiteY2206" fmla="*/ 1014578 h 2970782"/>
                <a:gd name="connsiteX2207" fmla="*/ 2313943 w 3268239"/>
                <a:gd name="connsiteY2207" fmla="*/ 1033977 h 2970782"/>
                <a:gd name="connsiteX2208" fmla="*/ 2291736 w 3268239"/>
                <a:gd name="connsiteY2208" fmla="*/ 1048580 h 2970782"/>
                <a:gd name="connsiteX2209" fmla="*/ 2289497 w 3268239"/>
                <a:gd name="connsiteY2209" fmla="*/ 1048425 h 2970782"/>
                <a:gd name="connsiteX2210" fmla="*/ 2288213 w 3268239"/>
                <a:gd name="connsiteY2210" fmla="*/ 1046584 h 2970782"/>
                <a:gd name="connsiteX2211" fmla="*/ 2288399 w 3268239"/>
                <a:gd name="connsiteY2211" fmla="*/ 1042153 h 2970782"/>
                <a:gd name="connsiteX2212" fmla="*/ 2266514 w 3268239"/>
                <a:gd name="connsiteY2212" fmla="*/ 1069427 h 2970782"/>
                <a:gd name="connsiteX2213" fmla="*/ 2263823 w 3268239"/>
                <a:gd name="connsiteY2213" fmla="*/ 1071501 h 2970782"/>
                <a:gd name="connsiteX2214" fmla="*/ 2267801 w 3268239"/>
                <a:gd name="connsiteY2214" fmla="*/ 1071181 h 2970782"/>
                <a:gd name="connsiteX2215" fmla="*/ 2304145 w 3268239"/>
                <a:gd name="connsiteY2215" fmla="*/ 1076970 h 2970782"/>
                <a:gd name="connsiteX2216" fmla="*/ 2337833 w 3268239"/>
                <a:gd name="connsiteY2216" fmla="*/ 1091789 h 2970782"/>
                <a:gd name="connsiteX2217" fmla="*/ 2355487 w 3268239"/>
                <a:gd name="connsiteY2217" fmla="*/ 1108562 h 2970782"/>
                <a:gd name="connsiteX2218" fmla="*/ 2373395 w 3268239"/>
                <a:gd name="connsiteY2218" fmla="*/ 1085353 h 2970782"/>
                <a:gd name="connsiteX2219" fmla="*/ 2402533 w 3268239"/>
                <a:gd name="connsiteY2219" fmla="*/ 1062871 h 2970782"/>
                <a:gd name="connsiteX2220" fmla="*/ 2404896 w 3268239"/>
                <a:gd name="connsiteY2220" fmla="*/ 1061818 h 2970782"/>
                <a:gd name="connsiteX2221" fmla="*/ 2397944 w 3268239"/>
                <a:gd name="connsiteY2221" fmla="*/ 1060714 h 2970782"/>
                <a:gd name="connsiteX2222" fmla="*/ 2363980 w 3268239"/>
                <a:gd name="connsiteY2222" fmla="*/ 1046540 h 2970782"/>
                <a:gd name="connsiteX2223" fmla="*/ 2334723 w 3268239"/>
                <a:gd name="connsiteY2223" fmla="*/ 1024214 h 2970782"/>
                <a:gd name="connsiteX2224" fmla="*/ 404030 w 3268239"/>
                <a:gd name="connsiteY2224" fmla="*/ 1519822 h 2970782"/>
                <a:gd name="connsiteX2225" fmla="*/ 404259 w 3268239"/>
                <a:gd name="connsiteY2225" fmla="*/ 1520815 h 2970782"/>
                <a:gd name="connsiteX2226" fmla="*/ 403916 w 3268239"/>
                <a:gd name="connsiteY2226" fmla="*/ 1520964 h 2970782"/>
                <a:gd name="connsiteX2227" fmla="*/ 411976 w 3268239"/>
                <a:gd name="connsiteY2227" fmla="*/ 1538652 h 2970782"/>
                <a:gd name="connsiteX2228" fmla="*/ 416003 w 3268239"/>
                <a:gd name="connsiteY2228" fmla="*/ 1558169 h 2970782"/>
                <a:gd name="connsiteX2229" fmla="*/ 423783 w 3268239"/>
                <a:gd name="connsiteY2229" fmla="*/ 1553146 h 2970782"/>
                <a:gd name="connsiteX2230" fmla="*/ 455446 w 3268239"/>
                <a:gd name="connsiteY2230" fmla="*/ 1545803 h 2970782"/>
                <a:gd name="connsiteX2231" fmla="*/ 487936 w 3268239"/>
                <a:gd name="connsiteY2231" fmla="*/ 1546732 h 2970782"/>
                <a:gd name="connsiteX2232" fmla="*/ 491268 w 3268239"/>
                <a:gd name="connsiteY2232" fmla="*/ 1547642 h 2970782"/>
                <a:gd name="connsiteX2233" fmla="*/ 489797 w 3268239"/>
                <a:gd name="connsiteY2233" fmla="*/ 1546675 h 2970782"/>
                <a:gd name="connsiteX2234" fmla="*/ 467607 w 3268239"/>
                <a:gd name="connsiteY2234" fmla="*/ 1522925 h 2970782"/>
                <a:gd name="connsiteX2235" fmla="*/ 465864 w 3268239"/>
                <a:gd name="connsiteY2235" fmla="*/ 1519698 h 2970782"/>
                <a:gd name="connsiteX2236" fmla="*/ 448792 w 3268239"/>
                <a:gd name="connsiteY2236" fmla="*/ 1523803 h 2970782"/>
                <a:gd name="connsiteX2237" fmla="*/ 2853552 w 3268239"/>
                <a:gd name="connsiteY2237" fmla="*/ 840795 h 2970782"/>
                <a:gd name="connsiteX2238" fmla="*/ 2862371 w 3268239"/>
                <a:gd name="connsiteY2238" fmla="*/ 858000 h 2970782"/>
                <a:gd name="connsiteX2239" fmla="*/ 2865330 w 3268239"/>
                <a:gd name="connsiteY2239" fmla="*/ 880951 h 2970782"/>
                <a:gd name="connsiteX2240" fmla="*/ 2874143 w 3268239"/>
                <a:gd name="connsiteY2240" fmla="*/ 894353 h 2970782"/>
                <a:gd name="connsiteX2241" fmla="*/ 2873988 w 3268239"/>
                <a:gd name="connsiteY2241" fmla="*/ 896592 h 2970782"/>
                <a:gd name="connsiteX2242" fmla="*/ 2872148 w 3268239"/>
                <a:gd name="connsiteY2242" fmla="*/ 897876 h 2970782"/>
                <a:gd name="connsiteX2243" fmla="*/ 2866876 w 3268239"/>
                <a:gd name="connsiteY2243" fmla="*/ 897656 h 2970782"/>
                <a:gd name="connsiteX2244" fmla="*/ 2865838 w 3268239"/>
                <a:gd name="connsiteY2244" fmla="*/ 913914 h 2970782"/>
                <a:gd name="connsiteX2245" fmla="*/ 2863026 w 3268239"/>
                <a:gd name="connsiteY2245" fmla="*/ 927774 h 2970782"/>
                <a:gd name="connsiteX2246" fmla="*/ 2873772 w 3268239"/>
                <a:gd name="connsiteY2246" fmla="*/ 918277 h 2970782"/>
                <a:gd name="connsiteX2247" fmla="*/ 2889965 w 3268239"/>
                <a:gd name="connsiteY2247" fmla="*/ 907498 h 2970782"/>
                <a:gd name="connsiteX2248" fmla="*/ 2897985 w 3268239"/>
                <a:gd name="connsiteY2248" fmla="*/ 904151 h 2970782"/>
                <a:gd name="connsiteX2249" fmla="*/ 2904438 w 3268239"/>
                <a:gd name="connsiteY2249" fmla="*/ 888328 h 2970782"/>
                <a:gd name="connsiteX2250" fmla="*/ 2926525 w 3268239"/>
                <a:gd name="connsiteY2250" fmla="*/ 858890 h 2970782"/>
                <a:gd name="connsiteX2251" fmla="*/ 2928522 w 3268239"/>
                <a:gd name="connsiteY2251" fmla="*/ 857245 h 2970782"/>
                <a:gd name="connsiteX2252" fmla="*/ 2921528 w 3268239"/>
                <a:gd name="connsiteY2252" fmla="*/ 858035 h 2970782"/>
                <a:gd name="connsiteX2253" fmla="*/ 2885014 w 3268239"/>
                <a:gd name="connsiteY2253" fmla="*/ 853430 h 2970782"/>
                <a:gd name="connsiteX2254" fmla="*/ 2433316 w 3268239"/>
                <a:gd name="connsiteY2254" fmla="*/ 947181 h 2970782"/>
                <a:gd name="connsiteX2255" fmla="*/ 2442136 w 3268239"/>
                <a:gd name="connsiteY2255" fmla="*/ 964387 h 2970782"/>
                <a:gd name="connsiteX2256" fmla="*/ 2445095 w 3268239"/>
                <a:gd name="connsiteY2256" fmla="*/ 987337 h 2970782"/>
                <a:gd name="connsiteX2257" fmla="*/ 2453908 w 3268239"/>
                <a:gd name="connsiteY2257" fmla="*/ 1000740 h 2970782"/>
                <a:gd name="connsiteX2258" fmla="*/ 2453753 w 3268239"/>
                <a:gd name="connsiteY2258" fmla="*/ 1002979 h 2970782"/>
                <a:gd name="connsiteX2259" fmla="*/ 2451912 w 3268239"/>
                <a:gd name="connsiteY2259" fmla="*/ 1004263 h 2970782"/>
                <a:gd name="connsiteX2260" fmla="*/ 2446640 w 3268239"/>
                <a:gd name="connsiteY2260" fmla="*/ 1004042 h 2970782"/>
                <a:gd name="connsiteX2261" fmla="*/ 2445602 w 3268239"/>
                <a:gd name="connsiteY2261" fmla="*/ 1020300 h 2970782"/>
                <a:gd name="connsiteX2262" fmla="*/ 2442790 w 3268239"/>
                <a:gd name="connsiteY2262" fmla="*/ 1034161 h 2970782"/>
                <a:gd name="connsiteX2263" fmla="*/ 2453536 w 3268239"/>
                <a:gd name="connsiteY2263" fmla="*/ 1024664 h 2970782"/>
                <a:gd name="connsiteX2264" fmla="*/ 2469729 w 3268239"/>
                <a:gd name="connsiteY2264" fmla="*/ 1013884 h 2970782"/>
                <a:gd name="connsiteX2265" fmla="*/ 2477749 w 3268239"/>
                <a:gd name="connsiteY2265" fmla="*/ 1010537 h 2970782"/>
                <a:gd name="connsiteX2266" fmla="*/ 2484202 w 3268239"/>
                <a:gd name="connsiteY2266" fmla="*/ 994714 h 2970782"/>
                <a:gd name="connsiteX2267" fmla="*/ 2506290 w 3268239"/>
                <a:gd name="connsiteY2267" fmla="*/ 965276 h 2970782"/>
                <a:gd name="connsiteX2268" fmla="*/ 2508287 w 3268239"/>
                <a:gd name="connsiteY2268" fmla="*/ 963631 h 2970782"/>
                <a:gd name="connsiteX2269" fmla="*/ 2501292 w 3268239"/>
                <a:gd name="connsiteY2269" fmla="*/ 964422 h 2970782"/>
                <a:gd name="connsiteX2270" fmla="*/ 2464779 w 3268239"/>
                <a:gd name="connsiteY2270" fmla="*/ 959817 h 2970782"/>
                <a:gd name="connsiteX2271" fmla="*/ 2605420 w 3268239"/>
                <a:gd name="connsiteY2271" fmla="*/ 899505 h 2970782"/>
                <a:gd name="connsiteX2272" fmla="*/ 2584869 w 3268239"/>
                <a:gd name="connsiteY2272" fmla="*/ 926591 h 2970782"/>
                <a:gd name="connsiteX2273" fmla="*/ 2555915 w 3268239"/>
                <a:gd name="connsiteY2273" fmla="*/ 949309 h 2970782"/>
                <a:gd name="connsiteX2274" fmla="*/ 2552824 w 3268239"/>
                <a:gd name="connsiteY2274" fmla="*/ 950717 h 2970782"/>
                <a:gd name="connsiteX2275" fmla="*/ 2556770 w 3268239"/>
                <a:gd name="connsiteY2275" fmla="*/ 951310 h 2970782"/>
                <a:gd name="connsiteX2276" fmla="*/ 2575565 w 3268239"/>
                <a:gd name="connsiteY2276" fmla="*/ 958975 h 2970782"/>
                <a:gd name="connsiteX2277" fmla="*/ 2601306 w 3268239"/>
                <a:gd name="connsiteY2277" fmla="*/ 956292 h 2970782"/>
                <a:gd name="connsiteX2278" fmla="*/ 2637681 w 3268239"/>
                <a:gd name="connsiteY2278" fmla="*/ 961887 h 2970782"/>
                <a:gd name="connsiteX2279" fmla="*/ 2641297 w 3268239"/>
                <a:gd name="connsiteY2279" fmla="*/ 963376 h 2970782"/>
                <a:gd name="connsiteX2280" fmla="*/ 2639779 w 3268239"/>
                <a:gd name="connsiteY2280" fmla="*/ 962083 h 2970782"/>
                <a:gd name="connsiteX2281" fmla="*/ 2618173 w 3268239"/>
                <a:gd name="connsiteY2281" fmla="*/ 932290 h 2970782"/>
                <a:gd name="connsiteX2282" fmla="*/ 2773264 w 3268239"/>
                <a:gd name="connsiteY2282" fmla="*/ 850013 h 2970782"/>
                <a:gd name="connsiteX2283" fmla="*/ 2772545 w 3268239"/>
                <a:gd name="connsiteY2283" fmla="*/ 850689 h 2970782"/>
                <a:gd name="connsiteX2284" fmla="*/ 2772132 w 3268239"/>
                <a:gd name="connsiteY2284" fmla="*/ 850599 h 2970782"/>
                <a:gd name="connsiteX2285" fmla="*/ 2767853 w 3268239"/>
                <a:gd name="connsiteY2285" fmla="*/ 872189 h 2970782"/>
                <a:gd name="connsiteX2286" fmla="*/ 2758654 w 3268239"/>
                <a:gd name="connsiteY2286" fmla="*/ 892801 h 2970782"/>
                <a:gd name="connsiteX2287" fmla="*/ 2769106 w 3268239"/>
                <a:gd name="connsiteY2287" fmla="*/ 893323 h 2970782"/>
                <a:gd name="connsiteX2288" fmla="*/ 2803070 w 3268239"/>
                <a:gd name="connsiteY2288" fmla="*/ 907498 h 2970782"/>
                <a:gd name="connsiteX2289" fmla="*/ 2832327 w 3268239"/>
                <a:gd name="connsiteY2289" fmla="*/ 929824 h 2970782"/>
                <a:gd name="connsiteX2290" fmla="*/ 2834789 w 3268239"/>
                <a:gd name="connsiteY2290" fmla="*/ 932862 h 2970782"/>
                <a:gd name="connsiteX2291" fmla="*/ 2834075 w 3268239"/>
                <a:gd name="connsiteY2291" fmla="*/ 931001 h 2970782"/>
                <a:gd name="connsiteX2292" fmla="*/ 2829369 w 3268239"/>
                <a:gd name="connsiteY2292" fmla="*/ 894500 h 2970782"/>
                <a:gd name="connsiteX2293" fmla="*/ 2829902 w 3268239"/>
                <a:gd name="connsiteY2293" fmla="*/ 890366 h 2970782"/>
                <a:gd name="connsiteX2294" fmla="*/ 2811515 w 3268239"/>
                <a:gd name="connsiteY2294" fmla="*/ 882867 h 2970782"/>
                <a:gd name="connsiteX2295" fmla="*/ 2788230 w 3268239"/>
                <a:gd name="connsiteY2295" fmla="*/ 866551 h 2970782"/>
                <a:gd name="connsiteX2296" fmla="*/ 2353029 w 3268239"/>
                <a:gd name="connsiteY2296" fmla="*/ 956400 h 2970782"/>
                <a:gd name="connsiteX2297" fmla="*/ 2352310 w 3268239"/>
                <a:gd name="connsiteY2297" fmla="*/ 957076 h 2970782"/>
                <a:gd name="connsiteX2298" fmla="*/ 2351897 w 3268239"/>
                <a:gd name="connsiteY2298" fmla="*/ 956986 h 2970782"/>
                <a:gd name="connsiteX2299" fmla="*/ 2347618 w 3268239"/>
                <a:gd name="connsiteY2299" fmla="*/ 978575 h 2970782"/>
                <a:gd name="connsiteX2300" fmla="*/ 2338419 w 3268239"/>
                <a:gd name="connsiteY2300" fmla="*/ 999187 h 2970782"/>
                <a:gd name="connsiteX2301" fmla="*/ 2348871 w 3268239"/>
                <a:gd name="connsiteY2301" fmla="*/ 999710 h 2970782"/>
                <a:gd name="connsiteX2302" fmla="*/ 2382834 w 3268239"/>
                <a:gd name="connsiteY2302" fmla="*/ 1013884 h 2970782"/>
                <a:gd name="connsiteX2303" fmla="*/ 2412092 w 3268239"/>
                <a:gd name="connsiteY2303" fmla="*/ 1036210 h 2970782"/>
                <a:gd name="connsiteX2304" fmla="*/ 2414553 w 3268239"/>
                <a:gd name="connsiteY2304" fmla="*/ 1039248 h 2970782"/>
                <a:gd name="connsiteX2305" fmla="*/ 2413840 w 3268239"/>
                <a:gd name="connsiteY2305" fmla="*/ 1037387 h 2970782"/>
                <a:gd name="connsiteX2306" fmla="*/ 2409134 w 3268239"/>
                <a:gd name="connsiteY2306" fmla="*/ 1000887 h 2970782"/>
                <a:gd name="connsiteX2307" fmla="*/ 2409667 w 3268239"/>
                <a:gd name="connsiteY2307" fmla="*/ 996752 h 2970782"/>
                <a:gd name="connsiteX2308" fmla="*/ 2391280 w 3268239"/>
                <a:gd name="connsiteY2308" fmla="*/ 989253 h 2970782"/>
                <a:gd name="connsiteX2309" fmla="*/ 2367994 w 3268239"/>
                <a:gd name="connsiteY2309" fmla="*/ 972937 h 2970782"/>
                <a:gd name="connsiteX2310" fmla="*/ 1411317 w 3268239"/>
                <a:gd name="connsiteY2310" fmla="*/ 1204472 h 2970782"/>
                <a:gd name="connsiteX2311" fmla="*/ 1410821 w 3268239"/>
                <a:gd name="connsiteY2311" fmla="*/ 1228718 h 2970782"/>
                <a:gd name="connsiteX2312" fmla="*/ 1401312 w 3268239"/>
                <a:gd name="connsiteY2312" fmla="*/ 1253537 h 2970782"/>
                <a:gd name="connsiteX2313" fmla="*/ 1399404 w 3268239"/>
                <a:gd name="connsiteY2313" fmla="*/ 1254717 h 2970782"/>
                <a:gd name="connsiteX2314" fmla="*/ 1397287 w 3268239"/>
                <a:gd name="connsiteY2314" fmla="*/ 1253972 h 2970782"/>
                <a:gd name="connsiteX2315" fmla="*/ 1394860 w 3268239"/>
                <a:gd name="connsiteY2315" fmla="*/ 1250280 h 2970782"/>
                <a:gd name="connsiteX2316" fmla="*/ 1393009 w 3268239"/>
                <a:gd name="connsiteY2316" fmla="*/ 1285191 h 2970782"/>
                <a:gd name="connsiteX2317" fmla="*/ 1392035 w 3268239"/>
                <a:gd name="connsiteY2317" fmla="*/ 1288445 h 2970782"/>
                <a:gd name="connsiteX2318" fmla="*/ 1395078 w 3268239"/>
                <a:gd name="connsiteY2318" fmla="*/ 1285864 h 2970782"/>
                <a:gd name="connsiteX2319" fmla="*/ 1427969 w 3268239"/>
                <a:gd name="connsiteY2319" fmla="*/ 1269352 h 2970782"/>
                <a:gd name="connsiteX2320" fmla="*/ 1463971 w 3268239"/>
                <a:gd name="connsiteY2320" fmla="*/ 1261721 h 2970782"/>
                <a:gd name="connsiteX2321" fmla="*/ 1488097 w 3268239"/>
                <a:gd name="connsiteY2321" fmla="*/ 1265037 h 2970782"/>
                <a:gd name="connsiteX2322" fmla="*/ 1489091 w 3268239"/>
                <a:gd name="connsiteY2322" fmla="*/ 1235739 h 2970782"/>
                <a:gd name="connsiteX2323" fmla="*/ 1499628 w 3268239"/>
                <a:gd name="connsiteY2323" fmla="*/ 1200477 h 2970782"/>
                <a:gd name="connsiteX2324" fmla="*/ 1500933 w 3268239"/>
                <a:gd name="connsiteY2324" fmla="*/ 1198242 h 2970782"/>
                <a:gd name="connsiteX2325" fmla="*/ 1494644 w 3268239"/>
                <a:gd name="connsiteY2325" fmla="*/ 1201404 h 2970782"/>
                <a:gd name="connsiteX2326" fmla="*/ 1458792 w 3268239"/>
                <a:gd name="connsiteY2326" fmla="*/ 1209718 h 2970782"/>
                <a:gd name="connsiteX2327" fmla="*/ 1422005 w 3268239"/>
                <a:gd name="connsiteY2327" fmla="*/ 1208666 h 2970782"/>
                <a:gd name="connsiteX2328" fmla="*/ 519506 w 3268239"/>
                <a:gd name="connsiteY2328" fmla="*/ 1445111 h 2970782"/>
                <a:gd name="connsiteX2329" fmla="*/ 514897 w 3268239"/>
                <a:gd name="connsiteY2329" fmla="*/ 1449284 h 2970782"/>
                <a:gd name="connsiteX2330" fmla="*/ 486338 w 3268239"/>
                <a:gd name="connsiteY2330" fmla="*/ 1464804 h 2970782"/>
                <a:gd name="connsiteX2331" fmla="*/ 457284 w 3268239"/>
                <a:gd name="connsiteY2331" fmla="*/ 1471955 h 2970782"/>
                <a:gd name="connsiteX2332" fmla="*/ 472458 w 3268239"/>
                <a:gd name="connsiteY2332" fmla="*/ 1479738 h 2970782"/>
                <a:gd name="connsiteX2333" fmla="*/ 486443 w 3268239"/>
                <a:gd name="connsiteY2333" fmla="*/ 1494706 h 2970782"/>
                <a:gd name="connsiteX2334" fmla="*/ 499626 w 3268239"/>
                <a:gd name="connsiteY2334" fmla="*/ 1499757 h 2970782"/>
                <a:gd name="connsiteX2335" fmla="*/ 500669 w 3268239"/>
                <a:gd name="connsiteY2335" fmla="*/ 1501442 h 2970782"/>
                <a:gd name="connsiteX2336" fmla="*/ 500010 w 3268239"/>
                <a:gd name="connsiteY2336" fmla="*/ 1503312 h 2970782"/>
                <a:gd name="connsiteX2337" fmla="*/ 496134 w 3268239"/>
                <a:gd name="connsiteY2337" fmla="*/ 1505860 h 2970782"/>
                <a:gd name="connsiteX2338" fmla="*/ 503767 w 3268239"/>
                <a:gd name="connsiteY2338" fmla="*/ 1518048 h 2970782"/>
                <a:gd name="connsiteX2339" fmla="*/ 508895 w 3268239"/>
                <a:gd name="connsiteY2339" fmla="*/ 1529438 h 2970782"/>
                <a:gd name="connsiteX2340" fmla="*/ 511706 w 3268239"/>
                <a:gd name="connsiteY2340" fmla="*/ 1517088 h 2970782"/>
                <a:gd name="connsiteX2341" fmla="*/ 517762 w 3268239"/>
                <a:gd name="connsiteY2341" fmla="*/ 1501010 h 2970782"/>
                <a:gd name="connsiteX2342" fmla="*/ 521783 w 3268239"/>
                <a:gd name="connsiteY2342" fmla="*/ 1494483 h 2970782"/>
                <a:gd name="connsiteX2343" fmla="*/ 518257 w 3268239"/>
                <a:gd name="connsiteY2343" fmla="*/ 1479817 h 2970782"/>
                <a:gd name="connsiteX2344" fmla="*/ 518921 w 3268239"/>
                <a:gd name="connsiteY2344" fmla="*/ 1447320 h 2970782"/>
                <a:gd name="connsiteX2345" fmla="*/ 1563853 w 3268239"/>
                <a:gd name="connsiteY2345" fmla="*/ 1124241 h 2970782"/>
                <a:gd name="connsiteX2346" fmla="*/ 1562962 w 3268239"/>
                <a:gd name="connsiteY2346" fmla="*/ 1127166 h 2970782"/>
                <a:gd name="connsiteX2347" fmla="*/ 1562900 w 3268239"/>
                <a:gd name="connsiteY2347" fmla="*/ 1130206 h 2970782"/>
                <a:gd name="connsiteX2348" fmla="*/ 1553390 w 3268239"/>
                <a:gd name="connsiteY2348" fmla="*/ 1155025 h 2970782"/>
                <a:gd name="connsiteX2349" fmla="*/ 1551482 w 3268239"/>
                <a:gd name="connsiteY2349" fmla="*/ 1156205 h 2970782"/>
                <a:gd name="connsiteX2350" fmla="*/ 1549365 w 3268239"/>
                <a:gd name="connsiteY2350" fmla="*/ 1155460 h 2970782"/>
                <a:gd name="connsiteX2351" fmla="*/ 1548965 w 3268239"/>
                <a:gd name="connsiteY2351" fmla="*/ 1154851 h 2970782"/>
                <a:gd name="connsiteX2352" fmla="*/ 1540664 w 3268239"/>
                <a:gd name="connsiteY2352" fmla="*/ 1168325 h 2970782"/>
                <a:gd name="connsiteX2353" fmla="*/ 1538251 w 3268239"/>
                <a:gd name="connsiteY2353" fmla="*/ 1170715 h 2970782"/>
                <a:gd name="connsiteX2354" fmla="*/ 1542158 w 3268239"/>
                <a:gd name="connsiteY2354" fmla="*/ 1169906 h 2970782"/>
                <a:gd name="connsiteX2355" fmla="*/ 1568485 w 3268239"/>
                <a:gd name="connsiteY2355" fmla="*/ 1170800 h 2970782"/>
                <a:gd name="connsiteX2356" fmla="*/ 1562539 w 3268239"/>
                <a:gd name="connsiteY2356" fmla="*/ 1151373 h 2970782"/>
                <a:gd name="connsiteX2357" fmla="*/ 2569937 w 3268239"/>
                <a:gd name="connsiteY2357" fmla="*/ 832413 h 2970782"/>
                <a:gd name="connsiteX2358" fmla="*/ 2569209 w 3268239"/>
                <a:gd name="connsiteY2358" fmla="*/ 833311 h 2970782"/>
                <a:gd name="connsiteX2359" fmla="*/ 2568839 w 3268239"/>
                <a:gd name="connsiteY2359" fmla="*/ 833109 h 2970782"/>
                <a:gd name="connsiteX2360" fmla="*/ 2558674 w 3268239"/>
                <a:gd name="connsiteY2360" fmla="*/ 852630 h 2970782"/>
                <a:gd name="connsiteX2361" fmla="*/ 2540267 w 3268239"/>
                <a:gd name="connsiteY2361" fmla="*/ 874301 h 2970782"/>
                <a:gd name="connsiteX2362" fmla="*/ 2529648 w 3268239"/>
                <a:gd name="connsiteY2362" fmla="*/ 882253 h 2970782"/>
                <a:gd name="connsiteX2363" fmla="*/ 2530478 w 3268239"/>
                <a:gd name="connsiteY2363" fmla="*/ 888996 h 2970782"/>
                <a:gd name="connsiteX2364" fmla="*/ 2532466 w 3268239"/>
                <a:gd name="connsiteY2364" fmla="*/ 893722 h 2970782"/>
                <a:gd name="connsiteX2365" fmla="*/ 2536448 w 3268239"/>
                <a:gd name="connsiteY2365" fmla="*/ 912762 h 2970782"/>
                <a:gd name="connsiteX2366" fmla="*/ 2537434 w 3268239"/>
                <a:gd name="connsiteY2366" fmla="*/ 926871 h 2970782"/>
                <a:gd name="connsiteX2367" fmla="*/ 2545258 w 3268239"/>
                <a:gd name="connsiteY2367" fmla="*/ 914852 h 2970782"/>
                <a:gd name="connsiteX2368" fmla="*/ 2557991 w 3268239"/>
                <a:gd name="connsiteY2368" fmla="*/ 900145 h 2970782"/>
                <a:gd name="connsiteX2369" fmla="*/ 2586944 w 3268239"/>
                <a:gd name="connsiteY2369" fmla="*/ 877427 h 2970782"/>
                <a:gd name="connsiteX2370" fmla="*/ 2596932 w 3268239"/>
                <a:gd name="connsiteY2370" fmla="*/ 874119 h 2970782"/>
                <a:gd name="connsiteX2371" fmla="*/ 477512 w 3268239"/>
                <a:gd name="connsiteY2371" fmla="*/ 1405940 h 2970782"/>
                <a:gd name="connsiteX2372" fmla="*/ 462945 w 3268239"/>
                <a:gd name="connsiteY2372" fmla="*/ 1439056 h 2970782"/>
                <a:gd name="connsiteX2373" fmla="*/ 461238 w 3268239"/>
                <a:gd name="connsiteY2373" fmla="*/ 1440853 h 2970782"/>
                <a:gd name="connsiteX2374" fmla="*/ 474309 w 3268239"/>
                <a:gd name="connsiteY2374" fmla="*/ 1433750 h 2970782"/>
                <a:gd name="connsiteX2375" fmla="*/ 505871 w 3268239"/>
                <a:gd name="connsiteY2375" fmla="*/ 1425981 h 2970782"/>
                <a:gd name="connsiteX2376" fmla="*/ 509324 w 3268239"/>
                <a:gd name="connsiteY2376" fmla="*/ 1425969 h 2970782"/>
                <a:gd name="connsiteX2377" fmla="*/ 507648 w 3268239"/>
                <a:gd name="connsiteY2377" fmla="*/ 1425430 h 2970782"/>
                <a:gd name="connsiteX2378" fmla="*/ 479928 w 3268239"/>
                <a:gd name="connsiteY2378" fmla="*/ 1408457 h 2970782"/>
                <a:gd name="connsiteX2379" fmla="*/ 554446 w 3268239"/>
                <a:gd name="connsiteY2379" fmla="*/ 1382122 h 2970782"/>
                <a:gd name="connsiteX2380" fmla="*/ 546279 w 3268239"/>
                <a:gd name="connsiteY2380" fmla="*/ 1410288 h 2970782"/>
                <a:gd name="connsiteX2381" fmla="*/ 544787 w 3268239"/>
                <a:gd name="connsiteY2381" fmla="*/ 1412891 h 2970782"/>
                <a:gd name="connsiteX2382" fmla="*/ 547923 w 3268239"/>
                <a:gd name="connsiteY2382" fmla="*/ 1411282 h 2970782"/>
                <a:gd name="connsiteX2383" fmla="*/ 577478 w 3268239"/>
                <a:gd name="connsiteY2383" fmla="*/ 1404175 h 2970782"/>
                <a:gd name="connsiteX2384" fmla="*/ 585351 w 3268239"/>
                <a:gd name="connsiteY2384" fmla="*/ 1379746 h 2970782"/>
                <a:gd name="connsiteX2385" fmla="*/ 564436 w 3268239"/>
                <a:gd name="connsiteY2385" fmla="*/ 1383714 h 2970782"/>
                <a:gd name="connsiteX2386" fmla="*/ 1396845 w 3268239"/>
                <a:gd name="connsiteY2386" fmla="*/ 1142818 h 2970782"/>
                <a:gd name="connsiteX2387" fmla="*/ 1397089 w 3268239"/>
                <a:gd name="connsiteY2387" fmla="*/ 1143880 h 2970782"/>
                <a:gd name="connsiteX2388" fmla="*/ 1396701 w 3268239"/>
                <a:gd name="connsiteY2388" fmla="*/ 1144048 h 2970782"/>
                <a:gd name="connsiteX2389" fmla="*/ 1405828 w 3268239"/>
                <a:gd name="connsiteY2389" fmla="*/ 1164076 h 2970782"/>
                <a:gd name="connsiteX2390" fmla="*/ 1410391 w 3268239"/>
                <a:gd name="connsiteY2390" fmla="*/ 1186192 h 2970782"/>
                <a:gd name="connsiteX2391" fmla="*/ 1419190 w 3268239"/>
                <a:gd name="connsiteY2391" fmla="*/ 1180512 h 2970782"/>
                <a:gd name="connsiteX2392" fmla="*/ 1455042 w 3268239"/>
                <a:gd name="connsiteY2392" fmla="*/ 1172198 h 2970782"/>
                <a:gd name="connsiteX2393" fmla="*/ 1491829 w 3268239"/>
                <a:gd name="connsiteY2393" fmla="*/ 1173249 h 2970782"/>
                <a:gd name="connsiteX2394" fmla="*/ 1495601 w 3268239"/>
                <a:gd name="connsiteY2394" fmla="*/ 1174279 h 2970782"/>
                <a:gd name="connsiteX2395" fmla="*/ 1493936 w 3268239"/>
                <a:gd name="connsiteY2395" fmla="*/ 1173185 h 2970782"/>
                <a:gd name="connsiteX2396" fmla="*/ 1468810 w 3268239"/>
                <a:gd name="connsiteY2396" fmla="*/ 1146294 h 2970782"/>
                <a:gd name="connsiteX2397" fmla="*/ 1466826 w 3268239"/>
                <a:gd name="connsiteY2397" fmla="*/ 1142619 h 2970782"/>
                <a:gd name="connsiteX2398" fmla="*/ 1447514 w 3268239"/>
                <a:gd name="connsiteY2398" fmla="*/ 1147263 h 2970782"/>
                <a:gd name="connsiteX2399" fmla="*/ 1419083 w 3268239"/>
                <a:gd name="connsiteY2399" fmla="*/ 1147606 h 2970782"/>
                <a:gd name="connsiteX2400" fmla="*/ 2216884 w 3268239"/>
                <a:gd name="connsiteY2400" fmla="*/ 911025 h 2970782"/>
                <a:gd name="connsiteX2401" fmla="*/ 2209494 w 3268239"/>
                <a:gd name="connsiteY2401" fmla="*/ 916497 h 2970782"/>
                <a:gd name="connsiteX2402" fmla="*/ 2175329 w 3268239"/>
                <a:gd name="connsiteY2402" fmla="*/ 930180 h 2970782"/>
                <a:gd name="connsiteX2403" fmla="*/ 2171967 w 3268239"/>
                <a:gd name="connsiteY2403" fmla="*/ 930664 h 2970782"/>
                <a:gd name="connsiteX2404" fmla="*/ 2175588 w 3268239"/>
                <a:gd name="connsiteY2404" fmla="*/ 932340 h 2970782"/>
                <a:gd name="connsiteX2405" fmla="*/ 2204397 w 3268239"/>
                <a:gd name="connsiteY2405" fmla="*/ 955241 h 2970782"/>
                <a:gd name="connsiteX2406" fmla="*/ 2234242 w 3268239"/>
                <a:gd name="connsiteY2406" fmla="*/ 1010112 h 2970782"/>
                <a:gd name="connsiteX2407" fmla="*/ 2233464 w 3268239"/>
                <a:gd name="connsiteY2407" fmla="*/ 1012217 h 2970782"/>
                <a:gd name="connsiteX2408" fmla="*/ 2231337 w 3268239"/>
                <a:gd name="connsiteY2408" fmla="*/ 1012933 h 2970782"/>
                <a:gd name="connsiteX2409" fmla="*/ 2223557 w 3268239"/>
                <a:gd name="connsiteY2409" fmla="*/ 1010302 h 2970782"/>
                <a:gd name="connsiteX2410" fmla="*/ 2231044 w 3268239"/>
                <a:gd name="connsiteY2410" fmla="*/ 1020625 h 2970782"/>
                <a:gd name="connsiteX2411" fmla="*/ 2239250 w 3268239"/>
                <a:gd name="connsiteY2411" fmla="*/ 1038262 h 2970782"/>
                <a:gd name="connsiteX2412" fmla="*/ 2243416 w 3268239"/>
                <a:gd name="connsiteY2412" fmla="*/ 1051777 h 2970782"/>
                <a:gd name="connsiteX2413" fmla="*/ 2248304 w 3268239"/>
                <a:gd name="connsiteY2413" fmla="*/ 1038295 h 2970782"/>
                <a:gd name="connsiteX2414" fmla="*/ 2257360 w 3268239"/>
                <a:gd name="connsiteY2414" fmla="*/ 1021079 h 2970782"/>
                <a:gd name="connsiteX2415" fmla="*/ 2303063 w 3268239"/>
                <a:gd name="connsiteY2415" fmla="*/ 978501 h 2970782"/>
                <a:gd name="connsiteX2416" fmla="*/ 2305295 w 3268239"/>
                <a:gd name="connsiteY2416" fmla="*/ 978729 h 2970782"/>
                <a:gd name="connsiteX2417" fmla="*/ 2306519 w 3268239"/>
                <a:gd name="connsiteY2417" fmla="*/ 980610 h 2970782"/>
                <a:gd name="connsiteX2418" fmla="*/ 2306440 w 3268239"/>
                <a:gd name="connsiteY2418" fmla="*/ 981664 h 2970782"/>
                <a:gd name="connsiteX2419" fmla="*/ 2325310 w 3268239"/>
                <a:gd name="connsiteY2419" fmla="*/ 956514 h 2970782"/>
                <a:gd name="connsiteX2420" fmla="*/ 2327307 w 3268239"/>
                <a:gd name="connsiteY2420" fmla="*/ 954869 h 2970782"/>
                <a:gd name="connsiteX2421" fmla="*/ 2320313 w 3268239"/>
                <a:gd name="connsiteY2421" fmla="*/ 955659 h 2970782"/>
                <a:gd name="connsiteX2422" fmla="*/ 2283799 w 3268239"/>
                <a:gd name="connsiteY2422" fmla="*/ 951054 h 2970782"/>
                <a:gd name="connsiteX2423" fmla="*/ 2249648 w 3268239"/>
                <a:gd name="connsiteY2423" fmla="*/ 937339 h 2970782"/>
                <a:gd name="connsiteX2424" fmla="*/ 2238282 w 3268239"/>
                <a:gd name="connsiteY2424" fmla="*/ 927222 h 2970782"/>
                <a:gd name="connsiteX2425" fmla="*/ 2237584 w 3268239"/>
                <a:gd name="connsiteY2425" fmla="*/ 926997 h 2970782"/>
                <a:gd name="connsiteX2426" fmla="*/ 1790497 w 3268239"/>
                <a:gd name="connsiteY2426" fmla="*/ 1027086 h 2970782"/>
                <a:gd name="connsiteX2427" fmla="*/ 1790001 w 3268239"/>
                <a:gd name="connsiteY2427" fmla="*/ 1051332 h 2970782"/>
                <a:gd name="connsiteX2428" fmla="*/ 1780492 w 3268239"/>
                <a:gd name="connsiteY2428" fmla="*/ 1076151 h 2970782"/>
                <a:gd name="connsiteX2429" fmla="*/ 1778584 w 3268239"/>
                <a:gd name="connsiteY2429" fmla="*/ 1077332 h 2970782"/>
                <a:gd name="connsiteX2430" fmla="*/ 1776467 w 3268239"/>
                <a:gd name="connsiteY2430" fmla="*/ 1076587 h 2970782"/>
                <a:gd name="connsiteX2431" fmla="*/ 1774041 w 3268239"/>
                <a:gd name="connsiteY2431" fmla="*/ 1072894 h 2970782"/>
                <a:gd name="connsiteX2432" fmla="*/ 1772190 w 3268239"/>
                <a:gd name="connsiteY2432" fmla="*/ 1107805 h 2970782"/>
                <a:gd name="connsiteX2433" fmla="*/ 1771216 w 3268239"/>
                <a:gd name="connsiteY2433" fmla="*/ 1111059 h 2970782"/>
                <a:gd name="connsiteX2434" fmla="*/ 1774259 w 3268239"/>
                <a:gd name="connsiteY2434" fmla="*/ 1108479 h 2970782"/>
                <a:gd name="connsiteX2435" fmla="*/ 1807149 w 3268239"/>
                <a:gd name="connsiteY2435" fmla="*/ 1091966 h 2970782"/>
                <a:gd name="connsiteX2436" fmla="*/ 1843151 w 3268239"/>
                <a:gd name="connsiteY2436" fmla="*/ 1084336 h 2970782"/>
                <a:gd name="connsiteX2437" fmla="*/ 1867277 w 3268239"/>
                <a:gd name="connsiteY2437" fmla="*/ 1087652 h 2970782"/>
                <a:gd name="connsiteX2438" fmla="*/ 1868272 w 3268239"/>
                <a:gd name="connsiteY2438" fmla="*/ 1058353 h 2970782"/>
                <a:gd name="connsiteX2439" fmla="*/ 1878809 w 3268239"/>
                <a:gd name="connsiteY2439" fmla="*/ 1023091 h 2970782"/>
                <a:gd name="connsiteX2440" fmla="*/ 1880113 w 3268239"/>
                <a:gd name="connsiteY2440" fmla="*/ 1020857 h 2970782"/>
                <a:gd name="connsiteX2441" fmla="*/ 1873824 w 3268239"/>
                <a:gd name="connsiteY2441" fmla="*/ 1024019 h 2970782"/>
                <a:gd name="connsiteX2442" fmla="*/ 1837973 w 3268239"/>
                <a:gd name="connsiteY2442" fmla="*/ 1032332 h 2970782"/>
                <a:gd name="connsiteX2443" fmla="*/ 1801185 w 3268239"/>
                <a:gd name="connsiteY2443" fmla="*/ 1031281 h 2970782"/>
                <a:gd name="connsiteX2444" fmla="*/ 1576702 w 3268239"/>
                <a:gd name="connsiteY2444" fmla="*/ 1077292 h 2970782"/>
                <a:gd name="connsiteX2445" fmla="*/ 1570368 w 3268239"/>
                <a:gd name="connsiteY2445" fmla="*/ 1080363 h 2970782"/>
                <a:gd name="connsiteX2446" fmla="*/ 1569637 w 3268239"/>
                <a:gd name="connsiteY2446" fmla="*/ 1080521 h 2970782"/>
                <a:gd name="connsiteX2447" fmla="*/ 1570375 w 3268239"/>
                <a:gd name="connsiteY2447" fmla="*/ 1095367 h 2970782"/>
                <a:gd name="connsiteX2448" fmla="*/ 1575365 w 3268239"/>
                <a:gd name="connsiteY2448" fmla="*/ 1079507 h 2970782"/>
                <a:gd name="connsiteX2449" fmla="*/ 935892 w 3268239"/>
                <a:gd name="connsiteY2449" fmla="*/ 1244449 h 2970782"/>
                <a:gd name="connsiteX2450" fmla="*/ 938136 w 3268239"/>
                <a:gd name="connsiteY2450" fmla="*/ 1244476 h 2970782"/>
                <a:gd name="connsiteX2451" fmla="*/ 978703 w 3268239"/>
                <a:gd name="connsiteY2451" fmla="*/ 1291972 h 2970782"/>
                <a:gd name="connsiteX2452" fmla="*/ 985743 w 3268239"/>
                <a:gd name="connsiteY2452" fmla="*/ 1310106 h 2970782"/>
                <a:gd name="connsiteX2453" fmla="*/ 989021 w 3268239"/>
                <a:gd name="connsiteY2453" fmla="*/ 1323864 h 2970782"/>
                <a:gd name="connsiteX2454" fmla="*/ 994777 w 3268239"/>
                <a:gd name="connsiteY2454" fmla="*/ 1310728 h 2970782"/>
                <a:gd name="connsiteX2455" fmla="*/ 1004934 w 3268239"/>
                <a:gd name="connsiteY2455" fmla="*/ 1294138 h 2970782"/>
                <a:gd name="connsiteX2456" fmla="*/ 1053312 w 3268239"/>
                <a:gd name="connsiteY2456" fmla="*/ 1254625 h 2970782"/>
                <a:gd name="connsiteX2457" fmla="*/ 1055524 w 3268239"/>
                <a:gd name="connsiteY2457" fmla="*/ 1254998 h 2970782"/>
                <a:gd name="connsiteX2458" fmla="*/ 1056623 w 3268239"/>
                <a:gd name="connsiteY2458" fmla="*/ 1256955 h 2970782"/>
                <a:gd name="connsiteX2459" fmla="*/ 1035773 w 3268239"/>
                <a:gd name="connsiteY2459" fmla="*/ 1315835 h 2970782"/>
                <a:gd name="connsiteX2460" fmla="*/ 1010921 w 3268239"/>
                <a:gd name="connsiteY2460" fmla="*/ 1342980 h 2970782"/>
                <a:gd name="connsiteX2461" fmla="*/ 1008102 w 3268239"/>
                <a:gd name="connsiteY2461" fmla="*/ 1344874 h 2970782"/>
                <a:gd name="connsiteX2462" fmla="*/ 1012091 w 3268239"/>
                <a:gd name="connsiteY2462" fmla="*/ 1344814 h 2970782"/>
                <a:gd name="connsiteX2463" fmla="*/ 1047982 w 3268239"/>
                <a:gd name="connsiteY2463" fmla="*/ 1352957 h 2970782"/>
                <a:gd name="connsiteX2464" fmla="*/ 1080633 w 3268239"/>
                <a:gd name="connsiteY2464" fmla="*/ 1369937 h 2970782"/>
                <a:gd name="connsiteX2465" fmla="*/ 1091351 w 3268239"/>
                <a:gd name="connsiteY2465" fmla="*/ 1381538 h 2970782"/>
                <a:gd name="connsiteX2466" fmla="*/ 1095735 w 3268239"/>
                <a:gd name="connsiteY2466" fmla="*/ 1384222 h 2970782"/>
                <a:gd name="connsiteX2467" fmla="*/ 1110082 w 3268239"/>
                <a:gd name="connsiteY2467" fmla="*/ 1397358 h 2970782"/>
                <a:gd name="connsiteX2468" fmla="*/ 1119117 w 3268239"/>
                <a:gd name="connsiteY2468" fmla="*/ 1408240 h 2970782"/>
                <a:gd name="connsiteX2469" fmla="*/ 1118455 w 3268239"/>
                <a:gd name="connsiteY2469" fmla="*/ 1393914 h 2970782"/>
                <a:gd name="connsiteX2470" fmla="*/ 1120210 w 3268239"/>
                <a:gd name="connsiteY2470" fmla="*/ 1374540 h 2970782"/>
                <a:gd name="connsiteX2471" fmla="*/ 1146069 w 3268239"/>
                <a:gd name="connsiteY2471" fmla="*/ 1317681 h 2970782"/>
                <a:gd name="connsiteX2472" fmla="*/ 1148218 w 3268239"/>
                <a:gd name="connsiteY2472" fmla="*/ 1317035 h 2970782"/>
                <a:gd name="connsiteX2473" fmla="*/ 1150069 w 3268239"/>
                <a:gd name="connsiteY2473" fmla="*/ 1318302 h 2970782"/>
                <a:gd name="connsiteX2474" fmla="*/ 1157470 w 3268239"/>
                <a:gd name="connsiteY2474" fmla="*/ 1380325 h 2970782"/>
                <a:gd name="connsiteX2475" fmla="*/ 1147220 w 3268239"/>
                <a:gd name="connsiteY2475" fmla="*/ 1415671 h 2970782"/>
                <a:gd name="connsiteX2476" fmla="*/ 1145532 w 3268239"/>
                <a:gd name="connsiteY2476" fmla="*/ 1418619 h 2970782"/>
                <a:gd name="connsiteX2477" fmla="*/ 1149082 w 3268239"/>
                <a:gd name="connsiteY2477" fmla="*/ 1416798 h 2970782"/>
                <a:gd name="connsiteX2478" fmla="*/ 1184864 w 3268239"/>
                <a:gd name="connsiteY2478" fmla="*/ 1408193 h 2970782"/>
                <a:gd name="connsiteX2479" fmla="*/ 1246478 w 3268239"/>
                <a:gd name="connsiteY2479" fmla="*/ 1418454 h 2970782"/>
                <a:gd name="connsiteX2480" fmla="*/ 1247658 w 3268239"/>
                <a:gd name="connsiteY2480" fmla="*/ 1420363 h 2970782"/>
                <a:gd name="connsiteX2481" fmla="*/ 1246913 w 3268239"/>
                <a:gd name="connsiteY2481" fmla="*/ 1422479 h 2970782"/>
                <a:gd name="connsiteX2482" fmla="*/ 1188920 w 3268239"/>
                <a:gd name="connsiteY2482" fmla="*/ 1445682 h 2970782"/>
                <a:gd name="connsiteX2483" fmla="*/ 1160489 w 3268239"/>
                <a:gd name="connsiteY2483" fmla="*/ 1446025 h 2970782"/>
                <a:gd name="connsiteX2484" fmla="*/ 1138251 w 3268239"/>
                <a:gd name="connsiteY2484" fmla="*/ 1441237 h 2970782"/>
                <a:gd name="connsiteX2485" fmla="*/ 1138495 w 3268239"/>
                <a:gd name="connsiteY2485" fmla="*/ 1442299 h 2970782"/>
                <a:gd name="connsiteX2486" fmla="*/ 1138108 w 3268239"/>
                <a:gd name="connsiteY2486" fmla="*/ 1442467 h 2970782"/>
                <a:gd name="connsiteX2487" fmla="*/ 1147235 w 3268239"/>
                <a:gd name="connsiteY2487" fmla="*/ 1462495 h 2970782"/>
                <a:gd name="connsiteX2488" fmla="*/ 1149753 w 3268239"/>
                <a:gd name="connsiteY2488" fmla="*/ 1474700 h 2970782"/>
                <a:gd name="connsiteX2489" fmla="*/ 1155012 w 3268239"/>
                <a:gd name="connsiteY2489" fmla="*/ 1470506 h 2970782"/>
                <a:gd name="connsiteX2490" fmla="*/ 1157255 w 3268239"/>
                <a:gd name="connsiteY2490" fmla="*/ 1470456 h 2970782"/>
                <a:gd name="connsiteX2491" fmla="*/ 1158702 w 3268239"/>
                <a:gd name="connsiteY2491" fmla="*/ 1472172 h 2970782"/>
                <a:gd name="connsiteX2492" fmla="*/ 1160022 w 3268239"/>
                <a:gd name="connsiteY2492" fmla="*/ 1498717 h 2970782"/>
                <a:gd name="connsiteX2493" fmla="*/ 1152289 w 3268239"/>
                <a:gd name="connsiteY2493" fmla="*/ 1524097 h 2970782"/>
                <a:gd name="connsiteX2494" fmla="*/ 1152227 w 3268239"/>
                <a:gd name="connsiteY2494" fmla="*/ 1527136 h 2970782"/>
                <a:gd name="connsiteX2495" fmla="*/ 1142718 w 3268239"/>
                <a:gd name="connsiteY2495" fmla="*/ 1551956 h 2970782"/>
                <a:gd name="connsiteX2496" fmla="*/ 1140810 w 3268239"/>
                <a:gd name="connsiteY2496" fmla="*/ 1553136 h 2970782"/>
                <a:gd name="connsiteX2497" fmla="*/ 1138693 w 3268239"/>
                <a:gd name="connsiteY2497" fmla="*/ 1552391 h 2970782"/>
                <a:gd name="connsiteX2498" fmla="*/ 1138293 w 3268239"/>
                <a:gd name="connsiteY2498" fmla="*/ 1551782 h 2970782"/>
                <a:gd name="connsiteX2499" fmla="*/ 1129992 w 3268239"/>
                <a:gd name="connsiteY2499" fmla="*/ 1565255 h 2970782"/>
                <a:gd name="connsiteX2500" fmla="*/ 1127578 w 3268239"/>
                <a:gd name="connsiteY2500" fmla="*/ 1567645 h 2970782"/>
                <a:gd name="connsiteX2501" fmla="*/ 1131486 w 3268239"/>
                <a:gd name="connsiteY2501" fmla="*/ 1566837 h 2970782"/>
                <a:gd name="connsiteX2502" fmla="*/ 1168267 w 3268239"/>
                <a:gd name="connsiteY2502" fmla="*/ 1568085 h 2970782"/>
                <a:gd name="connsiteX2503" fmla="*/ 1224913 w 3268239"/>
                <a:gd name="connsiteY2503" fmla="*/ 1594405 h 2970782"/>
                <a:gd name="connsiteX2504" fmla="*/ 1225542 w 3268239"/>
                <a:gd name="connsiteY2504" fmla="*/ 1596559 h 2970782"/>
                <a:gd name="connsiteX2505" fmla="*/ 1224260 w 3268239"/>
                <a:gd name="connsiteY2505" fmla="*/ 1598401 h 2970782"/>
                <a:gd name="connsiteX2506" fmla="*/ 1162179 w 3268239"/>
                <a:gd name="connsiteY2506" fmla="*/ 1605298 h 2970782"/>
                <a:gd name="connsiteX2507" fmla="*/ 1134686 w 3268239"/>
                <a:gd name="connsiteY2507" fmla="*/ 1598047 h 2970782"/>
                <a:gd name="connsiteX2508" fmla="*/ 1114923 w 3268239"/>
                <a:gd name="connsiteY2508" fmla="*/ 1587709 h 2970782"/>
                <a:gd name="connsiteX2509" fmla="*/ 1114482 w 3268239"/>
                <a:gd name="connsiteY2509" fmla="*/ 1588592 h 2970782"/>
                <a:gd name="connsiteX2510" fmla="*/ 1113912 w 3268239"/>
                <a:gd name="connsiteY2510" fmla="*/ 1588671 h 2970782"/>
                <a:gd name="connsiteX2511" fmla="*/ 1115345 w 3268239"/>
                <a:gd name="connsiteY2511" fmla="*/ 1630421 h 2970782"/>
                <a:gd name="connsiteX2512" fmla="*/ 1132645 w 3268239"/>
                <a:gd name="connsiteY2512" fmla="*/ 1657873 h 2970782"/>
                <a:gd name="connsiteX2513" fmla="*/ 1139685 w 3268239"/>
                <a:gd name="connsiteY2513" fmla="*/ 1676007 h 2970782"/>
                <a:gd name="connsiteX2514" fmla="*/ 1142963 w 3268239"/>
                <a:gd name="connsiteY2514" fmla="*/ 1689765 h 2970782"/>
                <a:gd name="connsiteX2515" fmla="*/ 1148718 w 3268239"/>
                <a:gd name="connsiteY2515" fmla="*/ 1676629 h 2970782"/>
                <a:gd name="connsiteX2516" fmla="*/ 1158876 w 3268239"/>
                <a:gd name="connsiteY2516" fmla="*/ 1660039 h 2970782"/>
                <a:gd name="connsiteX2517" fmla="*/ 1207253 w 3268239"/>
                <a:gd name="connsiteY2517" fmla="*/ 1620527 h 2970782"/>
                <a:gd name="connsiteX2518" fmla="*/ 1209466 w 3268239"/>
                <a:gd name="connsiteY2518" fmla="*/ 1620900 h 2970782"/>
                <a:gd name="connsiteX2519" fmla="*/ 1210564 w 3268239"/>
                <a:gd name="connsiteY2519" fmla="*/ 1622856 h 2970782"/>
                <a:gd name="connsiteX2520" fmla="*/ 1189715 w 3268239"/>
                <a:gd name="connsiteY2520" fmla="*/ 1681736 h 2970782"/>
                <a:gd name="connsiteX2521" fmla="*/ 1164863 w 3268239"/>
                <a:gd name="connsiteY2521" fmla="*/ 1708881 h 2970782"/>
                <a:gd name="connsiteX2522" fmla="*/ 1162043 w 3268239"/>
                <a:gd name="connsiteY2522" fmla="*/ 1710775 h 2970782"/>
                <a:gd name="connsiteX2523" fmla="*/ 1166033 w 3268239"/>
                <a:gd name="connsiteY2523" fmla="*/ 1710715 h 2970782"/>
                <a:gd name="connsiteX2524" fmla="*/ 1201923 w 3268239"/>
                <a:gd name="connsiteY2524" fmla="*/ 1718858 h 2970782"/>
                <a:gd name="connsiteX2525" fmla="*/ 1234575 w 3268239"/>
                <a:gd name="connsiteY2525" fmla="*/ 1735838 h 2970782"/>
                <a:gd name="connsiteX2526" fmla="*/ 1245293 w 3268239"/>
                <a:gd name="connsiteY2526" fmla="*/ 1747440 h 2970782"/>
                <a:gd name="connsiteX2527" fmla="*/ 1249676 w 3268239"/>
                <a:gd name="connsiteY2527" fmla="*/ 1750123 h 2970782"/>
                <a:gd name="connsiteX2528" fmla="*/ 1264023 w 3268239"/>
                <a:gd name="connsiteY2528" fmla="*/ 1763260 h 2970782"/>
                <a:gd name="connsiteX2529" fmla="*/ 1273059 w 3268239"/>
                <a:gd name="connsiteY2529" fmla="*/ 1774141 h 2970782"/>
                <a:gd name="connsiteX2530" fmla="*/ 1272397 w 3268239"/>
                <a:gd name="connsiteY2530" fmla="*/ 1759815 h 2970782"/>
                <a:gd name="connsiteX2531" fmla="*/ 1274151 w 3268239"/>
                <a:gd name="connsiteY2531" fmla="*/ 1740441 h 2970782"/>
                <a:gd name="connsiteX2532" fmla="*/ 1300010 w 3268239"/>
                <a:gd name="connsiteY2532" fmla="*/ 1683582 h 2970782"/>
                <a:gd name="connsiteX2533" fmla="*/ 1302159 w 3268239"/>
                <a:gd name="connsiteY2533" fmla="*/ 1682936 h 2970782"/>
                <a:gd name="connsiteX2534" fmla="*/ 1304011 w 3268239"/>
                <a:gd name="connsiteY2534" fmla="*/ 1684204 h 2970782"/>
                <a:gd name="connsiteX2535" fmla="*/ 1311412 w 3268239"/>
                <a:gd name="connsiteY2535" fmla="*/ 1746226 h 2970782"/>
                <a:gd name="connsiteX2536" fmla="*/ 1301162 w 3268239"/>
                <a:gd name="connsiteY2536" fmla="*/ 1781573 h 2970782"/>
                <a:gd name="connsiteX2537" fmla="*/ 1299473 w 3268239"/>
                <a:gd name="connsiteY2537" fmla="*/ 1784520 h 2970782"/>
                <a:gd name="connsiteX2538" fmla="*/ 1303024 w 3268239"/>
                <a:gd name="connsiteY2538" fmla="*/ 1782698 h 2970782"/>
                <a:gd name="connsiteX2539" fmla="*/ 1338806 w 3268239"/>
                <a:gd name="connsiteY2539" fmla="*/ 1774094 h 2970782"/>
                <a:gd name="connsiteX2540" fmla="*/ 1400419 w 3268239"/>
                <a:gd name="connsiteY2540" fmla="*/ 1784355 h 2970782"/>
                <a:gd name="connsiteX2541" fmla="*/ 1401600 w 3268239"/>
                <a:gd name="connsiteY2541" fmla="*/ 1786264 h 2970782"/>
                <a:gd name="connsiteX2542" fmla="*/ 1400855 w 3268239"/>
                <a:gd name="connsiteY2542" fmla="*/ 1788381 h 2970782"/>
                <a:gd name="connsiteX2543" fmla="*/ 1342862 w 3268239"/>
                <a:gd name="connsiteY2543" fmla="*/ 1811583 h 2970782"/>
                <a:gd name="connsiteX2544" fmla="*/ 1314431 w 3268239"/>
                <a:gd name="connsiteY2544" fmla="*/ 1811925 h 2970782"/>
                <a:gd name="connsiteX2545" fmla="*/ 1292193 w 3268239"/>
                <a:gd name="connsiteY2545" fmla="*/ 1807138 h 2970782"/>
                <a:gd name="connsiteX2546" fmla="*/ 1292437 w 3268239"/>
                <a:gd name="connsiteY2546" fmla="*/ 1808200 h 2970782"/>
                <a:gd name="connsiteX2547" fmla="*/ 1292049 w 3268239"/>
                <a:gd name="connsiteY2547" fmla="*/ 1808368 h 2970782"/>
                <a:gd name="connsiteX2548" fmla="*/ 1301176 w 3268239"/>
                <a:gd name="connsiteY2548" fmla="*/ 1828396 h 2970782"/>
                <a:gd name="connsiteX2549" fmla="*/ 1303694 w 3268239"/>
                <a:gd name="connsiteY2549" fmla="*/ 1840601 h 2970782"/>
                <a:gd name="connsiteX2550" fmla="*/ 1308953 w 3268239"/>
                <a:gd name="connsiteY2550" fmla="*/ 1836407 h 2970782"/>
                <a:gd name="connsiteX2551" fmla="*/ 1311197 w 3268239"/>
                <a:gd name="connsiteY2551" fmla="*/ 1836357 h 2970782"/>
                <a:gd name="connsiteX2552" fmla="*/ 1312644 w 3268239"/>
                <a:gd name="connsiteY2552" fmla="*/ 1838073 h 2970782"/>
                <a:gd name="connsiteX2553" fmla="*/ 1313964 w 3268239"/>
                <a:gd name="connsiteY2553" fmla="*/ 1864618 h 2970782"/>
                <a:gd name="connsiteX2554" fmla="*/ 1306231 w 3268239"/>
                <a:gd name="connsiteY2554" fmla="*/ 1889998 h 2970782"/>
                <a:gd name="connsiteX2555" fmla="*/ 1306169 w 3268239"/>
                <a:gd name="connsiteY2555" fmla="*/ 1893037 h 2970782"/>
                <a:gd name="connsiteX2556" fmla="*/ 1296660 w 3268239"/>
                <a:gd name="connsiteY2556" fmla="*/ 1917857 h 2970782"/>
                <a:gd name="connsiteX2557" fmla="*/ 1294752 w 3268239"/>
                <a:gd name="connsiteY2557" fmla="*/ 1919037 h 2970782"/>
                <a:gd name="connsiteX2558" fmla="*/ 1292635 w 3268239"/>
                <a:gd name="connsiteY2558" fmla="*/ 1918292 h 2970782"/>
                <a:gd name="connsiteX2559" fmla="*/ 1292234 w 3268239"/>
                <a:gd name="connsiteY2559" fmla="*/ 1917683 h 2970782"/>
                <a:gd name="connsiteX2560" fmla="*/ 1283933 w 3268239"/>
                <a:gd name="connsiteY2560" fmla="*/ 1931156 h 2970782"/>
                <a:gd name="connsiteX2561" fmla="*/ 1281520 w 3268239"/>
                <a:gd name="connsiteY2561" fmla="*/ 1933547 h 2970782"/>
                <a:gd name="connsiteX2562" fmla="*/ 1285427 w 3268239"/>
                <a:gd name="connsiteY2562" fmla="*/ 1932738 h 2970782"/>
                <a:gd name="connsiteX2563" fmla="*/ 1322209 w 3268239"/>
                <a:gd name="connsiteY2563" fmla="*/ 1933986 h 2970782"/>
                <a:gd name="connsiteX2564" fmla="*/ 1357470 w 3268239"/>
                <a:gd name="connsiteY2564" fmla="*/ 1944523 h 2970782"/>
                <a:gd name="connsiteX2565" fmla="*/ 1358171 w 3268239"/>
                <a:gd name="connsiteY2565" fmla="*/ 1945040 h 2970782"/>
                <a:gd name="connsiteX2566" fmla="*/ 1373824 w 3268239"/>
                <a:gd name="connsiteY2566" fmla="*/ 1936810 h 2970782"/>
                <a:gd name="connsiteX2567" fmla="*/ 1376037 w 3268239"/>
                <a:gd name="connsiteY2567" fmla="*/ 1937183 h 2970782"/>
                <a:gd name="connsiteX2568" fmla="*/ 1377135 w 3268239"/>
                <a:gd name="connsiteY2568" fmla="*/ 1939140 h 2970782"/>
                <a:gd name="connsiteX2569" fmla="*/ 1374604 w 3268239"/>
                <a:gd name="connsiteY2569" fmla="*/ 1957169 h 2970782"/>
                <a:gd name="connsiteX2570" fmla="*/ 1378855 w 3268239"/>
                <a:gd name="connsiteY2570" fmla="*/ 1960306 h 2970782"/>
                <a:gd name="connsiteX2571" fmla="*/ 1379484 w 3268239"/>
                <a:gd name="connsiteY2571" fmla="*/ 1962460 h 2970782"/>
                <a:gd name="connsiteX2572" fmla="*/ 1378201 w 3268239"/>
                <a:gd name="connsiteY2572" fmla="*/ 1964302 h 2970782"/>
                <a:gd name="connsiteX2573" fmla="*/ 1373203 w 3268239"/>
                <a:gd name="connsiteY2573" fmla="*/ 1965911 h 2970782"/>
                <a:gd name="connsiteX2574" fmla="*/ 1356286 w 3268239"/>
                <a:gd name="connsiteY2574" fmla="*/ 1998020 h 2970782"/>
                <a:gd name="connsiteX2575" fmla="*/ 1331434 w 3268239"/>
                <a:gd name="connsiteY2575" fmla="*/ 2025164 h 2970782"/>
                <a:gd name="connsiteX2576" fmla="*/ 1328614 w 3268239"/>
                <a:gd name="connsiteY2576" fmla="*/ 2027058 h 2970782"/>
                <a:gd name="connsiteX2577" fmla="*/ 1332604 w 3268239"/>
                <a:gd name="connsiteY2577" fmla="*/ 2026999 h 2970782"/>
                <a:gd name="connsiteX2578" fmla="*/ 1368495 w 3268239"/>
                <a:gd name="connsiteY2578" fmla="*/ 2035142 h 2970782"/>
                <a:gd name="connsiteX2579" fmla="*/ 1401146 w 3268239"/>
                <a:gd name="connsiteY2579" fmla="*/ 2052121 h 2970782"/>
                <a:gd name="connsiteX2580" fmla="*/ 1411865 w 3268239"/>
                <a:gd name="connsiteY2580" fmla="*/ 2063724 h 2970782"/>
                <a:gd name="connsiteX2581" fmla="*/ 1416247 w 3268239"/>
                <a:gd name="connsiteY2581" fmla="*/ 2066407 h 2970782"/>
                <a:gd name="connsiteX2582" fmla="*/ 1430594 w 3268239"/>
                <a:gd name="connsiteY2582" fmla="*/ 2079543 h 2970782"/>
                <a:gd name="connsiteX2583" fmla="*/ 1439630 w 3268239"/>
                <a:gd name="connsiteY2583" fmla="*/ 2090425 h 2970782"/>
                <a:gd name="connsiteX2584" fmla="*/ 1438968 w 3268239"/>
                <a:gd name="connsiteY2584" fmla="*/ 2076098 h 2970782"/>
                <a:gd name="connsiteX2585" fmla="*/ 1440722 w 3268239"/>
                <a:gd name="connsiteY2585" fmla="*/ 2056725 h 2970782"/>
                <a:gd name="connsiteX2586" fmla="*/ 1466581 w 3268239"/>
                <a:gd name="connsiteY2586" fmla="*/ 1999866 h 2970782"/>
                <a:gd name="connsiteX2587" fmla="*/ 1468730 w 3268239"/>
                <a:gd name="connsiteY2587" fmla="*/ 1999220 h 2970782"/>
                <a:gd name="connsiteX2588" fmla="*/ 1470582 w 3268239"/>
                <a:gd name="connsiteY2588" fmla="*/ 2000487 h 2970782"/>
                <a:gd name="connsiteX2589" fmla="*/ 1477983 w 3268239"/>
                <a:gd name="connsiteY2589" fmla="*/ 2062510 h 2970782"/>
                <a:gd name="connsiteX2590" fmla="*/ 1467733 w 3268239"/>
                <a:gd name="connsiteY2590" fmla="*/ 2097856 h 2970782"/>
                <a:gd name="connsiteX2591" fmla="*/ 1466045 w 3268239"/>
                <a:gd name="connsiteY2591" fmla="*/ 2100804 h 2970782"/>
                <a:gd name="connsiteX2592" fmla="*/ 1469595 w 3268239"/>
                <a:gd name="connsiteY2592" fmla="*/ 2098982 h 2970782"/>
                <a:gd name="connsiteX2593" fmla="*/ 1505377 w 3268239"/>
                <a:gd name="connsiteY2593" fmla="*/ 2090377 h 2970782"/>
                <a:gd name="connsiteX2594" fmla="*/ 1566991 w 3268239"/>
                <a:gd name="connsiteY2594" fmla="*/ 2100639 h 2970782"/>
                <a:gd name="connsiteX2595" fmla="*/ 1568171 w 3268239"/>
                <a:gd name="connsiteY2595" fmla="*/ 2102548 h 2970782"/>
                <a:gd name="connsiteX2596" fmla="*/ 1567426 w 3268239"/>
                <a:gd name="connsiteY2596" fmla="*/ 2104664 h 2970782"/>
                <a:gd name="connsiteX2597" fmla="*/ 1509433 w 3268239"/>
                <a:gd name="connsiteY2597" fmla="*/ 2127866 h 2970782"/>
                <a:gd name="connsiteX2598" fmla="*/ 1481002 w 3268239"/>
                <a:gd name="connsiteY2598" fmla="*/ 2128209 h 2970782"/>
                <a:gd name="connsiteX2599" fmla="*/ 1458764 w 3268239"/>
                <a:gd name="connsiteY2599" fmla="*/ 2123422 h 2970782"/>
                <a:gd name="connsiteX2600" fmla="*/ 1459008 w 3268239"/>
                <a:gd name="connsiteY2600" fmla="*/ 2124483 h 2970782"/>
                <a:gd name="connsiteX2601" fmla="*/ 1458620 w 3268239"/>
                <a:gd name="connsiteY2601" fmla="*/ 2124651 h 2970782"/>
                <a:gd name="connsiteX2602" fmla="*/ 1467747 w 3268239"/>
                <a:gd name="connsiteY2602" fmla="*/ 2144680 h 2970782"/>
                <a:gd name="connsiteX2603" fmla="*/ 1470265 w 3268239"/>
                <a:gd name="connsiteY2603" fmla="*/ 2156884 h 2970782"/>
                <a:gd name="connsiteX2604" fmla="*/ 1475524 w 3268239"/>
                <a:gd name="connsiteY2604" fmla="*/ 2152691 h 2970782"/>
                <a:gd name="connsiteX2605" fmla="*/ 1477768 w 3268239"/>
                <a:gd name="connsiteY2605" fmla="*/ 2152641 h 2970782"/>
                <a:gd name="connsiteX2606" fmla="*/ 1479215 w 3268239"/>
                <a:gd name="connsiteY2606" fmla="*/ 2154356 h 2970782"/>
                <a:gd name="connsiteX2607" fmla="*/ 1480535 w 3268239"/>
                <a:gd name="connsiteY2607" fmla="*/ 2180901 h 2970782"/>
                <a:gd name="connsiteX2608" fmla="*/ 1472802 w 3268239"/>
                <a:gd name="connsiteY2608" fmla="*/ 2206282 h 2970782"/>
                <a:gd name="connsiteX2609" fmla="*/ 1472740 w 3268239"/>
                <a:gd name="connsiteY2609" fmla="*/ 2209321 h 2970782"/>
                <a:gd name="connsiteX2610" fmla="*/ 1463231 w 3268239"/>
                <a:gd name="connsiteY2610" fmla="*/ 2234140 h 2970782"/>
                <a:gd name="connsiteX2611" fmla="*/ 1461323 w 3268239"/>
                <a:gd name="connsiteY2611" fmla="*/ 2235321 h 2970782"/>
                <a:gd name="connsiteX2612" fmla="*/ 1459206 w 3268239"/>
                <a:gd name="connsiteY2612" fmla="*/ 2234576 h 2970782"/>
                <a:gd name="connsiteX2613" fmla="*/ 1458805 w 3268239"/>
                <a:gd name="connsiteY2613" fmla="*/ 2233966 h 2970782"/>
                <a:gd name="connsiteX2614" fmla="*/ 1450504 w 3268239"/>
                <a:gd name="connsiteY2614" fmla="*/ 2247440 h 2970782"/>
                <a:gd name="connsiteX2615" fmla="*/ 1448091 w 3268239"/>
                <a:gd name="connsiteY2615" fmla="*/ 2249830 h 2970782"/>
                <a:gd name="connsiteX2616" fmla="*/ 1451998 w 3268239"/>
                <a:gd name="connsiteY2616" fmla="*/ 2249022 h 2970782"/>
                <a:gd name="connsiteX2617" fmla="*/ 1488780 w 3268239"/>
                <a:gd name="connsiteY2617" fmla="*/ 2250270 h 2970782"/>
                <a:gd name="connsiteX2618" fmla="*/ 1545426 w 3268239"/>
                <a:gd name="connsiteY2618" fmla="*/ 2276590 h 2970782"/>
                <a:gd name="connsiteX2619" fmla="*/ 1546055 w 3268239"/>
                <a:gd name="connsiteY2619" fmla="*/ 2278744 h 2970782"/>
                <a:gd name="connsiteX2620" fmla="*/ 1544772 w 3268239"/>
                <a:gd name="connsiteY2620" fmla="*/ 2280586 h 2970782"/>
                <a:gd name="connsiteX2621" fmla="*/ 1482692 w 3268239"/>
                <a:gd name="connsiteY2621" fmla="*/ 2287483 h 2970782"/>
                <a:gd name="connsiteX2622" fmla="*/ 1455199 w 3268239"/>
                <a:gd name="connsiteY2622" fmla="*/ 2280232 h 2970782"/>
                <a:gd name="connsiteX2623" fmla="*/ 1435436 w 3268239"/>
                <a:gd name="connsiteY2623" fmla="*/ 2269894 h 2970782"/>
                <a:gd name="connsiteX2624" fmla="*/ 1434995 w 3268239"/>
                <a:gd name="connsiteY2624" fmla="*/ 2270776 h 2970782"/>
                <a:gd name="connsiteX2625" fmla="*/ 1434424 w 3268239"/>
                <a:gd name="connsiteY2625" fmla="*/ 2270856 h 2970782"/>
                <a:gd name="connsiteX2626" fmla="*/ 1436144 w 3268239"/>
                <a:gd name="connsiteY2626" fmla="*/ 2320942 h 2970782"/>
                <a:gd name="connsiteX2627" fmla="*/ 1409824 w 3268239"/>
                <a:gd name="connsiteY2627" fmla="*/ 2377588 h 2970782"/>
                <a:gd name="connsiteX2628" fmla="*/ 1407670 w 3268239"/>
                <a:gd name="connsiteY2628" fmla="*/ 2378218 h 2970782"/>
                <a:gd name="connsiteX2629" fmla="*/ 1405829 w 3268239"/>
                <a:gd name="connsiteY2629" fmla="*/ 2376935 h 2970782"/>
                <a:gd name="connsiteX2630" fmla="*/ 1397836 w 3268239"/>
                <a:gd name="connsiteY2630" fmla="*/ 2352112 h 2970782"/>
                <a:gd name="connsiteX2631" fmla="*/ 1383170 w 3268239"/>
                <a:gd name="connsiteY2631" fmla="*/ 2367540 h 2970782"/>
                <a:gd name="connsiteX2632" fmla="*/ 1350279 w 3268239"/>
                <a:gd name="connsiteY2632" fmla="*/ 2384053 h 2970782"/>
                <a:gd name="connsiteX2633" fmla="*/ 1329942 w 3268239"/>
                <a:gd name="connsiteY2633" fmla="*/ 2386931 h 2970782"/>
                <a:gd name="connsiteX2634" fmla="*/ 1329432 w 3268239"/>
                <a:gd name="connsiteY2634" fmla="*/ 2406684 h 2970782"/>
                <a:gd name="connsiteX2635" fmla="*/ 1322718 w 3268239"/>
                <a:gd name="connsiteY2635" fmla="*/ 2429839 h 2970782"/>
                <a:gd name="connsiteX2636" fmla="*/ 1325431 w 3268239"/>
                <a:gd name="connsiteY2636" fmla="*/ 2435713 h 2970782"/>
                <a:gd name="connsiteX2637" fmla="*/ 1326720 w 3268239"/>
                <a:gd name="connsiteY2637" fmla="*/ 2441792 h 2970782"/>
                <a:gd name="connsiteX2638" fmla="*/ 1356826 w 3268239"/>
                <a:gd name="connsiteY2638" fmla="*/ 2434552 h 2970782"/>
                <a:gd name="connsiteX2639" fmla="*/ 1418440 w 3268239"/>
                <a:gd name="connsiteY2639" fmla="*/ 2444814 h 2970782"/>
                <a:gd name="connsiteX2640" fmla="*/ 1419620 w 3268239"/>
                <a:gd name="connsiteY2640" fmla="*/ 2446722 h 2970782"/>
                <a:gd name="connsiteX2641" fmla="*/ 1418875 w 3268239"/>
                <a:gd name="connsiteY2641" fmla="*/ 2448839 h 2970782"/>
                <a:gd name="connsiteX2642" fmla="*/ 1360882 w 3268239"/>
                <a:gd name="connsiteY2642" fmla="*/ 2472041 h 2970782"/>
                <a:gd name="connsiteX2643" fmla="*/ 1332597 w 3268239"/>
                <a:gd name="connsiteY2643" fmla="*/ 2469525 h 2970782"/>
                <a:gd name="connsiteX2644" fmla="*/ 1333062 w 3268239"/>
                <a:gd name="connsiteY2644" fmla="*/ 2471716 h 2970782"/>
                <a:gd name="connsiteX2645" fmla="*/ 1329556 w 3268239"/>
                <a:gd name="connsiteY2645" fmla="*/ 2497217 h 2970782"/>
                <a:gd name="connsiteX2646" fmla="*/ 1330664 w 3268239"/>
                <a:gd name="connsiteY2646" fmla="*/ 2498531 h 2970782"/>
                <a:gd name="connsiteX2647" fmla="*/ 1331984 w 3268239"/>
                <a:gd name="connsiteY2647" fmla="*/ 2525076 h 2970782"/>
                <a:gd name="connsiteX2648" fmla="*/ 1324251 w 3268239"/>
                <a:gd name="connsiteY2648" fmla="*/ 2550456 h 2970782"/>
                <a:gd name="connsiteX2649" fmla="*/ 1324189 w 3268239"/>
                <a:gd name="connsiteY2649" fmla="*/ 2553496 h 2970782"/>
                <a:gd name="connsiteX2650" fmla="*/ 1314680 w 3268239"/>
                <a:gd name="connsiteY2650" fmla="*/ 2578315 h 2970782"/>
                <a:gd name="connsiteX2651" fmla="*/ 1312772 w 3268239"/>
                <a:gd name="connsiteY2651" fmla="*/ 2579495 h 2970782"/>
                <a:gd name="connsiteX2652" fmla="*/ 1310655 w 3268239"/>
                <a:gd name="connsiteY2652" fmla="*/ 2578751 h 2970782"/>
                <a:gd name="connsiteX2653" fmla="*/ 1310254 w 3268239"/>
                <a:gd name="connsiteY2653" fmla="*/ 2578141 h 2970782"/>
                <a:gd name="connsiteX2654" fmla="*/ 1301953 w 3268239"/>
                <a:gd name="connsiteY2654" fmla="*/ 2591614 h 2970782"/>
                <a:gd name="connsiteX2655" fmla="*/ 1299540 w 3268239"/>
                <a:gd name="connsiteY2655" fmla="*/ 2594005 h 2970782"/>
                <a:gd name="connsiteX2656" fmla="*/ 1303447 w 3268239"/>
                <a:gd name="connsiteY2656" fmla="*/ 2593196 h 2970782"/>
                <a:gd name="connsiteX2657" fmla="*/ 1340229 w 3268239"/>
                <a:gd name="connsiteY2657" fmla="*/ 2594445 h 2970782"/>
                <a:gd name="connsiteX2658" fmla="*/ 1396875 w 3268239"/>
                <a:gd name="connsiteY2658" fmla="*/ 2620765 h 2970782"/>
                <a:gd name="connsiteX2659" fmla="*/ 1397504 w 3268239"/>
                <a:gd name="connsiteY2659" fmla="*/ 2622918 h 2970782"/>
                <a:gd name="connsiteX2660" fmla="*/ 1396221 w 3268239"/>
                <a:gd name="connsiteY2660" fmla="*/ 2624760 h 2970782"/>
                <a:gd name="connsiteX2661" fmla="*/ 1334141 w 3268239"/>
                <a:gd name="connsiteY2661" fmla="*/ 2631657 h 2970782"/>
                <a:gd name="connsiteX2662" fmla="*/ 1306648 w 3268239"/>
                <a:gd name="connsiteY2662" fmla="*/ 2624406 h 2970782"/>
                <a:gd name="connsiteX2663" fmla="*/ 1286885 w 3268239"/>
                <a:gd name="connsiteY2663" fmla="*/ 2614068 h 2970782"/>
                <a:gd name="connsiteX2664" fmla="*/ 1286444 w 3268239"/>
                <a:gd name="connsiteY2664" fmla="*/ 2614951 h 2970782"/>
                <a:gd name="connsiteX2665" fmla="*/ 1285873 w 3268239"/>
                <a:gd name="connsiteY2665" fmla="*/ 2615030 h 2970782"/>
                <a:gd name="connsiteX2666" fmla="*/ 1287593 w 3268239"/>
                <a:gd name="connsiteY2666" fmla="*/ 2665116 h 2970782"/>
                <a:gd name="connsiteX2667" fmla="*/ 1261273 w 3268239"/>
                <a:gd name="connsiteY2667" fmla="*/ 2721763 h 2970782"/>
                <a:gd name="connsiteX2668" fmla="*/ 1259119 w 3268239"/>
                <a:gd name="connsiteY2668" fmla="*/ 2722392 h 2970782"/>
                <a:gd name="connsiteX2669" fmla="*/ 1257278 w 3268239"/>
                <a:gd name="connsiteY2669" fmla="*/ 2721110 h 2970782"/>
                <a:gd name="connsiteX2670" fmla="*/ 1249285 w 3268239"/>
                <a:gd name="connsiteY2670" fmla="*/ 2696286 h 2970782"/>
                <a:gd name="connsiteX2671" fmla="*/ 1234619 w 3268239"/>
                <a:gd name="connsiteY2671" fmla="*/ 2711714 h 2970782"/>
                <a:gd name="connsiteX2672" fmla="*/ 1201729 w 3268239"/>
                <a:gd name="connsiteY2672" fmla="*/ 2728227 h 2970782"/>
                <a:gd name="connsiteX2673" fmla="*/ 1151348 w 3268239"/>
                <a:gd name="connsiteY2673" fmla="*/ 2735357 h 2970782"/>
                <a:gd name="connsiteX2674" fmla="*/ 1151856 w 3268239"/>
                <a:gd name="connsiteY2674" fmla="*/ 2736393 h 2970782"/>
                <a:gd name="connsiteX2675" fmla="*/ 1151516 w 3268239"/>
                <a:gd name="connsiteY2675" fmla="*/ 2736646 h 2970782"/>
                <a:gd name="connsiteX2676" fmla="*/ 1164956 w 3268239"/>
                <a:gd name="connsiteY2676" fmla="*/ 2754075 h 2970782"/>
                <a:gd name="connsiteX2677" fmla="*/ 1176880 w 3268239"/>
                <a:gd name="connsiteY2677" fmla="*/ 2779887 h 2970782"/>
                <a:gd name="connsiteX2678" fmla="*/ 1180891 w 3268239"/>
                <a:gd name="connsiteY2678" fmla="*/ 2842221 h 2970782"/>
                <a:gd name="connsiteX2679" fmla="*/ 1179301 w 3268239"/>
                <a:gd name="connsiteY2679" fmla="*/ 2843804 h 2970782"/>
                <a:gd name="connsiteX2680" fmla="*/ 1177071 w 3268239"/>
                <a:gd name="connsiteY2680" fmla="*/ 2843560 h 2970782"/>
                <a:gd name="connsiteX2681" fmla="*/ 1141295 w 3268239"/>
                <a:gd name="connsiteY2681" fmla="*/ 2792357 h 2970782"/>
                <a:gd name="connsiteX2682" fmla="*/ 1133665 w 3268239"/>
                <a:gd name="connsiteY2682" fmla="*/ 2756354 h 2970782"/>
                <a:gd name="connsiteX2683" fmla="*/ 1133740 w 3268239"/>
                <a:gd name="connsiteY2683" fmla="*/ 2753768 h 2970782"/>
                <a:gd name="connsiteX2684" fmla="*/ 1129733 w 3268239"/>
                <a:gd name="connsiteY2684" fmla="*/ 2759555 h 2970782"/>
                <a:gd name="connsiteX2685" fmla="*/ 1102236 w 3268239"/>
                <a:gd name="connsiteY2685" fmla="*/ 2784017 h 2970782"/>
                <a:gd name="connsiteX2686" fmla="*/ 1043065 w 3268239"/>
                <a:gd name="connsiteY2686" fmla="*/ 2804025 h 2970782"/>
                <a:gd name="connsiteX2687" fmla="*/ 1041124 w 3268239"/>
                <a:gd name="connsiteY2687" fmla="*/ 2802899 h 2970782"/>
                <a:gd name="connsiteX2688" fmla="*/ 1040783 w 3268239"/>
                <a:gd name="connsiteY2688" fmla="*/ 2800681 h 2970782"/>
                <a:gd name="connsiteX2689" fmla="*/ 1080981 w 3268239"/>
                <a:gd name="connsiteY2689" fmla="*/ 2752872 h 2970782"/>
                <a:gd name="connsiteX2690" fmla="*/ 1113782 w 3268239"/>
                <a:gd name="connsiteY2690" fmla="*/ 2736184 h 2970782"/>
                <a:gd name="connsiteX2691" fmla="*/ 1117588 w 3268239"/>
                <a:gd name="connsiteY2691" fmla="*/ 2735282 h 2970782"/>
                <a:gd name="connsiteX2692" fmla="*/ 1115601 w 3268239"/>
                <a:gd name="connsiteY2692" fmla="*/ 2735118 h 2970782"/>
                <a:gd name="connsiteX2693" fmla="*/ 1080668 w 3268239"/>
                <a:gd name="connsiteY2693" fmla="*/ 2723538 h 2970782"/>
                <a:gd name="connsiteX2694" fmla="*/ 1049815 w 3268239"/>
                <a:gd name="connsiteY2694" fmla="*/ 2703475 h 2970782"/>
                <a:gd name="connsiteX2695" fmla="*/ 1039256 w 3268239"/>
                <a:gd name="connsiteY2695" fmla="*/ 2689551 h 2970782"/>
                <a:gd name="connsiteX2696" fmla="*/ 1030575 w 3268239"/>
                <a:gd name="connsiteY2696" fmla="*/ 2689131 h 2970782"/>
                <a:gd name="connsiteX2697" fmla="*/ 1003189 w 3268239"/>
                <a:gd name="connsiteY2697" fmla="*/ 2681484 h 2970782"/>
                <a:gd name="connsiteX2698" fmla="*/ 983580 w 3268239"/>
                <a:gd name="connsiteY2698" fmla="*/ 2670861 h 2970782"/>
                <a:gd name="connsiteX2699" fmla="*/ 983126 w 3268239"/>
                <a:gd name="connsiteY2699" fmla="*/ 2671737 h 2970782"/>
                <a:gd name="connsiteX2700" fmla="*/ 982552 w 3268239"/>
                <a:gd name="connsiteY2700" fmla="*/ 2671809 h 2970782"/>
                <a:gd name="connsiteX2701" fmla="*/ 983548 w 3268239"/>
                <a:gd name="connsiteY2701" fmla="*/ 2721914 h 2970782"/>
                <a:gd name="connsiteX2702" fmla="*/ 956412 w 3268239"/>
                <a:gd name="connsiteY2702" fmla="*/ 2778174 h 2970782"/>
                <a:gd name="connsiteX2703" fmla="*/ 954249 w 3268239"/>
                <a:gd name="connsiteY2703" fmla="*/ 2778772 h 2970782"/>
                <a:gd name="connsiteX2704" fmla="*/ 952427 w 3268239"/>
                <a:gd name="connsiteY2704" fmla="*/ 2777463 h 2970782"/>
                <a:gd name="connsiteX2705" fmla="*/ 946428 w 3268239"/>
                <a:gd name="connsiteY2705" fmla="*/ 2715289 h 2970782"/>
                <a:gd name="connsiteX2706" fmla="*/ 957474 w 3268239"/>
                <a:gd name="connsiteY2706" fmla="*/ 2680183 h 2970782"/>
                <a:gd name="connsiteX2707" fmla="*/ 958810 w 3268239"/>
                <a:gd name="connsiteY2707" fmla="*/ 2677967 h 2970782"/>
                <a:gd name="connsiteX2708" fmla="*/ 952476 w 3268239"/>
                <a:gd name="connsiteY2708" fmla="*/ 2681038 h 2970782"/>
                <a:gd name="connsiteX2709" fmla="*/ 916508 w 3268239"/>
                <a:gd name="connsiteY2709" fmla="*/ 2688833 h 2970782"/>
                <a:gd name="connsiteX2710" fmla="*/ 855141 w 3268239"/>
                <a:gd name="connsiteY2710" fmla="*/ 2677183 h 2970782"/>
                <a:gd name="connsiteX2711" fmla="*/ 854004 w 3268239"/>
                <a:gd name="connsiteY2711" fmla="*/ 2675248 h 2970782"/>
                <a:gd name="connsiteX2712" fmla="*/ 854797 w 3268239"/>
                <a:gd name="connsiteY2712" fmla="*/ 2673149 h 2970782"/>
                <a:gd name="connsiteX2713" fmla="*/ 913300 w 3268239"/>
                <a:gd name="connsiteY2713" fmla="*/ 2651262 h 2970782"/>
                <a:gd name="connsiteX2714" fmla="*/ 950069 w 3268239"/>
                <a:gd name="connsiteY2714" fmla="*/ 2652845 h 2970782"/>
                <a:gd name="connsiteX2715" fmla="*/ 953826 w 3268239"/>
                <a:gd name="connsiteY2715" fmla="*/ 2653930 h 2970782"/>
                <a:gd name="connsiteX2716" fmla="*/ 952176 w 3268239"/>
                <a:gd name="connsiteY2716" fmla="*/ 2652811 h 2970782"/>
                <a:gd name="connsiteX2717" fmla="*/ 927442 w 3268239"/>
                <a:gd name="connsiteY2717" fmla="*/ 2625560 h 2970782"/>
                <a:gd name="connsiteX2718" fmla="*/ 906848 w 3268239"/>
                <a:gd name="connsiteY2718" fmla="*/ 2566590 h 2970782"/>
                <a:gd name="connsiteX2719" fmla="*/ 907955 w 3268239"/>
                <a:gd name="connsiteY2719" fmla="*/ 2564638 h 2970782"/>
                <a:gd name="connsiteX2720" fmla="*/ 910170 w 3268239"/>
                <a:gd name="connsiteY2720" fmla="*/ 2564275 h 2970782"/>
                <a:gd name="connsiteX2721" fmla="*/ 958375 w 3268239"/>
                <a:gd name="connsiteY2721" fmla="*/ 2603996 h 2970782"/>
                <a:gd name="connsiteX2722" fmla="*/ 968461 w 3268239"/>
                <a:gd name="connsiteY2722" fmla="*/ 2620630 h 2970782"/>
                <a:gd name="connsiteX2723" fmla="*/ 974080 w 3268239"/>
                <a:gd name="connsiteY2723" fmla="*/ 2633609 h 2970782"/>
                <a:gd name="connsiteX2724" fmla="*/ 977464 w 3268239"/>
                <a:gd name="connsiteY2724" fmla="*/ 2619672 h 2970782"/>
                <a:gd name="connsiteX2725" fmla="*/ 984584 w 3268239"/>
                <a:gd name="connsiteY2725" fmla="*/ 2601569 h 2970782"/>
                <a:gd name="connsiteX2726" fmla="*/ 1025356 w 3268239"/>
                <a:gd name="connsiteY2726" fmla="*/ 2554249 h 2970782"/>
                <a:gd name="connsiteX2727" fmla="*/ 1027600 w 3268239"/>
                <a:gd name="connsiteY2727" fmla="*/ 2554232 h 2970782"/>
                <a:gd name="connsiteX2728" fmla="*/ 1029022 w 3268239"/>
                <a:gd name="connsiteY2728" fmla="*/ 2555968 h 2970782"/>
                <a:gd name="connsiteX2729" fmla="*/ 1018725 w 3268239"/>
                <a:gd name="connsiteY2729" fmla="*/ 2617576 h 2970782"/>
                <a:gd name="connsiteX2730" fmla="*/ 998969 w 3268239"/>
                <a:gd name="connsiteY2730" fmla="*/ 2648627 h 2970782"/>
                <a:gd name="connsiteX2731" fmla="*/ 996522 w 3268239"/>
                <a:gd name="connsiteY2731" fmla="*/ 2650982 h 2970782"/>
                <a:gd name="connsiteX2732" fmla="*/ 1000440 w 3268239"/>
                <a:gd name="connsiteY2732" fmla="*/ 2650230 h 2970782"/>
                <a:gd name="connsiteX2733" fmla="*/ 1037200 w 3268239"/>
                <a:gd name="connsiteY2733" fmla="*/ 2652010 h 2970782"/>
                <a:gd name="connsiteX2734" fmla="*/ 1093460 w 3268239"/>
                <a:gd name="connsiteY2734" fmla="*/ 2679146 h 2970782"/>
                <a:gd name="connsiteX2735" fmla="*/ 1094057 w 3268239"/>
                <a:gd name="connsiteY2735" fmla="*/ 2681309 h 2970782"/>
                <a:gd name="connsiteX2736" fmla="*/ 1092748 w 3268239"/>
                <a:gd name="connsiteY2736" fmla="*/ 2683132 h 2970782"/>
                <a:gd name="connsiteX2737" fmla="*/ 1084889 w 3268239"/>
                <a:gd name="connsiteY2737" fmla="*/ 2685538 h 2970782"/>
                <a:gd name="connsiteX2738" fmla="*/ 1097013 w 3268239"/>
                <a:gd name="connsiteY2738" fmla="*/ 2689557 h 2970782"/>
                <a:gd name="connsiteX2739" fmla="*/ 1113971 w 3268239"/>
                <a:gd name="connsiteY2739" fmla="*/ 2699088 h 2970782"/>
                <a:gd name="connsiteX2740" fmla="*/ 1125243 w 3268239"/>
                <a:gd name="connsiteY2740" fmla="*/ 2707631 h 2970782"/>
                <a:gd name="connsiteX2741" fmla="*/ 1121342 w 3268239"/>
                <a:gd name="connsiteY2741" fmla="*/ 2693830 h 2970782"/>
                <a:gd name="connsiteX2742" fmla="*/ 1118647 w 3268239"/>
                <a:gd name="connsiteY2742" fmla="*/ 2674565 h 2970782"/>
                <a:gd name="connsiteX2743" fmla="*/ 1130906 w 3268239"/>
                <a:gd name="connsiteY2743" fmla="*/ 2613317 h 2970782"/>
                <a:gd name="connsiteX2744" fmla="*/ 1132851 w 3268239"/>
                <a:gd name="connsiteY2744" fmla="*/ 2612199 h 2970782"/>
                <a:gd name="connsiteX2745" fmla="*/ 1134943 w 3268239"/>
                <a:gd name="connsiteY2745" fmla="*/ 2613012 h 2970782"/>
                <a:gd name="connsiteX2746" fmla="*/ 1135485 w 3268239"/>
                <a:gd name="connsiteY2746" fmla="*/ 2613898 h 2970782"/>
                <a:gd name="connsiteX2747" fmla="*/ 1136128 w 3268239"/>
                <a:gd name="connsiteY2747" fmla="*/ 2582474 h 2970782"/>
                <a:gd name="connsiteX2748" fmla="*/ 1136789 w 3268239"/>
                <a:gd name="connsiteY2748" fmla="*/ 2579972 h 2970782"/>
                <a:gd name="connsiteX2749" fmla="*/ 1131571 w 3268239"/>
                <a:gd name="connsiteY2749" fmla="*/ 2584697 h 2970782"/>
                <a:gd name="connsiteX2750" fmla="*/ 1099234 w 3268239"/>
                <a:gd name="connsiteY2750" fmla="*/ 2602269 h 2970782"/>
                <a:gd name="connsiteX2751" fmla="*/ 1037064 w 3268239"/>
                <a:gd name="connsiteY2751" fmla="*/ 2608304 h 2970782"/>
                <a:gd name="connsiteX2752" fmla="*/ 1035430 w 3268239"/>
                <a:gd name="connsiteY2752" fmla="*/ 2606767 h 2970782"/>
                <a:gd name="connsiteX2753" fmla="*/ 1035602 w 3268239"/>
                <a:gd name="connsiteY2753" fmla="*/ 2604529 h 2970782"/>
                <a:gd name="connsiteX2754" fmla="*/ 1053278 w 3268239"/>
                <a:gd name="connsiteY2754" fmla="*/ 2584681 h 2970782"/>
                <a:gd name="connsiteX2755" fmla="*/ 1073259 w 3268239"/>
                <a:gd name="connsiteY2755" fmla="*/ 2573822 h 2970782"/>
                <a:gd name="connsiteX2756" fmla="*/ 1060929 w 3268239"/>
                <a:gd name="connsiteY2756" fmla="*/ 2567205 h 2970782"/>
                <a:gd name="connsiteX2757" fmla="*/ 1036309 w 3268239"/>
                <a:gd name="connsiteY2757" fmla="*/ 2539851 h 2970782"/>
                <a:gd name="connsiteX2758" fmla="*/ 1019432 w 3268239"/>
                <a:gd name="connsiteY2758" fmla="*/ 2507146 h 2970782"/>
                <a:gd name="connsiteX2759" fmla="*/ 1018821 w 3268239"/>
                <a:gd name="connsiteY2759" fmla="*/ 2504632 h 2970782"/>
                <a:gd name="connsiteX2760" fmla="*/ 1016486 w 3268239"/>
                <a:gd name="connsiteY2760" fmla="*/ 2511272 h 2970782"/>
                <a:gd name="connsiteX2761" fmla="*/ 996436 w 3268239"/>
                <a:gd name="connsiteY2761" fmla="*/ 2542133 h 2970782"/>
                <a:gd name="connsiteX2762" fmla="*/ 944659 w 3268239"/>
                <a:gd name="connsiteY2762" fmla="*/ 2577073 h 2970782"/>
                <a:gd name="connsiteX2763" fmla="*/ 942489 w 3268239"/>
                <a:gd name="connsiteY2763" fmla="*/ 2576500 h 2970782"/>
                <a:gd name="connsiteX2764" fmla="*/ 941574 w 3268239"/>
                <a:gd name="connsiteY2764" fmla="*/ 2574451 h 2970782"/>
                <a:gd name="connsiteX2765" fmla="*/ 967702 w 3268239"/>
                <a:gd name="connsiteY2765" fmla="*/ 2517716 h 2970782"/>
                <a:gd name="connsiteX2766" fmla="*/ 994924 w 3268239"/>
                <a:gd name="connsiteY2766" fmla="*/ 2492949 h 2970782"/>
                <a:gd name="connsiteX2767" fmla="*/ 998356 w 3268239"/>
                <a:gd name="connsiteY2767" fmla="*/ 2491074 h 2970782"/>
                <a:gd name="connsiteX2768" fmla="*/ 996397 w 3268239"/>
                <a:gd name="connsiteY2768" fmla="*/ 2491441 h 2970782"/>
                <a:gd name="connsiteX2769" fmla="*/ 959645 w 3268239"/>
                <a:gd name="connsiteY2769" fmla="*/ 2489508 h 2970782"/>
                <a:gd name="connsiteX2770" fmla="*/ 903499 w 3268239"/>
                <a:gd name="connsiteY2770" fmla="*/ 2462138 h 2970782"/>
                <a:gd name="connsiteX2771" fmla="*/ 902910 w 3268239"/>
                <a:gd name="connsiteY2771" fmla="*/ 2459972 h 2970782"/>
                <a:gd name="connsiteX2772" fmla="*/ 904227 w 3268239"/>
                <a:gd name="connsiteY2772" fmla="*/ 2458155 h 2970782"/>
                <a:gd name="connsiteX2773" fmla="*/ 966425 w 3268239"/>
                <a:gd name="connsiteY2773" fmla="*/ 2452415 h 2970782"/>
                <a:gd name="connsiteX2774" fmla="*/ 985299 w 3268239"/>
                <a:gd name="connsiteY2774" fmla="*/ 2457124 h 2970782"/>
                <a:gd name="connsiteX2775" fmla="*/ 998428 w 3268239"/>
                <a:gd name="connsiteY2775" fmla="*/ 2462383 h 2970782"/>
                <a:gd name="connsiteX2776" fmla="*/ 991018 w 3268239"/>
                <a:gd name="connsiteY2776" fmla="*/ 2450104 h 2970782"/>
                <a:gd name="connsiteX2777" fmla="*/ 983326 w 3268239"/>
                <a:gd name="connsiteY2777" fmla="*/ 2432237 h 2970782"/>
                <a:gd name="connsiteX2778" fmla="*/ 978956 w 3268239"/>
                <a:gd name="connsiteY2778" fmla="*/ 2369927 h 2970782"/>
                <a:gd name="connsiteX2779" fmla="*/ 980537 w 3268239"/>
                <a:gd name="connsiteY2779" fmla="*/ 2368334 h 2970782"/>
                <a:gd name="connsiteX2780" fmla="*/ 982769 w 3268239"/>
                <a:gd name="connsiteY2780" fmla="*/ 2368566 h 2970782"/>
                <a:gd name="connsiteX2781" fmla="*/ 1018838 w 3268239"/>
                <a:gd name="connsiteY2781" fmla="*/ 2419562 h 2970782"/>
                <a:gd name="connsiteX2782" fmla="*/ 1026676 w 3268239"/>
                <a:gd name="connsiteY2782" fmla="*/ 2455520 h 2970782"/>
                <a:gd name="connsiteX2783" fmla="*/ 1026597 w 3268239"/>
                <a:gd name="connsiteY2783" fmla="*/ 2458916 h 2970782"/>
                <a:gd name="connsiteX2784" fmla="*/ 1028849 w 3268239"/>
                <a:gd name="connsiteY2784" fmla="*/ 2455623 h 2970782"/>
                <a:gd name="connsiteX2785" fmla="*/ 1056204 w 3268239"/>
                <a:gd name="connsiteY2785" fmla="*/ 2431002 h 2970782"/>
                <a:gd name="connsiteX2786" fmla="*/ 1088908 w 3268239"/>
                <a:gd name="connsiteY2786" fmla="*/ 2414126 h 2970782"/>
                <a:gd name="connsiteX2787" fmla="*/ 1094871 w 3268239"/>
                <a:gd name="connsiteY2787" fmla="*/ 2413340 h 2970782"/>
                <a:gd name="connsiteX2788" fmla="*/ 1093198 w 3268239"/>
                <a:gd name="connsiteY2788" fmla="*/ 2407874 h 2970782"/>
                <a:gd name="connsiteX2789" fmla="*/ 1093850 w 3268239"/>
                <a:gd name="connsiteY2789" fmla="*/ 2394413 h 2970782"/>
                <a:gd name="connsiteX2790" fmla="*/ 1058755 w 3268239"/>
                <a:gd name="connsiteY2790" fmla="*/ 2386649 h 2970782"/>
                <a:gd name="connsiteX2791" fmla="*/ 1036281 w 3268239"/>
                <a:gd name="connsiteY2791" fmla="*/ 2372460 h 2970782"/>
                <a:gd name="connsiteX2792" fmla="*/ 1035498 w 3268239"/>
                <a:gd name="connsiteY2792" fmla="*/ 2370357 h 2970782"/>
                <a:gd name="connsiteX2793" fmla="*/ 1036643 w 3268239"/>
                <a:gd name="connsiteY2793" fmla="*/ 2368427 h 2970782"/>
                <a:gd name="connsiteX2794" fmla="*/ 1098060 w 3268239"/>
                <a:gd name="connsiteY2794" fmla="*/ 2357043 h 2970782"/>
                <a:gd name="connsiteX2795" fmla="*/ 1099318 w 3268239"/>
                <a:gd name="connsiteY2795" fmla="*/ 2357322 h 2970782"/>
                <a:gd name="connsiteX2796" fmla="*/ 1106024 w 3268239"/>
                <a:gd name="connsiteY2796" fmla="*/ 2336009 h 2970782"/>
                <a:gd name="connsiteX2797" fmla="*/ 1107361 w 3268239"/>
                <a:gd name="connsiteY2797" fmla="*/ 2333793 h 2970782"/>
                <a:gd name="connsiteX2798" fmla="*/ 1101027 w 3268239"/>
                <a:gd name="connsiteY2798" fmla="*/ 2336864 h 2970782"/>
                <a:gd name="connsiteX2799" fmla="*/ 1065059 w 3268239"/>
                <a:gd name="connsiteY2799" fmla="*/ 2344658 h 2970782"/>
                <a:gd name="connsiteX2800" fmla="*/ 1003692 w 3268239"/>
                <a:gd name="connsiteY2800" fmla="*/ 2333008 h 2970782"/>
                <a:gd name="connsiteX2801" fmla="*/ 1002555 w 3268239"/>
                <a:gd name="connsiteY2801" fmla="*/ 2331074 h 2970782"/>
                <a:gd name="connsiteX2802" fmla="*/ 1003348 w 3268239"/>
                <a:gd name="connsiteY2802" fmla="*/ 2328974 h 2970782"/>
                <a:gd name="connsiteX2803" fmla="*/ 1061851 w 3268239"/>
                <a:gd name="connsiteY2803" fmla="*/ 2307088 h 2970782"/>
                <a:gd name="connsiteX2804" fmla="*/ 1098619 w 3268239"/>
                <a:gd name="connsiteY2804" fmla="*/ 2308671 h 2970782"/>
                <a:gd name="connsiteX2805" fmla="*/ 1102376 w 3268239"/>
                <a:gd name="connsiteY2805" fmla="*/ 2309755 h 2970782"/>
                <a:gd name="connsiteX2806" fmla="*/ 1100727 w 3268239"/>
                <a:gd name="connsiteY2806" fmla="*/ 2308637 h 2970782"/>
                <a:gd name="connsiteX2807" fmla="*/ 1075993 w 3268239"/>
                <a:gd name="connsiteY2807" fmla="*/ 2281385 h 2970782"/>
                <a:gd name="connsiteX2808" fmla="*/ 1055399 w 3268239"/>
                <a:gd name="connsiteY2808" fmla="*/ 2222416 h 2970782"/>
                <a:gd name="connsiteX2809" fmla="*/ 1056506 w 3268239"/>
                <a:gd name="connsiteY2809" fmla="*/ 2220463 h 2970782"/>
                <a:gd name="connsiteX2810" fmla="*/ 1058720 w 3268239"/>
                <a:gd name="connsiteY2810" fmla="*/ 2220100 h 2970782"/>
                <a:gd name="connsiteX2811" fmla="*/ 1106926 w 3268239"/>
                <a:gd name="connsiteY2811" fmla="*/ 2259821 h 2970782"/>
                <a:gd name="connsiteX2812" fmla="*/ 1116758 w 3268239"/>
                <a:gd name="connsiteY2812" fmla="*/ 2276038 h 2970782"/>
                <a:gd name="connsiteX2813" fmla="*/ 1124429 w 3268239"/>
                <a:gd name="connsiteY2813" fmla="*/ 2282029 h 2970782"/>
                <a:gd name="connsiteX2814" fmla="*/ 1126015 w 3268239"/>
                <a:gd name="connsiteY2814" fmla="*/ 2275498 h 2970782"/>
                <a:gd name="connsiteX2815" fmla="*/ 1133135 w 3268239"/>
                <a:gd name="connsiteY2815" fmla="*/ 2257395 h 2970782"/>
                <a:gd name="connsiteX2816" fmla="*/ 1173907 w 3268239"/>
                <a:gd name="connsiteY2816" fmla="*/ 2210075 h 2970782"/>
                <a:gd name="connsiteX2817" fmla="*/ 1176151 w 3268239"/>
                <a:gd name="connsiteY2817" fmla="*/ 2210057 h 2970782"/>
                <a:gd name="connsiteX2818" fmla="*/ 1177573 w 3268239"/>
                <a:gd name="connsiteY2818" fmla="*/ 2211793 h 2970782"/>
                <a:gd name="connsiteX2819" fmla="*/ 1167276 w 3268239"/>
                <a:gd name="connsiteY2819" fmla="*/ 2273402 h 2970782"/>
                <a:gd name="connsiteX2820" fmla="*/ 1147520 w 3268239"/>
                <a:gd name="connsiteY2820" fmla="*/ 2304452 h 2970782"/>
                <a:gd name="connsiteX2821" fmla="*/ 1145073 w 3268239"/>
                <a:gd name="connsiteY2821" fmla="*/ 2306808 h 2970782"/>
                <a:gd name="connsiteX2822" fmla="*/ 1148991 w 3268239"/>
                <a:gd name="connsiteY2822" fmla="*/ 2306056 h 2970782"/>
                <a:gd name="connsiteX2823" fmla="*/ 1185751 w 3268239"/>
                <a:gd name="connsiteY2823" fmla="*/ 2307836 h 2970782"/>
                <a:gd name="connsiteX2824" fmla="*/ 1187876 w 3268239"/>
                <a:gd name="connsiteY2824" fmla="*/ 2308505 h 2970782"/>
                <a:gd name="connsiteX2825" fmla="*/ 1201748 w 3268239"/>
                <a:gd name="connsiteY2825" fmla="*/ 2293353 h 2970782"/>
                <a:gd name="connsiteX2826" fmla="*/ 1225274 w 3268239"/>
                <a:gd name="connsiteY2826" fmla="*/ 2280985 h 2970782"/>
                <a:gd name="connsiteX2827" fmla="*/ 1227486 w 3268239"/>
                <a:gd name="connsiteY2827" fmla="*/ 2281358 h 2970782"/>
                <a:gd name="connsiteX2828" fmla="*/ 1228585 w 3268239"/>
                <a:gd name="connsiteY2828" fmla="*/ 2283314 h 2970782"/>
                <a:gd name="connsiteX2829" fmla="*/ 1224890 w 3268239"/>
                <a:gd name="connsiteY2829" fmla="*/ 2309635 h 2970782"/>
                <a:gd name="connsiteX2830" fmla="*/ 1220137 w 3268239"/>
                <a:gd name="connsiteY2830" fmla="*/ 2318655 h 2970782"/>
                <a:gd name="connsiteX2831" fmla="*/ 1220856 w 3268239"/>
                <a:gd name="connsiteY2831" fmla="*/ 2318881 h 2970782"/>
                <a:gd name="connsiteX2832" fmla="*/ 1242010 w 3268239"/>
                <a:gd name="connsiteY2832" fmla="*/ 2334971 h 2970782"/>
                <a:gd name="connsiteX2833" fmla="*/ 1242608 w 3268239"/>
                <a:gd name="connsiteY2833" fmla="*/ 2337134 h 2970782"/>
                <a:gd name="connsiteX2834" fmla="*/ 1241299 w 3268239"/>
                <a:gd name="connsiteY2834" fmla="*/ 2338957 h 2970782"/>
                <a:gd name="connsiteX2835" fmla="*/ 1233440 w 3268239"/>
                <a:gd name="connsiteY2835" fmla="*/ 2341363 h 2970782"/>
                <a:gd name="connsiteX2836" fmla="*/ 1245564 w 3268239"/>
                <a:gd name="connsiteY2836" fmla="*/ 2345382 h 2970782"/>
                <a:gd name="connsiteX2837" fmla="*/ 1262521 w 3268239"/>
                <a:gd name="connsiteY2837" fmla="*/ 2354913 h 2970782"/>
                <a:gd name="connsiteX2838" fmla="*/ 1273793 w 3268239"/>
                <a:gd name="connsiteY2838" fmla="*/ 2363456 h 2970782"/>
                <a:gd name="connsiteX2839" fmla="*/ 1269893 w 3268239"/>
                <a:gd name="connsiteY2839" fmla="*/ 2349656 h 2970782"/>
                <a:gd name="connsiteX2840" fmla="*/ 1267198 w 3268239"/>
                <a:gd name="connsiteY2840" fmla="*/ 2330390 h 2970782"/>
                <a:gd name="connsiteX2841" fmla="*/ 1279457 w 3268239"/>
                <a:gd name="connsiteY2841" fmla="*/ 2269142 h 2970782"/>
                <a:gd name="connsiteX2842" fmla="*/ 1281402 w 3268239"/>
                <a:gd name="connsiteY2842" fmla="*/ 2268025 h 2970782"/>
                <a:gd name="connsiteX2843" fmla="*/ 1283493 w 3268239"/>
                <a:gd name="connsiteY2843" fmla="*/ 2268838 h 2970782"/>
                <a:gd name="connsiteX2844" fmla="*/ 1284036 w 3268239"/>
                <a:gd name="connsiteY2844" fmla="*/ 2269724 h 2970782"/>
                <a:gd name="connsiteX2845" fmla="*/ 1284678 w 3268239"/>
                <a:gd name="connsiteY2845" fmla="*/ 2238299 h 2970782"/>
                <a:gd name="connsiteX2846" fmla="*/ 1285340 w 3268239"/>
                <a:gd name="connsiteY2846" fmla="*/ 2235798 h 2970782"/>
                <a:gd name="connsiteX2847" fmla="*/ 1280122 w 3268239"/>
                <a:gd name="connsiteY2847" fmla="*/ 2240522 h 2970782"/>
                <a:gd name="connsiteX2848" fmla="*/ 1247785 w 3268239"/>
                <a:gd name="connsiteY2848" fmla="*/ 2258095 h 2970782"/>
                <a:gd name="connsiteX2849" fmla="*/ 1185615 w 3268239"/>
                <a:gd name="connsiteY2849" fmla="*/ 2264129 h 2970782"/>
                <a:gd name="connsiteX2850" fmla="*/ 1183981 w 3268239"/>
                <a:gd name="connsiteY2850" fmla="*/ 2262592 h 2970782"/>
                <a:gd name="connsiteX2851" fmla="*/ 1184153 w 3268239"/>
                <a:gd name="connsiteY2851" fmla="*/ 2260354 h 2970782"/>
                <a:gd name="connsiteX2852" fmla="*/ 1201829 w 3268239"/>
                <a:gd name="connsiteY2852" fmla="*/ 2240506 h 2970782"/>
                <a:gd name="connsiteX2853" fmla="*/ 1221810 w 3268239"/>
                <a:gd name="connsiteY2853" fmla="*/ 2229648 h 2970782"/>
                <a:gd name="connsiteX2854" fmla="*/ 1209480 w 3268239"/>
                <a:gd name="connsiteY2854" fmla="*/ 2223031 h 2970782"/>
                <a:gd name="connsiteX2855" fmla="*/ 1184860 w 3268239"/>
                <a:gd name="connsiteY2855" fmla="*/ 2195677 h 2970782"/>
                <a:gd name="connsiteX2856" fmla="*/ 1167983 w 3268239"/>
                <a:gd name="connsiteY2856" fmla="*/ 2162972 h 2970782"/>
                <a:gd name="connsiteX2857" fmla="*/ 1167372 w 3268239"/>
                <a:gd name="connsiteY2857" fmla="*/ 2160457 h 2970782"/>
                <a:gd name="connsiteX2858" fmla="*/ 1165037 w 3268239"/>
                <a:gd name="connsiteY2858" fmla="*/ 2167098 h 2970782"/>
                <a:gd name="connsiteX2859" fmla="*/ 1164847 w 3268239"/>
                <a:gd name="connsiteY2859" fmla="*/ 2167391 h 2970782"/>
                <a:gd name="connsiteX2860" fmla="*/ 1162871 w 3268239"/>
                <a:gd name="connsiteY2860" fmla="*/ 2181762 h 2970782"/>
                <a:gd name="connsiteX2861" fmla="*/ 1161281 w 3268239"/>
                <a:gd name="connsiteY2861" fmla="*/ 2183346 h 2970782"/>
                <a:gd name="connsiteX2862" fmla="*/ 1159051 w 3268239"/>
                <a:gd name="connsiteY2862" fmla="*/ 2183102 h 2970782"/>
                <a:gd name="connsiteX2863" fmla="*/ 1156323 w 3268239"/>
                <a:gd name="connsiteY2863" fmla="*/ 2180509 h 2970782"/>
                <a:gd name="connsiteX2864" fmla="*/ 1144986 w 3268239"/>
                <a:gd name="connsiteY2864" fmla="*/ 2197959 h 2970782"/>
                <a:gd name="connsiteX2865" fmla="*/ 1093210 w 3268239"/>
                <a:gd name="connsiteY2865" fmla="*/ 2232899 h 2970782"/>
                <a:gd name="connsiteX2866" fmla="*/ 1091040 w 3268239"/>
                <a:gd name="connsiteY2866" fmla="*/ 2232326 h 2970782"/>
                <a:gd name="connsiteX2867" fmla="*/ 1090125 w 3268239"/>
                <a:gd name="connsiteY2867" fmla="*/ 2230277 h 2970782"/>
                <a:gd name="connsiteX2868" fmla="*/ 1116253 w 3268239"/>
                <a:gd name="connsiteY2868" fmla="*/ 2173541 h 2970782"/>
                <a:gd name="connsiteX2869" fmla="*/ 1135424 w 3268239"/>
                <a:gd name="connsiteY2869" fmla="*/ 2156100 h 2970782"/>
                <a:gd name="connsiteX2870" fmla="*/ 1130611 w 3268239"/>
                <a:gd name="connsiteY2870" fmla="*/ 2146512 h 2970782"/>
                <a:gd name="connsiteX2871" fmla="*/ 1108196 w 3268239"/>
                <a:gd name="connsiteY2871" fmla="*/ 2145333 h 2970782"/>
                <a:gd name="connsiteX2872" fmla="*/ 1073137 w 3268239"/>
                <a:gd name="connsiteY2872" fmla="*/ 2134142 h 2970782"/>
                <a:gd name="connsiteX2873" fmla="*/ 1069261 w 3268239"/>
                <a:gd name="connsiteY2873" fmla="*/ 2131168 h 2970782"/>
                <a:gd name="connsiteX2874" fmla="*/ 1051415 w 3268239"/>
                <a:gd name="connsiteY2874" fmla="*/ 2140248 h 2970782"/>
                <a:gd name="connsiteX2875" fmla="*/ 1025045 w 3268239"/>
                <a:gd name="connsiteY2875" fmla="*/ 2143567 h 2970782"/>
                <a:gd name="connsiteX2876" fmla="*/ 1023104 w 3268239"/>
                <a:gd name="connsiteY2876" fmla="*/ 2142441 h 2970782"/>
                <a:gd name="connsiteX2877" fmla="*/ 1022762 w 3268239"/>
                <a:gd name="connsiteY2877" fmla="*/ 2140223 h 2970782"/>
                <a:gd name="connsiteX2878" fmla="*/ 1062961 w 3268239"/>
                <a:gd name="connsiteY2878" fmla="*/ 2092414 h 2970782"/>
                <a:gd name="connsiteX2879" fmla="*/ 1095762 w 3268239"/>
                <a:gd name="connsiteY2879" fmla="*/ 2075726 h 2970782"/>
                <a:gd name="connsiteX2880" fmla="*/ 1099568 w 3268239"/>
                <a:gd name="connsiteY2880" fmla="*/ 2074824 h 2970782"/>
                <a:gd name="connsiteX2881" fmla="*/ 1097581 w 3268239"/>
                <a:gd name="connsiteY2881" fmla="*/ 2074660 h 2970782"/>
                <a:gd name="connsiteX2882" fmla="*/ 1062648 w 3268239"/>
                <a:gd name="connsiteY2882" fmla="*/ 2063079 h 2970782"/>
                <a:gd name="connsiteX2883" fmla="*/ 1031795 w 3268239"/>
                <a:gd name="connsiteY2883" fmla="*/ 2043017 h 2970782"/>
                <a:gd name="connsiteX2884" fmla="*/ 1021236 w 3268239"/>
                <a:gd name="connsiteY2884" fmla="*/ 2029093 h 2970782"/>
                <a:gd name="connsiteX2885" fmla="*/ 1012555 w 3268239"/>
                <a:gd name="connsiteY2885" fmla="*/ 2028673 h 2970782"/>
                <a:gd name="connsiteX2886" fmla="*/ 985169 w 3268239"/>
                <a:gd name="connsiteY2886" fmla="*/ 2021025 h 2970782"/>
                <a:gd name="connsiteX2887" fmla="*/ 965559 w 3268239"/>
                <a:gd name="connsiteY2887" fmla="*/ 2010403 h 2970782"/>
                <a:gd name="connsiteX2888" fmla="*/ 965106 w 3268239"/>
                <a:gd name="connsiteY2888" fmla="*/ 2011279 h 2970782"/>
                <a:gd name="connsiteX2889" fmla="*/ 964532 w 3268239"/>
                <a:gd name="connsiteY2889" fmla="*/ 2011351 h 2970782"/>
                <a:gd name="connsiteX2890" fmla="*/ 965528 w 3268239"/>
                <a:gd name="connsiteY2890" fmla="*/ 2061455 h 2970782"/>
                <a:gd name="connsiteX2891" fmla="*/ 938392 w 3268239"/>
                <a:gd name="connsiteY2891" fmla="*/ 2117716 h 2970782"/>
                <a:gd name="connsiteX2892" fmla="*/ 936229 w 3268239"/>
                <a:gd name="connsiteY2892" fmla="*/ 2118313 h 2970782"/>
                <a:gd name="connsiteX2893" fmla="*/ 934406 w 3268239"/>
                <a:gd name="connsiteY2893" fmla="*/ 2117005 h 2970782"/>
                <a:gd name="connsiteX2894" fmla="*/ 928407 w 3268239"/>
                <a:gd name="connsiteY2894" fmla="*/ 2054831 h 2970782"/>
                <a:gd name="connsiteX2895" fmla="*/ 939453 w 3268239"/>
                <a:gd name="connsiteY2895" fmla="*/ 2019725 h 2970782"/>
                <a:gd name="connsiteX2896" fmla="*/ 940790 w 3268239"/>
                <a:gd name="connsiteY2896" fmla="*/ 2017509 h 2970782"/>
                <a:gd name="connsiteX2897" fmla="*/ 934456 w 3268239"/>
                <a:gd name="connsiteY2897" fmla="*/ 2020580 h 2970782"/>
                <a:gd name="connsiteX2898" fmla="*/ 898488 w 3268239"/>
                <a:gd name="connsiteY2898" fmla="*/ 2028374 h 2970782"/>
                <a:gd name="connsiteX2899" fmla="*/ 837121 w 3268239"/>
                <a:gd name="connsiteY2899" fmla="*/ 2016724 h 2970782"/>
                <a:gd name="connsiteX2900" fmla="*/ 835984 w 3268239"/>
                <a:gd name="connsiteY2900" fmla="*/ 2014790 h 2970782"/>
                <a:gd name="connsiteX2901" fmla="*/ 836777 w 3268239"/>
                <a:gd name="connsiteY2901" fmla="*/ 2012691 h 2970782"/>
                <a:gd name="connsiteX2902" fmla="*/ 895280 w 3268239"/>
                <a:gd name="connsiteY2902" fmla="*/ 1990804 h 2970782"/>
                <a:gd name="connsiteX2903" fmla="*/ 932048 w 3268239"/>
                <a:gd name="connsiteY2903" fmla="*/ 1992387 h 2970782"/>
                <a:gd name="connsiteX2904" fmla="*/ 935805 w 3268239"/>
                <a:gd name="connsiteY2904" fmla="*/ 1993472 h 2970782"/>
                <a:gd name="connsiteX2905" fmla="*/ 934156 w 3268239"/>
                <a:gd name="connsiteY2905" fmla="*/ 1992353 h 2970782"/>
                <a:gd name="connsiteX2906" fmla="*/ 909422 w 3268239"/>
                <a:gd name="connsiteY2906" fmla="*/ 1965102 h 2970782"/>
                <a:gd name="connsiteX2907" fmla="*/ 888828 w 3268239"/>
                <a:gd name="connsiteY2907" fmla="*/ 1906132 h 2970782"/>
                <a:gd name="connsiteX2908" fmla="*/ 889935 w 3268239"/>
                <a:gd name="connsiteY2908" fmla="*/ 1904180 h 2970782"/>
                <a:gd name="connsiteX2909" fmla="*/ 892149 w 3268239"/>
                <a:gd name="connsiteY2909" fmla="*/ 1903816 h 2970782"/>
                <a:gd name="connsiteX2910" fmla="*/ 940355 w 3268239"/>
                <a:gd name="connsiteY2910" fmla="*/ 1943537 h 2970782"/>
                <a:gd name="connsiteX2911" fmla="*/ 950440 w 3268239"/>
                <a:gd name="connsiteY2911" fmla="*/ 1960172 h 2970782"/>
                <a:gd name="connsiteX2912" fmla="*/ 956060 w 3268239"/>
                <a:gd name="connsiteY2912" fmla="*/ 1973151 h 2970782"/>
                <a:gd name="connsiteX2913" fmla="*/ 959444 w 3268239"/>
                <a:gd name="connsiteY2913" fmla="*/ 1959214 h 2970782"/>
                <a:gd name="connsiteX2914" fmla="*/ 966564 w 3268239"/>
                <a:gd name="connsiteY2914" fmla="*/ 1941111 h 2970782"/>
                <a:gd name="connsiteX2915" fmla="*/ 1007336 w 3268239"/>
                <a:gd name="connsiteY2915" fmla="*/ 1893791 h 2970782"/>
                <a:gd name="connsiteX2916" fmla="*/ 1009580 w 3268239"/>
                <a:gd name="connsiteY2916" fmla="*/ 1893773 h 2970782"/>
                <a:gd name="connsiteX2917" fmla="*/ 1011002 w 3268239"/>
                <a:gd name="connsiteY2917" fmla="*/ 1895510 h 2970782"/>
                <a:gd name="connsiteX2918" fmla="*/ 1000705 w 3268239"/>
                <a:gd name="connsiteY2918" fmla="*/ 1957118 h 2970782"/>
                <a:gd name="connsiteX2919" fmla="*/ 980949 w 3268239"/>
                <a:gd name="connsiteY2919" fmla="*/ 1988169 h 2970782"/>
                <a:gd name="connsiteX2920" fmla="*/ 978502 w 3268239"/>
                <a:gd name="connsiteY2920" fmla="*/ 1990524 h 2970782"/>
                <a:gd name="connsiteX2921" fmla="*/ 982420 w 3268239"/>
                <a:gd name="connsiteY2921" fmla="*/ 1989772 h 2970782"/>
                <a:gd name="connsiteX2922" fmla="*/ 1019180 w 3268239"/>
                <a:gd name="connsiteY2922" fmla="*/ 1991552 h 2970782"/>
                <a:gd name="connsiteX2923" fmla="*/ 1075439 w 3268239"/>
                <a:gd name="connsiteY2923" fmla="*/ 2018687 h 2970782"/>
                <a:gd name="connsiteX2924" fmla="*/ 1076037 w 3268239"/>
                <a:gd name="connsiteY2924" fmla="*/ 2020851 h 2970782"/>
                <a:gd name="connsiteX2925" fmla="*/ 1074728 w 3268239"/>
                <a:gd name="connsiteY2925" fmla="*/ 2022674 h 2970782"/>
                <a:gd name="connsiteX2926" fmla="*/ 1066869 w 3268239"/>
                <a:gd name="connsiteY2926" fmla="*/ 2025079 h 2970782"/>
                <a:gd name="connsiteX2927" fmla="*/ 1078993 w 3268239"/>
                <a:gd name="connsiteY2927" fmla="*/ 2029098 h 2970782"/>
                <a:gd name="connsiteX2928" fmla="*/ 1095950 w 3268239"/>
                <a:gd name="connsiteY2928" fmla="*/ 2038630 h 2970782"/>
                <a:gd name="connsiteX2929" fmla="*/ 1107222 w 3268239"/>
                <a:gd name="connsiteY2929" fmla="*/ 2047173 h 2970782"/>
                <a:gd name="connsiteX2930" fmla="*/ 1103322 w 3268239"/>
                <a:gd name="connsiteY2930" fmla="*/ 2033372 h 2970782"/>
                <a:gd name="connsiteX2931" fmla="*/ 1100627 w 3268239"/>
                <a:gd name="connsiteY2931" fmla="*/ 2014107 h 2970782"/>
                <a:gd name="connsiteX2932" fmla="*/ 1112885 w 3268239"/>
                <a:gd name="connsiteY2932" fmla="*/ 1952859 h 2970782"/>
                <a:gd name="connsiteX2933" fmla="*/ 1114831 w 3268239"/>
                <a:gd name="connsiteY2933" fmla="*/ 1951741 h 2970782"/>
                <a:gd name="connsiteX2934" fmla="*/ 1116922 w 3268239"/>
                <a:gd name="connsiteY2934" fmla="*/ 1952554 h 2970782"/>
                <a:gd name="connsiteX2935" fmla="*/ 1117465 w 3268239"/>
                <a:gd name="connsiteY2935" fmla="*/ 1953440 h 2970782"/>
                <a:gd name="connsiteX2936" fmla="*/ 1118107 w 3268239"/>
                <a:gd name="connsiteY2936" fmla="*/ 1922015 h 2970782"/>
                <a:gd name="connsiteX2937" fmla="*/ 1118769 w 3268239"/>
                <a:gd name="connsiteY2937" fmla="*/ 1919514 h 2970782"/>
                <a:gd name="connsiteX2938" fmla="*/ 1113551 w 3268239"/>
                <a:gd name="connsiteY2938" fmla="*/ 1924238 h 2970782"/>
                <a:gd name="connsiteX2939" fmla="*/ 1081214 w 3268239"/>
                <a:gd name="connsiteY2939" fmla="*/ 1941811 h 2970782"/>
                <a:gd name="connsiteX2940" fmla="*/ 1019044 w 3268239"/>
                <a:gd name="connsiteY2940" fmla="*/ 1947846 h 2970782"/>
                <a:gd name="connsiteX2941" fmla="*/ 1017410 w 3268239"/>
                <a:gd name="connsiteY2941" fmla="*/ 1946308 h 2970782"/>
                <a:gd name="connsiteX2942" fmla="*/ 1017581 w 3268239"/>
                <a:gd name="connsiteY2942" fmla="*/ 1944071 h 2970782"/>
                <a:gd name="connsiteX2943" fmla="*/ 1035258 w 3268239"/>
                <a:gd name="connsiteY2943" fmla="*/ 1924222 h 2970782"/>
                <a:gd name="connsiteX2944" fmla="*/ 1055239 w 3268239"/>
                <a:gd name="connsiteY2944" fmla="*/ 1913364 h 2970782"/>
                <a:gd name="connsiteX2945" fmla="*/ 1042909 w 3268239"/>
                <a:gd name="connsiteY2945" fmla="*/ 1906747 h 2970782"/>
                <a:gd name="connsiteX2946" fmla="*/ 1018289 w 3268239"/>
                <a:gd name="connsiteY2946" fmla="*/ 1879393 h 2970782"/>
                <a:gd name="connsiteX2947" fmla="*/ 1001412 w 3268239"/>
                <a:gd name="connsiteY2947" fmla="*/ 1846688 h 2970782"/>
                <a:gd name="connsiteX2948" fmla="*/ 1000801 w 3268239"/>
                <a:gd name="connsiteY2948" fmla="*/ 1844174 h 2970782"/>
                <a:gd name="connsiteX2949" fmla="*/ 998466 w 3268239"/>
                <a:gd name="connsiteY2949" fmla="*/ 1850814 h 2970782"/>
                <a:gd name="connsiteX2950" fmla="*/ 978415 w 3268239"/>
                <a:gd name="connsiteY2950" fmla="*/ 1881675 h 2970782"/>
                <a:gd name="connsiteX2951" fmla="*/ 926639 w 3268239"/>
                <a:gd name="connsiteY2951" fmla="*/ 1916615 h 2970782"/>
                <a:gd name="connsiteX2952" fmla="*/ 924469 w 3268239"/>
                <a:gd name="connsiteY2952" fmla="*/ 1916042 h 2970782"/>
                <a:gd name="connsiteX2953" fmla="*/ 923554 w 3268239"/>
                <a:gd name="connsiteY2953" fmla="*/ 1913993 h 2970782"/>
                <a:gd name="connsiteX2954" fmla="*/ 949682 w 3268239"/>
                <a:gd name="connsiteY2954" fmla="*/ 1857258 h 2970782"/>
                <a:gd name="connsiteX2955" fmla="*/ 976904 w 3268239"/>
                <a:gd name="connsiteY2955" fmla="*/ 1832491 h 2970782"/>
                <a:gd name="connsiteX2956" fmla="*/ 980336 w 3268239"/>
                <a:gd name="connsiteY2956" fmla="*/ 1830615 h 2970782"/>
                <a:gd name="connsiteX2957" fmla="*/ 978376 w 3268239"/>
                <a:gd name="connsiteY2957" fmla="*/ 1830983 h 2970782"/>
                <a:gd name="connsiteX2958" fmla="*/ 941625 w 3268239"/>
                <a:gd name="connsiteY2958" fmla="*/ 1829050 h 2970782"/>
                <a:gd name="connsiteX2959" fmla="*/ 885479 w 3268239"/>
                <a:gd name="connsiteY2959" fmla="*/ 1801680 h 2970782"/>
                <a:gd name="connsiteX2960" fmla="*/ 884890 w 3268239"/>
                <a:gd name="connsiteY2960" fmla="*/ 1799514 h 2970782"/>
                <a:gd name="connsiteX2961" fmla="*/ 886207 w 3268239"/>
                <a:gd name="connsiteY2961" fmla="*/ 1797697 h 2970782"/>
                <a:gd name="connsiteX2962" fmla="*/ 948405 w 3268239"/>
                <a:gd name="connsiteY2962" fmla="*/ 1791957 h 2970782"/>
                <a:gd name="connsiteX2963" fmla="*/ 967279 w 3268239"/>
                <a:gd name="connsiteY2963" fmla="*/ 1796666 h 2970782"/>
                <a:gd name="connsiteX2964" fmla="*/ 980408 w 3268239"/>
                <a:gd name="connsiteY2964" fmla="*/ 1801925 h 2970782"/>
                <a:gd name="connsiteX2965" fmla="*/ 972998 w 3268239"/>
                <a:gd name="connsiteY2965" fmla="*/ 1789646 h 2970782"/>
                <a:gd name="connsiteX2966" fmla="*/ 965305 w 3268239"/>
                <a:gd name="connsiteY2966" fmla="*/ 1771779 h 2970782"/>
                <a:gd name="connsiteX2967" fmla="*/ 957468 w 3268239"/>
                <a:gd name="connsiteY2967" fmla="*/ 1735820 h 2970782"/>
                <a:gd name="connsiteX2968" fmla="*/ 957823 w 3268239"/>
                <a:gd name="connsiteY2968" fmla="*/ 1733119 h 2970782"/>
                <a:gd name="connsiteX2969" fmla="*/ 957771 w 3268239"/>
                <a:gd name="connsiteY2969" fmla="*/ 1733196 h 2970782"/>
                <a:gd name="connsiteX2970" fmla="*/ 930275 w 3268239"/>
                <a:gd name="connsiteY2970" fmla="*/ 1757658 h 2970782"/>
                <a:gd name="connsiteX2971" fmla="*/ 871103 w 3268239"/>
                <a:gd name="connsiteY2971" fmla="*/ 1777666 h 2970782"/>
                <a:gd name="connsiteX2972" fmla="*/ 869162 w 3268239"/>
                <a:gd name="connsiteY2972" fmla="*/ 1776540 h 2970782"/>
                <a:gd name="connsiteX2973" fmla="*/ 868821 w 3268239"/>
                <a:gd name="connsiteY2973" fmla="*/ 1774322 h 2970782"/>
                <a:gd name="connsiteX2974" fmla="*/ 909019 w 3268239"/>
                <a:gd name="connsiteY2974" fmla="*/ 1726513 h 2970782"/>
                <a:gd name="connsiteX2975" fmla="*/ 941821 w 3268239"/>
                <a:gd name="connsiteY2975" fmla="*/ 1709824 h 2970782"/>
                <a:gd name="connsiteX2976" fmla="*/ 945626 w 3268239"/>
                <a:gd name="connsiteY2976" fmla="*/ 1708923 h 2970782"/>
                <a:gd name="connsiteX2977" fmla="*/ 943639 w 3268239"/>
                <a:gd name="connsiteY2977" fmla="*/ 1708759 h 2970782"/>
                <a:gd name="connsiteX2978" fmla="*/ 908706 w 3268239"/>
                <a:gd name="connsiteY2978" fmla="*/ 1697178 h 2970782"/>
                <a:gd name="connsiteX2979" fmla="*/ 877853 w 3268239"/>
                <a:gd name="connsiteY2979" fmla="*/ 1677116 h 2970782"/>
                <a:gd name="connsiteX2980" fmla="*/ 867294 w 3268239"/>
                <a:gd name="connsiteY2980" fmla="*/ 1663192 h 2970782"/>
                <a:gd name="connsiteX2981" fmla="*/ 858613 w 3268239"/>
                <a:gd name="connsiteY2981" fmla="*/ 1662772 h 2970782"/>
                <a:gd name="connsiteX2982" fmla="*/ 831228 w 3268239"/>
                <a:gd name="connsiteY2982" fmla="*/ 1655124 h 2970782"/>
                <a:gd name="connsiteX2983" fmla="*/ 811618 w 3268239"/>
                <a:gd name="connsiteY2983" fmla="*/ 1644502 h 2970782"/>
                <a:gd name="connsiteX2984" fmla="*/ 811164 w 3268239"/>
                <a:gd name="connsiteY2984" fmla="*/ 1645378 h 2970782"/>
                <a:gd name="connsiteX2985" fmla="*/ 810591 w 3268239"/>
                <a:gd name="connsiteY2985" fmla="*/ 1645450 h 2970782"/>
                <a:gd name="connsiteX2986" fmla="*/ 811586 w 3268239"/>
                <a:gd name="connsiteY2986" fmla="*/ 1695554 h 2970782"/>
                <a:gd name="connsiteX2987" fmla="*/ 784450 w 3268239"/>
                <a:gd name="connsiteY2987" fmla="*/ 1751815 h 2970782"/>
                <a:gd name="connsiteX2988" fmla="*/ 782287 w 3268239"/>
                <a:gd name="connsiteY2988" fmla="*/ 1752412 h 2970782"/>
                <a:gd name="connsiteX2989" fmla="*/ 780465 w 3268239"/>
                <a:gd name="connsiteY2989" fmla="*/ 1751104 h 2970782"/>
                <a:gd name="connsiteX2990" fmla="*/ 774466 w 3268239"/>
                <a:gd name="connsiteY2990" fmla="*/ 1688929 h 2970782"/>
                <a:gd name="connsiteX2991" fmla="*/ 785512 w 3268239"/>
                <a:gd name="connsiteY2991" fmla="*/ 1653824 h 2970782"/>
                <a:gd name="connsiteX2992" fmla="*/ 786848 w 3268239"/>
                <a:gd name="connsiteY2992" fmla="*/ 1651608 h 2970782"/>
                <a:gd name="connsiteX2993" fmla="*/ 780514 w 3268239"/>
                <a:gd name="connsiteY2993" fmla="*/ 1654679 h 2970782"/>
                <a:gd name="connsiteX2994" fmla="*/ 744546 w 3268239"/>
                <a:gd name="connsiteY2994" fmla="*/ 1662473 h 2970782"/>
                <a:gd name="connsiteX2995" fmla="*/ 683180 w 3268239"/>
                <a:gd name="connsiteY2995" fmla="*/ 1650823 h 2970782"/>
                <a:gd name="connsiteX2996" fmla="*/ 682043 w 3268239"/>
                <a:gd name="connsiteY2996" fmla="*/ 1648889 h 2970782"/>
                <a:gd name="connsiteX2997" fmla="*/ 682835 w 3268239"/>
                <a:gd name="connsiteY2997" fmla="*/ 1646790 h 2970782"/>
                <a:gd name="connsiteX2998" fmla="*/ 741338 w 3268239"/>
                <a:gd name="connsiteY2998" fmla="*/ 1624903 h 2970782"/>
                <a:gd name="connsiteX2999" fmla="*/ 778107 w 3268239"/>
                <a:gd name="connsiteY2999" fmla="*/ 1626486 h 2970782"/>
                <a:gd name="connsiteX3000" fmla="*/ 781864 w 3268239"/>
                <a:gd name="connsiteY3000" fmla="*/ 1627570 h 2970782"/>
                <a:gd name="connsiteX3001" fmla="*/ 780214 w 3268239"/>
                <a:gd name="connsiteY3001" fmla="*/ 1626452 h 2970782"/>
                <a:gd name="connsiteX3002" fmla="*/ 755480 w 3268239"/>
                <a:gd name="connsiteY3002" fmla="*/ 1599201 h 2970782"/>
                <a:gd name="connsiteX3003" fmla="*/ 734886 w 3268239"/>
                <a:gd name="connsiteY3003" fmla="*/ 1540231 h 2970782"/>
                <a:gd name="connsiteX3004" fmla="*/ 735993 w 3268239"/>
                <a:gd name="connsiteY3004" fmla="*/ 1538279 h 2970782"/>
                <a:gd name="connsiteX3005" fmla="*/ 738208 w 3268239"/>
                <a:gd name="connsiteY3005" fmla="*/ 1537915 h 2970782"/>
                <a:gd name="connsiteX3006" fmla="*/ 786413 w 3268239"/>
                <a:gd name="connsiteY3006" fmla="*/ 1577636 h 2970782"/>
                <a:gd name="connsiteX3007" fmla="*/ 796499 w 3268239"/>
                <a:gd name="connsiteY3007" fmla="*/ 1594271 h 2970782"/>
                <a:gd name="connsiteX3008" fmla="*/ 802118 w 3268239"/>
                <a:gd name="connsiteY3008" fmla="*/ 1607250 h 2970782"/>
                <a:gd name="connsiteX3009" fmla="*/ 805502 w 3268239"/>
                <a:gd name="connsiteY3009" fmla="*/ 1593313 h 2970782"/>
                <a:gd name="connsiteX3010" fmla="*/ 812622 w 3268239"/>
                <a:gd name="connsiteY3010" fmla="*/ 1575210 h 2970782"/>
                <a:gd name="connsiteX3011" fmla="*/ 853395 w 3268239"/>
                <a:gd name="connsiteY3011" fmla="*/ 1527890 h 2970782"/>
                <a:gd name="connsiteX3012" fmla="*/ 855639 w 3268239"/>
                <a:gd name="connsiteY3012" fmla="*/ 1527873 h 2970782"/>
                <a:gd name="connsiteX3013" fmla="*/ 857060 w 3268239"/>
                <a:gd name="connsiteY3013" fmla="*/ 1529609 h 2970782"/>
                <a:gd name="connsiteX3014" fmla="*/ 846763 w 3268239"/>
                <a:gd name="connsiteY3014" fmla="*/ 1591217 h 2970782"/>
                <a:gd name="connsiteX3015" fmla="*/ 827008 w 3268239"/>
                <a:gd name="connsiteY3015" fmla="*/ 1622268 h 2970782"/>
                <a:gd name="connsiteX3016" fmla="*/ 824560 w 3268239"/>
                <a:gd name="connsiteY3016" fmla="*/ 1624623 h 2970782"/>
                <a:gd name="connsiteX3017" fmla="*/ 828479 w 3268239"/>
                <a:gd name="connsiteY3017" fmla="*/ 1623871 h 2970782"/>
                <a:gd name="connsiteX3018" fmla="*/ 865238 w 3268239"/>
                <a:gd name="connsiteY3018" fmla="*/ 1625651 h 2970782"/>
                <a:gd name="connsiteX3019" fmla="*/ 921498 w 3268239"/>
                <a:gd name="connsiteY3019" fmla="*/ 1652786 h 2970782"/>
                <a:gd name="connsiteX3020" fmla="*/ 922095 w 3268239"/>
                <a:gd name="connsiteY3020" fmla="*/ 1654949 h 2970782"/>
                <a:gd name="connsiteX3021" fmla="*/ 920786 w 3268239"/>
                <a:gd name="connsiteY3021" fmla="*/ 1656772 h 2970782"/>
                <a:gd name="connsiteX3022" fmla="*/ 912927 w 3268239"/>
                <a:gd name="connsiteY3022" fmla="*/ 1659178 h 2970782"/>
                <a:gd name="connsiteX3023" fmla="*/ 925051 w 3268239"/>
                <a:gd name="connsiteY3023" fmla="*/ 1663197 h 2970782"/>
                <a:gd name="connsiteX3024" fmla="*/ 942009 w 3268239"/>
                <a:gd name="connsiteY3024" fmla="*/ 1672729 h 2970782"/>
                <a:gd name="connsiteX3025" fmla="*/ 953281 w 3268239"/>
                <a:gd name="connsiteY3025" fmla="*/ 1681272 h 2970782"/>
                <a:gd name="connsiteX3026" fmla="*/ 949380 w 3268239"/>
                <a:gd name="connsiteY3026" fmla="*/ 1667471 h 2970782"/>
                <a:gd name="connsiteX3027" fmla="*/ 946685 w 3268239"/>
                <a:gd name="connsiteY3027" fmla="*/ 1648206 h 2970782"/>
                <a:gd name="connsiteX3028" fmla="*/ 958944 w 3268239"/>
                <a:gd name="connsiteY3028" fmla="*/ 1586958 h 2970782"/>
                <a:gd name="connsiteX3029" fmla="*/ 960889 w 3268239"/>
                <a:gd name="connsiteY3029" fmla="*/ 1585840 h 2970782"/>
                <a:gd name="connsiteX3030" fmla="*/ 962981 w 3268239"/>
                <a:gd name="connsiteY3030" fmla="*/ 1586653 h 2970782"/>
                <a:gd name="connsiteX3031" fmla="*/ 963523 w 3268239"/>
                <a:gd name="connsiteY3031" fmla="*/ 1587540 h 2970782"/>
                <a:gd name="connsiteX3032" fmla="*/ 964166 w 3268239"/>
                <a:gd name="connsiteY3032" fmla="*/ 1556114 h 2970782"/>
                <a:gd name="connsiteX3033" fmla="*/ 964827 w 3268239"/>
                <a:gd name="connsiteY3033" fmla="*/ 1553613 h 2970782"/>
                <a:gd name="connsiteX3034" fmla="*/ 959609 w 3268239"/>
                <a:gd name="connsiteY3034" fmla="*/ 1558337 h 2970782"/>
                <a:gd name="connsiteX3035" fmla="*/ 927273 w 3268239"/>
                <a:gd name="connsiteY3035" fmla="*/ 1575910 h 2970782"/>
                <a:gd name="connsiteX3036" fmla="*/ 865102 w 3268239"/>
                <a:gd name="connsiteY3036" fmla="*/ 1581945 h 2970782"/>
                <a:gd name="connsiteX3037" fmla="*/ 863468 w 3268239"/>
                <a:gd name="connsiteY3037" fmla="*/ 1580407 h 2970782"/>
                <a:gd name="connsiteX3038" fmla="*/ 863640 w 3268239"/>
                <a:gd name="connsiteY3038" fmla="*/ 1578169 h 2970782"/>
                <a:gd name="connsiteX3039" fmla="*/ 881316 w 3268239"/>
                <a:gd name="connsiteY3039" fmla="*/ 1558321 h 2970782"/>
                <a:gd name="connsiteX3040" fmla="*/ 901297 w 3268239"/>
                <a:gd name="connsiteY3040" fmla="*/ 1547463 h 2970782"/>
                <a:gd name="connsiteX3041" fmla="*/ 888968 w 3268239"/>
                <a:gd name="connsiteY3041" fmla="*/ 1540846 h 2970782"/>
                <a:gd name="connsiteX3042" fmla="*/ 864347 w 3268239"/>
                <a:gd name="connsiteY3042" fmla="*/ 1513492 h 2970782"/>
                <a:gd name="connsiteX3043" fmla="*/ 847470 w 3268239"/>
                <a:gd name="connsiteY3043" fmla="*/ 1480787 h 2970782"/>
                <a:gd name="connsiteX3044" fmla="*/ 846859 w 3268239"/>
                <a:gd name="connsiteY3044" fmla="*/ 1478272 h 2970782"/>
                <a:gd name="connsiteX3045" fmla="*/ 844524 w 3268239"/>
                <a:gd name="connsiteY3045" fmla="*/ 1484913 h 2970782"/>
                <a:gd name="connsiteX3046" fmla="*/ 824474 w 3268239"/>
                <a:gd name="connsiteY3046" fmla="*/ 1515774 h 2970782"/>
                <a:gd name="connsiteX3047" fmla="*/ 772697 w 3268239"/>
                <a:gd name="connsiteY3047" fmla="*/ 1550714 h 2970782"/>
                <a:gd name="connsiteX3048" fmla="*/ 770528 w 3268239"/>
                <a:gd name="connsiteY3048" fmla="*/ 1550141 h 2970782"/>
                <a:gd name="connsiteX3049" fmla="*/ 769612 w 3268239"/>
                <a:gd name="connsiteY3049" fmla="*/ 1548092 h 2970782"/>
                <a:gd name="connsiteX3050" fmla="*/ 795740 w 3268239"/>
                <a:gd name="connsiteY3050" fmla="*/ 1491357 h 2970782"/>
                <a:gd name="connsiteX3051" fmla="*/ 822963 w 3268239"/>
                <a:gd name="connsiteY3051" fmla="*/ 1466590 h 2970782"/>
                <a:gd name="connsiteX3052" fmla="*/ 826394 w 3268239"/>
                <a:gd name="connsiteY3052" fmla="*/ 1464714 h 2970782"/>
                <a:gd name="connsiteX3053" fmla="*/ 824435 w 3268239"/>
                <a:gd name="connsiteY3053" fmla="*/ 1465082 h 2970782"/>
                <a:gd name="connsiteX3054" fmla="*/ 787683 w 3268239"/>
                <a:gd name="connsiteY3054" fmla="*/ 1463149 h 2970782"/>
                <a:gd name="connsiteX3055" fmla="*/ 731537 w 3268239"/>
                <a:gd name="connsiteY3055" fmla="*/ 1435778 h 2970782"/>
                <a:gd name="connsiteX3056" fmla="*/ 730949 w 3268239"/>
                <a:gd name="connsiteY3056" fmla="*/ 1433613 h 2970782"/>
                <a:gd name="connsiteX3057" fmla="*/ 732265 w 3268239"/>
                <a:gd name="connsiteY3057" fmla="*/ 1431796 h 2970782"/>
                <a:gd name="connsiteX3058" fmla="*/ 794463 w 3268239"/>
                <a:gd name="connsiteY3058" fmla="*/ 1426056 h 2970782"/>
                <a:gd name="connsiteX3059" fmla="*/ 813337 w 3268239"/>
                <a:gd name="connsiteY3059" fmla="*/ 1430765 h 2970782"/>
                <a:gd name="connsiteX3060" fmla="*/ 826466 w 3268239"/>
                <a:gd name="connsiteY3060" fmla="*/ 1436024 h 2970782"/>
                <a:gd name="connsiteX3061" fmla="*/ 819056 w 3268239"/>
                <a:gd name="connsiteY3061" fmla="*/ 1423745 h 2970782"/>
                <a:gd name="connsiteX3062" fmla="*/ 811364 w 3268239"/>
                <a:gd name="connsiteY3062" fmla="*/ 1405878 h 2970782"/>
                <a:gd name="connsiteX3063" fmla="*/ 806994 w 3268239"/>
                <a:gd name="connsiteY3063" fmla="*/ 1343568 h 2970782"/>
                <a:gd name="connsiteX3064" fmla="*/ 808575 w 3268239"/>
                <a:gd name="connsiteY3064" fmla="*/ 1341975 h 2970782"/>
                <a:gd name="connsiteX3065" fmla="*/ 810807 w 3268239"/>
                <a:gd name="connsiteY3065" fmla="*/ 1342207 h 2970782"/>
                <a:gd name="connsiteX3066" fmla="*/ 846877 w 3268239"/>
                <a:gd name="connsiteY3066" fmla="*/ 1393203 h 2970782"/>
                <a:gd name="connsiteX3067" fmla="*/ 854714 w 3268239"/>
                <a:gd name="connsiteY3067" fmla="*/ 1429161 h 2970782"/>
                <a:gd name="connsiteX3068" fmla="*/ 854635 w 3268239"/>
                <a:gd name="connsiteY3068" fmla="*/ 1432557 h 2970782"/>
                <a:gd name="connsiteX3069" fmla="*/ 856887 w 3268239"/>
                <a:gd name="connsiteY3069" fmla="*/ 1429264 h 2970782"/>
                <a:gd name="connsiteX3070" fmla="*/ 884242 w 3268239"/>
                <a:gd name="connsiteY3070" fmla="*/ 1404643 h 2970782"/>
                <a:gd name="connsiteX3071" fmla="*/ 943297 w 3268239"/>
                <a:gd name="connsiteY3071" fmla="*/ 1384295 h 2970782"/>
                <a:gd name="connsiteX3072" fmla="*/ 945244 w 3268239"/>
                <a:gd name="connsiteY3072" fmla="*/ 1385410 h 2970782"/>
                <a:gd name="connsiteX3073" fmla="*/ 945598 w 3268239"/>
                <a:gd name="connsiteY3073" fmla="*/ 1387626 h 2970782"/>
                <a:gd name="connsiteX3074" fmla="*/ 905676 w 3268239"/>
                <a:gd name="connsiteY3074" fmla="*/ 1435666 h 2970782"/>
                <a:gd name="connsiteX3075" fmla="*/ 858972 w 3268239"/>
                <a:gd name="connsiteY3075" fmla="*/ 1455862 h 2970782"/>
                <a:gd name="connsiteX3076" fmla="*/ 859736 w 3268239"/>
                <a:gd name="connsiteY3076" fmla="*/ 1456727 h 2970782"/>
                <a:gd name="connsiteX3077" fmla="*/ 859475 w 3268239"/>
                <a:gd name="connsiteY3077" fmla="*/ 1457060 h 2970782"/>
                <a:gd name="connsiteX3078" fmla="*/ 877046 w 3268239"/>
                <a:gd name="connsiteY3078" fmla="*/ 1470316 h 2970782"/>
                <a:gd name="connsiteX3079" fmla="*/ 895370 w 3268239"/>
                <a:gd name="connsiteY3079" fmla="*/ 1492057 h 2970782"/>
                <a:gd name="connsiteX3080" fmla="*/ 912247 w 3268239"/>
                <a:gd name="connsiteY3080" fmla="*/ 1524762 h 2970782"/>
                <a:gd name="connsiteX3081" fmla="*/ 914330 w 3268239"/>
                <a:gd name="connsiteY3081" fmla="*/ 1540582 h 2970782"/>
                <a:gd name="connsiteX3082" fmla="*/ 949389 w 3268239"/>
                <a:gd name="connsiteY3082" fmla="*/ 1531952 h 2970782"/>
                <a:gd name="connsiteX3083" fmla="*/ 953299 w 3268239"/>
                <a:gd name="connsiteY3083" fmla="*/ 1531939 h 2970782"/>
                <a:gd name="connsiteX3084" fmla="*/ 951402 w 3268239"/>
                <a:gd name="connsiteY3084" fmla="*/ 1531329 h 2970782"/>
                <a:gd name="connsiteX3085" fmla="*/ 920015 w 3268239"/>
                <a:gd name="connsiteY3085" fmla="*/ 1512111 h 2970782"/>
                <a:gd name="connsiteX3086" fmla="*/ 883704 w 3268239"/>
                <a:gd name="connsiteY3086" fmla="*/ 1461287 h 2970782"/>
                <a:gd name="connsiteX3087" fmla="*/ 884219 w 3268239"/>
                <a:gd name="connsiteY3087" fmla="*/ 1459103 h 2970782"/>
                <a:gd name="connsiteX3088" fmla="*/ 886242 w 3268239"/>
                <a:gd name="connsiteY3088" fmla="*/ 1458133 h 2970782"/>
                <a:gd name="connsiteX3089" fmla="*/ 943656 w 3268239"/>
                <a:gd name="connsiteY3089" fmla="*/ 1482734 h 2970782"/>
                <a:gd name="connsiteX3090" fmla="*/ 958003 w 3268239"/>
                <a:gd name="connsiteY3090" fmla="*/ 1495870 h 2970782"/>
                <a:gd name="connsiteX3091" fmla="*/ 967039 w 3268239"/>
                <a:gd name="connsiteY3091" fmla="*/ 1506752 h 2970782"/>
                <a:gd name="connsiteX3092" fmla="*/ 966377 w 3268239"/>
                <a:gd name="connsiteY3092" fmla="*/ 1492426 h 2970782"/>
                <a:gd name="connsiteX3093" fmla="*/ 968131 w 3268239"/>
                <a:gd name="connsiteY3093" fmla="*/ 1473052 h 2970782"/>
                <a:gd name="connsiteX3094" fmla="*/ 993990 w 3268239"/>
                <a:gd name="connsiteY3094" fmla="*/ 1416193 h 2970782"/>
                <a:gd name="connsiteX3095" fmla="*/ 996139 w 3268239"/>
                <a:gd name="connsiteY3095" fmla="*/ 1415547 h 2970782"/>
                <a:gd name="connsiteX3096" fmla="*/ 997991 w 3268239"/>
                <a:gd name="connsiteY3096" fmla="*/ 1416814 h 2970782"/>
                <a:gd name="connsiteX3097" fmla="*/ 1005392 w 3268239"/>
                <a:gd name="connsiteY3097" fmla="*/ 1478837 h 2970782"/>
                <a:gd name="connsiteX3098" fmla="*/ 995142 w 3268239"/>
                <a:gd name="connsiteY3098" fmla="*/ 1514184 h 2970782"/>
                <a:gd name="connsiteX3099" fmla="*/ 993453 w 3268239"/>
                <a:gd name="connsiteY3099" fmla="*/ 1517131 h 2970782"/>
                <a:gd name="connsiteX3100" fmla="*/ 997003 w 3268239"/>
                <a:gd name="connsiteY3100" fmla="*/ 1515309 h 2970782"/>
                <a:gd name="connsiteX3101" fmla="*/ 1032786 w 3268239"/>
                <a:gd name="connsiteY3101" fmla="*/ 1506705 h 2970782"/>
                <a:gd name="connsiteX3102" fmla="*/ 1040055 w 3268239"/>
                <a:gd name="connsiteY3102" fmla="*/ 1506853 h 2970782"/>
                <a:gd name="connsiteX3103" fmla="*/ 1036834 w 3268239"/>
                <a:gd name="connsiteY3103" fmla="*/ 1485486 h 2970782"/>
                <a:gd name="connsiteX3104" fmla="*/ 1017181 w 3268239"/>
                <a:gd name="connsiteY3104" fmla="*/ 1483433 h 2970782"/>
                <a:gd name="connsiteX3105" fmla="*/ 1015547 w 3268239"/>
                <a:gd name="connsiteY3105" fmla="*/ 1481895 h 2970782"/>
                <a:gd name="connsiteX3106" fmla="*/ 1015718 w 3268239"/>
                <a:gd name="connsiteY3106" fmla="*/ 1479658 h 2970782"/>
                <a:gd name="connsiteX3107" fmla="*/ 1065731 w 3268239"/>
                <a:gd name="connsiteY3107" fmla="*/ 1442236 h 2970782"/>
                <a:gd name="connsiteX3108" fmla="*/ 1101467 w 3268239"/>
                <a:gd name="connsiteY3108" fmla="*/ 1433440 h 2970782"/>
                <a:gd name="connsiteX3109" fmla="*/ 1105378 w 3268239"/>
                <a:gd name="connsiteY3109" fmla="*/ 1433427 h 2970782"/>
                <a:gd name="connsiteX3110" fmla="*/ 1103480 w 3268239"/>
                <a:gd name="connsiteY3110" fmla="*/ 1432816 h 2970782"/>
                <a:gd name="connsiteX3111" fmla="*/ 1072094 w 3268239"/>
                <a:gd name="connsiteY3111" fmla="*/ 1413599 h 2970782"/>
                <a:gd name="connsiteX3112" fmla="*/ 1051449 w 3268239"/>
                <a:gd name="connsiteY3112" fmla="*/ 1392092 h 2970782"/>
                <a:gd name="connsiteX3113" fmla="*/ 1035005 w 3268239"/>
                <a:gd name="connsiteY3113" fmla="*/ 1388361 h 2970782"/>
                <a:gd name="connsiteX3114" fmla="*/ 991971 w 3268239"/>
                <a:gd name="connsiteY3114" fmla="*/ 1362106 h 2970782"/>
                <a:gd name="connsiteX3115" fmla="*/ 991301 w 3268239"/>
                <a:gd name="connsiteY3115" fmla="*/ 1362984 h 2970782"/>
                <a:gd name="connsiteX3116" fmla="*/ 990725 w 3268239"/>
                <a:gd name="connsiteY3116" fmla="*/ 1362955 h 2970782"/>
                <a:gd name="connsiteX3117" fmla="*/ 982996 w 3268239"/>
                <a:gd name="connsiteY3117" fmla="*/ 1412471 h 2970782"/>
                <a:gd name="connsiteX3118" fmla="*/ 946494 w 3268239"/>
                <a:gd name="connsiteY3118" fmla="*/ 1463158 h 2970782"/>
                <a:gd name="connsiteX3119" fmla="*/ 944260 w 3268239"/>
                <a:gd name="connsiteY3119" fmla="*/ 1463370 h 2970782"/>
                <a:gd name="connsiteX3120" fmla="*/ 942692 w 3268239"/>
                <a:gd name="connsiteY3120" fmla="*/ 1461764 h 2970782"/>
                <a:gd name="connsiteX3121" fmla="*/ 947592 w 3268239"/>
                <a:gd name="connsiteY3121" fmla="*/ 1399494 h 2970782"/>
                <a:gd name="connsiteX3122" fmla="*/ 964572 w 3268239"/>
                <a:gd name="connsiteY3122" fmla="*/ 1366843 h 2970782"/>
                <a:gd name="connsiteX3123" fmla="*/ 966274 w 3268239"/>
                <a:gd name="connsiteY3123" fmla="*/ 1364893 h 2970782"/>
                <a:gd name="connsiteX3124" fmla="*/ 959502 w 3268239"/>
                <a:gd name="connsiteY3124" fmla="*/ 1366816 h 2970782"/>
                <a:gd name="connsiteX3125" fmla="*/ 922727 w 3268239"/>
                <a:gd name="connsiteY3125" fmla="*/ 1368240 h 2970782"/>
                <a:gd name="connsiteX3126" fmla="*/ 864319 w 3268239"/>
                <a:gd name="connsiteY3126" fmla="*/ 1346100 h 2970782"/>
                <a:gd name="connsiteX3127" fmla="*/ 863536 w 3268239"/>
                <a:gd name="connsiteY3127" fmla="*/ 1343998 h 2970782"/>
                <a:gd name="connsiteX3128" fmla="*/ 864681 w 3268239"/>
                <a:gd name="connsiteY3128" fmla="*/ 1342068 h 2970782"/>
                <a:gd name="connsiteX3129" fmla="*/ 926098 w 3268239"/>
                <a:gd name="connsiteY3129" fmla="*/ 1330684 h 2970782"/>
                <a:gd name="connsiteX3130" fmla="*/ 962032 w 3268239"/>
                <a:gd name="connsiteY3130" fmla="*/ 1338634 h 2970782"/>
                <a:gd name="connsiteX3131" fmla="*/ 965543 w 3268239"/>
                <a:gd name="connsiteY3131" fmla="*/ 1340355 h 2970782"/>
                <a:gd name="connsiteX3132" fmla="*/ 964113 w 3268239"/>
                <a:gd name="connsiteY3132" fmla="*/ 1338967 h 2970782"/>
                <a:gd name="connsiteX3133" fmla="*/ 944492 w 3268239"/>
                <a:gd name="connsiteY3133" fmla="*/ 1307831 h 2970782"/>
                <a:gd name="connsiteX3134" fmla="*/ 934462 w 3268239"/>
                <a:gd name="connsiteY3134" fmla="*/ 1246179 h 2970782"/>
                <a:gd name="connsiteX3135" fmla="*/ 2484281 w 3268239"/>
                <a:gd name="connsiteY3135" fmla="*/ 810634 h 2970782"/>
                <a:gd name="connsiteX3136" fmla="*/ 2487555 w 3268239"/>
                <a:gd name="connsiteY3136" fmla="*/ 812914 h 2970782"/>
                <a:gd name="connsiteX3137" fmla="*/ 2511945 w 3268239"/>
                <a:gd name="connsiteY3137" fmla="*/ 840474 h 2970782"/>
                <a:gd name="connsiteX3138" fmla="*/ 2514994 w 3268239"/>
                <a:gd name="connsiteY3138" fmla="*/ 846506 h 2970782"/>
                <a:gd name="connsiteX3139" fmla="*/ 2543452 w 3268239"/>
                <a:gd name="connsiteY3139" fmla="*/ 825197 h 2970782"/>
                <a:gd name="connsiteX3140" fmla="*/ 2545830 w 3268239"/>
                <a:gd name="connsiteY3140" fmla="*/ 824178 h 2970782"/>
                <a:gd name="connsiteX3141" fmla="*/ 2538895 w 3268239"/>
                <a:gd name="connsiteY3141" fmla="*/ 822974 h 2970782"/>
                <a:gd name="connsiteX3142" fmla="*/ 2505140 w 3268239"/>
                <a:gd name="connsiteY3142" fmla="*/ 808310 h 2970782"/>
                <a:gd name="connsiteX3143" fmla="*/ 2503913 w 3268239"/>
                <a:gd name="connsiteY3143" fmla="*/ 807345 h 2970782"/>
                <a:gd name="connsiteX3144" fmla="*/ 2487675 w 3268239"/>
                <a:gd name="connsiteY3144" fmla="*/ 810742 h 2970782"/>
                <a:gd name="connsiteX3145" fmla="*/ 2553792 w 3268239"/>
                <a:gd name="connsiteY3145" fmla="*/ 788197 h 2970782"/>
                <a:gd name="connsiteX3146" fmla="*/ 2545393 w 3268239"/>
                <a:gd name="connsiteY3146" fmla="*/ 792386 h 2970782"/>
                <a:gd name="connsiteX3147" fmla="*/ 2553395 w 3268239"/>
                <a:gd name="connsiteY3147" fmla="*/ 798677 h 2970782"/>
                <a:gd name="connsiteX3148" fmla="*/ 2555813 w 3268239"/>
                <a:gd name="connsiteY3148" fmla="*/ 801750 h 2970782"/>
                <a:gd name="connsiteX3149" fmla="*/ 2555126 w 3268239"/>
                <a:gd name="connsiteY3149" fmla="*/ 799879 h 2970782"/>
                <a:gd name="connsiteX3150" fmla="*/ 1457101 w 3268239"/>
                <a:gd name="connsiteY3150" fmla="*/ 1088571 h 2970782"/>
                <a:gd name="connsiteX3151" fmla="*/ 1474303 w 3268239"/>
                <a:gd name="connsiteY3151" fmla="*/ 1097394 h 2970782"/>
                <a:gd name="connsiteX3152" fmla="*/ 1490098 w 3268239"/>
                <a:gd name="connsiteY3152" fmla="*/ 1114299 h 2970782"/>
                <a:gd name="connsiteX3153" fmla="*/ 1505072 w 3268239"/>
                <a:gd name="connsiteY3153" fmla="*/ 1120036 h 2970782"/>
                <a:gd name="connsiteX3154" fmla="*/ 1506252 w 3268239"/>
                <a:gd name="connsiteY3154" fmla="*/ 1121944 h 2970782"/>
                <a:gd name="connsiteX3155" fmla="*/ 1505507 w 3268239"/>
                <a:gd name="connsiteY3155" fmla="*/ 1124061 h 2970782"/>
                <a:gd name="connsiteX3156" fmla="*/ 1501101 w 3268239"/>
                <a:gd name="connsiteY3156" fmla="*/ 1126956 h 2970782"/>
                <a:gd name="connsiteX3157" fmla="*/ 1509753 w 3268239"/>
                <a:gd name="connsiteY3157" fmla="*/ 1140771 h 2970782"/>
                <a:gd name="connsiteX3158" fmla="*/ 1515560 w 3268239"/>
                <a:gd name="connsiteY3158" fmla="*/ 1153668 h 2970782"/>
                <a:gd name="connsiteX3159" fmla="*/ 1518743 w 3268239"/>
                <a:gd name="connsiteY3159" fmla="*/ 1139684 h 2970782"/>
                <a:gd name="connsiteX3160" fmla="*/ 1525599 w 3268239"/>
                <a:gd name="connsiteY3160" fmla="*/ 1121480 h 2970782"/>
                <a:gd name="connsiteX3161" fmla="*/ 1530159 w 3268239"/>
                <a:gd name="connsiteY3161" fmla="*/ 1114080 h 2970782"/>
                <a:gd name="connsiteX3162" fmla="*/ 1526164 w 3268239"/>
                <a:gd name="connsiteY3162" fmla="*/ 1097467 h 2970782"/>
                <a:gd name="connsiteX3163" fmla="*/ 1526362 w 3268239"/>
                <a:gd name="connsiteY3163" fmla="*/ 1087811 h 2970782"/>
                <a:gd name="connsiteX3164" fmla="*/ 1497631 w 3268239"/>
                <a:gd name="connsiteY3164" fmla="*/ 1086574 h 2970782"/>
                <a:gd name="connsiteX3165" fmla="*/ 1485456 w 3268239"/>
                <a:gd name="connsiteY3165" fmla="*/ 1081591 h 2970782"/>
                <a:gd name="connsiteX3166" fmla="*/ 483376 w 3268239"/>
                <a:gd name="connsiteY3166" fmla="*/ 1354625 h 2970782"/>
                <a:gd name="connsiteX3167" fmla="*/ 482829 w 3268239"/>
                <a:gd name="connsiteY3167" fmla="*/ 1355446 h 2970782"/>
                <a:gd name="connsiteX3168" fmla="*/ 482252 w 3268239"/>
                <a:gd name="connsiteY3168" fmla="*/ 1355455 h 2970782"/>
                <a:gd name="connsiteX3169" fmla="*/ 481244 w 3268239"/>
                <a:gd name="connsiteY3169" fmla="*/ 1366665 h 2970782"/>
                <a:gd name="connsiteX3170" fmla="*/ 487474 w 3268239"/>
                <a:gd name="connsiteY3170" fmla="*/ 1369905 h 2970782"/>
                <a:gd name="connsiteX3171" fmla="*/ 496927 w 3268239"/>
                <a:gd name="connsiteY3171" fmla="*/ 1380137 h 2970782"/>
                <a:gd name="connsiteX3172" fmla="*/ 500808 w 3268239"/>
                <a:gd name="connsiteY3172" fmla="*/ 1382513 h 2970782"/>
                <a:gd name="connsiteX3173" fmla="*/ 513479 w 3268239"/>
                <a:gd name="connsiteY3173" fmla="*/ 1394114 h 2970782"/>
                <a:gd name="connsiteX3174" fmla="*/ 521459 w 3268239"/>
                <a:gd name="connsiteY3174" fmla="*/ 1403724 h 2970782"/>
                <a:gd name="connsiteX3175" fmla="*/ 520874 w 3268239"/>
                <a:gd name="connsiteY3175" fmla="*/ 1391072 h 2970782"/>
                <a:gd name="connsiteX3176" fmla="*/ 522276 w 3268239"/>
                <a:gd name="connsiteY3176" fmla="*/ 1375589 h 2970782"/>
                <a:gd name="connsiteX3177" fmla="*/ 501708 w 3268239"/>
                <a:gd name="connsiteY3177" fmla="*/ 1367328 h 2970782"/>
                <a:gd name="connsiteX3178" fmla="*/ 1548923 w 3268239"/>
                <a:gd name="connsiteY3178" fmla="*/ 1044306 h 2970782"/>
                <a:gd name="connsiteX3179" fmla="*/ 1549168 w 3268239"/>
                <a:gd name="connsiteY3179" fmla="*/ 1045368 h 2970782"/>
                <a:gd name="connsiteX3180" fmla="*/ 1548780 w 3268239"/>
                <a:gd name="connsiteY3180" fmla="*/ 1045536 h 2970782"/>
                <a:gd name="connsiteX3181" fmla="*/ 1551479 w 3268239"/>
                <a:gd name="connsiteY3181" fmla="*/ 1051460 h 2970782"/>
                <a:gd name="connsiteX3182" fmla="*/ 1567960 w 3268239"/>
                <a:gd name="connsiteY3182" fmla="*/ 1052170 h 2970782"/>
                <a:gd name="connsiteX3183" fmla="*/ 1571718 w 3268239"/>
                <a:gd name="connsiteY3183" fmla="*/ 1053254 h 2970782"/>
                <a:gd name="connsiteX3184" fmla="*/ 1570067 w 3268239"/>
                <a:gd name="connsiteY3184" fmla="*/ 1052136 h 2970782"/>
                <a:gd name="connsiteX3185" fmla="*/ 1566371 w 3268239"/>
                <a:gd name="connsiteY3185" fmla="*/ 1048062 h 2970782"/>
                <a:gd name="connsiteX3186" fmla="*/ 2180183 w 3268239"/>
                <a:gd name="connsiteY3186" fmla="*/ 862204 h 2970782"/>
                <a:gd name="connsiteX3187" fmla="*/ 2179469 w 3268239"/>
                <a:gd name="connsiteY3187" fmla="*/ 863111 h 2970782"/>
                <a:gd name="connsiteX3188" fmla="*/ 2179095 w 3268239"/>
                <a:gd name="connsiteY3188" fmla="*/ 862914 h 2970782"/>
                <a:gd name="connsiteX3189" fmla="*/ 2169214 w 3268239"/>
                <a:gd name="connsiteY3189" fmla="*/ 882581 h 2970782"/>
                <a:gd name="connsiteX3190" fmla="*/ 2167266 w 3268239"/>
                <a:gd name="connsiteY3190" fmla="*/ 884943 h 2970782"/>
                <a:gd name="connsiteX3191" fmla="*/ 2166897 w 3268239"/>
                <a:gd name="connsiteY3191" fmla="*/ 889639 h 2970782"/>
                <a:gd name="connsiteX3192" fmla="*/ 2163885 w 3268239"/>
                <a:gd name="connsiteY3192" fmla="*/ 903458 h 2970782"/>
                <a:gd name="connsiteX3193" fmla="*/ 2174767 w 3268239"/>
                <a:gd name="connsiteY3193" fmla="*/ 894117 h 2970782"/>
                <a:gd name="connsiteX3194" fmla="*/ 2191114 w 3268239"/>
                <a:gd name="connsiteY3194" fmla="*/ 883573 h 2970782"/>
                <a:gd name="connsiteX3195" fmla="*/ 2193752 w 3268239"/>
                <a:gd name="connsiteY3195" fmla="*/ 882517 h 2970782"/>
                <a:gd name="connsiteX3196" fmla="*/ 2719069 w 3268239"/>
                <a:gd name="connsiteY3196" fmla="*/ 707537 h 2970782"/>
                <a:gd name="connsiteX3197" fmla="*/ 2718759 w 3268239"/>
                <a:gd name="connsiteY3197" fmla="*/ 708473 h 2970782"/>
                <a:gd name="connsiteX3198" fmla="*/ 2718162 w 3268239"/>
                <a:gd name="connsiteY3198" fmla="*/ 708391 h 2970782"/>
                <a:gd name="connsiteX3199" fmla="*/ 2727073 w 3268239"/>
                <a:gd name="connsiteY3199" fmla="*/ 757959 h 2970782"/>
                <a:gd name="connsiteX3200" fmla="*/ 2721688 w 3268239"/>
                <a:gd name="connsiteY3200" fmla="*/ 794365 h 2970782"/>
                <a:gd name="connsiteX3201" fmla="*/ 2714145 w 3268239"/>
                <a:gd name="connsiteY3201" fmla="*/ 808428 h 2970782"/>
                <a:gd name="connsiteX3202" fmla="*/ 2747649 w 3268239"/>
                <a:gd name="connsiteY3202" fmla="*/ 821883 h 2970782"/>
                <a:gd name="connsiteX3203" fmla="*/ 2750832 w 3268239"/>
                <a:gd name="connsiteY3203" fmla="*/ 824155 h 2970782"/>
                <a:gd name="connsiteX3204" fmla="*/ 2749648 w 3268239"/>
                <a:gd name="connsiteY3204" fmla="*/ 822552 h 2970782"/>
                <a:gd name="connsiteX3205" fmla="*/ 2735379 w 3268239"/>
                <a:gd name="connsiteY3205" fmla="*/ 788628 h 2970782"/>
                <a:gd name="connsiteX3206" fmla="*/ 2735559 w 3268239"/>
                <a:gd name="connsiteY3206" fmla="*/ 726166 h 2970782"/>
                <a:gd name="connsiteX3207" fmla="*/ 2737252 w 3268239"/>
                <a:gd name="connsiteY3207" fmla="*/ 724693 h 2970782"/>
                <a:gd name="connsiteX3208" fmla="*/ 2739461 w 3268239"/>
                <a:gd name="connsiteY3208" fmla="*/ 725086 h 2970782"/>
                <a:gd name="connsiteX3209" fmla="*/ 2771722 w 3268239"/>
                <a:gd name="connsiteY3209" fmla="*/ 778573 h 2970782"/>
                <a:gd name="connsiteX3210" fmla="*/ 2775704 w 3268239"/>
                <a:gd name="connsiteY3210" fmla="*/ 797613 h 2970782"/>
                <a:gd name="connsiteX3211" fmla="*/ 2776690 w 3268239"/>
                <a:gd name="connsiteY3211" fmla="*/ 811722 h 2970782"/>
                <a:gd name="connsiteX3212" fmla="*/ 2784514 w 3268239"/>
                <a:gd name="connsiteY3212" fmla="*/ 799703 h 2970782"/>
                <a:gd name="connsiteX3213" fmla="*/ 2797246 w 3268239"/>
                <a:gd name="connsiteY3213" fmla="*/ 784996 h 2970782"/>
                <a:gd name="connsiteX3214" fmla="*/ 2851430 w 3268239"/>
                <a:gd name="connsiteY3214" fmla="*/ 753921 h 2970782"/>
                <a:gd name="connsiteX3215" fmla="*/ 2853553 w 3268239"/>
                <a:gd name="connsiteY3215" fmla="*/ 754650 h 2970782"/>
                <a:gd name="connsiteX3216" fmla="*/ 2854316 w 3268239"/>
                <a:gd name="connsiteY3216" fmla="*/ 756760 h 2970782"/>
                <a:gd name="connsiteX3217" fmla="*/ 2824125 w 3268239"/>
                <a:gd name="connsiteY3217" fmla="*/ 811442 h 2970782"/>
                <a:gd name="connsiteX3218" fmla="*/ 2795171 w 3268239"/>
                <a:gd name="connsiteY3218" fmla="*/ 834160 h 2970782"/>
                <a:gd name="connsiteX3219" fmla="*/ 2792080 w 3268239"/>
                <a:gd name="connsiteY3219" fmla="*/ 835568 h 2970782"/>
                <a:gd name="connsiteX3220" fmla="*/ 2796026 w 3268239"/>
                <a:gd name="connsiteY3220" fmla="*/ 836161 h 2970782"/>
                <a:gd name="connsiteX3221" fmla="*/ 2830103 w 3268239"/>
                <a:gd name="connsiteY3221" fmla="*/ 850059 h 2970782"/>
                <a:gd name="connsiteX3222" fmla="*/ 2835912 w 3268239"/>
                <a:gd name="connsiteY3222" fmla="*/ 854417 h 2970782"/>
                <a:gd name="connsiteX3223" fmla="*/ 2845771 w 3268239"/>
                <a:gd name="connsiteY3223" fmla="*/ 835183 h 2970782"/>
                <a:gd name="connsiteX3224" fmla="*/ 2831010 w 3268239"/>
                <a:gd name="connsiteY3224" fmla="*/ 822044 h 2970782"/>
                <a:gd name="connsiteX3225" fmla="*/ 2830581 w 3268239"/>
                <a:gd name="connsiteY3225" fmla="*/ 819841 h 2970782"/>
                <a:gd name="connsiteX3226" fmla="*/ 2832026 w 3268239"/>
                <a:gd name="connsiteY3226" fmla="*/ 818125 h 2970782"/>
                <a:gd name="connsiteX3227" fmla="*/ 2894477 w 3268239"/>
                <a:gd name="connsiteY3227" fmla="*/ 816930 h 2970782"/>
                <a:gd name="connsiteX3228" fmla="*/ 2928629 w 3268239"/>
                <a:gd name="connsiteY3228" fmla="*/ 830646 h 2970782"/>
                <a:gd name="connsiteX3229" fmla="*/ 2931812 w 3268239"/>
                <a:gd name="connsiteY3229" fmla="*/ 832918 h 2970782"/>
                <a:gd name="connsiteX3230" fmla="*/ 2930627 w 3268239"/>
                <a:gd name="connsiteY3230" fmla="*/ 831314 h 2970782"/>
                <a:gd name="connsiteX3231" fmla="*/ 2916359 w 3268239"/>
                <a:gd name="connsiteY3231" fmla="*/ 797390 h 2970782"/>
                <a:gd name="connsiteX3232" fmla="*/ 2912149 w 3268239"/>
                <a:gd name="connsiteY3232" fmla="*/ 767883 h 2970782"/>
                <a:gd name="connsiteX3233" fmla="*/ 2900979 w 3268239"/>
                <a:gd name="connsiteY3233" fmla="*/ 755262 h 2970782"/>
                <a:gd name="connsiteX3234" fmla="*/ 2881175 w 3268239"/>
                <a:gd name="connsiteY3234" fmla="*/ 708390 h 2970782"/>
                <a:gd name="connsiteX3235" fmla="*/ 2880302 w 3268239"/>
                <a:gd name="connsiteY3235" fmla="*/ 709147 h 2970782"/>
                <a:gd name="connsiteX3236" fmla="*/ 2879972 w 3268239"/>
                <a:gd name="connsiteY3236" fmla="*/ 708884 h 2970782"/>
                <a:gd name="connsiteX3237" fmla="*/ 2866570 w 3268239"/>
                <a:gd name="connsiteY3237" fmla="*/ 726341 h 2970782"/>
                <a:gd name="connsiteX3238" fmla="*/ 2844676 w 3268239"/>
                <a:gd name="connsiteY3238" fmla="*/ 744482 h 2970782"/>
                <a:gd name="connsiteX3239" fmla="*/ 2785452 w 3268239"/>
                <a:gd name="connsiteY3239" fmla="*/ 764334 h 2970782"/>
                <a:gd name="connsiteX3240" fmla="*/ 2783514 w 3268239"/>
                <a:gd name="connsiteY3240" fmla="*/ 763203 h 2970782"/>
                <a:gd name="connsiteX3241" fmla="*/ 2783179 w 3268239"/>
                <a:gd name="connsiteY3241" fmla="*/ 760984 h 2970782"/>
                <a:gd name="connsiteX3242" fmla="*/ 2795821 w 3268239"/>
                <a:gd name="connsiteY3242" fmla="*/ 737892 h 2970782"/>
                <a:gd name="connsiteX3243" fmla="*/ 2795205 w 3268239"/>
                <a:gd name="connsiteY3243" fmla="*/ 738109 h 2970782"/>
                <a:gd name="connsiteX3244" fmla="*/ 2769908 w 3268239"/>
                <a:gd name="connsiteY3244" fmla="*/ 729957 h 2970782"/>
                <a:gd name="connsiteX3245" fmla="*/ 2752254 w 3268239"/>
                <a:gd name="connsiteY3245" fmla="*/ 716336 h 2970782"/>
                <a:gd name="connsiteX3246" fmla="*/ 2740108 w 3268239"/>
                <a:gd name="connsiteY3246" fmla="*/ 714942 h 2970782"/>
                <a:gd name="connsiteX3247" fmla="*/ 1776025 w 3268239"/>
                <a:gd name="connsiteY3247" fmla="*/ 965433 h 2970782"/>
                <a:gd name="connsiteX3248" fmla="*/ 1776269 w 3268239"/>
                <a:gd name="connsiteY3248" fmla="*/ 966495 h 2970782"/>
                <a:gd name="connsiteX3249" fmla="*/ 1775882 w 3268239"/>
                <a:gd name="connsiteY3249" fmla="*/ 966663 h 2970782"/>
                <a:gd name="connsiteX3250" fmla="*/ 1785008 w 3268239"/>
                <a:gd name="connsiteY3250" fmla="*/ 986691 h 2970782"/>
                <a:gd name="connsiteX3251" fmla="*/ 1789571 w 3268239"/>
                <a:gd name="connsiteY3251" fmla="*/ 1008807 h 2970782"/>
                <a:gd name="connsiteX3252" fmla="*/ 1798370 w 3268239"/>
                <a:gd name="connsiteY3252" fmla="*/ 1003126 h 2970782"/>
                <a:gd name="connsiteX3253" fmla="*/ 1834222 w 3268239"/>
                <a:gd name="connsiteY3253" fmla="*/ 994812 h 2970782"/>
                <a:gd name="connsiteX3254" fmla="*/ 1871009 w 3268239"/>
                <a:gd name="connsiteY3254" fmla="*/ 995864 h 2970782"/>
                <a:gd name="connsiteX3255" fmla="*/ 1874782 w 3268239"/>
                <a:gd name="connsiteY3255" fmla="*/ 996894 h 2970782"/>
                <a:gd name="connsiteX3256" fmla="*/ 1873116 w 3268239"/>
                <a:gd name="connsiteY3256" fmla="*/ 995799 h 2970782"/>
                <a:gd name="connsiteX3257" fmla="*/ 1847990 w 3268239"/>
                <a:gd name="connsiteY3257" fmla="*/ 968908 h 2970782"/>
                <a:gd name="connsiteX3258" fmla="*/ 1846007 w 3268239"/>
                <a:gd name="connsiteY3258" fmla="*/ 965233 h 2970782"/>
                <a:gd name="connsiteX3259" fmla="*/ 1826694 w 3268239"/>
                <a:gd name="connsiteY3259" fmla="*/ 969877 h 2970782"/>
                <a:gd name="connsiteX3260" fmla="*/ 1798263 w 3268239"/>
                <a:gd name="connsiteY3260" fmla="*/ 970220 h 2970782"/>
                <a:gd name="connsiteX3261" fmla="*/ 2275493 w 3268239"/>
                <a:gd name="connsiteY3261" fmla="*/ 824838 h 2970782"/>
                <a:gd name="connsiteX3262" fmla="*/ 2269721 w 3268239"/>
                <a:gd name="connsiteY3262" fmla="*/ 828867 h 2970782"/>
                <a:gd name="connsiteX3263" fmla="*/ 2235427 w 3268239"/>
                <a:gd name="connsiteY3263" fmla="*/ 842223 h 2970782"/>
                <a:gd name="connsiteX3264" fmla="*/ 2235352 w 3268239"/>
                <a:gd name="connsiteY3264" fmla="*/ 842232 h 2970782"/>
                <a:gd name="connsiteX3265" fmla="*/ 2223779 w 3268239"/>
                <a:gd name="connsiteY3265" fmla="*/ 849842 h 2970782"/>
                <a:gd name="connsiteX3266" fmla="*/ 2221540 w 3268239"/>
                <a:gd name="connsiteY3266" fmla="*/ 849687 h 2970782"/>
                <a:gd name="connsiteX3267" fmla="*/ 2220256 w 3268239"/>
                <a:gd name="connsiteY3267" fmla="*/ 847846 h 2970782"/>
                <a:gd name="connsiteX3268" fmla="*/ 2220287 w 3268239"/>
                <a:gd name="connsiteY3268" fmla="*/ 847119 h 2970782"/>
                <a:gd name="connsiteX3269" fmla="*/ 2205683 w 3268239"/>
                <a:gd name="connsiteY3269" fmla="*/ 853214 h 2970782"/>
                <a:gd name="connsiteX3270" fmla="*/ 2202328 w 3268239"/>
                <a:gd name="connsiteY3270" fmla="*/ 853746 h 2970782"/>
                <a:gd name="connsiteX3271" fmla="*/ 2205973 w 3268239"/>
                <a:gd name="connsiteY3271" fmla="*/ 855370 h 2970782"/>
                <a:gd name="connsiteX3272" fmla="*/ 2224958 w 3268239"/>
                <a:gd name="connsiteY3272" fmla="*/ 870019 h 2970782"/>
                <a:gd name="connsiteX3273" fmla="*/ 2225279 w 3268239"/>
                <a:gd name="connsiteY3273" fmla="*/ 869891 h 2970782"/>
                <a:gd name="connsiteX3274" fmla="*/ 2251841 w 3268239"/>
                <a:gd name="connsiteY3274" fmla="*/ 868947 h 2970782"/>
                <a:gd name="connsiteX3275" fmla="*/ 2253673 w 3268239"/>
                <a:gd name="connsiteY3275" fmla="*/ 870243 h 2970782"/>
                <a:gd name="connsiteX3276" fmla="*/ 2253814 w 3268239"/>
                <a:gd name="connsiteY3276" fmla="*/ 872483 h 2970782"/>
                <a:gd name="connsiteX3277" fmla="*/ 2243224 w 3268239"/>
                <a:gd name="connsiteY3277" fmla="*/ 888368 h 2970782"/>
                <a:gd name="connsiteX3278" fmla="*/ 2257592 w 3268239"/>
                <a:gd name="connsiteY3278" fmla="*/ 906990 h 2970782"/>
                <a:gd name="connsiteX3279" fmla="*/ 2258622 w 3268239"/>
                <a:gd name="connsiteY3279" fmla="*/ 910186 h 2970782"/>
                <a:gd name="connsiteX3280" fmla="*/ 2279312 w 3268239"/>
                <a:gd name="connsiteY3280" fmla="*/ 912795 h 2970782"/>
                <a:gd name="connsiteX3281" fmla="*/ 2273162 w 3268239"/>
                <a:gd name="connsiteY3281" fmla="*/ 900225 h 2970782"/>
                <a:gd name="connsiteX3282" fmla="*/ 2269136 w 3268239"/>
                <a:gd name="connsiteY3282" fmla="*/ 863643 h 2970782"/>
                <a:gd name="connsiteX3283" fmla="*/ 2274521 w 3268239"/>
                <a:gd name="connsiteY3283" fmla="*/ 827236 h 2970782"/>
                <a:gd name="connsiteX3284" fmla="*/ 446857 w 3268239"/>
                <a:gd name="connsiteY3284" fmla="*/ 1323214 h 2970782"/>
                <a:gd name="connsiteX3285" fmla="*/ 439600 w 3268239"/>
                <a:gd name="connsiteY3285" fmla="*/ 1331141 h 2970782"/>
                <a:gd name="connsiteX3286" fmla="*/ 452037 w 3268239"/>
                <a:gd name="connsiteY3286" fmla="*/ 1333054 h 2970782"/>
                <a:gd name="connsiteX3287" fmla="*/ 455653 w 3268239"/>
                <a:gd name="connsiteY3287" fmla="*/ 1334542 h 2970782"/>
                <a:gd name="connsiteX3288" fmla="*/ 454135 w 3268239"/>
                <a:gd name="connsiteY3288" fmla="*/ 1333250 h 2970782"/>
                <a:gd name="connsiteX3289" fmla="*/ 563090 w 3268239"/>
                <a:gd name="connsiteY3289" fmla="*/ 1279358 h 2970782"/>
                <a:gd name="connsiteX3290" fmla="*/ 548534 w 3268239"/>
                <a:gd name="connsiteY3290" fmla="*/ 1298758 h 2970782"/>
                <a:gd name="connsiteX3291" fmla="*/ 526327 w 3268239"/>
                <a:gd name="connsiteY3291" fmla="*/ 1313360 h 2970782"/>
                <a:gd name="connsiteX3292" fmla="*/ 524088 w 3268239"/>
                <a:gd name="connsiteY3292" fmla="*/ 1313205 h 2970782"/>
                <a:gd name="connsiteX3293" fmla="*/ 522804 w 3268239"/>
                <a:gd name="connsiteY3293" fmla="*/ 1311365 h 2970782"/>
                <a:gd name="connsiteX3294" fmla="*/ 522990 w 3268239"/>
                <a:gd name="connsiteY3294" fmla="*/ 1306934 h 2970782"/>
                <a:gd name="connsiteX3295" fmla="*/ 501105 w 3268239"/>
                <a:gd name="connsiteY3295" fmla="*/ 1334207 h 2970782"/>
                <a:gd name="connsiteX3296" fmla="*/ 498415 w 3268239"/>
                <a:gd name="connsiteY3296" fmla="*/ 1336281 h 2970782"/>
                <a:gd name="connsiteX3297" fmla="*/ 502392 w 3268239"/>
                <a:gd name="connsiteY3297" fmla="*/ 1335962 h 2970782"/>
                <a:gd name="connsiteX3298" fmla="*/ 532875 w 3268239"/>
                <a:gd name="connsiteY3298" fmla="*/ 1340817 h 2970782"/>
                <a:gd name="connsiteX3299" fmla="*/ 545262 w 3268239"/>
                <a:gd name="connsiteY3299" fmla="*/ 1323745 h 2970782"/>
                <a:gd name="connsiteX3300" fmla="*/ 547160 w 3268239"/>
                <a:gd name="connsiteY3300" fmla="*/ 1323174 h 2970782"/>
                <a:gd name="connsiteX3301" fmla="*/ 548795 w 3268239"/>
                <a:gd name="connsiteY3301" fmla="*/ 1324294 h 2970782"/>
                <a:gd name="connsiteX3302" fmla="*/ 556171 w 3268239"/>
                <a:gd name="connsiteY3302" fmla="*/ 1346578 h 2970782"/>
                <a:gd name="connsiteX3303" fmla="*/ 556098 w 3268239"/>
                <a:gd name="connsiteY3303" fmla="*/ 1349388 h 2970782"/>
                <a:gd name="connsiteX3304" fmla="*/ 572424 w 3268239"/>
                <a:gd name="connsiteY3304" fmla="*/ 1356569 h 2970782"/>
                <a:gd name="connsiteX3305" fmla="*/ 590078 w 3268239"/>
                <a:gd name="connsiteY3305" fmla="*/ 1373343 h 2970782"/>
                <a:gd name="connsiteX3306" fmla="*/ 607986 w 3268239"/>
                <a:gd name="connsiteY3306" fmla="*/ 1350133 h 2970782"/>
                <a:gd name="connsiteX3307" fmla="*/ 637124 w 3268239"/>
                <a:gd name="connsiteY3307" fmla="*/ 1327651 h 2970782"/>
                <a:gd name="connsiteX3308" fmla="*/ 639488 w 3268239"/>
                <a:gd name="connsiteY3308" fmla="*/ 1326598 h 2970782"/>
                <a:gd name="connsiteX3309" fmla="*/ 632535 w 3268239"/>
                <a:gd name="connsiteY3309" fmla="*/ 1325495 h 2970782"/>
                <a:gd name="connsiteX3310" fmla="*/ 598572 w 3268239"/>
                <a:gd name="connsiteY3310" fmla="*/ 1311320 h 2970782"/>
                <a:gd name="connsiteX3311" fmla="*/ 569314 w 3268239"/>
                <a:gd name="connsiteY3311" fmla="*/ 1288994 h 2970782"/>
                <a:gd name="connsiteX3312" fmla="*/ 2313189 w 3268239"/>
                <a:gd name="connsiteY3312" fmla="*/ 783415 h 2970782"/>
                <a:gd name="connsiteX3313" fmla="*/ 2310535 w 3268239"/>
                <a:gd name="connsiteY3313" fmla="*/ 789545 h 2970782"/>
                <a:gd name="connsiteX3314" fmla="*/ 2308489 w 3268239"/>
                <a:gd name="connsiteY3314" fmla="*/ 792255 h 2970782"/>
                <a:gd name="connsiteX3315" fmla="*/ 2312241 w 3268239"/>
                <a:gd name="connsiteY3315" fmla="*/ 790896 h 2970782"/>
                <a:gd name="connsiteX3316" fmla="*/ 2322289 w 3268239"/>
                <a:gd name="connsiteY3316" fmla="*/ 789791 h 2970782"/>
                <a:gd name="connsiteX3317" fmla="*/ 2574822 w 3268239"/>
                <a:gd name="connsiteY3317" fmla="*/ 707774 h 2970782"/>
                <a:gd name="connsiteX3318" fmla="*/ 2584474 w 3268239"/>
                <a:gd name="connsiteY3318" fmla="*/ 727295 h 2970782"/>
                <a:gd name="connsiteX3319" fmla="*/ 2588652 w 3268239"/>
                <a:gd name="connsiteY3319" fmla="*/ 763860 h 2970782"/>
                <a:gd name="connsiteX3320" fmla="*/ 2587133 w 3268239"/>
                <a:gd name="connsiteY3320" fmla="*/ 783253 h 2970782"/>
                <a:gd name="connsiteX3321" fmla="*/ 2584120 w 3268239"/>
                <a:gd name="connsiteY3321" fmla="*/ 797072 h 2970782"/>
                <a:gd name="connsiteX3322" fmla="*/ 2595002 w 3268239"/>
                <a:gd name="connsiteY3322" fmla="*/ 787731 h 2970782"/>
                <a:gd name="connsiteX3323" fmla="*/ 2611350 w 3268239"/>
                <a:gd name="connsiteY3323" fmla="*/ 777187 h 2970782"/>
                <a:gd name="connsiteX3324" fmla="*/ 2672076 w 3268239"/>
                <a:gd name="connsiteY3324" fmla="*/ 762561 h 2970782"/>
                <a:gd name="connsiteX3325" fmla="*/ 2673908 w 3268239"/>
                <a:gd name="connsiteY3325" fmla="*/ 763857 h 2970782"/>
                <a:gd name="connsiteX3326" fmla="*/ 2674050 w 3268239"/>
                <a:gd name="connsiteY3326" fmla="*/ 766096 h 2970782"/>
                <a:gd name="connsiteX3327" fmla="*/ 2629729 w 3268239"/>
                <a:gd name="connsiteY3327" fmla="*/ 810111 h 2970782"/>
                <a:gd name="connsiteX3328" fmla="*/ 2595565 w 3268239"/>
                <a:gd name="connsiteY3328" fmla="*/ 823793 h 2970782"/>
                <a:gd name="connsiteX3329" fmla="*/ 2592202 w 3268239"/>
                <a:gd name="connsiteY3329" fmla="*/ 824277 h 2970782"/>
                <a:gd name="connsiteX3330" fmla="*/ 2595823 w 3268239"/>
                <a:gd name="connsiteY3330" fmla="*/ 825954 h 2970782"/>
                <a:gd name="connsiteX3331" fmla="*/ 2624632 w 3268239"/>
                <a:gd name="connsiteY3331" fmla="*/ 848855 h 2970782"/>
                <a:gd name="connsiteX3332" fmla="*/ 2654477 w 3268239"/>
                <a:gd name="connsiteY3332" fmla="*/ 903726 h 2970782"/>
                <a:gd name="connsiteX3333" fmla="*/ 2653700 w 3268239"/>
                <a:gd name="connsiteY3333" fmla="*/ 905831 h 2970782"/>
                <a:gd name="connsiteX3334" fmla="*/ 2651573 w 3268239"/>
                <a:gd name="connsiteY3334" fmla="*/ 906547 h 2970782"/>
                <a:gd name="connsiteX3335" fmla="*/ 2643793 w 3268239"/>
                <a:gd name="connsiteY3335" fmla="*/ 903915 h 2970782"/>
                <a:gd name="connsiteX3336" fmla="*/ 2651279 w 3268239"/>
                <a:gd name="connsiteY3336" fmla="*/ 914238 h 2970782"/>
                <a:gd name="connsiteX3337" fmla="*/ 2659485 w 3268239"/>
                <a:gd name="connsiteY3337" fmla="*/ 931875 h 2970782"/>
                <a:gd name="connsiteX3338" fmla="*/ 2663652 w 3268239"/>
                <a:gd name="connsiteY3338" fmla="*/ 945391 h 2970782"/>
                <a:gd name="connsiteX3339" fmla="*/ 2668539 w 3268239"/>
                <a:gd name="connsiteY3339" fmla="*/ 931909 h 2970782"/>
                <a:gd name="connsiteX3340" fmla="*/ 2677596 w 3268239"/>
                <a:gd name="connsiteY3340" fmla="*/ 914692 h 2970782"/>
                <a:gd name="connsiteX3341" fmla="*/ 2723298 w 3268239"/>
                <a:gd name="connsiteY3341" fmla="*/ 872114 h 2970782"/>
                <a:gd name="connsiteX3342" fmla="*/ 2725531 w 3268239"/>
                <a:gd name="connsiteY3342" fmla="*/ 872342 h 2970782"/>
                <a:gd name="connsiteX3343" fmla="*/ 2726754 w 3268239"/>
                <a:gd name="connsiteY3343" fmla="*/ 874224 h 2970782"/>
                <a:gd name="connsiteX3344" fmla="*/ 2726676 w 3268239"/>
                <a:gd name="connsiteY3344" fmla="*/ 875277 h 2970782"/>
                <a:gd name="connsiteX3345" fmla="*/ 2745546 w 3268239"/>
                <a:gd name="connsiteY3345" fmla="*/ 850127 h 2970782"/>
                <a:gd name="connsiteX3346" fmla="*/ 2747543 w 3268239"/>
                <a:gd name="connsiteY3346" fmla="*/ 848482 h 2970782"/>
                <a:gd name="connsiteX3347" fmla="*/ 2740548 w 3268239"/>
                <a:gd name="connsiteY3347" fmla="*/ 849273 h 2970782"/>
                <a:gd name="connsiteX3348" fmla="*/ 2704035 w 3268239"/>
                <a:gd name="connsiteY3348" fmla="*/ 844668 h 2970782"/>
                <a:gd name="connsiteX3349" fmla="*/ 2650030 w 3268239"/>
                <a:gd name="connsiteY3349" fmla="*/ 813281 h 2970782"/>
                <a:gd name="connsiteX3350" fmla="*/ 2649601 w 3268239"/>
                <a:gd name="connsiteY3350" fmla="*/ 811079 h 2970782"/>
                <a:gd name="connsiteX3351" fmla="*/ 2651046 w 3268239"/>
                <a:gd name="connsiteY3351" fmla="*/ 809362 h 2970782"/>
                <a:gd name="connsiteX3352" fmla="*/ 2676984 w 3268239"/>
                <a:gd name="connsiteY3352" fmla="*/ 803563 h 2970782"/>
                <a:gd name="connsiteX3353" fmla="*/ 2699547 w 3268239"/>
                <a:gd name="connsiteY3353" fmla="*/ 806408 h 2970782"/>
                <a:gd name="connsiteX3354" fmla="*/ 2693397 w 3268239"/>
                <a:gd name="connsiteY3354" fmla="*/ 793838 h 2970782"/>
                <a:gd name="connsiteX3355" fmla="*/ 2689372 w 3268239"/>
                <a:gd name="connsiteY3355" fmla="*/ 757256 h 2970782"/>
                <a:gd name="connsiteX3356" fmla="*/ 2694757 w 3268239"/>
                <a:gd name="connsiteY3356" fmla="*/ 720850 h 2970782"/>
                <a:gd name="connsiteX3357" fmla="*/ 2695728 w 3268239"/>
                <a:gd name="connsiteY3357" fmla="*/ 718452 h 2970782"/>
                <a:gd name="connsiteX3358" fmla="*/ 2689956 w 3268239"/>
                <a:gd name="connsiteY3358" fmla="*/ 722481 h 2970782"/>
                <a:gd name="connsiteX3359" fmla="*/ 2655662 w 3268239"/>
                <a:gd name="connsiteY3359" fmla="*/ 735837 h 2970782"/>
                <a:gd name="connsiteX3360" fmla="*/ 2593227 w 3268239"/>
                <a:gd name="connsiteY3360" fmla="*/ 733987 h 2970782"/>
                <a:gd name="connsiteX3361" fmla="*/ 2591800 w 3268239"/>
                <a:gd name="connsiteY3361" fmla="*/ 732255 h 2970782"/>
                <a:gd name="connsiteX3362" fmla="*/ 2592252 w 3268239"/>
                <a:gd name="connsiteY3362" fmla="*/ 730058 h 2970782"/>
                <a:gd name="connsiteX3363" fmla="*/ 2610692 w 3268239"/>
                <a:gd name="connsiteY3363" fmla="*/ 713988 h 2970782"/>
                <a:gd name="connsiteX3364" fmla="*/ 2576888 w 3268239"/>
                <a:gd name="connsiteY3364" fmla="*/ 708604 h 2970782"/>
                <a:gd name="connsiteX3365" fmla="*/ 1897522 w 3268239"/>
                <a:gd name="connsiteY3365" fmla="*/ 887693 h 2970782"/>
                <a:gd name="connsiteX3366" fmla="*/ 1869204 w 3268239"/>
                <a:gd name="connsiteY3366" fmla="*/ 903081 h 2970782"/>
                <a:gd name="connsiteX3367" fmla="*/ 1836281 w 3268239"/>
                <a:gd name="connsiteY3367" fmla="*/ 911186 h 2970782"/>
                <a:gd name="connsiteX3368" fmla="*/ 1853483 w 3268239"/>
                <a:gd name="connsiteY3368" fmla="*/ 920008 h 2970782"/>
                <a:gd name="connsiteX3369" fmla="*/ 1869279 w 3268239"/>
                <a:gd name="connsiteY3369" fmla="*/ 936913 h 2970782"/>
                <a:gd name="connsiteX3370" fmla="*/ 1884252 w 3268239"/>
                <a:gd name="connsiteY3370" fmla="*/ 942650 h 2970782"/>
                <a:gd name="connsiteX3371" fmla="*/ 1885432 w 3268239"/>
                <a:gd name="connsiteY3371" fmla="*/ 944559 h 2970782"/>
                <a:gd name="connsiteX3372" fmla="*/ 1884687 w 3268239"/>
                <a:gd name="connsiteY3372" fmla="*/ 946675 h 2970782"/>
                <a:gd name="connsiteX3373" fmla="*/ 1880282 w 3268239"/>
                <a:gd name="connsiteY3373" fmla="*/ 949571 h 2970782"/>
                <a:gd name="connsiteX3374" fmla="*/ 1888934 w 3268239"/>
                <a:gd name="connsiteY3374" fmla="*/ 963386 h 2970782"/>
                <a:gd name="connsiteX3375" fmla="*/ 1894740 w 3268239"/>
                <a:gd name="connsiteY3375" fmla="*/ 976282 h 2970782"/>
                <a:gd name="connsiteX3376" fmla="*/ 1897923 w 3268239"/>
                <a:gd name="connsiteY3376" fmla="*/ 962298 h 2970782"/>
                <a:gd name="connsiteX3377" fmla="*/ 1904780 w 3268239"/>
                <a:gd name="connsiteY3377" fmla="*/ 944094 h 2970782"/>
                <a:gd name="connsiteX3378" fmla="*/ 1909339 w 3268239"/>
                <a:gd name="connsiteY3378" fmla="*/ 936694 h 2970782"/>
                <a:gd name="connsiteX3379" fmla="*/ 1905344 w 3268239"/>
                <a:gd name="connsiteY3379" fmla="*/ 920081 h 2970782"/>
                <a:gd name="connsiteX3380" fmla="*/ 1905980 w 3268239"/>
                <a:gd name="connsiteY3380" fmla="*/ 888993 h 2970782"/>
                <a:gd name="connsiteX3381" fmla="*/ 2789885 w 3268239"/>
                <a:gd name="connsiteY3381" fmla="*/ 628329 h 2970782"/>
                <a:gd name="connsiteX3382" fmla="*/ 2780131 w 3268239"/>
                <a:gd name="connsiteY3382" fmla="*/ 635771 h 2970782"/>
                <a:gd name="connsiteX3383" fmla="*/ 2778310 w 3268239"/>
                <a:gd name="connsiteY3383" fmla="*/ 638200 h 2970782"/>
                <a:gd name="connsiteX3384" fmla="*/ 2756102 w 3268239"/>
                <a:gd name="connsiteY3384" fmla="*/ 652802 h 2970782"/>
                <a:gd name="connsiteX3385" fmla="*/ 2753863 w 3268239"/>
                <a:gd name="connsiteY3385" fmla="*/ 652647 h 2970782"/>
                <a:gd name="connsiteX3386" fmla="*/ 2752580 w 3268239"/>
                <a:gd name="connsiteY3386" fmla="*/ 650806 h 2970782"/>
                <a:gd name="connsiteX3387" fmla="*/ 2752610 w 3268239"/>
                <a:gd name="connsiteY3387" fmla="*/ 650079 h 2970782"/>
                <a:gd name="connsiteX3388" fmla="*/ 2743437 w 3268239"/>
                <a:gd name="connsiteY3388" fmla="*/ 653908 h 2970782"/>
                <a:gd name="connsiteX3389" fmla="*/ 2740714 w 3268239"/>
                <a:gd name="connsiteY3389" fmla="*/ 660196 h 2970782"/>
                <a:gd name="connsiteX3390" fmla="*/ 2767264 w 3268239"/>
                <a:gd name="connsiteY3390" fmla="*/ 680682 h 2970782"/>
                <a:gd name="connsiteX3391" fmla="*/ 2769058 w 3268239"/>
                <a:gd name="connsiteY3391" fmla="*/ 680484 h 2970782"/>
                <a:gd name="connsiteX3392" fmla="*/ 2828886 w 3268239"/>
                <a:gd name="connsiteY3392" fmla="*/ 698431 h 2970782"/>
                <a:gd name="connsiteX3393" fmla="*/ 2829817 w 3268239"/>
                <a:gd name="connsiteY3393" fmla="*/ 700473 h 2970782"/>
                <a:gd name="connsiteX3394" fmla="*/ 2828811 w 3268239"/>
                <a:gd name="connsiteY3394" fmla="*/ 702479 h 2970782"/>
                <a:gd name="connsiteX3395" fmla="*/ 2804937 w 3268239"/>
                <a:gd name="connsiteY3395" fmla="*/ 714160 h 2970782"/>
                <a:gd name="connsiteX3396" fmla="*/ 2791741 w 3268239"/>
                <a:gd name="connsiteY3396" fmla="*/ 715612 h 2970782"/>
                <a:gd name="connsiteX3397" fmla="*/ 2798068 w 3268239"/>
                <a:gd name="connsiteY3397" fmla="*/ 735246 h 2970782"/>
                <a:gd name="connsiteX3398" fmla="*/ 2797789 w 3268239"/>
                <a:gd name="connsiteY3398" fmla="*/ 736037 h 2970782"/>
                <a:gd name="connsiteX3399" fmla="*/ 2823503 w 3268239"/>
                <a:gd name="connsiteY3399" fmla="*/ 713281 h 2970782"/>
                <a:gd name="connsiteX3400" fmla="*/ 2856348 w 3268239"/>
                <a:gd name="connsiteY3400" fmla="*/ 696679 h 2970782"/>
                <a:gd name="connsiteX3401" fmla="*/ 2858867 w 3268239"/>
                <a:gd name="connsiteY3401" fmla="*/ 696089 h 2970782"/>
                <a:gd name="connsiteX3402" fmla="*/ 2852246 w 3268239"/>
                <a:gd name="connsiteY3402" fmla="*/ 693698 h 2970782"/>
                <a:gd name="connsiteX3403" fmla="*/ 2821555 w 3268239"/>
                <a:gd name="connsiteY3403" fmla="*/ 673390 h 2970782"/>
                <a:gd name="connsiteX3404" fmla="*/ 2797017 w 3268239"/>
                <a:gd name="connsiteY3404" fmla="*/ 645961 h 2970782"/>
                <a:gd name="connsiteX3405" fmla="*/ 1654465 w 3268239"/>
                <a:gd name="connsiteY3405" fmla="*/ 939470 h 2970782"/>
                <a:gd name="connsiteX3406" fmla="*/ 1657188 w 3268239"/>
                <a:gd name="connsiteY3406" fmla="*/ 952319 h 2970782"/>
                <a:gd name="connsiteX3407" fmla="*/ 1653569 w 3268239"/>
                <a:gd name="connsiteY3407" fmla="*/ 978650 h 2970782"/>
                <a:gd name="connsiteX3408" fmla="*/ 1651978 w 3268239"/>
                <a:gd name="connsiteY3408" fmla="*/ 980233 h 2970782"/>
                <a:gd name="connsiteX3409" fmla="*/ 1649748 w 3268239"/>
                <a:gd name="connsiteY3409" fmla="*/ 979989 h 2970782"/>
                <a:gd name="connsiteX3410" fmla="*/ 1647716 w 3268239"/>
                <a:gd name="connsiteY3410" fmla="*/ 978057 h 2970782"/>
                <a:gd name="connsiteX3411" fmla="*/ 1647850 w 3268239"/>
                <a:gd name="connsiteY3411" fmla="*/ 981854 h 2970782"/>
                <a:gd name="connsiteX3412" fmla="*/ 1637542 w 3268239"/>
                <a:gd name="connsiteY3412" fmla="*/ 1014011 h 2970782"/>
                <a:gd name="connsiteX3413" fmla="*/ 1657150 w 3268239"/>
                <a:gd name="connsiteY3413" fmla="*/ 1021524 h 2970782"/>
                <a:gd name="connsiteX3414" fmla="*/ 1658330 w 3268239"/>
                <a:gd name="connsiteY3414" fmla="*/ 1023432 h 2970782"/>
                <a:gd name="connsiteX3415" fmla="*/ 1657585 w 3268239"/>
                <a:gd name="connsiteY3415" fmla="*/ 1025549 h 2970782"/>
                <a:gd name="connsiteX3416" fmla="*/ 1635375 w 3268239"/>
                <a:gd name="connsiteY3416" fmla="*/ 1040146 h 2970782"/>
                <a:gd name="connsiteX3417" fmla="*/ 1619380 w 3268239"/>
                <a:gd name="connsiteY3417" fmla="*/ 1043993 h 2970782"/>
                <a:gd name="connsiteX3418" fmla="*/ 1616861 w 3268239"/>
                <a:gd name="connsiteY3418" fmla="*/ 1047951 h 2970782"/>
                <a:gd name="connsiteX3419" fmla="*/ 1614413 w 3268239"/>
                <a:gd name="connsiteY3419" fmla="*/ 1050307 h 2970782"/>
                <a:gd name="connsiteX3420" fmla="*/ 1618332 w 3268239"/>
                <a:gd name="connsiteY3420" fmla="*/ 1049554 h 2970782"/>
                <a:gd name="connsiteX3421" fmla="*/ 1655091 w 3268239"/>
                <a:gd name="connsiteY3421" fmla="*/ 1051334 h 2970782"/>
                <a:gd name="connsiteX3422" fmla="*/ 1711352 w 3268239"/>
                <a:gd name="connsiteY3422" fmla="*/ 1078470 h 2970782"/>
                <a:gd name="connsiteX3423" fmla="*/ 1711949 w 3268239"/>
                <a:gd name="connsiteY3423" fmla="*/ 1080633 h 2970782"/>
                <a:gd name="connsiteX3424" fmla="*/ 1710640 w 3268239"/>
                <a:gd name="connsiteY3424" fmla="*/ 1082456 h 2970782"/>
                <a:gd name="connsiteX3425" fmla="*/ 1702780 w 3268239"/>
                <a:gd name="connsiteY3425" fmla="*/ 1084862 h 2970782"/>
                <a:gd name="connsiteX3426" fmla="*/ 1714904 w 3268239"/>
                <a:gd name="connsiteY3426" fmla="*/ 1088881 h 2970782"/>
                <a:gd name="connsiteX3427" fmla="*/ 1731861 w 3268239"/>
                <a:gd name="connsiteY3427" fmla="*/ 1098413 h 2970782"/>
                <a:gd name="connsiteX3428" fmla="*/ 1743133 w 3268239"/>
                <a:gd name="connsiteY3428" fmla="*/ 1106956 h 2970782"/>
                <a:gd name="connsiteX3429" fmla="*/ 1739233 w 3268239"/>
                <a:gd name="connsiteY3429" fmla="*/ 1093155 h 2970782"/>
                <a:gd name="connsiteX3430" fmla="*/ 1736537 w 3268239"/>
                <a:gd name="connsiteY3430" fmla="*/ 1073889 h 2970782"/>
                <a:gd name="connsiteX3431" fmla="*/ 1748796 w 3268239"/>
                <a:gd name="connsiteY3431" fmla="*/ 1012641 h 2970782"/>
                <a:gd name="connsiteX3432" fmla="*/ 1750742 w 3268239"/>
                <a:gd name="connsiteY3432" fmla="*/ 1011524 h 2970782"/>
                <a:gd name="connsiteX3433" fmla="*/ 1752834 w 3268239"/>
                <a:gd name="connsiteY3433" fmla="*/ 1012337 h 2970782"/>
                <a:gd name="connsiteX3434" fmla="*/ 1753375 w 3268239"/>
                <a:gd name="connsiteY3434" fmla="*/ 1013223 h 2970782"/>
                <a:gd name="connsiteX3435" fmla="*/ 1754019 w 3268239"/>
                <a:gd name="connsiteY3435" fmla="*/ 981798 h 2970782"/>
                <a:gd name="connsiteX3436" fmla="*/ 1754680 w 3268239"/>
                <a:gd name="connsiteY3436" fmla="*/ 979296 h 2970782"/>
                <a:gd name="connsiteX3437" fmla="*/ 1749462 w 3268239"/>
                <a:gd name="connsiteY3437" fmla="*/ 984021 h 2970782"/>
                <a:gd name="connsiteX3438" fmla="*/ 1717125 w 3268239"/>
                <a:gd name="connsiteY3438" fmla="*/ 1001594 h 2970782"/>
                <a:gd name="connsiteX3439" fmla="*/ 1654955 w 3268239"/>
                <a:gd name="connsiteY3439" fmla="*/ 1007629 h 2970782"/>
                <a:gd name="connsiteX3440" fmla="*/ 1653321 w 3268239"/>
                <a:gd name="connsiteY3440" fmla="*/ 1006091 h 2970782"/>
                <a:gd name="connsiteX3441" fmla="*/ 1653492 w 3268239"/>
                <a:gd name="connsiteY3441" fmla="*/ 1003854 h 2970782"/>
                <a:gd name="connsiteX3442" fmla="*/ 1671169 w 3268239"/>
                <a:gd name="connsiteY3442" fmla="*/ 984005 h 2970782"/>
                <a:gd name="connsiteX3443" fmla="*/ 1691150 w 3268239"/>
                <a:gd name="connsiteY3443" fmla="*/ 973147 h 2970782"/>
                <a:gd name="connsiteX3444" fmla="*/ 1678820 w 3268239"/>
                <a:gd name="connsiteY3444" fmla="*/ 966530 h 2970782"/>
                <a:gd name="connsiteX3445" fmla="*/ 667908 w 3268239"/>
                <a:gd name="connsiteY3445" fmla="*/ 1211962 h 2970782"/>
                <a:gd name="connsiteX3446" fmla="*/ 676727 w 3268239"/>
                <a:gd name="connsiteY3446" fmla="*/ 1229167 h 2970782"/>
                <a:gd name="connsiteX3447" fmla="*/ 679686 w 3268239"/>
                <a:gd name="connsiteY3447" fmla="*/ 1252117 h 2970782"/>
                <a:gd name="connsiteX3448" fmla="*/ 688499 w 3268239"/>
                <a:gd name="connsiteY3448" fmla="*/ 1265520 h 2970782"/>
                <a:gd name="connsiteX3449" fmla="*/ 688344 w 3268239"/>
                <a:gd name="connsiteY3449" fmla="*/ 1267759 h 2970782"/>
                <a:gd name="connsiteX3450" fmla="*/ 686504 w 3268239"/>
                <a:gd name="connsiteY3450" fmla="*/ 1269043 h 2970782"/>
                <a:gd name="connsiteX3451" fmla="*/ 681232 w 3268239"/>
                <a:gd name="connsiteY3451" fmla="*/ 1268822 h 2970782"/>
                <a:gd name="connsiteX3452" fmla="*/ 680194 w 3268239"/>
                <a:gd name="connsiteY3452" fmla="*/ 1285080 h 2970782"/>
                <a:gd name="connsiteX3453" fmla="*/ 677381 w 3268239"/>
                <a:gd name="connsiteY3453" fmla="*/ 1298941 h 2970782"/>
                <a:gd name="connsiteX3454" fmla="*/ 688127 w 3268239"/>
                <a:gd name="connsiteY3454" fmla="*/ 1289444 h 2970782"/>
                <a:gd name="connsiteX3455" fmla="*/ 704321 w 3268239"/>
                <a:gd name="connsiteY3455" fmla="*/ 1278665 h 2970782"/>
                <a:gd name="connsiteX3456" fmla="*/ 712340 w 3268239"/>
                <a:gd name="connsiteY3456" fmla="*/ 1275318 h 2970782"/>
                <a:gd name="connsiteX3457" fmla="*/ 718794 w 3268239"/>
                <a:gd name="connsiteY3457" fmla="*/ 1259495 h 2970782"/>
                <a:gd name="connsiteX3458" fmla="*/ 740881 w 3268239"/>
                <a:gd name="connsiteY3458" fmla="*/ 1230057 h 2970782"/>
                <a:gd name="connsiteX3459" fmla="*/ 742878 w 3268239"/>
                <a:gd name="connsiteY3459" fmla="*/ 1228412 h 2970782"/>
                <a:gd name="connsiteX3460" fmla="*/ 735884 w 3268239"/>
                <a:gd name="connsiteY3460" fmla="*/ 1229202 h 2970782"/>
                <a:gd name="connsiteX3461" fmla="*/ 699370 w 3268239"/>
                <a:gd name="connsiteY3461" fmla="*/ 1224597 h 2970782"/>
                <a:gd name="connsiteX3462" fmla="*/ 2285072 w 3268239"/>
                <a:gd name="connsiteY3462" fmla="*/ 757662 h 2970782"/>
                <a:gd name="connsiteX3463" fmla="*/ 2284353 w 3268239"/>
                <a:gd name="connsiteY3463" fmla="*/ 758338 h 2970782"/>
                <a:gd name="connsiteX3464" fmla="*/ 2283940 w 3268239"/>
                <a:gd name="connsiteY3464" fmla="*/ 758248 h 2970782"/>
                <a:gd name="connsiteX3465" fmla="*/ 2280778 w 3268239"/>
                <a:gd name="connsiteY3465" fmla="*/ 774204 h 2970782"/>
                <a:gd name="connsiteX3466" fmla="*/ 2283593 w 3268239"/>
                <a:gd name="connsiteY3466" fmla="*/ 778630 h 2970782"/>
                <a:gd name="connsiteX3467" fmla="*/ 2284743 w 3268239"/>
                <a:gd name="connsiteY3467" fmla="*/ 764334 h 2970782"/>
                <a:gd name="connsiteX3468" fmla="*/ 2285989 w 3268239"/>
                <a:gd name="connsiteY3468" fmla="*/ 758675 h 2970782"/>
                <a:gd name="connsiteX3469" fmla="*/ 2532171 w 3268239"/>
                <a:gd name="connsiteY3469" fmla="*/ 685304 h 2970782"/>
                <a:gd name="connsiteX3470" fmla="*/ 2531625 w 3268239"/>
                <a:gd name="connsiteY3470" fmla="*/ 686125 h 2970782"/>
                <a:gd name="connsiteX3471" fmla="*/ 2531196 w 3268239"/>
                <a:gd name="connsiteY3471" fmla="*/ 685941 h 2970782"/>
                <a:gd name="connsiteX3472" fmla="*/ 2531942 w 3268239"/>
                <a:gd name="connsiteY3472" fmla="*/ 708129 h 2970782"/>
                <a:gd name="connsiteX3473" fmla="*/ 2526559 w 3268239"/>
                <a:gd name="connsiteY3473" fmla="*/ 736048 h 2970782"/>
                <a:gd name="connsiteX3474" fmla="*/ 2512823 w 3268239"/>
                <a:gd name="connsiteY3474" fmla="*/ 767274 h 2970782"/>
                <a:gd name="connsiteX3475" fmla="*/ 2547345 w 3268239"/>
                <a:gd name="connsiteY3475" fmla="*/ 760053 h 2970782"/>
                <a:gd name="connsiteX3476" fmla="*/ 2551337 w 3268239"/>
                <a:gd name="connsiteY3476" fmla="*/ 760612 h 2970782"/>
                <a:gd name="connsiteX3477" fmla="*/ 2556182 w 3268239"/>
                <a:gd name="connsiteY3477" fmla="*/ 726886 h 2970782"/>
                <a:gd name="connsiteX3478" fmla="*/ 2567822 w 3268239"/>
                <a:gd name="connsiteY3478" fmla="*/ 704963 h 2970782"/>
                <a:gd name="connsiteX3479" fmla="*/ 2550503 w 3268239"/>
                <a:gd name="connsiteY3479" fmla="*/ 698008 h 2970782"/>
                <a:gd name="connsiteX3480" fmla="*/ 1617715 w 3268239"/>
                <a:gd name="connsiteY3480" fmla="*/ 936242 h 2970782"/>
                <a:gd name="connsiteX3481" fmla="*/ 1614326 w 3268239"/>
                <a:gd name="connsiteY3481" fmla="*/ 941458 h 2970782"/>
                <a:gd name="connsiteX3482" fmla="*/ 1587104 w 3268239"/>
                <a:gd name="connsiteY3482" fmla="*/ 966225 h 2970782"/>
                <a:gd name="connsiteX3483" fmla="*/ 1568386 w 3268239"/>
                <a:gd name="connsiteY3483" fmla="*/ 973980 h 2970782"/>
                <a:gd name="connsiteX3484" fmla="*/ 1568142 w 3268239"/>
                <a:gd name="connsiteY3484" fmla="*/ 983395 h 2970782"/>
                <a:gd name="connsiteX3485" fmla="*/ 1565730 w 3268239"/>
                <a:gd name="connsiteY3485" fmla="*/ 991712 h 2970782"/>
                <a:gd name="connsiteX3486" fmla="*/ 1576266 w 3268239"/>
                <a:gd name="connsiteY3486" fmla="*/ 1003320 h 2970782"/>
                <a:gd name="connsiteX3487" fmla="*/ 1582922 w 3268239"/>
                <a:gd name="connsiteY3487" fmla="*/ 1014296 h 2970782"/>
                <a:gd name="connsiteX3488" fmla="*/ 1595536 w 3268239"/>
                <a:gd name="connsiteY3488" fmla="*/ 1011262 h 2970782"/>
                <a:gd name="connsiteX3489" fmla="*/ 1598375 w 3268239"/>
                <a:gd name="connsiteY3489" fmla="*/ 1011320 h 2970782"/>
                <a:gd name="connsiteX3490" fmla="*/ 1602475 w 3268239"/>
                <a:gd name="connsiteY3490" fmla="*/ 1000894 h 2970782"/>
                <a:gd name="connsiteX3491" fmla="*/ 1622231 w 3268239"/>
                <a:gd name="connsiteY3491" fmla="*/ 969843 h 2970782"/>
                <a:gd name="connsiteX3492" fmla="*/ 1631515 w 3268239"/>
                <a:gd name="connsiteY3492" fmla="*/ 962656 h 2970782"/>
                <a:gd name="connsiteX3493" fmla="*/ 1630484 w 3268239"/>
                <a:gd name="connsiteY3493" fmla="*/ 961677 h 2970782"/>
                <a:gd name="connsiteX3494" fmla="*/ 587706 w 3268239"/>
                <a:gd name="connsiteY3494" fmla="*/ 1221099 h 2970782"/>
                <a:gd name="connsiteX3495" fmla="*/ 586901 w 3268239"/>
                <a:gd name="connsiteY3495" fmla="*/ 1221856 h 2970782"/>
                <a:gd name="connsiteX3496" fmla="*/ 586338 w 3268239"/>
                <a:gd name="connsiteY3496" fmla="*/ 1221733 h 2970782"/>
                <a:gd name="connsiteX3497" fmla="*/ 572400 w 3268239"/>
                <a:gd name="connsiteY3497" fmla="*/ 1263937 h 2970782"/>
                <a:gd name="connsiteX3498" fmla="*/ 583462 w 3268239"/>
                <a:gd name="connsiteY3498" fmla="*/ 1264490 h 2970782"/>
                <a:gd name="connsiteX3499" fmla="*/ 617426 w 3268239"/>
                <a:gd name="connsiteY3499" fmla="*/ 1278665 h 2970782"/>
                <a:gd name="connsiteX3500" fmla="*/ 646683 w 3268239"/>
                <a:gd name="connsiteY3500" fmla="*/ 1300990 h 2970782"/>
                <a:gd name="connsiteX3501" fmla="*/ 649145 w 3268239"/>
                <a:gd name="connsiteY3501" fmla="*/ 1304029 h 2970782"/>
                <a:gd name="connsiteX3502" fmla="*/ 648431 w 3268239"/>
                <a:gd name="connsiteY3502" fmla="*/ 1302167 h 2970782"/>
                <a:gd name="connsiteX3503" fmla="*/ 643725 w 3268239"/>
                <a:gd name="connsiteY3503" fmla="*/ 1265667 h 2970782"/>
                <a:gd name="connsiteX3504" fmla="*/ 644258 w 3268239"/>
                <a:gd name="connsiteY3504" fmla="*/ 1261533 h 2970782"/>
                <a:gd name="connsiteX3505" fmla="*/ 625871 w 3268239"/>
                <a:gd name="connsiteY3505" fmla="*/ 1254034 h 2970782"/>
                <a:gd name="connsiteX3506" fmla="*/ 2079562 w 3268239"/>
                <a:gd name="connsiteY3506" fmla="*/ 807078 h 2970782"/>
                <a:gd name="connsiteX3507" fmla="*/ 2065006 w 3268239"/>
                <a:gd name="connsiteY3507" fmla="*/ 826477 h 2970782"/>
                <a:gd name="connsiteX3508" fmla="*/ 2042799 w 3268239"/>
                <a:gd name="connsiteY3508" fmla="*/ 841080 h 2970782"/>
                <a:gd name="connsiteX3509" fmla="*/ 2040560 w 3268239"/>
                <a:gd name="connsiteY3509" fmla="*/ 840924 h 2970782"/>
                <a:gd name="connsiteX3510" fmla="*/ 2039276 w 3268239"/>
                <a:gd name="connsiteY3510" fmla="*/ 839084 h 2970782"/>
                <a:gd name="connsiteX3511" fmla="*/ 2039462 w 3268239"/>
                <a:gd name="connsiteY3511" fmla="*/ 834653 h 2970782"/>
                <a:gd name="connsiteX3512" fmla="*/ 2032904 w 3268239"/>
                <a:gd name="connsiteY3512" fmla="*/ 842826 h 2970782"/>
                <a:gd name="connsiteX3513" fmla="*/ 2036331 w 3268239"/>
                <a:gd name="connsiteY3513" fmla="*/ 844138 h 2970782"/>
                <a:gd name="connsiteX3514" fmla="*/ 2037511 w 3268239"/>
                <a:gd name="connsiteY3514" fmla="*/ 846047 h 2970782"/>
                <a:gd name="connsiteX3515" fmla="*/ 2036766 w 3268239"/>
                <a:gd name="connsiteY3515" fmla="*/ 848163 h 2970782"/>
                <a:gd name="connsiteX3516" fmla="*/ 2019534 w 3268239"/>
                <a:gd name="connsiteY3516" fmla="*/ 859488 h 2970782"/>
                <a:gd name="connsiteX3517" fmla="*/ 2017578 w 3268239"/>
                <a:gd name="connsiteY3517" fmla="*/ 861927 h 2970782"/>
                <a:gd name="connsiteX3518" fmla="*/ 2014887 w 3268239"/>
                <a:gd name="connsiteY3518" fmla="*/ 864000 h 2970782"/>
                <a:gd name="connsiteX3519" fmla="*/ 2018864 w 3268239"/>
                <a:gd name="connsiteY3519" fmla="*/ 863681 h 2970782"/>
                <a:gd name="connsiteX3520" fmla="*/ 2042064 w 3268239"/>
                <a:gd name="connsiteY3520" fmla="*/ 867376 h 2970782"/>
                <a:gd name="connsiteX3521" fmla="*/ 2042081 w 3268239"/>
                <a:gd name="connsiteY3521" fmla="*/ 867184 h 2970782"/>
                <a:gd name="connsiteX3522" fmla="*/ 2043950 w 3268239"/>
                <a:gd name="connsiteY3522" fmla="*/ 865942 h 2970782"/>
                <a:gd name="connsiteX3523" fmla="*/ 2104228 w 3268239"/>
                <a:gd name="connsiteY3523" fmla="*/ 882317 h 2970782"/>
                <a:gd name="connsiteX3524" fmla="*/ 2114676 w 3268239"/>
                <a:gd name="connsiteY3524" fmla="*/ 890531 h 2970782"/>
                <a:gd name="connsiteX3525" fmla="*/ 2124458 w 3268239"/>
                <a:gd name="connsiteY3525" fmla="*/ 877853 h 2970782"/>
                <a:gd name="connsiteX3526" fmla="*/ 2131062 w 3268239"/>
                <a:gd name="connsiteY3526" fmla="*/ 872757 h 2970782"/>
                <a:gd name="connsiteX3527" fmla="*/ 2130713 w 3268239"/>
                <a:gd name="connsiteY3527" fmla="*/ 869701 h 2970782"/>
                <a:gd name="connsiteX3528" fmla="*/ 2133982 w 3268239"/>
                <a:gd name="connsiteY3528" fmla="*/ 846943 h 2970782"/>
                <a:gd name="connsiteX3529" fmla="*/ 2115044 w 3268239"/>
                <a:gd name="connsiteY3529" fmla="*/ 839039 h 2970782"/>
                <a:gd name="connsiteX3530" fmla="*/ 2085787 w 3268239"/>
                <a:gd name="connsiteY3530" fmla="*/ 816714 h 2970782"/>
                <a:gd name="connsiteX3531" fmla="*/ 2487547 w 3268239"/>
                <a:gd name="connsiteY3531" fmla="*/ 693332 h 2970782"/>
                <a:gd name="connsiteX3532" fmla="*/ 2493528 w 3268239"/>
                <a:gd name="connsiteY3532" fmla="*/ 713785 h 2970782"/>
                <a:gd name="connsiteX3533" fmla="*/ 2493211 w 3268239"/>
                <a:gd name="connsiteY3533" fmla="*/ 718980 h 2970782"/>
                <a:gd name="connsiteX3534" fmla="*/ 2505203 w 3268239"/>
                <a:gd name="connsiteY3534" fmla="*/ 691716 h 2970782"/>
                <a:gd name="connsiteX3535" fmla="*/ 2506774 w 3268239"/>
                <a:gd name="connsiteY3535" fmla="*/ 689660 h 2970782"/>
                <a:gd name="connsiteX3536" fmla="*/ 2500142 w 3268239"/>
                <a:gd name="connsiteY3536" fmla="*/ 692020 h 2970782"/>
                <a:gd name="connsiteX3537" fmla="*/ 1943858 w 3268239"/>
                <a:gd name="connsiteY3537" fmla="*/ 817955 h 2970782"/>
                <a:gd name="connsiteX3538" fmla="*/ 1937073 w 3268239"/>
                <a:gd name="connsiteY3538" fmla="*/ 841355 h 2970782"/>
                <a:gd name="connsiteX3539" fmla="*/ 1935384 w 3268239"/>
                <a:gd name="connsiteY3539" fmla="*/ 844303 h 2970782"/>
                <a:gd name="connsiteX3540" fmla="*/ 1938934 w 3268239"/>
                <a:gd name="connsiteY3540" fmla="*/ 842482 h 2970782"/>
                <a:gd name="connsiteX3541" fmla="*/ 1954488 w 3268239"/>
                <a:gd name="connsiteY3541" fmla="*/ 838741 h 2970782"/>
                <a:gd name="connsiteX3542" fmla="*/ 1949002 w 3268239"/>
                <a:gd name="connsiteY3542" fmla="*/ 831176 h 2970782"/>
                <a:gd name="connsiteX3543" fmla="*/ 2184380 w 3268239"/>
                <a:gd name="connsiteY3543" fmla="*/ 739681 h 2970782"/>
                <a:gd name="connsiteX3544" fmla="*/ 2193199 w 3268239"/>
                <a:gd name="connsiteY3544" fmla="*/ 756886 h 2970782"/>
                <a:gd name="connsiteX3545" fmla="*/ 2196158 w 3268239"/>
                <a:gd name="connsiteY3545" fmla="*/ 779837 h 2970782"/>
                <a:gd name="connsiteX3546" fmla="*/ 2204971 w 3268239"/>
                <a:gd name="connsiteY3546" fmla="*/ 793240 h 2970782"/>
                <a:gd name="connsiteX3547" fmla="*/ 2204816 w 3268239"/>
                <a:gd name="connsiteY3547" fmla="*/ 795478 h 2970782"/>
                <a:gd name="connsiteX3548" fmla="*/ 2202976 w 3268239"/>
                <a:gd name="connsiteY3548" fmla="*/ 796762 h 2970782"/>
                <a:gd name="connsiteX3549" fmla="*/ 2197704 w 3268239"/>
                <a:gd name="connsiteY3549" fmla="*/ 796542 h 2970782"/>
                <a:gd name="connsiteX3550" fmla="*/ 2196666 w 3268239"/>
                <a:gd name="connsiteY3550" fmla="*/ 812800 h 2970782"/>
                <a:gd name="connsiteX3551" fmla="*/ 2195699 w 3268239"/>
                <a:gd name="connsiteY3551" fmla="*/ 817562 h 2970782"/>
                <a:gd name="connsiteX3552" fmla="*/ 2215706 w 3268239"/>
                <a:gd name="connsiteY3552" fmla="*/ 809770 h 2970782"/>
                <a:gd name="connsiteX3553" fmla="*/ 2220793 w 3268239"/>
                <a:gd name="connsiteY3553" fmla="*/ 806384 h 2970782"/>
                <a:gd name="connsiteX3554" fmla="*/ 2228813 w 3268239"/>
                <a:gd name="connsiteY3554" fmla="*/ 803037 h 2970782"/>
                <a:gd name="connsiteX3555" fmla="*/ 2235266 w 3268239"/>
                <a:gd name="connsiteY3555" fmla="*/ 787214 h 2970782"/>
                <a:gd name="connsiteX3556" fmla="*/ 2239951 w 3268239"/>
                <a:gd name="connsiteY3556" fmla="*/ 780970 h 2970782"/>
                <a:gd name="connsiteX3557" fmla="*/ 2236270 w 3268239"/>
                <a:gd name="connsiteY3557" fmla="*/ 778018 h 2970782"/>
                <a:gd name="connsiteX3558" fmla="*/ 2217330 w 3268239"/>
                <a:gd name="connsiteY3558" fmla="*/ 752504 h 2970782"/>
                <a:gd name="connsiteX3559" fmla="*/ 2215842 w 3268239"/>
                <a:gd name="connsiteY3559" fmla="*/ 752316 h 2970782"/>
                <a:gd name="connsiteX3560" fmla="*/ 2817395 w 3268239"/>
                <a:gd name="connsiteY3560" fmla="*/ 560622 h 2970782"/>
                <a:gd name="connsiteX3561" fmla="*/ 2816676 w 3268239"/>
                <a:gd name="connsiteY3561" fmla="*/ 561298 h 2970782"/>
                <a:gd name="connsiteX3562" fmla="*/ 2816263 w 3268239"/>
                <a:gd name="connsiteY3562" fmla="*/ 561208 h 2970782"/>
                <a:gd name="connsiteX3563" fmla="*/ 2811984 w 3268239"/>
                <a:gd name="connsiteY3563" fmla="*/ 582797 h 2970782"/>
                <a:gd name="connsiteX3564" fmla="*/ 2806905 w 3268239"/>
                <a:gd name="connsiteY3564" fmla="*/ 594178 h 2970782"/>
                <a:gd name="connsiteX3565" fmla="*/ 2813625 w 3268239"/>
                <a:gd name="connsiteY3565" fmla="*/ 593842 h 2970782"/>
                <a:gd name="connsiteX3566" fmla="*/ 2815476 w 3268239"/>
                <a:gd name="connsiteY3566" fmla="*/ 595111 h 2970782"/>
                <a:gd name="connsiteX3567" fmla="*/ 2815649 w 3268239"/>
                <a:gd name="connsiteY3567" fmla="*/ 597348 h 2970782"/>
                <a:gd name="connsiteX3568" fmla="*/ 2801227 w 3268239"/>
                <a:gd name="connsiteY3568" fmla="*/ 619673 h 2970782"/>
                <a:gd name="connsiteX3569" fmla="*/ 2799841 w 3268239"/>
                <a:gd name="connsiteY3569" fmla="*/ 620732 h 2970782"/>
                <a:gd name="connsiteX3570" fmla="*/ 2815520 w 3268239"/>
                <a:gd name="connsiteY3570" fmla="*/ 624554 h 2970782"/>
                <a:gd name="connsiteX3571" fmla="*/ 2846212 w 3268239"/>
                <a:gd name="connsiteY3571" fmla="*/ 644862 h 2970782"/>
                <a:gd name="connsiteX3572" fmla="*/ 2870750 w 3268239"/>
                <a:gd name="connsiteY3572" fmla="*/ 672292 h 2970782"/>
                <a:gd name="connsiteX3573" fmla="*/ 2872596 w 3268239"/>
                <a:gd name="connsiteY3573" fmla="*/ 675738 h 2970782"/>
                <a:gd name="connsiteX3574" fmla="*/ 2872245 w 3268239"/>
                <a:gd name="connsiteY3574" fmla="*/ 673776 h 2970782"/>
                <a:gd name="connsiteX3575" fmla="*/ 2874487 w 3268239"/>
                <a:gd name="connsiteY3575" fmla="*/ 637042 h 2970782"/>
                <a:gd name="connsiteX3576" fmla="*/ 2884881 w 3268239"/>
                <a:gd name="connsiteY3576" fmla="*/ 605399 h 2970782"/>
                <a:gd name="connsiteX3577" fmla="*/ 2855647 w 3268239"/>
                <a:gd name="connsiteY3577" fmla="*/ 593475 h 2970782"/>
                <a:gd name="connsiteX3578" fmla="*/ 2832361 w 3268239"/>
                <a:gd name="connsiteY3578" fmla="*/ 577159 h 2970782"/>
                <a:gd name="connsiteX3579" fmla="*/ 1606314 w 3268239"/>
                <a:gd name="connsiteY3579" fmla="*/ 890347 h 2970782"/>
                <a:gd name="connsiteX3580" fmla="*/ 1602410 w 3268239"/>
                <a:gd name="connsiteY3580" fmla="*/ 895984 h 2970782"/>
                <a:gd name="connsiteX3581" fmla="*/ 1574914 w 3268239"/>
                <a:gd name="connsiteY3581" fmla="*/ 920446 h 2970782"/>
                <a:gd name="connsiteX3582" fmla="*/ 1562522 w 3268239"/>
                <a:gd name="connsiteY3582" fmla="*/ 926751 h 2970782"/>
                <a:gd name="connsiteX3583" fmla="*/ 1568179 w 3268239"/>
                <a:gd name="connsiteY3583" fmla="*/ 943844 h 2970782"/>
                <a:gd name="connsiteX3584" fmla="*/ 1585593 w 3268239"/>
                <a:gd name="connsiteY3584" fmla="*/ 917040 h 2970782"/>
                <a:gd name="connsiteX3585" fmla="*/ 1607298 w 3268239"/>
                <a:gd name="connsiteY3585" fmla="*/ 897294 h 2970782"/>
                <a:gd name="connsiteX3586" fmla="*/ 1606342 w 3268239"/>
                <a:gd name="connsiteY3586" fmla="*/ 892783 h 2970782"/>
                <a:gd name="connsiteX3587" fmla="*/ 1606413 w 3268239"/>
                <a:gd name="connsiteY3587" fmla="*/ 890352 h 2970782"/>
                <a:gd name="connsiteX3588" fmla="*/ 2611885 w 3268239"/>
                <a:gd name="connsiteY3588" fmla="*/ 610037 h 2970782"/>
                <a:gd name="connsiteX3589" fmla="*/ 2597330 w 3268239"/>
                <a:gd name="connsiteY3589" fmla="*/ 629437 h 2970782"/>
                <a:gd name="connsiteX3590" fmla="*/ 2575123 w 3268239"/>
                <a:gd name="connsiteY3590" fmla="*/ 644039 h 2970782"/>
                <a:gd name="connsiteX3591" fmla="*/ 2572884 w 3268239"/>
                <a:gd name="connsiteY3591" fmla="*/ 643884 h 2970782"/>
                <a:gd name="connsiteX3592" fmla="*/ 2571600 w 3268239"/>
                <a:gd name="connsiteY3592" fmla="*/ 642044 h 2970782"/>
                <a:gd name="connsiteX3593" fmla="*/ 2571786 w 3268239"/>
                <a:gd name="connsiteY3593" fmla="*/ 637613 h 2970782"/>
                <a:gd name="connsiteX3594" fmla="*/ 2549901 w 3268239"/>
                <a:gd name="connsiteY3594" fmla="*/ 664887 h 2970782"/>
                <a:gd name="connsiteX3595" fmla="*/ 2547210 w 3268239"/>
                <a:gd name="connsiteY3595" fmla="*/ 666960 h 2970782"/>
                <a:gd name="connsiteX3596" fmla="*/ 2551188 w 3268239"/>
                <a:gd name="connsiteY3596" fmla="*/ 666641 h 2970782"/>
                <a:gd name="connsiteX3597" fmla="*/ 2587532 w 3268239"/>
                <a:gd name="connsiteY3597" fmla="*/ 672430 h 2970782"/>
                <a:gd name="connsiteX3598" fmla="*/ 2621220 w 3268239"/>
                <a:gd name="connsiteY3598" fmla="*/ 687248 h 2970782"/>
                <a:gd name="connsiteX3599" fmla="*/ 2637545 w 3268239"/>
                <a:gd name="connsiteY3599" fmla="*/ 702759 h 2970782"/>
                <a:gd name="connsiteX3600" fmla="*/ 2640837 w 3268239"/>
                <a:gd name="connsiteY3600" fmla="*/ 701477 h 2970782"/>
                <a:gd name="connsiteX3601" fmla="*/ 2656782 w 3268239"/>
                <a:gd name="connsiteY3601" fmla="*/ 680813 h 2970782"/>
                <a:gd name="connsiteX3602" fmla="*/ 2662476 w 3268239"/>
                <a:gd name="connsiteY3602" fmla="*/ 676419 h 2970782"/>
                <a:gd name="connsiteX3603" fmla="*/ 2656505 w 3268239"/>
                <a:gd name="connsiteY3603" fmla="*/ 671632 h 2970782"/>
                <a:gd name="connsiteX3604" fmla="*/ 2634569 w 3268239"/>
                <a:gd name="connsiteY3604" fmla="*/ 642081 h 2970782"/>
                <a:gd name="connsiteX3605" fmla="*/ 2630708 w 3268239"/>
                <a:gd name="connsiteY3605" fmla="*/ 629287 h 2970782"/>
                <a:gd name="connsiteX3606" fmla="*/ 2618110 w 3268239"/>
                <a:gd name="connsiteY3606" fmla="*/ 619673 h 2970782"/>
                <a:gd name="connsiteX3607" fmla="*/ 2104092 w 3268239"/>
                <a:gd name="connsiteY3607" fmla="*/ 748899 h 2970782"/>
                <a:gd name="connsiteX3608" fmla="*/ 2103373 w 3268239"/>
                <a:gd name="connsiteY3608" fmla="*/ 749575 h 2970782"/>
                <a:gd name="connsiteX3609" fmla="*/ 2102960 w 3268239"/>
                <a:gd name="connsiteY3609" fmla="*/ 749485 h 2970782"/>
                <a:gd name="connsiteX3610" fmla="*/ 2098682 w 3268239"/>
                <a:gd name="connsiteY3610" fmla="*/ 771074 h 2970782"/>
                <a:gd name="connsiteX3611" fmla="*/ 2089483 w 3268239"/>
                <a:gd name="connsiteY3611" fmla="*/ 791687 h 2970782"/>
                <a:gd name="connsiteX3612" fmla="*/ 2099934 w 3268239"/>
                <a:gd name="connsiteY3612" fmla="*/ 792209 h 2970782"/>
                <a:gd name="connsiteX3613" fmla="*/ 2133898 w 3268239"/>
                <a:gd name="connsiteY3613" fmla="*/ 806384 h 2970782"/>
                <a:gd name="connsiteX3614" fmla="*/ 2145516 w 3268239"/>
                <a:gd name="connsiteY3614" fmla="*/ 815249 h 2970782"/>
                <a:gd name="connsiteX3615" fmla="*/ 2148410 w 3268239"/>
                <a:gd name="connsiteY3615" fmla="*/ 809798 h 2970782"/>
                <a:gd name="connsiteX3616" fmla="*/ 2150448 w 3268239"/>
                <a:gd name="connsiteY3616" fmla="*/ 808859 h 2970782"/>
                <a:gd name="connsiteX3617" fmla="*/ 2152458 w 3268239"/>
                <a:gd name="connsiteY3617" fmla="*/ 809857 h 2970782"/>
                <a:gd name="connsiteX3618" fmla="*/ 2160947 w 3268239"/>
                <a:gd name="connsiteY3618" fmla="*/ 827025 h 2970782"/>
                <a:gd name="connsiteX3619" fmla="*/ 2163155 w 3268239"/>
                <a:gd name="connsiteY3619" fmla="*/ 828710 h 2970782"/>
                <a:gd name="connsiteX3620" fmla="*/ 2165617 w 3268239"/>
                <a:gd name="connsiteY3620" fmla="*/ 831748 h 2970782"/>
                <a:gd name="connsiteX3621" fmla="*/ 2164903 w 3268239"/>
                <a:gd name="connsiteY3621" fmla="*/ 829887 h 2970782"/>
                <a:gd name="connsiteX3622" fmla="*/ 2160197 w 3268239"/>
                <a:gd name="connsiteY3622" fmla="*/ 793386 h 2970782"/>
                <a:gd name="connsiteX3623" fmla="*/ 2160731 w 3268239"/>
                <a:gd name="connsiteY3623" fmla="*/ 789252 h 2970782"/>
                <a:gd name="connsiteX3624" fmla="*/ 2142344 w 3268239"/>
                <a:gd name="connsiteY3624" fmla="*/ 781753 h 2970782"/>
                <a:gd name="connsiteX3625" fmla="*/ 2119058 w 3268239"/>
                <a:gd name="connsiteY3625" fmla="*/ 765437 h 2970782"/>
                <a:gd name="connsiteX3626" fmla="*/ 709413 w 3268239"/>
                <a:gd name="connsiteY3626" fmla="*/ 1115601 h 2970782"/>
                <a:gd name="connsiteX3627" fmla="*/ 709844 w 3268239"/>
                <a:gd name="connsiteY3627" fmla="*/ 1137322 h 2970782"/>
                <a:gd name="connsiteX3628" fmla="*/ 698799 w 3268239"/>
                <a:gd name="connsiteY3628" fmla="*/ 1172428 h 2970782"/>
                <a:gd name="connsiteX3629" fmla="*/ 688802 w 3268239"/>
                <a:gd name="connsiteY3629" fmla="*/ 1185571 h 2970782"/>
                <a:gd name="connsiteX3630" fmla="*/ 708833 w 3268239"/>
                <a:gd name="connsiteY3630" fmla="*/ 1188097 h 2970782"/>
                <a:gd name="connsiteX3631" fmla="*/ 742985 w 3268239"/>
                <a:gd name="connsiteY3631" fmla="*/ 1201813 h 2970782"/>
                <a:gd name="connsiteX3632" fmla="*/ 746168 w 3268239"/>
                <a:gd name="connsiteY3632" fmla="*/ 1204084 h 2970782"/>
                <a:gd name="connsiteX3633" fmla="*/ 744983 w 3268239"/>
                <a:gd name="connsiteY3633" fmla="*/ 1202481 h 2970782"/>
                <a:gd name="connsiteX3634" fmla="*/ 730715 w 3268239"/>
                <a:gd name="connsiteY3634" fmla="*/ 1168557 h 2970782"/>
                <a:gd name="connsiteX3635" fmla="*/ 726506 w 3268239"/>
                <a:gd name="connsiteY3635" fmla="*/ 1139050 h 2970782"/>
                <a:gd name="connsiteX3636" fmla="*/ 715335 w 3268239"/>
                <a:gd name="connsiteY3636" fmla="*/ 1126428 h 2970782"/>
                <a:gd name="connsiteX3637" fmla="*/ 742303 w 3268239"/>
                <a:gd name="connsiteY3637" fmla="*/ 1100471 h 2970782"/>
                <a:gd name="connsiteX3638" fmla="*/ 746536 w 3268239"/>
                <a:gd name="connsiteY3638" fmla="*/ 1105255 h 2970782"/>
                <a:gd name="connsiteX3639" fmla="*/ 763139 w 3268239"/>
                <a:gd name="connsiteY3639" fmla="*/ 1138099 h 2970782"/>
                <a:gd name="connsiteX3640" fmla="*/ 765070 w 3268239"/>
                <a:gd name="connsiteY3640" fmla="*/ 1153778 h 2970782"/>
                <a:gd name="connsiteX3641" fmla="*/ 767057 w 3268239"/>
                <a:gd name="connsiteY3641" fmla="*/ 1158502 h 2970782"/>
                <a:gd name="connsiteX3642" fmla="*/ 771040 w 3268239"/>
                <a:gd name="connsiteY3642" fmla="*/ 1177543 h 2970782"/>
                <a:gd name="connsiteX3643" fmla="*/ 772025 w 3268239"/>
                <a:gd name="connsiteY3643" fmla="*/ 1191652 h 2970782"/>
                <a:gd name="connsiteX3644" fmla="*/ 779850 w 3268239"/>
                <a:gd name="connsiteY3644" fmla="*/ 1179633 h 2970782"/>
                <a:gd name="connsiteX3645" fmla="*/ 792582 w 3268239"/>
                <a:gd name="connsiteY3645" fmla="*/ 1164926 h 2970782"/>
                <a:gd name="connsiteX3646" fmla="*/ 820130 w 3268239"/>
                <a:gd name="connsiteY3646" fmla="*/ 1143311 h 2970782"/>
                <a:gd name="connsiteX3647" fmla="*/ 806964 w 3268239"/>
                <a:gd name="connsiteY3647" fmla="*/ 1138946 h 2970782"/>
                <a:gd name="connsiteX3648" fmla="*/ 776111 w 3268239"/>
                <a:gd name="connsiteY3648" fmla="*/ 1118884 h 2970782"/>
                <a:gd name="connsiteX3649" fmla="*/ 765552 w 3268239"/>
                <a:gd name="connsiteY3649" fmla="*/ 1104959 h 2970782"/>
                <a:gd name="connsiteX3650" fmla="*/ 756871 w 3268239"/>
                <a:gd name="connsiteY3650" fmla="*/ 1104539 h 2970782"/>
                <a:gd name="connsiteX3651" fmla="*/ 440533 w 3268239"/>
                <a:gd name="connsiteY3651" fmla="*/ 1182700 h 2970782"/>
                <a:gd name="connsiteX3652" fmla="*/ 409920 w 3268239"/>
                <a:gd name="connsiteY3652" fmla="*/ 1194960 h 2970782"/>
                <a:gd name="connsiteX3653" fmla="*/ 406558 w 3268239"/>
                <a:gd name="connsiteY3653" fmla="*/ 1195444 h 2970782"/>
                <a:gd name="connsiteX3654" fmla="*/ 410179 w 3268239"/>
                <a:gd name="connsiteY3654" fmla="*/ 1197120 h 2970782"/>
                <a:gd name="connsiteX3655" fmla="*/ 438989 w 3268239"/>
                <a:gd name="connsiteY3655" fmla="*/ 1220021 h 2970782"/>
                <a:gd name="connsiteX3656" fmla="*/ 468833 w 3268239"/>
                <a:gd name="connsiteY3656" fmla="*/ 1274893 h 2970782"/>
                <a:gd name="connsiteX3657" fmla="*/ 468055 w 3268239"/>
                <a:gd name="connsiteY3657" fmla="*/ 1276998 h 2970782"/>
                <a:gd name="connsiteX3658" fmla="*/ 465929 w 3268239"/>
                <a:gd name="connsiteY3658" fmla="*/ 1277714 h 2970782"/>
                <a:gd name="connsiteX3659" fmla="*/ 465236 w 3268239"/>
                <a:gd name="connsiteY3659" fmla="*/ 1277479 h 2970782"/>
                <a:gd name="connsiteX3660" fmla="*/ 464369 w 3268239"/>
                <a:gd name="connsiteY3660" fmla="*/ 1283659 h 2970782"/>
                <a:gd name="connsiteX3661" fmla="*/ 465635 w 3268239"/>
                <a:gd name="connsiteY3661" fmla="*/ 1285405 h 2970782"/>
                <a:gd name="connsiteX3662" fmla="*/ 473841 w 3268239"/>
                <a:gd name="connsiteY3662" fmla="*/ 1303042 h 2970782"/>
                <a:gd name="connsiteX3663" fmla="*/ 478008 w 3268239"/>
                <a:gd name="connsiteY3663" fmla="*/ 1316558 h 2970782"/>
                <a:gd name="connsiteX3664" fmla="*/ 482896 w 3268239"/>
                <a:gd name="connsiteY3664" fmla="*/ 1303075 h 2970782"/>
                <a:gd name="connsiteX3665" fmla="*/ 491952 w 3268239"/>
                <a:gd name="connsiteY3665" fmla="*/ 1285859 h 2970782"/>
                <a:gd name="connsiteX3666" fmla="*/ 537654 w 3268239"/>
                <a:gd name="connsiteY3666" fmla="*/ 1243281 h 2970782"/>
                <a:gd name="connsiteX3667" fmla="*/ 539887 w 3268239"/>
                <a:gd name="connsiteY3667" fmla="*/ 1243509 h 2970782"/>
                <a:gd name="connsiteX3668" fmla="*/ 541110 w 3268239"/>
                <a:gd name="connsiteY3668" fmla="*/ 1245390 h 2970782"/>
                <a:gd name="connsiteX3669" fmla="*/ 541032 w 3268239"/>
                <a:gd name="connsiteY3669" fmla="*/ 1246443 h 2970782"/>
                <a:gd name="connsiteX3670" fmla="*/ 559902 w 3268239"/>
                <a:gd name="connsiteY3670" fmla="*/ 1221294 h 2970782"/>
                <a:gd name="connsiteX3671" fmla="*/ 561899 w 3268239"/>
                <a:gd name="connsiteY3671" fmla="*/ 1219649 h 2970782"/>
                <a:gd name="connsiteX3672" fmla="*/ 554904 w 3268239"/>
                <a:gd name="connsiteY3672" fmla="*/ 1220440 h 2970782"/>
                <a:gd name="connsiteX3673" fmla="*/ 518391 w 3268239"/>
                <a:gd name="connsiteY3673" fmla="*/ 1215835 h 2970782"/>
                <a:gd name="connsiteX3674" fmla="*/ 484239 w 3268239"/>
                <a:gd name="connsiteY3674" fmla="*/ 1202119 h 2970782"/>
                <a:gd name="connsiteX3675" fmla="*/ 472596 w 3268239"/>
                <a:gd name="connsiteY3675" fmla="*/ 1191756 h 2970782"/>
                <a:gd name="connsiteX3676" fmla="*/ 472059 w 3268239"/>
                <a:gd name="connsiteY3676" fmla="*/ 1193278 h 2970782"/>
                <a:gd name="connsiteX3677" fmla="*/ 469942 w 3268239"/>
                <a:gd name="connsiteY3677" fmla="*/ 1194025 h 2970782"/>
                <a:gd name="connsiteX3678" fmla="*/ 444645 w 3268239"/>
                <a:gd name="connsiteY3678" fmla="*/ 1185873 h 2970782"/>
                <a:gd name="connsiteX3679" fmla="*/ 2716703 w 3268239"/>
                <a:gd name="connsiteY3679" fmla="*/ 542641 h 2970782"/>
                <a:gd name="connsiteX3680" fmla="*/ 2725523 w 3268239"/>
                <a:gd name="connsiteY3680" fmla="*/ 559846 h 2970782"/>
                <a:gd name="connsiteX3681" fmla="*/ 2728482 w 3268239"/>
                <a:gd name="connsiteY3681" fmla="*/ 582796 h 2970782"/>
                <a:gd name="connsiteX3682" fmla="*/ 2735204 w 3268239"/>
                <a:gd name="connsiteY3682" fmla="*/ 593020 h 2970782"/>
                <a:gd name="connsiteX3683" fmla="*/ 2741981 w 3268239"/>
                <a:gd name="connsiteY3683" fmla="*/ 585804 h 2970782"/>
                <a:gd name="connsiteX3684" fmla="*/ 2744194 w 3268239"/>
                <a:gd name="connsiteY3684" fmla="*/ 585434 h 2970782"/>
                <a:gd name="connsiteX3685" fmla="*/ 2745871 w 3268239"/>
                <a:gd name="connsiteY3685" fmla="*/ 586925 h 2970782"/>
                <a:gd name="connsiteX3686" fmla="*/ 2750588 w 3268239"/>
                <a:gd name="connsiteY3686" fmla="*/ 611027 h 2970782"/>
                <a:gd name="connsiteX3687" fmla="*/ 2753116 w 3268239"/>
                <a:gd name="connsiteY3687" fmla="*/ 609344 h 2970782"/>
                <a:gd name="connsiteX3688" fmla="*/ 2761136 w 3268239"/>
                <a:gd name="connsiteY3688" fmla="*/ 605997 h 2970782"/>
                <a:gd name="connsiteX3689" fmla="*/ 2767589 w 3268239"/>
                <a:gd name="connsiteY3689" fmla="*/ 590174 h 2970782"/>
                <a:gd name="connsiteX3690" fmla="*/ 2789677 w 3268239"/>
                <a:gd name="connsiteY3690" fmla="*/ 560736 h 2970782"/>
                <a:gd name="connsiteX3691" fmla="*/ 2791674 w 3268239"/>
                <a:gd name="connsiteY3691" fmla="*/ 559091 h 2970782"/>
                <a:gd name="connsiteX3692" fmla="*/ 2784679 w 3268239"/>
                <a:gd name="connsiteY3692" fmla="*/ 559881 h 2970782"/>
                <a:gd name="connsiteX3693" fmla="*/ 2748166 w 3268239"/>
                <a:gd name="connsiteY3693" fmla="*/ 555276 h 2970782"/>
                <a:gd name="connsiteX3694" fmla="*/ 898902 w 3268239"/>
                <a:gd name="connsiteY3694" fmla="*/ 1043170 h 2970782"/>
                <a:gd name="connsiteX3695" fmla="*/ 898407 w 3268239"/>
                <a:gd name="connsiteY3695" fmla="*/ 1067416 h 2970782"/>
                <a:gd name="connsiteX3696" fmla="*/ 888897 w 3268239"/>
                <a:gd name="connsiteY3696" fmla="*/ 1092235 h 2970782"/>
                <a:gd name="connsiteX3697" fmla="*/ 886989 w 3268239"/>
                <a:gd name="connsiteY3697" fmla="*/ 1093416 h 2970782"/>
                <a:gd name="connsiteX3698" fmla="*/ 884872 w 3268239"/>
                <a:gd name="connsiteY3698" fmla="*/ 1092671 h 2970782"/>
                <a:gd name="connsiteX3699" fmla="*/ 882445 w 3268239"/>
                <a:gd name="connsiteY3699" fmla="*/ 1088978 h 2970782"/>
                <a:gd name="connsiteX3700" fmla="*/ 880595 w 3268239"/>
                <a:gd name="connsiteY3700" fmla="*/ 1123889 h 2970782"/>
                <a:gd name="connsiteX3701" fmla="*/ 879621 w 3268239"/>
                <a:gd name="connsiteY3701" fmla="*/ 1127143 h 2970782"/>
                <a:gd name="connsiteX3702" fmla="*/ 882664 w 3268239"/>
                <a:gd name="connsiteY3702" fmla="*/ 1124562 h 2970782"/>
                <a:gd name="connsiteX3703" fmla="*/ 915554 w 3268239"/>
                <a:gd name="connsiteY3703" fmla="*/ 1108050 h 2970782"/>
                <a:gd name="connsiteX3704" fmla="*/ 951557 w 3268239"/>
                <a:gd name="connsiteY3704" fmla="*/ 1100419 h 2970782"/>
                <a:gd name="connsiteX3705" fmla="*/ 975682 w 3268239"/>
                <a:gd name="connsiteY3705" fmla="*/ 1103735 h 2970782"/>
                <a:gd name="connsiteX3706" fmla="*/ 976677 w 3268239"/>
                <a:gd name="connsiteY3706" fmla="*/ 1074437 h 2970782"/>
                <a:gd name="connsiteX3707" fmla="*/ 987214 w 3268239"/>
                <a:gd name="connsiteY3707" fmla="*/ 1039175 h 2970782"/>
                <a:gd name="connsiteX3708" fmla="*/ 988519 w 3268239"/>
                <a:gd name="connsiteY3708" fmla="*/ 1036940 h 2970782"/>
                <a:gd name="connsiteX3709" fmla="*/ 982229 w 3268239"/>
                <a:gd name="connsiteY3709" fmla="*/ 1040102 h 2970782"/>
                <a:gd name="connsiteX3710" fmla="*/ 946378 w 3268239"/>
                <a:gd name="connsiteY3710" fmla="*/ 1048416 h 2970782"/>
                <a:gd name="connsiteX3711" fmla="*/ 909590 w 3268239"/>
                <a:gd name="connsiteY3711" fmla="*/ 1047365 h 2970782"/>
                <a:gd name="connsiteX3712" fmla="*/ 2636416 w 3268239"/>
                <a:gd name="connsiteY3712" fmla="*/ 551859 h 2970782"/>
                <a:gd name="connsiteX3713" fmla="*/ 2635697 w 3268239"/>
                <a:gd name="connsiteY3713" fmla="*/ 552535 h 2970782"/>
                <a:gd name="connsiteX3714" fmla="*/ 2635284 w 3268239"/>
                <a:gd name="connsiteY3714" fmla="*/ 552445 h 2970782"/>
                <a:gd name="connsiteX3715" fmla="*/ 2631005 w 3268239"/>
                <a:gd name="connsiteY3715" fmla="*/ 574034 h 2970782"/>
                <a:gd name="connsiteX3716" fmla="*/ 2621806 w 3268239"/>
                <a:gd name="connsiteY3716" fmla="*/ 594647 h 2970782"/>
                <a:gd name="connsiteX3717" fmla="*/ 2632258 w 3268239"/>
                <a:gd name="connsiteY3717" fmla="*/ 595169 h 2970782"/>
                <a:gd name="connsiteX3718" fmla="*/ 2666221 w 3268239"/>
                <a:gd name="connsiteY3718" fmla="*/ 609344 h 2970782"/>
                <a:gd name="connsiteX3719" fmla="*/ 2695479 w 3268239"/>
                <a:gd name="connsiteY3719" fmla="*/ 631670 h 2970782"/>
                <a:gd name="connsiteX3720" fmla="*/ 2697940 w 3268239"/>
                <a:gd name="connsiteY3720" fmla="*/ 634708 h 2970782"/>
                <a:gd name="connsiteX3721" fmla="*/ 2697227 w 3268239"/>
                <a:gd name="connsiteY3721" fmla="*/ 632847 h 2970782"/>
                <a:gd name="connsiteX3722" fmla="*/ 2692521 w 3268239"/>
                <a:gd name="connsiteY3722" fmla="*/ 596346 h 2970782"/>
                <a:gd name="connsiteX3723" fmla="*/ 2693054 w 3268239"/>
                <a:gd name="connsiteY3723" fmla="*/ 592212 h 2970782"/>
                <a:gd name="connsiteX3724" fmla="*/ 2674667 w 3268239"/>
                <a:gd name="connsiteY3724" fmla="*/ 584713 h 2970782"/>
                <a:gd name="connsiteX3725" fmla="*/ 2651381 w 3268239"/>
                <a:gd name="connsiteY3725" fmla="*/ 568397 h 2970782"/>
                <a:gd name="connsiteX3726" fmla="*/ 1781824 w 3268239"/>
                <a:gd name="connsiteY3726" fmla="*/ 787790 h 2970782"/>
                <a:gd name="connsiteX3727" fmla="*/ 1781153 w 3268239"/>
                <a:gd name="connsiteY3727" fmla="*/ 788668 h 2970782"/>
                <a:gd name="connsiteX3728" fmla="*/ 1780578 w 3268239"/>
                <a:gd name="connsiteY3728" fmla="*/ 788639 h 2970782"/>
                <a:gd name="connsiteX3729" fmla="*/ 1772849 w 3268239"/>
                <a:gd name="connsiteY3729" fmla="*/ 838154 h 2970782"/>
                <a:gd name="connsiteX3730" fmla="*/ 1736346 w 3268239"/>
                <a:gd name="connsiteY3730" fmla="*/ 888841 h 2970782"/>
                <a:gd name="connsiteX3731" fmla="*/ 1734112 w 3268239"/>
                <a:gd name="connsiteY3731" fmla="*/ 889054 h 2970782"/>
                <a:gd name="connsiteX3732" fmla="*/ 1732545 w 3268239"/>
                <a:gd name="connsiteY3732" fmla="*/ 887448 h 2970782"/>
                <a:gd name="connsiteX3733" fmla="*/ 1729302 w 3268239"/>
                <a:gd name="connsiteY3733" fmla="*/ 861068 h 2970782"/>
                <a:gd name="connsiteX3734" fmla="*/ 1730083 w 3268239"/>
                <a:gd name="connsiteY3734" fmla="*/ 857627 h 2970782"/>
                <a:gd name="connsiteX3735" fmla="*/ 1729955 w 3268239"/>
                <a:gd name="connsiteY3735" fmla="*/ 857539 h 2970782"/>
                <a:gd name="connsiteX3736" fmla="*/ 1723116 w 3268239"/>
                <a:gd name="connsiteY3736" fmla="*/ 836296 h 2970782"/>
                <a:gd name="connsiteX3737" fmla="*/ 1722883 w 3268239"/>
                <a:gd name="connsiteY3737" fmla="*/ 836730 h 2970782"/>
                <a:gd name="connsiteX3738" fmla="*/ 1695529 w 3268239"/>
                <a:gd name="connsiteY3738" fmla="*/ 861350 h 2970782"/>
                <a:gd name="connsiteX3739" fmla="*/ 1648825 w 3268239"/>
                <a:gd name="connsiteY3739" fmla="*/ 881546 h 2970782"/>
                <a:gd name="connsiteX3740" fmla="*/ 1649589 w 3268239"/>
                <a:gd name="connsiteY3740" fmla="*/ 882411 h 2970782"/>
                <a:gd name="connsiteX3741" fmla="*/ 1649328 w 3268239"/>
                <a:gd name="connsiteY3741" fmla="*/ 882744 h 2970782"/>
                <a:gd name="connsiteX3742" fmla="*/ 1666898 w 3268239"/>
                <a:gd name="connsiteY3742" fmla="*/ 896000 h 2970782"/>
                <a:gd name="connsiteX3743" fmla="*/ 1685222 w 3268239"/>
                <a:gd name="connsiteY3743" fmla="*/ 917741 h 2970782"/>
                <a:gd name="connsiteX3744" fmla="*/ 1702099 w 3268239"/>
                <a:gd name="connsiteY3744" fmla="*/ 950446 h 2970782"/>
                <a:gd name="connsiteX3745" fmla="*/ 1704183 w 3268239"/>
                <a:gd name="connsiteY3745" fmla="*/ 966265 h 2970782"/>
                <a:gd name="connsiteX3746" fmla="*/ 1739241 w 3268239"/>
                <a:gd name="connsiteY3746" fmla="*/ 957636 h 2970782"/>
                <a:gd name="connsiteX3747" fmla="*/ 1743152 w 3268239"/>
                <a:gd name="connsiteY3747" fmla="*/ 957623 h 2970782"/>
                <a:gd name="connsiteX3748" fmla="*/ 1741254 w 3268239"/>
                <a:gd name="connsiteY3748" fmla="*/ 957012 h 2970782"/>
                <a:gd name="connsiteX3749" fmla="*/ 1709868 w 3268239"/>
                <a:gd name="connsiteY3749" fmla="*/ 937795 h 2970782"/>
                <a:gd name="connsiteX3750" fmla="*/ 1673557 w 3268239"/>
                <a:gd name="connsiteY3750" fmla="*/ 886971 h 2970782"/>
                <a:gd name="connsiteX3751" fmla="*/ 1674071 w 3268239"/>
                <a:gd name="connsiteY3751" fmla="*/ 884787 h 2970782"/>
                <a:gd name="connsiteX3752" fmla="*/ 1676095 w 3268239"/>
                <a:gd name="connsiteY3752" fmla="*/ 883817 h 2970782"/>
                <a:gd name="connsiteX3753" fmla="*/ 1733508 w 3268239"/>
                <a:gd name="connsiteY3753" fmla="*/ 908418 h 2970782"/>
                <a:gd name="connsiteX3754" fmla="*/ 1747856 w 3268239"/>
                <a:gd name="connsiteY3754" fmla="*/ 921554 h 2970782"/>
                <a:gd name="connsiteX3755" fmla="*/ 1756891 w 3268239"/>
                <a:gd name="connsiteY3755" fmla="*/ 932435 h 2970782"/>
                <a:gd name="connsiteX3756" fmla="*/ 1756229 w 3268239"/>
                <a:gd name="connsiteY3756" fmla="*/ 918109 h 2970782"/>
                <a:gd name="connsiteX3757" fmla="*/ 1757984 w 3268239"/>
                <a:gd name="connsiteY3757" fmla="*/ 898736 h 2970782"/>
                <a:gd name="connsiteX3758" fmla="*/ 1783843 w 3268239"/>
                <a:gd name="connsiteY3758" fmla="*/ 841877 h 2970782"/>
                <a:gd name="connsiteX3759" fmla="*/ 1785992 w 3268239"/>
                <a:gd name="connsiteY3759" fmla="*/ 841231 h 2970782"/>
                <a:gd name="connsiteX3760" fmla="*/ 1787843 w 3268239"/>
                <a:gd name="connsiteY3760" fmla="*/ 842498 h 2970782"/>
                <a:gd name="connsiteX3761" fmla="*/ 1795244 w 3268239"/>
                <a:gd name="connsiteY3761" fmla="*/ 904521 h 2970782"/>
                <a:gd name="connsiteX3762" fmla="*/ 1784994 w 3268239"/>
                <a:gd name="connsiteY3762" fmla="*/ 939867 h 2970782"/>
                <a:gd name="connsiteX3763" fmla="*/ 1783306 w 3268239"/>
                <a:gd name="connsiteY3763" fmla="*/ 942815 h 2970782"/>
                <a:gd name="connsiteX3764" fmla="*/ 1786856 w 3268239"/>
                <a:gd name="connsiteY3764" fmla="*/ 940994 h 2970782"/>
                <a:gd name="connsiteX3765" fmla="*/ 1822638 w 3268239"/>
                <a:gd name="connsiteY3765" fmla="*/ 932389 h 2970782"/>
                <a:gd name="connsiteX3766" fmla="*/ 1829907 w 3268239"/>
                <a:gd name="connsiteY3766" fmla="*/ 932537 h 2970782"/>
                <a:gd name="connsiteX3767" fmla="*/ 1826687 w 3268239"/>
                <a:gd name="connsiteY3767" fmla="*/ 911170 h 2970782"/>
                <a:gd name="connsiteX3768" fmla="*/ 1807033 w 3268239"/>
                <a:gd name="connsiteY3768" fmla="*/ 909117 h 2970782"/>
                <a:gd name="connsiteX3769" fmla="*/ 1805399 w 3268239"/>
                <a:gd name="connsiteY3769" fmla="*/ 907579 h 2970782"/>
                <a:gd name="connsiteX3770" fmla="*/ 1805571 w 3268239"/>
                <a:gd name="connsiteY3770" fmla="*/ 905342 h 2970782"/>
                <a:gd name="connsiteX3771" fmla="*/ 1855584 w 3268239"/>
                <a:gd name="connsiteY3771" fmla="*/ 867920 h 2970782"/>
                <a:gd name="connsiteX3772" fmla="*/ 1891320 w 3268239"/>
                <a:gd name="connsiteY3772" fmla="*/ 859124 h 2970782"/>
                <a:gd name="connsiteX3773" fmla="*/ 1895230 w 3268239"/>
                <a:gd name="connsiteY3773" fmla="*/ 859111 h 2970782"/>
                <a:gd name="connsiteX3774" fmla="*/ 1893332 w 3268239"/>
                <a:gd name="connsiteY3774" fmla="*/ 858500 h 2970782"/>
                <a:gd name="connsiteX3775" fmla="*/ 1861946 w 3268239"/>
                <a:gd name="connsiteY3775" fmla="*/ 839283 h 2970782"/>
                <a:gd name="connsiteX3776" fmla="*/ 1841301 w 3268239"/>
                <a:gd name="connsiteY3776" fmla="*/ 817775 h 2970782"/>
                <a:gd name="connsiteX3777" fmla="*/ 1824858 w 3268239"/>
                <a:gd name="connsiteY3777" fmla="*/ 814045 h 2970782"/>
                <a:gd name="connsiteX3778" fmla="*/ 1802375 w 3268239"/>
                <a:gd name="connsiteY3778" fmla="*/ 766914 h 2970782"/>
                <a:gd name="connsiteX3779" fmla="*/ 1800774 w 3268239"/>
                <a:gd name="connsiteY3779" fmla="*/ 768664 h 2970782"/>
                <a:gd name="connsiteX3780" fmla="*/ 1797954 w 3268239"/>
                <a:gd name="connsiteY3780" fmla="*/ 770557 h 2970782"/>
                <a:gd name="connsiteX3781" fmla="*/ 1801944 w 3268239"/>
                <a:gd name="connsiteY3781" fmla="*/ 770498 h 2970782"/>
                <a:gd name="connsiteX3782" fmla="*/ 1821895 w 3268239"/>
                <a:gd name="connsiteY3782" fmla="*/ 775025 h 2970782"/>
                <a:gd name="connsiteX3783" fmla="*/ 1821920 w 3268239"/>
                <a:gd name="connsiteY3783" fmla="*/ 774951 h 2970782"/>
                <a:gd name="connsiteX3784" fmla="*/ 1826836 w 3268239"/>
                <a:gd name="connsiteY3784" fmla="*/ 768766 h 2970782"/>
                <a:gd name="connsiteX3785" fmla="*/ 1806818 w 3268239"/>
                <a:gd name="connsiteY3785" fmla="*/ 768086 h 2970782"/>
                <a:gd name="connsiteX3786" fmla="*/ 1900766 w 3268239"/>
                <a:gd name="connsiteY3786" fmla="*/ 731300 h 2970782"/>
                <a:gd name="connsiteX3787" fmla="*/ 1900038 w 3268239"/>
                <a:gd name="connsiteY3787" fmla="*/ 732197 h 2970782"/>
                <a:gd name="connsiteX3788" fmla="*/ 1899667 w 3268239"/>
                <a:gd name="connsiteY3788" fmla="*/ 731995 h 2970782"/>
                <a:gd name="connsiteX3789" fmla="*/ 1889503 w 3268239"/>
                <a:gd name="connsiteY3789" fmla="*/ 751516 h 2970782"/>
                <a:gd name="connsiteX3790" fmla="*/ 1871095 w 3268239"/>
                <a:gd name="connsiteY3790" fmla="*/ 773187 h 2970782"/>
                <a:gd name="connsiteX3791" fmla="*/ 1853165 w 3268239"/>
                <a:gd name="connsiteY3791" fmla="*/ 786613 h 2970782"/>
                <a:gd name="connsiteX3792" fmla="*/ 1870486 w 3268239"/>
                <a:gd name="connsiteY3792" fmla="*/ 795620 h 2970782"/>
                <a:gd name="connsiteX3793" fmla="*/ 1881204 w 3268239"/>
                <a:gd name="connsiteY3793" fmla="*/ 807223 h 2970782"/>
                <a:gd name="connsiteX3794" fmla="*/ 1885587 w 3268239"/>
                <a:gd name="connsiteY3794" fmla="*/ 809906 h 2970782"/>
                <a:gd name="connsiteX3795" fmla="*/ 1899934 w 3268239"/>
                <a:gd name="connsiteY3795" fmla="*/ 823042 h 2970782"/>
                <a:gd name="connsiteX3796" fmla="*/ 1908970 w 3268239"/>
                <a:gd name="connsiteY3796" fmla="*/ 833923 h 2970782"/>
                <a:gd name="connsiteX3797" fmla="*/ 1908308 w 3268239"/>
                <a:gd name="connsiteY3797" fmla="*/ 819597 h 2970782"/>
                <a:gd name="connsiteX3798" fmla="*/ 1910062 w 3268239"/>
                <a:gd name="connsiteY3798" fmla="*/ 800224 h 2970782"/>
                <a:gd name="connsiteX3799" fmla="*/ 1920313 w 3268239"/>
                <a:gd name="connsiteY3799" fmla="*/ 764877 h 2970782"/>
                <a:gd name="connsiteX3800" fmla="*/ 1921469 w 3268239"/>
                <a:gd name="connsiteY3800" fmla="*/ 763284 h 2970782"/>
                <a:gd name="connsiteX3801" fmla="*/ 402331 w 3268239"/>
                <a:gd name="connsiteY3801" fmla="*/ 1143665 h 2970782"/>
                <a:gd name="connsiteX3802" fmla="*/ 401489 w 3268239"/>
                <a:gd name="connsiteY3802" fmla="*/ 1154420 h 2970782"/>
                <a:gd name="connsiteX3803" fmla="*/ 398476 w 3268239"/>
                <a:gd name="connsiteY3803" fmla="*/ 1168239 h 2970782"/>
                <a:gd name="connsiteX3804" fmla="*/ 409358 w 3268239"/>
                <a:gd name="connsiteY3804" fmla="*/ 1158898 h 2970782"/>
                <a:gd name="connsiteX3805" fmla="*/ 411559 w 3268239"/>
                <a:gd name="connsiteY3805" fmla="*/ 1157479 h 2970782"/>
                <a:gd name="connsiteX3806" fmla="*/ 367339 w 3268239"/>
                <a:gd name="connsiteY3806" fmla="*/ 1152290 h 2970782"/>
                <a:gd name="connsiteX3807" fmla="*/ 358718 w 3268239"/>
                <a:gd name="connsiteY3807" fmla="*/ 1162742 h 2970782"/>
                <a:gd name="connsiteX3808" fmla="*/ 367752 w 3268239"/>
                <a:gd name="connsiteY3808" fmla="*/ 1169844 h 2970782"/>
                <a:gd name="connsiteX3809" fmla="*/ 370169 w 3268239"/>
                <a:gd name="connsiteY3809" fmla="*/ 1172917 h 2970782"/>
                <a:gd name="connsiteX3810" fmla="*/ 369482 w 3268239"/>
                <a:gd name="connsiteY3810" fmla="*/ 1171046 h 2970782"/>
                <a:gd name="connsiteX3811" fmla="*/ 1734900 w 3268239"/>
                <a:gd name="connsiteY3811" fmla="*/ 757961 h 2970782"/>
                <a:gd name="connsiteX3812" fmla="*/ 1731310 w 3268239"/>
                <a:gd name="connsiteY3812" fmla="*/ 759766 h 2970782"/>
                <a:gd name="connsiteX3813" fmla="*/ 1733574 w 3268239"/>
                <a:gd name="connsiteY3813" fmla="*/ 760267 h 2970782"/>
                <a:gd name="connsiteX3814" fmla="*/ 1733595 w 3268239"/>
                <a:gd name="connsiteY3814" fmla="*/ 760196 h 2970782"/>
                <a:gd name="connsiteX3815" fmla="*/ 863085 w 3268239"/>
                <a:gd name="connsiteY3815" fmla="*/ 995380 h 2970782"/>
                <a:gd name="connsiteX3816" fmla="*/ 857867 w 3268239"/>
                <a:gd name="connsiteY3816" fmla="*/ 1000105 h 2970782"/>
                <a:gd name="connsiteX3817" fmla="*/ 825530 w 3268239"/>
                <a:gd name="connsiteY3817" fmla="*/ 1017677 h 2970782"/>
                <a:gd name="connsiteX3818" fmla="*/ 791190 w 3268239"/>
                <a:gd name="connsiteY3818" fmla="*/ 1026130 h 2970782"/>
                <a:gd name="connsiteX3819" fmla="*/ 808258 w 3268239"/>
                <a:gd name="connsiteY3819" fmla="*/ 1028521 h 2970782"/>
                <a:gd name="connsiteX3820" fmla="*/ 809837 w 3268239"/>
                <a:gd name="connsiteY3820" fmla="*/ 1030116 h 2970782"/>
                <a:gd name="connsiteX3821" fmla="*/ 809586 w 3268239"/>
                <a:gd name="connsiteY3821" fmla="*/ 1032346 h 2970782"/>
                <a:gd name="connsiteX3822" fmla="*/ 791224 w 3268239"/>
                <a:gd name="connsiteY3822" fmla="*/ 1051561 h 2970782"/>
                <a:gd name="connsiteX3823" fmla="*/ 759790 w 3268239"/>
                <a:gd name="connsiteY3823" fmla="*/ 1067239 h 2970782"/>
                <a:gd name="connsiteX3824" fmla="*/ 763496 w 3268239"/>
                <a:gd name="connsiteY3824" fmla="*/ 1067418 h 2970782"/>
                <a:gd name="connsiteX3825" fmla="*/ 819756 w 3268239"/>
                <a:gd name="connsiteY3825" fmla="*/ 1094554 h 2970782"/>
                <a:gd name="connsiteX3826" fmla="*/ 820353 w 3268239"/>
                <a:gd name="connsiteY3826" fmla="*/ 1096717 h 2970782"/>
                <a:gd name="connsiteX3827" fmla="*/ 819044 w 3268239"/>
                <a:gd name="connsiteY3827" fmla="*/ 1098540 h 2970782"/>
                <a:gd name="connsiteX3828" fmla="*/ 811185 w 3268239"/>
                <a:gd name="connsiteY3828" fmla="*/ 1100946 h 2970782"/>
                <a:gd name="connsiteX3829" fmla="*/ 823309 w 3268239"/>
                <a:gd name="connsiteY3829" fmla="*/ 1104965 h 2970782"/>
                <a:gd name="connsiteX3830" fmla="*/ 840266 w 3268239"/>
                <a:gd name="connsiteY3830" fmla="*/ 1114496 h 2970782"/>
                <a:gd name="connsiteX3831" fmla="*/ 851538 w 3268239"/>
                <a:gd name="connsiteY3831" fmla="*/ 1123039 h 2970782"/>
                <a:gd name="connsiteX3832" fmla="*/ 847638 w 3268239"/>
                <a:gd name="connsiteY3832" fmla="*/ 1109238 h 2970782"/>
                <a:gd name="connsiteX3833" fmla="*/ 844943 w 3268239"/>
                <a:gd name="connsiteY3833" fmla="*/ 1089973 h 2970782"/>
                <a:gd name="connsiteX3834" fmla="*/ 857201 w 3268239"/>
                <a:gd name="connsiteY3834" fmla="*/ 1028725 h 2970782"/>
                <a:gd name="connsiteX3835" fmla="*/ 859147 w 3268239"/>
                <a:gd name="connsiteY3835" fmla="*/ 1027607 h 2970782"/>
                <a:gd name="connsiteX3836" fmla="*/ 861238 w 3268239"/>
                <a:gd name="connsiteY3836" fmla="*/ 1028421 h 2970782"/>
                <a:gd name="connsiteX3837" fmla="*/ 861781 w 3268239"/>
                <a:gd name="connsiteY3837" fmla="*/ 1029307 h 2970782"/>
                <a:gd name="connsiteX3838" fmla="*/ 862423 w 3268239"/>
                <a:gd name="connsiteY3838" fmla="*/ 997882 h 2970782"/>
                <a:gd name="connsiteX3839" fmla="*/ 533426 w 3268239"/>
                <a:gd name="connsiteY3839" fmla="*/ 1078703 h 2970782"/>
                <a:gd name="connsiteX3840" fmla="*/ 533116 w 3268239"/>
                <a:gd name="connsiteY3840" fmla="*/ 1079640 h 2970782"/>
                <a:gd name="connsiteX3841" fmla="*/ 532710 w 3268239"/>
                <a:gd name="connsiteY3841" fmla="*/ 1079758 h 2970782"/>
                <a:gd name="connsiteX3842" fmla="*/ 539239 w 3268239"/>
                <a:gd name="connsiteY3842" fmla="*/ 1100777 h 2970782"/>
                <a:gd name="connsiteX3843" fmla="*/ 541428 w 3268239"/>
                <a:gd name="connsiteY3843" fmla="*/ 1129125 h 2970782"/>
                <a:gd name="connsiteX3844" fmla="*/ 536044 w 3268239"/>
                <a:gd name="connsiteY3844" fmla="*/ 1165532 h 2970782"/>
                <a:gd name="connsiteX3845" fmla="*/ 528502 w 3268239"/>
                <a:gd name="connsiteY3845" fmla="*/ 1179594 h 2970782"/>
                <a:gd name="connsiteX3846" fmla="*/ 562005 w 3268239"/>
                <a:gd name="connsiteY3846" fmla="*/ 1193050 h 2970782"/>
                <a:gd name="connsiteX3847" fmla="*/ 565188 w 3268239"/>
                <a:gd name="connsiteY3847" fmla="*/ 1195322 h 2970782"/>
                <a:gd name="connsiteX3848" fmla="*/ 564004 w 3268239"/>
                <a:gd name="connsiteY3848" fmla="*/ 1193718 h 2970782"/>
                <a:gd name="connsiteX3849" fmla="*/ 549735 w 3268239"/>
                <a:gd name="connsiteY3849" fmla="*/ 1159795 h 2970782"/>
                <a:gd name="connsiteX3850" fmla="*/ 549915 w 3268239"/>
                <a:gd name="connsiteY3850" fmla="*/ 1097332 h 2970782"/>
                <a:gd name="connsiteX3851" fmla="*/ 551608 w 3268239"/>
                <a:gd name="connsiteY3851" fmla="*/ 1095859 h 2970782"/>
                <a:gd name="connsiteX3852" fmla="*/ 553817 w 3268239"/>
                <a:gd name="connsiteY3852" fmla="*/ 1096253 h 2970782"/>
                <a:gd name="connsiteX3853" fmla="*/ 586077 w 3268239"/>
                <a:gd name="connsiteY3853" fmla="*/ 1149740 h 2970782"/>
                <a:gd name="connsiteX3854" fmla="*/ 590060 w 3268239"/>
                <a:gd name="connsiteY3854" fmla="*/ 1168780 h 2970782"/>
                <a:gd name="connsiteX3855" fmla="*/ 591045 w 3268239"/>
                <a:gd name="connsiteY3855" fmla="*/ 1182889 h 2970782"/>
                <a:gd name="connsiteX3856" fmla="*/ 598870 w 3268239"/>
                <a:gd name="connsiteY3856" fmla="*/ 1170870 h 2970782"/>
                <a:gd name="connsiteX3857" fmla="*/ 611602 w 3268239"/>
                <a:gd name="connsiteY3857" fmla="*/ 1156163 h 2970782"/>
                <a:gd name="connsiteX3858" fmla="*/ 665786 w 3268239"/>
                <a:gd name="connsiteY3858" fmla="*/ 1125087 h 2970782"/>
                <a:gd name="connsiteX3859" fmla="*/ 667909 w 3268239"/>
                <a:gd name="connsiteY3859" fmla="*/ 1125817 h 2970782"/>
                <a:gd name="connsiteX3860" fmla="*/ 668672 w 3268239"/>
                <a:gd name="connsiteY3860" fmla="*/ 1127927 h 2970782"/>
                <a:gd name="connsiteX3861" fmla="*/ 638481 w 3268239"/>
                <a:gd name="connsiteY3861" fmla="*/ 1182608 h 2970782"/>
                <a:gd name="connsiteX3862" fmla="*/ 609527 w 3268239"/>
                <a:gd name="connsiteY3862" fmla="*/ 1205327 h 2970782"/>
                <a:gd name="connsiteX3863" fmla="*/ 606436 w 3268239"/>
                <a:gd name="connsiteY3863" fmla="*/ 1206735 h 2970782"/>
                <a:gd name="connsiteX3864" fmla="*/ 610382 w 3268239"/>
                <a:gd name="connsiteY3864" fmla="*/ 1207328 h 2970782"/>
                <a:gd name="connsiteX3865" fmla="*/ 644459 w 3268239"/>
                <a:gd name="connsiteY3865" fmla="*/ 1221226 h 2970782"/>
                <a:gd name="connsiteX3866" fmla="*/ 650268 w 3268239"/>
                <a:gd name="connsiteY3866" fmla="*/ 1225584 h 2970782"/>
                <a:gd name="connsiteX3867" fmla="*/ 660127 w 3268239"/>
                <a:gd name="connsiteY3867" fmla="*/ 1206349 h 2970782"/>
                <a:gd name="connsiteX3868" fmla="*/ 645366 w 3268239"/>
                <a:gd name="connsiteY3868" fmla="*/ 1193211 h 2970782"/>
                <a:gd name="connsiteX3869" fmla="*/ 644937 w 3268239"/>
                <a:gd name="connsiteY3869" fmla="*/ 1191008 h 2970782"/>
                <a:gd name="connsiteX3870" fmla="*/ 646382 w 3268239"/>
                <a:gd name="connsiteY3870" fmla="*/ 1189292 h 2970782"/>
                <a:gd name="connsiteX3871" fmla="*/ 672320 w 3268239"/>
                <a:gd name="connsiteY3871" fmla="*/ 1183492 h 2970782"/>
                <a:gd name="connsiteX3872" fmla="*/ 675993 w 3268239"/>
                <a:gd name="connsiteY3872" fmla="*/ 1183955 h 2970782"/>
                <a:gd name="connsiteX3873" fmla="*/ 670943 w 3268239"/>
                <a:gd name="connsiteY3873" fmla="*/ 1167457 h 2970782"/>
                <a:gd name="connsiteX3874" fmla="*/ 672723 w 3268239"/>
                <a:gd name="connsiteY3874" fmla="*/ 1130697 h 2970782"/>
                <a:gd name="connsiteX3875" fmla="*/ 683769 w 3268239"/>
                <a:gd name="connsiteY3875" fmla="*/ 1095591 h 2970782"/>
                <a:gd name="connsiteX3876" fmla="*/ 685106 w 3268239"/>
                <a:gd name="connsiteY3876" fmla="*/ 1093376 h 2970782"/>
                <a:gd name="connsiteX3877" fmla="*/ 683501 w 3268239"/>
                <a:gd name="connsiteY3877" fmla="*/ 1094154 h 2970782"/>
                <a:gd name="connsiteX3878" fmla="*/ 680926 w 3268239"/>
                <a:gd name="connsiteY3878" fmla="*/ 1097508 h 2970782"/>
                <a:gd name="connsiteX3879" fmla="*/ 659032 w 3268239"/>
                <a:gd name="connsiteY3879" fmla="*/ 1115649 h 2970782"/>
                <a:gd name="connsiteX3880" fmla="*/ 599808 w 3268239"/>
                <a:gd name="connsiteY3880" fmla="*/ 1135501 h 2970782"/>
                <a:gd name="connsiteX3881" fmla="*/ 597870 w 3268239"/>
                <a:gd name="connsiteY3881" fmla="*/ 1134370 h 2970782"/>
                <a:gd name="connsiteX3882" fmla="*/ 597535 w 3268239"/>
                <a:gd name="connsiteY3882" fmla="*/ 1132151 h 2970782"/>
                <a:gd name="connsiteX3883" fmla="*/ 610298 w 3268239"/>
                <a:gd name="connsiteY3883" fmla="*/ 1108838 h 2970782"/>
                <a:gd name="connsiteX3884" fmla="*/ 616760 w 3268239"/>
                <a:gd name="connsiteY3884" fmla="*/ 1103119 h 2970782"/>
                <a:gd name="connsiteX3885" fmla="*/ 606035 w 3268239"/>
                <a:gd name="connsiteY3885" fmla="*/ 1102658 h 2970782"/>
                <a:gd name="connsiteX3886" fmla="*/ 581437 w 3268239"/>
                <a:gd name="connsiteY3886" fmla="*/ 1092591 h 2970782"/>
                <a:gd name="connsiteX3887" fmla="*/ 580300 w 3268239"/>
                <a:gd name="connsiteY3887" fmla="*/ 1090656 h 2970782"/>
                <a:gd name="connsiteX3888" fmla="*/ 580872 w 3268239"/>
                <a:gd name="connsiteY3888" fmla="*/ 1089141 h 2970782"/>
                <a:gd name="connsiteX3889" fmla="*/ 554464 w 3268239"/>
                <a:gd name="connsiteY3889" fmla="*/ 1086108 h 2970782"/>
                <a:gd name="connsiteX3890" fmla="*/ 884430 w 3268239"/>
                <a:gd name="connsiteY3890" fmla="*/ 981516 h 2970782"/>
                <a:gd name="connsiteX3891" fmla="*/ 884675 w 3268239"/>
                <a:gd name="connsiteY3891" fmla="*/ 982578 h 2970782"/>
                <a:gd name="connsiteX3892" fmla="*/ 884287 w 3268239"/>
                <a:gd name="connsiteY3892" fmla="*/ 982746 h 2970782"/>
                <a:gd name="connsiteX3893" fmla="*/ 893414 w 3268239"/>
                <a:gd name="connsiteY3893" fmla="*/ 1002774 h 2970782"/>
                <a:gd name="connsiteX3894" fmla="*/ 897977 w 3268239"/>
                <a:gd name="connsiteY3894" fmla="*/ 1024890 h 2970782"/>
                <a:gd name="connsiteX3895" fmla="*/ 906776 w 3268239"/>
                <a:gd name="connsiteY3895" fmla="*/ 1019210 h 2970782"/>
                <a:gd name="connsiteX3896" fmla="*/ 942627 w 3268239"/>
                <a:gd name="connsiteY3896" fmla="*/ 1010896 h 2970782"/>
                <a:gd name="connsiteX3897" fmla="*/ 979415 w 3268239"/>
                <a:gd name="connsiteY3897" fmla="*/ 1011947 h 2970782"/>
                <a:gd name="connsiteX3898" fmla="*/ 983187 w 3268239"/>
                <a:gd name="connsiteY3898" fmla="*/ 1012977 h 2970782"/>
                <a:gd name="connsiteX3899" fmla="*/ 981521 w 3268239"/>
                <a:gd name="connsiteY3899" fmla="*/ 1011883 h 2970782"/>
                <a:gd name="connsiteX3900" fmla="*/ 956396 w 3268239"/>
                <a:gd name="connsiteY3900" fmla="*/ 984992 h 2970782"/>
                <a:gd name="connsiteX3901" fmla="*/ 954412 w 3268239"/>
                <a:gd name="connsiteY3901" fmla="*/ 981317 h 2970782"/>
                <a:gd name="connsiteX3902" fmla="*/ 935099 w 3268239"/>
                <a:gd name="connsiteY3902" fmla="*/ 985961 h 2970782"/>
                <a:gd name="connsiteX3903" fmla="*/ 906668 w 3268239"/>
                <a:gd name="connsiteY3903" fmla="*/ 986304 h 2970782"/>
                <a:gd name="connsiteX3904" fmla="*/ 421525 w 3268239"/>
                <a:gd name="connsiteY3904" fmla="*/ 1108425 h 2970782"/>
                <a:gd name="connsiteX3905" fmla="*/ 412744 w 3268239"/>
                <a:gd name="connsiteY3905" fmla="*/ 1112090 h 2970782"/>
                <a:gd name="connsiteX3906" fmla="*/ 409389 w 3268239"/>
                <a:gd name="connsiteY3906" fmla="*/ 1112622 h 2970782"/>
                <a:gd name="connsiteX3907" fmla="*/ 413034 w 3268239"/>
                <a:gd name="connsiteY3907" fmla="*/ 1114246 h 2970782"/>
                <a:gd name="connsiteX3908" fmla="*/ 442171 w 3268239"/>
                <a:gd name="connsiteY3908" fmla="*/ 1136728 h 2970782"/>
                <a:gd name="connsiteX3909" fmla="*/ 445137 w 3268239"/>
                <a:gd name="connsiteY3909" fmla="*/ 1140572 h 2970782"/>
                <a:gd name="connsiteX3910" fmla="*/ 459870 w 3268239"/>
                <a:gd name="connsiteY3910" fmla="*/ 1134671 h 2970782"/>
                <a:gd name="connsiteX3911" fmla="*/ 486432 w 3268239"/>
                <a:gd name="connsiteY3911" fmla="*/ 1133728 h 2970782"/>
                <a:gd name="connsiteX3912" fmla="*/ 488264 w 3268239"/>
                <a:gd name="connsiteY3912" fmla="*/ 1135023 h 2970782"/>
                <a:gd name="connsiteX3913" fmla="*/ 488406 w 3268239"/>
                <a:gd name="connsiteY3913" fmla="*/ 1137263 h 2970782"/>
                <a:gd name="connsiteX3914" fmla="*/ 473663 w 3268239"/>
                <a:gd name="connsiteY3914" fmla="*/ 1159377 h 2970782"/>
                <a:gd name="connsiteX3915" fmla="*/ 464701 w 3268239"/>
                <a:gd name="connsiteY3915" fmla="*/ 1166013 h 2970782"/>
                <a:gd name="connsiteX3916" fmla="*/ 469112 w 3268239"/>
                <a:gd name="connsiteY3916" fmla="*/ 1179700 h 2970782"/>
                <a:gd name="connsiteX3917" fmla="*/ 491340 w 3268239"/>
                <a:gd name="connsiteY3917" fmla="*/ 1174730 h 2970782"/>
                <a:gd name="connsiteX3918" fmla="*/ 513903 w 3268239"/>
                <a:gd name="connsiteY3918" fmla="*/ 1177575 h 2970782"/>
                <a:gd name="connsiteX3919" fmla="*/ 507753 w 3268239"/>
                <a:gd name="connsiteY3919" fmla="*/ 1165005 h 2970782"/>
                <a:gd name="connsiteX3920" fmla="*/ 503728 w 3268239"/>
                <a:gd name="connsiteY3920" fmla="*/ 1128423 h 2970782"/>
                <a:gd name="connsiteX3921" fmla="*/ 509113 w 3268239"/>
                <a:gd name="connsiteY3921" fmla="*/ 1092017 h 2970782"/>
                <a:gd name="connsiteX3922" fmla="*/ 510084 w 3268239"/>
                <a:gd name="connsiteY3922" fmla="*/ 1089618 h 2970782"/>
                <a:gd name="connsiteX3923" fmla="*/ 504312 w 3268239"/>
                <a:gd name="connsiteY3923" fmla="*/ 1093647 h 2970782"/>
                <a:gd name="connsiteX3924" fmla="*/ 470018 w 3268239"/>
                <a:gd name="connsiteY3924" fmla="*/ 1107004 h 2970782"/>
                <a:gd name="connsiteX3925" fmla="*/ 433459 w 3268239"/>
                <a:gd name="connsiteY3925" fmla="*/ 1111225 h 2970782"/>
                <a:gd name="connsiteX3926" fmla="*/ 1842268 w 3268239"/>
                <a:gd name="connsiteY3926" fmla="*/ 709933 h 2970782"/>
                <a:gd name="connsiteX3927" fmla="*/ 1828742 w 3268239"/>
                <a:gd name="connsiteY3927" fmla="*/ 735605 h 2970782"/>
                <a:gd name="connsiteX3928" fmla="*/ 1848168 w 3268239"/>
                <a:gd name="connsiteY3928" fmla="*/ 741410 h 2970782"/>
                <a:gd name="connsiteX3929" fmla="*/ 1849664 w 3268239"/>
                <a:gd name="connsiteY3929" fmla="*/ 742515 h 2970782"/>
                <a:gd name="connsiteX3930" fmla="*/ 1874280 w 3268239"/>
                <a:gd name="connsiteY3930" fmla="*/ 724083 h 2970782"/>
                <a:gd name="connsiteX3931" fmla="*/ 1876659 w 3268239"/>
                <a:gd name="connsiteY3931" fmla="*/ 723064 h 2970782"/>
                <a:gd name="connsiteX3932" fmla="*/ 1869723 w 3268239"/>
                <a:gd name="connsiteY3932" fmla="*/ 721860 h 2970782"/>
                <a:gd name="connsiteX3933" fmla="*/ 1645284 w 3268239"/>
                <a:gd name="connsiteY3933" fmla="*/ 764190 h 2970782"/>
                <a:gd name="connsiteX3934" fmla="*/ 1644788 w 3268239"/>
                <a:gd name="connsiteY3934" fmla="*/ 788436 h 2970782"/>
                <a:gd name="connsiteX3935" fmla="*/ 1635279 w 3268239"/>
                <a:gd name="connsiteY3935" fmla="*/ 813256 h 2970782"/>
                <a:gd name="connsiteX3936" fmla="*/ 1634201 w 3268239"/>
                <a:gd name="connsiteY3936" fmla="*/ 813922 h 2970782"/>
                <a:gd name="connsiteX3937" fmla="*/ 1636729 w 3268239"/>
                <a:gd name="connsiteY3937" fmla="*/ 818887 h 2970782"/>
                <a:gd name="connsiteX3938" fmla="*/ 1641216 w 3268239"/>
                <a:gd name="connsiteY3938" fmla="*/ 839473 h 2970782"/>
                <a:gd name="connsiteX3939" fmla="*/ 1661936 w 3268239"/>
                <a:gd name="connsiteY3939" fmla="*/ 829070 h 2970782"/>
                <a:gd name="connsiteX3940" fmla="*/ 1686701 w 3268239"/>
                <a:gd name="connsiteY3940" fmla="*/ 823821 h 2970782"/>
                <a:gd name="connsiteX3941" fmla="*/ 1706799 w 3268239"/>
                <a:gd name="connsiteY3941" fmla="*/ 813450 h 2970782"/>
                <a:gd name="connsiteX3942" fmla="*/ 1722517 w 3268239"/>
                <a:gd name="connsiteY3942" fmla="*/ 811380 h 2970782"/>
                <a:gd name="connsiteX3943" fmla="*/ 1723058 w 3268239"/>
                <a:gd name="connsiteY3943" fmla="*/ 795457 h 2970782"/>
                <a:gd name="connsiteX3944" fmla="*/ 1723645 w 3268239"/>
                <a:gd name="connsiteY3944" fmla="*/ 793495 h 2970782"/>
                <a:gd name="connsiteX3945" fmla="*/ 1712579 w 3268239"/>
                <a:gd name="connsiteY3945" fmla="*/ 793924 h 2970782"/>
                <a:gd name="connsiteX3946" fmla="*/ 1654172 w 3268239"/>
                <a:gd name="connsiteY3946" fmla="*/ 771784 h 2970782"/>
                <a:gd name="connsiteX3947" fmla="*/ 1653389 w 3268239"/>
                <a:gd name="connsiteY3947" fmla="*/ 769681 h 2970782"/>
                <a:gd name="connsiteX3948" fmla="*/ 1654501 w 3268239"/>
                <a:gd name="connsiteY3948" fmla="*/ 767808 h 2970782"/>
                <a:gd name="connsiteX3949" fmla="*/ 1456257 w 3268239"/>
                <a:gd name="connsiteY3949" fmla="*/ 807290 h 2970782"/>
                <a:gd name="connsiteX3950" fmla="*/ 1455804 w 3268239"/>
                <a:gd name="connsiteY3950" fmla="*/ 808166 h 2970782"/>
                <a:gd name="connsiteX3951" fmla="*/ 1455231 w 3268239"/>
                <a:gd name="connsiteY3951" fmla="*/ 808237 h 2970782"/>
                <a:gd name="connsiteX3952" fmla="*/ 1456226 w 3268239"/>
                <a:gd name="connsiteY3952" fmla="*/ 858342 h 2970782"/>
                <a:gd name="connsiteX3953" fmla="*/ 1454933 w 3268239"/>
                <a:gd name="connsiteY3953" fmla="*/ 862453 h 2970782"/>
                <a:gd name="connsiteX3954" fmla="*/ 1463984 w 3268239"/>
                <a:gd name="connsiteY3954" fmla="*/ 857695 h 2970782"/>
                <a:gd name="connsiteX3955" fmla="*/ 1466197 w 3268239"/>
                <a:gd name="connsiteY3955" fmla="*/ 858068 h 2970782"/>
                <a:gd name="connsiteX3956" fmla="*/ 1467295 w 3268239"/>
                <a:gd name="connsiteY3956" fmla="*/ 860025 h 2970782"/>
                <a:gd name="connsiteX3957" fmla="*/ 1446446 w 3268239"/>
                <a:gd name="connsiteY3957" fmla="*/ 918905 h 2970782"/>
                <a:gd name="connsiteX3958" fmla="*/ 1421594 w 3268239"/>
                <a:gd name="connsiteY3958" fmla="*/ 946049 h 2970782"/>
                <a:gd name="connsiteX3959" fmla="*/ 1418774 w 3268239"/>
                <a:gd name="connsiteY3959" fmla="*/ 947943 h 2970782"/>
                <a:gd name="connsiteX3960" fmla="*/ 1422764 w 3268239"/>
                <a:gd name="connsiteY3960" fmla="*/ 947884 h 2970782"/>
                <a:gd name="connsiteX3961" fmla="*/ 1458654 w 3268239"/>
                <a:gd name="connsiteY3961" fmla="*/ 956026 h 2970782"/>
                <a:gd name="connsiteX3962" fmla="*/ 1491305 w 3268239"/>
                <a:gd name="connsiteY3962" fmla="*/ 973006 h 2970782"/>
                <a:gd name="connsiteX3963" fmla="*/ 1502024 w 3268239"/>
                <a:gd name="connsiteY3963" fmla="*/ 984608 h 2970782"/>
                <a:gd name="connsiteX3964" fmla="*/ 1506407 w 3268239"/>
                <a:gd name="connsiteY3964" fmla="*/ 987292 h 2970782"/>
                <a:gd name="connsiteX3965" fmla="*/ 1520754 w 3268239"/>
                <a:gd name="connsiteY3965" fmla="*/ 1000428 h 2970782"/>
                <a:gd name="connsiteX3966" fmla="*/ 1529789 w 3268239"/>
                <a:gd name="connsiteY3966" fmla="*/ 1011309 h 2970782"/>
                <a:gd name="connsiteX3967" fmla="*/ 1529128 w 3268239"/>
                <a:gd name="connsiteY3967" fmla="*/ 996983 h 2970782"/>
                <a:gd name="connsiteX3968" fmla="*/ 1529374 w 3268239"/>
                <a:gd name="connsiteY3968" fmla="*/ 994270 h 2970782"/>
                <a:gd name="connsiteX3969" fmla="*/ 1528320 w 3268239"/>
                <a:gd name="connsiteY3969" fmla="*/ 992250 h 2970782"/>
                <a:gd name="connsiteX3970" fmla="*/ 1524740 w 3268239"/>
                <a:gd name="connsiteY3970" fmla="*/ 965914 h 2970782"/>
                <a:gd name="connsiteX3971" fmla="*/ 1525847 w 3268239"/>
                <a:gd name="connsiteY3971" fmla="*/ 963962 h 2970782"/>
                <a:gd name="connsiteX3972" fmla="*/ 1528061 w 3268239"/>
                <a:gd name="connsiteY3972" fmla="*/ 963599 h 2970782"/>
                <a:gd name="connsiteX3973" fmla="*/ 1534026 w 3268239"/>
                <a:gd name="connsiteY3973" fmla="*/ 966768 h 2970782"/>
                <a:gd name="connsiteX3974" fmla="*/ 1541132 w 3268239"/>
                <a:gd name="connsiteY3974" fmla="*/ 942263 h 2970782"/>
                <a:gd name="connsiteX3975" fmla="*/ 1546457 w 3268239"/>
                <a:gd name="connsiteY3975" fmla="*/ 934925 h 2970782"/>
                <a:gd name="connsiteX3976" fmla="*/ 1542112 w 3268239"/>
                <a:gd name="connsiteY3976" fmla="*/ 937135 h 2970782"/>
                <a:gd name="connsiteX3977" fmla="*/ 1515742 w 3268239"/>
                <a:gd name="connsiteY3977" fmla="*/ 940454 h 2970782"/>
                <a:gd name="connsiteX3978" fmla="*/ 1513802 w 3268239"/>
                <a:gd name="connsiteY3978" fmla="*/ 939328 h 2970782"/>
                <a:gd name="connsiteX3979" fmla="*/ 1513460 w 3268239"/>
                <a:gd name="connsiteY3979" fmla="*/ 937110 h 2970782"/>
                <a:gd name="connsiteX3980" fmla="*/ 1553659 w 3268239"/>
                <a:gd name="connsiteY3980" fmla="*/ 889301 h 2970782"/>
                <a:gd name="connsiteX3981" fmla="*/ 1563430 w 3268239"/>
                <a:gd name="connsiteY3981" fmla="*/ 884329 h 2970782"/>
                <a:gd name="connsiteX3982" fmla="*/ 1542476 w 3268239"/>
                <a:gd name="connsiteY3982" fmla="*/ 877641 h 2970782"/>
                <a:gd name="connsiteX3983" fmla="*/ 1521390 w 3268239"/>
                <a:gd name="connsiteY3983" fmla="*/ 861462 h 2970782"/>
                <a:gd name="connsiteX3984" fmla="*/ 1520801 w 3268239"/>
                <a:gd name="connsiteY3984" fmla="*/ 859297 h 2970782"/>
                <a:gd name="connsiteX3985" fmla="*/ 1522118 w 3268239"/>
                <a:gd name="connsiteY3985" fmla="*/ 857479 h 2970782"/>
                <a:gd name="connsiteX3986" fmla="*/ 1540839 w 3268239"/>
                <a:gd name="connsiteY3986" fmla="*/ 851834 h 2970782"/>
                <a:gd name="connsiteX3987" fmla="*/ 1522493 w 3268239"/>
                <a:gd name="connsiteY3987" fmla="*/ 839904 h 2970782"/>
                <a:gd name="connsiteX3988" fmla="*/ 1511933 w 3268239"/>
                <a:gd name="connsiteY3988" fmla="*/ 825980 h 2970782"/>
                <a:gd name="connsiteX3989" fmla="*/ 1503253 w 3268239"/>
                <a:gd name="connsiteY3989" fmla="*/ 825559 h 2970782"/>
                <a:gd name="connsiteX3990" fmla="*/ 1475867 w 3268239"/>
                <a:gd name="connsiteY3990" fmla="*/ 817912 h 2970782"/>
                <a:gd name="connsiteX3991" fmla="*/ 544504 w 3268239"/>
                <a:gd name="connsiteY3991" fmla="*/ 1055150 h 2970782"/>
                <a:gd name="connsiteX3992" fmla="*/ 543080 w 3268239"/>
                <a:gd name="connsiteY3992" fmla="*/ 1057036 h 2970782"/>
                <a:gd name="connsiteX3993" fmla="*/ 546283 w 3268239"/>
                <a:gd name="connsiteY3993" fmla="*/ 1055876 h 2970782"/>
                <a:gd name="connsiteX3994" fmla="*/ 488179 w 3268239"/>
                <a:gd name="connsiteY3994" fmla="*/ 1056683 h 2970782"/>
                <a:gd name="connsiteX3995" fmla="*/ 480794 w 3268239"/>
                <a:gd name="connsiteY3995" fmla="*/ 1068113 h 2970782"/>
                <a:gd name="connsiteX3996" fmla="*/ 497499 w 3268239"/>
                <a:gd name="connsiteY3996" fmla="*/ 1066185 h 2970782"/>
                <a:gd name="connsiteX3997" fmla="*/ 501380 w 3268239"/>
                <a:gd name="connsiteY3997" fmla="*/ 1066665 h 2970782"/>
                <a:gd name="connsiteX3998" fmla="*/ 499574 w 3268239"/>
                <a:gd name="connsiteY3998" fmla="*/ 1065819 h 2970782"/>
                <a:gd name="connsiteX3999" fmla="*/ 479953 w 3268239"/>
                <a:gd name="connsiteY3999" fmla="*/ 1050088 h 2970782"/>
                <a:gd name="connsiteX4000" fmla="*/ 479923 w 3268239"/>
                <a:gd name="connsiteY4000" fmla="*/ 1050180 h 2970782"/>
                <a:gd name="connsiteX4001" fmla="*/ 480059 w 3268239"/>
                <a:gd name="connsiteY4001" fmla="*/ 1050173 h 2970782"/>
                <a:gd name="connsiteX4002" fmla="*/ 1015164 w 3268239"/>
                <a:gd name="connsiteY4002" fmla="*/ 896868 h 2970782"/>
                <a:gd name="connsiteX4003" fmla="*/ 1009945 w 3268239"/>
                <a:gd name="connsiteY4003" fmla="*/ 901593 h 2970782"/>
                <a:gd name="connsiteX4004" fmla="*/ 977609 w 3268239"/>
                <a:gd name="connsiteY4004" fmla="*/ 919165 h 2970782"/>
                <a:gd name="connsiteX4005" fmla="*/ 944686 w 3268239"/>
                <a:gd name="connsiteY4005" fmla="*/ 927269 h 2970782"/>
                <a:gd name="connsiteX4006" fmla="*/ 961889 w 3268239"/>
                <a:gd name="connsiteY4006" fmla="*/ 936092 h 2970782"/>
                <a:gd name="connsiteX4007" fmla="*/ 977684 w 3268239"/>
                <a:gd name="connsiteY4007" fmla="*/ 952997 h 2970782"/>
                <a:gd name="connsiteX4008" fmla="*/ 992657 w 3268239"/>
                <a:gd name="connsiteY4008" fmla="*/ 958734 h 2970782"/>
                <a:gd name="connsiteX4009" fmla="*/ 993837 w 3268239"/>
                <a:gd name="connsiteY4009" fmla="*/ 960642 h 2970782"/>
                <a:gd name="connsiteX4010" fmla="*/ 993093 w 3268239"/>
                <a:gd name="connsiteY4010" fmla="*/ 962759 h 2970782"/>
                <a:gd name="connsiteX4011" fmla="*/ 988687 w 3268239"/>
                <a:gd name="connsiteY4011" fmla="*/ 965654 h 2970782"/>
                <a:gd name="connsiteX4012" fmla="*/ 997339 w 3268239"/>
                <a:gd name="connsiteY4012" fmla="*/ 979469 h 2970782"/>
                <a:gd name="connsiteX4013" fmla="*/ 1003145 w 3268239"/>
                <a:gd name="connsiteY4013" fmla="*/ 992366 h 2970782"/>
                <a:gd name="connsiteX4014" fmla="*/ 1006328 w 3268239"/>
                <a:gd name="connsiteY4014" fmla="*/ 978382 h 2970782"/>
                <a:gd name="connsiteX4015" fmla="*/ 1013185 w 3268239"/>
                <a:gd name="connsiteY4015" fmla="*/ 960178 h 2970782"/>
                <a:gd name="connsiteX4016" fmla="*/ 1017744 w 3268239"/>
                <a:gd name="connsiteY4016" fmla="*/ 952778 h 2970782"/>
                <a:gd name="connsiteX4017" fmla="*/ 1013749 w 3268239"/>
                <a:gd name="connsiteY4017" fmla="*/ 936165 h 2970782"/>
                <a:gd name="connsiteX4018" fmla="*/ 1014502 w 3268239"/>
                <a:gd name="connsiteY4018" fmla="*/ 899370 h 2970782"/>
                <a:gd name="connsiteX4019" fmla="*/ 511773 w 3268239"/>
                <a:gd name="connsiteY4019" fmla="*/ 1033331 h 2970782"/>
                <a:gd name="connsiteX4020" fmla="*/ 518185 w 3268239"/>
                <a:gd name="connsiteY4020" fmla="*/ 1043410 h 2970782"/>
                <a:gd name="connsiteX4021" fmla="*/ 518527 w 3268239"/>
                <a:gd name="connsiteY4021" fmla="*/ 1039159 h 2970782"/>
                <a:gd name="connsiteX4022" fmla="*/ 1800738 w 3268239"/>
                <a:gd name="connsiteY4022" fmla="*/ 674383 h 2970782"/>
                <a:gd name="connsiteX4023" fmla="*/ 1796929 w 3268239"/>
                <a:gd name="connsiteY4023" fmla="*/ 686885 h 2970782"/>
                <a:gd name="connsiteX4024" fmla="*/ 1796867 w 3268239"/>
                <a:gd name="connsiteY4024" fmla="*/ 689925 h 2970782"/>
                <a:gd name="connsiteX4025" fmla="*/ 1787357 w 3268239"/>
                <a:gd name="connsiteY4025" fmla="*/ 714744 h 2970782"/>
                <a:gd name="connsiteX4026" fmla="*/ 1785449 w 3268239"/>
                <a:gd name="connsiteY4026" fmla="*/ 715924 h 2970782"/>
                <a:gd name="connsiteX4027" fmla="*/ 1783332 w 3268239"/>
                <a:gd name="connsiteY4027" fmla="*/ 715179 h 2970782"/>
                <a:gd name="connsiteX4028" fmla="*/ 1782932 w 3268239"/>
                <a:gd name="connsiteY4028" fmla="*/ 714570 h 2970782"/>
                <a:gd name="connsiteX4029" fmla="*/ 1774631 w 3268239"/>
                <a:gd name="connsiteY4029" fmla="*/ 728043 h 2970782"/>
                <a:gd name="connsiteX4030" fmla="*/ 1773156 w 3268239"/>
                <a:gd name="connsiteY4030" fmla="*/ 729504 h 2970782"/>
                <a:gd name="connsiteX4031" fmla="*/ 1773420 w 3268239"/>
                <a:gd name="connsiteY4031" fmla="*/ 730185 h 2970782"/>
                <a:gd name="connsiteX4032" fmla="*/ 1776125 w 3268239"/>
                <a:gd name="connsiteY4032" fmla="*/ 729625 h 2970782"/>
                <a:gd name="connsiteX4033" fmla="*/ 1788527 w 3268239"/>
                <a:gd name="connsiteY4033" fmla="*/ 730046 h 2970782"/>
                <a:gd name="connsiteX4034" fmla="*/ 1794787 w 3268239"/>
                <a:gd name="connsiteY4034" fmla="*/ 719822 h 2970782"/>
                <a:gd name="connsiteX4035" fmla="*/ 1818745 w 3268239"/>
                <a:gd name="connsiteY4035" fmla="*/ 693655 h 2970782"/>
                <a:gd name="connsiteX4036" fmla="*/ 1807037 w 3268239"/>
                <a:gd name="connsiteY4036" fmla="*/ 684450 h 2970782"/>
                <a:gd name="connsiteX4037" fmla="*/ 1630811 w 3268239"/>
                <a:gd name="connsiteY4037" fmla="*/ 702537 h 2970782"/>
                <a:gd name="connsiteX4038" fmla="*/ 1631056 w 3268239"/>
                <a:gd name="connsiteY4038" fmla="*/ 703599 h 2970782"/>
                <a:gd name="connsiteX4039" fmla="*/ 1630668 w 3268239"/>
                <a:gd name="connsiteY4039" fmla="*/ 703767 h 2970782"/>
                <a:gd name="connsiteX4040" fmla="*/ 1639795 w 3268239"/>
                <a:gd name="connsiteY4040" fmla="*/ 723795 h 2970782"/>
                <a:gd name="connsiteX4041" fmla="*/ 1644358 w 3268239"/>
                <a:gd name="connsiteY4041" fmla="*/ 745911 h 2970782"/>
                <a:gd name="connsiteX4042" fmla="*/ 1653157 w 3268239"/>
                <a:gd name="connsiteY4042" fmla="*/ 740230 h 2970782"/>
                <a:gd name="connsiteX4043" fmla="*/ 1689009 w 3268239"/>
                <a:gd name="connsiteY4043" fmla="*/ 731916 h 2970782"/>
                <a:gd name="connsiteX4044" fmla="*/ 1725796 w 3268239"/>
                <a:gd name="connsiteY4044" fmla="*/ 732968 h 2970782"/>
                <a:gd name="connsiteX4045" fmla="*/ 1729568 w 3268239"/>
                <a:gd name="connsiteY4045" fmla="*/ 733998 h 2970782"/>
                <a:gd name="connsiteX4046" fmla="*/ 1727903 w 3268239"/>
                <a:gd name="connsiteY4046" fmla="*/ 732903 h 2970782"/>
                <a:gd name="connsiteX4047" fmla="*/ 1702777 w 3268239"/>
                <a:gd name="connsiteY4047" fmla="*/ 706012 h 2970782"/>
                <a:gd name="connsiteX4048" fmla="*/ 1700793 w 3268239"/>
                <a:gd name="connsiteY4048" fmla="*/ 702338 h 2970782"/>
                <a:gd name="connsiteX4049" fmla="*/ 1681480 w 3268239"/>
                <a:gd name="connsiteY4049" fmla="*/ 706982 h 2970782"/>
                <a:gd name="connsiteX4050" fmla="*/ 1653050 w 3268239"/>
                <a:gd name="connsiteY4050" fmla="*/ 707325 h 2970782"/>
                <a:gd name="connsiteX4051" fmla="*/ 286623 w 3268239"/>
                <a:gd name="connsiteY4051" fmla="*/ 1065953 h 2970782"/>
                <a:gd name="connsiteX4052" fmla="*/ 272067 w 3268239"/>
                <a:gd name="connsiteY4052" fmla="*/ 1085353 h 2970782"/>
                <a:gd name="connsiteX4053" fmla="*/ 249860 w 3268239"/>
                <a:gd name="connsiteY4053" fmla="*/ 1099955 h 2970782"/>
                <a:gd name="connsiteX4054" fmla="*/ 247621 w 3268239"/>
                <a:gd name="connsiteY4054" fmla="*/ 1099800 h 2970782"/>
                <a:gd name="connsiteX4055" fmla="*/ 246337 w 3268239"/>
                <a:gd name="connsiteY4055" fmla="*/ 1097960 h 2970782"/>
                <a:gd name="connsiteX4056" fmla="*/ 246523 w 3268239"/>
                <a:gd name="connsiteY4056" fmla="*/ 1093529 h 2970782"/>
                <a:gd name="connsiteX4057" fmla="*/ 224639 w 3268239"/>
                <a:gd name="connsiteY4057" fmla="*/ 1120803 h 2970782"/>
                <a:gd name="connsiteX4058" fmla="*/ 221948 w 3268239"/>
                <a:gd name="connsiteY4058" fmla="*/ 1122876 h 2970782"/>
                <a:gd name="connsiteX4059" fmla="*/ 225925 w 3268239"/>
                <a:gd name="connsiteY4059" fmla="*/ 1122557 h 2970782"/>
                <a:gd name="connsiteX4060" fmla="*/ 262270 w 3268239"/>
                <a:gd name="connsiteY4060" fmla="*/ 1128346 h 2970782"/>
                <a:gd name="connsiteX4061" fmla="*/ 276805 w 3268239"/>
                <a:gd name="connsiteY4061" fmla="*/ 1134739 h 2970782"/>
                <a:gd name="connsiteX4062" fmla="*/ 276467 w 3268239"/>
                <a:gd name="connsiteY4062" fmla="*/ 1134199 h 2970782"/>
                <a:gd name="connsiteX4063" fmla="*/ 276672 w 3268239"/>
                <a:gd name="connsiteY4063" fmla="*/ 1131965 h 2970782"/>
                <a:gd name="connsiteX4064" fmla="*/ 278541 w 3268239"/>
                <a:gd name="connsiteY4064" fmla="*/ 1130723 h 2970782"/>
                <a:gd name="connsiteX4065" fmla="*/ 305065 w 3268239"/>
                <a:gd name="connsiteY4065" fmla="*/ 1132433 h 2970782"/>
                <a:gd name="connsiteX4066" fmla="*/ 327360 w 3268239"/>
                <a:gd name="connsiteY4066" fmla="*/ 1142119 h 2970782"/>
                <a:gd name="connsiteX4067" fmla="*/ 331520 w 3268239"/>
                <a:gd name="connsiteY4067" fmla="*/ 1136728 h 2970782"/>
                <a:gd name="connsiteX4068" fmla="*/ 360657 w 3268239"/>
                <a:gd name="connsiteY4068" fmla="*/ 1114246 h 2970782"/>
                <a:gd name="connsiteX4069" fmla="*/ 363021 w 3268239"/>
                <a:gd name="connsiteY4069" fmla="*/ 1113193 h 2970782"/>
                <a:gd name="connsiteX4070" fmla="*/ 356069 w 3268239"/>
                <a:gd name="connsiteY4070" fmla="*/ 1112090 h 2970782"/>
                <a:gd name="connsiteX4071" fmla="*/ 322105 w 3268239"/>
                <a:gd name="connsiteY4071" fmla="*/ 1097915 h 2970782"/>
                <a:gd name="connsiteX4072" fmla="*/ 292848 w 3268239"/>
                <a:gd name="connsiteY4072" fmla="*/ 1075589 h 2970782"/>
                <a:gd name="connsiteX4073" fmla="*/ 534580 w 3268239"/>
                <a:gd name="connsiteY4073" fmla="*/ 984568 h 2970782"/>
                <a:gd name="connsiteX4074" fmla="*/ 514040 w 3268239"/>
                <a:gd name="connsiteY4074" fmla="*/ 1000684 h 2970782"/>
                <a:gd name="connsiteX4075" fmla="*/ 510949 w 3268239"/>
                <a:gd name="connsiteY4075" fmla="*/ 1002092 h 2970782"/>
                <a:gd name="connsiteX4076" fmla="*/ 514895 w 3268239"/>
                <a:gd name="connsiteY4076" fmla="*/ 1002685 h 2970782"/>
                <a:gd name="connsiteX4077" fmla="*/ 524958 w 3268239"/>
                <a:gd name="connsiteY4077" fmla="*/ 1006789 h 2970782"/>
                <a:gd name="connsiteX4078" fmla="*/ 745117 w 3268239"/>
                <a:gd name="connsiteY4078" fmla="*/ 920040 h 2970782"/>
                <a:gd name="connsiteX4079" fmla="*/ 742782 w 3268239"/>
                <a:gd name="connsiteY4079" fmla="*/ 926680 h 2970782"/>
                <a:gd name="connsiteX4080" fmla="*/ 722731 w 3268239"/>
                <a:gd name="connsiteY4080" fmla="*/ 957542 h 2970782"/>
                <a:gd name="connsiteX4081" fmla="*/ 722131 w 3268239"/>
                <a:gd name="connsiteY4081" fmla="*/ 958088 h 2970782"/>
                <a:gd name="connsiteX4082" fmla="*/ 728119 w 3268239"/>
                <a:gd name="connsiteY4082" fmla="*/ 978565 h 2970782"/>
                <a:gd name="connsiteX4083" fmla="*/ 727355 w 3268239"/>
                <a:gd name="connsiteY4083" fmla="*/ 991082 h 2970782"/>
                <a:gd name="connsiteX4084" fmla="*/ 730635 w 3268239"/>
                <a:gd name="connsiteY4084" fmla="*/ 985927 h 2970782"/>
                <a:gd name="connsiteX4085" fmla="*/ 751652 w 3268239"/>
                <a:gd name="connsiteY4085" fmla="*/ 969657 h 2970782"/>
                <a:gd name="connsiteX4086" fmla="*/ 753896 w 3268239"/>
                <a:gd name="connsiteY4086" fmla="*/ 969640 h 2970782"/>
                <a:gd name="connsiteX4087" fmla="*/ 755318 w 3268239"/>
                <a:gd name="connsiteY4087" fmla="*/ 971376 h 2970782"/>
                <a:gd name="connsiteX4088" fmla="*/ 756254 w 3268239"/>
                <a:gd name="connsiteY4088" fmla="*/ 997938 h 2970782"/>
                <a:gd name="connsiteX4089" fmla="*/ 745109 w 3268239"/>
                <a:gd name="connsiteY4089" fmla="*/ 1032707 h 2970782"/>
                <a:gd name="connsiteX4090" fmla="*/ 745913 w 3268239"/>
                <a:gd name="connsiteY4090" fmla="*/ 1032369 h 2970782"/>
                <a:gd name="connsiteX4091" fmla="*/ 779323 w 3268239"/>
                <a:gd name="connsiteY4091" fmla="*/ 1025380 h 2970782"/>
                <a:gd name="connsiteX4092" fmla="*/ 763360 w 3268239"/>
                <a:gd name="connsiteY4092" fmla="*/ 1023712 h 2970782"/>
                <a:gd name="connsiteX4093" fmla="*/ 761726 w 3268239"/>
                <a:gd name="connsiteY4093" fmla="*/ 1022175 h 2970782"/>
                <a:gd name="connsiteX4094" fmla="*/ 761898 w 3268239"/>
                <a:gd name="connsiteY4094" fmla="*/ 1019937 h 2970782"/>
                <a:gd name="connsiteX4095" fmla="*/ 779574 w 3268239"/>
                <a:gd name="connsiteY4095" fmla="*/ 1000089 h 2970782"/>
                <a:gd name="connsiteX4096" fmla="*/ 799555 w 3268239"/>
                <a:gd name="connsiteY4096" fmla="*/ 989230 h 2970782"/>
                <a:gd name="connsiteX4097" fmla="*/ 787225 w 3268239"/>
                <a:gd name="connsiteY4097" fmla="*/ 982614 h 2970782"/>
                <a:gd name="connsiteX4098" fmla="*/ 762605 w 3268239"/>
                <a:gd name="connsiteY4098" fmla="*/ 955259 h 2970782"/>
                <a:gd name="connsiteX4099" fmla="*/ 745728 w 3268239"/>
                <a:gd name="connsiteY4099" fmla="*/ 922554 h 2970782"/>
                <a:gd name="connsiteX4100" fmla="*/ 2214794 w 3268239"/>
                <a:gd name="connsiteY4100" fmla="*/ 507072 h 2970782"/>
                <a:gd name="connsiteX4101" fmla="*/ 2203180 w 3268239"/>
                <a:gd name="connsiteY4101" fmla="*/ 521153 h 2970782"/>
                <a:gd name="connsiteX4102" fmla="*/ 2175348 w 3268239"/>
                <a:gd name="connsiteY4102" fmla="*/ 542628 h 2970782"/>
                <a:gd name="connsiteX4103" fmla="*/ 2177041 w 3268239"/>
                <a:gd name="connsiteY4103" fmla="*/ 543748 h 2970782"/>
                <a:gd name="connsiteX4104" fmla="*/ 2201578 w 3268239"/>
                <a:gd name="connsiteY4104" fmla="*/ 571178 h 2970782"/>
                <a:gd name="connsiteX4105" fmla="*/ 2203424 w 3268239"/>
                <a:gd name="connsiteY4105" fmla="*/ 574624 h 2970782"/>
                <a:gd name="connsiteX4106" fmla="*/ 2203073 w 3268239"/>
                <a:gd name="connsiteY4106" fmla="*/ 572662 h 2970782"/>
                <a:gd name="connsiteX4107" fmla="*/ 2205315 w 3268239"/>
                <a:gd name="connsiteY4107" fmla="*/ 535928 h 2970782"/>
                <a:gd name="connsiteX4108" fmla="*/ 2148804 w 3268239"/>
                <a:gd name="connsiteY4108" fmla="*/ 525065 h 2970782"/>
                <a:gd name="connsiteX4109" fmla="*/ 2152733 w 3268239"/>
                <a:gd name="connsiteY4109" fmla="*/ 527665 h 2970782"/>
                <a:gd name="connsiteX4110" fmla="*/ 2153881 w 3268239"/>
                <a:gd name="connsiteY4110" fmla="*/ 524102 h 2970782"/>
                <a:gd name="connsiteX4111" fmla="*/ 404904 w 3268239"/>
                <a:gd name="connsiteY4111" fmla="*/ 1003964 h 2970782"/>
                <a:gd name="connsiteX4112" fmla="*/ 399549 w 3268239"/>
                <a:gd name="connsiteY4112" fmla="*/ 1009600 h 2970782"/>
                <a:gd name="connsiteX4113" fmla="*/ 397334 w 3268239"/>
                <a:gd name="connsiteY4113" fmla="*/ 1009957 h 2970782"/>
                <a:gd name="connsiteX4114" fmla="*/ 397243 w 3268239"/>
                <a:gd name="connsiteY4114" fmla="*/ 1009875 h 2970782"/>
                <a:gd name="connsiteX4115" fmla="*/ 400260 w 3268239"/>
                <a:gd name="connsiteY4115" fmla="*/ 1015762 h 2970782"/>
                <a:gd name="connsiteX4116" fmla="*/ 403219 w 3268239"/>
                <a:gd name="connsiteY4116" fmla="*/ 1038712 h 2970782"/>
                <a:gd name="connsiteX4117" fmla="*/ 412033 w 3268239"/>
                <a:gd name="connsiteY4117" fmla="*/ 1052115 h 2970782"/>
                <a:gd name="connsiteX4118" fmla="*/ 411877 w 3268239"/>
                <a:gd name="connsiteY4118" fmla="*/ 1054354 h 2970782"/>
                <a:gd name="connsiteX4119" fmla="*/ 410037 w 3268239"/>
                <a:gd name="connsiteY4119" fmla="*/ 1055638 h 2970782"/>
                <a:gd name="connsiteX4120" fmla="*/ 404765 w 3268239"/>
                <a:gd name="connsiteY4120" fmla="*/ 1055417 h 2970782"/>
                <a:gd name="connsiteX4121" fmla="*/ 403727 w 3268239"/>
                <a:gd name="connsiteY4121" fmla="*/ 1071675 h 2970782"/>
                <a:gd name="connsiteX4122" fmla="*/ 400915 w 3268239"/>
                <a:gd name="connsiteY4122" fmla="*/ 1085536 h 2970782"/>
                <a:gd name="connsiteX4123" fmla="*/ 411661 w 3268239"/>
                <a:gd name="connsiteY4123" fmla="*/ 1076039 h 2970782"/>
                <a:gd name="connsiteX4124" fmla="*/ 427854 w 3268239"/>
                <a:gd name="connsiteY4124" fmla="*/ 1065260 h 2970782"/>
                <a:gd name="connsiteX4125" fmla="*/ 435873 w 3268239"/>
                <a:gd name="connsiteY4125" fmla="*/ 1061913 h 2970782"/>
                <a:gd name="connsiteX4126" fmla="*/ 442327 w 3268239"/>
                <a:gd name="connsiteY4126" fmla="*/ 1046090 h 2970782"/>
                <a:gd name="connsiteX4127" fmla="*/ 457899 w 3268239"/>
                <a:gd name="connsiteY4127" fmla="*/ 1025336 h 2970782"/>
                <a:gd name="connsiteX4128" fmla="*/ 449930 w 3268239"/>
                <a:gd name="connsiteY4128" fmla="*/ 1014601 h 2970782"/>
                <a:gd name="connsiteX4129" fmla="*/ 422904 w 3268239"/>
                <a:gd name="connsiteY4129" fmla="*/ 1011192 h 2970782"/>
                <a:gd name="connsiteX4130" fmla="*/ 391441 w 3268239"/>
                <a:gd name="connsiteY4130" fmla="*/ 998557 h 2970782"/>
                <a:gd name="connsiteX4131" fmla="*/ 395166 w 3268239"/>
                <a:gd name="connsiteY4131" fmla="*/ 1005823 h 2970782"/>
                <a:gd name="connsiteX4132" fmla="*/ 393981 w 3268239"/>
                <a:gd name="connsiteY4132" fmla="*/ 999577 h 2970782"/>
                <a:gd name="connsiteX4133" fmla="*/ 1761545 w 3268239"/>
                <a:gd name="connsiteY4133" fmla="*/ 617889 h 2970782"/>
                <a:gd name="connsiteX4134" fmla="*/ 1756327 w 3268239"/>
                <a:gd name="connsiteY4134" fmla="*/ 622613 h 2970782"/>
                <a:gd name="connsiteX4135" fmla="*/ 1723990 w 3268239"/>
                <a:gd name="connsiteY4135" fmla="*/ 640186 h 2970782"/>
                <a:gd name="connsiteX4136" fmla="*/ 1691068 w 3268239"/>
                <a:gd name="connsiteY4136" fmla="*/ 648290 h 2970782"/>
                <a:gd name="connsiteX4137" fmla="*/ 1708270 w 3268239"/>
                <a:gd name="connsiteY4137" fmla="*/ 657113 h 2970782"/>
                <a:gd name="connsiteX4138" fmla="*/ 1724065 w 3268239"/>
                <a:gd name="connsiteY4138" fmla="*/ 674018 h 2970782"/>
                <a:gd name="connsiteX4139" fmla="*/ 1724227 w 3268239"/>
                <a:gd name="connsiteY4139" fmla="*/ 674080 h 2970782"/>
                <a:gd name="connsiteX4140" fmla="*/ 1724315 w 3268239"/>
                <a:gd name="connsiteY4140" fmla="*/ 671863 h 2970782"/>
                <a:gd name="connsiteX4141" fmla="*/ 1725744 w 3268239"/>
                <a:gd name="connsiteY4141" fmla="*/ 670133 h 2970782"/>
                <a:gd name="connsiteX4142" fmla="*/ 1727988 w 3268239"/>
                <a:gd name="connsiteY4142" fmla="*/ 670160 h 2970782"/>
                <a:gd name="connsiteX4143" fmla="*/ 1748935 w 3268239"/>
                <a:gd name="connsiteY4143" fmla="*/ 686520 h 2970782"/>
                <a:gd name="connsiteX4144" fmla="*/ 1754335 w 3268239"/>
                <a:gd name="connsiteY4144" fmla="*/ 695089 h 2970782"/>
                <a:gd name="connsiteX4145" fmla="*/ 1759566 w 3268239"/>
                <a:gd name="connsiteY4145" fmla="*/ 681198 h 2970782"/>
                <a:gd name="connsiteX4146" fmla="*/ 1764126 w 3268239"/>
                <a:gd name="connsiteY4146" fmla="*/ 673798 h 2970782"/>
                <a:gd name="connsiteX4147" fmla="*/ 1760131 w 3268239"/>
                <a:gd name="connsiteY4147" fmla="*/ 657185 h 2970782"/>
                <a:gd name="connsiteX4148" fmla="*/ 1760884 w 3268239"/>
                <a:gd name="connsiteY4148" fmla="*/ 620390 h 2970782"/>
                <a:gd name="connsiteX4149" fmla="*/ 2232241 w 3268239"/>
                <a:gd name="connsiteY4149" fmla="*/ 478841 h 2970782"/>
                <a:gd name="connsiteX4150" fmla="*/ 2231527 w 3268239"/>
                <a:gd name="connsiteY4150" fmla="*/ 479748 h 2970782"/>
                <a:gd name="connsiteX4151" fmla="*/ 2231153 w 3268239"/>
                <a:gd name="connsiteY4151" fmla="*/ 479551 h 2970782"/>
                <a:gd name="connsiteX4152" fmla="*/ 2226886 w 3268239"/>
                <a:gd name="connsiteY4152" fmla="*/ 488045 h 2970782"/>
                <a:gd name="connsiteX4153" fmla="*/ 2233085 w 3268239"/>
                <a:gd name="connsiteY4153" fmla="*/ 480103 h 2970782"/>
                <a:gd name="connsiteX4154" fmla="*/ 311239 w 3268239"/>
                <a:gd name="connsiteY4154" fmla="*/ 1007694 h 2970782"/>
                <a:gd name="connsiteX4155" fmla="*/ 310434 w 3268239"/>
                <a:gd name="connsiteY4155" fmla="*/ 1008451 h 2970782"/>
                <a:gd name="connsiteX4156" fmla="*/ 309871 w 3268239"/>
                <a:gd name="connsiteY4156" fmla="*/ 1008328 h 2970782"/>
                <a:gd name="connsiteX4157" fmla="*/ 295933 w 3268239"/>
                <a:gd name="connsiteY4157" fmla="*/ 1050532 h 2970782"/>
                <a:gd name="connsiteX4158" fmla="*/ 306995 w 3268239"/>
                <a:gd name="connsiteY4158" fmla="*/ 1051085 h 2970782"/>
                <a:gd name="connsiteX4159" fmla="*/ 340959 w 3268239"/>
                <a:gd name="connsiteY4159" fmla="*/ 1065260 h 2970782"/>
                <a:gd name="connsiteX4160" fmla="*/ 370216 w 3268239"/>
                <a:gd name="connsiteY4160" fmla="*/ 1087586 h 2970782"/>
                <a:gd name="connsiteX4161" fmla="*/ 372678 w 3268239"/>
                <a:gd name="connsiteY4161" fmla="*/ 1090624 h 2970782"/>
                <a:gd name="connsiteX4162" fmla="*/ 371964 w 3268239"/>
                <a:gd name="connsiteY4162" fmla="*/ 1088762 h 2970782"/>
                <a:gd name="connsiteX4163" fmla="*/ 367258 w 3268239"/>
                <a:gd name="connsiteY4163" fmla="*/ 1052262 h 2970782"/>
                <a:gd name="connsiteX4164" fmla="*/ 367791 w 3268239"/>
                <a:gd name="connsiteY4164" fmla="*/ 1048128 h 2970782"/>
                <a:gd name="connsiteX4165" fmla="*/ 349404 w 3268239"/>
                <a:gd name="connsiteY4165" fmla="*/ 1040629 h 2970782"/>
                <a:gd name="connsiteX4166" fmla="*/ 2081162 w 3268239"/>
                <a:gd name="connsiteY4166" fmla="*/ 516072 h 2970782"/>
                <a:gd name="connsiteX4167" fmla="*/ 2076223 w 3268239"/>
                <a:gd name="connsiteY4167" fmla="*/ 548272 h 2970782"/>
                <a:gd name="connsiteX4168" fmla="*/ 2061599 w 3268239"/>
                <a:gd name="connsiteY4168" fmla="*/ 582044 h 2970782"/>
                <a:gd name="connsiteX4169" fmla="*/ 2059553 w 3268239"/>
                <a:gd name="connsiteY4169" fmla="*/ 584755 h 2970782"/>
                <a:gd name="connsiteX4170" fmla="*/ 2063304 w 3268239"/>
                <a:gd name="connsiteY4170" fmla="*/ 583396 h 2970782"/>
                <a:gd name="connsiteX4171" fmla="*/ 2099886 w 3268239"/>
                <a:gd name="connsiteY4171" fmla="*/ 579370 h 2970782"/>
                <a:gd name="connsiteX4172" fmla="*/ 2159714 w 3268239"/>
                <a:gd name="connsiteY4172" fmla="*/ 597317 h 2970782"/>
                <a:gd name="connsiteX4173" fmla="*/ 2160645 w 3268239"/>
                <a:gd name="connsiteY4173" fmla="*/ 599359 h 2970782"/>
                <a:gd name="connsiteX4174" fmla="*/ 2159639 w 3268239"/>
                <a:gd name="connsiteY4174" fmla="*/ 601365 h 2970782"/>
                <a:gd name="connsiteX4175" fmla="*/ 2099184 w 3268239"/>
                <a:gd name="connsiteY4175" fmla="*/ 617071 h 2970782"/>
                <a:gd name="connsiteX4176" fmla="*/ 2070936 w 3268239"/>
                <a:gd name="connsiteY4176" fmla="*/ 613828 h 2970782"/>
                <a:gd name="connsiteX4177" fmla="*/ 2049898 w 3268239"/>
                <a:gd name="connsiteY4177" fmla="*/ 606423 h 2970782"/>
                <a:gd name="connsiteX4178" fmla="*/ 2049588 w 3268239"/>
                <a:gd name="connsiteY4178" fmla="*/ 607359 h 2970782"/>
                <a:gd name="connsiteX4179" fmla="*/ 2048990 w 3268239"/>
                <a:gd name="connsiteY4179" fmla="*/ 607277 h 2970782"/>
                <a:gd name="connsiteX4180" fmla="*/ 2057901 w 3268239"/>
                <a:gd name="connsiteY4180" fmla="*/ 656845 h 2970782"/>
                <a:gd name="connsiteX4181" fmla="*/ 2052516 w 3268239"/>
                <a:gd name="connsiteY4181" fmla="*/ 693251 h 2970782"/>
                <a:gd name="connsiteX4182" fmla="*/ 2044974 w 3268239"/>
                <a:gd name="connsiteY4182" fmla="*/ 707314 h 2970782"/>
                <a:gd name="connsiteX4183" fmla="*/ 2078477 w 3268239"/>
                <a:gd name="connsiteY4183" fmla="*/ 720769 h 2970782"/>
                <a:gd name="connsiteX4184" fmla="*/ 2081660 w 3268239"/>
                <a:gd name="connsiteY4184" fmla="*/ 723041 h 2970782"/>
                <a:gd name="connsiteX4185" fmla="*/ 2080476 w 3268239"/>
                <a:gd name="connsiteY4185" fmla="*/ 721438 h 2970782"/>
                <a:gd name="connsiteX4186" fmla="*/ 2066207 w 3268239"/>
                <a:gd name="connsiteY4186" fmla="*/ 687514 h 2970782"/>
                <a:gd name="connsiteX4187" fmla="*/ 2066387 w 3268239"/>
                <a:gd name="connsiteY4187" fmla="*/ 625052 h 2970782"/>
                <a:gd name="connsiteX4188" fmla="*/ 2068080 w 3268239"/>
                <a:gd name="connsiteY4188" fmla="*/ 623579 h 2970782"/>
                <a:gd name="connsiteX4189" fmla="*/ 2070290 w 3268239"/>
                <a:gd name="connsiteY4189" fmla="*/ 623972 h 2970782"/>
                <a:gd name="connsiteX4190" fmla="*/ 2102550 w 3268239"/>
                <a:gd name="connsiteY4190" fmla="*/ 677459 h 2970782"/>
                <a:gd name="connsiteX4191" fmla="*/ 2106532 w 3268239"/>
                <a:gd name="connsiteY4191" fmla="*/ 696499 h 2970782"/>
                <a:gd name="connsiteX4192" fmla="*/ 2107518 w 3268239"/>
                <a:gd name="connsiteY4192" fmla="*/ 710608 h 2970782"/>
                <a:gd name="connsiteX4193" fmla="*/ 2115342 w 3268239"/>
                <a:gd name="connsiteY4193" fmla="*/ 698589 h 2970782"/>
                <a:gd name="connsiteX4194" fmla="*/ 2128074 w 3268239"/>
                <a:gd name="connsiteY4194" fmla="*/ 683882 h 2970782"/>
                <a:gd name="connsiteX4195" fmla="*/ 2182258 w 3268239"/>
                <a:gd name="connsiteY4195" fmla="*/ 652807 h 2970782"/>
                <a:gd name="connsiteX4196" fmla="*/ 2184381 w 3268239"/>
                <a:gd name="connsiteY4196" fmla="*/ 653536 h 2970782"/>
                <a:gd name="connsiteX4197" fmla="*/ 2185144 w 3268239"/>
                <a:gd name="connsiteY4197" fmla="*/ 655646 h 2970782"/>
                <a:gd name="connsiteX4198" fmla="*/ 2154953 w 3268239"/>
                <a:gd name="connsiteY4198" fmla="*/ 710328 h 2970782"/>
                <a:gd name="connsiteX4199" fmla="*/ 2125999 w 3268239"/>
                <a:gd name="connsiteY4199" fmla="*/ 733046 h 2970782"/>
                <a:gd name="connsiteX4200" fmla="*/ 2122908 w 3268239"/>
                <a:gd name="connsiteY4200" fmla="*/ 734454 h 2970782"/>
                <a:gd name="connsiteX4201" fmla="*/ 2126854 w 3268239"/>
                <a:gd name="connsiteY4201" fmla="*/ 735047 h 2970782"/>
                <a:gd name="connsiteX4202" fmla="*/ 2160931 w 3268239"/>
                <a:gd name="connsiteY4202" fmla="*/ 748945 h 2970782"/>
                <a:gd name="connsiteX4203" fmla="*/ 2166740 w 3268239"/>
                <a:gd name="connsiteY4203" fmla="*/ 753304 h 2970782"/>
                <a:gd name="connsiteX4204" fmla="*/ 2176599 w 3268239"/>
                <a:gd name="connsiteY4204" fmla="*/ 734069 h 2970782"/>
                <a:gd name="connsiteX4205" fmla="*/ 2161838 w 3268239"/>
                <a:gd name="connsiteY4205" fmla="*/ 720930 h 2970782"/>
                <a:gd name="connsiteX4206" fmla="*/ 2161409 w 3268239"/>
                <a:gd name="connsiteY4206" fmla="*/ 718727 h 2970782"/>
                <a:gd name="connsiteX4207" fmla="*/ 2162854 w 3268239"/>
                <a:gd name="connsiteY4207" fmla="*/ 717011 h 2970782"/>
                <a:gd name="connsiteX4208" fmla="*/ 2225305 w 3268239"/>
                <a:gd name="connsiteY4208" fmla="*/ 715816 h 2970782"/>
                <a:gd name="connsiteX4209" fmla="*/ 2259457 w 3268239"/>
                <a:gd name="connsiteY4209" fmla="*/ 729532 h 2970782"/>
                <a:gd name="connsiteX4210" fmla="*/ 2262640 w 3268239"/>
                <a:gd name="connsiteY4210" fmla="*/ 731804 h 2970782"/>
                <a:gd name="connsiteX4211" fmla="*/ 2261456 w 3268239"/>
                <a:gd name="connsiteY4211" fmla="*/ 730200 h 2970782"/>
                <a:gd name="connsiteX4212" fmla="*/ 2247187 w 3268239"/>
                <a:gd name="connsiteY4212" fmla="*/ 696276 h 2970782"/>
                <a:gd name="connsiteX4213" fmla="*/ 2242978 w 3268239"/>
                <a:gd name="connsiteY4213" fmla="*/ 666769 h 2970782"/>
                <a:gd name="connsiteX4214" fmla="*/ 2231807 w 3268239"/>
                <a:gd name="connsiteY4214" fmla="*/ 654148 h 2970782"/>
                <a:gd name="connsiteX4215" fmla="*/ 2212004 w 3268239"/>
                <a:gd name="connsiteY4215" fmla="*/ 607276 h 2970782"/>
                <a:gd name="connsiteX4216" fmla="*/ 2211131 w 3268239"/>
                <a:gd name="connsiteY4216" fmla="*/ 608033 h 2970782"/>
                <a:gd name="connsiteX4217" fmla="*/ 2210800 w 3268239"/>
                <a:gd name="connsiteY4217" fmla="*/ 607770 h 2970782"/>
                <a:gd name="connsiteX4218" fmla="*/ 2197399 w 3268239"/>
                <a:gd name="connsiteY4218" fmla="*/ 625227 h 2970782"/>
                <a:gd name="connsiteX4219" fmla="*/ 2175504 w 3268239"/>
                <a:gd name="connsiteY4219" fmla="*/ 643368 h 2970782"/>
                <a:gd name="connsiteX4220" fmla="*/ 2116280 w 3268239"/>
                <a:gd name="connsiteY4220" fmla="*/ 663220 h 2970782"/>
                <a:gd name="connsiteX4221" fmla="*/ 2114342 w 3268239"/>
                <a:gd name="connsiteY4221" fmla="*/ 662089 h 2970782"/>
                <a:gd name="connsiteX4222" fmla="*/ 2114007 w 3268239"/>
                <a:gd name="connsiteY4222" fmla="*/ 659870 h 2970782"/>
                <a:gd name="connsiteX4223" fmla="*/ 2154331 w 3268239"/>
                <a:gd name="connsiteY4223" fmla="*/ 612167 h 2970782"/>
                <a:gd name="connsiteX4224" fmla="*/ 2187176 w 3268239"/>
                <a:gd name="connsiteY4224" fmla="*/ 595565 h 2970782"/>
                <a:gd name="connsiteX4225" fmla="*/ 2189695 w 3268239"/>
                <a:gd name="connsiteY4225" fmla="*/ 594975 h 2970782"/>
                <a:gd name="connsiteX4226" fmla="*/ 2183075 w 3268239"/>
                <a:gd name="connsiteY4226" fmla="*/ 592584 h 2970782"/>
                <a:gd name="connsiteX4227" fmla="*/ 2152383 w 3268239"/>
                <a:gd name="connsiteY4227" fmla="*/ 572276 h 2970782"/>
                <a:gd name="connsiteX4228" fmla="*/ 2127845 w 3268239"/>
                <a:gd name="connsiteY4228" fmla="*/ 544847 h 2970782"/>
                <a:gd name="connsiteX4229" fmla="*/ 2120239 w 3268239"/>
                <a:gd name="connsiteY4229" fmla="*/ 526042 h 2970782"/>
                <a:gd name="connsiteX4230" fmla="*/ 2096623 w 3268239"/>
                <a:gd name="connsiteY4230" fmla="*/ 522281 h 2970782"/>
                <a:gd name="connsiteX4231" fmla="*/ 1551669 w 3268239"/>
                <a:gd name="connsiteY4231" fmla="*/ 661371 h 2970782"/>
                <a:gd name="connsiteX4232" fmla="*/ 1551874 w 3268239"/>
                <a:gd name="connsiteY4232" fmla="*/ 662010 h 2970782"/>
                <a:gd name="connsiteX4233" fmla="*/ 1551128 w 3268239"/>
                <a:gd name="connsiteY4233" fmla="*/ 664126 h 2970782"/>
                <a:gd name="connsiteX4234" fmla="*/ 1549012 w 3268239"/>
                <a:gd name="connsiteY4234" fmla="*/ 664872 h 2970782"/>
                <a:gd name="connsiteX4235" fmla="*/ 1544420 w 3268239"/>
                <a:gd name="connsiteY4235" fmla="*/ 663393 h 2970782"/>
                <a:gd name="connsiteX4236" fmla="*/ 1556886 w 3268239"/>
                <a:gd name="connsiteY4236" fmla="*/ 687550 h 2970782"/>
                <a:gd name="connsiteX4237" fmla="*/ 1558970 w 3268239"/>
                <a:gd name="connsiteY4237" fmla="*/ 703370 h 2970782"/>
                <a:gd name="connsiteX4238" fmla="*/ 1594028 w 3268239"/>
                <a:gd name="connsiteY4238" fmla="*/ 694740 h 2970782"/>
                <a:gd name="connsiteX4239" fmla="*/ 1597938 w 3268239"/>
                <a:gd name="connsiteY4239" fmla="*/ 694727 h 2970782"/>
                <a:gd name="connsiteX4240" fmla="*/ 1596041 w 3268239"/>
                <a:gd name="connsiteY4240" fmla="*/ 694116 h 2970782"/>
                <a:gd name="connsiteX4241" fmla="*/ 1564654 w 3268239"/>
                <a:gd name="connsiteY4241" fmla="*/ 674899 h 2970782"/>
                <a:gd name="connsiteX4242" fmla="*/ 672559 w 3268239"/>
                <a:gd name="connsiteY4242" fmla="*/ 900644 h 2970782"/>
                <a:gd name="connsiteX4243" fmla="*/ 673549 w 3268239"/>
                <a:gd name="connsiteY4243" fmla="*/ 901409 h 2970782"/>
                <a:gd name="connsiteX4244" fmla="*/ 696031 w 3268239"/>
                <a:gd name="connsiteY4244" fmla="*/ 930546 h 2970782"/>
                <a:gd name="connsiteX4245" fmla="*/ 696213 w 3268239"/>
                <a:gd name="connsiteY4245" fmla="*/ 931109 h 2970782"/>
                <a:gd name="connsiteX4246" fmla="*/ 721220 w 3268239"/>
                <a:gd name="connsiteY4246" fmla="*/ 908357 h 2970782"/>
                <a:gd name="connsiteX4247" fmla="*/ 724652 w 3268239"/>
                <a:gd name="connsiteY4247" fmla="*/ 906482 h 2970782"/>
                <a:gd name="connsiteX4248" fmla="*/ 722692 w 3268239"/>
                <a:gd name="connsiteY4248" fmla="*/ 906850 h 2970782"/>
                <a:gd name="connsiteX4249" fmla="*/ 685941 w 3268239"/>
                <a:gd name="connsiteY4249" fmla="*/ 904916 h 2970782"/>
                <a:gd name="connsiteX4250" fmla="*/ 2051906 w 3268239"/>
                <a:gd name="connsiteY4250" fmla="*/ 498981 h 2970782"/>
                <a:gd name="connsiteX4251" fmla="*/ 2051359 w 3268239"/>
                <a:gd name="connsiteY4251" fmla="*/ 499802 h 2970782"/>
                <a:gd name="connsiteX4252" fmla="*/ 2050930 w 3268239"/>
                <a:gd name="connsiteY4252" fmla="*/ 499618 h 2970782"/>
                <a:gd name="connsiteX4253" fmla="*/ 2051335 w 3268239"/>
                <a:gd name="connsiteY4253" fmla="*/ 511635 h 2970782"/>
                <a:gd name="connsiteX4254" fmla="*/ 2054613 w 3268239"/>
                <a:gd name="connsiteY4254" fmla="*/ 504064 h 2970782"/>
                <a:gd name="connsiteX4255" fmla="*/ 2056437 w 3268239"/>
                <a:gd name="connsiteY4255" fmla="*/ 502121 h 2970782"/>
                <a:gd name="connsiteX4256" fmla="*/ 487311 w 3268239"/>
                <a:gd name="connsiteY4256" fmla="*/ 929886 h 2970782"/>
                <a:gd name="connsiteX4257" fmla="*/ 488604 w 3268239"/>
                <a:gd name="connsiteY4257" fmla="*/ 940373 h 2970782"/>
                <a:gd name="connsiteX4258" fmla="*/ 490590 w 3268239"/>
                <a:gd name="connsiteY4258" fmla="*/ 945097 h 2970782"/>
                <a:gd name="connsiteX4259" fmla="*/ 494573 w 3268239"/>
                <a:gd name="connsiteY4259" fmla="*/ 964138 h 2970782"/>
                <a:gd name="connsiteX4260" fmla="*/ 495558 w 3268239"/>
                <a:gd name="connsiteY4260" fmla="*/ 978247 h 2970782"/>
                <a:gd name="connsiteX4261" fmla="*/ 503383 w 3268239"/>
                <a:gd name="connsiteY4261" fmla="*/ 966228 h 2970782"/>
                <a:gd name="connsiteX4262" fmla="*/ 516115 w 3268239"/>
                <a:gd name="connsiteY4262" fmla="*/ 951521 h 2970782"/>
                <a:gd name="connsiteX4263" fmla="*/ 539592 w 3268239"/>
                <a:gd name="connsiteY4263" fmla="*/ 933100 h 2970782"/>
                <a:gd name="connsiteX4264" fmla="*/ 540262 w 3268239"/>
                <a:gd name="connsiteY4264" fmla="*/ 931021 h 2970782"/>
                <a:gd name="connsiteX4265" fmla="*/ 519348 w 3268239"/>
                <a:gd name="connsiteY4265" fmla="*/ 934989 h 2970782"/>
                <a:gd name="connsiteX4266" fmla="*/ 617534 w 3268239"/>
                <a:gd name="connsiteY4266" fmla="*/ 886471 h 2970782"/>
                <a:gd name="connsiteX4267" fmla="*/ 607653 w 3268239"/>
                <a:gd name="connsiteY4267" fmla="*/ 906137 h 2970782"/>
                <a:gd name="connsiteX4268" fmla="*/ 589561 w 3268239"/>
                <a:gd name="connsiteY4268" fmla="*/ 928072 h 2970782"/>
                <a:gd name="connsiteX4269" fmla="*/ 565986 w 3268239"/>
                <a:gd name="connsiteY4269" fmla="*/ 946262 h 2970782"/>
                <a:gd name="connsiteX4270" fmla="*/ 565239 w 3268239"/>
                <a:gd name="connsiteY4270" fmla="*/ 948647 h 2970782"/>
                <a:gd name="connsiteX4271" fmla="*/ 558941 w 3268239"/>
                <a:gd name="connsiteY4271" fmla="*/ 956948 h 2970782"/>
                <a:gd name="connsiteX4272" fmla="*/ 560227 w 3268239"/>
                <a:gd name="connsiteY4272" fmla="*/ 958092 h 2970782"/>
                <a:gd name="connsiteX4273" fmla="*/ 559751 w 3268239"/>
                <a:gd name="connsiteY4273" fmla="*/ 1020552 h 2970782"/>
                <a:gd name="connsiteX4274" fmla="*/ 558405 w 3268239"/>
                <a:gd name="connsiteY4274" fmla="*/ 1023661 h 2970782"/>
                <a:gd name="connsiteX4275" fmla="*/ 578410 w 3268239"/>
                <a:gd name="connsiteY4275" fmla="*/ 1038671 h 2970782"/>
                <a:gd name="connsiteX4276" fmla="*/ 587326 w 3268239"/>
                <a:gd name="connsiteY4276" fmla="*/ 1052230 h 2970782"/>
                <a:gd name="connsiteX4277" fmla="*/ 619820 w 3268239"/>
                <a:gd name="connsiteY4277" fmla="*/ 1057036 h 2970782"/>
                <a:gd name="connsiteX4278" fmla="*/ 638306 w 3268239"/>
                <a:gd name="connsiteY4278" fmla="*/ 1066950 h 2970782"/>
                <a:gd name="connsiteX4279" fmla="*/ 639596 w 3268239"/>
                <a:gd name="connsiteY4279" fmla="*/ 1066670 h 2970782"/>
                <a:gd name="connsiteX4280" fmla="*/ 670405 w 3268239"/>
                <a:gd name="connsiteY4280" fmla="*/ 1067997 h 2970782"/>
                <a:gd name="connsiteX4281" fmla="*/ 670704 w 3268239"/>
                <a:gd name="connsiteY4281" fmla="*/ 1067846 h 2970782"/>
                <a:gd name="connsiteX4282" fmla="*/ 673223 w 3268239"/>
                <a:gd name="connsiteY4282" fmla="*/ 1067256 h 2970782"/>
                <a:gd name="connsiteX4283" fmla="*/ 666603 w 3268239"/>
                <a:gd name="connsiteY4283" fmla="*/ 1064865 h 2970782"/>
                <a:gd name="connsiteX4284" fmla="*/ 635910 w 3268239"/>
                <a:gd name="connsiteY4284" fmla="*/ 1044557 h 2970782"/>
                <a:gd name="connsiteX4285" fmla="*/ 601406 w 3268239"/>
                <a:gd name="connsiteY4285" fmla="*/ 992489 h 2970782"/>
                <a:gd name="connsiteX4286" fmla="*/ 601997 w 3268239"/>
                <a:gd name="connsiteY4286" fmla="*/ 990324 h 2970782"/>
                <a:gd name="connsiteX4287" fmla="*/ 604054 w 3268239"/>
                <a:gd name="connsiteY4287" fmla="*/ 989426 h 2970782"/>
                <a:gd name="connsiteX4288" fmla="*/ 629876 w 3268239"/>
                <a:gd name="connsiteY4288" fmla="*/ 995721 h 2970782"/>
                <a:gd name="connsiteX4289" fmla="*/ 635517 w 3268239"/>
                <a:gd name="connsiteY4289" fmla="*/ 999454 h 2970782"/>
                <a:gd name="connsiteX4290" fmla="*/ 633144 w 3268239"/>
                <a:gd name="connsiteY4290" fmla="*/ 981998 h 2970782"/>
                <a:gd name="connsiteX4291" fmla="*/ 634251 w 3268239"/>
                <a:gd name="connsiteY4291" fmla="*/ 980046 h 2970782"/>
                <a:gd name="connsiteX4292" fmla="*/ 636465 w 3268239"/>
                <a:gd name="connsiteY4292" fmla="*/ 979683 h 2970782"/>
                <a:gd name="connsiteX4293" fmla="*/ 684671 w 3268239"/>
                <a:gd name="connsiteY4293" fmla="*/ 1019404 h 2970782"/>
                <a:gd name="connsiteX4294" fmla="*/ 687841 w 3268239"/>
                <a:gd name="connsiteY4294" fmla="*/ 1024632 h 2970782"/>
                <a:gd name="connsiteX4295" fmla="*/ 688843 w 3268239"/>
                <a:gd name="connsiteY4295" fmla="*/ 1008209 h 2970782"/>
                <a:gd name="connsiteX4296" fmla="*/ 698136 w 3268239"/>
                <a:gd name="connsiteY4296" fmla="*/ 979919 h 2970782"/>
                <a:gd name="connsiteX4297" fmla="*/ 695509 w 3268239"/>
                <a:gd name="connsiteY4297" fmla="*/ 982308 h 2970782"/>
                <a:gd name="connsiteX4298" fmla="*/ 670955 w 3268239"/>
                <a:gd name="connsiteY4298" fmla="*/ 992481 h 2970782"/>
                <a:gd name="connsiteX4299" fmla="*/ 668785 w 3268239"/>
                <a:gd name="connsiteY4299" fmla="*/ 991908 h 2970782"/>
                <a:gd name="connsiteX4300" fmla="*/ 667870 w 3268239"/>
                <a:gd name="connsiteY4300" fmla="*/ 989860 h 2970782"/>
                <a:gd name="connsiteX4301" fmla="*/ 673948 w 3268239"/>
                <a:gd name="connsiteY4301" fmla="*/ 963986 h 2970782"/>
                <a:gd name="connsiteX4302" fmla="*/ 681523 w 3268239"/>
                <a:gd name="connsiteY4302" fmla="*/ 952326 h 2970782"/>
                <a:gd name="connsiteX4303" fmla="*/ 676023 w 3268239"/>
                <a:gd name="connsiteY4303" fmla="*/ 950554 h 2970782"/>
                <a:gd name="connsiteX4304" fmla="*/ 646886 w 3268239"/>
                <a:gd name="connsiteY4304" fmla="*/ 928072 h 2970782"/>
                <a:gd name="connsiteX4305" fmla="*/ 618885 w 3268239"/>
                <a:gd name="connsiteY4305" fmla="*/ 886153 h 2970782"/>
                <a:gd name="connsiteX4306" fmla="*/ 617908 w 3268239"/>
                <a:gd name="connsiteY4306" fmla="*/ 886667 h 2970782"/>
                <a:gd name="connsiteX4307" fmla="*/ 707845 w 3268239"/>
                <a:gd name="connsiteY4307" fmla="*/ 839493 h 2970782"/>
                <a:gd name="connsiteX4308" fmla="*/ 707343 w 3268239"/>
                <a:gd name="connsiteY4308" fmla="*/ 840270 h 2970782"/>
                <a:gd name="connsiteX4309" fmla="*/ 686247 w 3268239"/>
                <a:gd name="connsiteY4309" fmla="*/ 856368 h 2970782"/>
                <a:gd name="connsiteX4310" fmla="*/ 684425 w 3268239"/>
                <a:gd name="connsiteY4310" fmla="*/ 858796 h 2970782"/>
                <a:gd name="connsiteX4311" fmla="*/ 672328 w 3268239"/>
                <a:gd name="connsiteY4311" fmla="*/ 866750 h 2970782"/>
                <a:gd name="connsiteX4312" fmla="*/ 692721 w 3268239"/>
                <a:gd name="connsiteY4312" fmla="*/ 867823 h 2970782"/>
                <a:gd name="connsiteX4313" fmla="*/ 711595 w 3268239"/>
                <a:gd name="connsiteY4313" fmla="*/ 872532 h 2970782"/>
                <a:gd name="connsiteX4314" fmla="*/ 724724 w 3268239"/>
                <a:gd name="connsiteY4314" fmla="*/ 877791 h 2970782"/>
                <a:gd name="connsiteX4315" fmla="*/ 717314 w 3268239"/>
                <a:gd name="connsiteY4315" fmla="*/ 865513 h 2970782"/>
                <a:gd name="connsiteX4316" fmla="*/ 709621 w 3268239"/>
                <a:gd name="connsiteY4316" fmla="*/ 847645 h 2970782"/>
                <a:gd name="connsiteX4317" fmla="*/ 813004 w 3268239"/>
                <a:gd name="connsiteY4317" fmla="*/ 808242 h 2970782"/>
                <a:gd name="connsiteX4318" fmla="*/ 824390 w 3268239"/>
                <a:gd name="connsiteY4318" fmla="*/ 825558 h 2970782"/>
                <a:gd name="connsiteX4319" fmla="*/ 824235 w 3268239"/>
                <a:gd name="connsiteY4319" fmla="*/ 827797 h 2970782"/>
                <a:gd name="connsiteX4320" fmla="*/ 823268 w 3268239"/>
                <a:gd name="connsiteY4320" fmla="*/ 828471 h 2970782"/>
                <a:gd name="connsiteX4321" fmla="*/ 841554 w 3268239"/>
                <a:gd name="connsiteY4321" fmla="*/ 826063 h 2970782"/>
                <a:gd name="connsiteX4322" fmla="*/ 843502 w 3268239"/>
                <a:gd name="connsiteY4322" fmla="*/ 827178 h 2970782"/>
                <a:gd name="connsiteX4323" fmla="*/ 843856 w 3268239"/>
                <a:gd name="connsiteY4323" fmla="*/ 829394 h 2970782"/>
                <a:gd name="connsiteX4324" fmla="*/ 803934 w 3268239"/>
                <a:gd name="connsiteY4324" fmla="*/ 877433 h 2970782"/>
                <a:gd name="connsiteX4325" fmla="*/ 757230 w 3268239"/>
                <a:gd name="connsiteY4325" fmla="*/ 897629 h 2970782"/>
                <a:gd name="connsiteX4326" fmla="*/ 757994 w 3268239"/>
                <a:gd name="connsiteY4326" fmla="*/ 898495 h 2970782"/>
                <a:gd name="connsiteX4327" fmla="*/ 757733 w 3268239"/>
                <a:gd name="connsiteY4327" fmla="*/ 898827 h 2970782"/>
                <a:gd name="connsiteX4328" fmla="*/ 775303 w 3268239"/>
                <a:gd name="connsiteY4328" fmla="*/ 912084 h 2970782"/>
                <a:gd name="connsiteX4329" fmla="*/ 793627 w 3268239"/>
                <a:gd name="connsiteY4329" fmla="*/ 933825 h 2970782"/>
                <a:gd name="connsiteX4330" fmla="*/ 810504 w 3268239"/>
                <a:gd name="connsiteY4330" fmla="*/ 966529 h 2970782"/>
                <a:gd name="connsiteX4331" fmla="*/ 812588 w 3268239"/>
                <a:gd name="connsiteY4331" fmla="*/ 982349 h 2970782"/>
                <a:gd name="connsiteX4332" fmla="*/ 847646 w 3268239"/>
                <a:gd name="connsiteY4332" fmla="*/ 973720 h 2970782"/>
                <a:gd name="connsiteX4333" fmla="*/ 851557 w 3268239"/>
                <a:gd name="connsiteY4333" fmla="*/ 973707 h 2970782"/>
                <a:gd name="connsiteX4334" fmla="*/ 849659 w 3268239"/>
                <a:gd name="connsiteY4334" fmla="*/ 973096 h 2970782"/>
                <a:gd name="connsiteX4335" fmla="*/ 818273 w 3268239"/>
                <a:gd name="connsiteY4335" fmla="*/ 953878 h 2970782"/>
                <a:gd name="connsiteX4336" fmla="*/ 781962 w 3268239"/>
                <a:gd name="connsiteY4336" fmla="*/ 903055 h 2970782"/>
                <a:gd name="connsiteX4337" fmla="*/ 782477 w 3268239"/>
                <a:gd name="connsiteY4337" fmla="*/ 900871 h 2970782"/>
                <a:gd name="connsiteX4338" fmla="*/ 784500 w 3268239"/>
                <a:gd name="connsiteY4338" fmla="*/ 899900 h 2970782"/>
                <a:gd name="connsiteX4339" fmla="*/ 841914 w 3268239"/>
                <a:gd name="connsiteY4339" fmla="*/ 924502 h 2970782"/>
                <a:gd name="connsiteX4340" fmla="*/ 856261 w 3268239"/>
                <a:gd name="connsiteY4340" fmla="*/ 937638 h 2970782"/>
                <a:gd name="connsiteX4341" fmla="*/ 865296 w 3268239"/>
                <a:gd name="connsiteY4341" fmla="*/ 948519 h 2970782"/>
                <a:gd name="connsiteX4342" fmla="*/ 864634 w 3268239"/>
                <a:gd name="connsiteY4342" fmla="*/ 934193 h 2970782"/>
                <a:gd name="connsiteX4343" fmla="*/ 866389 w 3268239"/>
                <a:gd name="connsiteY4343" fmla="*/ 914820 h 2970782"/>
                <a:gd name="connsiteX4344" fmla="*/ 892248 w 3268239"/>
                <a:gd name="connsiteY4344" fmla="*/ 857961 h 2970782"/>
                <a:gd name="connsiteX4345" fmla="*/ 894397 w 3268239"/>
                <a:gd name="connsiteY4345" fmla="*/ 857315 h 2970782"/>
                <a:gd name="connsiteX4346" fmla="*/ 896248 w 3268239"/>
                <a:gd name="connsiteY4346" fmla="*/ 858582 h 2970782"/>
                <a:gd name="connsiteX4347" fmla="*/ 903650 w 3268239"/>
                <a:gd name="connsiteY4347" fmla="*/ 920605 h 2970782"/>
                <a:gd name="connsiteX4348" fmla="*/ 893399 w 3268239"/>
                <a:gd name="connsiteY4348" fmla="*/ 955951 h 2970782"/>
                <a:gd name="connsiteX4349" fmla="*/ 891711 w 3268239"/>
                <a:gd name="connsiteY4349" fmla="*/ 958898 h 2970782"/>
                <a:gd name="connsiteX4350" fmla="*/ 895261 w 3268239"/>
                <a:gd name="connsiteY4350" fmla="*/ 957077 h 2970782"/>
                <a:gd name="connsiteX4351" fmla="*/ 931043 w 3268239"/>
                <a:gd name="connsiteY4351" fmla="*/ 948472 h 2970782"/>
                <a:gd name="connsiteX4352" fmla="*/ 938312 w 3268239"/>
                <a:gd name="connsiteY4352" fmla="*/ 948621 h 2970782"/>
                <a:gd name="connsiteX4353" fmla="*/ 935092 w 3268239"/>
                <a:gd name="connsiteY4353" fmla="*/ 927253 h 2970782"/>
                <a:gd name="connsiteX4354" fmla="*/ 915438 w 3268239"/>
                <a:gd name="connsiteY4354" fmla="*/ 925200 h 2970782"/>
                <a:gd name="connsiteX4355" fmla="*/ 913804 w 3268239"/>
                <a:gd name="connsiteY4355" fmla="*/ 923662 h 2970782"/>
                <a:gd name="connsiteX4356" fmla="*/ 913976 w 3268239"/>
                <a:gd name="connsiteY4356" fmla="*/ 921425 h 2970782"/>
                <a:gd name="connsiteX4357" fmla="*/ 963989 w 3268239"/>
                <a:gd name="connsiteY4357" fmla="*/ 884004 h 2970782"/>
                <a:gd name="connsiteX4358" fmla="*/ 999725 w 3268239"/>
                <a:gd name="connsiteY4358" fmla="*/ 875208 h 2970782"/>
                <a:gd name="connsiteX4359" fmla="*/ 1003635 w 3268239"/>
                <a:gd name="connsiteY4359" fmla="*/ 875195 h 2970782"/>
                <a:gd name="connsiteX4360" fmla="*/ 1001738 w 3268239"/>
                <a:gd name="connsiteY4360" fmla="*/ 874584 h 2970782"/>
                <a:gd name="connsiteX4361" fmla="*/ 970351 w 3268239"/>
                <a:gd name="connsiteY4361" fmla="*/ 855366 h 2970782"/>
                <a:gd name="connsiteX4362" fmla="*/ 949707 w 3268239"/>
                <a:gd name="connsiteY4362" fmla="*/ 833859 h 2970782"/>
                <a:gd name="connsiteX4363" fmla="*/ 933263 w 3268239"/>
                <a:gd name="connsiteY4363" fmla="*/ 830128 h 2970782"/>
                <a:gd name="connsiteX4364" fmla="*/ 890229 w 3268239"/>
                <a:gd name="connsiteY4364" fmla="*/ 803874 h 2970782"/>
                <a:gd name="connsiteX4365" fmla="*/ 889558 w 3268239"/>
                <a:gd name="connsiteY4365" fmla="*/ 804751 h 2970782"/>
                <a:gd name="connsiteX4366" fmla="*/ 888983 w 3268239"/>
                <a:gd name="connsiteY4366" fmla="*/ 804722 h 2970782"/>
                <a:gd name="connsiteX4367" fmla="*/ 881254 w 3268239"/>
                <a:gd name="connsiteY4367" fmla="*/ 854238 h 2970782"/>
                <a:gd name="connsiteX4368" fmla="*/ 844751 w 3268239"/>
                <a:gd name="connsiteY4368" fmla="*/ 904925 h 2970782"/>
                <a:gd name="connsiteX4369" fmla="*/ 842518 w 3268239"/>
                <a:gd name="connsiteY4369" fmla="*/ 905138 h 2970782"/>
                <a:gd name="connsiteX4370" fmla="*/ 840950 w 3268239"/>
                <a:gd name="connsiteY4370" fmla="*/ 903532 h 2970782"/>
                <a:gd name="connsiteX4371" fmla="*/ 845850 w 3268239"/>
                <a:gd name="connsiteY4371" fmla="*/ 841262 h 2970782"/>
                <a:gd name="connsiteX4372" fmla="*/ 862830 w 3268239"/>
                <a:gd name="connsiteY4372" fmla="*/ 808610 h 2970782"/>
                <a:gd name="connsiteX4373" fmla="*/ 864531 w 3268239"/>
                <a:gd name="connsiteY4373" fmla="*/ 806661 h 2970782"/>
                <a:gd name="connsiteX4374" fmla="*/ 857760 w 3268239"/>
                <a:gd name="connsiteY4374" fmla="*/ 808584 h 2970782"/>
                <a:gd name="connsiteX4375" fmla="*/ 820985 w 3268239"/>
                <a:gd name="connsiteY4375" fmla="*/ 810007 h 2970782"/>
                <a:gd name="connsiteX4376" fmla="*/ 436918 w 3268239"/>
                <a:gd name="connsiteY4376" fmla="*/ 909458 h 2970782"/>
                <a:gd name="connsiteX4377" fmla="*/ 432674 w 3268239"/>
                <a:gd name="connsiteY4377" fmla="*/ 956644 h 2970782"/>
                <a:gd name="connsiteX4378" fmla="*/ 425137 w 3268239"/>
                <a:gd name="connsiteY4378" fmla="*/ 973780 h 2970782"/>
                <a:gd name="connsiteX4379" fmla="*/ 432367 w 3268239"/>
                <a:gd name="connsiteY4379" fmla="*/ 974692 h 2970782"/>
                <a:gd name="connsiteX4380" fmla="*/ 466518 w 3268239"/>
                <a:gd name="connsiteY4380" fmla="*/ 988408 h 2970782"/>
                <a:gd name="connsiteX4381" fmla="*/ 469701 w 3268239"/>
                <a:gd name="connsiteY4381" fmla="*/ 990679 h 2970782"/>
                <a:gd name="connsiteX4382" fmla="*/ 468517 w 3268239"/>
                <a:gd name="connsiteY4382" fmla="*/ 989076 h 2970782"/>
                <a:gd name="connsiteX4383" fmla="*/ 454248 w 3268239"/>
                <a:gd name="connsiteY4383" fmla="*/ 955152 h 2970782"/>
                <a:gd name="connsiteX4384" fmla="*/ 450039 w 3268239"/>
                <a:gd name="connsiteY4384" fmla="*/ 925646 h 2970782"/>
                <a:gd name="connsiteX4385" fmla="*/ 438868 w 3268239"/>
                <a:gd name="connsiteY4385" fmla="*/ 913023 h 2970782"/>
                <a:gd name="connsiteX4386" fmla="*/ 1443609 w 3268239"/>
                <a:gd name="connsiteY4386" fmla="*/ 626530 h 2970782"/>
                <a:gd name="connsiteX4387" fmla="*/ 1437252 w 3268239"/>
                <a:gd name="connsiteY4387" fmla="*/ 634238 h 2970782"/>
                <a:gd name="connsiteX4388" fmla="*/ 1409711 w 3268239"/>
                <a:gd name="connsiteY4388" fmla="*/ 655489 h 2970782"/>
                <a:gd name="connsiteX4389" fmla="*/ 1424141 w 3268239"/>
                <a:gd name="connsiteY4389" fmla="*/ 666317 h 2970782"/>
                <a:gd name="connsiteX4390" fmla="*/ 1428332 w 3268239"/>
                <a:gd name="connsiteY4390" fmla="*/ 672689 h 2970782"/>
                <a:gd name="connsiteX4391" fmla="*/ 1440379 w 3268239"/>
                <a:gd name="connsiteY4391" fmla="*/ 654145 h 2970782"/>
                <a:gd name="connsiteX4392" fmla="*/ 1467602 w 3268239"/>
                <a:gd name="connsiteY4392" fmla="*/ 629378 h 2970782"/>
                <a:gd name="connsiteX4393" fmla="*/ 1471033 w 3268239"/>
                <a:gd name="connsiteY4393" fmla="*/ 627503 h 2970782"/>
                <a:gd name="connsiteX4394" fmla="*/ 1469074 w 3268239"/>
                <a:gd name="connsiteY4394" fmla="*/ 627870 h 2970782"/>
                <a:gd name="connsiteX4395" fmla="*/ 392051 w 3268239"/>
                <a:gd name="connsiteY4395" fmla="*/ 914096 h 2970782"/>
                <a:gd name="connsiteX4396" fmla="*/ 392206 w 3268239"/>
                <a:gd name="connsiteY4396" fmla="*/ 914522 h 2970782"/>
                <a:gd name="connsiteX4397" fmla="*/ 362014 w 3268239"/>
                <a:gd name="connsiteY4397" fmla="*/ 969203 h 2970782"/>
                <a:gd name="connsiteX4398" fmla="*/ 333061 w 3268239"/>
                <a:gd name="connsiteY4398" fmla="*/ 991922 h 2970782"/>
                <a:gd name="connsiteX4399" fmla="*/ 329969 w 3268239"/>
                <a:gd name="connsiteY4399" fmla="*/ 993330 h 2970782"/>
                <a:gd name="connsiteX4400" fmla="*/ 333915 w 3268239"/>
                <a:gd name="connsiteY4400" fmla="*/ 993923 h 2970782"/>
                <a:gd name="connsiteX4401" fmla="*/ 367992 w 3268239"/>
                <a:gd name="connsiteY4401" fmla="*/ 1007821 h 2970782"/>
                <a:gd name="connsiteX4402" fmla="*/ 373801 w 3268239"/>
                <a:gd name="connsiteY4402" fmla="*/ 1012179 h 2970782"/>
                <a:gd name="connsiteX4403" fmla="*/ 383660 w 3268239"/>
                <a:gd name="connsiteY4403" fmla="*/ 992944 h 2970782"/>
                <a:gd name="connsiteX4404" fmla="*/ 368899 w 3268239"/>
                <a:gd name="connsiteY4404" fmla="*/ 979806 h 2970782"/>
                <a:gd name="connsiteX4405" fmla="*/ 368470 w 3268239"/>
                <a:gd name="connsiteY4405" fmla="*/ 977603 h 2970782"/>
                <a:gd name="connsiteX4406" fmla="*/ 369915 w 3268239"/>
                <a:gd name="connsiteY4406" fmla="*/ 975887 h 2970782"/>
                <a:gd name="connsiteX4407" fmla="*/ 392546 w 3268239"/>
                <a:gd name="connsiteY4407" fmla="*/ 970827 h 2970782"/>
                <a:gd name="connsiteX4408" fmla="*/ 396501 w 3268239"/>
                <a:gd name="connsiteY4408" fmla="*/ 946000 h 2970782"/>
                <a:gd name="connsiteX4409" fmla="*/ 411319 w 3268239"/>
                <a:gd name="connsiteY4409" fmla="*/ 912312 h 2970782"/>
                <a:gd name="connsiteX4410" fmla="*/ 412890 w 3268239"/>
                <a:gd name="connsiteY4410" fmla="*/ 910256 h 2970782"/>
                <a:gd name="connsiteX4411" fmla="*/ 406258 w 3268239"/>
                <a:gd name="connsiteY4411" fmla="*/ 912616 h 2970782"/>
                <a:gd name="connsiteX4412" fmla="*/ 2337130 w 3268239"/>
                <a:gd name="connsiteY4412" fmla="*/ 374299 h 2970782"/>
                <a:gd name="connsiteX4413" fmla="*/ 2336411 w 3268239"/>
                <a:gd name="connsiteY4413" fmla="*/ 374975 h 2970782"/>
                <a:gd name="connsiteX4414" fmla="*/ 2335998 w 3268239"/>
                <a:gd name="connsiteY4414" fmla="*/ 374885 h 2970782"/>
                <a:gd name="connsiteX4415" fmla="*/ 2331719 w 3268239"/>
                <a:gd name="connsiteY4415" fmla="*/ 396474 h 2970782"/>
                <a:gd name="connsiteX4416" fmla="*/ 2326640 w 3268239"/>
                <a:gd name="connsiteY4416" fmla="*/ 407855 h 2970782"/>
                <a:gd name="connsiteX4417" fmla="*/ 2333360 w 3268239"/>
                <a:gd name="connsiteY4417" fmla="*/ 407519 h 2970782"/>
                <a:gd name="connsiteX4418" fmla="*/ 2335210 w 3268239"/>
                <a:gd name="connsiteY4418" fmla="*/ 408788 h 2970782"/>
                <a:gd name="connsiteX4419" fmla="*/ 2335384 w 3268239"/>
                <a:gd name="connsiteY4419" fmla="*/ 411026 h 2970782"/>
                <a:gd name="connsiteX4420" fmla="*/ 2320962 w 3268239"/>
                <a:gd name="connsiteY4420" fmla="*/ 433351 h 2970782"/>
                <a:gd name="connsiteX4421" fmla="*/ 2299866 w 3268239"/>
                <a:gd name="connsiteY4421" fmla="*/ 449448 h 2970782"/>
                <a:gd name="connsiteX4422" fmla="*/ 2298044 w 3268239"/>
                <a:gd name="connsiteY4422" fmla="*/ 451877 h 2970782"/>
                <a:gd name="connsiteX4423" fmla="*/ 2275837 w 3268239"/>
                <a:gd name="connsiteY4423" fmla="*/ 466479 h 2970782"/>
                <a:gd name="connsiteX4424" fmla="*/ 2273598 w 3268239"/>
                <a:gd name="connsiteY4424" fmla="*/ 466324 h 2970782"/>
                <a:gd name="connsiteX4425" fmla="*/ 2272314 w 3268239"/>
                <a:gd name="connsiteY4425" fmla="*/ 464484 h 2970782"/>
                <a:gd name="connsiteX4426" fmla="*/ 2272345 w 3268239"/>
                <a:gd name="connsiteY4426" fmla="*/ 463756 h 2970782"/>
                <a:gd name="connsiteX4427" fmla="*/ 2257741 w 3268239"/>
                <a:gd name="connsiteY4427" fmla="*/ 469851 h 2970782"/>
                <a:gd name="connsiteX4428" fmla="*/ 2254386 w 3268239"/>
                <a:gd name="connsiteY4428" fmla="*/ 470384 h 2970782"/>
                <a:gd name="connsiteX4429" fmla="*/ 2258031 w 3268239"/>
                <a:gd name="connsiteY4429" fmla="*/ 472008 h 2970782"/>
                <a:gd name="connsiteX4430" fmla="*/ 2287168 w 3268239"/>
                <a:gd name="connsiteY4430" fmla="*/ 494490 h 2970782"/>
                <a:gd name="connsiteX4431" fmla="*/ 2317802 w 3268239"/>
                <a:gd name="connsiteY4431" fmla="*/ 548924 h 2970782"/>
                <a:gd name="connsiteX4432" fmla="*/ 2317056 w 3268239"/>
                <a:gd name="connsiteY4432" fmla="*/ 551040 h 2970782"/>
                <a:gd name="connsiteX4433" fmla="*/ 2314940 w 3268239"/>
                <a:gd name="connsiteY4433" fmla="*/ 551787 h 2970782"/>
                <a:gd name="connsiteX4434" fmla="*/ 2260505 w 3268239"/>
                <a:gd name="connsiteY4434" fmla="*/ 521153 h 2970782"/>
                <a:gd name="connsiteX4435" fmla="*/ 2239933 w 3268239"/>
                <a:gd name="connsiteY4435" fmla="*/ 490356 h 2970782"/>
                <a:gd name="connsiteX4436" fmla="*/ 2244591 w 3268239"/>
                <a:gd name="connsiteY4436" fmla="*/ 506285 h 2970782"/>
                <a:gd name="connsiteX4437" fmla="*/ 2242350 w 3268239"/>
                <a:gd name="connsiteY4437" fmla="*/ 543019 h 2970782"/>
                <a:gd name="connsiteX4438" fmla="*/ 2237483 w 3268239"/>
                <a:gd name="connsiteY4438" fmla="*/ 561853 h 2970782"/>
                <a:gd name="connsiteX4439" fmla="*/ 2232114 w 3268239"/>
                <a:gd name="connsiteY4439" fmla="*/ 574937 h 2970782"/>
                <a:gd name="connsiteX4440" fmla="*/ 2244454 w 3268239"/>
                <a:gd name="connsiteY4440" fmla="*/ 567630 h 2970782"/>
                <a:gd name="connsiteX4441" fmla="*/ 2262385 w 3268239"/>
                <a:gd name="connsiteY4441" fmla="*/ 560088 h 2970782"/>
                <a:gd name="connsiteX4442" fmla="*/ 2324729 w 3268239"/>
                <a:gd name="connsiteY4442" fmla="*/ 556241 h 2970782"/>
                <a:gd name="connsiteX4443" fmla="*/ 2326309 w 3268239"/>
                <a:gd name="connsiteY4443" fmla="*/ 557835 h 2970782"/>
                <a:gd name="connsiteX4444" fmla="*/ 2326058 w 3268239"/>
                <a:gd name="connsiteY4444" fmla="*/ 560065 h 2970782"/>
                <a:gd name="connsiteX4445" fmla="*/ 2274762 w 3268239"/>
                <a:gd name="connsiteY4445" fmla="*/ 595706 h 2970782"/>
                <a:gd name="connsiteX4446" fmla="*/ 2238739 w 3268239"/>
                <a:gd name="connsiteY4446" fmla="*/ 603241 h 2970782"/>
                <a:gd name="connsiteX4447" fmla="*/ 2235344 w 3268239"/>
                <a:gd name="connsiteY4447" fmla="*/ 603134 h 2970782"/>
                <a:gd name="connsiteX4448" fmla="*/ 2238618 w 3268239"/>
                <a:gd name="connsiteY4448" fmla="*/ 605414 h 2970782"/>
                <a:gd name="connsiteX4449" fmla="*/ 2263009 w 3268239"/>
                <a:gd name="connsiteY4449" fmla="*/ 632974 h 2970782"/>
                <a:gd name="connsiteX4450" fmla="*/ 2279611 w 3268239"/>
                <a:gd name="connsiteY4450" fmla="*/ 665819 h 2970782"/>
                <a:gd name="connsiteX4451" fmla="*/ 2281542 w 3268239"/>
                <a:gd name="connsiteY4451" fmla="*/ 681496 h 2970782"/>
                <a:gd name="connsiteX4452" fmla="*/ 2283530 w 3268239"/>
                <a:gd name="connsiteY4452" fmla="*/ 686221 h 2970782"/>
                <a:gd name="connsiteX4453" fmla="*/ 2287512 w 3268239"/>
                <a:gd name="connsiteY4453" fmla="*/ 705262 h 2970782"/>
                <a:gd name="connsiteX4454" fmla="*/ 2288497 w 3268239"/>
                <a:gd name="connsiteY4454" fmla="*/ 719371 h 2970782"/>
                <a:gd name="connsiteX4455" fmla="*/ 2296322 w 3268239"/>
                <a:gd name="connsiteY4455" fmla="*/ 707352 h 2970782"/>
                <a:gd name="connsiteX4456" fmla="*/ 2309054 w 3268239"/>
                <a:gd name="connsiteY4456" fmla="*/ 692645 h 2970782"/>
                <a:gd name="connsiteX4457" fmla="*/ 2363238 w 3268239"/>
                <a:gd name="connsiteY4457" fmla="*/ 661569 h 2970782"/>
                <a:gd name="connsiteX4458" fmla="*/ 2365360 w 3268239"/>
                <a:gd name="connsiteY4458" fmla="*/ 662299 h 2970782"/>
                <a:gd name="connsiteX4459" fmla="*/ 2366124 w 3268239"/>
                <a:gd name="connsiteY4459" fmla="*/ 664409 h 2970782"/>
                <a:gd name="connsiteX4460" fmla="*/ 2335933 w 3268239"/>
                <a:gd name="connsiteY4460" fmla="*/ 719090 h 2970782"/>
                <a:gd name="connsiteX4461" fmla="*/ 2330082 w 3268239"/>
                <a:gd name="connsiteY4461" fmla="*/ 723681 h 2970782"/>
                <a:gd name="connsiteX4462" fmla="*/ 2325867 w 3268239"/>
                <a:gd name="connsiteY4462" fmla="*/ 751164 h 2970782"/>
                <a:gd name="connsiteX4463" fmla="*/ 2341911 w 3268239"/>
                <a:gd name="connsiteY4463" fmla="*/ 757708 h 2970782"/>
                <a:gd name="connsiteX4464" fmla="*/ 2371348 w 3268239"/>
                <a:gd name="connsiteY4464" fmla="*/ 779795 h 2970782"/>
                <a:gd name="connsiteX4465" fmla="*/ 2378929 w 3268239"/>
                <a:gd name="connsiteY4465" fmla="*/ 791324 h 2970782"/>
                <a:gd name="connsiteX4466" fmla="*/ 2385228 w 3268239"/>
                <a:gd name="connsiteY4466" fmla="*/ 792256 h 2970782"/>
                <a:gd name="connsiteX4467" fmla="*/ 2408651 w 3268239"/>
                <a:gd name="connsiteY4467" fmla="*/ 804817 h 2970782"/>
                <a:gd name="connsiteX4468" fmla="*/ 2409581 w 3268239"/>
                <a:gd name="connsiteY4468" fmla="*/ 806859 h 2970782"/>
                <a:gd name="connsiteX4469" fmla="*/ 2408575 w 3268239"/>
                <a:gd name="connsiteY4469" fmla="*/ 808865 h 2970782"/>
                <a:gd name="connsiteX4470" fmla="*/ 2348120 w 3268239"/>
                <a:gd name="connsiteY4470" fmla="*/ 824572 h 2970782"/>
                <a:gd name="connsiteX4471" fmla="*/ 2319873 w 3268239"/>
                <a:gd name="connsiteY4471" fmla="*/ 821328 h 2970782"/>
                <a:gd name="connsiteX4472" fmla="*/ 2298834 w 3268239"/>
                <a:gd name="connsiteY4472" fmla="*/ 813923 h 2970782"/>
                <a:gd name="connsiteX4473" fmla="*/ 2298524 w 3268239"/>
                <a:gd name="connsiteY4473" fmla="*/ 814860 h 2970782"/>
                <a:gd name="connsiteX4474" fmla="*/ 2297927 w 3268239"/>
                <a:gd name="connsiteY4474" fmla="*/ 814777 h 2970782"/>
                <a:gd name="connsiteX4475" fmla="*/ 2306837 w 3268239"/>
                <a:gd name="connsiteY4475" fmla="*/ 864345 h 2970782"/>
                <a:gd name="connsiteX4476" fmla="*/ 2301452 w 3268239"/>
                <a:gd name="connsiteY4476" fmla="*/ 900752 h 2970782"/>
                <a:gd name="connsiteX4477" fmla="*/ 2293910 w 3268239"/>
                <a:gd name="connsiteY4477" fmla="*/ 914814 h 2970782"/>
                <a:gd name="connsiteX4478" fmla="*/ 2327414 w 3268239"/>
                <a:gd name="connsiteY4478" fmla="*/ 928270 h 2970782"/>
                <a:gd name="connsiteX4479" fmla="*/ 2330597 w 3268239"/>
                <a:gd name="connsiteY4479" fmla="*/ 930541 h 2970782"/>
                <a:gd name="connsiteX4480" fmla="*/ 2329412 w 3268239"/>
                <a:gd name="connsiteY4480" fmla="*/ 928938 h 2970782"/>
                <a:gd name="connsiteX4481" fmla="*/ 2315144 w 3268239"/>
                <a:gd name="connsiteY4481" fmla="*/ 895014 h 2970782"/>
                <a:gd name="connsiteX4482" fmla="*/ 2315324 w 3268239"/>
                <a:gd name="connsiteY4482" fmla="*/ 832552 h 2970782"/>
                <a:gd name="connsiteX4483" fmla="*/ 2317017 w 3268239"/>
                <a:gd name="connsiteY4483" fmla="*/ 831079 h 2970782"/>
                <a:gd name="connsiteX4484" fmla="*/ 2319226 w 3268239"/>
                <a:gd name="connsiteY4484" fmla="*/ 831472 h 2970782"/>
                <a:gd name="connsiteX4485" fmla="*/ 2351486 w 3268239"/>
                <a:gd name="connsiteY4485" fmla="*/ 884959 h 2970782"/>
                <a:gd name="connsiteX4486" fmla="*/ 2355469 w 3268239"/>
                <a:gd name="connsiteY4486" fmla="*/ 904000 h 2970782"/>
                <a:gd name="connsiteX4487" fmla="*/ 2356454 w 3268239"/>
                <a:gd name="connsiteY4487" fmla="*/ 918109 h 2970782"/>
                <a:gd name="connsiteX4488" fmla="*/ 2364279 w 3268239"/>
                <a:gd name="connsiteY4488" fmla="*/ 906090 h 2970782"/>
                <a:gd name="connsiteX4489" fmla="*/ 2377011 w 3268239"/>
                <a:gd name="connsiteY4489" fmla="*/ 891383 h 2970782"/>
                <a:gd name="connsiteX4490" fmla="*/ 2431195 w 3268239"/>
                <a:gd name="connsiteY4490" fmla="*/ 860307 h 2970782"/>
                <a:gd name="connsiteX4491" fmla="*/ 2433317 w 3268239"/>
                <a:gd name="connsiteY4491" fmla="*/ 861037 h 2970782"/>
                <a:gd name="connsiteX4492" fmla="*/ 2434081 w 3268239"/>
                <a:gd name="connsiteY4492" fmla="*/ 863147 h 2970782"/>
                <a:gd name="connsiteX4493" fmla="*/ 2403889 w 3268239"/>
                <a:gd name="connsiteY4493" fmla="*/ 917828 h 2970782"/>
                <a:gd name="connsiteX4494" fmla="*/ 2374936 w 3268239"/>
                <a:gd name="connsiteY4494" fmla="*/ 940546 h 2970782"/>
                <a:gd name="connsiteX4495" fmla="*/ 2371845 w 3268239"/>
                <a:gd name="connsiteY4495" fmla="*/ 941954 h 2970782"/>
                <a:gd name="connsiteX4496" fmla="*/ 2375790 w 3268239"/>
                <a:gd name="connsiteY4496" fmla="*/ 942547 h 2970782"/>
                <a:gd name="connsiteX4497" fmla="*/ 2409868 w 3268239"/>
                <a:gd name="connsiteY4497" fmla="*/ 956445 h 2970782"/>
                <a:gd name="connsiteX4498" fmla="*/ 2415676 w 3268239"/>
                <a:gd name="connsiteY4498" fmla="*/ 960804 h 2970782"/>
                <a:gd name="connsiteX4499" fmla="*/ 2425536 w 3268239"/>
                <a:gd name="connsiteY4499" fmla="*/ 941569 h 2970782"/>
                <a:gd name="connsiteX4500" fmla="*/ 2410774 w 3268239"/>
                <a:gd name="connsiteY4500" fmla="*/ 928430 h 2970782"/>
                <a:gd name="connsiteX4501" fmla="*/ 2410345 w 3268239"/>
                <a:gd name="connsiteY4501" fmla="*/ 926228 h 2970782"/>
                <a:gd name="connsiteX4502" fmla="*/ 2411791 w 3268239"/>
                <a:gd name="connsiteY4502" fmla="*/ 924511 h 2970782"/>
                <a:gd name="connsiteX4503" fmla="*/ 2474242 w 3268239"/>
                <a:gd name="connsiteY4503" fmla="*/ 923316 h 2970782"/>
                <a:gd name="connsiteX4504" fmla="*/ 2508393 w 3268239"/>
                <a:gd name="connsiteY4504" fmla="*/ 937032 h 2970782"/>
                <a:gd name="connsiteX4505" fmla="*/ 2511576 w 3268239"/>
                <a:gd name="connsiteY4505" fmla="*/ 939304 h 2970782"/>
                <a:gd name="connsiteX4506" fmla="*/ 2510392 w 3268239"/>
                <a:gd name="connsiteY4506" fmla="*/ 937701 h 2970782"/>
                <a:gd name="connsiteX4507" fmla="*/ 2496123 w 3268239"/>
                <a:gd name="connsiteY4507" fmla="*/ 903777 h 2970782"/>
                <a:gd name="connsiteX4508" fmla="*/ 2495724 w 3268239"/>
                <a:gd name="connsiteY4508" fmla="*/ 900981 h 2970782"/>
                <a:gd name="connsiteX4509" fmla="*/ 2485396 w 3268239"/>
                <a:gd name="connsiteY4509" fmla="*/ 904145 h 2970782"/>
                <a:gd name="connsiteX4510" fmla="*/ 2483291 w 3268239"/>
                <a:gd name="connsiteY4510" fmla="*/ 903368 h 2970782"/>
                <a:gd name="connsiteX4511" fmla="*/ 2482575 w 3268239"/>
                <a:gd name="connsiteY4511" fmla="*/ 901241 h 2970782"/>
                <a:gd name="connsiteX4512" fmla="*/ 2491091 w 3268239"/>
                <a:gd name="connsiteY4512" fmla="*/ 876065 h 2970782"/>
                <a:gd name="connsiteX4513" fmla="*/ 2492006 w 3268239"/>
                <a:gd name="connsiteY4513" fmla="*/ 874914 h 2970782"/>
                <a:gd name="connsiteX4514" fmla="*/ 2491914 w 3268239"/>
                <a:gd name="connsiteY4514" fmla="*/ 874269 h 2970782"/>
                <a:gd name="connsiteX4515" fmla="*/ 2480744 w 3268239"/>
                <a:gd name="connsiteY4515" fmla="*/ 861648 h 2970782"/>
                <a:gd name="connsiteX4516" fmla="*/ 2460940 w 3268239"/>
                <a:gd name="connsiteY4516" fmla="*/ 814776 h 2970782"/>
                <a:gd name="connsiteX4517" fmla="*/ 2460067 w 3268239"/>
                <a:gd name="connsiteY4517" fmla="*/ 815534 h 2970782"/>
                <a:gd name="connsiteX4518" fmla="*/ 2459737 w 3268239"/>
                <a:gd name="connsiteY4518" fmla="*/ 815270 h 2970782"/>
                <a:gd name="connsiteX4519" fmla="*/ 2446335 w 3268239"/>
                <a:gd name="connsiteY4519" fmla="*/ 832727 h 2970782"/>
                <a:gd name="connsiteX4520" fmla="*/ 2424441 w 3268239"/>
                <a:gd name="connsiteY4520" fmla="*/ 850869 h 2970782"/>
                <a:gd name="connsiteX4521" fmla="*/ 2365217 w 3268239"/>
                <a:gd name="connsiteY4521" fmla="*/ 870721 h 2970782"/>
                <a:gd name="connsiteX4522" fmla="*/ 2363279 w 3268239"/>
                <a:gd name="connsiteY4522" fmla="*/ 869589 h 2970782"/>
                <a:gd name="connsiteX4523" fmla="*/ 2362943 w 3268239"/>
                <a:gd name="connsiteY4523" fmla="*/ 867371 h 2970782"/>
                <a:gd name="connsiteX4524" fmla="*/ 2403267 w 3268239"/>
                <a:gd name="connsiteY4524" fmla="*/ 819667 h 2970782"/>
                <a:gd name="connsiteX4525" fmla="*/ 2436112 w 3268239"/>
                <a:gd name="connsiteY4525" fmla="*/ 803065 h 2970782"/>
                <a:gd name="connsiteX4526" fmla="*/ 2438632 w 3268239"/>
                <a:gd name="connsiteY4526" fmla="*/ 802476 h 2970782"/>
                <a:gd name="connsiteX4527" fmla="*/ 2432011 w 3268239"/>
                <a:gd name="connsiteY4527" fmla="*/ 800085 h 2970782"/>
                <a:gd name="connsiteX4528" fmla="*/ 2401319 w 3268239"/>
                <a:gd name="connsiteY4528" fmla="*/ 779776 h 2970782"/>
                <a:gd name="connsiteX4529" fmla="*/ 2366815 w 3268239"/>
                <a:gd name="connsiteY4529" fmla="*/ 727708 h 2970782"/>
                <a:gd name="connsiteX4530" fmla="*/ 2367406 w 3268239"/>
                <a:gd name="connsiteY4530" fmla="*/ 725544 h 2970782"/>
                <a:gd name="connsiteX4531" fmla="*/ 2369462 w 3268239"/>
                <a:gd name="connsiteY4531" fmla="*/ 724645 h 2970782"/>
                <a:gd name="connsiteX4532" fmla="*/ 2425977 w 3268239"/>
                <a:gd name="connsiteY4532" fmla="*/ 751249 h 2970782"/>
                <a:gd name="connsiteX4533" fmla="*/ 2450514 w 3268239"/>
                <a:gd name="connsiteY4533" fmla="*/ 778678 h 2970782"/>
                <a:gd name="connsiteX4534" fmla="*/ 2452361 w 3268239"/>
                <a:gd name="connsiteY4534" fmla="*/ 782125 h 2970782"/>
                <a:gd name="connsiteX4535" fmla="*/ 2452010 w 3268239"/>
                <a:gd name="connsiteY4535" fmla="*/ 780162 h 2970782"/>
                <a:gd name="connsiteX4536" fmla="*/ 2454251 w 3268239"/>
                <a:gd name="connsiteY4536" fmla="*/ 743429 h 2970782"/>
                <a:gd name="connsiteX4537" fmla="*/ 2465737 w 3268239"/>
                <a:gd name="connsiteY4537" fmla="*/ 708464 h 2970782"/>
                <a:gd name="connsiteX4538" fmla="*/ 2476664 w 3268239"/>
                <a:gd name="connsiteY4538" fmla="*/ 694466 h 2970782"/>
                <a:gd name="connsiteX4539" fmla="*/ 2463538 w 3268239"/>
                <a:gd name="connsiteY4539" fmla="*/ 695834 h 2970782"/>
                <a:gd name="connsiteX4540" fmla="*/ 2403813 w 3268239"/>
                <a:gd name="connsiteY4540" fmla="*/ 677544 h 2970782"/>
                <a:gd name="connsiteX4541" fmla="*/ 2402895 w 3268239"/>
                <a:gd name="connsiteY4541" fmla="*/ 675496 h 2970782"/>
                <a:gd name="connsiteX4542" fmla="*/ 2403912 w 3268239"/>
                <a:gd name="connsiteY4542" fmla="*/ 673497 h 2970782"/>
                <a:gd name="connsiteX4543" fmla="*/ 2464458 w 3268239"/>
                <a:gd name="connsiteY4543" fmla="*/ 658138 h 2970782"/>
                <a:gd name="connsiteX4544" fmla="*/ 2500833 w 3268239"/>
                <a:gd name="connsiteY4544" fmla="*/ 663733 h 2970782"/>
                <a:gd name="connsiteX4545" fmla="*/ 2504448 w 3268239"/>
                <a:gd name="connsiteY4545" fmla="*/ 665222 h 2970782"/>
                <a:gd name="connsiteX4546" fmla="*/ 2502930 w 3268239"/>
                <a:gd name="connsiteY4546" fmla="*/ 663929 h 2970782"/>
                <a:gd name="connsiteX4547" fmla="*/ 2481325 w 3268239"/>
                <a:gd name="connsiteY4547" fmla="*/ 634136 h 2970782"/>
                <a:gd name="connsiteX4548" fmla="*/ 2467982 w 3268239"/>
                <a:gd name="connsiteY4548" fmla="*/ 599838 h 2970782"/>
                <a:gd name="connsiteX4549" fmla="*/ 2467536 w 3268239"/>
                <a:gd name="connsiteY4549" fmla="*/ 582379 h 2970782"/>
                <a:gd name="connsiteX4550" fmla="*/ 2460738 w 3268239"/>
                <a:gd name="connsiteY4550" fmla="*/ 576975 h 2970782"/>
                <a:gd name="connsiteX4551" fmla="*/ 2433089 w 3268239"/>
                <a:gd name="connsiteY4551" fmla="*/ 534259 h 2970782"/>
                <a:gd name="connsiteX4552" fmla="*/ 2432361 w 3268239"/>
                <a:gd name="connsiteY4552" fmla="*/ 535157 h 2970782"/>
                <a:gd name="connsiteX4553" fmla="*/ 2431990 w 3268239"/>
                <a:gd name="connsiteY4553" fmla="*/ 534955 h 2970782"/>
                <a:gd name="connsiteX4554" fmla="*/ 2421826 w 3268239"/>
                <a:gd name="connsiteY4554" fmla="*/ 554476 h 2970782"/>
                <a:gd name="connsiteX4555" fmla="*/ 2403419 w 3268239"/>
                <a:gd name="connsiteY4555" fmla="*/ 576147 h 2970782"/>
                <a:gd name="connsiteX4556" fmla="*/ 2348547 w 3268239"/>
                <a:gd name="connsiteY4556" fmla="*/ 605991 h 2970782"/>
                <a:gd name="connsiteX4557" fmla="*/ 2346442 w 3268239"/>
                <a:gd name="connsiteY4557" fmla="*/ 605214 h 2970782"/>
                <a:gd name="connsiteX4558" fmla="*/ 2345726 w 3268239"/>
                <a:gd name="connsiteY4558" fmla="*/ 603087 h 2970782"/>
                <a:gd name="connsiteX4559" fmla="*/ 2377144 w 3268239"/>
                <a:gd name="connsiteY4559" fmla="*/ 549101 h 2970782"/>
                <a:gd name="connsiteX4560" fmla="*/ 2406604 w 3268239"/>
                <a:gd name="connsiteY4560" fmla="*/ 527043 h 2970782"/>
                <a:gd name="connsiteX4561" fmla="*/ 2408982 w 3268239"/>
                <a:gd name="connsiteY4561" fmla="*/ 526024 h 2970782"/>
                <a:gd name="connsiteX4562" fmla="*/ 2402047 w 3268239"/>
                <a:gd name="connsiteY4562" fmla="*/ 524820 h 2970782"/>
                <a:gd name="connsiteX4563" fmla="*/ 2368292 w 3268239"/>
                <a:gd name="connsiteY4563" fmla="*/ 510156 h 2970782"/>
                <a:gd name="connsiteX4564" fmla="*/ 2325262 w 3268239"/>
                <a:gd name="connsiteY4564" fmla="*/ 464878 h 2970782"/>
                <a:gd name="connsiteX4565" fmla="*/ 2325468 w 3268239"/>
                <a:gd name="connsiteY4565" fmla="*/ 462644 h 2970782"/>
                <a:gd name="connsiteX4566" fmla="*/ 2327337 w 3268239"/>
                <a:gd name="connsiteY4566" fmla="*/ 461402 h 2970782"/>
                <a:gd name="connsiteX4567" fmla="*/ 2387615 w 3268239"/>
                <a:gd name="connsiteY4567" fmla="*/ 477776 h 2970782"/>
                <a:gd name="connsiteX4568" fmla="*/ 2416547 w 3268239"/>
                <a:gd name="connsiteY4568" fmla="*/ 500523 h 2970782"/>
                <a:gd name="connsiteX4569" fmla="*/ 2418965 w 3268239"/>
                <a:gd name="connsiteY4569" fmla="*/ 503596 h 2970782"/>
                <a:gd name="connsiteX4570" fmla="*/ 2418278 w 3268239"/>
                <a:gd name="connsiteY4570" fmla="*/ 501725 h 2970782"/>
                <a:gd name="connsiteX4571" fmla="*/ 2414100 w 3268239"/>
                <a:gd name="connsiteY4571" fmla="*/ 465160 h 2970782"/>
                <a:gd name="connsiteX4572" fmla="*/ 2419333 w 3268239"/>
                <a:gd name="connsiteY4572" fmla="*/ 428732 h 2970782"/>
                <a:gd name="connsiteX4573" fmla="*/ 2423108 w 3268239"/>
                <a:gd name="connsiteY4573" fmla="*/ 421622 h 2970782"/>
                <a:gd name="connsiteX4574" fmla="*/ 2409458 w 3268239"/>
                <a:gd name="connsiteY4574" fmla="*/ 421051 h 2970782"/>
                <a:gd name="connsiteX4575" fmla="*/ 2375381 w 3268239"/>
                <a:gd name="connsiteY4575" fmla="*/ 407152 h 2970782"/>
                <a:gd name="connsiteX4576" fmla="*/ 2352095 w 3268239"/>
                <a:gd name="connsiteY4576" fmla="*/ 390837 h 2970782"/>
                <a:gd name="connsiteX4577" fmla="*/ 1380777 w 3268239"/>
                <a:gd name="connsiteY4577" fmla="*/ 638549 h 2970782"/>
                <a:gd name="connsiteX4578" fmla="*/ 1386732 w 3268239"/>
                <a:gd name="connsiteY4578" fmla="*/ 640978 h 2970782"/>
                <a:gd name="connsiteX4579" fmla="*/ 1387953 w 3268239"/>
                <a:gd name="connsiteY4579" fmla="*/ 637188 h 2970782"/>
                <a:gd name="connsiteX4580" fmla="*/ 928650 w 3268239"/>
                <a:gd name="connsiteY4580" fmla="*/ 763480 h 2970782"/>
                <a:gd name="connsiteX4581" fmla="*/ 909179 w 3268239"/>
                <a:gd name="connsiteY4581" fmla="*/ 784747 h 2970782"/>
                <a:gd name="connsiteX4582" fmla="*/ 906359 w 3268239"/>
                <a:gd name="connsiteY4582" fmla="*/ 786641 h 2970782"/>
                <a:gd name="connsiteX4583" fmla="*/ 910349 w 3268239"/>
                <a:gd name="connsiteY4583" fmla="*/ 786582 h 2970782"/>
                <a:gd name="connsiteX4584" fmla="*/ 946239 w 3268239"/>
                <a:gd name="connsiteY4584" fmla="*/ 794724 h 2970782"/>
                <a:gd name="connsiteX4585" fmla="*/ 978891 w 3268239"/>
                <a:gd name="connsiteY4585" fmla="*/ 811704 h 2970782"/>
                <a:gd name="connsiteX4586" fmla="*/ 989609 w 3268239"/>
                <a:gd name="connsiteY4586" fmla="*/ 823306 h 2970782"/>
                <a:gd name="connsiteX4587" fmla="*/ 993992 w 3268239"/>
                <a:gd name="connsiteY4587" fmla="*/ 825990 h 2970782"/>
                <a:gd name="connsiteX4588" fmla="*/ 1006342 w 3268239"/>
                <a:gd name="connsiteY4588" fmla="*/ 837297 h 2970782"/>
                <a:gd name="connsiteX4589" fmla="*/ 1010854 w 3268239"/>
                <a:gd name="connsiteY4589" fmla="*/ 808965 h 2970782"/>
                <a:gd name="connsiteX4590" fmla="*/ 1025673 w 3268239"/>
                <a:gd name="connsiteY4590" fmla="*/ 775278 h 2970782"/>
                <a:gd name="connsiteX4591" fmla="*/ 1027244 w 3268239"/>
                <a:gd name="connsiteY4591" fmla="*/ 773222 h 2970782"/>
                <a:gd name="connsiteX4592" fmla="*/ 1020612 w 3268239"/>
                <a:gd name="connsiteY4592" fmla="*/ 775581 h 2970782"/>
                <a:gd name="connsiteX4593" fmla="*/ 984007 w 3268239"/>
                <a:gd name="connsiteY4593" fmla="*/ 779396 h 2970782"/>
                <a:gd name="connsiteX4594" fmla="*/ 947633 w 3268239"/>
                <a:gd name="connsiteY4594" fmla="*/ 773802 h 2970782"/>
                <a:gd name="connsiteX4595" fmla="*/ 2131620 w 3268239"/>
                <a:gd name="connsiteY4595" fmla="*/ 423715 h 2970782"/>
                <a:gd name="connsiteX4596" fmla="*/ 2117064 w 3268239"/>
                <a:gd name="connsiteY4596" fmla="*/ 443114 h 2970782"/>
                <a:gd name="connsiteX4597" fmla="*/ 2094857 w 3268239"/>
                <a:gd name="connsiteY4597" fmla="*/ 457717 h 2970782"/>
                <a:gd name="connsiteX4598" fmla="*/ 2092618 w 3268239"/>
                <a:gd name="connsiteY4598" fmla="*/ 457562 h 2970782"/>
                <a:gd name="connsiteX4599" fmla="*/ 2091335 w 3268239"/>
                <a:gd name="connsiteY4599" fmla="*/ 455721 h 2970782"/>
                <a:gd name="connsiteX4600" fmla="*/ 2091520 w 3268239"/>
                <a:gd name="connsiteY4600" fmla="*/ 451290 h 2970782"/>
                <a:gd name="connsiteX4601" fmla="*/ 2069636 w 3268239"/>
                <a:gd name="connsiteY4601" fmla="*/ 478564 h 2970782"/>
                <a:gd name="connsiteX4602" fmla="*/ 2066945 w 3268239"/>
                <a:gd name="connsiteY4602" fmla="*/ 480637 h 2970782"/>
                <a:gd name="connsiteX4603" fmla="*/ 2070922 w 3268239"/>
                <a:gd name="connsiteY4603" fmla="*/ 480318 h 2970782"/>
                <a:gd name="connsiteX4604" fmla="*/ 2107267 w 3268239"/>
                <a:gd name="connsiteY4604" fmla="*/ 486107 h 2970782"/>
                <a:gd name="connsiteX4605" fmla="*/ 2140954 w 3268239"/>
                <a:gd name="connsiteY4605" fmla="*/ 500925 h 2970782"/>
                <a:gd name="connsiteX4606" fmla="*/ 2158608 w 3268239"/>
                <a:gd name="connsiteY4606" fmla="*/ 517699 h 2970782"/>
                <a:gd name="connsiteX4607" fmla="*/ 2176516 w 3268239"/>
                <a:gd name="connsiteY4607" fmla="*/ 494490 h 2970782"/>
                <a:gd name="connsiteX4608" fmla="*/ 2205654 w 3268239"/>
                <a:gd name="connsiteY4608" fmla="*/ 472007 h 2970782"/>
                <a:gd name="connsiteX4609" fmla="*/ 2208018 w 3268239"/>
                <a:gd name="connsiteY4609" fmla="*/ 470955 h 2970782"/>
                <a:gd name="connsiteX4610" fmla="*/ 2201066 w 3268239"/>
                <a:gd name="connsiteY4610" fmla="*/ 469851 h 2970782"/>
                <a:gd name="connsiteX4611" fmla="*/ 2167102 w 3268239"/>
                <a:gd name="connsiteY4611" fmla="*/ 455676 h 2970782"/>
                <a:gd name="connsiteX4612" fmla="*/ 2137845 w 3268239"/>
                <a:gd name="connsiteY4612" fmla="*/ 433351 h 2970782"/>
                <a:gd name="connsiteX4613" fmla="*/ 1132355 w 3268239"/>
                <a:gd name="connsiteY4613" fmla="*/ 693599 h 2970782"/>
                <a:gd name="connsiteX4614" fmla="*/ 1117799 w 3268239"/>
                <a:gd name="connsiteY4614" fmla="*/ 712999 h 2970782"/>
                <a:gd name="connsiteX4615" fmla="*/ 1095592 w 3268239"/>
                <a:gd name="connsiteY4615" fmla="*/ 727601 h 2970782"/>
                <a:gd name="connsiteX4616" fmla="*/ 1093353 w 3268239"/>
                <a:gd name="connsiteY4616" fmla="*/ 727446 h 2970782"/>
                <a:gd name="connsiteX4617" fmla="*/ 1092069 w 3268239"/>
                <a:gd name="connsiteY4617" fmla="*/ 725606 h 2970782"/>
                <a:gd name="connsiteX4618" fmla="*/ 1092254 w 3268239"/>
                <a:gd name="connsiteY4618" fmla="*/ 721175 h 2970782"/>
                <a:gd name="connsiteX4619" fmla="*/ 1070370 w 3268239"/>
                <a:gd name="connsiteY4619" fmla="*/ 748449 h 2970782"/>
                <a:gd name="connsiteX4620" fmla="*/ 1067680 w 3268239"/>
                <a:gd name="connsiteY4620" fmla="*/ 750522 h 2970782"/>
                <a:gd name="connsiteX4621" fmla="*/ 1071657 w 3268239"/>
                <a:gd name="connsiteY4621" fmla="*/ 750203 h 2970782"/>
                <a:gd name="connsiteX4622" fmla="*/ 1108002 w 3268239"/>
                <a:gd name="connsiteY4622" fmla="*/ 755992 h 2970782"/>
                <a:gd name="connsiteX4623" fmla="*/ 1141689 w 3268239"/>
                <a:gd name="connsiteY4623" fmla="*/ 770810 h 2970782"/>
                <a:gd name="connsiteX4624" fmla="*/ 1159343 w 3268239"/>
                <a:gd name="connsiteY4624" fmla="*/ 787584 h 2970782"/>
                <a:gd name="connsiteX4625" fmla="*/ 1177251 w 3268239"/>
                <a:gd name="connsiteY4625" fmla="*/ 764374 h 2970782"/>
                <a:gd name="connsiteX4626" fmla="*/ 1206389 w 3268239"/>
                <a:gd name="connsiteY4626" fmla="*/ 741892 h 2970782"/>
                <a:gd name="connsiteX4627" fmla="*/ 1208753 w 3268239"/>
                <a:gd name="connsiteY4627" fmla="*/ 740839 h 2970782"/>
                <a:gd name="connsiteX4628" fmla="*/ 1201800 w 3268239"/>
                <a:gd name="connsiteY4628" fmla="*/ 739736 h 2970782"/>
                <a:gd name="connsiteX4629" fmla="*/ 1167837 w 3268239"/>
                <a:gd name="connsiteY4629" fmla="*/ 725561 h 2970782"/>
                <a:gd name="connsiteX4630" fmla="*/ 1138579 w 3268239"/>
                <a:gd name="connsiteY4630" fmla="*/ 703235 h 2970782"/>
                <a:gd name="connsiteX4631" fmla="*/ 1465225 w 3268239"/>
                <a:gd name="connsiteY4631" fmla="*/ 592637 h 2970782"/>
                <a:gd name="connsiteX4632" fmla="*/ 1463628 w 3268239"/>
                <a:gd name="connsiteY4632" fmla="*/ 595816 h 2970782"/>
                <a:gd name="connsiteX4633" fmla="*/ 1470842 w 3268239"/>
                <a:gd name="connsiteY4633" fmla="*/ 598706 h 2970782"/>
                <a:gd name="connsiteX4634" fmla="*/ 1466576 w 3268239"/>
                <a:gd name="connsiteY4634" fmla="*/ 592320 h 2970782"/>
                <a:gd name="connsiteX4635" fmla="*/ 1465599 w 3268239"/>
                <a:gd name="connsiteY4635" fmla="*/ 592834 h 2970782"/>
                <a:gd name="connsiteX4636" fmla="*/ 1284599 w 3268239"/>
                <a:gd name="connsiteY4636" fmla="*/ 640852 h 2970782"/>
                <a:gd name="connsiteX4637" fmla="*/ 1280365 w 3268239"/>
                <a:gd name="connsiteY4637" fmla="*/ 662811 h 2970782"/>
                <a:gd name="connsiteX4638" fmla="*/ 1265547 w 3268239"/>
                <a:gd name="connsiteY4638" fmla="*/ 696498 h 2970782"/>
                <a:gd name="connsiteX4639" fmla="*/ 1261001 w 3268239"/>
                <a:gd name="connsiteY4639" fmla="*/ 701283 h 2970782"/>
                <a:gd name="connsiteX4640" fmla="*/ 1273586 w 3268239"/>
                <a:gd name="connsiteY4640" fmla="*/ 692906 h 2970782"/>
                <a:gd name="connsiteX4641" fmla="*/ 1281605 w 3268239"/>
                <a:gd name="connsiteY4641" fmla="*/ 689559 h 2970782"/>
                <a:gd name="connsiteX4642" fmla="*/ 1288059 w 3268239"/>
                <a:gd name="connsiteY4642" fmla="*/ 673736 h 2970782"/>
                <a:gd name="connsiteX4643" fmla="*/ 1310146 w 3268239"/>
                <a:gd name="connsiteY4643" fmla="*/ 644298 h 2970782"/>
                <a:gd name="connsiteX4644" fmla="*/ 1312143 w 3268239"/>
                <a:gd name="connsiteY4644" fmla="*/ 642653 h 2970782"/>
                <a:gd name="connsiteX4645" fmla="*/ 1305149 w 3268239"/>
                <a:gd name="connsiteY4645" fmla="*/ 643443 h 2970782"/>
                <a:gd name="connsiteX4646" fmla="*/ 406661 w 3268239"/>
                <a:gd name="connsiteY4646" fmla="*/ 881236 h 2970782"/>
                <a:gd name="connsiteX4647" fmla="*/ 404567 w 3268239"/>
                <a:gd name="connsiteY4647" fmla="*/ 883963 h 2970782"/>
                <a:gd name="connsiteX4648" fmla="*/ 406948 w 3268239"/>
                <a:gd name="connsiteY4648" fmla="*/ 884329 h 2970782"/>
                <a:gd name="connsiteX4649" fmla="*/ 410564 w 3268239"/>
                <a:gd name="connsiteY4649" fmla="*/ 885818 h 2970782"/>
                <a:gd name="connsiteX4650" fmla="*/ 409046 w 3268239"/>
                <a:gd name="connsiteY4650" fmla="*/ 884525 h 2970782"/>
                <a:gd name="connsiteX4651" fmla="*/ 1387061 w 3268239"/>
                <a:gd name="connsiteY4651" fmla="*/ 606918 h 2970782"/>
                <a:gd name="connsiteX4652" fmla="*/ 1376381 w 3268239"/>
                <a:gd name="connsiteY4652" fmla="*/ 615298 h 2970782"/>
                <a:gd name="connsiteX4653" fmla="*/ 1392680 w 3268239"/>
                <a:gd name="connsiteY4653" fmla="*/ 630785 h 2970782"/>
                <a:gd name="connsiteX4654" fmla="*/ 1403516 w 3268239"/>
                <a:gd name="connsiteY4654" fmla="*/ 616741 h 2970782"/>
                <a:gd name="connsiteX4655" fmla="*/ 1397264 w 3268239"/>
                <a:gd name="connsiteY4655" fmla="*/ 614745 h 2970782"/>
                <a:gd name="connsiteX4656" fmla="*/ 723512 w 3268239"/>
                <a:gd name="connsiteY4656" fmla="*/ 781218 h 2970782"/>
                <a:gd name="connsiteX4657" fmla="*/ 722792 w 3268239"/>
                <a:gd name="connsiteY4657" fmla="*/ 781894 h 2970782"/>
                <a:gd name="connsiteX4658" fmla="*/ 722379 w 3268239"/>
                <a:gd name="connsiteY4658" fmla="*/ 781804 h 2970782"/>
                <a:gd name="connsiteX4659" fmla="*/ 719926 w 3268239"/>
                <a:gd name="connsiteY4659" fmla="*/ 794181 h 2970782"/>
                <a:gd name="connsiteX4660" fmla="*/ 728433 w 3268239"/>
                <a:gd name="connsiteY4660" fmla="*/ 802175 h 2970782"/>
                <a:gd name="connsiteX4661" fmla="*/ 745134 w 3268239"/>
                <a:gd name="connsiteY4661" fmla="*/ 834970 h 2970782"/>
                <a:gd name="connsiteX4662" fmla="*/ 752972 w 3268239"/>
                <a:gd name="connsiteY4662" fmla="*/ 870929 h 2970782"/>
                <a:gd name="connsiteX4663" fmla="*/ 752892 w 3268239"/>
                <a:gd name="connsiteY4663" fmla="*/ 874324 h 2970782"/>
                <a:gd name="connsiteX4664" fmla="*/ 755145 w 3268239"/>
                <a:gd name="connsiteY4664" fmla="*/ 871031 h 2970782"/>
                <a:gd name="connsiteX4665" fmla="*/ 782500 w 3268239"/>
                <a:gd name="connsiteY4665" fmla="*/ 846411 h 2970782"/>
                <a:gd name="connsiteX4666" fmla="*/ 815204 w 3268239"/>
                <a:gd name="connsiteY4666" fmla="*/ 829534 h 2970782"/>
                <a:gd name="connsiteX4667" fmla="*/ 819546 w 3268239"/>
                <a:gd name="connsiteY4667" fmla="*/ 828962 h 2970782"/>
                <a:gd name="connsiteX4668" fmla="*/ 795839 w 3268239"/>
                <a:gd name="connsiteY4668" fmla="*/ 827970 h 2970782"/>
                <a:gd name="connsiteX4669" fmla="*/ 761762 w 3268239"/>
                <a:gd name="connsiteY4669" fmla="*/ 814072 h 2970782"/>
                <a:gd name="connsiteX4670" fmla="*/ 738476 w 3268239"/>
                <a:gd name="connsiteY4670" fmla="*/ 797756 h 2970782"/>
                <a:gd name="connsiteX4671" fmla="*/ 519592 w 3268239"/>
                <a:gd name="connsiteY4671" fmla="*/ 833096 h 2970782"/>
                <a:gd name="connsiteX4672" fmla="*/ 514757 w 3268239"/>
                <a:gd name="connsiteY4672" fmla="*/ 838156 h 2970782"/>
                <a:gd name="connsiteX4673" fmla="*/ 510922 w 3268239"/>
                <a:gd name="connsiteY4673" fmla="*/ 840068 h 2970782"/>
                <a:gd name="connsiteX4674" fmla="*/ 503445 w 3268239"/>
                <a:gd name="connsiteY4674" fmla="*/ 850033 h 2970782"/>
                <a:gd name="connsiteX4675" fmla="*/ 481238 w 3268239"/>
                <a:gd name="connsiteY4675" fmla="*/ 864636 h 2970782"/>
                <a:gd name="connsiteX4676" fmla="*/ 478999 w 3268239"/>
                <a:gd name="connsiteY4676" fmla="*/ 864481 h 2970782"/>
                <a:gd name="connsiteX4677" fmla="*/ 477715 w 3268239"/>
                <a:gd name="connsiteY4677" fmla="*/ 862640 h 2970782"/>
                <a:gd name="connsiteX4678" fmla="*/ 477901 w 3268239"/>
                <a:gd name="connsiteY4678" fmla="*/ 858209 h 2970782"/>
                <a:gd name="connsiteX4679" fmla="*/ 460020 w 3268239"/>
                <a:gd name="connsiteY4679" fmla="*/ 880494 h 2970782"/>
                <a:gd name="connsiteX4680" fmla="*/ 467413 w 3268239"/>
                <a:gd name="connsiteY4680" fmla="*/ 888848 h 2970782"/>
                <a:gd name="connsiteX4681" fmla="*/ 493648 w 3268239"/>
                <a:gd name="connsiteY4681" fmla="*/ 893026 h 2970782"/>
                <a:gd name="connsiteX4682" fmla="*/ 527335 w 3268239"/>
                <a:gd name="connsiteY4682" fmla="*/ 907844 h 2970782"/>
                <a:gd name="connsiteX4683" fmla="*/ 544990 w 3268239"/>
                <a:gd name="connsiteY4683" fmla="*/ 924618 h 2970782"/>
                <a:gd name="connsiteX4684" fmla="*/ 562898 w 3268239"/>
                <a:gd name="connsiteY4684" fmla="*/ 901409 h 2970782"/>
                <a:gd name="connsiteX4685" fmla="*/ 592035 w 3268239"/>
                <a:gd name="connsiteY4685" fmla="*/ 878927 h 2970782"/>
                <a:gd name="connsiteX4686" fmla="*/ 594399 w 3268239"/>
                <a:gd name="connsiteY4686" fmla="*/ 877874 h 2970782"/>
                <a:gd name="connsiteX4687" fmla="*/ 587447 w 3268239"/>
                <a:gd name="connsiteY4687" fmla="*/ 876770 h 2970782"/>
                <a:gd name="connsiteX4688" fmla="*/ 553483 w 3268239"/>
                <a:gd name="connsiteY4688" fmla="*/ 862595 h 2970782"/>
                <a:gd name="connsiteX4689" fmla="*/ 524226 w 3268239"/>
                <a:gd name="connsiteY4689" fmla="*/ 840270 h 2970782"/>
                <a:gd name="connsiteX4690" fmla="*/ 2236438 w 3268239"/>
                <a:gd name="connsiteY4690" fmla="*/ 356318 h 2970782"/>
                <a:gd name="connsiteX4691" fmla="*/ 2245257 w 3268239"/>
                <a:gd name="connsiteY4691" fmla="*/ 373523 h 2970782"/>
                <a:gd name="connsiteX4692" fmla="*/ 2248216 w 3268239"/>
                <a:gd name="connsiteY4692" fmla="*/ 396474 h 2970782"/>
                <a:gd name="connsiteX4693" fmla="*/ 2257029 w 3268239"/>
                <a:gd name="connsiteY4693" fmla="*/ 409877 h 2970782"/>
                <a:gd name="connsiteX4694" fmla="*/ 2256874 w 3268239"/>
                <a:gd name="connsiteY4694" fmla="*/ 412115 h 2970782"/>
                <a:gd name="connsiteX4695" fmla="*/ 2255034 w 3268239"/>
                <a:gd name="connsiteY4695" fmla="*/ 413399 h 2970782"/>
                <a:gd name="connsiteX4696" fmla="*/ 2249762 w 3268239"/>
                <a:gd name="connsiteY4696" fmla="*/ 413179 h 2970782"/>
                <a:gd name="connsiteX4697" fmla="*/ 2248724 w 3268239"/>
                <a:gd name="connsiteY4697" fmla="*/ 429437 h 2970782"/>
                <a:gd name="connsiteX4698" fmla="*/ 2245912 w 3268239"/>
                <a:gd name="connsiteY4698" fmla="*/ 443298 h 2970782"/>
                <a:gd name="connsiteX4699" fmla="*/ 2256658 w 3268239"/>
                <a:gd name="connsiteY4699" fmla="*/ 433800 h 2970782"/>
                <a:gd name="connsiteX4700" fmla="*/ 2272851 w 3268239"/>
                <a:gd name="connsiteY4700" fmla="*/ 423021 h 2970782"/>
                <a:gd name="connsiteX4701" fmla="*/ 2280871 w 3268239"/>
                <a:gd name="connsiteY4701" fmla="*/ 419674 h 2970782"/>
                <a:gd name="connsiteX4702" fmla="*/ 2287324 w 3268239"/>
                <a:gd name="connsiteY4702" fmla="*/ 403851 h 2970782"/>
                <a:gd name="connsiteX4703" fmla="*/ 2309411 w 3268239"/>
                <a:gd name="connsiteY4703" fmla="*/ 374413 h 2970782"/>
                <a:gd name="connsiteX4704" fmla="*/ 2311409 w 3268239"/>
                <a:gd name="connsiteY4704" fmla="*/ 372768 h 2970782"/>
                <a:gd name="connsiteX4705" fmla="*/ 2304414 w 3268239"/>
                <a:gd name="connsiteY4705" fmla="*/ 373559 h 2970782"/>
                <a:gd name="connsiteX4706" fmla="*/ 2267900 w 3268239"/>
                <a:gd name="connsiteY4706" fmla="*/ 368953 h 2970782"/>
                <a:gd name="connsiteX4707" fmla="*/ 1237173 w 3268239"/>
                <a:gd name="connsiteY4707" fmla="*/ 626203 h 2970782"/>
                <a:gd name="connsiteX4708" fmla="*/ 1245992 w 3268239"/>
                <a:gd name="connsiteY4708" fmla="*/ 643408 h 2970782"/>
                <a:gd name="connsiteX4709" fmla="*/ 1246457 w 3268239"/>
                <a:gd name="connsiteY4709" fmla="*/ 647017 h 2970782"/>
                <a:gd name="connsiteX4710" fmla="*/ 1252844 w 3268239"/>
                <a:gd name="connsiteY4710" fmla="*/ 632496 h 2970782"/>
                <a:gd name="connsiteX4711" fmla="*/ 1411924 w 3268239"/>
                <a:gd name="connsiteY4711" fmla="*/ 573249 h 2970782"/>
                <a:gd name="connsiteX4712" fmla="*/ 1410970 w 3268239"/>
                <a:gd name="connsiteY4712" fmla="*/ 576293 h 2970782"/>
                <a:gd name="connsiteX4713" fmla="*/ 1402893 w 3268239"/>
                <a:gd name="connsiteY4713" fmla="*/ 586939 h 2970782"/>
                <a:gd name="connsiteX4714" fmla="*/ 1435136 w 3268239"/>
                <a:gd name="connsiteY4714" fmla="*/ 588635 h 2970782"/>
                <a:gd name="connsiteX4715" fmla="*/ 1439726 w 3268239"/>
                <a:gd name="connsiteY4715" fmla="*/ 585093 h 2970782"/>
                <a:gd name="connsiteX4716" fmla="*/ 1442090 w 3268239"/>
                <a:gd name="connsiteY4716" fmla="*/ 584040 h 2970782"/>
                <a:gd name="connsiteX4717" fmla="*/ 1435138 w 3268239"/>
                <a:gd name="connsiteY4717" fmla="*/ 582937 h 2970782"/>
                <a:gd name="connsiteX4718" fmla="*/ 1565285 w 3268239"/>
                <a:gd name="connsiteY4718" fmla="*/ 530568 h 2970782"/>
                <a:gd name="connsiteX4719" fmla="*/ 1555034 w 3268239"/>
                <a:gd name="connsiteY4719" fmla="*/ 546437 h 2970782"/>
                <a:gd name="connsiteX4720" fmla="*/ 1533938 w 3268239"/>
                <a:gd name="connsiteY4720" fmla="*/ 562534 h 2970782"/>
                <a:gd name="connsiteX4721" fmla="*/ 1532116 w 3268239"/>
                <a:gd name="connsiteY4721" fmla="*/ 564963 h 2970782"/>
                <a:gd name="connsiteX4722" fmla="*/ 1509909 w 3268239"/>
                <a:gd name="connsiteY4722" fmla="*/ 579565 h 2970782"/>
                <a:gd name="connsiteX4723" fmla="*/ 1507670 w 3268239"/>
                <a:gd name="connsiteY4723" fmla="*/ 579410 h 2970782"/>
                <a:gd name="connsiteX4724" fmla="*/ 1506386 w 3268239"/>
                <a:gd name="connsiteY4724" fmla="*/ 577569 h 2970782"/>
                <a:gd name="connsiteX4725" fmla="*/ 1506417 w 3268239"/>
                <a:gd name="connsiteY4725" fmla="*/ 576842 h 2970782"/>
                <a:gd name="connsiteX4726" fmla="*/ 1496923 w 3268239"/>
                <a:gd name="connsiteY4726" fmla="*/ 580804 h 2970782"/>
                <a:gd name="connsiteX4727" fmla="*/ 1499022 w 3268239"/>
                <a:gd name="connsiteY4727" fmla="*/ 590433 h 2970782"/>
                <a:gd name="connsiteX4728" fmla="*/ 1501386 w 3268239"/>
                <a:gd name="connsiteY4728" fmla="*/ 592256 h 2970782"/>
                <a:gd name="connsiteX4729" fmla="*/ 1501526 w 3268239"/>
                <a:gd name="connsiteY4729" fmla="*/ 592052 h 2970782"/>
                <a:gd name="connsiteX4730" fmla="*/ 1528881 w 3268239"/>
                <a:gd name="connsiteY4730" fmla="*/ 567431 h 2970782"/>
                <a:gd name="connsiteX4731" fmla="*/ 1587936 w 3268239"/>
                <a:gd name="connsiteY4731" fmla="*/ 547083 h 2970782"/>
                <a:gd name="connsiteX4732" fmla="*/ 1589883 w 3268239"/>
                <a:gd name="connsiteY4732" fmla="*/ 548198 h 2970782"/>
                <a:gd name="connsiteX4733" fmla="*/ 1590238 w 3268239"/>
                <a:gd name="connsiteY4733" fmla="*/ 550414 h 2970782"/>
                <a:gd name="connsiteX4734" fmla="*/ 1550316 w 3268239"/>
                <a:gd name="connsiteY4734" fmla="*/ 598454 h 2970782"/>
                <a:gd name="connsiteX4735" fmla="*/ 1523237 w 3268239"/>
                <a:gd name="connsiteY4735" fmla="*/ 610163 h 2970782"/>
                <a:gd name="connsiteX4736" fmla="*/ 1531662 w 3268239"/>
                <a:gd name="connsiteY4736" fmla="*/ 621082 h 2970782"/>
                <a:gd name="connsiteX4737" fmla="*/ 1556909 w 3268239"/>
                <a:gd name="connsiteY4737" fmla="*/ 626305 h 2970782"/>
                <a:gd name="connsiteX4738" fmla="*/ 1588295 w 3268239"/>
                <a:gd name="connsiteY4738" fmla="*/ 645522 h 2970782"/>
                <a:gd name="connsiteX4739" fmla="*/ 1602642 w 3268239"/>
                <a:gd name="connsiteY4739" fmla="*/ 658659 h 2970782"/>
                <a:gd name="connsiteX4740" fmla="*/ 1611678 w 3268239"/>
                <a:gd name="connsiteY4740" fmla="*/ 669540 h 2970782"/>
                <a:gd name="connsiteX4741" fmla="*/ 1611016 w 3268239"/>
                <a:gd name="connsiteY4741" fmla="*/ 655214 h 2970782"/>
                <a:gd name="connsiteX4742" fmla="*/ 1612770 w 3268239"/>
                <a:gd name="connsiteY4742" fmla="*/ 635840 h 2970782"/>
                <a:gd name="connsiteX4743" fmla="*/ 1638629 w 3268239"/>
                <a:gd name="connsiteY4743" fmla="*/ 578981 h 2970782"/>
                <a:gd name="connsiteX4744" fmla="*/ 1640778 w 3268239"/>
                <a:gd name="connsiteY4744" fmla="*/ 578335 h 2970782"/>
                <a:gd name="connsiteX4745" fmla="*/ 1642630 w 3268239"/>
                <a:gd name="connsiteY4745" fmla="*/ 579602 h 2970782"/>
                <a:gd name="connsiteX4746" fmla="*/ 1650031 w 3268239"/>
                <a:gd name="connsiteY4746" fmla="*/ 641625 h 2970782"/>
                <a:gd name="connsiteX4747" fmla="*/ 1639781 w 3268239"/>
                <a:gd name="connsiteY4747" fmla="*/ 676972 h 2970782"/>
                <a:gd name="connsiteX4748" fmla="*/ 1638092 w 3268239"/>
                <a:gd name="connsiteY4748" fmla="*/ 679919 h 2970782"/>
                <a:gd name="connsiteX4749" fmla="*/ 1641642 w 3268239"/>
                <a:gd name="connsiteY4749" fmla="*/ 678098 h 2970782"/>
                <a:gd name="connsiteX4750" fmla="*/ 1677425 w 3268239"/>
                <a:gd name="connsiteY4750" fmla="*/ 669493 h 2970782"/>
                <a:gd name="connsiteX4751" fmla="*/ 1684694 w 3268239"/>
                <a:gd name="connsiteY4751" fmla="*/ 669642 h 2970782"/>
                <a:gd name="connsiteX4752" fmla="*/ 1681473 w 3268239"/>
                <a:gd name="connsiteY4752" fmla="*/ 648274 h 2970782"/>
                <a:gd name="connsiteX4753" fmla="*/ 1661820 w 3268239"/>
                <a:gd name="connsiteY4753" fmla="*/ 646221 h 2970782"/>
                <a:gd name="connsiteX4754" fmla="*/ 1660186 w 3268239"/>
                <a:gd name="connsiteY4754" fmla="*/ 644683 h 2970782"/>
                <a:gd name="connsiteX4755" fmla="*/ 1660358 w 3268239"/>
                <a:gd name="connsiteY4755" fmla="*/ 642446 h 2970782"/>
                <a:gd name="connsiteX4756" fmla="*/ 1710370 w 3268239"/>
                <a:gd name="connsiteY4756" fmla="*/ 605024 h 2970782"/>
                <a:gd name="connsiteX4757" fmla="*/ 1746106 w 3268239"/>
                <a:gd name="connsiteY4757" fmla="*/ 596228 h 2970782"/>
                <a:gd name="connsiteX4758" fmla="*/ 1750017 w 3268239"/>
                <a:gd name="connsiteY4758" fmla="*/ 596215 h 2970782"/>
                <a:gd name="connsiteX4759" fmla="*/ 1748119 w 3268239"/>
                <a:gd name="connsiteY4759" fmla="*/ 595604 h 2970782"/>
                <a:gd name="connsiteX4760" fmla="*/ 1716733 w 3268239"/>
                <a:gd name="connsiteY4760" fmla="*/ 576387 h 2970782"/>
                <a:gd name="connsiteX4761" fmla="*/ 1696088 w 3268239"/>
                <a:gd name="connsiteY4761" fmla="*/ 554880 h 2970782"/>
                <a:gd name="connsiteX4762" fmla="*/ 1679644 w 3268239"/>
                <a:gd name="connsiteY4762" fmla="*/ 551149 h 2970782"/>
                <a:gd name="connsiteX4763" fmla="*/ 1654005 w 3268239"/>
                <a:gd name="connsiteY4763" fmla="*/ 538858 h 2970782"/>
                <a:gd name="connsiteX4764" fmla="*/ 1648312 w 3268239"/>
                <a:gd name="connsiteY4764" fmla="*/ 534337 h 2970782"/>
                <a:gd name="connsiteX4765" fmla="*/ 1643530 w 3268239"/>
                <a:gd name="connsiteY4765" fmla="*/ 534137 h 2970782"/>
                <a:gd name="connsiteX4766" fmla="*/ 1634621 w 3268239"/>
                <a:gd name="connsiteY4766" fmla="*/ 530503 h 2970782"/>
                <a:gd name="connsiteX4767" fmla="*/ 1627635 w 3268239"/>
                <a:gd name="connsiteY4767" fmla="*/ 575259 h 2970782"/>
                <a:gd name="connsiteX4768" fmla="*/ 1591133 w 3268239"/>
                <a:gd name="connsiteY4768" fmla="*/ 625946 h 2970782"/>
                <a:gd name="connsiteX4769" fmla="*/ 1588899 w 3268239"/>
                <a:gd name="connsiteY4769" fmla="*/ 626158 h 2970782"/>
                <a:gd name="connsiteX4770" fmla="*/ 1587331 w 3268239"/>
                <a:gd name="connsiteY4770" fmla="*/ 624552 h 2970782"/>
                <a:gd name="connsiteX4771" fmla="*/ 1592231 w 3268239"/>
                <a:gd name="connsiteY4771" fmla="*/ 562282 h 2970782"/>
                <a:gd name="connsiteX4772" fmla="*/ 1609211 w 3268239"/>
                <a:gd name="connsiteY4772" fmla="*/ 529631 h 2970782"/>
                <a:gd name="connsiteX4773" fmla="*/ 1610913 w 3268239"/>
                <a:gd name="connsiteY4773" fmla="*/ 527681 h 2970782"/>
                <a:gd name="connsiteX4774" fmla="*/ 1604141 w 3268239"/>
                <a:gd name="connsiteY4774" fmla="*/ 529604 h 2970782"/>
                <a:gd name="connsiteX4775" fmla="*/ 1567366 w 3268239"/>
                <a:gd name="connsiteY4775" fmla="*/ 531028 h 2970782"/>
                <a:gd name="connsiteX4776" fmla="*/ 2156150 w 3268239"/>
                <a:gd name="connsiteY4776" fmla="*/ 365536 h 2970782"/>
                <a:gd name="connsiteX4777" fmla="*/ 2155431 w 3268239"/>
                <a:gd name="connsiteY4777" fmla="*/ 366212 h 2970782"/>
                <a:gd name="connsiteX4778" fmla="*/ 2155018 w 3268239"/>
                <a:gd name="connsiteY4778" fmla="*/ 366122 h 2970782"/>
                <a:gd name="connsiteX4779" fmla="*/ 2150740 w 3268239"/>
                <a:gd name="connsiteY4779" fmla="*/ 387712 h 2970782"/>
                <a:gd name="connsiteX4780" fmla="*/ 2141541 w 3268239"/>
                <a:gd name="connsiteY4780" fmla="*/ 408324 h 2970782"/>
                <a:gd name="connsiteX4781" fmla="*/ 2151992 w 3268239"/>
                <a:gd name="connsiteY4781" fmla="*/ 408846 h 2970782"/>
                <a:gd name="connsiteX4782" fmla="*/ 2185956 w 3268239"/>
                <a:gd name="connsiteY4782" fmla="*/ 423021 h 2970782"/>
                <a:gd name="connsiteX4783" fmla="*/ 2215213 w 3268239"/>
                <a:gd name="connsiteY4783" fmla="*/ 445347 h 2970782"/>
                <a:gd name="connsiteX4784" fmla="*/ 2217675 w 3268239"/>
                <a:gd name="connsiteY4784" fmla="*/ 448385 h 2970782"/>
                <a:gd name="connsiteX4785" fmla="*/ 2216961 w 3268239"/>
                <a:gd name="connsiteY4785" fmla="*/ 446524 h 2970782"/>
                <a:gd name="connsiteX4786" fmla="*/ 2212255 w 3268239"/>
                <a:gd name="connsiteY4786" fmla="*/ 410024 h 2970782"/>
                <a:gd name="connsiteX4787" fmla="*/ 2212789 w 3268239"/>
                <a:gd name="connsiteY4787" fmla="*/ 405889 h 2970782"/>
                <a:gd name="connsiteX4788" fmla="*/ 2194402 w 3268239"/>
                <a:gd name="connsiteY4788" fmla="*/ 398390 h 2970782"/>
                <a:gd name="connsiteX4789" fmla="*/ 2171116 w 3268239"/>
                <a:gd name="connsiteY4789" fmla="*/ 382074 h 2970782"/>
                <a:gd name="connsiteX4790" fmla="*/ 1156886 w 3268239"/>
                <a:gd name="connsiteY4790" fmla="*/ 635421 h 2970782"/>
                <a:gd name="connsiteX4791" fmla="*/ 1156166 w 3268239"/>
                <a:gd name="connsiteY4791" fmla="*/ 636097 h 2970782"/>
                <a:gd name="connsiteX4792" fmla="*/ 1155753 w 3268239"/>
                <a:gd name="connsiteY4792" fmla="*/ 636007 h 2970782"/>
                <a:gd name="connsiteX4793" fmla="*/ 1151474 w 3268239"/>
                <a:gd name="connsiteY4793" fmla="*/ 657596 h 2970782"/>
                <a:gd name="connsiteX4794" fmla="*/ 1142275 w 3268239"/>
                <a:gd name="connsiteY4794" fmla="*/ 678209 h 2970782"/>
                <a:gd name="connsiteX4795" fmla="*/ 1152727 w 3268239"/>
                <a:gd name="connsiteY4795" fmla="*/ 678731 h 2970782"/>
                <a:gd name="connsiteX4796" fmla="*/ 1186691 w 3268239"/>
                <a:gd name="connsiteY4796" fmla="*/ 692906 h 2970782"/>
                <a:gd name="connsiteX4797" fmla="*/ 1215948 w 3268239"/>
                <a:gd name="connsiteY4797" fmla="*/ 715232 h 2970782"/>
                <a:gd name="connsiteX4798" fmla="*/ 1218410 w 3268239"/>
                <a:gd name="connsiteY4798" fmla="*/ 718270 h 2970782"/>
                <a:gd name="connsiteX4799" fmla="*/ 1217696 w 3268239"/>
                <a:gd name="connsiteY4799" fmla="*/ 716409 h 2970782"/>
                <a:gd name="connsiteX4800" fmla="*/ 1212990 w 3268239"/>
                <a:gd name="connsiteY4800" fmla="*/ 679908 h 2970782"/>
                <a:gd name="connsiteX4801" fmla="*/ 1213523 w 3268239"/>
                <a:gd name="connsiteY4801" fmla="*/ 675774 h 2970782"/>
                <a:gd name="connsiteX4802" fmla="*/ 1195136 w 3268239"/>
                <a:gd name="connsiteY4802" fmla="*/ 668275 h 2970782"/>
                <a:gd name="connsiteX4803" fmla="*/ 1171850 w 3268239"/>
                <a:gd name="connsiteY4803" fmla="*/ 651959 h 2970782"/>
                <a:gd name="connsiteX4804" fmla="*/ 1303704 w 3268239"/>
                <a:gd name="connsiteY4804" fmla="*/ 591652 h 2970782"/>
                <a:gd name="connsiteX4805" fmla="*/ 1301017 w 3268239"/>
                <a:gd name="connsiteY4805" fmla="*/ 593723 h 2970782"/>
                <a:gd name="connsiteX4806" fmla="*/ 1304459 w 3268239"/>
                <a:gd name="connsiteY4806" fmla="*/ 593447 h 2970782"/>
                <a:gd name="connsiteX4807" fmla="*/ 1181882 w 3268239"/>
                <a:gd name="connsiteY4807" fmla="*/ 617143 h 2970782"/>
                <a:gd name="connsiteX4808" fmla="*/ 1178792 w 3268239"/>
                <a:gd name="connsiteY4808" fmla="*/ 619568 h 2970782"/>
                <a:gd name="connsiteX4809" fmla="*/ 1175701 w 3268239"/>
                <a:gd name="connsiteY4809" fmla="*/ 620976 h 2970782"/>
                <a:gd name="connsiteX4810" fmla="*/ 1179647 w 3268239"/>
                <a:gd name="connsiteY4810" fmla="*/ 621569 h 2970782"/>
                <a:gd name="connsiteX4811" fmla="*/ 1213724 w 3268239"/>
                <a:gd name="connsiteY4811" fmla="*/ 635467 h 2970782"/>
                <a:gd name="connsiteX4812" fmla="*/ 1219533 w 3268239"/>
                <a:gd name="connsiteY4812" fmla="*/ 639825 h 2970782"/>
                <a:gd name="connsiteX4813" fmla="*/ 1228985 w 3268239"/>
                <a:gd name="connsiteY4813" fmla="*/ 621384 h 2970782"/>
                <a:gd name="connsiteX4814" fmla="*/ 1217344 w 3268239"/>
                <a:gd name="connsiteY4814" fmla="*/ 622597 h 2970782"/>
                <a:gd name="connsiteX4815" fmla="*/ 622819 w 3268239"/>
                <a:gd name="connsiteY4815" fmla="*/ 763237 h 2970782"/>
                <a:gd name="connsiteX4816" fmla="*/ 631638 w 3268239"/>
                <a:gd name="connsiteY4816" fmla="*/ 780443 h 2970782"/>
                <a:gd name="connsiteX4817" fmla="*/ 634597 w 3268239"/>
                <a:gd name="connsiteY4817" fmla="*/ 803392 h 2970782"/>
                <a:gd name="connsiteX4818" fmla="*/ 643411 w 3268239"/>
                <a:gd name="connsiteY4818" fmla="*/ 816796 h 2970782"/>
                <a:gd name="connsiteX4819" fmla="*/ 643255 w 3268239"/>
                <a:gd name="connsiteY4819" fmla="*/ 819034 h 2970782"/>
                <a:gd name="connsiteX4820" fmla="*/ 641415 w 3268239"/>
                <a:gd name="connsiteY4820" fmla="*/ 820318 h 2970782"/>
                <a:gd name="connsiteX4821" fmla="*/ 636143 w 3268239"/>
                <a:gd name="connsiteY4821" fmla="*/ 820098 h 2970782"/>
                <a:gd name="connsiteX4822" fmla="*/ 635105 w 3268239"/>
                <a:gd name="connsiteY4822" fmla="*/ 836356 h 2970782"/>
                <a:gd name="connsiteX4823" fmla="*/ 632293 w 3268239"/>
                <a:gd name="connsiteY4823" fmla="*/ 850217 h 2970782"/>
                <a:gd name="connsiteX4824" fmla="*/ 643039 w 3268239"/>
                <a:gd name="connsiteY4824" fmla="*/ 840720 h 2970782"/>
                <a:gd name="connsiteX4825" fmla="*/ 659232 w 3268239"/>
                <a:gd name="connsiteY4825" fmla="*/ 829940 h 2970782"/>
                <a:gd name="connsiteX4826" fmla="*/ 667252 w 3268239"/>
                <a:gd name="connsiteY4826" fmla="*/ 826593 h 2970782"/>
                <a:gd name="connsiteX4827" fmla="*/ 673705 w 3268239"/>
                <a:gd name="connsiteY4827" fmla="*/ 810770 h 2970782"/>
                <a:gd name="connsiteX4828" fmla="*/ 695792 w 3268239"/>
                <a:gd name="connsiteY4828" fmla="*/ 781332 h 2970782"/>
                <a:gd name="connsiteX4829" fmla="*/ 697790 w 3268239"/>
                <a:gd name="connsiteY4829" fmla="*/ 779687 h 2970782"/>
                <a:gd name="connsiteX4830" fmla="*/ 690795 w 3268239"/>
                <a:gd name="connsiteY4830" fmla="*/ 780478 h 2970782"/>
                <a:gd name="connsiteX4831" fmla="*/ 654282 w 3268239"/>
                <a:gd name="connsiteY4831" fmla="*/ 775873 h 2970782"/>
                <a:gd name="connsiteX4832" fmla="*/ 542532 w 3268239"/>
                <a:gd name="connsiteY4832" fmla="*/ 772455 h 2970782"/>
                <a:gd name="connsiteX4833" fmla="*/ 541812 w 3268239"/>
                <a:gd name="connsiteY4833" fmla="*/ 773131 h 2970782"/>
                <a:gd name="connsiteX4834" fmla="*/ 541400 w 3268239"/>
                <a:gd name="connsiteY4834" fmla="*/ 773042 h 2970782"/>
                <a:gd name="connsiteX4835" fmla="*/ 537121 w 3268239"/>
                <a:gd name="connsiteY4835" fmla="*/ 794631 h 2970782"/>
                <a:gd name="connsiteX4836" fmla="*/ 528202 w 3268239"/>
                <a:gd name="connsiteY4836" fmla="*/ 814614 h 2970782"/>
                <a:gd name="connsiteX4837" fmla="*/ 531791 w 3268239"/>
                <a:gd name="connsiteY4837" fmla="*/ 815117 h 2970782"/>
                <a:gd name="connsiteX4838" fmla="*/ 532124 w 3268239"/>
                <a:gd name="connsiteY4838" fmla="*/ 815453 h 2970782"/>
                <a:gd name="connsiteX4839" fmla="*/ 538373 w 3268239"/>
                <a:gd name="connsiteY4839" fmla="*/ 815765 h 2970782"/>
                <a:gd name="connsiteX4840" fmla="*/ 572337 w 3268239"/>
                <a:gd name="connsiteY4840" fmla="*/ 829940 h 2970782"/>
                <a:gd name="connsiteX4841" fmla="*/ 601594 w 3268239"/>
                <a:gd name="connsiteY4841" fmla="*/ 852266 h 2970782"/>
                <a:gd name="connsiteX4842" fmla="*/ 604056 w 3268239"/>
                <a:gd name="connsiteY4842" fmla="*/ 855304 h 2970782"/>
                <a:gd name="connsiteX4843" fmla="*/ 603342 w 3268239"/>
                <a:gd name="connsiteY4843" fmla="*/ 853443 h 2970782"/>
                <a:gd name="connsiteX4844" fmla="*/ 598636 w 3268239"/>
                <a:gd name="connsiteY4844" fmla="*/ 816943 h 2970782"/>
                <a:gd name="connsiteX4845" fmla="*/ 599169 w 3268239"/>
                <a:gd name="connsiteY4845" fmla="*/ 812808 h 2970782"/>
                <a:gd name="connsiteX4846" fmla="*/ 580782 w 3268239"/>
                <a:gd name="connsiteY4846" fmla="*/ 805309 h 2970782"/>
                <a:gd name="connsiteX4847" fmla="*/ 557497 w 3268239"/>
                <a:gd name="connsiteY4847" fmla="*/ 788993 h 2970782"/>
                <a:gd name="connsiteX4848" fmla="*/ 1571202 w 3268239"/>
                <a:gd name="connsiteY4848" fmla="*/ 487385 h 2970782"/>
                <a:gd name="connsiteX4849" fmla="*/ 1570483 w 3268239"/>
                <a:gd name="connsiteY4849" fmla="*/ 488061 h 2970782"/>
                <a:gd name="connsiteX4850" fmla="*/ 1570070 w 3268239"/>
                <a:gd name="connsiteY4850" fmla="*/ 487971 h 2970782"/>
                <a:gd name="connsiteX4851" fmla="*/ 1568966 w 3268239"/>
                <a:gd name="connsiteY4851" fmla="*/ 493540 h 2970782"/>
                <a:gd name="connsiteX4852" fmla="*/ 1570737 w 3268239"/>
                <a:gd name="connsiteY4852" fmla="*/ 493472 h 2970782"/>
                <a:gd name="connsiteX4853" fmla="*/ 1578205 w 3268239"/>
                <a:gd name="connsiteY4853" fmla="*/ 495124 h 2970782"/>
                <a:gd name="connsiteX4854" fmla="*/ 1365692 w 3268239"/>
                <a:gd name="connsiteY4854" fmla="*/ 536801 h 2970782"/>
                <a:gd name="connsiteX4855" fmla="*/ 1351136 w 3268239"/>
                <a:gd name="connsiteY4855" fmla="*/ 556200 h 2970782"/>
                <a:gd name="connsiteX4856" fmla="*/ 1334247 w 3268239"/>
                <a:gd name="connsiteY4856" fmla="*/ 567306 h 2970782"/>
                <a:gd name="connsiteX4857" fmla="*/ 1334335 w 3268239"/>
                <a:gd name="connsiteY4857" fmla="*/ 568018 h 2970782"/>
                <a:gd name="connsiteX4858" fmla="*/ 1336322 w 3268239"/>
                <a:gd name="connsiteY4858" fmla="*/ 572743 h 2970782"/>
                <a:gd name="connsiteX4859" fmla="*/ 1340305 w 3268239"/>
                <a:gd name="connsiteY4859" fmla="*/ 591784 h 2970782"/>
                <a:gd name="connsiteX4860" fmla="*/ 1340816 w 3268239"/>
                <a:gd name="connsiteY4860" fmla="*/ 599110 h 2970782"/>
                <a:gd name="connsiteX4861" fmla="*/ 1341339 w 3268239"/>
                <a:gd name="connsiteY4861" fmla="*/ 599193 h 2970782"/>
                <a:gd name="connsiteX4862" fmla="*/ 1344692 w 3268239"/>
                <a:gd name="connsiteY4862" fmla="*/ 600668 h 2970782"/>
                <a:gd name="connsiteX4863" fmla="*/ 1349115 w 3268239"/>
                <a:gd name="connsiteY4863" fmla="*/ 593874 h 2970782"/>
                <a:gd name="connsiteX4864" fmla="*/ 1361847 w 3268239"/>
                <a:gd name="connsiteY4864" fmla="*/ 579167 h 2970782"/>
                <a:gd name="connsiteX4865" fmla="*/ 1387959 w 3268239"/>
                <a:gd name="connsiteY4865" fmla="*/ 558678 h 2970782"/>
                <a:gd name="connsiteX4866" fmla="*/ 1371917 w 3268239"/>
                <a:gd name="connsiteY4866" fmla="*/ 546437 h 2970782"/>
                <a:gd name="connsiteX4867" fmla="*/ 1590465 w 3268239"/>
                <a:gd name="connsiteY4867" fmla="*/ 472736 h 2970782"/>
                <a:gd name="connsiteX4868" fmla="*/ 1590018 w 3268239"/>
                <a:gd name="connsiteY4868" fmla="*/ 472939 h 2970782"/>
                <a:gd name="connsiteX4869" fmla="*/ 1590654 w 3268239"/>
                <a:gd name="connsiteY4869" fmla="*/ 473035 h 2970782"/>
                <a:gd name="connsiteX4870" fmla="*/ 1233435 w 3268239"/>
                <a:gd name="connsiteY4870" fmla="*/ 556538 h 2970782"/>
                <a:gd name="connsiteX4871" fmla="*/ 1229991 w 3268239"/>
                <a:gd name="connsiteY4871" fmla="*/ 567531 h 2970782"/>
                <a:gd name="connsiteX4872" fmla="*/ 1216686 w 3268239"/>
                <a:gd name="connsiteY4872" fmla="*/ 585066 h 2970782"/>
                <a:gd name="connsiteX4873" fmla="*/ 1218264 w 3268239"/>
                <a:gd name="connsiteY4873" fmla="*/ 584901 h 2970782"/>
                <a:gd name="connsiteX4874" fmla="*/ 1254639 w 3268239"/>
                <a:gd name="connsiteY4874" fmla="*/ 590496 h 2970782"/>
                <a:gd name="connsiteX4875" fmla="*/ 1258255 w 3268239"/>
                <a:gd name="connsiteY4875" fmla="*/ 591985 h 2970782"/>
                <a:gd name="connsiteX4876" fmla="*/ 1256737 w 3268239"/>
                <a:gd name="connsiteY4876" fmla="*/ 590692 h 2970782"/>
                <a:gd name="connsiteX4877" fmla="*/ 1235131 w 3268239"/>
                <a:gd name="connsiteY4877" fmla="*/ 560899 h 2970782"/>
                <a:gd name="connsiteX4878" fmla="*/ 449417 w 3268239"/>
                <a:gd name="connsiteY4878" fmla="*/ 757518 h 2970782"/>
                <a:gd name="connsiteX4879" fmla="*/ 451652 w 3268239"/>
                <a:gd name="connsiteY4879" fmla="*/ 765160 h 2970782"/>
                <a:gd name="connsiteX4880" fmla="*/ 449411 w 3268239"/>
                <a:gd name="connsiteY4880" fmla="*/ 801894 h 2970782"/>
                <a:gd name="connsiteX4881" fmla="*/ 444544 w 3268239"/>
                <a:gd name="connsiteY4881" fmla="*/ 820728 h 2970782"/>
                <a:gd name="connsiteX4882" fmla="*/ 439175 w 3268239"/>
                <a:gd name="connsiteY4882" fmla="*/ 833813 h 2970782"/>
                <a:gd name="connsiteX4883" fmla="*/ 451515 w 3268239"/>
                <a:gd name="connsiteY4883" fmla="*/ 826506 h 2970782"/>
                <a:gd name="connsiteX4884" fmla="*/ 457366 w 3268239"/>
                <a:gd name="connsiteY4884" fmla="*/ 824045 h 2970782"/>
                <a:gd name="connsiteX4885" fmla="*/ 469896 w 3268239"/>
                <a:gd name="connsiteY4885" fmla="*/ 808430 h 2970782"/>
                <a:gd name="connsiteX4886" fmla="*/ 492566 w 3268239"/>
                <a:gd name="connsiteY4886" fmla="*/ 794556 h 2970782"/>
                <a:gd name="connsiteX4887" fmla="*/ 494798 w 3268239"/>
                <a:gd name="connsiteY4887" fmla="*/ 794785 h 2970782"/>
                <a:gd name="connsiteX4888" fmla="*/ 496022 w 3268239"/>
                <a:gd name="connsiteY4888" fmla="*/ 796666 h 2970782"/>
                <a:gd name="connsiteX4889" fmla="*/ 495943 w 3268239"/>
                <a:gd name="connsiteY4889" fmla="*/ 797719 h 2970782"/>
                <a:gd name="connsiteX4890" fmla="*/ 514813 w 3268239"/>
                <a:gd name="connsiteY4890" fmla="*/ 772570 h 2970782"/>
                <a:gd name="connsiteX4891" fmla="*/ 516810 w 3268239"/>
                <a:gd name="connsiteY4891" fmla="*/ 770925 h 2970782"/>
                <a:gd name="connsiteX4892" fmla="*/ 509815 w 3268239"/>
                <a:gd name="connsiteY4892" fmla="*/ 771715 h 2970782"/>
                <a:gd name="connsiteX4893" fmla="*/ 473302 w 3268239"/>
                <a:gd name="connsiteY4893" fmla="*/ 767110 h 2970782"/>
                <a:gd name="connsiteX4894" fmla="*/ 1470510 w 3268239"/>
                <a:gd name="connsiteY4894" fmla="*/ 469404 h 2970782"/>
                <a:gd name="connsiteX4895" fmla="*/ 1479329 w 3268239"/>
                <a:gd name="connsiteY4895" fmla="*/ 486609 h 2970782"/>
                <a:gd name="connsiteX4896" fmla="*/ 1482288 w 3268239"/>
                <a:gd name="connsiteY4896" fmla="*/ 509560 h 2970782"/>
                <a:gd name="connsiteX4897" fmla="*/ 1491101 w 3268239"/>
                <a:gd name="connsiteY4897" fmla="*/ 522963 h 2970782"/>
                <a:gd name="connsiteX4898" fmla="*/ 1490946 w 3268239"/>
                <a:gd name="connsiteY4898" fmla="*/ 525201 h 2970782"/>
                <a:gd name="connsiteX4899" fmla="*/ 1489106 w 3268239"/>
                <a:gd name="connsiteY4899" fmla="*/ 526485 h 2970782"/>
                <a:gd name="connsiteX4900" fmla="*/ 1483834 w 3268239"/>
                <a:gd name="connsiteY4900" fmla="*/ 526265 h 2970782"/>
                <a:gd name="connsiteX4901" fmla="*/ 1483003 w 3268239"/>
                <a:gd name="connsiteY4901" fmla="*/ 539276 h 2970782"/>
                <a:gd name="connsiteX4902" fmla="*/ 1488074 w 3268239"/>
                <a:gd name="connsiteY4902" fmla="*/ 549233 h 2970782"/>
                <a:gd name="connsiteX4903" fmla="*/ 1490730 w 3268239"/>
                <a:gd name="connsiteY4903" fmla="*/ 546886 h 2970782"/>
                <a:gd name="connsiteX4904" fmla="*/ 1506923 w 3268239"/>
                <a:gd name="connsiteY4904" fmla="*/ 536107 h 2970782"/>
                <a:gd name="connsiteX4905" fmla="*/ 1514943 w 3268239"/>
                <a:gd name="connsiteY4905" fmla="*/ 532760 h 2970782"/>
                <a:gd name="connsiteX4906" fmla="*/ 1521396 w 3268239"/>
                <a:gd name="connsiteY4906" fmla="*/ 516937 h 2970782"/>
                <a:gd name="connsiteX4907" fmla="*/ 1521496 w 3268239"/>
                <a:gd name="connsiteY4907" fmla="*/ 516804 h 2970782"/>
                <a:gd name="connsiteX4908" fmla="*/ 1508958 w 3268239"/>
                <a:gd name="connsiteY4908" fmla="*/ 508888 h 2970782"/>
                <a:gd name="connsiteX4909" fmla="*/ 1508175 w 3268239"/>
                <a:gd name="connsiteY4909" fmla="*/ 506786 h 2970782"/>
                <a:gd name="connsiteX4910" fmla="*/ 1509321 w 3268239"/>
                <a:gd name="connsiteY4910" fmla="*/ 504856 h 2970782"/>
                <a:gd name="connsiteX4911" fmla="*/ 1533962 w 3268239"/>
                <a:gd name="connsiteY4911" fmla="*/ 494896 h 2970782"/>
                <a:gd name="connsiteX4912" fmla="*/ 1538052 w 3268239"/>
                <a:gd name="connsiteY4912" fmla="*/ 494738 h 2970782"/>
                <a:gd name="connsiteX4913" fmla="*/ 1543483 w 3268239"/>
                <a:gd name="connsiteY4913" fmla="*/ 487499 h 2970782"/>
                <a:gd name="connsiteX4914" fmla="*/ 1545480 w 3268239"/>
                <a:gd name="connsiteY4914" fmla="*/ 485854 h 2970782"/>
                <a:gd name="connsiteX4915" fmla="*/ 1538486 w 3268239"/>
                <a:gd name="connsiteY4915" fmla="*/ 486644 h 2970782"/>
                <a:gd name="connsiteX4916" fmla="*/ 1501972 w 3268239"/>
                <a:gd name="connsiteY4916" fmla="*/ 482039 h 2970782"/>
                <a:gd name="connsiteX4917" fmla="*/ 2026024 w 3268239"/>
                <a:gd name="connsiteY4917" fmla="*/ 315706 h 2970782"/>
                <a:gd name="connsiteX4918" fmla="*/ 2012615 w 3268239"/>
                <a:gd name="connsiteY4918" fmla="*/ 325634 h 2970782"/>
                <a:gd name="connsiteX4919" fmla="*/ 1978451 w 3268239"/>
                <a:gd name="connsiteY4919" fmla="*/ 339317 h 2970782"/>
                <a:gd name="connsiteX4920" fmla="*/ 1975089 w 3268239"/>
                <a:gd name="connsiteY4920" fmla="*/ 339800 h 2970782"/>
                <a:gd name="connsiteX4921" fmla="*/ 1978709 w 3268239"/>
                <a:gd name="connsiteY4921" fmla="*/ 341477 h 2970782"/>
                <a:gd name="connsiteX4922" fmla="*/ 2007519 w 3268239"/>
                <a:gd name="connsiteY4922" fmla="*/ 364378 h 2970782"/>
                <a:gd name="connsiteX4923" fmla="*/ 2037363 w 3268239"/>
                <a:gd name="connsiteY4923" fmla="*/ 419249 h 2970782"/>
                <a:gd name="connsiteX4924" fmla="*/ 2036586 w 3268239"/>
                <a:gd name="connsiteY4924" fmla="*/ 421354 h 2970782"/>
                <a:gd name="connsiteX4925" fmla="*/ 2034459 w 3268239"/>
                <a:gd name="connsiteY4925" fmla="*/ 422070 h 2970782"/>
                <a:gd name="connsiteX4926" fmla="*/ 2026679 w 3268239"/>
                <a:gd name="connsiteY4926" fmla="*/ 419438 h 2970782"/>
                <a:gd name="connsiteX4927" fmla="*/ 2034165 w 3268239"/>
                <a:gd name="connsiteY4927" fmla="*/ 429762 h 2970782"/>
                <a:gd name="connsiteX4928" fmla="*/ 2042371 w 3268239"/>
                <a:gd name="connsiteY4928" fmla="*/ 447398 h 2970782"/>
                <a:gd name="connsiteX4929" fmla="*/ 2046538 w 3268239"/>
                <a:gd name="connsiteY4929" fmla="*/ 460914 h 2970782"/>
                <a:gd name="connsiteX4930" fmla="*/ 2051426 w 3268239"/>
                <a:gd name="connsiteY4930" fmla="*/ 447432 h 2970782"/>
                <a:gd name="connsiteX4931" fmla="*/ 2060482 w 3268239"/>
                <a:gd name="connsiteY4931" fmla="*/ 430215 h 2970782"/>
                <a:gd name="connsiteX4932" fmla="*/ 2106185 w 3268239"/>
                <a:gd name="connsiteY4932" fmla="*/ 387637 h 2970782"/>
                <a:gd name="connsiteX4933" fmla="*/ 2108417 w 3268239"/>
                <a:gd name="connsiteY4933" fmla="*/ 387866 h 2970782"/>
                <a:gd name="connsiteX4934" fmla="*/ 2109640 w 3268239"/>
                <a:gd name="connsiteY4934" fmla="*/ 389747 h 2970782"/>
                <a:gd name="connsiteX4935" fmla="*/ 2109562 w 3268239"/>
                <a:gd name="connsiteY4935" fmla="*/ 390800 h 2970782"/>
                <a:gd name="connsiteX4936" fmla="*/ 2128432 w 3268239"/>
                <a:gd name="connsiteY4936" fmla="*/ 365651 h 2970782"/>
                <a:gd name="connsiteX4937" fmla="*/ 2130429 w 3268239"/>
                <a:gd name="connsiteY4937" fmla="*/ 364006 h 2970782"/>
                <a:gd name="connsiteX4938" fmla="*/ 2123434 w 3268239"/>
                <a:gd name="connsiteY4938" fmla="*/ 364796 h 2970782"/>
                <a:gd name="connsiteX4939" fmla="*/ 2086921 w 3268239"/>
                <a:gd name="connsiteY4939" fmla="*/ 360191 h 2970782"/>
                <a:gd name="connsiteX4940" fmla="*/ 2032916 w 3268239"/>
                <a:gd name="connsiteY4940" fmla="*/ 328804 h 2970782"/>
                <a:gd name="connsiteX4941" fmla="*/ 2032487 w 3268239"/>
                <a:gd name="connsiteY4941" fmla="*/ 326602 h 2970782"/>
                <a:gd name="connsiteX4942" fmla="*/ 2033933 w 3268239"/>
                <a:gd name="connsiteY4942" fmla="*/ 324885 h 2970782"/>
                <a:gd name="connsiteX4943" fmla="*/ 2043362 w 3268239"/>
                <a:gd name="connsiteY4943" fmla="*/ 322777 h 2970782"/>
                <a:gd name="connsiteX4944" fmla="*/ 1691187 w 3268239"/>
                <a:gd name="connsiteY4944" fmla="*/ 402901 h 2970782"/>
                <a:gd name="connsiteX4945" fmla="*/ 1690640 w 3268239"/>
                <a:gd name="connsiteY4945" fmla="*/ 403722 h 2970782"/>
                <a:gd name="connsiteX4946" fmla="*/ 1690064 w 3268239"/>
                <a:gd name="connsiteY4946" fmla="*/ 403731 h 2970782"/>
                <a:gd name="connsiteX4947" fmla="*/ 1688381 w 3268239"/>
                <a:gd name="connsiteY4947" fmla="*/ 422445 h 2970782"/>
                <a:gd name="connsiteX4948" fmla="*/ 1697951 w 3268239"/>
                <a:gd name="connsiteY4948" fmla="*/ 417413 h 2970782"/>
                <a:gd name="connsiteX4949" fmla="*/ 1700164 w 3268239"/>
                <a:gd name="connsiteY4949" fmla="*/ 417786 h 2970782"/>
                <a:gd name="connsiteX4950" fmla="*/ 1701262 w 3268239"/>
                <a:gd name="connsiteY4950" fmla="*/ 419743 h 2970782"/>
                <a:gd name="connsiteX4951" fmla="*/ 1680413 w 3268239"/>
                <a:gd name="connsiteY4951" fmla="*/ 478623 h 2970782"/>
                <a:gd name="connsiteX4952" fmla="*/ 1655561 w 3268239"/>
                <a:gd name="connsiteY4952" fmla="*/ 505768 h 2970782"/>
                <a:gd name="connsiteX4953" fmla="*/ 1653935 w 3268239"/>
                <a:gd name="connsiteY4953" fmla="*/ 506860 h 2970782"/>
                <a:gd name="connsiteX4954" fmla="*/ 1654960 w 3268239"/>
                <a:gd name="connsiteY4954" fmla="*/ 507629 h 2970782"/>
                <a:gd name="connsiteX4955" fmla="*/ 1656731 w 3268239"/>
                <a:gd name="connsiteY4955" fmla="*/ 507602 h 2970782"/>
                <a:gd name="connsiteX4956" fmla="*/ 1692621 w 3268239"/>
                <a:gd name="connsiteY4956" fmla="*/ 515745 h 2970782"/>
                <a:gd name="connsiteX4957" fmla="*/ 1725272 w 3268239"/>
                <a:gd name="connsiteY4957" fmla="*/ 532725 h 2970782"/>
                <a:gd name="connsiteX4958" fmla="*/ 1735991 w 3268239"/>
                <a:gd name="connsiteY4958" fmla="*/ 544327 h 2970782"/>
                <a:gd name="connsiteX4959" fmla="*/ 1740374 w 3268239"/>
                <a:gd name="connsiteY4959" fmla="*/ 547010 h 2970782"/>
                <a:gd name="connsiteX4960" fmla="*/ 1754721 w 3268239"/>
                <a:gd name="connsiteY4960" fmla="*/ 560146 h 2970782"/>
                <a:gd name="connsiteX4961" fmla="*/ 1763756 w 3268239"/>
                <a:gd name="connsiteY4961" fmla="*/ 571028 h 2970782"/>
                <a:gd name="connsiteX4962" fmla="*/ 1763095 w 3268239"/>
                <a:gd name="connsiteY4962" fmla="*/ 556702 h 2970782"/>
                <a:gd name="connsiteX4963" fmla="*/ 1764849 w 3268239"/>
                <a:gd name="connsiteY4963" fmla="*/ 537328 h 2970782"/>
                <a:gd name="connsiteX4964" fmla="*/ 1790708 w 3268239"/>
                <a:gd name="connsiteY4964" fmla="*/ 480469 h 2970782"/>
                <a:gd name="connsiteX4965" fmla="*/ 1792857 w 3268239"/>
                <a:gd name="connsiteY4965" fmla="*/ 479823 h 2970782"/>
                <a:gd name="connsiteX4966" fmla="*/ 1794708 w 3268239"/>
                <a:gd name="connsiteY4966" fmla="*/ 481090 h 2970782"/>
                <a:gd name="connsiteX4967" fmla="*/ 1802109 w 3268239"/>
                <a:gd name="connsiteY4967" fmla="*/ 543113 h 2970782"/>
                <a:gd name="connsiteX4968" fmla="*/ 1791859 w 3268239"/>
                <a:gd name="connsiteY4968" fmla="*/ 578460 h 2970782"/>
                <a:gd name="connsiteX4969" fmla="*/ 1790171 w 3268239"/>
                <a:gd name="connsiteY4969" fmla="*/ 581407 h 2970782"/>
                <a:gd name="connsiteX4970" fmla="*/ 1793721 w 3268239"/>
                <a:gd name="connsiteY4970" fmla="*/ 579586 h 2970782"/>
                <a:gd name="connsiteX4971" fmla="*/ 1829503 w 3268239"/>
                <a:gd name="connsiteY4971" fmla="*/ 570981 h 2970782"/>
                <a:gd name="connsiteX4972" fmla="*/ 1891117 w 3268239"/>
                <a:gd name="connsiteY4972" fmla="*/ 581242 h 2970782"/>
                <a:gd name="connsiteX4973" fmla="*/ 1892297 w 3268239"/>
                <a:gd name="connsiteY4973" fmla="*/ 583151 h 2970782"/>
                <a:gd name="connsiteX4974" fmla="*/ 1891552 w 3268239"/>
                <a:gd name="connsiteY4974" fmla="*/ 585268 h 2970782"/>
                <a:gd name="connsiteX4975" fmla="*/ 1833559 w 3268239"/>
                <a:gd name="connsiteY4975" fmla="*/ 608470 h 2970782"/>
                <a:gd name="connsiteX4976" fmla="*/ 1805128 w 3268239"/>
                <a:gd name="connsiteY4976" fmla="*/ 608813 h 2970782"/>
                <a:gd name="connsiteX4977" fmla="*/ 1782890 w 3268239"/>
                <a:gd name="connsiteY4977" fmla="*/ 604025 h 2970782"/>
                <a:gd name="connsiteX4978" fmla="*/ 1783135 w 3268239"/>
                <a:gd name="connsiteY4978" fmla="*/ 605087 h 2970782"/>
                <a:gd name="connsiteX4979" fmla="*/ 1782747 w 3268239"/>
                <a:gd name="connsiteY4979" fmla="*/ 605255 h 2970782"/>
                <a:gd name="connsiteX4980" fmla="*/ 1791873 w 3268239"/>
                <a:gd name="connsiteY4980" fmla="*/ 625283 h 2970782"/>
                <a:gd name="connsiteX4981" fmla="*/ 1794392 w 3268239"/>
                <a:gd name="connsiteY4981" fmla="*/ 637488 h 2970782"/>
                <a:gd name="connsiteX4982" fmla="*/ 1799651 w 3268239"/>
                <a:gd name="connsiteY4982" fmla="*/ 633294 h 2970782"/>
                <a:gd name="connsiteX4983" fmla="*/ 1801894 w 3268239"/>
                <a:gd name="connsiteY4983" fmla="*/ 633244 h 2970782"/>
                <a:gd name="connsiteX4984" fmla="*/ 1803341 w 3268239"/>
                <a:gd name="connsiteY4984" fmla="*/ 634959 h 2970782"/>
                <a:gd name="connsiteX4985" fmla="*/ 1804539 w 3268239"/>
                <a:gd name="connsiteY4985" fmla="*/ 659056 h 2970782"/>
                <a:gd name="connsiteX4986" fmla="*/ 1821537 w 3268239"/>
                <a:gd name="connsiteY4986" fmla="*/ 660152 h 2970782"/>
                <a:gd name="connsiteX4987" fmla="*/ 1855292 w 3268239"/>
                <a:gd name="connsiteY4987" fmla="*/ 674817 h 2970782"/>
                <a:gd name="connsiteX4988" fmla="*/ 1884223 w 3268239"/>
                <a:gd name="connsiteY4988" fmla="*/ 697563 h 2970782"/>
                <a:gd name="connsiteX4989" fmla="*/ 1886642 w 3268239"/>
                <a:gd name="connsiteY4989" fmla="*/ 700637 h 2970782"/>
                <a:gd name="connsiteX4990" fmla="*/ 1885955 w 3268239"/>
                <a:gd name="connsiteY4990" fmla="*/ 698765 h 2970782"/>
                <a:gd name="connsiteX4991" fmla="*/ 1881777 w 3268239"/>
                <a:gd name="connsiteY4991" fmla="*/ 662201 h 2970782"/>
                <a:gd name="connsiteX4992" fmla="*/ 1899474 w 3268239"/>
                <a:gd name="connsiteY4992" fmla="*/ 602298 h 2970782"/>
                <a:gd name="connsiteX4993" fmla="*/ 1901512 w 3268239"/>
                <a:gd name="connsiteY4993" fmla="*/ 601359 h 2970782"/>
                <a:gd name="connsiteX4994" fmla="*/ 1903522 w 3268239"/>
                <a:gd name="connsiteY4994" fmla="*/ 602356 h 2970782"/>
                <a:gd name="connsiteX4995" fmla="*/ 1919480 w 3268239"/>
                <a:gd name="connsiteY4995" fmla="*/ 662746 h 2970782"/>
                <a:gd name="connsiteX4996" fmla="*/ 1917961 w 3268239"/>
                <a:gd name="connsiteY4996" fmla="*/ 682139 h 2970782"/>
                <a:gd name="connsiteX4997" fmla="*/ 1914948 w 3268239"/>
                <a:gd name="connsiteY4997" fmla="*/ 695958 h 2970782"/>
                <a:gd name="connsiteX4998" fmla="*/ 1925831 w 3268239"/>
                <a:gd name="connsiteY4998" fmla="*/ 686617 h 2970782"/>
                <a:gd name="connsiteX4999" fmla="*/ 1942178 w 3268239"/>
                <a:gd name="connsiteY4999" fmla="*/ 676073 h 2970782"/>
                <a:gd name="connsiteX5000" fmla="*/ 2002904 w 3268239"/>
                <a:gd name="connsiteY5000" fmla="*/ 661447 h 2970782"/>
                <a:gd name="connsiteX5001" fmla="*/ 2004736 w 3268239"/>
                <a:gd name="connsiteY5001" fmla="*/ 662743 h 2970782"/>
                <a:gd name="connsiteX5002" fmla="*/ 2004878 w 3268239"/>
                <a:gd name="connsiteY5002" fmla="*/ 664982 h 2970782"/>
                <a:gd name="connsiteX5003" fmla="*/ 1960557 w 3268239"/>
                <a:gd name="connsiteY5003" fmla="*/ 708997 h 2970782"/>
                <a:gd name="connsiteX5004" fmla="*/ 1926393 w 3268239"/>
                <a:gd name="connsiteY5004" fmla="*/ 722679 h 2970782"/>
                <a:gd name="connsiteX5005" fmla="*/ 1923031 w 3268239"/>
                <a:gd name="connsiteY5005" fmla="*/ 723163 h 2970782"/>
                <a:gd name="connsiteX5006" fmla="*/ 1926651 w 3268239"/>
                <a:gd name="connsiteY5006" fmla="*/ 724840 h 2970782"/>
                <a:gd name="connsiteX5007" fmla="*/ 1955461 w 3268239"/>
                <a:gd name="connsiteY5007" fmla="*/ 747741 h 2970782"/>
                <a:gd name="connsiteX5008" fmla="*/ 1985305 w 3268239"/>
                <a:gd name="connsiteY5008" fmla="*/ 802612 h 2970782"/>
                <a:gd name="connsiteX5009" fmla="*/ 1984528 w 3268239"/>
                <a:gd name="connsiteY5009" fmla="*/ 804717 h 2970782"/>
                <a:gd name="connsiteX5010" fmla="*/ 1982401 w 3268239"/>
                <a:gd name="connsiteY5010" fmla="*/ 805433 h 2970782"/>
                <a:gd name="connsiteX5011" fmla="*/ 1974621 w 3268239"/>
                <a:gd name="connsiteY5011" fmla="*/ 802801 h 2970782"/>
                <a:gd name="connsiteX5012" fmla="*/ 1982107 w 3268239"/>
                <a:gd name="connsiteY5012" fmla="*/ 813124 h 2970782"/>
                <a:gd name="connsiteX5013" fmla="*/ 1990313 w 3268239"/>
                <a:gd name="connsiteY5013" fmla="*/ 830761 h 2970782"/>
                <a:gd name="connsiteX5014" fmla="*/ 1991378 w 3268239"/>
                <a:gd name="connsiteY5014" fmla="*/ 834218 h 2970782"/>
                <a:gd name="connsiteX5015" fmla="*/ 1998077 w 3268239"/>
                <a:gd name="connsiteY5015" fmla="*/ 834355 h 2970782"/>
                <a:gd name="connsiteX5016" fmla="*/ 1999367 w 3268239"/>
                <a:gd name="connsiteY5016" fmla="*/ 830795 h 2970782"/>
                <a:gd name="connsiteX5017" fmla="*/ 2008424 w 3268239"/>
                <a:gd name="connsiteY5017" fmla="*/ 813578 h 2970782"/>
                <a:gd name="connsiteX5018" fmla="*/ 2054127 w 3268239"/>
                <a:gd name="connsiteY5018" fmla="*/ 771000 h 2970782"/>
                <a:gd name="connsiteX5019" fmla="*/ 2056359 w 3268239"/>
                <a:gd name="connsiteY5019" fmla="*/ 771229 h 2970782"/>
                <a:gd name="connsiteX5020" fmla="*/ 2057582 w 3268239"/>
                <a:gd name="connsiteY5020" fmla="*/ 773110 h 2970782"/>
                <a:gd name="connsiteX5021" fmla="*/ 2057504 w 3268239"/>
                <a:gd name="connsiteY5021" fmla="*/ 774163 h 2970782"/>
                <a:gd name="connsiteX5022" fmla="*/ 2076374 w 3268239"/>
                <a:gd name="connsiteY5022" fmla="*/ 749014 h 2970782"/>
                <a:gd name="connsiteX5023" fmla="*/ 2078371 w 3268239"/>
                <a:gd name="connsiteY5023" fmla="*/ 747368 h 2970782"/>
                <a:gd name="connsiteX5024" fmla="*/ 2071376 w 3268239"/>
                <a:gd name="connsiteY5024" fmla="*/ 748159 h 2970782"/>
                <a:gd name="connsiteX5025" fmla="*/ 2034863 w 3268239"/>
                <a:gd name="connsiteY5025" fmla="*/ 743554 h 2970782"/>
                <a:gd name="connsiteX5026" fmla="*/ 1980858 w 3268239"/>
                <a:gd name="connsiteY5026" fmla="*/ 712167 h 2970782"/>
                <a:gd name="connsiteX5027" fmla="*/ 1980429 w 3268239"/>
                <a:gd name="connsiteY5027" fmla="*/ 709965 h 2970782"/>
                <a:gd name="connsiteX5028" fmla="*/ 1981875 w 3268239"/>
                <a:gd name="connsiteY5028" fmla="*/ 708248 h 2970782"/>
                <a:gd name="connsiteX5029" fmla="*/ 2007812 w 3268239"/>
                <a:gd name="connsiteY5029" fmla="*/ 702449 h 2970782"/>
                <a:gd name="connsiteX5030" fmla="*/ 2030376 w 3268239"/>
                <a:gd name="connsiteY5030" fmla="*/ 705294 h 2970782"/>
                <a:gd name="connsiteX5031" fmla="*/ 2024225 w 3268239"/>
                <a:gd name="connsiteY5031" fmla="*/ 692724 h 2970782"/>
                <a:gd name="connsiteX5032" fmla="*/ 2020200 w 3268239"/>
                <a:gd name="connsiteY5032" fmla="*/ 656142 h 2970782"/>
                <a:gd name="connsiteX5033" fmla="*/ 2025585 w 3268239"/>
                <a:gd name="connsiteY5033" fmla="*/ 619736 h 2970782"/>
                <a:gd name="connsiteX5034" fmla="*/ 2026556 w 3268239"/>
                <a:gd name="connsiteY5034" fmla="*/ 617338 h 2970782"/>
                <a:gd name="connsiteX5035" fmla="*/ 2020784 w 3268239"/>
                <a:gd name="connsiteY5035" fmla="*/ 621367 h 2970782"/>
                <a:gd name="connsiteX5036" fmla="*/ 1986491 w 3268239"/>
                <a:gd name="connsiteY5036" fmla="*/ 634723 h 2970782"/>
                <a:gd name="connsiteX5037" fmla="*/ 1924056 w 3268239"/>
                <a:gd name="connsiteY5037" fmla="*/ 632873 h 2970782"/>
                <a:gd name="connsiteX5038" fmla="*/ 1922628 w 3268239"/>
                <a:gd name="connsiteY5038" fmla="*/ 631142 h 2970782"/>
                <a:gd name="connsiteX5039" fmla="*/ 1923080 w 3268239"/>
                <a:gd name="connsiteY5039" fmla="*/ 628944 h 2970782"/>
                <a:gd name="connsiteX5040" fmla="*/ 1977411 w 3268239"/>
                <a:gd name="connsiteY5040" fmla="*/ 598125 h 2970782"/>
                <a:gd name="connsiteX5041" fmla="*/ 2007967 w 3268239"/>
                <a:gd name="connsiteY5041" fmla="*/ 594597 h 2970782"/>
                <a:gd name="connsiteX5042" fmla="*/ 2006281 w 3268239"/>
                <a:gd name="connsiteY5042" fmla="*/ 585709 h 2970782"/>
                <a:gd name="connsiteX5043" fmla="*/ 1987333 w 3268239"/>
                <a:gd name="connsiteY5043" fmla="*/ 570518 h 2970782"/>
                <a:gd name="connsiteX5044" fmla="*/ 1957718 w 3268239"/>
                <a:gd name="connsiteY5044" fmla="*/ 515522 h 2970782"/>
                <a:gd name="connsiteX5045" fmla="*/ 1958505 w 3268239"/>
                <a:gd name="connsiteY5045" fmla="*/ 513421 h 2970782"/>
                <a:gd name="connsiteX5046" fmla="*/ 1960634 w 3268239"/>
                <a:gd name="connsiteY5046" fmla="*/ 512714 h 2970782"/>
                <a:gd name="connsiteX5047" fmla="*/ 1985775 w 3268239"/>
                <a:gd name="connsiteY5047" fmla="*/ 521335 h 2970782"/>
                <a:gd name="connsiteX5048" fmla="*/ 2009869 w 3268239"/>
                <a:gd name="connsiteY5048" fmla="*/ 540652 h 2970782"/>
                <a:gd name="connsiteX5049" fmla="*/ 2010120 w 3268239"/>
                <a:gd name="connsiteY5049" fmla="*/ 539081 h 2970782"/>
                <a:gd name="connsiteX5050" fmla="*/ 2024938 w 3268239"/>
                <a:gd name="connsiteY5050" fmla="*/ 505393 h 2970782"/>
                <a:gd name="connsiteX5051" fmla="*/ 2026509 w 3268239"/>
                <a:gd name="connsiteY5051" fmla="*/ 503337 h 2970782"/>
                <a:gd name="connsiteX5052" fmla="*/ 2019877 w 3268239"/>
                <a:gd name="connsiteY5052" fmla="*/ 505697 h 2970782"/>
                <a:gd name="connsiteX5053" fmla="*/ 1983273 w 3268239"/>
                <a:gd name="connsiteY5053" fmla="*/ 509511 h 2970782"/>
                <a:gd name="connsiteX5054" fmla="*/ 1923548 w 3268239"/>
                <a:gd name="connsiteY5054" fmla="*/ 491221 h 2970782"/>
                <a:gd name="connsiteX5055" fmla="*/ 1922629 w 3268239"/>
                <a:gd name="connsiteY5055" fmla="*/ 489174 h 2970782"/>
                <a:gd name="connsiteX5056" fmla="*/ 1923646 w 3268239"/>
                <a:gd name="connsiteY5056" fmla="*/ 487174 h 2970782"/>
                <a:gd name="connsiteX5057" fmla="*/ 1984192 w 3268239"/>
                <a:gd name="connsiteY5057" fmla="*/ 471815 h 2970782"/>
                <a:gd name="connsiteX5058" fmla="*/ 2020567 w 3268239"/>
                <a:gd name="connsiteY5058" fmla="*/ 477410 h 2970782"/>
                <a:gd name="connsiteX5059" fmla="*/ 2024183 w 3268239"/>
                <a:gd name="connsiteY5059" fmla="*/ 478899 h 2970782"/>
                <a:gd name="connsiteX5060" fmla="*/ 2022665 w 3268239"/>
                <a:gd name="connsiteY5060" fmla="*/ 477606 h 2970782"/>
                <a:gd name="connsiteX5061" fmla="*/ 2001060 w 3268239"/>
                <a:gd name="connsiteY5061" fmla="*/ 447814 h 2970782"/>
                <a:gd name="connsiteX5062" fmla="*/ 1987717 w 3268239"/>
                <a:gd name="connsiteY5062" fmla="*/ 413515 h 2970782"/>
                <a:gd name="connsiteX5063" fmla="*/ 1987270 w 3268239"/>
                <a:gd name="connsiteY5063" fmla="*/ 396056 h 2970782"/>
                <a:gd name="connsiteX5064" fmla="*/ 1980473 w 3268239"/>
                <a:gd name="connsiteY5064" fmla="*/ 390653 h 2970782"/>
                <a:gd name="connsiteX5065" fmla="*/ 1952824 w 3268239"/>
                <a:gd name="connsiteY5065" fmla="*/ 347937 h 2970782"/>
                <a:gd name="connsiteX5066" fmla="*/ 1952096 w 3268239"/>
                <a:gd name="connsiteY5066" fmla="*/ 348834 h 2970782"/>
                <a:gd name="connsiteX5067" fmla="*/ 1951725 w 3268239"/>
                <a:gd name="connsiteY5067" fmla="*/ 348632 h 2970782"/>
                <a:gd name="connsiteX5068" fmla="*/ 1941561 w 3268239"/>
                <a:gd name="connsiteY5068" fmla="*/ 368154 h 2970782"/>
                <a:gd name="connsiteX5069" fmla="*/ 1923153 w 3268239"/>
                <a:gd name="connsiteY5069" fmla="*/ 389824 h 2970782"/>
                <a:gd name="connsiteX5070" fmla="*/ 1919180 w 3268239"/>
                <a:gd name="connsiteY5070" fmla="*/ 392800 h 2970782"/>
                <a:gd name="connsiteX5071" fmla="*/ 1926450 w 3268239"/>
                <a:gd name="connsiteY5071" fmla="*/ 398409 h 2970782"/>
                <a:gd name="connsiteX5072" fmla="*/ 1957084 w 3268239"/>
                <a:gd name="connsiteY5072" fmla="*/ 452843 h 2970782"/>
                <a:gd name="connsiteX5073" fmla="*/ 1956337 w 3268239"/>
                <a:gd name="connsiteY5073" fmla="*/ 454959 h 2970782"/>
                <a:gd name="connsiteX5074" fmla="*/ 1954221 w 3268239"/>
                <a:gd name="connsiteY5074" fmla="*/ 455706 h 2970782"/>
                <a:gd name="connsiteX5075" fmla="*/ 1899786 w 3268239"/>
                <a:gd name="connsiteY5075" fmla="*/ 425072 h 2970782"/>
                <a:gd name="connsiteX5076" fmla="*/ 1891438 w 3268239"/>
                <a:gd name="connsiteY5076" fmla="*/ 412574 h 2970782"/>
                <a:gd name="connsiteX5077" fmla="*/ 1868282 w 3268239"/>
                <a:gd name="connsiteY5077" fmla="*/ 419668 h 2970782"/>
                <a:gd name="connsiteX5078" fmla="*/ 1866177 w 3268239"/>
                <a:gd name="connsiteY5078" fmla="*/ 418891 h 2970782"/>
                <a:gd name="connsiteX5079" fmla="*/ 1865461 w 3268239"/>
                <a:gd name="connsiteY5079" fmla="*/ 416764 h 2970782"/>
                <a:gd name="connsiteX5080" fmla="*/ 1873978 w 3268239"/>
                <a:gd name="connsiteY5080" fmla="*/ 391588 h 2970782"/>
                <a:gd name="connsiteX5081" fmla="*/ 1875848 w 3268239"/>
                <a:gd name="connsiteY5081" fmla="*/ 389236 h 2970782"/>
                <a:gd name="connsiteX5082" fmla="*/ 1871785 w 3268239"/>
                <a:gd name="connsiteY5082" fmla="*/ 383154 h 2970782"/>
                <a:gd name="connsiteX5083" fmla="*/ 1870808 w 3268239"/>
                <a:gd name="connsiteY5083" fmla="*/ 383668 h 2970782"/>
                <a:gd name="connsiteX5084" fmla="*/ 1870434 w 3268239"/>
                <a:gd name="connsiteY5084" fmla="*/ 383471 h 2970782"/>
                <a:gd name="connsiteX5085" fmla="*/ 1860553 w 3268239"/>
                <a:gd name="connsiteY5085" fmla="*/ 403138 h 2970782"/>
                <a:gd name="connsiteX5086" fmla="*/ 1842461 w 3268239"/>
                <a:gd name="connsiteY5086" fmla="*/ 425072 h 2970782"/>
                <a:gd name="connsiteX5087" fmla="*/ 1788026 w 3268239"/>
                <a:gd name="connsiteY5087" fmla="*/ 455707 h 2970782"/>
                <a:gd name="connsiteX5088" fmla="*/ 1785910 w 3268239"/>
                <a:gd name="connsiteY5088" fmla="*/ 454960 h 2970782"/>
                <a:gd name="connsiteX5089" fmla="*/ 1785163 w 3268239"/>
                <a:gd name="connsiteY5089" fmla="*/ 452844 h 2970782"/>
                <a:gd name="connsiteX5090" fmla="*/ 1793162 w 3268239"/>
                <a:gd name="connsiteY5090" fmla="*/ 428022 h 2970782"/>
                <a:gd name="connsiteX5091" fmla="*/ 1772248 w 3268239"/>
                <a:gd name="connsiteY5091" fmla="*/ 431990 h 2970782"/>
                <a:gd name="connsiteX5092" fmla="*/ 1735904 w 3268239"/>
                <a:gd name="connsiteY5092" fmla="*/ 426201 h 2970782"/>
                <a:gd name="connsiteX5093" fmla="*/ 1709519 w 3268239"/>
                <a:gd name="connsiteY5093" fmla="*/ 415605 h 2970782"/>
                <a:gd name="connsiteX5094" fmla="*/ 325131 w 3268239"/>
                <a:gd name="connsiteY5094" fmla="*/ 778382 h 2970782"/>
                <a:gd name="connsiteX5095" fmla="*/ 309535 w 3268239"/>
                <a:gd name="connsiteY5095" fmla="*/ 796743 h 2970782"/>
                <a:gd name="connsiteX5096" fmla="*/ 280075 w 3268239"/>
                <a:gd name="connsiteY5096" fmla="*/ 818802 h 2970782"/>
                <a:gd name="connsiteX5097" fmla="*/ 277957 w 3268239"/>
                <a:gd name="connsiteY5097" fmla="*/ 819451 h 2970782"/>
                <a:gd name="connsiteX5098" fmla="*/ 268660 w 3268239"/>
                <a:gd name="connsiteY5098" fmla="*/ 840920 h 2970782"/>
                <a:gd name="connsiteX5099" fmla="*/ 266614 w 3268239"/>
                <a:gd name="connsiteY5099" fmla="*/ 843631 h 2970782"/>
                <a:gd name="connsiteX5100" fmla="*/ 270365 w 3268239"/>
                <a:gd name="connsiteY5100" fmla="*/ 842272 h 2970782"/>
                <a:gd name="connsiteX5101" fmla="*/ 306947 w 3268239"/>
                <a:gd name="connsiteY5101" fmla="*/ 838246 h 2970782"/>
                <a:gd name="connsiteX5102" fmla="*/ 366775 w 3268239"/>
                <a:gd name="connsiteY5102" fmla="*/ 856193 h 2970782"/>
                <a:gd name="connsiteX5103" fmla="*/ 367706 w 3268239"/>
                <a:gd name="connsiteY5103" fmla="*/ 858235 h 2970782"/>
                <a:gd name="connsiteX5104" fmla="*/ 366700 w 3268239"/>
                <a:gd name="connsiteY5104" fmla="*/ 860241 h 2970782"/>
                <a:gd name="connsiteX5105" fmla="*/ 306244 w 3268239"/>
                <a:gd name="connsiteY5105" fmla="*/ 875947 h 2970782"/>
                <a:gd name="connsiteX5106" fmla="*/ 277997 w 3268239"/>
                <a:gd name="connsiteY5106" fmla="*/ 872703 h 2970782"/>
                <a:gd name="connsiteX5107" fmla="*/ 256959 w 3268239"/>
                <a:gd name="connsiteY5107" fmla="*/ 865299 h 2970782"/>
                <a:gd name="connsiteX5108" fmla="*/ 256649 w 3268239"/>
                <a:gd name="connsiteY5108" fmla="*/ 866235 h 2970782"/>
                <a:gd name="connsiteX5109" fmla="*/ 256243 w 3268239"/>
                <a:gd name="connsiteY5109" fmla="*/ 866353 h 2970782"/>
                <a:gd name="connsiteX5110" fmla="*/ 262772 w 3268239"/>
                <a:gd name="connsiteY5110" fmla="*/ 887372 h 2970782"/>
                <a:gd name="connsiteX5111" fmla="*/ 264962 w 3268239"/>
                <a:gd name="connsiteY5111" fmla="*/ 915721 h 2970782"/>
                <a:gd name="connsiteX5112" fmla="*/ 259577 w 3268239"/>
                <a:gd name="connsiteY5112" fmla="*/ 952127 h 2970782"/>
                <a:gd name="connsiteX5113" fmla="*/ 252035 w 3268239"/>
                <a:gd name="connsiteY5113" fmla="*/ 966189 h 2970782"/>
                <a:gd name="connsiteX5114" fmla="*/ 285538 w 3268239"/>
                <a:gd name="connsiteY5114" fmla="*/ 979645 h 2970782"/>
                <a:gd name="connsiteX5115" fmla="*/ 288721 w 3268239"/>
                <a:gd name="connsiteY5115" fmla="*/ 981917 h 2970782"/>
                <a:gd name="connsiteX5116" fmla="*/ 287537 w 3268239"/>
                <a:gd name="connsiteY5116" fmla="*/ 980313 h 2970782"/>
                <a:gd name="connsiteX5117" fmla="*/ 273269 w 3268239"/>
                <a:gd name="connsiteY5117" fmla="*/ 946390 h 2970782"/>
                <a:gd name="connsiteX5118" fmla="*/ 273448 w 3268239"/>
                <a:gd name="connsiteY5118" fmla="*/ 883928 h 2970782"/>
                <a:gd name="connsiteX5119" fmla="*/ 275141 w 3268239"/>
                <a:gd name="connsiteY5119" fmla="*/ 882454 h 2970782"/>
                <a:gd name="connsiteX5120" fmla="*/ 277350 w 3268239"/>
                <a:gd name="connsiteY5120" fmla="*/ 882848 h 2970782"/>
                <a:gd name="connsiteX5121" fmla="*/ 309611 w 3268239"/>
                <a:gd name="connsiteY5121" fmla="*/ 936335 h 2970782"/>
                <a:gd name="connsiteX5122" fmla="*/ 313593 w 3268239"/>
                <a:gd name="connsiteY5122" fmla="*/ 955375 h 2970782"/>
                <a:gd name="connsiteX5123" fmla="*/ 314579 w 3268239"/>
                <a:gd name="connsiteY5123" fmla="*/ 969484 h 2970782"/>
                <a:gd name="connsiteX5124" fmla="*/ 322403 w 3268239"/>
                <a:gd name="connsiteY5124" fmla="*/ 957465 h 2970782"/>
                <a:gd name="connsiteX5125" fmla="*/ 335135 w 3268239"/>
                <a:gd name="connsiteY5125" fmla="*/ 942758 h 2970782"/>
                <a:gd name="connsiteX5126" fmla="*/ 364089 w 3268239"/>
                <a:gd name="connsiteY5126" fmla="*/ 920040 h 2970782"/>
                <a:gd name="connsiteX5127" fmla="*/ 377434 w 3268239"/>
                <a:gd name="connsiteY5127" fmla="*/ 915620 h 2970782"/>
                <a:gd name="connsiteX5128" fmla="*/ 369654 w 3268239"/>
                <a:gd name="connsiteY5128" fmla="*/ 916430 h 2970782"/>
                <a:gd name="connsiteX5129" fmla="*/ 358035 w 3268239"/>
                <a:gd name="connsiteY5129" fmla="*/ 914644 h 2970782"/>
                <a:gd name="connsiteX5130" fmla="*/ 349721 w 3268239"/>
                <a:gd name="connsiteY5130" fmla="*/ 918846 h 2970782"/>
                <a:gd name="connsiteX5131" fmla="*/ 323341 w 3268239"/>
                <a:gd name="connsiteY5131" fmla="*/ 922096 h 2970782"/>
                <a:gd name="connsiteX5132" fmla="*/ 321403 w 3268239"/>
                <a:gd name="connsiteY5132" fmla="*/ 920965 h 2970782"/>
                <a:gd name="connsiteX5133" fmla="*/ 321068 w 3268239"/>
                <a:gd name="connsiteY5133" fmla="*/ 918746 h 2970782"/>
                <a:gd name="connsiteX5134" fmla="*/ 327206 w 3268239"/>
                <a:gd name="connsiteY5134" fmla="*/ 907535 h 2970782"/>
                <a:gd name="connsiteX5135" fmla="*/ 309929 w 3268239"/>
                <a:gd name="connsiteY5135" fmla="*/ 898140 h 2970782"/>
                <a:gd name="connsiteX5136" fmla="*/ 309010 w 3268239"/>
                <a:gd name="connsiteY5136" fmla="*/ 896093 h 2970782"/>
                <a:gd name="connsiteX5137" fmla="*/ 310028 w 3268239"/>
                <a:gd name="connsiteY5137" fmla="*/ 894093 h 2970782"/>
                <a:gd name="connsiteX5138" fmla="*/ 333969 w 3268239"/>
                <a:gd name="connsiteY5138" fmla="*/ 882550 h 2970782"/>
                <a:gd name="connsiteX5139" fmla="*/ 350314 w 3268239"/>
                <a:gd name="connsiteY5139" fmla="*/ 880846 h 2970782"/>
                <a:gd name="connsiteX5140" fmla="*/ 361392 w 3268239"/>
                <a:gd name="connsiteY5140" fmla="*/ 871043 h 2970782"/>
                <a:gd name="connsiteX5141" fmla="*/ 389109 w 3268239"/>
                <a:gd name="connsiteY5141" fmla="*/ 857033 h 2970782"/>
                <a:gd name="connsiteX5142" fmla="*/ 387440 w 3268239"/>
                <a:gd name="connsiteY5142" fmla="*/ 854733 h 2970782"/>
                <a:gd name="connsiteX5143" fmla="*/ 384792 w 3268239"/>
                <a:gd name="connsiteY5143" fmla="*/ 847924 h 2970782"/>
                <a:gd name="connsiteX5144" fmla="*/ 359444 w 3268239"/>
                <a:gd name="connsiteY5144" fmla="*/ 831152 h 2970782"/>
                <a:gd name="connsiteX5145" fmla="*/ 324939 w 3268239"/>
                <a:gd name="connsiteY5145" fmla="*/ 779084 h 2970782"/>
                <a:gd name="connsiteX5146" fmla="*/ 1647005 w 3268239"/>
                <a:gd name="connsiteY5146" fmla="*/ 410883 h 2970782"/>
                <a:gd name="connsiteX5147" fmla="*/ 1644308 w 3268239"/>
                <a:gd name="connsiteY5147" fmla="*/ 419494 h 2970782"/>
                <a:gd name="connsiteX5148" fmla="*/ 1622063 w 3268239"/>
                <a:gd name="connsiteY5148" fmla="*/ 448813 h 2970782"/>
                <a:gd name="connsiteX5149" fmla="*/ 1620411 w 3268239"/>
                <a:gd name="connsiteY5149" fmla="*/ 450109 h 2970782"/>
                <a:gd name="connsiteX5150" fmla="*/ 1623342 w 3268239"/>
                <a:gd name="connsiteY5150" fmla="*/ 454760 h 2970782"/>
                <a:gd name="connsiteX5151" fmla="*/ 1630383 w 3268239"/>
                <a:gd name="connsiteY5151" fmla="*/ 472894 h 2970782"/>
                <a:gd name="connsiteX5152" fmla="*/ 1633661 w 3268239"/>
                <a:gd name="connsiteY5152" fmla="*/ 486652 h 2970782"/>
                <a:gd name="connsiteX5153" fmla="*/ 1639416 w 3268239"/>
                <a:gd name="connsiteY5153" fmla="*/ 473516 h 2970782"/>
                <a:gd name="connsiteX5154" fmla="*/ 1646342 w 3268239"/>
                <a:gd name="connsiteY5154" fmla="*/ 462204 h 2970782"/>
                <a:gd name="connsiteX5155" fmla="*/ 1649401 w 3268239"/>
                <a:gd name="connsiteY5155" fmla="*/ 443000 h 2970782"/>
                <a:gd name="connsiteX5156" fmla="*/ 1664219 w 3268239"/>
                <a:gd name="connsiteY5156" fmla="*/ 409313 h 2970782"/>
                <a:gd name="connsiteX5157" fmla="*/ 1665790 w 3268239"/>
                <a:gd name="connsiteY5157" fmla="*/ 407257 h 2970782"/>
                <a:gd name="connsiteX5158" fmla="*/ 1659158 w 3268239"/>
                <a:gd name="connsiteY5158" fmla="*/ 409617 h 2970782"/>
                <a:gd name="connsiteX5159" fmla="*/ 1034285 w 3268239"/>
                <a:gd name="connsiteY5159" fmla="*/ 580018 h 2970782"/>
                <a:gd name="connsiteX5160" fmla="*/ 1013350 w 3268239"/>
                <a:gd name="connsiteY5160" fmla="*/ 595519 h 2970782"/>
                <a:gd name="connsiteX5161" fmla="*/ 979185 w 3268239"/>
                <a:gd name="connsiteY5161" fmla="*/ 609201 h 2970782"/>
                <a:gd name="connsiteX5162" fmla="*/ 975823 w 3268239"/>
                <a:gd name="connsiteY5162" fmla="*/ 609685 h 2970782"/>
                <a:gd name="connsiteX5163" fmla="*/ 979444 w 3268239"/>
                <a:gd name="connsiteY5163" fmla="*/ 611361 h 2970782"/>
                <a:gd name="connsiteX5164" fmla="*/ 1008254 w 3268239"/>
                <a:gd name="connsiteY5164" fmla="*/ 634262 h 2970782"/>
                <a:gd name="connsiteX5165" fmla="*/ 1038098 w 3268239"/>
                <a:gd name="connsiteY5165" fmla="*/ 689134 h 2970782"/>
                <a:gd name="connsiteX5166" fmla="*/ 1037320 w 3268239"/>
                <a:gd name="connsiteY5166" fmla="*/ 691239 h 2970782"/>
                <a:gd name="connsiteX5167" fmla="*/ 1035194 w 3268239"/>
                <a:gd name="connsiteY5167" fmla="*/ 691955 h 2970782"/>
                <a:gd name="connsiteX5168" fmla="*/ 1027413 w 3268239"/>
                <a:gd name="connsiteY5168" fmla="*/ 689323 h 2970782"/>
                <a:gd name="connsiteX5169" fmla="*/ 1034900 w 3268239"/>
                <a:gd name="connsiteY5169" fmla="*/ 699646 h 2970782"/>
                <a:gd name="connsiteX5170" fmla="*/ 1043106 w 3268239"/>
                <a:gd name="connsiteY5170" fmla="*/ 717283 h 2970782"/>
                <a:gd name="connsiteX5171" fmla="*/ 1047273 w 3268239"/>
                <a:gd name="connsiteY5171" fmla="*/ 730799 h 2970782"/>
                <a:gd name="connsiteX5172" fmla="*/ 1052161 w 3268239"/>
                <a:gd name="connsiteY5172" fmla="*/ 717316 h 2970782"/>
                <a:gd name="connsiteX5173" fmla="*/ 1061217 w 3268239"/>
                <a:gd name="connsiteY5173" fmla="*/ 700100 h 2970782"/>
                <a:gd name="connsiteX5174" fmla="*/ 1106919 w 3268239"/>
                <a:gd name="connsiteY5174" fmla="*/ 657522 h 2970782"/>
                <a:gd name="connsiteX5175" fmla="*/ 1109152 w 3268239"/>
                <a:gd name="connsiteY5175" fmla="*/ 657750 h 2970782"/>
                <a:gd name="connsiteX5176" fmla="*/ 1110375 w 3268239"/>
                <a:gd name="connsiteY5176" fmla="*/ 659631 h 2970782"/>
                <a:gd name="connsiteX5177" fmla="*/ 1110297 w 3268239"/>
                <a:gd name="connsiteY5177" fmla="*/ 660684 h 2970782"/>
                <a:gd name="connsiteX5178" fmla="*/ 1129166 w 3268239"/>
                <a:gd name="connsiteY5178" fmla="*/ 635535 h 2970782"/>
                <a:gd name="connsiteX5179" fmla="*/ 1131164 w 3268239"/>
                <a:gd name="connsiteY5179" fmla="*/ 633890 h 2970782"/>
                <a:gd name="connsiteX5180" fmla="*/ 1124169 w 3268239"/>
                <a:gd name="connsiteY5180" fmla="*/ 634681 h 2970782"/>
                <a:gd name="connsiteX5181" fmla="*/ 1087656 w 3268239"/>
                <a:gd name="connsiteY5181" fmla="*/ 630076 h 2970782"/>
                <a:gd name="connsiteX5182" fmla="*/ 1033651 w 3268239"/>
                <a:gd name="connsiteY5182" fmla="*/ 598689 h 2970782"/>
                <a:gd name="connsiteX5183" fmla="*/ 1033222 w 3268239"/>
                <a:gd name="connsiteY5183" fmla="*/ 596487 h 2970782"/>
                <a:gd name="connsiteX5184" fmla="*/ 1034667 w 3268239"/>
                <a:gd name="connsiteY5184" fmla="*/ 594770 h 2970782"/>
                <a:gd name="connsiteX5185" fmla="*/ 1049194 w 3268239"/>
                <a:gd name="connsiteY5185" fmla="*/ 591522 h 2970782"/>
                <a:gd name="connsiteX5186" fmla="*/ 1390222 w 3268239"/>
                <a:gd name="connsiteY5186" fmla="*/ 478622 h 2970782"/>
                <a:gd name="connsiteX5187" fmla="*/ 1389503 w 3268239"/>
                <a:gd name="connsiteY5187" fmla="*/ 479298 h 2970782"/>
                <a:gd name="connsiteX5188" fmla="*/ 1389090 w 3268239"/>
                <a:gd name="connsiteY5188" fmla="*/ 479208 h 2970782"/>
                <a:gd name="connsiteX5189" fmla="*/ 1384812 w 3268239"/>
                <a:gd name="connsiteY5189" fmla="*/ 500797 h 2970782"/>
                <a:gd name="connsiteX5190" fmla="*/ 1375612 w 3268239"/>
                <a:gd name="connsiteY5190" fmla="*/ 521410 h 2970782"/>
                <a:gd name="connsiteX5191" fmla="*/ 1386064 w 3268239"/>
                <a:gd name="connsiteY5191" fmla="*/ 521932 h 2970782"/>
                <a:gd name="connsiteX5192" fmla="*/ 1420028 w 3268239"/>
                <a:gd name="connsiteY5192" fmla="*/ 536107 h 2970782"/>
                <a:gd name="connsiteX5193" fmla="*/ 1449285 w 3268239"/>
                <a:gd name="connsiteY5193" fmla="*/ 558433 h 2970782"/>
                <a:gd name="connsiteX5194" fmla="*/ 1451747 w 3268239"/>
                <a:gd name="connsiteY5194" fmla="*/ 561471 h 2970782"/>
                <a:gd name="connsiteX5195" fmla="*/ 1451033 w 3268239"/>
                <a:gd name="connsiteY5195" fmla="*/ 559610 h 2970782"/>
                <a:gd name="connsiteX5196" fmla="*/ 1446327 w 3268239"/>
                <a:gd name="connsiteY5196" fmla="*/ 523109 h 2970782"/>
                <a:gd name="connsiteX5197" fmla="*/ 1446860 w 3268239"/>
                <a:gd name="connsiteY5197" fmla="*/ 518975 h 2970782"/>
                <a:gd name="connsiteX5198" fmla="*/ 1428474 w 3268239"/>
                <a:gd name="connsiteY5198" fmla="*/ 511476 h 2970782"/>
                <a:gd name="connsiteX5199" fmla="*/ 1405188 w 3268239"/>
                <a:gd name="connsiteY5199" fmla="*/ 495160 h 2970782"/>
                <a:gd name="connsiteX5200" fmla="*/ 338106 w 3268239"/>
                <a:gd name="connsiteY5200" fmla="*/ 755551 h 2970782"/>
                <a:gd name="connsiteX5201" fmla="*/ 327942 w 3268239"/>
                <a:gd name="connsiteY5201" fmla="*/ 775073 h 2970782"/>
                <a:gd name="connsiteX5202" fmla="*/ 326871 w 3268239"/>
                <a:gd name="connsiteY5202" fmla="*/ 776334 h 2970782"/>
                <a:gd name="connsiteX5203" fmla="*/ 327587 w 3268239"/>
                <a:gd name="connsiteY5203" fmla="*/ 776021 h 2970782"/>
                <a:gd name="connsiteX5204" fmla="*/ 353409 w 3268239"/>
                <a:gd name="connsiteY5204" fmla="*/ 782316 h 2970782"/>
                <a:gd name="connsiteX5205" fmla="*/ 359654 w 3268239"/>
                <a:gd name="connsiteY5205" fmla="*/ 786448 h 2970782"/>
                <a:gd name="connsiteX5206" fmla="*/ 339462 w 3268239"/>
                <a:gd name="connsiteY5206" fmla="*/ 755253 h 2970782"/>
                <a:gd name="connsiteX5207" fmla="*/ 338477 w 3268239"/>
                <a:gd name="connsiteY5207" fmla="*/ 755753 h 2970782"/>
                <a:gd name="connsiteX5208" fmla="*/ 1888597 w 3268239"/>
                <a:gd name="connsiteY5208" fmla="*/ 324081 h 2970782"/>
                <a:gd name="connsiteX5209" fmla="*/ 1888005 w 3268239"/>
                <a:gd name="connsiteY5209" fmla="*/ 333357 h 2970782"/>
                <a:gd name="connsiteX5210" fmla="*/ 1885193 w 3268239"/>
                <a:gd name="connsiteY5210" fmla="*/ 347217 h 2970782"/>
                <a:gd name="connsiteX5211" fmla="*/ 1895939 w 3268239"/>
                <a:gd name="connsiteY5211" fmla="*/ 337720 h 2970782"/>
                <a:gd name="connsiteX5212" fmla="*/ 1905438 w 3268239"/>
                <a:gd name="connsiteY5212" fmla="*/ 331397 h 2970782"/>
                <a:gd name="connsiteX5213" fmla="*/ 1288137 w 3268239"/>
                <a:gd name="connsiteY5213" fmla="*/ 489655 h 2970782"/>
                <a:gd name="connsiteX5214" fmla="*/ 1291411 w 3268239"/>
                <a:gd name="connsiteY5214" fmla="*/ 491936 h 2970782"/>
                <a:gd name="connsiteX5215" fmla="*/ 1314676 w 3268239"/>
                <a:gd name="connsiteY5215" fmla="*/ 518224 h 2970782"/>
                <a:gd name="connsiteX5216" fmla="*/ 1317586 w 3268239"/>
                <a:gd name="connsiteY5216" fmla="*/ 514597 h 2970782"/>
                <a:gd name="connsiteX5217" fmla="*/ 1340257 w 3268239"/>
                <a:gd name="connsiteY5217" fmla="*/ 500723 h 2970782"/>
                <a:gd name="connsiteX5218" fmla="*/ 1342489 w 3268239"/>
                <a:gd name="connsiteY5218" fmla="*/ 500952 h 2970782"/>
                <a:gd name="connsiteX5219" fmla="*/ 1343712 w 3268239"/>
                <a:gd name="connsiteY5219" fmla="*/ 502833 h 2970782"/>
                <a:gd name="connsiteX5220" fmla="*/ 1343634 w 3268239"/>
                <a:gd name="connsiteY5220" fmla="*/ 503886 h 2970782"/>
                <a:gd name="connsiteX5221" fmla="*/ 1362504 w 3268239"/>
                <a:gd name="connsiteY5221" fmla="*/ 478737 h 2970782"/>
                <a:gd name="connsiteX5222" fmla="*/ 1364501 w 3268239"/>
                <a:gd name="connsiteY5222" fmla="*/ 477091 h 2970782"/>
                <a:gd name="connsiteX5223" fmla="*/ 1357506 w 3268239"/>
                <a:gd name="connsiteY5223" fmla="*/ 477882 h 2970782"/>
                <a:gd name="connsiteX5224" fmla="*/ 1340555 w 3268239"/>
                <a:gd name="connsiteY5224" fmla="*/ 475744 h 2970782"/>
                <a:gd name="connsiteX5225" fmla="*/ 1327555 w 3268239"/>
                <a:gd name="connsiteY5225" fmla="*/ 482228 h 2970782"/>
                <a:gd name="connsiteX5226" fmla="*/ 1291532 w 3268239"/>
                <a:gd name="connsiteY5226" fmla="*/ 489763 h 2970782"/>
                <a:gd name="connsiteX5227" fmla="*/ 1263593 w 3268239"/>
                <a:gd name="connsiteY5227" fmla="*/ 494292 h 2970782"/>
                <a:gd name="connsiteX5228" fmla="*/ 1258834 w 3268239"/>
                <a:gd name="connsiteY5228" fmla="*/ 500491 h 2970782"/>
                <a:gd name="connsiteX5229" fmla="*/ 1263649 w 3268239"/>
                <a:gd name="connsiteY5229" fmla="*/ 506923 h 2970782"/>
                <a:gd name="connsiteX5230" fmla="*/ 1271435 w 3268239"/>
                <a:gd name="connsiteY5230" fmla="*/ 532335 h 2970782"/>
                <a:gd name="connsiteX5231" fmla="*/ 1270658 w 3268239"/>
                <a:gd name="connsiteY5231" fmla="*/ 534440 h 2970782"/>
                <a:gd name="connsiteX5232" fmla="*/ 1268531 w 3268239"/>
                <a:gd name="connsiteY5232" fmla="*/ 535156 h 2970782"/>
                <a:gd name="connsiteX5233" fmla="*/ 1260750 w 3268239"/>
                <a:gd name="connsiteY5233" fmla="*/ 532524 h 2970782"/>
                <a:gd name="connsiteX5234" fmla="*/ 1268237 w 3268239"/>
                <a:gd name="connsiteY5234" fmla="*/ 542847 h 2970782"/>
                <a:gd name="connsiteX5235" fmla="*/ 1276443 w 3268239"/>
                <a:gd name="connsiteY5235" fmla="*/ 560484 h 2970782"/>
                <a:gd name="connsiteX5236" fmla="*/ 1280610 w 3268239"/>
                <a:gd name="connsiteY5236" fmla="*/ 574000 h 2970782"/>
                <a:gd name="connsiteX5237" fmla="*/ 1285498 w 3268239"/>
                <a:gd name="connsiteY5237" fmla="*/ 560518 h 2970782"/>
                <a:gd name="connsiteX5238" fmla="*/ 1291712 w 3268239"/>
                <a:gd name="connsiteY5238" fmla="*/ 548705 h 2970782"/>
                <a:gd name="connsiteX5239" fmla="*/ 1284600 w 3268239"/>
                <a:gd name="connsiteY5239" fmla="*/ 540669 h 2970782"/>
                <a:gd name="connsiteX5240" fmla="*/ 1264981 w 3268239"/>
                <a:gd name="connsiteY5240" fmla="*/ 494234 h 2970782"/>
                <a:gd name="connsiteX5241" fmla="*/ 1263924 w 3268239"/>
                <a:gd name="connsiteY5241" fmla="*/ 494555 h 2970782"/>
                <a:gd name="connsiteX5242" fmla="*/ 1115646 w 3268239"/>
                <a:gd name="connsiteY5242" fmla="*/ 528682 h 2970782"/>
                <a:gd name="connsiteX5243" fmla="*/ 1108450 w 3268239"/>
                <a:gd name="connsiteY5243" fmla="*/ 530886 h 2970782"/>
                <a:gd name="connsiteX5244" fmla="*/ 1110693 w 3268239"/>
                <a:gd name="connsiteY5244" fmla="*/ 543367 h 2970782"/>
                <a:gd name="connsiteX5245" fmla="*/ 1105309 w 3268239"/>
                <a:gd name="connsiteY5245" fmla="*/ 579773 h 2970782"/>
                <a:gd name="connsiteX5246" fmla="*/ 1097766 w 3268239"/>
                <a:gd name="connsiteY5246" fmla="*/ 593836 h 2970782"/>
                <a:gd name="connsiteX5247" fmla="*/ 1131270 w 3268239"/>
                <a:gd name="connsiteY5247" fmla="*/ 607291 h 2970782"/>
                <a:gd name="connsiteX5248" fmla="*/ 1134453 w 3268239"/>
                <a:gd name="connsiteY5248" fmla="*/ 609563 h 2970782"/>
                <a:gd name="connsiteX5249" fmla="*/ 1133269 w 3268239"/>
                <a:gd name="connsiteY5249" fmla="*/ 607959 h 2970782"/>
                <a:gd name="connsiteX5250" fmla="*/ 1119000 w 3268239"/>
                <a:gd name="connsiteY5250" fmla="*/ 574036 h 2970782"/>
                <a:gd name="connsiteX5251" fmla="*/ 1113803 w 3268239"/>
                <a:gd name="connsiteY5251" fmla="*/ 537602 h 2970782"/>
                <a:gd name="connsiteX5252" fmla="*/ 1565896 w 3268239"/>
                <a:gd name="connsiteY5252" fmla="*/ 396809 h 2970782"/>
                <a:gd name="connsiteX5253" fmla="*/ 1567672 w 3268239"/>
                <a:gd name="connsiteY5253" fmla="*/ 411219 h 2970782"/>
                <a:gd name="connsiteX5254" fmla="*/ 1569659 w 3268239"/>
                <a:gd name="connsiteY5254" fmla="*/ 415944 h 2970782"/>
                <a:gd name="connsiteX5255" fmla="*/ 1573642 w 3268239"/>
                <a:gd name="connsiteY5255" fmla="*/ 434985 h 2970782"/>
                <a:gd name="connsiteX5256" fmla="*/ 1574627 w 3268239"/>
                <a:gd name="connsiteY5256" fmla="*/ 449094 h 2970782"/>
                <a:gd name="connsiteX5257" fmla="*/ 1579817 w 3268239"/>
                <a:gd name="connsiteY5257" fmla="*/ 441122 h 2970782"/>
                <a:gd name="connsiteX5258" fmla="*/ 1578050 w 3268239"/>
                <a:gd name="connsiteY5258" fmla="*/ 435525 h 2970782"/>
                <a:gd name="connsiteX5259" fmla="*/ 1579102 w 3268239"/>
                <a:gd name="connsiteY5259" fmla="*/ 408967 h 2970782"/>
                <a:gd name="connsiteX5260" fmla="*/ 1580531 w 3268239"/>
                <a:gd name="connsiteY5260" fmla="*/ 407237 h 2970782"/>
                <a:gd name="connsiteX5261" fmla="*/ 1582775 w 3268239"/>
                <a:gd name="connsiteY5261" fmla="*/ 407264 h 2970782"/>
                <a:gd name="connsiteX5262" fmla="*/ 1598641 w 3268239"/>
                <a:gd name="connsiteY5262" fmla="*/ 419656 h 2970782"/>
                <a:gd name="connsiteX5263" fmla="*/ 1609193 w 3268239"/>
                <a:gd name="connsiteY5263" fmla="*/ 411376 h 2970782"/>
                <a:gd name="connsiteX5264" fmla="*/ 1586179 w 3268239"/>
                <a:gd name="connsiteY5264" fmla="*/ 407837 h 2970782"/>
                <a:gd name="connsiteX5265" fmla="*/ 1976411 w 3268239"/>
                <a:gd name="connsiteY5265" fmla="*/ 278219 h 2970782"/>
                <a:gd name="connsiteX5266" fmla="*/ 1975692 w 3268239"/>
                <a:gd name="connsiteY5266" fmla="*/ 278895 h 2970782"/>
                <a:gd name="connsiteX5267" fmla="*/ 1975279 w 3268239"/>
                <a:gd name="connsiteY5267" fmla="*/ 278805 h 2970782"/>
                <a:gd name="connsiteX5268" fmla="*/ 1971001 w 3268239"/>
                <a:gd name="connsiteY5268" fmla="*/ 300394 h 2970782"/>
                <a:gd name="connsiteX5269" fmla="*/ 1968392 w 3268239"/>
                <a:gd name="connsiteY5269" fmla="*/ 306237 h 2970782"/>
                <a:gd name="connsiteX5270" fmla="*/ 1967199 w 3268239"/>
                <a:gd name="connsiteY5270" fmla="*/ 311711 h 2970782"/>
                <a:gd name="connsiteX5271" fmla="*/ 1968088 w 3268239"/>
                <a:gd name="connsiteY5271" fmla="*/ 311667 h 2970782"/>
                <a:gd name="connsiteX5272" fmla="*/ 1977889 w 3268239"/>
                <a:gd name="connsiteY5272" fmla="*/ 303254 h 2970782"/>
                <a:gd name="connsiteX5273" fmla="*/ 1991261 w 3268239"/>
                <a:gd name="connsiteY5273" fmla="*/ 294629 h 2970782"/>
                <a:gd name="connsiteX5274" fmla="*/ 1157060 w 3268239"/>
                <a:gd name="connsiteY5274" fmla="*/ 503034 h 2970782"/>
                <a:gd name="connsiteX5275" fmla="*/ 1132876 w 3268239"/>
                <a:gd name="connsiteY5275" fmla="*/ 521143 h 2970782"/>
                <a:gd name="connsiteX5276" fmla="*/ 1141074 w 3268239"/>
                <a:gd name="connsiteY5276" fmla="*/ 530057 h 2970782"/>
                <a:gd name="connsiteX5277" fmla="*/ 1155342 w 3268239"/>
                <a:gd name="connsiteY5277" fmla="*/ 563981 h 2970782"/>
                <a:gd name="connsiteX5278" fmla="*/ 1159325 w 3268239"/>
                <a:gd name="connsiteY5278" fmla="*/ 583021 h 2970782"/>
                <a:gd name="connsiteX5279" fmla="*/ 1160310 w 3268239"/>
                <a:gd name="connsiteY5279" fmla="*/ 597130 h 2970782"/>
                <a:gd name="connsiteX5280" fmla="*/ 1168135 w 3268239"/>
                <a:gd name="connsiteY5280" fmla="*/ 585111 h 2970782"/>
                <a:gd name="connsiteX5281" fmla="*/ 1180867 w 3268239"/>
                <a:gd name="connsiteY5281" fmla="*/ 570404 h 2970782"/>
                <a:gd name="connsiteX5282" fmla="*/ 1209821 w 3268239"/>
                <a:gd name="connsiteY5282" fmla="*/ 547686 h 2970782"/>
                <a:gd name="connsiteX5283" fmla="*/ 1227689 w 3268239"/>
                <a:gd name="connsiteY5283" fmla="*/ 541767 h 2970782"/>
                <a:gd name="connsiteX5284" fmla="*/ 1223927 w 3268239"/>
                <a:gd name="connsiteY5284" fmla="*/ 532099 h 2970782"/>
                <a:gd name="connsiteX5285" fmla="*/ 1195452 w 3268239"/>
                <a:gd name="connsiteY5285" fmla="*/ 546492 h 2970782"/>
                <a:gd name="connsiteX5286" fmla="*/ 1169073 w 3268239"/>
                <a:gd name="connsiteY5286" fmla="*/ 549742 h 2970782"/>
                <a:gd name="connsiteX5287" fmla="*/ 1167135 w 3268239"/>
                <a:gd name="connsiteY5287" fmla="*/ 548611 h 2970782"/>
                <a:gd name="connsiteX5288" fmla="*/ 1166800 w 3268239"/>
                <a:gd name="connsiteY5288" fmla="*/ 546392 h 2970782"/>
                <a:gd name="connsiteX5289" fmla="*/ 1207123 w 3268239"/>
                <a:gd name="connsiteY5289" fmla="*/ 498689 h 2970782"/>
                <a:gd name="connsiteX5290" fmla="*/ 1210252 w 3268239"/>
                <a:gd name="connsiteY5290" fmla="*/ 497107 h 2970782"/>
                <a:gd name="connsiteX5291" fmla="*/ 1206244 w 3268239"/>
                <a:gd name="connsiteY5291" fmla="*/ 490914 h 2970782"/>
                <a:gd name="connsiteX5292" fmla="*/ 1188558 w 3268239"/>
                <a:gd name="connsiteY5292" fmla="*/ 499568 h 2970782"/>
                <a:gd name="connsiteX5293" fmla="*/ 1770901 w 3268239"/>
                <a:gd name="connsiteY5293" fmla="*/ 327634 h 2970782"/>
                <a:gd name="connsiteX5294" fmla="*/ 1756346 w 3268239"/>
                <a:gd name="connsiteY5294" fmla="*/ 347034 h 2970782"/>
                <a:gd name="connsiteX5295" fmla="*/ 1734138 w 3268239"/>
                <a:gd name="connsiteY5295" fmla="*/ 361636 h 2970782"/>
                <a:gd name="connsiteX5296" fmla="*/ 1731899 w 3268239"/>
                <a:gd name="connsiteY5296" fmla="*/ 361481 h 2970782"/>
                <a:gd name="connsiteX5297" fmla="*/ 1730616 w 3268239"/>
                <a:gd name="connsiteY5297" fmla="*/ 359641 h 2970782"/>
                <a:gd name="connsiteX5298" fmla="*/ 1730801 w 3268239"/>
                <a:gd name="connsiteY5298" fmla="*/ 355210 h 2970782"/>
                <a:gd name="connsiteX5299" fmla="*/ 1708917 w 3268239"/>
                <a:gd name="connsiteY5299" fmla="*/ 382484 h 2970782"/>
                <a:gd name="connsiteX5300" fmla="*/ 1706226 w 3268239"/>
                <a:gd name="connsiteY5300" fmla="*/ 384557 h 2970782"/>
                <a:gd name="connsiteX5301" fmla="*/ 1710204 w 3268239"/>
                <a:gd name="connsiteY5301" fmla="*/ 384238 h 2970782"/>
                <a:gd name="connsiteX5302" fmla="*/ 1746548 w 3268239"/>
                <a:gd name="connsiteY5302" fmla="*/ 390027 h 2970782"/>
                <a:gd name="connsiteX5303" fmla="*/ 1780235 w 3268239"/>
                <a:gd name="connsiteY5303" fmla="*/ 404845 h 2970782"/>
                <a:gd name="connsiteX5304" fmla="*/ 1797890 w 3268239"/>
                <a:gd name="connsiteY5304" fmla="*/ 421619 h 2970782"/>
                <a:gd name="connsiteX5305" fmla="*/ 1815798 w 3268239"/>
                <a:gd name="connsiteY5305" fmla="*/ 398410 h 2970782"/>
                <a:gd name="connsiteX5306" fmla="*/ 1844935 w 3268239"/>
                <a:gd name="connsiteY5306" fmla="*/ 375927 h 2970782"/>
                <a:gd name="connsiteX5307" fmla="*/ 1847299 w 3268239"/>
                <a:gd name="connsiteY5307" fmla="*/ 374874 h 2970782"/>
                <a:gd name="connsiteX5308" fmla="*/ 1840347 w 3268239"/>
                <a:gd name="connsiteY5308" fmla="*/ 373771 h 2970782"/>
                <a:gd name="connsiteX5309" fmla="*/ 1806383 w 3268239"/>
                <a:gd name="connsiteY5309" fmla="*/ 359596 h 2970782"/>
                <a:gd name="connsiteX5310" fmla="*/ 1777126 w 3268239"/>
                <a:gd name="connsiteY5310" fmla="*/ 337270 h 2970782"/>
                <a:gd name="connsiteX5311" fmla="*/ 1003851 w 3268239"/>
                <a:gd name="connsiteY5311" fmla="*/ 537583 h 2970782"/>
                <a:gd name="connsiteX5312" fmla="*/ 993970 w 3268239"/>
                <a:gd name="connsiteY5312" fmla="*/ 557250 h 2970782"/>
                <a:gd name="connsiteX5313" fmla="*/ 983412 w 3268239"/>
                <a:gd name="connsiteY5313" fmla="*/ 570050 h 2970782"/>
                <a:gd name="connsiteX5314" fmla="*/ 994971 w 3268239"/>
                <a:gd name="connsiteY5314" fmla="*/ 562594 h 2970782"/>
                <a:gd name="connsiteX5315" fmla="*/ 1016391 w 3268239"/>
                <a:gd name="connsiteY5315" fmla="*/ 554016 h 2970782"/>
                <a:gd name="connsiteX5316" fmla="*/ 1005202 w 3268239"/>
                <a:gd name="connsiteY5316" fmla="*/ 537266 h 2970782"/>
                <a:gd name="connsiteX5317" fmla="*/ 1004225 w 3268239"/>
                <a:gd name="connsiteY5317" fmla="*/ 537780 h 2970782"/>
                <a:gd name="connsiteX5318" fmla="*/ 1285995 w 3268239"/>
                <a:gd name="connsiteY5318" fmla="*/ 458808 h 2970782"/>
                <a:gd name="connsiteX5319" fmla="*/ 1284907 w 3268239"/>
                <a:gd name="connsiteY5319" fmla="*/ 461459 h 2970782"/>
                <a:gd name="connsiteX5320" fmla="*/ 1287598 w 3268239"/>
                <a:gd name="connsiteY5320" fmla="*/ 459866 h 2970782"/>
                <a:gd name="connsiteX5321" fmla="*/ 1286841 w 3268239"/>
                <a:gd name="connsiteY5321" fmla="*/ 459561 h 2970782"/>
                <a:gd name="connsiteX5322" fmla="*/ 2078614 w 3268239"/>
                <a:gd name="connsiteY5322" fmla="*/ 233975 h 2970782"/>
                <a:gd name="connsiteX5323" fmla="*/ 2072842 w 3268239"/>
                <a:gd name="connsiteY5323" fmla="*/ 238004 h 2970782"/>
                <a:gd name="connsiteX5324" fmla="*/ 2038549 w 3268239"/>
                <a:gd name="connsiteY5324" fmla="*/ 251360 h 2970782"/>
                <a:gd name="connsiteX5325" fmla="*/ 2007823 w 3268239"/>
                <a:gd name="connsiteY5325" fmla="*/ 254908 h 2970782"/>
                <a:gd name="connsiteX5326" fmla="*/ 1998318 w 3268239"/>
                <a:gd name="connsiteY5326" fmla="*/ 262365 h 2970782"/>
                <a:gd name="connsiteX5327" fmla="*/ 1995227 w 3268239"/>
                <a:gd name="connsiteY5327" fmla="*/ 263773 h 2970782"/>
                <a:gd name="connsiteX5328" fmla="*/ 1999173 w 3268239"/>
                <a:gd name="connsiteY5328" fmla="*/ 264366 h 2970782"/>
                <a:gd name="connsiteX5329" fmla="*/ 2033250 w 3268239"/>
                <a:gd name="connsiteY5329" fmla="*/ 278264 h 2970782"/>
                <a:gd name="connsiteX5330" fmla="*/ 2034002 w 3268239"/>
                <a:gd name="connsiteY5330" fmla="*/ 278829 h 2970782"/>
                <a:gd name="connsiteX5331" fmla="*/ 2054962 w 3268239"/>
                <a:gd name="connsiteY5331" fmla="*/ 278084 h 2970782"/>
                <a:gd name="connsiteX5332" fmla="*/ 2056794 w 3268239"/>
                <a:gd name="connsiteY5332" fmla="*/ 279380 h 2970782"/>
                <a:gd name="connsiteX5333" fmla="*/ 2056936 w 3268239"/>
                <a:gd name="connsiteY5333" fmla="*/ 281619 h 2970782"/>
                <a:gd name="connsiteX5334" fmla="*/ 2050529 w 3268239"/>
                <a:gd name="connsiteY5334" fmla="*/ 291229 h 2970782"/>
                <a:gd name="connsiteX5335" fmla="*/ 2062688 w 3268239"/>
                <a:gd name="connsiteY5335" fmla="*/ 300352 h 2970782"/>
                <a:gd name="connsiteX5336" fmla="*/ 2076375 w 3268239"/>
                <a:gd name="connsiteY5336" fmla="*/ 321168 h 2970782"/>
                <a:gd name="connsiteX5337" fmla="*/ 2082434 w 3268239"/>
                <a:gd name="connsiteY5337" fmla="*/ 321931 h 2970782"/>
                <a:gd name="connsiteX5338" fmla="*/ 2076284 w 3268239"/>
                <a:gd name="connsiteY5338" fmla="*/ 309362 h 2970782"/>
                <a:gd name="connsiteX5339" fmla="*/ 2072258 w 3268239"/>
                <a:gd name="connsiteY5339" fmla="*/ 272780 h 2970782"/>
                <a:gd name="connsiteX5340" fmla="*/ 2077643 w 3268239"/>
                <a:gd name="connsiteY5340" fmla="*/ 236373 h 2970782"/>
                <a:gd name="connsiteX5341" fmla="*/ 1079349 w 3268239"/>
                <a:gd name="connsiteY5341" fmla="*/ 503859 h 2970782"/>
                <a:gd name="connsiteX5342" fmla="*/ 1073577 w 3268239"/>
                <a:gd name="connsiteY5342" fmla="*/ 507889 h 2970782"/>
                <a:gd name="connsiteX5343" fmla="*/ 1071713 w 3268239"/>
                <a:gd name="connsiteY5343" fmla="*/ 508615 h 2970782"/>
                <a:gd name="connsiteX5344" fmla="*/ 1070742 w 3268239"/>
                <a:gd name="connsiteY5344" fmla="*/ 509908 h 2970782"/>
                <a:gd name="connsiteX5345" fmla="*/ 1048535 w 3268239"/>
                <a:gd name="connsiteY5345" fmla="*/ 524511 h 2970782"/>
                <a:gd name="connsiteX5346" fmla="*/ 1046296 w 3268239"/>
                <a:gd name="connsiteY5346" fmla="*/ 524356 h 2970782"/>
                <a:gd name="connsiteX5347" fmla="*/ 1045012 w 3268239"/>
                <a:gd name="connsiteY5347" fmla="*/ 522515 h 2970782"/>
                <a:gd name="connsiteX5348" fmla="*/ 1045043 w 3268239"/>
                <a:gd name="connsiteY5348" fmla="*/ 521788 h 2970782"/>
                <a:gd name="connsiteX5349" fmla="*/ 1030439 w 3268239"/>
                <a:gd name="connsiteY5349" fmla="*/ 527883 h 2970782"/>
                <a:gd name="connsiteX5350" fmla="*/ 1027085 w 3268239"/>
                <a:gd name="connsiteY5350" fmla="*/ 528415 h 2970782"/>
                <a:gd name="connsiteX5351" fmla="*/ 1030729 w 3268239"/>
                <a:gd name="connsiteY5351" fmla="*/ 530039 h 2970782"/>
                <a:gd name="connsiteX5352" fmla="*/ 1054043 w 3268239"/>
                <a:gd name="connsiteY5352" fmla="*/ 548028 h 2970782"/>
                <a:gd name="connsiteX5353" fmla="*/ 1055697 w 3268239"/>
                <a:gd name="connsiteY5353" fmla="*/ 547969 h 2970782"/>
                <a:gd name="connsiteX5354" fmla="*/ 1057529 w 3268239"/>
                <a:gd name="connsiteY5354" fmla="*/ 549264 h 2970782"/>
                <a:gd name="connsiteX5355" fmla="*/ 1057626 w 3268239"/>
                <a:gd name="connsiteY5355" fmla="*/ 550792 h 2970782"/>
                <a:gd name="connsiteX5356" fmla="*/ 1059867 w 3268239"/>
                <a:gd name="connsiteY5356" fmla="*/ 552521 h 2970782"/>
                <a:gd name="connsiteX5357" fmla="*/ 1076441 w 3268239"/>
                <a:gd name="connsiteY5357" fmla="*/ 574002 h 2970782"/>
                <a:gd name="connsiteX5358" fmla="*/ 1072993 w 3268239"/>
                <a:gd name="connsiteY5358" fmla="*/ 542664 h 2970782"/>
                <a:gd name="connsiteX5359" fmla="*/ 1078378 w 3268239"/>
                <a:gd name="connsiteY5359" fmla="*/ 506258 h 2970782"/>
                <a:gd name="connsiteX5360" fmla="*/ 1102691 w 3268239"/>
                <a:gd name="connsiteY5360" fmla="*/ 492945 h 2970782"/>
                <a:gd name="connsiteX5361" fmla="*/ 1102381 w 3268239"/>
                <a:gd name="connsiteY5361" fmla="*/ 493881 h 2970782"/>
                <a:gd name="connsiteX5362" fmla="*/ 1101827 w 3268239"/>
                <a:gd name="connsiteY5362" fmla="*/ 494042 h 2970782"/>
                <a:gd name="connsiteX5363" fmla="*/ 1105234 w 3268239"/>
                <a:gd name="connsiteY5363" fmla="*/ 512997 h 2970782"/>
                <a:gd name="connsiteX5364" fmla="*/ 1108050 w 3268239"/>
                <a:gd name="connsiteY5364" fmla="*/ 504674 h 2970782"/>
                <a:gd name="connsiteX5365" fmla="*/ 1114163 w 3268239"/>
                <a:gd name="connsiteY5365" fmla="*/ 496983 h 2970782"/>
                <a:gd name="connsiteX5366" fmla="*/ 969633 w 3268239"/>
                <a:gd name="connsiteY5366" fmla="*/ 526158 h 2970782"/>
                <a:gd name="connsiteX5367" fmla="*/ 970746 w 3268239"/>
                <a:gd name="connsiteY5367" fmla="*/ 535908 h 2970782"/>
                <a:gd name="connsiteX5368" fmla="*/ 978352 w 3268239"/>
                <a:gd name="connsiteY5368" fmla="*/ 530039 h 2970782"/>
                <a:gd name="connsiteX5369" fmla="*/ 980716 w 3268239"/>
                <a:gd name="connsiteY5369" fmla="*/ 528986 h 2970782"/>
                <a:gd name="connsiteX5370" fmla="*/ 973764 w 3268239"/>
                <a:gd name="connsiteY5370" fmla="*/ 527883 h 2970782"/>
                <a:gd name="connsiteX5371" fmla="*/ 1875719 w 3268239"/>
                <a:gd name="connsiteY5371" fmla="*/ 260238 h 2970782"/>
                <a:gd name="connsiteX5372" fmla="*/ 1884538 w 3268239"/>
                <a:gd name="connsiteY5372" fmla="*/ 277443 h 2970782"/>
                <a:gd name="connsiteX5373" fmla="*/ 1885098 w 3268239"/>
                <a:gd name="connsiteY5373" fmla="*/ 281787 h 2970782"/>
                <a:gd name="connsiteX5374" fmla="*/ 1907350 w 3268239"/>
                <a:gd name="connsiteY5374" fmla="*/ 291454 h 2970782"/>
                <a:gd name="connsiteX5375" fmla="*/ 1927161 w 3268239"/>
                <a:gd name="connsiteY5375" fmla="*/ 307030 h 2970782"/>
                <a:gd name="connsiteX5376" fmla="*/ 1935748 w 3268239"/>
                <a:gd name="connsiteY5376" fmla="*/ 295585 h 2970782"/>
                <a:gd name="connsiteX5377" fmla="*/ 1933835 w 3268239"/>
                <a:gd name="connsiteY5377" fmla="*/ 278838 h 2970782"/>
                <a:gd name="connsiteX5378" fmla="*/ 1934202 w 3268239"/>
                <a:gd name="connsiteY5378" fmla="*/ 276281 h 2970782"/>
                <a:gd name="connsiteX5379" fmla="*/ 1907182 w 3268239"/>
                <a:gd name="connsiteY5379" fmla="*/ 272873 h 2970782"/>
                <a:gd name="connsiteX5380" fmla="*/ 1257608 w 3268239"/>
                <a:gd name="connsiteY5380" fmla="*/ 430633 h 2970782"/>
                <a:gd name="connsiteX5381" fmla="*/ 1246687 w 3268239"/>
                <a:gd name="connsiteY5381" fmla="*/ 438720 h 2970782"/>
                <a:gd name="connsiteX5382" fmla="*/ 1239844 w 3268239"/>
                <a:gd name="connsiteY5382" fmla="*/ 441461 h 2970782"/>
                <a:gd name="connsiteX5383" fmla="*/ 1254371 w 3268239"/>
                <a:gd name="connsiteY5383" fmla="*/ 457699 h 2970782"/>
                <a:gd name="connsiteX5384" fmla="*/ 1256217 w 3268239"/>
                <a:gd name="connsiteY5384" fmla="*/ 461146 h 2970782"/>
                <a:gd name="connsiteX5385" fmla="*/ 1255866 w 3268239"/>
                <a:gd name="connsiteY5385" fmla="*/ 459184 h 2970782"/>
                <a:gd name="connsiteX5386" fmla="*/ 2053287 w 3268239"/>
                <a:gd name="connsiteY5386" fmla="*/ 198296 h 2970782"/>
                <a:gd name="connsiteX5387" fmla="*/ 2049517 w 3268239"/>
                <a:gd name="connsiteY5387" fmla="*/ 210328 h 2970782"/>
                <a:gd name="connsiteX5388" fmla="*/ 2047754 w 3268239"/>
                <a:gd name="connsiteY5388" fmla="*/ 212651 h 2970782"/>
                <a:gd name="connsiteX5389" fmla="*/ 2066029 w 3268239"/>
                <a:gd name="connsiteY5389" fmla="*/ 210541 h 2970782"/>
                <a:gd name="connsiteX5390" fmla="*/ 2069910 w 3268239"/>
                <a:gd name="connsiteY5390" fmla="*/ 211021 h 2970782"/>
                <a:gd name="connsiteX5391" fmla="*/ 2068105 w 3268239"/>
                <a:gd name="connsiteY5391" fmla="*/ 210176 h 2970782"/>
                <a:gd name="connsiteX5392" fmla="*/ 1795432 w 3268239"/>
                <a:gd name="connsiteY5392" fmla="*/ 269456 h 2970782"/>
                <a:gd name="connsiteX5393" fmla="*/ 1794712 w 3268239"/>
                <a:gd name="connsiteY5393" fmla="*/ 270132 h 2970782"/>
                <a:gd name="connsiteX5394" fmla="*/ 1794299 w 3268239"/>
                <a:gd name="connsiteY5394" fmla="*/ 270042 h 2970782"/>
                <a:gd name="connsiteX5395" fmla="*/ 1790020 w 3268239"/>
                <a:gd name="connsiteY5395" fmla="*/ 291631 h 2970782"/>
                <a:gd name="connsiteX5396" fmla="*/ 1780822 w 3268239"/>
                <a:gd name="connsiteY5396" fmla="*/ 312244 h 2970782"/>
                <a:gd name="connsiteX5397" fmla="*/ 1791274 w 3268239"/>
                <a:gd name="connsiteY5397" fmla="*/ 312766 h 2970782"/>
                <a:gd name="connsiteX5398" fmla="*/ 1825237 w 3268239"/>
                <a:gd name="connsiteY5398" fmla="*/ 326941 h 2970782"/>
                <a:gd name="connsiteX5399" fmla="*/ 1854494 w 3268239"/>
                <a:gd name="connsiteY5399" fmla="*/ 349267 h 2970782"/>
                <a:gd name="connsiteX5400" fmla="*/ 1856956 w 3268239"/>
                <a:gd name="connsiteY5400" fmla="*/ 352305 h 2970782"/>
                <a:gd name="connsiteX5401" fmla="*/ 1856242 w 3268239"/>
                <a:gd name="connsiteY5401" fmla="*/ 350444 h 2970782"/>
                <a:gd name="connsiteX5402" fmla="*/ 1851536 w 3268239"/>
                <a:gd name="connsiteY5402" fmla="*/ 313943 h 2970782"/>
                <a:gd name="connsiteX5403" fmla="*/ 1852070 w 3268239"/>
                <a:gd name="connsiteY5403" fmla="*/ 309809 h 2970782"/>
                <a:gd name="connsiteX5404" fmla="*/ 1833683 w 3268239"/>
                <a:gd name="connsiteY5404" fmla="*/ 302310 h 2970782"/>
                <a:gd name="connsiteX5405" fmla="*/ 1810397 w 3268239"/>
                <a:gd name="connsiteY5405" fmla="*/ 285994 h 2970782"/>
                <a:gd name="connsiteX5406" fmla="*/ 1123528 w 3268239"/>
                <a:gd name="connsiteY5406" fmla="*/ 447469 h 2970782"/>
                <a:gd name="connsiteX5407" fmla="*/ 1114392 w 3268239"/>
                <a:gd name="connsiteY5407" fmla="*/ 468566 h 2970782"/>
                <a:gd name="connsiteX5408" fmla="*/ 1112345 w 3268239"/>
                <a:gd name="connsiteY5408" fmla="*/ 471277 h 2970782"/>
                <a:gd name="connsiteX5409" fmla="*/ 1116097 w 3268239"/>
                <a:gd name="connsiteY5409" fmla="*/ 469918 h 2970782"/>
                <a:gd name="connsiteX5410" fmla="*/ 1142819 w 3268239"/>
                <a:gd name="connsiteY5410" fmla="*/ 466977 h 2970782"/>
                <a:gd name="connsiteX5411" fmla="*/ 1146600 w 3268239"/>
                <a:gd name="connsiteY5411" fmla="*/ 464147 h 2970782"/>
                <a:gd name="connsiteX5412" fmla="*/ 1124794 w 3268239"/>
                <a:gd name="connsiteY5412" fmla="*/ 448868 h 2970782"/>
                <a:gd name="connsiteX5413" fmla="*/ 904318 w 3268239"/>
                <a:gd name="connsiteY5413" fmla="*/ 481746 h 2970782"/>
                <a:gd name="connsiteX5414" fmla="*/ 889763 w 3268239"/>
                <a:gd name="connsiteY5414" fmla="*/ 501146 h 2970782"/>
                <a:gd name="connsiteX5415" fmla="*/ 867555 w 3268239"/>
                <a:gd name="connsiteY5415" fmla="*/ 515748 h 2970782"/>
                <a:gd name="connsiteX5416" fmla="*/ 865317 w 3268239"/>
                <a:gd name="connsiteY5416" fmla="*/ 515593 h 2970782"/>
                <a:gd name="connsiteX5417" fmla="*/ 864033 w 3268239"/>
                <a:gd name="connsiteY5417" fmla="*/ 513753 h 2970782"/>
                <a:gd name="connsiteX5418" fmla="*/ 864218 w 3268239"/>
                <a:gd name="connsiteY5418" fmla="*/ 509322 h 2970782"/>
                <a:gd name="connsiteX5419" fmla="*/ 842334 w 3268239"/>
                <a:gd name="connsiteY5419" fmla="*/ 536595 h 2970782"/>
                <a:gd name="connsiteX5420" fmla="*/ 839644 w 3268239"/>
                <a:gd name="connsiteY5420" fmla="*/ 538669 h 2970782"/>
                <a:gd name="connsiteX5421" fmla="*/ 843621 w 3268239"/>
                <a:gd name="connsiteY5421" fmla="*/ 538350 h 2970782"/>
                <a:gd name="connsiteX5422" fmla="*/ 879965 w 3268239"/>
                <a:gd name="connsiteY5422" fmla="*/ 544139 h 2970782"/>
                <a:gd name="connsiteX5423" fmla="*/ 913653 w 3268239"/>
                <a:gd name="connsiteY5423" fmla="*/ 558957 h 2970782"/>
                <a:gd name="connsiteX5424" fmla="*/ 931307 w 3268239"/>
                <a:gd name="connsiteY5424" fmla="*/ 575731 h 2970782"/>
                <a:gd name="connsiteX5425" fmla="*/ 936836 w 3268239"/>
                <a:gd name="connsiteY5425" fmla="*/ 568564 h 2970782"/>
                <a:gd name="connsiteX5426" fmla="*/ 934569 w 3268239"/>
                <a:gd name="connsiteY5426" fmla="*/ 548722 h 2970782"/>
                <a:gd name="connsiteX5427" fmla="*/ 939619 w 3268239"/>
                <a:gd name="connsiteY5427" fmla="*/ 513570 h 2970782"/>
                <a:gd name="connsiteX5428" fmla="*/ 910543 w 3268239"/>
                <a:gd name="connsiteY5428" fmla="*/ 491382 h 2970782"/>
                <a:gd name="connsiteX5429" fmla="*/ 1066501 w 3268239"/>
                <a:gd name="connsiteY5429" fmla="*/ 430252 h 2970782"/>
                <a:gd name="connsiteX5430" fmla="*/ 1067281 w 3268239"/>
                <a:gd name="connsiteY5430" fmla="*/ 430878 h 2970782"/>
                <a:gd name="connsiteX5431" fmla="*/ 1075770 w 3268239"/>
                <a:gd name="connsiteY5431" fmla="*/ 440894 h 2970782"/>
                <a:gd name="connsiteX5432" fmla="*/ 1082110 w 3268239"/>
                <a:gd name="connsiteY5432" fmla="*/ 432445 h 2970782"/>
                <a:gd name="connsiteX5433" fmla="*/ 1084107 w 3268239"/>
                <a:gd name="connsiteY5433" fmla="*/ 430800 h 2970782"/>
                <a:gd name="connsiteX5434" fmla="*/ 1077112 w 3268239"/>
                <a:gd name="connsiteY5434" fmla="*/ 431590 h 2970782"/>
                <a:gd name="connsiteX5435" fmla="*/ 1169267 w 3268239"/>
                <a:gd name="connsiteY5435" fmla="*/ 382453 h 2970782"/>
                <a:gd name="connsiteX5436" fmla="*/ 1160689 w 3268239"/>
                <a:gd name="connsiteY5436" fmla="*/ 393759 h 2970782"/>
                <a:gd name="connsiteX5437" fmla="*/ 1144183 w 3268239"/>
                <a:gd name="connsiteY5437" fmla="*/ 406710 h 2970782"/>
                <a:gd name="connsiteX5438" fmla="*/ 1170354 w 3268239"/>
                <a:gd name="connsiteY5438" fmla="*/ 427286 h 2970782"/>
                <a:gd name="connsiteX5439" fmla="*/ 1172771 w 3268239"/>
                <a:gd name="connsiteY5439" fmla="*/ 430360 h 2970782"/>
                <a:gd name="connsiteX5440" fmla="*/ 1172084 w 3268239"/>
                <a:gd name="connsiteY5440" fmla="*/ 428488 h 2970782"/>
                <a:gd name="connsiteX5441" fmla="*/ 1167907 w 3268239"/>
                <a:gd name="connsiteY5441" fmla="*/ 391924 h 2970782"/>
                <a:gd name="connsiteX5442" fmla="*/ 1009137 w 3268239"/>
                <a:gd name="connsiteY5442" fmla="*/ 414350 h 2970782"/>
                <a:gd name="connsiteX5443" fmla="*/ 1017955 w 3268239"/>
                <a:gd name="connsiteY5443" fmla="*/ 431555 h 2970782"/>
                <a:gd name="connsiteX5444" fmla="*/ 1020914 w 3268239"/>
                <a:gd name="connsiteY5444" fmla="*/ 454505 h 2970782"/>
                <a:gd name="connsiteX5445" fmla="*/ 1029728 w 3268239"/>
                <a:gd name="connsiteY5445" fmla="*/ 467908 h 2970782"/>
                <a:gd name="connsiteX5446" fmla="*/ 1029573 w 3268239"/>
                <a:gd name="connsiteY5446" fmla="*/ 470147 h 2970782"/>
                <a:gd name="connsiteX5447" fmla="*/ 1027732 w 3268239"/>
                <a:gd name="connsiteY5447" fmla="*/ 471431 h 2970782"/>
                <a:gd name="connsiteX5448" fmla="*/ 1022460 w 3268239"/>
                <a:gd name="connsiteY5448" fmla="*/ 471210 h 2970782"/>
                <a:gd name="connsiteX5449" fmla="*/ 1021422 w 3268239"/>
                <a:gd name="connsiteY5449" fmla="*/ 487468 h 2970782"/>
                <a:gd name="connsiteX5450" fmla="*/ 1021290 w 3268239"/>
                <a:gd name="connsiteY5450" fmla="*/ 488119 h 2970782"/>
                <a:gd name="connsiteX5451" fmla="*/ 1030204 w 3268239"/>
                <a:gd name="connsiteY5451" fmla="*/ 484647 h 2970782"/>
                <a:gd name="connsiteX5452" fmla="*/ 1042237 w 3268239"/>
                <a:gd name="connsiteY5452" fmla="*/ 483258 h 2970782"/>
                <a:gd name="connsiteX5453" fmla="*/ 1045549 w 3268239"/>
                <a:gd name="connsiteY5453" fmla="*/ 481053 h 2970782"/>
                <a:gd name="connsiteX5454" fmla="*/ 1053569 w 3268239"/>
                <a:gd name="connsiteY5454" fmla="*/ 477706 h 2970782"/>
                <a:gd name="connsiteX5455" fmla="*/ 1056608 w 3268239"/>
                <a:gd name="connsiteY5455" fmla="*/ 470254 h 2970782"/>
                <a:gd name="connsiteX5456" fmla="*/ 1040126 w 3268239"/>
                <a:gd name="connsiteY5456" fmla="*/ 457040 h 2970782"/>
                <a:gd name="connsiteX5457" fmla="*/ 1018191 w 3268239"/>
                <a:gd name="connsiteY5457" fmla="*/ 427489 h 2970782"/>
                <a:gd name="connsiteX5458" fmla="*/ 1014927 w 3268239"/>
                <a:gd name="connsiteY5458" fmla="*/ 416675 h 2970782"/>
                <a:gd name="connsiteX5459" fmla="*/ 1591006 w 3268239"/>
                <a:gd name="connsiteY5459" fmla="*/ 252552 h 2970782"/>
                <a:gd name="connsiteX5460" fmla="*/ 1580842 w 3268239"/>
                <a:gd name="connsiteY5460" fmla="*/ 272073 h 2970782"/>
                <a:gd name="connsiteX5461" fmla="*/ 1569505 w 3268239"/>
                <a:gd name="connsiteY5461" fmla="*/ 285420 h 2970782"/>
                <a:gd name="connsiteX5462" fmla="*/ 1584538 w 3268239"/>
                <a:gd name="connsiteY5462" fmla="*/ 282275 h 2970782"/>
                <a:gd name="connsiteX5463" fmla="*/ 1610859 w 3268239"/>
                <a:gd name="connsiteY5463" fmla="*/ 285964 h 2970782"/>
                <a:gd name="connsiteX5464" fmla="*/ 1612439 w 3268239"/>
                <a:gd name="connsiteY5464" fmla="*/ 287558 h 2970782"/>
                <a:gd name="connsiteX5465" fmla="*/ 1612188 w 3268239"/>
                <a:gd name="connsiteY5465" fmla="*/ 289788 h 2970782"/>
                <a:gd name="connsiteX5466" fmla="*/ 1560892 w 3268239"/>
                <a:gd name="connsiteY5466" fmla="*/ 325429 h 2970782"/>
                <a:gd name="connsiteX5467" fmla="*/ 1524869 w 3268239"/>
                <a:gd name="connsiteY5467" fmla="*/ 332964 h 2970782"/>
                <a:gd name="connsiteX5468" fmla="*/ 1521474 w 3268239"/>
                <a:gd name="connsiteY5468" fmla="*/ 332857 h 2970782"/>
                <a:gd name="connsiteX5469" fmla="*/ 1524748 w 3268239"/>
                <a:gd name="connsiteY5469" fmla="*/ 335137 h 2970782"/>
                <a:gd name="connsiteX5470" fmla="*/ 1549139 w 3268239"/>
                <a:gd name="connsiteY5470" fmla="*/ 362697 h 2970782"/>
                <a:gd name="connsiteX5471" fmla="*/ 1563382 w 3268239"/>
                <a:gd name="connsiteY5471" fmla="*/ 390875 h 2970782"/>
                <a:gd name="connsiteX5472" fmla="*/ 1586868 w 3268239"/>
                <a:gd name="connsiteY5472" fmla="*/ 379550 h 2970782"/>
                <a:gd name="connsiteX5473" fmla="*/ 1623473 w 3268239"/>
                <a:gd name="connsiteY5473" fmla="*/ 375735 h 2970782"/>
                <a:gd name="connsiteX5474" fmla="*/ 1659848 w 3268239"/>
                <a:gd name="connsiteY5474" fmla="*/ 381330 h 2970782"/>
                <a:gd name="connsiteX5475" fmla="*/ 1663464 w 3268239"/>
                <a:gd name="connsiteY5475" fmla="*/ 382819 h 2970782"/>
                <a:gd name="connsiteX5476" fmla="*/ 1661946 w 3268239"/>
                <a:gd name="connsiteY5476" fmla="*/ 381526 h 2970782"/>
                <a:gd name="connsiteX5477" fmla="*/ 1640341 w 3268239"/>
                <a:gd name="connsiteY5477" fmla="*/ 351733 h 2970782"/>
                <a:gd name="connsiteX5478" fmla="*/ 1626998 w 3268239"/>
                <a:gd name="connsiteY5478" fmla="*/ 317435 h 2970782"/>
                <a:gd name="connsiteX5479" fmla="*/ 1626552 w 3268239"/>
                <a:gd name="connsiteY5479" fmla="*/ 299976 h 2970782"/>
                <a:gd name="connsiteX5480" fmla="*/ 1619754 w 3268239"/>
                <a:gd name="connsiteY5480" fmla="*/ 294572 h 2970782"/>
                <a:gd name="connsiteX5481" fmla="*/ 1592362 w 3268239"/>
                <a:gd name="connsiteY5481" fmla="*/ 252254 h 2970782"/>
                <a:gd name="connsiteX5482" fmla="*/ 1591377 w 3268239"/>
                <a:gd name="connsiteY5482" fmla="*/ 252754 h 2970782"/>
                <a:gd name="connsiteX5483" fmla="*/ 928849 w 3268239"/>
                <a:gd name="connsiteY5483" fmla="*/ 423568 h 2970782"/>
                <a:gd name="connsiteX5484" fmla="*/ 928130 w 3268239"/>
                <a:gd name="connsiteY5484" fmla="*/ 424244 h 2970782"/>
                <a:gd name="connsiteX5485" fmla="*/ 927717 w 3268239"/>
                <a:gd name="connsiteY5485" fmla="*/ 424154 h 2970782"/>
                <a:gd name="connsiteX5486" fmla="*/ 923438 w 3268239"/>
                <a:gd name="connsiteY5486" fmla="*/ 445743 h 2970782"/>
                <a:gd name="connsiteX5487" fmla="*/ 914239 w 3268239"/>
                <a:gd name="connsiteY5487" fmla="*/ 466355 h 2970782"/>
                <a:gd name="connsiteX5488" fmla="*/ 924691 w 3268239"/>
                <a:gd name="connsiteY5488" fmla="*/ 466878 h 2970782"/>
                <a:gd name="connsiteX5489" fmla="*/ 958654 w 3268239"/>
                <a:gd name="connsiteY5489" fmla="*/ 481052 h 2970782"/>
                <a:gd name="connsiteX5490" fmla="*/ 987912 w 3268239"/>
                <a:gd name="connsiteY5490" fmla="*/ 503378 h 2970782"/>
                <a:gd name="connsiteX5491" fmla="*/ 988670 w 3268239"/>
                <a:gd name="connsiteY5491" fmla="*/ 504314 h 2970782"/>
                <a:gd name="connsiteX5492" fmla="*/ 989532 w 3268239"/>
                <a:gd name="connsiteY5492" fmla="*/ 503563 h 2970782"/>
                <a:gd name="connsiteX5493" fmla="*/ 984954 w 3268239"/>
                <a:gd name="connsiteY5493" fmla="*/ 468055 h 2970782"/>
                <a:gd name="connsiteX5494" fmla="*/ 985487 w 3268239"/>
                <a:gd name="connsiteY5494" fmla="*/ 463921 h 2970782"/>
                <a:gd name="connsiteX5495" fmla="*/ 967100 w 3268239"/>
                <a:gd name="connsiteY5495" fmla="*/ 456422 h 2970782"/>
                <a:gd name="connsiteX5496" fmla="*/ 943814 w 3268239"/>
                <a:gd name="connsiteY5496" fmla="*/ 440106 h 2970782"/>
                <a:gd name="connsiteX5497" fmla="*/ 1528453 w 3268239"/>
                <a:gd name="connsiteY5497" fmla="*/ 228250 h 2970782"/>
                <a:gd name="connsiteX5498" fmla="*/ 1530721 w 3268239"/>
                <a:gd name="connsiteY5498" fmla="*/ 236008 h 2970782"/>
                <a:gd name="connsiteX5499" fmla="*/ 1528480 w 3268239"/>
                <a:gd name="connsiteY5499" fmla="*/ 272742 h 2970782"/>
                <a:gd name="connsiteX5500" fmla="*/ 1527094 w 3268239"/>
                <a:gd name="connsiteY5500" fmla="*/ 278103 h 2970782"/>
                <a:gd name="connsiteX5501" fmla="*/ 1536160 w 3268239"/>
                <a:gd name="connsiteY5501" fmla="*/ 266698 h 2970782"/>
                <a:gd name="connsiteX5502" fmla="*/ 1565619 w 3268239"/>
                <a:gd name="connsiteY5502" fmla="*/ 244640 h 2970782"/>
                <a:gd name="connsiteX5503" fmla="*/ 1567998 w 3268239"/>
                <a:gd name="connsiteY5503" fmla="*/ 243621 h 2970782"/>
                <a:gd name="connsiteX5504" fmla="*/ 1561063 w 3268239"/>
                <a:gd name="connsiteY5504" fmla="*/ 242417 h 2970782"/>
                <a:gd name="connsiteX5505" fmla="*/ 785390 w 3268239"/>
                <a:gd name="connsiteY5505" fmla="*/ 187382 h 2970782"/>
                <a:gd name="connsiteX5506" fmla="*/ 839245 w 3268239"/>
                <a:gd name="connsiteY5506" fmla="*/ 219024 h 2970782"/>
                <a:gd name="connsiteX5507" fmla="*/ 851822 w 3268239"/>
                <a:gd name="connsiteY5507" fmla="*/ 233865 h 2970782"/>
                <a:gd name="connsiteX5508" fmla="*/ 859413 w 3268239"/>
                <a:gd name="connsiteY5508" fmla="*/ 245798 h 2970782"/>
                <a:gd name="connsiteX5509" fmla="*/ 860563 w 3268239"/>
                <a:gd name="connsiteY5509" fmla="*/ 231503 h 2970782"/>
                <a:gd name="connsiteX5510" fmla="*/ 864745 w 3268239"/>
                <a:gd name="connsiteY5510" fmla="*/ 212505 h 2970782"/>
                <a:gd name="connsiteX5511" fmla="*/ 897566 w 3268239"/>
                <a:gd name="connsiteY5511" fmla="*/ 159359 h 2970782"/>
                <a:gd name="connsiteX5512" fmla="*/ 899779 w 3268239"/>
                <a:gd name="connsiteY5512" fmla="*/ 158989 h 2970782"/>
                <a:gd name="connsiteX5513" fmla="*/ 901456 w 3268239"/>
                <a:gd name="connsiteY5513" fmla="*/ 160480 h 2970782"/>
                <a:gd name="connsiteX5514" fmla="*/ 900980 w 3268239"/>
                <a:gd name="connsiteY5514" fmla="*/ 222940 h 2970782"/>
                <a:gd name="connsiteX5515" fmla="*/ 886356 w 3268239"/>
                <a:gd name="connsiteY5515" fmla="*/ 256713 h 2970782"/>
                <a:gd name="connsiteX5516" fmla="*/ 884309 w 3268239"/>
                <a:gd name="connsiteY5516" fmla="*/ 259424 h 2970782"/>
                <a:gd name="connsiteX5517" fmla="*/ 888061 w 3268239"/>
                <a:gd name="connsiteY5517" fmla="*/ 258065 h 2970782"/>
                <a:gd name="connsiteX5518" fmla="*/ 924642 w 3268239"/>
                <a:gd name="connsiteY5518" fmla="*/ 254039 h 2970782"/>
                <a:gd name="connsiteX5519" fmla="*/ 984471 w 3268239"/>
                <a:gd name="connsiteY5519" fmla="*/ 271985 h 2970782"/>
                <a:gd name="connsiteX5520" fmla="*/ 985401 w 3268239"/>
                <a:gd name="connsiteY5520" fmla="*/ 274028 h 2970782"/>
                <a:gd name="connsiteX5521" fmla="*/ 984395 w 3268239"/>
                <a:gd name="connsiteY5521" fmla="*/ 276034 h 2970782"/>
                <a:gd name="connsiteX5522" fmla="*/ 923940 w 3268239"/>
                <a:gd name="connsiteY5522" fmla="*/ 291740 h 2970782"/>
                <a:gd name="connsiteX5523" fmla="*/ 895693 w 3268239"/>
                <a:gd name="connsiteY5523" fmla="*/ 288496 h 2970782"/>
                <a:gd name="connsiteX5524" fmla="*/ 874654 w 3268239"/>
                <a:gd name="connsiteY5524" fmla="*/ 281091 h 2970782"/>
                <a:gd name="connsiteX5525" fmla="*/ 874344 w 3268239"/>
                <a:gd name="connsiteY5525" fmla="*/ 282028 h 2970782"/>
                <a:gd name="connsiteX5526" fmla="*/ 873938 w 3268239"/>
                <a:gd name="connsiteY5526" fmla="*/ 282146 h 2970782"/>
                <a:gd name="connsiteX5527" fmla="*/ 880467 w 3268239"/>
                <a:gd name="connsiteY5527" fmla="*/ 303164 h 2970782"/>
                <a:gd name="connsiteX5528" fmla="*/ 882657 w 3268239"/>
                <a:gd name="connsiteY5528" fmla="*/ 331513 h 2970782"/>
                <a:gd name="connsiteX5529" fmla="*/ 877272 w 3268239"/>
                <a:gd name="connsiteY5529" fmla="*/ 367920 h 2970782"/>
                <a:gd name="connsiteX5530" fmla="*/ 869730 w 3268239"/>
                <a:gd name="connsiteY5530" fmla="*/ 381983 h 2970782"/>
                <a:gd name="connsiteX5531" fmla="*/ 903234 w 3268239"/>
                <a:gd name="connsiteY5531" fmla="*/ 395438 h 2970782"/>
                <a:gd name="connsiteX5532" fmla="*/ 906417 w 3268239"/>
                <a:gd name="connsiteY5532" fmla="*/ 397710 h 2970782"/>
                <a:gd name="connsiteX5533" fmla="*/ 905232 w 3268239"/>
                <a:gd name="connsiteY5533" fmla="*/ 396106 h 2970782"/>
                <a:gd name="connsiteX5534" fmla="*/ 890964 w 3268239"/>
                <a:gd name="connsiteY5534" fmla="*/ 362183 h 2970782"/>
                <a:gd name="connsiteX5535" fmla="*/ 891144 w 3268239"/>
                <a:gd name="connsiteY5535" fmla="*/ 299720 h 2970782"/>
                <a:gd name="connsiteX5536" fmla="*/ 892837 w 3268239"/>
                <a:gd name="connsiteY5536" fmla="*/ 298247 h 2970782"/>
                <a:gd name="connsiteX5537" fmla="*/ 895046 w 3268239"/>
                <a:gd name="connsiteY5537" fmla="*/ 298641 h 2970782"/>
                <a:gd name="connsiteX5538" fmla="*/ 927306 w 3268239"/>
                <a:gd name="connsiteY5538" fmla="*/ 352127 h 2970782"/>
                <a:gd name="connsiteX5539" fmla="*/ 931289 w 3268239"/>
                <a:gd name="connsiteY5539" fmla="*/ 371168 h 2970782"/>
                <a:gd name="connsiteX5540" fmla="*/ 932274 w 3268239"/>
                <a:gd name="connsiteY5540" fmla="*/ 385277 h 2970782"/>
                <a:gd name="connsiteX5541" fmla="*/ 940099 w 3268239"/>
                <a:gd name="connsiteY5541" fmla="*/ 373258 h 2970782"/>
                <a:gd name="connsiteX5542" fmla="*/ 952831 w 3268239"/>
                <a:gd name="connsiteY5542" fmla="*/ 358551 h 2970782"/>
                <a:gd name="connsiteX5543" fmla="*/ 1007015 w 3268239"/>
                <a:gd name="connsiteY5543" fmla="*/ 327475 h 2970782"/>
                <a:gd name="connsiteX5544" fmla="*/ 1009137 w 3268239"/>
                <a:gd name="connsiteY5544" fmla="*/ 328205 h 2970782"/>
                <a:gd name="connsiteX5545" fmla="*/ 1009901 w 3268239"/>
                <a:gd name="connsiteY5545" fmla="*/ 330315 h 2970782"/>
                <a:gd name="connsiteX5546" fmla="*/ 979709 w 3268239"/>
                <a:gd name="connsiteY5546" fmla="*/ 384996 h 2970782"/>
                <a:gd name="connsiteX5547" fmla="*/ 950756 w 3268239"/>
                <a:gd name="connsiteY5547" fmla="*/ 407715 h 2970782"/>
                <a:gd name="connsiteX5548" fmla="*/ 947665 w 3268239"/>
                <a:gd name="connsiteY5548" fmla="*/ 409122 h 2970782"/>
                <a:gd name="connsiteX5549" fmla="*/ 951610 w 3268239"/>
                <a:gd name="connsiteY5549" fmla="*/ 409715 h 2970782"/>
                <a:gd name="connsiteX5550" fmla="*/ 985688 w 3268239"/>
                <a:gd name="connsiteY5550" fmla="*/ 423614 h 2970782"/>
                <a:gd name="connsiteX5551" fmla="*/ 991496 w 3268239"/>
                <a:gd name="connsiteY5551" fmla="*/ 427972 h 2970782"/>
                <a:gd name="connsiteX5552" fmla="*/ 1001355 w 3268239"/>
                <a:gd name="connsiteY5552" fmla="*/ 408737 h 2970782"/>
                <a:gd name="connsiteX5553" fmla="*/ 986594 w 3268239"/>
                <a:gd name="connsiteY5553" fmla="*/ 395599 h 2970782"/>
                <a:gd name="connsiteX5554" fmla="*/ 986165 w 3268239"/>
                <a:gd name="connsiteY5554" fmla="*/ 393396 h 2970782"/>
                <a:gd name="connsiteX5555" fmla="*/ 987610 w 3268239"/>
                <a:gd name="connsiteY5555" fmla="*/ 391679 h 2970782"/>
                <a:gd name="connsiteX5556" fmla="*/ 1050062 w 3268239"/>
                <a:gd name="connsiteY5556" fmla="*/ 390485 h 2970782"/>
                <a:gd name="connsiteX5557" fmla="*/ 1084213 w 3268239"/>
                <a:gd name="connsiteY5557" fmla="*/ 404201 h 2970782"/>
                <a:gd name="connsiteX5558" fmla="*/ 1087396 w 3268239"/>
                <a:gd name="connsiteY5558" fmla="*/ 406472 h 2970782"/>
                <a:gd name="connsiteX5559" fmla="*/ 1086212 w 3268239"/>
                <a:gd name="connsiteY5559" fmla="*/ 404869 h 2970782"/>
                <a:gd name="connsiteX5560" fmla="*/ 1083888 w 3268239"/>
                <a:gd name="connsiteY5560" fmla="*/ 399343 h 2970782"/>
                <a:gd name="connsiteX5561" fmla="*/ 1079069 w 3268239"/>
                <a:gd name="connsiteY5561" fmla="*/ 391641 h 2970782"/>
                <a:gd name="connsiteX5562" fmla="*/ 1079274 w 3268239"/>
                <a:gd name="connsiteY5562" fmla="*/ 389407 h 2970782"/>
                <a:gd name="connsiteX5563" fmla="*/ 1079614 w 3268239"/>
                <a:gd name="connsiteY5563" fmla="*/ 389181 h 2970782"/>
                <a:gd name="connsiteX5564" fmla="*/ 1071944 w 3268239"/>
                <a:gd name="connsiteY5564" fmla="*/ 370945 h 2970782"/>
                <a:gd name="connsiteX5565" fmla="*/ 1067734 w 3268239"/>
                <a:gd name="connsiteY5565" fmla="*/ 341439 h 2970782"/>
                <a:gd name="connsiteX5566" fmla="*/ 1056564 w 3268239"/>
                <a:gd name="connsiteY5566" fmla="*/ 328816 h 2970782"/>
                <a:gd name="connsiteX5567" fmla="*/ 1042919 w 3268239"/>
                <a:gd name="connsiteY5567" fmla="*/ 303871 h 2970782"/>
                <a:gd name="connsiteX5568" fmla="*/ 1036832 w 3268239"/>
                <a:gd name="connsiteY5568" fmla="*/ 282415 h 2970782"/>
                <a:gd name="connsiteX5569" fmla="*/ 1035887 w 3268239"/>
                <a:gd name="connsiteY5569" fmla="*/ 282702 h 2970782"/>
                <a:gd name="connsiteX5570" fmla="*/ 1035557 w 3268239"/>
                <a:gd name="connsiteY5570" fmla="*/ 282439 h 2970782"/>
                <a:gd name="connsiteX5571" fmla="*/ 1022155 w 3268239"/>
                <a:gd name="connsiteY5571" fmla="*/ 299896 h 2970782"/>
                <a:gd name="connsiteX5572" fmla="*/ 1000261 w 3268239"/>
                <a:gd name="connsiteY5572" fmla="*/ 318037 h 2970782"/>
                <a:gd name="connsiteX5573" fmla="*/ 941037 w 3268239"/>
                <a:gd name="connsiteY5573" fmla="*/ 337889 h 2970782"/>
                <a:gd name="connsiteX5574" fmla="*/ 939099 w 3268239"/>
                <a:gd name="connsiteY5574" fmla="*/ 336758 h 2970782"/>
                <a:gd name="connsiteX5575" fmla="*/ 938763 w 3268239"/>
                <a:gd name="connsiteY5575" fmla="*/ 334539 h 2970782"/>
                <a:gd name="connsiteX5576" fmla="*/ 979087 w 3268239"/>
                <a:gd name="connsiteY5576" fmla="*/ 286836 h 2970782"/>
                <a:gd name="connsiteX5577" fmla="*/ 1011932 w 3268239"/>
                <a:gd name="connsiteY5577" fmla="*/ 270234 h 2970782"/>
                <a:gd name="connsiteX5578" fmla="*/ 1014452 w 3268239"/>
                <a:gd name="connsiteY5578" fmla="*/ 269644 h 2970782"/>
                <a:gd name="connsiteX5579" fmla="*/ 1007831 w 3268239"/>
                <a:gd name="connsiteY5579" fmla="*/ 267253 h 2970782"/>
                <a:gd name="connsiteX5580" fmla="*/ 977139 w 3268239"/>
                <a:gd name="connsiteY5580" fmla="*/ 246945 h 2970782"/>
                <a:gd name="connsiteX5581" fmla="*/ 942635 w 3268239"/>
                <a:gd name="connsiteY5581" fmla="*/ 194877 h 2970782"/>
                <a:gd name="connsiteX5582" fmla="*/ 943226 w 3268239"/>
                <a:gd name="connsiteY5582" fmla="*/ 192712 h 2970782"/>
                <a:gd name="connsiteX5583" fmla="*/ 945282 w 3268239"/>
                <a:gd name="connsiteY5583" fmla="*/ 191814 h 2970782"/>
                <a:gd name="connsiteX5584" fmla="*/ 1001797 w 3268239"/>
                <a:gd name="connsiteY5584" fmla="*/ 218417 h 2970782"/>
                <a:gd name="connsiteX5585" fmla="*/ 1026334 w 3268239"/>
                <a:gd name="connsiteY5585" fmla="*/ 245846 h 2970782"/>
                <a:gd name="connsiteX5586" fmla="*/ 1028181 w 3268239"/>
                <a:gd name="connsiteY5586" fmla="*/ 249293 h 2970782"/>
                <a:gd name="connsiteX5587" fmla="*/ 1027830 w 3268239"/>
                <a:gd name="connsiteY5587" fmla="*/ 247331 h 2970782"/>
                <a:gd name="connsiteX5588" fmla="*/ 1030071 w 3268239"/>
                <a:gd name="connsiteY5588" fmla="*/ 210597 h 2970782"/>
                <a:gd name="connsiteX5589" fmla="*/ 1057912 w 3268239"/>
                <a:gd name="connsiteY5589" fmla="*/ 154682 h 2970782"/>
                <a:gd name="connsiteX5590" fmla="*/ 1060082 w 3268239"/>
                <a:gd name="connsiteY5590" fmla="*/ 154112 h 2970782"/>
                <a:gd name="connsiteX5591" fmla="*/ 1061888 w 3268239"/>
                <a:gd name="connsiteY5591" fmla="*/ 155443 h 2970782"/>
                <a:gd name="connsiteX5592" fmla="*/ 1067106 w 3268239"/>
                <a:gd name="connsiteY5592" fmla="*/ 217687 h 2970782"/>
                <a:gd name="connsiteX5593" fmla="*/ 1062239 w 3268239"/>
                <a:gd name="connsiteY5593" fmla="*/ 236521 h 2970782"/>
                <a:gd name="connsiteX5594" fmla="*/ 1056870 w 3268239"/>
                <a:gd name="connsiteY5594" fmla="*/ 249606 h 2970782"/>
                <a:gd name="connsiteX5595" fmla="*/ 1069211 w 3268239"/>
                <a:gd name="connsiteY5595" fmla="*/ 242299 h 2970782"/>
                <a:gd name="connsiteX5596" fmla="*/ 1087142 w 3268239"/>
                <a:gd name="connsiteY5596" fmla="*/ 234757 h 2970782"/>
                <a:gd name="connsiteX5597" fmla="*/ 1149486 w 3268239"/>
                <a:gd name="connsiteY5597" fmla="*/ 230909 h 2970782"/>
                <a:gd name="connsiteX5598" fmla="*/ 1151065 w 3268239"/>
                <a:gd name="connsiteY5598" fmla="*/ 232504 h 2970782"/>
                <a:gd name="connsiteX5599" fmla="*/ 1150815 w 3268239"/>
                <a:gd name="connsiteY5599" fmla="*/ 234734 h 2970782"/>
                <a:gd name="connsiteX5600" fmla="*/ 1099519 w 3268239"/>
                <a:gd name="connsiteY5600" fmla="*/ 270375 h 2970782"/>
                <a:gd name="connsiteX5601" fmla="*/ 1063496 w 3268239"/>
                <a:gd name="connsiteY5601" fmla="*/ 277910 h 2970782"/>
                <a:gd name="connsiteX5602" fmla="*/ 1060101 w 3268239"/>
                <a:gd name="connsiteY5602" fmla="*/ 277802 h 2970782"/>
                <a:gd name="connsiteX5603" fmla="*/ 1063375 w 3268239"/>
                <a:gd name="connsiteY5603" fmla="*/ 280083 h 2970782"/>
                <a:gd name="connsiteX5604" fmla="*/ 1087765 w 3268239"/>
                <a:gd name="connsiteY5604" fmla="*/ 307642 h 2970782"/>
                <a:gd name="connsiteX5605" fmla="*/ 1104367 w 3268239"/>
                <a:gd name="connsiteY5605" fmla="*/ 340487 h 2970782"/>
                <a:gd name="connsiteX5606" fmla="*/ 1106299 w 3268239"/>
                <a:gd name="connsiteY5606" fmla="*/ 356166 h 2970782"/>
                <a:gd name="connsiteX5607" fmla="*/ 1108286 w 3268239"/>
                <a:gd name="connsiteY5607" fmla="*/ 360890 h 2970782"/>
                <a:gd name="connsiteX5608" fmla="*/ 1112268 w 3268239"/>
                <a:gd name="connsiteY5608" fmla="*/ 379930 h 2970782"/>
                <a:gd name="connsiteX5609" fmla="*/ 1112624 w 3268239"/>
                <a:gd name="connsiteY5609" fmla="*/ 385030 h 2970782"/>
                <a:gd name="connsiteX5610" fmla="*/ 1125602 w 3268239"/>
                <a:gd name="connsiteY5610" fmla="*/ 371212 h 2970782"/>
                <a:gd name="connsiteX5611" fmla="*/ 1127815 w 3268239"/>
                <a:gd name="connsiteY5611" fmla="*/ 370842 h 2970782"/>
                <a:gd name="connsiteX5612" fmla="*/ 1129477 w 3268239"/>
                <a:gd name="connsiteY5612" fmla="*/ 372319 h 2970782"/>
                <a:gd name="connsiteX5613" fmla="*/ 1133811 w 3268239"/>
                <a:gd name="connsiteY5613" fmla="*/ 367313 h 2970782"/>
                <a:gd name="connsiteX5614" fmla="*/ 1162764 w 3268239"/>
                <a:gd name="connsiteY5614" fmla="*/ 344596 h 2970782"/>
                <a:gd name="connsiteX5615" fmla="*/ 1182377 w 3268239"/>
                <a:gd name="connsiteY5615" fmla="*/ 338099 h 2970782"/>
                <a:gd name="connsiteX5616" fmla="*/ 1185604 w 3268239"/>
                <a:gd name="connsiteY5616" fmla="*/ 332021 h 2970782"/>
                <a:gd name="connsiteX5617" fmla="*/ 1187642 w 3268239"/>
                <a:gd name="connsiteY5617" fmla="*/ 331082 h 2970782"/>
                <a:gd name="connsiteX5618" fmla="*/ 1189652 w 3268239"/>
                <a:gd name="connsiteY5618" fmla="*/ 332079 h 2970782"/>
                <a:gd name="connsiteX5619" fmla="*/ 1205610 w 3268239"/>
                <a:gd name="connsiteY5619" fmla="*/ 392469 h 2970782"/>
                <a:gd name="connsiteX5620" fmla="*/ 1204091 w 3268239"/>
                <a:gd name="connsiteY5620" fmla="*/ 411862 h 2970782"/>
                <a:gd name="connsiteX5621" fmla="*/ 1203829 w 3268239"/>
                <a:gd name="connsiteY5621" fmla="*/ 413064 h 2970782"/>
                <a:gd name="connsiteX5622" fmla="*/ 1210576 w 3268239"/>
                <a:gd name="connsiteY5622" fmla="*/ 417528 h 2970782"/>
                <a:gd name="connsiteX5623" fmla="*/ 1211961 w 3268239"/>
                <a:gd name="connsiteY5623" fmla="*/ 416340 h 2970782"/>
                <a:gd name="connsiteX5624" fmla="*/ 1228308 w 3268239"/>
                <a:gd name="connsiteY5624" fmla="*/ 405796 h 2970782"/>
                <a:gd name="connsiteX5625" fmla="*/ 1262472 w 3268239"/>
                <a:gd name="connsiteY5625" fmla="*/ 392113 h 2970782"/>
                <a:gd name="connsiteX5626" fmla="*/ 1268139 w 3268239"/>
                <a:gd name="connsiteY5626" fmla="*/ 391912 h 2970782"/>
                <a:gd name="connsiteX5627" fmla="*/ 1269593 w 3268239"/>
                <a:gd name="connsiteY5627" fmla="*/ 387486 h 2970782"/>
                <a:gd name="connsiteX5628" fmla="*/ 1285948 w 3268239"/>
                <a:gd name="connsiteY5628" fmla="*/ 366535 h 2970782"/>
                <a:gd name="connsiteX5629" fmla="*/ 1288118 w 3268239"/>
                <a:gd name="connsiteY5629" fmla="*/ 365965 h 2970782"/>
                <a:gd name="connsiteX5630" fmla="*/ 1289924 w 3268239"/>
                <a:gd name="connsiteY5630" fmla="*/ 367297 h 2970782"/>
                <a:gd name="connsiteX5631" fmla="*/ 1295142 w 3268239"/>
                <a:gd name="connsiteY5631" fmla="*/ 429540 h 2970782"/>
                <a:gd name="connsiteX5632" fmla="*/ 1294446 w 3268239"/>
                <a:gd name="connsiteY5632" fmla="*/ 432235 h 2970782"/>
                <a:gd name="connsiteX5633" fmla="*/ 1316505 w 3268239"/>
                <a:gd name="connsiteY5633" fmla="*/ 435017 h 2970782"/>
                <a:gd name="connsiteX5634" fmla="*/ 1310355 w 3268239"/>
                <a:gd name="connsiteY5634" fmla="*/ 422447 h 2970782"/>
                <a:gd name="connsiteX5635" fmla="*/ 1306330 w 3268239"/>
                <a:gd name="connsiteY5635" fmla="*/ 385865 h 2970782"/>
                <a:gd name="connsiteX5636" fmla="*/ 1311715 w 3268239"/>
                <a:gd name="connsiteY5636" fmla="*/ 349459 h 2970782"/>
                <a:gd name="connsiteX5637" fmla="*/ 1312686 w 3268239"/>
                <a:gd name="connsiteY5637" fmla="*/ 347061 h 2970782"/>
                <a:gd name="connsiteX5638" fmla="*/ 1306914 w 3268239"/>
                <a:gd name="connsiteY5638" fmla="*/ 351090 h 2970782"/>
                <a:gd name="connsiteX5639" fmla="*/ 1272621 w 3268239"/>
                <a:gd name="connsiteY5639" fmla="*/ 364446 h 2970782"/>
                <a:gd name="connsiteX5640" fmla="*/ 1210185 w 3268239"/>
                <a:gd name="connsiteY5640" fmla="*/ 362596 h 2970782"/>
                <a:gd name="connsiteX5641" fmla="*/ 1208758 w 3268239"/>
                <a:gd name="connsiteY5641" fmla="*/ 360865 h 2970782"/>
                <a:gd name="connsiteX5642" fmla="*/ 1209210 w 3268239"/>
                <a:gd name="connsiteY5642" fmla="*/ 358667 h 2970782"/>
                <a:gd name="connsiteX5643" fmla="*/ 1263541 w 3268239"/>
                <a:gd name="connsiteY5643" fmla="*/ 327848 h 2970782"/>
                <a:gd name="connsiteX5644" fmla="*/ 1300101 w 3268239"/>
                <a:gd name="connsiteY5644" fmla="*/ 323627 h 2970782"/>
                <a:gd name="connsiteX5645" fmla="*/ 1303982 w 3268239"/>
                <a:gd name="connsiteY5645" fmla="*/ 324107 h 2970782"/>
                <a:gd name="connsiteX5646" fmla="*/ 1302177 w 3268239"/>
                <a:gd name="connsiteY5646" fmla="*/ 323262 h 2970782"/>
                <a:gd name="connsiteX5647" fmla="*/ 1273463 w 3268239"/>
                <a:gd name="connsiteY5647" fmla="*/ 300241 h 2970782"/>
                <a:gd name="connsiteX5648" fmla="*/ 1243848 w 3268239"/>
                <a:gd name="connsiteY5648" fmla="*/ 245245 h 2970782"/>
                <a:gd name="connsiteX5649" fmla="*/ 1244634 w 3268239"/>
                <a:gd name="connsiteY5649" fmla="*/ 243144 h 2970782"/>
                <a:gd name="connsiteX5650" fmla="*/ 1246764 w 3268239"/>
                <a:gd name="connsiteY5650" fmla="*/ 242437 h 2970782"/>
                <a:gd name="connsiteX5651" fmla="*/ 1300619 w 3268239"/>
                <a:gd name="connsiteY5651" fmla="*/ 274079 h 2970782"/>
                <a:gd name="connsiteX5652" fmla="*/ 1313195 w 3268239"/>
                <a:gd name="connsiteY5652" fmla="*/ 288919 h 2970782"/>
                <a:gd name="connsiteX5653" fmla="*/ 1320787 w 3268239"/>
                <a:gd name="connsiteY5653" fmla="*/ 300852 h 2970782"/>
                <a:gd name="connsiteX5654" fmla="*/ 1321936 w 3268239"/>
                <a:gd name="connsiteY5654" fmla="*/ 286557 h 2970782"/>
                <a:gd name="connsiteX5655" fmla="*/ 1326119 w 3268239"/>
                <a:gd name="connsiteY5655" fmla="*/ 267559 h 2970782"/>
                <a:gd name="connsiteX5656" fmla="*/ 1358939 w 3268239"/>
                <a:gd name="connsiteY5656" fmla="*/ 214413 h 2970782"/>
                <a:gd name="connsiteX5657" fmla="*/ 1361152 w 3268239"/>
                <a:gd name="connsiteY5657" fmla="*/ 214043 h 2970782"/>
                <a:gd name="connsiteX5658" fmla="*/ 1362829 w 3268239"/>
                <a:gd name="connsiteY5658" fmla="*/ 215534 h 2970782"/>
                <a:gd name="connsiteX5659" fmla="*/ 1362353 w 3268239"/>
                <a:gd name="connsiteY5659" fmla="*/ 277995 h 2970782"/>
                <a:gd name="connsiteX5660" fmla="*/ 1347729 w 3268239"/>
                <a:gd name="connsiteY5660" fmla="*/ 311767 h 2970782"/>
                <a:gd name="connsiteX5661" fmla="*/ 1345683 w 3268239"/>
                <a:gd name="connsiteY5661" fmla="*/ 314478 h 2970782"/>
                <a:gd name="connsiteX5662" fmla="*/ 1349434 w 3268239"/>
                <a:gd name="connsiteY5662" fmla="*/ 313119 h 2970782"/>
                <a:gd name="connsiteX5663" fmla="*/ 1386016 w 3268239"/>
                <a:gd name="connsiteY5663" fmla="*/ 309093 h 2970782"/>
                <a:gd name="connsiteX5664" fmla="*/ 1445844 w 3268239"/>
                <a:gd name="connsiteY5664" fmla="*/ 327040 h 2970782"/>
                <a:gd name="connsiteX5665" fmla="*/ 1446775 w 3268239"/>
                <a:gd name="connsiteY5665" fmla="*/ 329082 h 2970782"/>
                <a:gd name="connsiteX5666" fmla="*/ 1445769 w 3268239"/>
                <a:gd name="connsiteY5666" fmla="*/ 331088 h 2970782"/>
                <a:gd name="connsiteX5667" fmla="*/ 1385314 w 3268239"/>
                <a:gd name="connsiteY5667" fmla="*/ 346794 h 2970782"/>
                <a:gd name="connsiteX5668" fmla="*/ 1357066 w 3268239"/>
                <a:gd name="connsiteY5668" fmla="*/ 343551 h 2970782"/>
                <a:gd name="connsiteX5669" fmla="*/ 1336027 w 3268239"/>
                <a:gd name="connsiteY5669" fmla="*/ 336146 h 2970782"/>
                <a:gd name="connsiteX5670" fmla="*/ 1335717 w 3268239"/>
                <a:gd name="connsiteY5670" fmla="*/ 337082 h 2970782"/>
                <a:gd name="connsiteX5671" fmla="*/ 1335120 w 3268239"/>
                <a:gd name="connsiteY5671" fmla="*/ 337000 h 2970782"/>
                <a:gd name="connsiteX5672" fmla="*/ 1344031 w 3268239"/>
                <a:gd name="connsiteY5672" fmla="*/ 386568 h 2970782"/>
                <a:gd name="connsiteX5673" fmla="*/ 1338646 w 3268239"/>
                <a:gd name="connsiteY5673" fmla="*/ 422974 h 2970782"/>
                <a:gd name="connsiteX5674" fmla="*/ 1331104 w 3268239"/>
                <a:gd name="connsiteY5674" fmla="*/ 437037 h 2970782"/>
                <a:gd name="connsiteX5675" fmla="*/ 1341322 w 3268239"/>
                <a:gd name="connsiteY5675" fmla="*/ 441141 h 2970782"/>
                <a:gd name="connsiteX5676" fmla="*/ 1351201 w 3268239"/>
                <a:gd name="connsiteY5676" fmla="*/ 439074 h 2970782"/>
                <a:gd name="connsiteX5677" fmla="*/ 1362169 w 3268239"/>
                <a:gd name="connsiteY5677" fmla="*/ 440611 h 2970782"/>
                <a:gd name="connsiteX5678" fmla="*/ 1352337 w 3268239"/>
                <a:gd name="connsiteY5678" fmla="*/ 417237 h 2970782"/>
                <a:gd name="connsiteX5679" fmla="*/ 1352517 w 3268239"/>
                <a:gd name="connsiteY5679" fmla="*/ 354775 h 2970782"/>
                <a:gd name="connsiteX5680" fmla="*/ 1354210 w 3268239"/>
                <a:gd name="connsiteY5680" fmla="*/ 353302 h 2970782"/>
                <a:gd name="connsiteX5681" fmla="*/ 1356419 w 3268239"/>
                <a:gd name="connsiteY5681" fmla="*/ 353695 h 2970782"/>
                <a:gd name="connsiteX5682" fmla="*/ 1388680 w 3268239"/>
                <a:gd name="connsiteY5682" fmla="*/ 407182 h 2970782"/>
                <a:gd name="connsiteX5683" fmla="*/ 1392662 w 3268239"/>
                <a:gd name="connsiteY5683" fmla="*/ 426222 h 2970782"/>
                <a:gd name="connsiteX5684" fmla="*/ 1393648 w 3268239"/>
                <a:gd name="connsiteY5684" fmla="*/ 440331 h 2970782"/>
                <a:gd name="connsiteX5685" fmla="*/ 1401472 w 3268239"/>
                <a:gd name="connsiteY5685" fmla="*/ 428312 h 2970782"/>
                <a:gd name="connsiteX5686" fmla="*/ 1414204 w 3268239"/>
                <a:gd name="connsiteY5686" fmla="*/ 413605 h 2970782"/>
                <a:gd name="connsiteX5687" fmla="*/ 1468388 w 3268239"/>
                <a:gd name="connsiteY5687" fmla="*/ 382530 h 2970782"/>
                <a:gd name="connsiteX5688" fmla="*/ 1470511 w 3268239"/>
                <a:gd name="connsiteY5688" fmla="*/ 383259 h 2970782"/>
                <a:gd name="connsiteX5689" fmla="*/ 1471274 w 3268239"/>
                <a:gd name="connsiteY5689" fmla="*/ 385369 h 2970782"/>
                <a:gd name="connsiteX5690" fmla="*/ 1441083 w 3268239"/>
                <a:gd name="connsiteY5690" fmla="*/ 440051 h 2970782"/>
                <a:gd name="connsiteX5691" fmla="*/ 1412129 w 3268239"/>
                <a:gd name="connsiteY5691" fmla="*/ 462769 h 2970782"/>
                <a:gd name="connsiteX5692" fmla="*/ 1409038 w 3268239"/>
                <a:gd name="connsiteY5692" fmla="*/ 464177 h 2970782"/>
                <a:gd name="connsiteX5693" fmla="*/ 1412984 w 3268239"/>
                <a:gd name="connsiteY5693" fmla="*/ 464770 h 2970782"/>
                <a:gd name="connsiteX5694" fmla="*/ 1447061 w 3268239"/>
                <a:gd name="connsiteY5694" fmla="*/ 478668 h 2970782"/>
                <a:gd name="connsiteX5695" fmla="*/ 1452870 w 3268239"/>
                <a:gd name="connsiteY5695" fmla="*/ 483026 h 2970782"/>
                <a:gd name="connsiteX5696" fmla="*/ 1462729 w 3268239"/>
                <a:gd name="connsiteY5696" fmla="*/ 463792 h 2970782"/>
                <a:gd name="connsiteX5697" fmla="*/ 1447968 w 3268239"/>
                <a:gd name="connsiteY5697" fmla="*/ 450653 h 2970782"/>
                <a:gd name="connsiteX5698" fmla="*/ 1447539 w 3268239"/>
                <a:gd name="connsiteY5698" fmla="*/ 448450 h 2970782"/>
                <a:gd name="connsiteX5699" fmla="*/ 1448984 w 3268239"/>
                <a:gd name="connsiteY5699" fmla="*/ 446734 h 2970782"/>
                <a:gd name="connsiteX5700" fmla="*/ 1511435 w 3268239"/>
                <a:gd name="connsiteY5700" fmla="*/ 445539 h 2970782"/>
                <a:gd name="connsiteX5701" fmla="*/ 1545587 w 3268239"/>
                <a:gd name="connsiteY5701" fmla="*/ 459255 h 2970782"/>
                <a:gd name="connsiteX5702" fmla="*/ 1548770 w 3268239"/>
                <a:gd name="connsiteY5702" fmla="*/ 461527 h 2970782"/>
                <a:gd name="connsiteX5703" fmla="*/ 1547586 w 3268239"/>
                <a:gd name="connsiteY5703" fmla="*/ 459923 h 2970782"/>
                <a:gd name="connsiteX5704" fmla="*/ 1533317 w 3268239"/>
                <a:gd name="connsiteY5704" fmla="*/ 425999 h 2970782"/>
                <a:gd name="connsiteX5705" fmla="*/ 1529108 w 3268239"/>
                <a:gd name="connsiteY5705" fmla="*/ 396492 h 2970782"/>
                <a:gd name="connsiteX5706" fmla="*/ 1517937 w 3268239"/>
                <a:gd name="connsiteY5706" fmla="*/ 383871 h 2970782"/>
                <a:gd name="connsiteX5707" fmla="*/ 1498134 w 3268239"/>
                <a:gd name="connsiteY5707" fmla="*/ 336999 h 2970782"/>
                <a:gd name="connsiteX5708" fmla="*/ 1497261 w 3268239"/>
                <a:gd name="connsiteY5708" fmla="*/ 337756 h 2970782"/>
                <a:gd name="connsiteX5709" fmla="*/ 1496930 w 3268239"/>
                <a:gd name="connsiteY5709" fmla="*/ 337493 h 2970782"/>
                <a:gd name="connsiteX5710" fmla="*/ 1483529 w 3268239"/>
                <a:gd name="connsiteY5710" fmla="*/ 354950 h 2970782"/>
                <a:gd name="connsiteX5711" fmla="*/ 1461634 w 3268239"/>
                <a:gd name="connsiteY5711" fmla="*/ 373091 h 2970782"/>
                <a:gd name="connsiteX5712" fmla="*/ 1402410 w 3268239"/>
                <a:gd name="connsiteY5712" fmla="*/ 392943 h 2970782"/>
                <a:gd name="connsiteX5713" fmla="*/ 1400472 w 3268239"/>
                <a:gd name="connsiteY5713" fmla="*/ 391812 h 2970782"/>
                <a:gd name="connsiteX5714" fmla="*/ 1400137 w 3268239"/>
                <a:gd name="connsiteY5714" fmla="*/ 389593 h 2970782"/>
                <a:gd name="connsiteX5715" fmla="*/ 1440461 w 3268239"/>
                <a:gd name="connsiteY5715" fmla="*/ 341890 h 2970782"/>
                <a:gd name="connsiteX5716" fmla="*/ 1473306 w 3268239"/>
                <a:gd name="connsiteY5716" fmla="*/ 325288 h 2970782"/>
                <a:gd name="connsiteX5717" fmla="*/ 1475825 w 3268239"/>
                <a:gd name="connsiteY5717" fmla="*/ 324698 h 2970782"/>
                <a:gd name="connsiteX5718" fmla="*/ 1469205 w 3268239"/>
                <a:gd name="connsiteY5718" fmla="*/ 322307 h 2970782"/>
                <a:gd name="connsiteX5719" fmla="*/ 1438513 w 3268239"/>
                <a:gd name="connsiteY5719" fmla="*/ 301999 h 2970782"/>
                <a:gd name="connsiteX5720" fmla="*/ 1404009 w 3268239"/>
                <a:gd name="connsiteY5720" fmla="*/ 249931 h 2970782"/>
                <a:gd name="connsiteX5721" fmla="*/ 1404599 w 3268239"/>
                <a:gd name="connsiteY5721" fmla="*/ 247766 h 2970782"/>
                <a:gd name="connsiteX5722" fmla="*/ 1406656 w 3268239"/>
                <a:gd name="connsiteY5722" fmla="*/ 246868 h 2970782"/>
                <a:gd name="connsiteX5723" fmla="*/ 1463171 w 3268239"/>
                <a:gd name="connsiteY5723" fmla="*/ 273471 h 2970782"/>
                <a:gd name="connsiteX5724" fmla="*/ 1487708 w 3268239"/>
                <a:gd name="connsiteY5724" fmla="*/ 300901 h 2970782"/>
                <a:gd name="connsiteX5725" fmla="*/ 1489554 w 3268239"/>
                <a:gd name="connsiteY5725" fmla="*/ 304347 h 2970782"/>
                <a:gd name="connsiteX5726" fmla="*/ 1489203 w 3268239"/>
                <a:gd name="connsiteY5726" fmla="*/ 302385 h 2970782"/>
                <a:gd name="connsiteX5727" fmla="*/ 1491445 w 3268239"/>
                <a:gd name="connsiteY5727" fmla="*/ 265651 h 2970782"/>
                <a:gd name="connsiteX5728" fmla="*/ 1502930 w 3268239"/>
                <a:gd name="connsiteY5728" fmla="*/ 230687 h 2970782"/>
                <a:gd name="connsiteX5729" fmla="*/ 1513621 w 3268239"/>
                <a:gd name="connsiteY5729" fmla="*/ 216992 h 2970782"/>
                <a:gd name="connsiteX5730" fmla="*/ 1498376 w 3268239"/>
                <a:gd name="connsiteY5730" fmla="*/ 205007 h 2970782"/>
                <a:gd name="connsiteX5731" fmla="*/ 1484278 w 3268239"/>
                <a:gd name="connsiteY5731" fmla="*/ 182475 h 2970782"/>
                <a:gd name="connsiteX5732" fmla="*/ 1484484 w 3268239"/>
                <a:gd name="connsiteY5732" fmla="*/ 180241 h 2970782"/>
                <a:gd name="connsiteX5733" fmla="*/ 1486353 w 3268239"/>
                <a:gd name="connsiteY5733" fmla="*/ 178999 h 2970782"/>
                <a:gd name="connsiteX5734" fmla="*/ 1546631 w 3268239"/>
                <a:gd name="connsiteY5734" fmla="*/ 195373 h 2970782"/>
                <a:gd name="connsiteX5735" fmla="*/ 1575563 w 3268239"/>
                <a:gd name="connsiteY5735" fmla="*/ 218120 h 2970782"/>
                <a:gd name="connsiteX5736" fmla="*/ 1577981 w 3268239"/>
                <a:gd name="connsiteY5736" fmla="*/ 221193 h 2970782"/>
                <a:gd name="connsiteX5737" fmla="*/ 1577294 w 3268239"/>
                <a:gd name="connsiteY5737" fmla="*/ 219322 h 2970782"/>
                <a:gd name="connsiteX5738" fmla="*/ 1573116 w 3268239"/>
                <a:gd name="connsiteY5738" fmla="*/ 182757 h 2970782"/>
                <a:gd name="connsiteX5739" fmla="*/ 1590813 w 3268239"/>
                <a:gd name="connsiteY5739" fmla="*/ 122855 h 2970782"/>
                <a:gd name="connsiteX5740" fmla="*/ 1592851 w 3268239"/>
                <a:gd name="connsiteY5740" fmla="*/ 121916 h 2970782"/>
                <a:gd name="connsiteX5741" fmla="*/ 1594861 w 3268239"/>
                <a:gd name="connsiteY5741" fmla="*/ 122913 h 2970782"/>
                <a:gd name="connsiteX5742" fmla="*/ 1610819 w 3268239"/>
                <a:gd name="connsiteY5742" fmla="*/ 183303 h 2970782"/>
                <a:gd name="connsiteX5743" fmla="*/ 1609300 w 3268239"/>
                <a:gd name="connsiteY5743" fmla="*/ 202696 h 2970782"/>
                <a:gd name="connsiteX5744" fmla="*/ 1606288 w 3268239"/>
                <a:gd name="connsiteY5744" fmla="*/ 216515 h 2970782"/>
                <a:gd name="connsiteX5745" fmla="*/ 1617170 w 3268239"/>
                <a:gd name="connsiteY5745" fmla="*/ 207174 h 2970782"/>
                <a:gd name="connsiteX5746" fmla="*/ 1633517 w 3268239"/>
                <a:gd name="connsiteY5746" fmla="*/ 196629 h 2970782"/>
                <a:gd name="connsiteX5747" fmla="*/ 1694243 w 3268239"/>
                <a:gd name="connsiteY5747" fmla="*/ 182004 h 2970782"/>
                <a:gd name="connsiteX5748" fmla="*/ 1696076 w 3268239"/>
                <a:gd name="connsiteY5748" fmla="*/ 183300 h 2970782"/>
                <a:gd name="connsiteX5749" fmla="*/ 1696217 w 3268239"/>
                <a:gd name="connsiteY5749" fmla="*/ 185539 h 2970782"/>
                <a:gd name="connsiteX5750" fmla="*/ 1651897 w 3268239"/>
                <a:gd name="connsiteY5750" fmla="*/ 229554 h 2970782"/>
                <a:gd name="connsiteX5751" fmla="*/ 1617732 w 3268239"/>
                <a:gd name="connsiteY5751" fmla="*/ 243236 h 2970782"/>
                <a:gd name="connsiteX5752" fmla="*/ 1614370 w 3268239"/>
                <a:gd name="connsiteY5752" fmla="*/ 243720 h 2970782"/>
                <a:gd name="connsiteX5753" fmla="*/ 1617990 w 3268239"/>
                <a:gd name="connsiteY5753" fmla="*/ 245397 h 2970782"/>
                <a:gd name="connsiteX5754" fmla="*/ 1646800 w 3268239"/>
                <a:gd name="connsiteY5754" fmla="*/ 268298 h 2970782"/>
                <a:gd name="connsiteX5755" fmla="*/ 1676644 w 3268239"/>
                <a:gd name="connsiteY5755" fmla="*/ 323169 h 2970782"/>
                <a:gd name="connsiteX5756" fmla="*/ 1675867 w 3268239"/>
                <a:gd name="connsiteY5756" fmla="*/ 325274 h 2970782"/>
                <a:gd name="connsiteX5757" fmla="*/ 1673740 w 3268239"/>
                <a:gd name="connsiteY5757" fmla="*/ 325990 h 2970782"/>
                <a:gd name="connsiteX5758" fmla="*/ 1665960 w 3268239"/>
                <a:gd name="connsiteY5758" fmla="*/ 323358 h 2970782"/>
                <a:gd name="connsiteX5759" fmla="*/ 1673446 w 3268239"/>
                <a:gd name="connsiteY5759" fmla="*/ 333681 h 2970782"/>
                <a:gd name="connsiteX5760" fmla="*/ 1681652 w 3268239"/>
                <a:gd name="connsiteY5760" fmla="*/ 351318 h 2970782"/>
                <a:gd name="connsiteX5761" fmla="*/ 1685819 w 3268239"/>
                <a:gd name="connsiteY5761" fmla="*/ 364834 h 2970782"/>
                <a:gd name="connsiteX5762" fmla="*/ 1690707 w 3268239"/>
                <a:gd name="connsiteY5762" fmla="*/ 351351 h 2970782"/>
                <a:gd name="connsiteX5763" fmla="*/ 1699763 w 3268239"/>
                <a:gd name="connsiteY5763" fmla="*/ 334135 h 2970782"/>
                <a:gd name="connsiteX5764" fmla="*/ 1745466 w 3268239"/>
                <a:gd name="connsiteY5764" fmla="*/ 291557 h 2970782"/>
                <a:gd name="connsiteX5765" fmla="*/ 1747698 w 3268239"/>
                <a:gd name="connsiteY5765" fmla="*/ 291785 h 2970782"/>
                <a:gd name="connsiteX5766" fmla="*/ 1748921 w 3268239"/>
                <a:gd name="connsiteY5766" fmla="*/ 293667 h 2970782"/>
                <a:gd name="connsiteX5767" fmla="*/ 1748843 w 3268239"/>
                <a:gd name="connsiteY5767" fmla="*/ 294720 h 2970782"/>
                <a:gd name="connsiteX5768" fmla="*/ 1767713 w 3268239"/>
                <a:gd name="connsiteY5768" fmla="*/ 269570 h 2970782"/>
                <a:gd name="connsiteX5769" fmla="*/ 1769710 w 3268239"/>
                <a:gd name="connsiteY5769" fmla="*/ 267925 h 2970782"/>
                <a:gd name="connsiteX5770" fmla="*/ 1762716 w 3268239"/>
                <a:gd name="connsiteY5770" fmla="*/ 268716 h 2970782"/>
                <a:gd name="connsiteX5771" fmla="*/ 1726202 w 3268239"/>
                <a:gd name="connsiteY5771" fmla="*/ 264111 h 2970782"/>
                <a:gd name="connsiteX5772" fmla="*/ 1672198 w 3268239"/>
                <a:gd name="connsiteY5772" fmla="*/ 232724 h 2970782"/>
                <a:gd name="connsiteX5773" fmla="*/ 1671768 w 3268239"/>
                <a:gd name="connsiteY5773" fmla="*/ 230522 h 2970782"/>
                <a:gd name="connsiteX5774" fmla="*/ 1673214 w 3268239"/>
                <a:gd name="connsiteY5774" fmla="*/ 228805 h 2970782"/>
                <a:gd name="connsiteX5775" fmla="*/ 1699152 w 3268239"/>
                <a:gd name="connsiteY5775" fmla="*/ 223006 h 2970782"/>
                <a:gd name="connsiteX5776" fmla="*/ 1721715 w 3268239"/>
                <a:gd name="connsiteY5776" fmla="*/ 225851 h 2970782"/>
                <a:gd name="connsiteX5777" fmla="*/ 1715564 w 3268239"/>
                <a:gd name="connsiteY5777" fmla="*/ 213281 h 2970782"/>
                <a:gd name="connsiteX5778" fmla="*/ 1711539 w 3268239"/>
                <a:gd name="connsiteY5778" fmla="*/ 176699 h 2970782"/>
                <a:gd name="connsiteX5779" fmla="*/ 1716924 w 3268239"/>
                <a:gd name="connsiteY5779" fmla="*/ 140293 h 2970782"/>
                <a:gd name="connsiteX5780" fmla="*/ 1717896 w 3268239"/>
                <a:gd name="connsiteY5780" fmla="*/ 137895 h 2970782"/>
                <a:gd name="connsiteX5781" fmla="*/ 1712123 w 3268239"/>
                <a:gd name="connsiteY5781" fmla="*/ 141924 h 2970782"/>
                <a:gd name="connsiteX5782" fmla="*/ 1677830 w 3268239"/>
                <a:gd name="connsiteY5782" fmla="*/ 155280 h 2970782"/>
                <a:gd name="connsiteX5783" fmla="*/ 1615395 w 3268239"/>
                <a:gd name="connsiteY5783" fmla="*/ 153430 h 2970782"/>
                <a:gd name="connsiteX5784" fmla="*/ 1613967 w 3268239"/>
                <a:gd name="connsiteY5784" fmla="*/ 151698 h 2970782"/>
                <a:gd name="connsiteX5785" fmla="*/ 1614420 w 3268239"/>
                <a:gd name="connsiteY5785" fmla="*/ 149500 h 2970782"/>
                <a:gd name="connsiteX5786" fmla="*/ 1668750 w 3268239"/>
                <a:gd name="connsiteY5786" fmla="*/ 118682 h 2970782"/>
                <a:gd name="connsiteX5787" fmla="*/ 1705311 w 3268239"/>
                <a:gd name="connsiteY5787" fmla="*/ 114461 h 2970782"/>
                <a:gd name="connsiteX5788" fmla="*/ 1709192 w 3268239"/>
                <a:gd name="connsiteY5788" fmla="*/ 114941 h 2970782"/>
                <a:gd name="connsiteX5789" fmla="*/ 1707386 w 3268239"/>
                <a:gd name="connsiteY5789" fmla="*/ 114096 h 2970782"/>
                <a:gd name="connsiteX5790" fmla="*/ 1678673 w 3268239"/>
                <a:gd name="connsiteY5790" fmla="*/ 91075 h 2970782"/>
                <a:gd name="connsiteX5791" fmla="*/ 1649058 w 3268239"/>
                <a:gd name="connsiteY5791" fmla="*/ 36079 h 2970782"/>
                <a:gd name="connsiteX5792" fmla="*/ 1649844 w 3268239"/>
                <a:gd name="connsiteY5792" fmla="*/ 33978 h 2970782"/>
                <a:gd name="connsiteX5793" fmla="*/ 1651973 w 3268239"/>
                <a:gd name="connsiteY5793" fmla="*/ 33270 h 2970782"/>
                <a:gd name="connsiteX5794" fmla="*/ 1705828 w 3268239"/>
                <a:gd name="connsiteY5794" fmla="*/ 64913 h 2970782"/>
                <a:gd name="connsiteX5795" fmla="*/ 1718405 w 3268239"/>
                <a:gd name="connsiteY5795" fmla="*/ 79753 h 2970782"/>
                <a:gd name="connsiteX5796" fmla="*/ 1725996 w 3268239"/>
                <a:gd name="connsiteY5796" fmla="*/ 91686 h 2970782"/>
                <a:gd name="connsiteX5797" fmla="*/ 1727146 w 3268239"/>
                <a:gd name="connsiteY5797" fmla="*/ 77391 h 2970782"/>
                <a:gd name="connsiteX5798" fmla="*/ 1731328 w 3268239"/>
                <a:gd name="connsiteY5798" fmla="*/ 58393 h 2970782"/>
                <a:gd name="connsiteX5799" fmla="*/ 1764148 w 3268239"/>
                <a:gd name="connsiteY5799" fmla="*/ 5247 h 2970782"/>
                <a:gd name="connsiteX5800" fmla="*/ 1766362 w 3268239"/>
                <a:gd name="connsiteY5800" fmla="*/ 4877 h 2970782"/>
                <a:gd name="connsiteX5801" fmla="*/ 1768039 w 3268239"/>
                <a:gd name="connsiteY5801" fmla="*/ 6368 h 2970782"/>
                <a:gd name="connsiteX5802" fmla="*/ 1767562 w 3268239"/>
                <a:gd name="connsiteY5802" fmla="*/ 68829 h 2970782"/>
                <a:gd name="connsiteX5803" fmla="*/ 1752938 w 3268239"/>
                <a:gd name="connsiteY5803" fmla="*/ 102601 h 2970782"/>
                <a:gd name="connsiteX5804" fmla="*/ 1750892 w 3268239"/>
                <a:gd name="connsiteY5804" fmla="*/ 105312 h 2970782"/>
                <a:gd name="connsiteX5805" fmla="*/ 1754643 w 3268239"/>
                <a:gd name="connsiteY5805" fmla="*/ 103953 h 2970782"/>
                <a:gd name="connsiteX5806" fmla="*/ 1791225 w 3268239"/>
                <a:gd name="connsiteY5806" fmla="*/ 99927 h 2970782"/>
                <a:gd name="connsiteX5807" fmla="*/ 1851053 w 3268239"/>
                <a:gd name="connsiteY5807" fmla="*/ 117874 h 2970782"/>
                <a:gd name="connsiteX5808" fmla="*/ 1851984 w 3268239"/>
                <a:gd name="connsiteY5808" fmla="*/ 119916 h 2970782"/>
                <a:gd name="connsiteX5809" fmla="*/ 1850978 w 3268239"/>
                <a:gd name="connsiteY5809" fmla="*/ 121922 h 2970782"/>
                <a:gd name="connsiteX5810" fmla="*/ 1790523 w 3268239"/>
                <a:gd name="connsiteY5810" fmla="*/ 137628 h 2970782"/>
                <a:gd name="connsiteX5811" fmla="*/ 1762276 w 3268239"/>
                <a:gd name="connsiteY5811" fmla="*/ 134384 h 2970782"/>
                <a:gd name="connsiteX5812" fmla="*/ 1741237 w 3268239"/>
                <a:gd name="connsiteY5812" fmla="*/ 126980 h 2970782"/>
                <a:gd name="connsiteX5813" fmla="*/ 1740927 w 3268239"/>
                <a:gd name="connsiteY5813" fmla="*/ 127916 h 2970782"/>
                <a:gd name="connsiteX5814" fmla="*/ 1740521 w 3268239"/>
                <a:gd name="connsiteY5814" fmla="*/ 128034 h 2970782"/>
                <a:gd name="connsiteX5815" fmla="*/ 1747050 w 3268239"/>
                <a:gd name="connsiteY5815" fmla="*/ 149053 h 2970782"/>
                <a:gd name="connsiteX5816" fmla="*/ 1749240 w 3268239"/>
                <a:gd name="connsiteY5816" fmla="*/ 177402 h 2970782"/>
                <a:gd name="connsiteX5817" fmla="*/ 1743855 w 3268239"/>
                <a:gd name="connsiteY5817" fmla="*/ 213808 h 2970782"/>
                <a:gd name="connsiteX5818" fmla="*/ 1736313 w 3268239"/>
                <a:gd name="connsiteY5818" fmla="*/ 227871 h 2970782"/>
                <a:gd name="connsiteX5819" fmla="*/ 1769817 w 3268239"/>
                <a:gd name="connsiteY5819" fmla="*/ 241326 h 2970782"/>
                <a:gd name="connsiteX5820" fmla="*/ 1773000 w 3268239"/>
                <a:gd name="connsiteY5820" fmla="*/ 243598 h 2970782"/>
                <a:gd name="connsiteX5821" fmla="*/ 1771815 w 3268239"/>
                <a:gd name="connsiteY5821" fmla="*/ 241995 h 2970782"/>
                <a:gd name="connsiteX5822" fmla="*/ 1757546 w 3268239"/>
                <a:gd name="connsiteY5822" fmla="*/ 208071 h 2970782"/>
                <a:gd name="connsiteX5823" fmla="*/ 1757726 w 3268239"/>
                <a:gd name="connsiteY5823" fmla="*/ 145609 h 2970782"/>
                <a:gd name="connsiteX5824" fmla="*/ 1759419 w 3268239"/>
                <a:gd name="connsiteY5824" fmla="*/ 144136 h 2970782"/>
                <a:gd name="connsiteX5825" fmla="*/ 1761629 w 3268239"/>
                <a:gd name="connsiteY5825" fmla="*/ 144529 h 2970782"/>
                <a:gd name="connsiteX5826" fmla="*/ 1793889 w 3268239"/>
                <a:gd name="connsiteY5826" fmla="*/ 198016 h 2970782"/>
                <a:gd name="connsiteX5827" fmla="*/ 1797872 w 3268239"/>
                <a:gd name="connsiteY5827" fmla="*/ 217056 h 2970782"/>
                <a:gd name="connsiteX5828" fmla="*/ 1798857 w 3268239"/>
                <a:gd name="connsiteY5828" fmla="*/ 231165 h 2970782"/>
                <a:gd name="connsiteX5829" fmla="*/ 1806681 w 3268239"/>
                <a:gd name="connsiteY5829" fmla="*/ 219146 h 2970782"/>
                <a:gd name="connsiteX5830" fmla="*/ 1819414 w 3268239"/>
                <a:gd name="connsiteY5830" fmla="*/ 204439 h 2970782"/>
                <a:gd name="connsiteX5831" fmla="*/ 1873598 w 3268239"/>
                <a:gd name="connsiteY5831" fmla="*/ 173364 h 2970782"/>
                <a:gd name="connsiteX5832" fmla="*/ 1875720 w 3268239"/>
                <a:gd name="connsiteY5832" fmla="*/ 174093 h 2970782"/>
                <a:gd name="connsiteX5833" fmla="*/ 1876484 w 3268239"/>
                <a:gd name="connsiteY5833" fmla="*/ 176203 h 2970782"/>
                <a:gd name="connsiteX5834" fmla="*/ 1846292 w 3268239"/>
                <a:gd name="connsiteY5834" fmla="*/ 230885 h 2970782"/>
                <a:gd name="connsiteX5835" fmla="*/ 1817338 w 3268239"/>
                <a:gd name="connsiteY5835" fmla="*/ 253603 h 2970782"/>
                <a:gd name="connsiteX5836" fmla="*/ 1814247 w 3268239"/>
                <a:gd name="connsiteY5836" fmla="*/ 255011 h 2970782"/>
                <a:gd name="connsiteX5837" fmla="*/ 1818193 w 3268239"/>
                <a:gd name="connsiteY5837" fmla="*/ 255604 h 2970782"/>
                <a:gd name="connsiteX5838" fmla="*/ 1852270 w 3268239"/>
                <a:gd name="connsiteY5838" fmla="*/ 269502 h 2970782"/>
                <a:gd name="connsiteX5839" fmla="*/ 1858079 w 3268239"/>
                <a:gd name="connsiteY5839" fmla="*/ 273860 h 2970782"/>
                <a:gd name="connsiteX5840" fmla="*/ 1867938 w 3268239"/>
                <a:gd name="connsiteY5840" fmla="*/ 254626 h 2970782"/>
                <a:gd name="connsiteX5841" fmla="*/ 1853177 w 3268239"/>
                <a:gd name="connsiteY5841" fmla="*/ 241487 h 2970782"/>
                <a:gd name="connsiteX5842" fmla="*/ 1852748 w 3268239"/>
                <a:gd name="connsiteY5842" fmla="*/ 239284 h 2970782"/>
                <a:gd name="connsiteX5843" fmla="*/ 1854193 w 3268239"/>
                <a:gd name="connsiteY5843" fmla="*/ 237568 h 2970782"/>
                <a:gd name="connsiteX5844" fmla="*/ 1916645 w 3268239"/>
                <a:gd name="connsiteY5844" fmla="*/ 236373 h 2970782"/>
                <a:gd name="connsiteX5845" fmla="*/ 1938665 w 3268239"/>
                <a:gd name="connsiteY5845" fmla="*/ 245216 h 2970782"/>
                <a:gd name="connsiteX5846" fmla="*/ 1939068 w 3268239"/>
                <a:gd name="connsiteY5846" fmla="*/ 242409 h 2970782"/>
                <a:gd name="connsiteX5847" fmla="*/ 1944768 w 3268239"/>
                <a:gd name="connsiteY5847" fmla="*/ 231674 h 2970782"/>
                <a:gd name="connsiteX5848" fmla="*/ 1938526 w 3268239"/>
                <a:gd name="connsiteY5848" fmla="*/ 216833 h 2970782"/>
                <a:gd name="connsiteX5849" fmla="*/ 1934317 w 3268239"/>
                <a:gd name="connsiteY5849" fmla="*/ 187326 h 2970782"/>
                <a:gd name="connsiteX5850" fmla="*/ 1923147 w 3268239"/>
                <a:gd name="connsiteY5850" fmla="*/ 174704 h 2970782"/>
                <a:gd name="connsiteX5851" fmla="*/ 1909502 w 3268239"/>
                <a:gd name="connsiteY5851" fmla="*/ 149759 h 2970782"/>
                <a:gd name="connsiteX5852" fmla="*/ 1903415 w 3268239"/>
                <a:gd name="connsiteY5852" fmla="*/ 128303 h 2970782"/>
                <a:gd name="connsiteX5853" fmla="*/ 1902470 w 3268239"/>
                <a:gd name="connsiteY5853" fmla="*/ 128590 h 2970782"/>
                <a:gd name="connsiteX5854" fmla="*/ 1902140 w 3268239"/>
                <a:gd name="connsiteY5854" fmla="*/ 128327 h 2970782"/>
                <a:gd name="connsiteX5855" fmla="*/ 1888738 w 3268239"/>
                <a:gd name="connsiteY5855" fmla="*/ 145784 h 2970782"/>
                <a:gd name="connsiteX5856" fmla="*/ 1866844 w 3268239"/>
                <a:gd name="connsiteY5856" fmla="*/ 163925 h 2970782"/>
                <a:gd name="connsiteX5857" fmla="*/ 1807619 w 3268239"/>
                <a:gd name="connsiteY5857" fmla="*/ 183777 h 2970782"/>
                <a:gd name="connsiteX5858" fmla="*/ 1805682 w 3268239"/>
                <a:gd name="connsiteY5858" fmla="*/ 182646 h 2970782"/>
                <a:gd name="connsiteX5859" fmla="*/ 1805346 w 3268239"/>
                <a:gd name="connsiteY5859" fmla="*/ 180427 h 2970782"/>
                <a:gd name="connsiteX5860" fmla="*/ 1845670 w 3268239"/>
                <a:gd name="connsiteY5860" fmla="*/ 132724 h 2970782"/>
                <a:gd name="connsiteX5861" fmla="*/ 1878515 w 3268239"/>
                <a:gd name="connsiteY5861" fmla="*/ 116122 h 2970782"/>
                <a:gd name="connsiteX5862" fmla="*/ 1881035 w 3268239"/>
                <a:gd name="connsiteY5862" fmla="*/ 115532 h 2970782"/>
                <a:gd name="connsiteX5863" fmla="*/ 1874414 w 3268239"/>
                <a:gd name="connsiteY5863" fmla="*/ 113141 h 2970782"/>
                <a:gd name="connsiteX5864" fmla="*/ 1843722 w 3268239"/>
                <a:gd name="connsiteY5864" fmla="*/ 92833 h 2970782"/>
                <a:gd name="connsiteX5865" fmla="*/ 1809218 w 3268239"/>
                <a:gd name="connsiteY5865" fmla="*/ 40765 h 2970782"/>
                <a:gd name="connsiteX5866" fmla="*/ 1809809 w 3268239"/>
                <a:gd name="connsiteY5866" fmla="*/ 38600 h 2970782"/>
                <a:gd name="connsiteX5867" fmla="*/ 1811865 w 3268239"/>
                <a:gd name="connsiteY5867" fmla="*/ 37702 h 2970782"/>
                <a:gd name="connsiteX5868" fmla="*/ 1868380 w 3268239"/>
                <a:gd name="connsiteY5868" fmla="*/ 64305 h 2970782"/>
                <a:gd name="connsiteX5869" fmla="*/ 1892917 w 3268239"/>
                <a:gd name="connsiteY5869" fmla="*/ 91734 h 2970782"/>
                <a:gd name="connsiteX5870" fmla="*/ 1894763 w 3268239"/>
                <a:gd name="connsiteY5870" fmla="*/ 95181 h 2970782"/>
                <a:gd name="connsiteX5871" fmla="*/ 1894412 w 3268239"/>
                <a:gd name="connsiteY5871" fmla="*/ 93219 h 2970782"/>
                <a:gd name="connsiteX5872" fmla="*/ 1896654 w 3268239"/>
                <a:gd name="connsiteY5872" fmla="*/ 56485 h 2970782"/>
                <a:gd name="connsiteX5873" fmla="*/ 1924494 w 3268239"/>
                <a:gd name="connsiteY5873" fmla="*/ 570 h 2970782"/>
                <a:gd name="connsiteX5874" fmla="*/ 1926665 w 3268239"/>
                <a:gd name="connsiteY5874" fmla="*/ 0 h 2970782"/>
                <a:gd name="connsiteX5875" fmla="*/ 1928471 w 3268239"/>
                <a:gd name="connsiteY5875" fmla="*/ 1332 h 2970782"/>
                <a:gd name="connsiteX5876" fmla="*/ 1933689 w 3268239"/>
                <a:gd name="connsiteY5876" fmla="*/ 63575 h 2970782"/>
                <a:gd name="connsiteX5877" fmla="*/ 1928822 w 3268239"/>
                <a:gd name="connsiteY5877" fmla="*/ 82409 h 2970782"/>
                <a:gd name="connsiteX5878" fmla="*/ 1923453 w 3268239"/>
                <a:gd name="connsiteY5878" fmla="*/ 95494 h 2970782"/>
                <a:gd name="connsiteX5879" fmla="*/ 1935793 w 3268239"/>
                <a:gd name="connsiteY5879" fmla="*/ 88187 h 2970782"/>
                <a:gd name="connsiteX5880" fmla="*/ 1953725 w 3268239"/>
                <a:gd name="connsiteY5880" fmla="*/ 80645 h 2970782"/>
                <a:gd name="connsiteX5881" fmla="*/ 2016069 w 3268239"/>
                <a:gd name="connsiteY5881" fmla="*/ 76798 h 2970782"/>
                <a:gd name="connsiteX5882" fmla="*/ 2017648 w 3268239"/>
                <a:gd name="connsiteY5882" fmla="*/ 78392 h 2970782"/>
                <a:gd name="connsiteX5883" fmla="*/ 2017398 w 3268239"/>
                <a:gd name="connsiteY5883" fmla="*/ 80622 h 2970782"/>
                <a:gd name="connsiteX5884" fmla="*/ 1966102 w 3268239"/>
                <a:gd name="connsiteY5884" fmla="*/ 116263 h 2970782"/>
                <a:gd name="connsiteX5885" fmla="*/ 1930078 w 3268239"/>
                <a:gd name="connsiteY5885" fmla="*/ 123798 h 2970782"/>
                <a:gd name="connsiteX5886" fmla="*/ 1926683 w 3268239"/>
                <a:gd name="connsiteY5886" fmla="*/ 123690 h 2970782"/>
                <a:gd name="connsiteX5887" fmla="*/ 1929958 w 3268239"/>
                <a:gd name="connsiteY5887" fmla="*/ 125971 h 2970782"/>
                <a:gd name="connsiteX5888" fmla="*/ 1954348 w 3268239"/>
                <a:gd name="connsiteY5888" fmla="*/ 153531 h 2970782"/>
                <a:gd name="connsiteX5889" fmla="*/ 1970950 w 3268239"/>
                <a:gd name="connsiteY5889" fmla="*/ 186375 h 2970782"/>
                <a:gd name="connsiteX5890" fmla="*/ 1972881 w 3268239"/>
                <a:gd name="connsiteY5890" fmla="*/ 202053 h 2970782"/>
                <a:gd name="connsiteX5891" fmla="*/ 1974869 w 3268239"/>
                <a:gd name="connsiteY5891" fmla="*/ 206778 h 2970782"/>
                <a:gd name="connsiteX5892" fmla="*/ 1978851 w 3268239"/>
                <a:gd name="connsiteY5892" fmla="*/ 225819 h 2970782"/>
                <a:gd name="connsiteX5893" fmla="*/ 1979837 w 3268239"/>
                <a:gd name="connsiteY5893" fmla="*/ 239928 h 2970782"/>
                <a:gd name="connsiteX5894" fmla="*/ 1987661 w 3268239"/>
                <a:gd name="connsiteY5894" fmla="*/ 227909 h 2970782"/>
                <a:gd name="connsiteX5895" fmla="*/ 2000393 w 3268239"/>
                <a:gd name="connsiteY5895" fmla="*/ 213202 h 2970782"/>
                <a:gd name="connsiteX5896" fmla="*/ 2029347 w 3268239"/>
                <a:gd name="connsiteY5896" fmla="*/ 190484 h 2970782"/>
                <a:gd name="connsiteX5897" fmla="*/ 2039393 w 3268239"/>
                <a:gd name="connsiteY5897" fmla="*/ 187156 h 2970782"/>
                <a:gd name="connsiteX5898" fmla="*/ 2039391 w 3268239"/>
                <a:gd name="connsiteY5898" fmla="*/ 187155 h 2970782"/>
                <a:gd name="connsiteX5899" fmla="*/ 2009777 w 3268239"/>
                <a:gd name="connsiteY5899" fmla="*/ 132160 h 2970782"/>
                <a:gd name="connsiteX5900" fmla="*/ 2010563 w 3268239"/>
                <a:gd name="connsiteY5900" fmla="*/ 130058 h 2970782"/>
                <a:gd name="connsiteX5901" fmla="*/ 2012692 w 3268239"/>
                <a:gd name="connsiteY5901" fmla="*/ 129351 h 2970782"/>
                <a:gd name="connsiteX5902" fmla="*/ 2066547 w 3268239"/>
                <a:gd name="connsiteY5902" fmla="*/ 160993 h 2970782"/>
                <a:gd name="connsiteX5903" fmla="*/ 2079123 w 3268239"/>
                <a:gd name="connsiteY5903" fmla="*/ 175833 h 2970782"/>
                <a:gd name="connsiteX5904" fmla="*/ 2086715 w 3268239"/>
                <a:gd name="connsiteY5904" fmla="*/ 187766 h 2970782"/>
                <a:gd name="connsiteX5905" fmla="*/ 2087865 w 3268239"/>
                <a:gd name="connsiteY5905" fmla="*/ 173471 h 2970782"/>
                <a:gd name="connsiteX5906" fmla="*/ 2092047 w 3268239"/>
                <a:gd name="connsiteY5906" fmla="*/ 154473 h 2970782"/>
                <a:gd name="connsiteX5907" fmla="*/ 2124867 w 3268239"/>
                <a:gd name="connsiteY5907" fmla="*/ 101328 h 2970782"/>
                <a:gd name="connsiteX5908" fmla="*/ 2127081 w 3268239"/>
                <a:gd name="connsiteY5908" fmla="*/ 100957 h 2970782"/>
                <a:gd name="connsiteX5909" fmla="*/ 2128757 w 3268239"/>
                <a:gd name="connsiteY5909" fmla="*/ 102448 h 2970782"/>
                <a:gd name="connsiteX5910" fmla="*/ 2128281 w 3268239"/>
                <a:gd name="connsiteY5910" fmla="*/ 164909 h 2970782"/>
                <a:gd name="connsiteX5911" fmla="*/ 2113657 w 3268239"/>
                <a:gd name="connsiteY5911" fmla="*/ 198681 h 2970782"/>
                <a:gd name="connsiteX5912" fmla="*/ 2111611 w 3268239"/>
                <a:gd name="connsiteY5912" fmla="*/ 201392 h 2970782"/>
                <a:gd name="connsiteX5913" fmla="*/ 2115362 w 3268239"/>
                <a:gd name="connsiteY5913" fmla="*/ 200033 h 2970782"/>
                <a:gd name="connsiteX5914" fmla="*/ 2151944 w 3268239"/>
                <a:gd name="connsiteY5914" fmla="*/ 196008 h 2970782"/>
                <a:gd name="connsiteX5915" fmla="*/ 2211772 w 3268239"/>
                <a:gd name="connsiteY5915" fmla="*/ 213954 h 2970782"/>
                <a:gd name="connsiteX5916" fmla="*/ 2212703 w 3268239"/>
                <a:gd name="connsiteY5916" fmla="*/ 215996 h 2970782"/>
                <a:gd name="connsiteX5917" fmla="*/ 2211697 w 3268239"/>
                <a:gd name="connsiteY5917" fmla="*/ 218002 h 2970782"/>
                <a:gd name="connsiteX5918" fmla="*/ 2151242 w 3268239"/>
                <a:gd name="connsiteY5918" fmla="*/ 233708 h 2970782"/>
                <a:gd name="connsiteX5919" fmla="*/ 2122994 w 3268239"/>
                <a:gd name="connsiteY5919" fmla="*/ 230465 h 2970782"/>
                <a:gd name="connsiteX5920" fmla="*/ 2101956 w 3268239"/>
                <a:gd name="connsiteY5920" fmla="*/ 223060 h 2970782"/>
                <a:gd name="connsiteX5921" fmla="*/ 2101646 w 3268239"/>
                <a:gd name="connsiteY5921" fmla="*/ 223997 h 2970782"/>
                <a:gd name="connsiteX5922" fmla="*/ 2101048 w 3268239"/>
                <a:gd name="connsiteY5922" fmla="*/ 223914 h 2970782"/>
                <a:gd name="connsiteX5923" fmla="*/ 2109959 w 3268239"/>
                <a:gd name="connsiteY5923" fmla="*/ 273482 h 2970782"/>
                <a:gd name="connsiteX5924" fmla="*/ 2104574 w 3268239"/>
                <a:gd name="connsiteY5924" fmla="*/ 309888 h 2970782"/>
                <a:gd name="connsiteX5925" fmla="*/ 2097032 w 3268239"/>
                <a:gd name="connsiteY5925" fmla="*/ 323951 h 2970782"/>
                <a:gd name="connsiteX5926" fmla="*/ 2130535 w 3268239"/>
                <a:gd name="connsiteY5926" fmla="*/ 337407 h 2970782"/>
                <a:gd name="connsiteX5927" fmla="*/ 2133718 w 3268239"/>
                <a:gd name="connsiteY5927" fmla="*/ 339678 h 2970782"/>
                <a:gd name="connsiteX5928" fmla="*/ 2132534 w 3268239"/>
                <a:gd name="connsiteY5928" fmla="*/ 338075 h 2970782"/>
                <a:gd name="connsiteX5929" fmla="*/ 2118265 w 3268239"/>
                <a:gd name="connsiteY5929" fmla="*/ 304151 h 2970782"/>
                <a:gd name="connsiteX5930" fmla="*/ 2118445 w 3268239"/>
                <a:gd name="connsiteY5930" fmla="*/ 241689 h 2970782"/>
                <a:gd name="connsiteX5931" fmla="*/ 2120138 w 3268239"/>
                <a:gd name="connsiteY5931" fmla="*/ 240216 h 2970782"/>
                <a:gd name="connsiteX5932" fmla="*/ 2122348 w 3268239"/>
                <a:gd name="connsiteY5932" fmla="*/ 240609 h 2970782"/>
                <a:gd name="connsiteX5933" fmla="*/ 2154608 w 3268239"/>
                <a:gd name="connsiteY5933" fmla="*/ 294096 h 2970782"/>
                <a:gd name="connsiteX5934" fmla="*/ 2158590 w 3268239"/>
                <a:gd name="connsiteY5934" fmla="*/ 313136 h 2970782"/>
                <a:gd name="connsiteX5935" fmla="*/ 2159576 w 3268239"/>
                <a:gd name="connsiteY5935" fmla="*/ 327245 h 2970782"/>
                <a:gd name="connsiteX5936" fmla="*/ 2167400 w 3268239"/>
                <a:gd name="connsiteY5936" fmla="*/ 315227 h 2970782"/>
                <a:gd name="connsiteX5937" fmla="*/ 2180132 w 3268239"/>
                <a:gd name="connsiteY5937" fmla="*/ 300519 h 2970782"/>
                <a:gd name="connsiteX5938" fmla="*/ 2234316 w 3268239"/>
                <a:gd name="connsiteY5938" fmla="*/ 269444 h 2970782"/>
                <a:gd name="connsiteX5939" fmla="*/ 2236439 w 3268239"/>
                <a:gd name="connsiteY5939" fmla="*/ 270173 h 2970782"/>
                <a:gd name="connsiteX5940" fmla="*/ 2237203 w 3268239"/>
                <a:gd name="connsiteY5940" fmla="*/ 272283 h 2970782"/>
                <a:gd name="connsiteX5941" fmla="*/ 2207011 w 3268239"/>
                <a:gd name="connsiteY5941" fmla="*/ 326965 h 2970782"/>
                <a:gd name="connsiteX5942" fmla="*/ 2178057 w 3268239"/>
                <a:gd name="connsiteY5942" fmla="*/ 349683 h 2970782"/>
                <a:gd name="connsiteX5943" fmla="*/ 2174966 w 3268239"/>
                <a:gd name="connsiteY5943" fmla="*/ 351091 h 2970782"/>
                <a:gd name="connsiteX5944" fmla="*/ 2178912 w 3268239"/>
                <a:gd name="connsiteY5944" fmla="*/ 351684 h 2970782"/>
                <a:gd name="connsiteX5945" fmla="*/ 2212989 w 3268239"/>
                <a:gd name="connsiteY5945" fmla="*/ 365582 h 2970782"/>
                <a:gd name="connsiteX5946" fmla="*/ 2218798 w 3268239"/>
                <a:gd name="connsiteY5946" fmla="*/ 369941 h 2970782"/>
                <a:gd name="connsiteX5947" fmla="*/ 2228657 w 3268239"/>
                <a:gd name="connsiteY5947" fmla="*/ 350706 h 2970782"/>
                <a:gd name="connsiteX5948" fmla="*/ 2213896 w 3268239"/>
                <a:gd name="connsiteY5948" fmla="*/ 337567 h 2970782"/>
                <a:gd name="connsiteX5949" fmla="*/ 2213467 w 3268239"/>
                <a:gd name="connsiteY5949" fmla="*/ 335365 h 2970782"/>
                <a:gd name="connsiteX5950" fmla="*/ 2214912 w 3268239"/>
                <a:gd name="connsiteY5950" fmla="*/ 333648 h 2970782"/>
                <a:gd name="connsiteX5951" fmla="*/ 2277364 w 3268239"/>
                <a:gd name="connsiteY5951" fmla="*/ 332453 h 2970782"/>
                <a:gd name="connsiteX5952" fmla="*/ 2311515 w 3268239"/>
                <a:gd name="connsiteY5952" fmla="*/ 346169 h 2970782"/>
                <a:gd name="connsiteX5953" fmla="*/ 2314698 w 3268239"/>
                <a:gd name="connsiteY5953" fmla="*/ 348441 h 2970782"/>
                <a:gd name="connsiteX5954" fmla="*/ 2313514 w 3268239"/>
                <a:gd name="connsiteY5954" fmla="*/ 346837 h 2970782"/>
                <a:gd name="connsiteX5955" fmla="*/ 2299245 w 3268239"/>
                <a:gd name="connsiteY5955" fmla="*/ 312914 h 2970782"/>
                <a:gd name="connsiteX5956" fmla="*/ 2295036 w 3268239"/>
                <a:gd name="connsiteY5956" fmla="*/ 283406 h 2970782"/>
                <a:gd name="connsiteX5957" fmla="*/ 2283866 w 3268239"/>
                <a:gd name="connsiteY5957" fmla="*/ 270785 h 2970782"/>
                <a:gd name="connsiteX5958" fmla="*/ 2264062 w 3268239"/>
                <a:gd name="connsiteY5958" fmla="*/ 223913 h 2970782"/>
                <a:gd name="connsiteX5959" fmla="*/ 2263189 w 3268239"/>
                <a:gd name="connsiteY5959" fmla="*/ 224671 h 2970782"/>
                <a:gd name="connsiteX5960" fmla="*/ 2262858 w 3268239"/>
                <a:gd name="connsiteY5960" fmla="*/ 224407 h 2970782"/>
                <a:gd name="connsiteX5961" fmla="*/ 2249457 w 3268239"/>
                <a:gd name="connsiteY5961" fmla="*/ 241864 h 2970782"/>
                <a:gd name="connsiteX5962" fmla="*/ 2227562 w 3268239"/>
                <a:gd name="connsiteY5962" fmla="*/ 260005 h 2970782"/>
                <a:gd name="connsiteX5963" fmla="*/ 2168338 w 3268239"/>
                <a:gd name="connsiteY5963" fmla="*/ 279857 h 2970782"/>
                <a:gd name="connsiteX5964" fmla="*/ 2166400 w 3268239"/>
                <a:gd name="connsiteY5964" fmla="*/ 278726 h 2970782"/>
                <a:gd name="connsiteX5965" fmla="*/ 2166065 w 3268239"/>
                <a:gd name="connsiteY5965" fmla="*/ 276507 h 2970782"/>
                <a:gd name="connsiteX5966" fmla="*/ 2206389 w 3268239"/>
                <a:gd name="connsiteY5966" fmla="*/ 228804 h 2970782"/>
                <a:gd name="connsiteX5967" fmla="*/ 2239234 w 3268239"/>
                <a:gd name="connsiteY5967" fmla="*/ 212202 h 2970782"/>
                <a:gd name="connsiteX5968" fmla="*/ 2241753 w 3268239"/>
                <a:gd name="connsiteY5968" fmla="*/ 211612 h 2970782"/>
                <a:gd name="connsiteX5969" fmla="*/ 2235133 w 3268239"/>
                <a:gd name="connsiteY5969" fmla="*/ 209222 h 2970782"/>
                <a:gd name="connsiteX5970" fmla="*/ 2204441 w 3268239"/>
                <a:gd name="connsiteY5970" fmla="*/ 188913 h 2970782"/>
                <a:gd name="connsiteX5971" fmla="*/ 2169937 w 3268239"/>
                <a:gd name="connsiteY5971" fmla="*/ 136845 h 2970782"/>
                <a:gd name="connsiteX5972" fmla="*/ 2170527 w 3268239"/>
                <a:gd name="connsiteY5972" fmla="*/ 134681 h 2970782"/>
                <a:gd name="connsiteX5973" fmla="*/ 2172584 w 3268239"/>
                <a:gd name="connsiteY5973" fmla="*/ 133782 h 2970782"/>
                <a:gd name="connsiteX5974" fmla="*/ 2229099 w 3268239"/>
                <a:gd name="connsiteY5974" fmla="*/ 160386 h 2970782"/>
                <a:gd name="connsiteX5975" fmla="*/ 2253636 w 3268239"/>
                <a:gd name="connsiteY5975" fmla="*/ 187815 h 2970782"/>
                <a:gd name="connsiteX5976" fmla="*/ 2255482 w 3268239"/>
                <a:gd name="connsiteY5976" fmla="*/ 191262 h 2970782"/>
                <a:gd name="connsiteX5977" fmla="*/ 2255131 w 3268239"/>
                <a:gd name="connsiteY5977" fmla="*/ 189299 h 2970782"/>
                <a:gd name="connsiteX5978" fmla="*/ 2257373 w 3268239"/>
                <a:gd name="connsiteY5978" fmla="*/ 152565 h 2970782"/>
                <a:gd name="connsiteX5979" fmla="*/ 2285213 w 3268239"/>
                <a:gd name="connsiteY5979" fmla="*/ 96651 h 2970782"/>
                <a:gd name="connsiteX5980" fmla="*/ 2287383 w 3268239"/>
                <a:gd name="connsiteY5980" fmla="*/ 96080 h 2970782"/>
                <a:gd name="connsiteX5981" fmla="*/ 2289189 w 3268239"/>
                <a:gd name="connsiteY5981" fmla="*/ 97412 h 2970782"/>
                <a:gd name="connsiteX5982" fmla="*/ 2294408 w 3268239"/>
                <a:gd name="connsiteY5982" fmla="*/ 159656 h 2970782"/>
                <a:gd name="connsiteX5983" fmla="*/ 2289541 w 3268239"/>
                <a:gd name="connsiteY5983" fmla="*/ 178490 h 2970782"/>
                <a:gd name="connsiteX5984" fmla="*/ 2284172 w 3268239"/>
                <a:gd name="connsiteY5984" fmla="*/ 191575 h 2970782"/>
                <a:gd name="connsiteX5985" fmla="*/ 2296512 w 3268239"/>
                <a:gd name="connsiteY5985" fmla="*/ 184268 h 2970782"/>
                <a:gd name="connsiteX5986" fmla="*/ 2314443 w 3268239"/>
                <a:gd name="connsiteY5986" fmla="*/ 176725 h 2970782"/>
                <a:gd name="connsiteX5987" fmla="*/ 2376787 w 3268239"/>
                <a:gd name="connsiteY5987" fmla="*/ 172878 h 2970782"/>
                <a:gd name="connsiteX5988" fmla="*/ 2378367 w 3268239"/>
                <a:gd name="connsiteY5988" fmla="*/ 174472 h 2970782"/>
                <a:gd name="connsiteX5989" fmla="*/ 2378116 w 3268239"/>
                <a:gd name="connsiteY5989" fmla="*/ 176702 h 2970782"/>
                <a:gd name="connsiteX5990" fmla="*/ 2326820 w 3268239"/>
                <a:gd name="connsiteY5990" fmla="*/ 212343 h 2970782"/>
                <a:gd name="connsiteX5991" fmla="*/ 2290797 w 3268239"/>
                <a:gd name="connsiteY5991" fmla="*/ 219879 h 2970782"/>
                <a:gd name="connsiteX5992" fmla="*/ 2287402 w 3268239"/>
                <a:gd name="connsiteY5992" fmla="*/ 219771 h 2970782"/>
                <a:gd name="connsiteX5993" fmla="*/ 2290676 w 3268239"/>
                <a:gd name="connsiteY5993" fmla="*/ 222051 h 2970782"/>
                <a:gd name="connsiteX5994" fmla="*/ 2315067 w 3268239"/>
                <a:gd name="connsiteY5994" fmla="*/ 249611 h 2970782"/>
                <a:gd name="connsiteX5995" fmla="*/ 2331669 w 3268239"/>
                <a:gd name="connsiteY5995" fmla="*/ 282456 h 2970782"/>
                <a:gd name="connsiteX5996" fmla="*/ 2333600 w 3268239"/>
                <a:gd name="connsiteY5996" fmla="*/ 298133 h 2970782"/>
                <a:gd name="connsiteX5997" fmla="*/ 2335588 w 3268239"/>
                <a:gd name="connsiteY5997" fmla="*/ 302858 h 2970782"/>
                <a:gd name="connsiteX5998" fmla="*/ 2339570 w 3268239"/>
                <a:gd name="connsiteY5998" fmla="*/ 321899 h 2970782"/>
                <a:gd name="connsiteX5999" fmla="*/ 2340556 w 3268239"/>
                <a:gd name="connsiteY5999" fmla="*/ 336008 h 2970782"/>
                <a:gd name="connsiteX6000" fmla="*/ 2348380 w 3268239"/>
                <a:gd name="connsiteY6000" fmla="*/ 323989 h 2970782"/>
                <a:gd name="connsiteX6001" fmla="*/ 2361112 w 3268239"/>
                <a:gd name="connsiteY6001" fmla="*/ 309282 h 2970782"/>
                <a:gd name="connsiteX6002" fmla="*/ 2415296 w 3268239"/>
                <a:gd name="connsiteY6002" fmla="*/ 278206 h 2970782"/>
                <a:gd name="connsiteX6003" fmla="*/ 2417418 w 3268239"/>
                <a:gd name="connsiteY6003" fmla="*/ 278936 h 2970782"/>
                <a:gd name="connsiteX6004" fmla="*/ 2418182 w 3268239"/>
                <a:gd name="connsiteY6004" fmla="*/ 281046 h 2970782"/>
                <a:gd name="connsiteX6005" fmla="*/ 2387991 w 3268239"/>
                <a:gd name="connsiteY6005" fmla="*/ 335727 h 2970782"/>
                <a:gd name="connsiteX6006" fmla="*/ 2359037 w 3268239"/>
                <a:gd name="connsiteY6006" fmla="*/ 358446 h 2970782"/>
                <a:gd name="connsiteX6007" fmla="*/ 2355946 w 3268239"/>
                <a:gd name="connsiteY6007" fmla="*/ 359853 h 2970782"/>
                <a:gd name="connsiteX6008" fmla="*/ 2359891 w 3268239"/>
                <a:gd name="connsiteY6008" fmla="*/ 360447 h 2970782"/>
                <a:gd name="connsiteX6009" fmla="*/ 2393969 w 3268239"/>
                <a:gd name="connsiteY6009" fmla="*/ 374345 h 2970782"/>
                <a:gd name="connsiteX6010" fmla="*/ 2423407 w 3268239"/>
                <a:gd name="connsiteY6010" fmla="*/ 396432 h 2970782"/>
                <a:gd name="connsiteX6011" fmla="*/ 2430642 w 3268239"/>
                <a:gd name="connsiteY6011" fmla="*/ 407435 h 2970782"/>
                <a:gd name="connsiteX6012" fmla="*/ 2431797 w 3268239"/>
                <a:gd name="connsiteY6012" fmla="*/ 405258 h 2970782"/>
                <a:gd name="connsiteX6013" fmla="*/ 2433835 w 3268239"/>
                <a:gd name="connsiteY6013" fmla="*/ 404319 h 2970782"/>
                <a:gd name="connsiteX6014" fmla="*/ 2435846 w 3268239"/>
                <a:gd name="connsiteY6014" fmla="*/ 405316 h 2970782"/>
                <a:gd name="connsiteX6015" fmla="*/ 2451804 w 3268239"/>
                <a:gd name="connsiteY6015" fmla="*/ 465706 h 2970782"/>
                <a:gd name="connsiteX6016" fmla="*/ 2450285 w 3268239"/>
                <a:gd name="connsiteY6016" fmla="*/ 485099 h 2970782"/>
                <a:gd name="connsiteX6017" fmla="*/ 2447272 w 3268239"/>
                <a:gd name="connsiteY6017" fmla="*/ 498918 h 2970782"/>
                <a:gd name="connsiteX6018" fmla="*/ 2458154 w 3268239"/>
                <a:gd name="connsiteY6018" fmla="*/ 489577 h 2970782"/>
                <a:gd name="connsiteX6019" fmla="*/ 2474501 w 3268239"/>
                <a:gd name="connsiteY6019" fmla="*/ 479033 h 2970782"/>
                <a:gd name="connsiteX6020" fmla="*/ 2535228 w 3268239"/>
                <a:gd name="connsiteY6020" fmla="*/ 464407 h 2970782"/>
                <a:gd name="connsiteX6021" fmla="*/ 2537060 w 3268239"/>
                <a:gd name="connsiteY6021" fmla="*/ 465703 h 2970782"/>
                <a:gd name="connsiteX6022" fmla="*/ 2537201 w 3268239"/>
                <a:gd name="connsiteY6022" fmla="*/ 467942 h 2970782"/>
                <a:gd name="connsiteX6023" fmla="*/ 2492881 w 3268239"/>
                <a:gd name="connsiteY6023" fmla="*/ 511957 h 2970782"/>
                <a:gd name="connsiteX6024" fmla="*/ 2458716 w 3268239"/>
                <a:gd name="connsiteY6024" fmla="*/ 525639 h 2970782"/>
                <a:gd name="connsiteX6025" fmla="*/ 2455354 w 3268239"/>
                <a:gd name="connsiteY6025" fmla="*/ 526123 h 2970782"/>
                <a:gd name="connsiteX6026" fmla="*/ 2458975 w 3268239"/>
                <a:gd name="connsiteY6026" fmla="*/ 527800 h 2970782"/>
                <a:gd name="connsiteX6027" fmla="*/ 2487784 w 3268239"/>
                <a:gd name="connsiteY6027" fmla="*/ 550701 h 2970782"/>
                <a:gd name="connsiteX6028" fmla="*/ 2517629 w 3268239"/>
                <a:gd name="connsiteY6028" fmla="*/ 605572 h 2970782"/>
                <a:gd name="connsiteX6029" fmla="*/ 2516851 w 3268239"/>
                <a:gd name="connsiteY6029" fmla="*/ 607677 h 2970782"/>
                <a:gd name="connsiteX6030" fmla="*/ 2514724 w 3268239"/>
                <a:gd name="connsiteY6030" fmla="*/ 608393 h 2970782"/>
                <a:gd name="connsiteX6031" fmla="*/ 2506944 w 3268239"/>
                <a:gd name="connsiteY6031" fmla="*/ 605761 h 2970782"/>
                <a:gd name="connsiteX6032" fmla="*/ 2514431 w 3268239"/>
                <a:gd name="connsiteY6032" fmla="*/ 616084 h 2970782"/>
                <a:gd name="connsiteX6033" fmla="*/ 2522637 w 3268239"/>
                <a:gd name="connsiteY6033" fmla="*/ 633721 h 2970782"/>
                <a:gd name="connsiteX6034" fmla="*/ 2526803 w 3268239"/>
                <a:gd name="connsiteY6034" fmla="*/ 647237 h 2970782"/>
                <a:gd name="connsiteX6035" fmla="*/ 2531691 w 3268239"/>
                <a:gd name="connsiteY6035" fmla="*/ 633754 h 2970782"/>
                <a:gd name="connsiteX6036" fmla="*/ 2540747 w 3268239"/>
                <a:gd name="connsiteY6036" fmla="*/ 616538 h 2970782"/>
                <a:gd name="connsiteX6037" fmla="*/ 2586450 w 3268239"/>
                <a:gd name="connsiteY6037" fmla="*/ 573960 h 2970782"/>
                <a:gd name="connsiteX6038" fmla="*/ 2588682 w 3268239"/>
                <a:gd name="connsiteY6038" fmla="*/ 574188 h 2970782"/>
                <a:gd name="connsiteX6039" fmla="*/ 2589906 w 3268239"/>
                <a:gd name="connsiteY6039" fmla="*/ 576070 h 2970782"/>
                <a:gd name="connsiteX6040" fmla="*/ 2589827 w 3268239"/>
                <a:gd name="connsiteY6040" fmla="*/ 577123 h 2970782"/>
                <a:gd name="connsiteX6041" fmla="*/ 2608697 w 3268239"/>
                <a:gd name="connsiteY6041" fmla="*/ 551973 h 2970782"/>
                <a:gd name="connsiteX6042" fmla="*/ 2610694 w 3268239"/>
                <a:gd name="connsiteY6042" fmla="*/ 550328 h 2970782"/>
                <a:gd name="connsiteX6043" fmla="*/ 2603700 w 3268239"/>
                <a:gd name="connsiteY6043" fmla="*/ 551119 h 2970782"/>
                <a:gd name="connsiteX6044" fmla="*/ 2567186 w 3268239"/>
                <a:gd name="connsiteY6044" fmla="*/ 546514 h 2970782"/>
                <a:gd name="connsiteX6045" fmla="*/ 2513182 w 3268239"/>
                <a:gd name="connsiteY6045" fmla="*/ 515127 h 2970782"/>
                <a:gd name="connsiteX6046" fmla="*/ 2512752 w 3268239"/>
                <a:gd name="connsiteY6046" fmla="*/ 512925 h 2970782"/>
                <a:gd name="connsiteX6047" fmla="*/ 2514198 w 3268239"/>
                <a:gd name="connsiteY6047" fmla="*/ 511208 h 2970782"/>
                <a:gd name="connsiteX6048" fmla="*/ 2540136 w 3268239"/>
                <a:gd name="connsiteY6048" fmla="*/ 505409 h 2970782"/>
                <a:gd name="connsiteX6049" fmla="*/ 2562699 w 3268239"/>
                <a:gd name="connsiteY6049" fmla="*/ 508254 h 2970782"/>
                <a:gd name="connsiteX6050" fmla="*/ 2556548 w 3268239"/>
                <a:gd name="connsiteY6050" fmla="*/ 495684 h 2970782"/>
                <a:gd name="connsiteX6051" fmla="*/ 2552523 w 3268239"/>
                <a:gd name="connsiteY6051" fmla="*/ 459102 h 2970782"/>
                <a:gd name="connsiteX6052" fmla="*/ 2557908 w 3268239"/>
                <a:gd name="connsiteY6052" fmla="*/ 422696 h 2970782"/>
                <a:gd name="connsiteX6053" fmla="*/ 2558880 w 3268239"/>
                <a:gd name="connsiteY6053" fmla="*/ 420298 h 2970782"/>
                <a:gd name="connsiteX6054" fmla="*/ 2553108 w 3268239"/>
                <a:gd name="connsiteY6054" fmla="*/ 424327 h 2970782"/>
                <a:gd name="connsiteX6055" fmla="*/ 2518814 w 3268239"/>
                <a:gd name="connsiteY6055" fmla="*/ 437683 h 2970782"/>
                <a:gd name="connsiteX6056" fmla="*/ 2456379 w 3268239"/>
                <a:gd name="connsiteY6056" fmla="*/ 435833 h 2970782"/>
                <a:gd name="connsiteX6057" fmla="*/ 2454952 w 3268239"/>
                <a:gd name="connsiteY6057" fmla="*/ 434101 h 2970782"/>
                <a:gd name="connsiteX6058" fmla="*/ 2455404 w 3268239"/>
                <a:gd name="connsiteY6058" fmla="*/ 431903 h 2970782"/>
                <a:gd name="connsiteX6059" fmla="*/ 2509735 w 3268239"/>
                <a:gd name="connsiteY6059" fmla="*/ 401085 h 2970782"/>
                <a:gd name="connsiteX6060" fmla="*/ 2546295 w 3268239"/>
                <a:gd name="connsiteY6060" fmla="*/ 396864 h 2970782"/>
                <a:gd name="connsiteX6061" fmla="*/ 2550176 w 3268239"/>
                <a:gd name="connsiteY6061" fmla="*/ 397344 h 2970782"/>
                <a:gd name="connsiteX6062" fmla="*/ 2548370 w 3268239"/>
                <a:gd name="connsiteY6062" fmla="*/ 396499 h 2970782"/>
                <a:gd name="connsiteX6063" fmla="*/ 2519657 w 3268239"/>
                <a:gd name="connsiteY6063" fmla="*/ 373478 h 2970782"/>
                <a:gd name="connsiteX6064" fmla="*/ 2490042 w 3268239"/>
                <a:gd name="connsiteY6064" fmla="*/ 318482 h 2970782"/>
                <a:gd name="connsiteX6065" fmla="*/ 2490828 w 3268239"/>
                <a:gd name="connsiteY6065" fmla="*/ 316381 h 2970782"/>
                <a:gd name="connsiteX6066" fmla="*/ 2492957 w 3268239"/>
                <a:gd name="connsiteY6066" fmla="*/ 315673 h 2970782"/>
                <a:gd name="connsiteX6067" fmla="*/ 2546812 w 3268239"/>
                <a:gd name="connsiteY6067" fmla="*/ 347316 h 2970782"/>
                <a:gd name="connsiteX6068" fmla="*/ 2559389 w 3268239"/>
                <a:gd name="connsiteY6068" fmla="*/ 362156 h 2970782"/>
                <a:gd name="connsiteX6069" fmla="*/ 2566980 w 3268239"/>
                <a:gd name="connsiteY6069" fmla="*/ 374089 h 2970782"/>
                <a:gd name="connsiteX6070" fmla="*/ 2568130 w 3268239"/>
                <a:gd name="connsiteY6070" fmla="*/ 359794 h 2970782"/>
                <a:gd name="connsiteX6071" fmla="*/ 2572312 w 3268239"/>
                <a:gd name="connsiteY6071" fmla="*/ 340796 h 2970782"/>
                <a:gd name="connsiteX6072" fmla="*/ 2605133 w 3268239"/>
                <a:gd name="connsiteY6072" fmla="*/ 287650 h 2970782"/>
                <a:gd name="connsiteX6073" fmla="*/ 2607346 w 3268239"/>
                <a:gd name="connsiteY6073" fmla="*/ 287280 h 2970782"/>
                <a:gd name="connsiteX6074" fmla="*/ 2609023 w 3268239"/>
                <a:gd name="connsiteY6074" fmla="*/ 288771 h 2970782"/>
                <a:gd name="connsiteX6075" fmla="*/ 2608547 w 3268239"/>
                <a:gd name="connsiteY6075" fmla="*/ 351232 h 2970782"/>
                <a:gd name="connsiteX6076" fmla="*/ 2593922 w 3268239"/>
                <a:gd name="connsiteY6076" fmla="*/ 385004 h 2970782"/>
                <a:gd name="connsiteX6077" fmla="*/ 2591876 w 3268239"/>
                <a:gd name="connsiteY6077" fmla="*/ 387715 h 2970782"/>
                <a:gd name="connsiteX6078" fmla="*/ 2595628 w 3268239"/>
                <a:gd name="connsiteY6078" fmla="*/ 386356 h 2970782"/>
                <a:gd name="connsiteX6079" fmla="*/ 2632209 w 3268239"/>
                <a:gd name="connsiteY6079" fmla="*/ 382330 h 2970782"/>
                <a:gd name="connsiteX6080" fmla="*/ 2692038 w 3268239"/>
                <a:gd name="connsiteY6080" fmla="*/ 400277 h 2970782"/>
                <a:gd name="connsiteX6081" fmla="*/ 2692968 w 3268239"/>
                <a:gd name="connsiteY6081" fmla="*/ 402319 h 2970782"/>
                <a:gd name="connsiteX6082" fmla="*/ 2691962 w 3268239"/>
                <a:gd name="connsiteY6082" fmla="*/ 404325 h 2970782"/>
                <a:gd name="connsiteX6083" fmla="*/ 2631507 w 3268239"/>
                <a:gd name="connsiteY6083" fmla="*/ 420031 h 2970782"/>
                <a:gd name="connsiteX6084" fmla="*/ 2603260 w 3268239"/>
                <a:gd name="connsiteY6084" fmla="*/ 416787 h 2970782"/>
                <a:gd name="connsiteX6085" fmla="*/ 2582221 w 3268239"/>
                <a:gd name="connsiteY6085" fmla="*/ 409383 h 2970782"/>
                <a:gd name="connsiteX6086" fmla="*/ 2581911 w 3268239"/>
                <a:gd name="connsiteY6086" fmla="*/ 410319 h 2970782"/>
                <a:gd name="connsiteX6087" fmla="*/ 2581314 w 3268239"/>
                <a:gd name="connsiteY6087" fmla="*/ 410237 h 2970782"/>
                <a:gd name="connsiteX6088" fmla="*/ 2590224 w 3268239"/>
                <a:gd name="connsiteY6088" fmla="*/ 459805 h 2970782"/>
                <a:gd name="connsiteX6089" fmla="*/ 2584839 w 3268239"/>
                <a:gd name="connsiteY6089" fmla="*/ 496211 h 2970782"/>
                <a:gd name="connsiteX6090" fmla="*/ 2577297 w 3268239"/>
                <a:gd name="connsiteY6090" fmla="*/ 510274 h 2970782"/>
                <a:gd name="connsiteX6091" fmla="*/ 2610801 w 3268239"/>
                <a:gd name="connsiteY6091" fmla="*/ 523729 h 2970782"/>
                <a:gd name="connsiteX6092" fmla="*/ 2613984 w 3268239"/>
                <a:gd name="connsiteY6092" fmla="*/ 526001 h 2970782"/>
                <a:gd name="connsiteX6093" fmla="*/ 2612799 w 3268239"/>
                <a:gd name="connsiteY6093" fmla="*/ 524398 h 2970782"/>
                <a:gd name="connsiteX6094" fmla="*/ 2598531 w 3268239"/>
                <a:gd name="connsiteY6094" fmla="*/ 490474 h 2970782"/>
                <a:gd name="connsiteX6095" fmla="*/ 2598711 w 3268239"/>
                <a:gd name="connsiteY6095" fmla="*/ 428012 h 2970782"/>
                <a:gd name="connsiteX6096" fmla="*/ 2600404 w 3268239"/>
                <a:gd name="connsiteY6096" fmla="*/ 426539 h 2970782"/>
                <a:gd name="connsiteX6097" fmla="*/ 2602613 w 3268239"/>
                <a:gd name="connsiteY6097" fmla="*/ 426932 h 2970782"/>
                <a:gd name="connsiteX6098" fmla="*/ 2634873 w 3268239"/>
                <a:gd name="connsiteY6098" fmla="*/ 480419 h 2970782"/>
                <a:gd name="connsiteX6099" fmla="*/ 2638856 w 3268239"/>
                <a:gd name="connsiteY6099" fmla="*/ 499459 h 2970782"/>
                <a:gd name="connsiteX6100" fmla="*/ 2639841 w 3268239"/>
                <a:gd name="connsiteY6100" fmla="*/ 513568 h 2970782"/>
                <a:gd name="connsiteX6101" fmla="*/ 2647666 w 3268239"/>
                <a:gd name="connsiteY6101" fmla="*/ 501549 h 2970782"/>
                <a:gd name="connsiteX6102" fmla="*/ 2660398 w 3268239"/>
                <a:gd name="connsiteY6102" fmla="*/ 486842 h 2970782"/>
                <a:gd name="connsiteX6103" fmla="*/ 2714582 w 3268239"/>
                <a:gd name="connsiteY6103" fmla="*/ 455767 h 2970782"/>
                <a:gd name="connsiteX6104" fmla="*/ 2716704 w 3268239"/>
                <a:gd name="connsiteY6104" fmla="*/ 456496 h 2970782"/>
                <a:gd name="connsiteX6105" fmla="*/ 2717468 w 3268239"/>
                <a:gd name="connsiteY6105" fmla="*/ 458606 h 2970782"/>
                <a:gd name="connsiteX6106" fmla="*/ 2687276 w 3268239"/>
                <a:gd name="connsiteY6106" fmla="*/ 513288 h 2970782"/>
                <a:gd name="connsiteX6107" fmla="*/ 2658323 w 3268239"/>
                <a:gd name="connsiteY6107" fmla="*/ 536006 h 2970782"/>
                <a:gd name="connsiteX6108" fmla="*/ 2655232 w 3268239"/>
                <a:gd name="connsiteY6108" fmla="*/ 537414 h 2970782"/>
                <a:gd name="connsiteX6109" fmla="*/ 2659177 w 3268239"/>
                <a:gd name="connsiteY6109" fmla="*/ 538007 h 2970782"/>
                <a:gd name="connsiteX6110" fmla="*/ 2693255 w 3268239"/>
                <a:gd name="connsiteY6110" fmla="*/ 551905 h 2970782"/>
                <a:gd name="connsiteX6111" fmla="*/ 2699063 w 3268239"/>
                <a:gd name="connsiteY6111" fmla="*/ 556263 h 2970782"/>
                <a:gd name="connsiteX6112" fmla="*/ 2708923 w 3268239"/>
                <a:gd name="connsiteY6112" fmla="*/ 537029 h 2970782"/>
                <a:gd name="connsiteX6113" fmla="*/ 2694161 w 3268239"/>
                <a:gd name="connsiteY6113" fmla="*/ 523890 h 2970782"/>
                <a:gd name="connsiteX6114" fmla="*/ 2693732 w 3268239"/>
                <a:gd name="connsiteY6114" fmla="*/ 521687 h 2970782"/>
                <a:gd name="connsiteX6115" fmla="*/ 2695178 w 3268239"/>
                <a:gd name="connsiteY6115" fmla="*/ 519971 h 2970782"/>
                <a:gd name="connsiteX6116" fmla="*/ 2757629 w 3268239"/>
                <a:gd name="connsiteY6116" fmla="*/ 518776 h 2970782"/>
                <a:gd name="connsiteX6117" fmla="*/ 2791780 w 3268239"/>
                <a:gd name="connsiteY6117" fmla="*/ 532492 h 2970782"/>
                <a:gd name="connsiteX6118" fmla="*/ 2794963 w 3268239"/>
                <a:gd name="connsiteY6118" fmla="*/ 534764 h 2970782"/>
                <a:gd name="connsiteX6119" fmla="*/ 2793779 w 3268239"/>
                <a:gd name="connsiteY6119" fmla="*/ 533160 h 2970782"/>
                <a:gd name="connsiteX6120" fmla="*/ 2779510 w 3268239"/>
                <a:gd name="connsiteY6120" fmla="*/ 499236 h 2970782"/>
                <a:gd name="connsiteX6121" fmla="*/ 2775301 w 3268239"/>
                <a:gd name="connsiteY6121" fmla="*/ 469729 h 2970782"/>
                <a:gd name="connsiteX6122" fmla="*/ 2764131 w 3268239"/>
                <a:gd name="connsiteY6122" fmla="*/ 457107 h 2970782"/>
                <a:gd name="connsiteX6123" fmla="*/ 2744327 w 3268239"/>
                <a:gd name="connsiteY6123" fmla="*/ 410236 h 2970782"/>
                <a:gd name="connsiteX6124" fmla="*/ 2743454 w 3268239"/>
                <a:gd name="connsiteY6124" fmla="*/ 410993 h 2970782"/>
                <a:gd name="connsiteX6125" fmla="*/ 2743124 w 3268239"/>
                <a:gd name="connsiteY6125" fmla="*/ 410730 h 2970782"/>
                <a:gd name="connsiteX6126" fmla="*/ 2729722 w 3268239"/>
                <a:gd name="connsiteY6126" fmla="*/ 428187 h 2970782"/>
                <a:gd name="connsiteX6127" fmla="*/ 2707828 w 3268239"/>
                <a:gd name="connsiteY6127" fmla="*/ 446328 h 2970782"/>
                <a:gd name="connsiteX6128" fmla="*/ 2648604 w 3268239"/>
                <a:gd name="connsiteY6128" fmla="*/ 466180 h 2970782"/>
                <a:gd name="connsiteX6129" fmla="*/ 2646666 w 3268239"/>
                <a:gd name="connsiteY6129" fmla="*/ 465049 h 2970782"/>
                <a:gd name="connsiteX6130" fmla="*/ 2646330 w 3268239"/>
                <a:gd name="connsiteY6130" fmla="*/ 462830 h 2970782"/>
                <a:gd name="connsiteX6131" fmla="*/ 2686654 w 3268239"/>
                <a:gd name="connsiteY6131" fmla="*/ 415127 h 2970782"/>
                <a:gd name="connsiteX6132" fmla="*/ 2719499 w 3268239"/>
                <a:gd name="connsiteY6132" fmla="*/ 398525 h 2970782"/>
                <a:gd name="connsiteX6133" fmla="*/ 2722019 w 3268239"/>
                <a:gd name="connsiteY6133" fmla="*/ 397935 h 2970782"/>
                <a:gd name="connsiteX6134" fmla="*/ 2715398 w 3268239"/>
                <a:gd name="connsiteY6134" fmla="*/ 395544 h 2970782"/>
                <a:gd name="connsiteX6135" fmla="*/ 2684706 w 3268239"/>
                <a:gd name="connsiteY6135" fmla="*/ 375236 h 2970782"/>
                <a:gd name="connsiteX6136" fmla="*/ 2650202 w 3268239"/>
                <a:gd name="connsiteY6136" fmla="*/ 323168 h 2970782"/>
                <a:gd name="connsiteX6137" fmla="*/ 2650793 w 3268239"/>
                <a:gd name="connsiteY6137" fmla="*/ 321003 h 2970782"/>
                <a:gd name="connsiteX6138" fmla="*/ 2652849 w 3268239"/>
                <a:gd name="connsiteY6138" fmla="*/ 320105 h 2970782"/>
                <a:gd name="connsiteX6139" fmla="*/ 2709364 w 3268239"/>
                <a:gd name="connsiteY6139" fmla="*/ 346708 h 2970782"/>
                <a:gd name="connsiteX6140" fmla="*/ 2733901 w 3268239"/>
                <a:gd name="connsiteY6140" fmla="*/ 374137 h 2970782"/>
                <a:gd name="connsiteX6141" fmla="*/ 2735748 w 3268239"/>
                <a:gd name="connsiteY6141" fmla="*/ 377584 h 2970782"/>
                <a:gd name="connsiteX6142" fmla="*/ 2735397 w 3268239"/>
                <a:gd name="connsiteY6142" fmla="*/ 375622 h 2970782"/>
                <a:gd name="connsiteX6143" fmla="*/ 2737638 w 3268239"/>
                <a:gd name="connsiteY6143" fmla="*/ 338888 h 2970782"/>
                <a:gd name="connsiteX6144" fmla="*/ 2765478 w 3268239"/>
                <a:gd name="connsiteY6144" fmla="*/ 282973 h 2970782"/>
                <a:gd name="connsiteX6145" fmla="*/ 2767649 w 3268239"/>
                <a:gd name="connsiteY6145" fmla="*/ 282403 h 2970782"/>
                <a:gd name="connsiteX6146" fmla="*/ 2769455 w 3268239"/>
                <a:gd name="connsiteY6146" fmla="*/ 283735 h 2970782"/>
                <a:gd name="connsiteX6147" fmla="*/ 2774673 w 3268239"/>
                <a:gd name="connsiteY6147" fmla="*/ 345978 h 2970782"/>
                <a:gd name="connsiteX6148" fmla="*/ 2769806 w 3268239"/>
                <a:gd name="connsiteY6148" fmla="*/ 364812 h 2970782"/>
                <a:gd name="connsiteX6149" fmla="*/ 2764437 w 3268239"/>
                <a:gd name="connsiteY6149" fmla="*/ 377897 h 2970782"/>
                <a:gd name="connsiteX6150" fmla="*/ 2776777 w 3268239"/>
                <a:gd name="connsiteY6150" fmla="*/ 370590 h 2970782"/>
                <a:gd name="connsiteX6151" fmla="*/ 2794709 w 3268239"/>
                <a:gd name="connsiteY6151" fmla="*/ 363048 h 2970782"/>
                <a:gd name="connsiteX6152" fmla="*/ 2857053 w 3268239"/>
                <a:gd name="connsiteY6152" fmla="*/ 359201 h 2970782"/>
                <a:gd name="connsiteX6153" fmla="*/ 2858632 w 3268239"/>
                <a:gd name="connsiteY6153" fmla="*/ 360795 h 2970782"/>
                <a:gd name="connsiteX6154" fmla="*/ 2858382 w 3268239"/>
                <a:gd name="connsiteY6154" fmla="*/ 363025 h 2970782"/>
                <a:gd name="connsiteX6155" fmla="*/ 2807086 w 3268239"/>
                <a:gd name="connsiteY6155" fmla="*/ 398666 h 2970782"/>
                <a:gd name="connsiteX6156" fmla="*/ 2771062 w 3268239"/>
                <a:gd name="connsiteY6156" fmla="*/ 406201 h 2970782"/>
                <a:gd name="connsiteX6157" fmla="*/ 2767668 w 3268239"/>
                <a:gd name="connsiteY6157" fmla="*/ 406093 h 2970782"/>
                <a:gd name="connsiteX6158" fmla="*/ 2770942 w 3268239"/>
                <a:gd name="connsiteY6158" fmla="*/ 408374 h 2970782"/>
                <a:gd name="connsiteX6159" fmla="*/ 2795332 w 3268239"/>
                <a:gd name="connsiteY6159" fmla="*/ 435934 h 2970782"/>
                <a:gd name="connsiteX6160" fmla="*/ 2811934 w 3268239"/>
                <a:gd name="connsiteY6160" fmla="*/ 468778 h 2970782"/>
                <a:gd name="connsiteX6161" fmla="*/ 2813865 w 3268239"/>
                <a:gd name="connsiteY6161" fmla="*/ 484456 h 2970782"/>
                <a:gd name="connsiteX6162" fmla="*/ 2815853 w 3268239"/>
                <a:gd name="connsiteY6162" fmla="*/ 489181 h 2970782"/>
                <a:gd name="connsiteX6163" fmla="*/ 2819835 w 3268239"/>
                <a:gd name="connsiteY6163" fmla="*/ 508222 h 2970782"/>
                <a:gd name="connsiteX6164" fmla="*/ 2820821 w 3268239"/>
                <a:gd name="connsiteY6164" fmla="*/ 522331 h 2970782"/>
                <a:gd name="connsiteX6165" fmla="*/ 2828645 w 3268239"/>
                <a:gd name="connsiteY6165" fmla="*/ 510312 h 2970782"/>
                <a:gd name="connsiteX6166" fmla="*/ 2841378 w 3268239"/>
                <a:gd name="connsiteY6166" fmla="*/ 495605 h 2970782"/>
                <a:gd name="connsiteX6167" fmla="*/ 2895561 w 3268239"/>
                <a:gd name="connsiteY6167" fmla="*/ 464529 h 2970782"/>
                <a:gd name="connsiteX6168" fmla="*/ 2897684 w 3268239"/>
                <a:gd name="connsiteY6168" fmla="*/ 465259 h 2970782"/>
                <a:gd name="connsiteX6169" fmla="*/ 2898448 w 3268239"/>
                <a:gd name="connsiteY6169" fmla="*/ 467369 h 2970782"/>
                <a:gd name="connsiteX6170" fmla="*/ 2868256 w 3268239"/>
                <a:gd name="connsiteY6170" fmla="*/ 522050 h 2970782"/>
                <a:gd name="connsiteX6171" fmla="*/ 2839302 w 3268239"/>
                <a:gd name="connsiteY6171" fmla="*/ 544768 h 2970782"/>
                <a:gd name="connsiteX6172" fmla="*/ 2836211 w 3268239"/>
                <a:gd name="connsiteY6172" fmla="*/ 546176 h 2970782"/>
                <a:gd name="connsiteX6173" fmla="*/ 2840157 w 3268239"/>
                <a:gd name="connsiteY6173" fmla="*/ 546769 h 2970782"/>
                <a:gd name="connsiteX6174" fmla="*/ 2874234 w 3268239"/>
                <a:gd name="connsiteY6174" fmla="*/ 560668 h 2970782"/>
                <a:gd name="connsiteX6175" fmla="*/ 2902023 w 3268239"/>
                <a:gd name="connsiteY6175" fmla="*/ 581517 h 2970782"/>
                <a:gd name="connsiteX6176" fmla="*/ 2902327 w 3268239"/>
                <a:gd name="connsiteY6176" fmla="*/ 581127 h 2970782"/>
                <a:gd name="connsiteX6177" fmla="*/ 2904497 w 3268239"/>
                <a:gd name="connsiteY6177" fmla="*/ 580557 h 2970782"/>
                <a:gd name="connsiteX6178" fmla="*/ 2906303 w 3268239"/>
                <a:gd name="connsiteY6178" fmla="*/ 581889 h 2970782"/>
                <a:gd name="connsiteX6179" fmla="*/ 2908867 w 3268239"/>
                <a:gd name="connsiteY6179" fmla="*/ 590655 h 2970782"/>
                <a:gd name="connsiteX6180" fmla="*/ 2918274 w 3268239"/>
                <a:gd name="connsiteY6180" fmla="*/ 604962 h 2970782"/>
                <a:gd name="connsiteX6181" fmla="*/ 2918119 w 3268239"/>
                <a:gd name="connsiteY6181" fmla="*/ 607201 h 2970782"/>
                <a:gd name="connsiteX6182" fmla="*/ 2916279 w 3268239"/>
                <a:gd name="connsiteY6182" fmla="*/ 608485 h 2970782"/>
                <a:gd name="connsiteX6183" fmla="*/ 2913704 w 3268239"/>
                <a:gd name="connsiteY6183" fmla="*/ 608377 h 2970782"/>
                <a:gd name="connsiteX6184" fmla="*/ 2911522 w 3268239"/>
                <a:gd name="connsiteY6184" fmla="*/ 644132 h 2970782"/>
                <a:gd name="connsiteX6185" fmla="*/ 2906655 w 3268239"/>
                <a:gd name="connsiteY6185" fmla="*/ 662967 h 2970782"/>
                <a:gd name="connsiteX6186" fmla="*/ 2901286 w 3268239"/>
                <a:gd name="connsiteY6186" fmla="*/ 676051 h 2970782"/>
                <a:gd name="connsiteX6187" fmla="*/ 2913626 w 3268239"/>
                <a:gd name="connsiteY6187" fmla="*/ 668744 h 2970782"/>
                <a:gd name="connsiteX6188" fmla="*/ 2931557 w 3268239"/>
                <a:gd name="connsiteY6188" fmla="*/ 661202 h 2970782"/>
                <a:gd name="connsiteX6189" fmla="*/ 2993901 w 3268239"/>
                <a:gd name="connsiteY6189" fmla="*/ 657355 h 2970782"/>
                <a:gd name="connsiteX6190" fmla="*/ 2995481 w 3268239"/>
                <a:gd name="connsiteY6190" fmla="*/ 658949 h 2970782"/>
                <a:gd name="connsiteX6191" fmla="*/ 2995230 w 3268239"/>
                <a:gd name="connsiteY6191" fmla="*/ 661179 h 2970782"/>
                <a:gd name="connsiteX6192" fmla="*/ 2943934 w 3268239"/>
                <a:gd name="connsiteY6192" fmla="*/ 696820 h 2970782"/>
                <a:gd name="connsiteX6193" fmla="*/ 2907911 w 3268239"/>
                <a:gd name="connsiteY6193" fmla="*/ 704355 h 2970782"/>
                <a:gd name="connsiteX6194" fmla="*/ 2904516 w 3268239"/>
                <a:gd name="connsiteY6194" fmla="*/ 704247 h 2970782"/>
                <a:gd name="connsiteX6195" fmla="*/ 2907790 w 3268239"/>
                <a:gd name="connsiteY6195" fmla="*/ 706528 h 2970782"/>
                <a:gd name="connsiteX6196" fmla="*/ 2932180 w 3268239"/>
                <a:gd name="connsiteY6196" fmla="*/ 734088 h 2970782"/>
                <a:gd name="connsiteX6197" fmla="*/ 2948782 w 3268239"/>
                <a:gd name="connsiteY6197" fmla="*/ 766933 h 2970782"/>
                <a:gd name="connsiteX6198" fmla="*/ 2950714 w 3268239"/>
                <a:gd name="connsiteY6198" fmla="*/ 782610 h 2970782"/>
                <a:gd name="connsiteX6199" fmla="*/ 2952701 w 3268239"/>
                <a:gd name="connsiteY6199" fmla="*/ 787335 h 2970782"/>
                <a:gd name="connsiteX6200" fmla="*/ 2956684 w 3268239"/>
                <a:gd name="connsiteY6200" fmla="*/ 806376 h 2970782"/>
                <a:gd name="connsiteX6201" fmla="*/ 2957669 w 3268239"/>
                <a:gd name="connsiteY6201" fmla="*/ 820485 h 2970782"/>
                <a:gd name="connsiteX6202" fmla="*/ 2965494 w 3268239"/>
                <a:gd name="connsiteY6202" fmla="*/ 808466 h 2970782"/>
                <a:gd name="connsiteX6203" fmla="*/ 2978226 w 3268239"/>
                <a:gd name="connsiteY6203" fmla="*/ 793759 h 2970782"/>
                <a:gd name="connsiteX6204" fmla="*/ 3032410 w 3268239"/>
                <a:gd name="connsiteY6204" fmla="*/ 762683 h 2970782"/>
                <a:gd name="connsiteX6205" fmla="*/ 3034532 w 3268239"/>
                <a:gd name="connsiteY6205" fmla="*/ 763413 h 2970782"/>
                <a:gd name="connsiteX6206" fmla="*/ 3035296 w 3268239"/>
                <a:gd name="connsiteY6206" fmla="*/ 765523 h 2970782"/>
                <a:gd name="connsiteX6207" fmla="*/ 3005105 w 3268239"/>
                <a:gd name="connsiteY6207" fmla="*/ 820204 h 2970782"/>
                <a:gd name="connsiteX6208" fmla="*/ 2976151 w 3268239"/>
                <a:gd name="connsiteY6208" fmla="*/ 842923 h 2970782"/>
                <a:gd name="connsiteX6209" fmla="*/ 2973060 w 3268239"/>
                <a:gd name="connsiteY6209" fmla="*/ 844330 h 2970782"/>
                <a:gd name="connsiteX6210" fmla="*/ 2977005 w 3268239"/>
                <a:gd name="connsiteY6210" fmla="*/ 844923 h 2970782"/>
                <a:gd name="connsiteX6211" fmla="*/ 3011083 w 3268239"/>
                <a:gd name="connsiteY6211" fmla="*/ 858822 h 2970782"/>
                <a:gd name="connsiteX6212" fmla="*/ 3055123 w 3268239"/>
                <a:gd name="connsiteY6212" fmla="*/ 903116 h 2970782"/>
                <a:gd name="connsiteX6213" fmla="*/ 3054968 w 3268239"/>
                <a:gd name="connsiteY6213" fmla="*/ 905355 h 2970782"/>
                <a:gd name="connsiteX6214" fmla="*/ 3053127 w 3268239"/>
                <a:gd name="connsiteY6214" fmla="*/ 906639 h 2970782"/>
                <a:gd name="connsiteX6215" fmla="*/ 2992495 w 3268239"/>
                <a:gd name="connsiteY6215" fmla="*/ 891629 h 2970782"/>
                <a:gd name="connsiteX6216" fmla="*/ 2969209 w 3268239"/>
                <a:gd name="connsiteY6216" fmla="*/ 875313 h 2970782"/>
                <a:gd name="connsiteX6217" fmla="*/ 2954244 w 3268239"/>
                <a:gd name="connsiteY6217" fmla="*/ 858776 h 2970782"/>
                <a:gd name="connsiteX6218" fmla="*/ 2953525 w 3268239"/>
                <a:gd name="connsiteY6218" fmla="*/ 859452 h 2970782"/>
                <a:gd name="connsiteX6219" fmla="*/ 2953112 w 3268239"/>
                <a:gd name="connsiteY6219" fmla="*/ 859362 h 2970782"/>
                <a:gd name="connsiteX6220" fmla="*/ 2948833 w 3268239"/>
                <a:gd name="connsiteY6220" fmla="*/ 880951 h 2970782"/>
                <a:gd name="connsiteX6221" fmla="*/ 2943754 w 3268239"/>
                <a:gd name="connsiteY6221" fmla="*/ 892332 h 2970782"/>
                <a:gd name="connsiteX6222" fmla="*/ 2950473 w 3268239"/>
                <a:gd name="connsiteY6222" fmla="*/ 891996 h 2970782"/>
                <a:gd name="connsiteX6223" fmla="*/ 2952324 w 3268239"/>
                <a:gd name="connsiteY6223" fmla="*/ 893265 h 2970782"/>
                <a:gd name="connsiteX6224" fmla="*/ 2952498 w 3268239"/>
                <a:gd name="connsiteY6224" fmla="*/ 895502 h 2970782"/>
                <a:gd name="connsiteX6225" fmla="*/ 2938076 w 3268239"/>
                <a:gd name="connsiteY6225" fmla="*/ 917828 h 2970782"/>
                <a:gd name="connsiteX6226" fmla="*/ 2916980 w 3268239"/>
                <a:gd name="connsiteY6226" fmla="*/ 933925 h 2970782"/>
                <a:gd name="connsiteX6227" fmla="*/ 2915158 w 3268239"/>
                <a:gd name="connsiteY6227" fmla="*/ 936354 h 2970782"/>
                <a:gd name="connsiteX6228" fmla="*/ 2892951 w 3268239"/>
                <a:gd name="connsiteY6228" fmla="*/ 950956 h 2970782"/>
                <a:gd name="connsiteX6229" fmla="*/ 2890712 w 3268239"/>
                <a:gd name="connsiteY6229" fmla="*/ 950801 h 2970782"/>
                <a:gd name="connsiteX6230" fmla="*/ 2889428 w 3268239"/>
                <a:gd name="connsiteY6230" fmla="*/ 948960 h 2970782"/>
                <a:gd name="connsiteX6231" fmla="*/ 2889459 w 3268239"/>
                <a:gd name="connsiteY6231" fmla="*/ 948233 h 2970782"/>
                <a:gd name="connsiteX6232" fmla="*/ 2874855 w 3268239"/>
                <a:gd name="connsiteY6232" fmla="*/ 954328 h 2970782"/>
                <a:gd name="connsiteX6233" fmla="*/ 2871500 w 3268239"/>
                <a:gd name="connsiteY6233" fmla="*/ 954860 h 2970782"/>
                <a:gd name="connsiteX6234" fmla="*/ 2875145 w 3268239"/>
                <a:gd name="connsiteY6234" fmla="*/ 956484 h 2970782"/>
                <a:gd name="connsiteX6235" fmla="*/ 2904282 w 3268239"/>
                <a:gd name="connsiteY6235" fmla="*/ 978966 h 2970782"/>
                <a:gd name="connsiteX6236" fmla="*/ 2934916 w 3268239"/>
                <a:gd name="connsiteY6236" fmla="*/ 1033400 h 2970782"/>
                <a:gd name="connsiteX6237" fmla="*/ 2934169 w 3268239"/>
                <a:gd name="connsiteY6237" fmla="*/ 1035517 h 2970782"/>
                <a:gd name="connsiteX6238" fmla="*/ 2932053 w 3268239"/>
                <a:gd name="connsiteY6238" fmla="*/ 1036263 h 2970782"/>
                <a:gd name="connsiteX6239" fmla="*/ 2877619 w 3268239"/>
                <a:gd name="connsiteY6239" fmla="*/ 1005630 h 2970782"/>
                <a:gd name="connsiteX6240" fmla="*/ 2849355 w 3268239"/>
                <a:gd name="connsiteY6240" fmla="*/ 963318 h 2970782"/>
                <a:gd name="connsiteX6241" fmla="*/ 2848641 w 3268239"/>
                <a:gd name="connsiteY6241" fmla="*/ 964225 h 2970782"/>
                <a:gd name="connsiteX6242" fmla="*/ 2848267 w 3268239"/>
                <a:gd name="connsiteY6242" fmla="*/ 964028 h 2970782"/>
                <a:gd name="connsiteX6243" fmla="*/ 2838386 w 3268239"/>
                <a:gd name="connsiteY6243" fmla="*/ 983695 h 2970782"/>
                <a:gd name="connsiteX6244" fmla="*/ 2820293 w 3268239"/>
                <a:gd name="connsiteY6244" fmla="*/ 1005629 h 2970782"/>
                <a:gd name="connsiteX6245" fmla="*/ 2765859 w 3268239"/>
                <a:gd name="connsiteY6245" fmla="*/ 1036264 h 2970782"/>
                <a:gd name="connsiteX6246" fmla="*/ 2763743 w 3268239"/>
                <a:gd name="connsiteY6246" fmla="*/ 1035517 h 2970782"/>
                <a:gd name="connsiteX6247" fmla="*/ 2762996 w 3268239"/>
                <a:gd name="connsiteY6247" fmla="*/ 1033401 h 2970782"/>
                <a:gd name="connsiteX6248" fmla="*/ 2770995 w 3268239"/>
                <a:gd name="connsiteY6248" fmla="*/ 1008579 h 2970782"/>
                <a:gd name="connsiteX6249" fmla="*/ 2750081 w 3268239"/>
                <a:gd name="connsiteY6249" fmla="*/ 1012547 h 2970782"/>
                <a:gd name="connsiteX6250" fmla="*/ 2713737 w 3268239"/>
                <a:gd name="connsiteY6250" fmla="*/ 1006758 h 2970782"/>
                <a:gd name="connsiteX6251" fmla="*/ 2687352 w 3268239"/>
                <a:gd name="connsiteY6251" fmla="*/ 996162 h 2970782"/>
                <a:gd name="connsiteX6252" fmla="*/ 2669019 w 3268239"/>
                <a:gd name="connsiteY6252" fmla="*/ 983458 h 2970782"/>
                <a:gd name="connsiteX6253" fmla="*/ 2668473 w 3268239"/>
                <a:gd name="connsiteY6253" fmla="*/ 984279 h 2970782"/>
                <a:gd name="connsiteX6254" fmla="*/ 2668044 w 3268239"/>
                <a:gd name="connsiteY6254" fmla="*/ 984095 h 2970782"/>
                <a:gd name="connsiteX6255" fmla="*/ 2668790 w 3268239"/>
                <a:gd name="connsiteY6255" fmla="*/ 1006283 h 2970782"/>
                <a:gd name="connsiteX6256" fmla="*/ 2663407 w 3268239"/>
                <a:gd name="connsiteY6256" fmla="*/ 1034202 h 2970782"/>
                <a:gd name="connsiteX6257" fmla="*/ 2630282 w 3268239"/>
                <a:gd name="connsiteY6257" fmla="*/ 1087158 h 2970782"/>
                <a:gd name="connsiteX6258" fmla="*/ 2628067 w 3268239"/>
                <a:gd name="connsiteY6258" fmla="*/ 1087515 h 2970782"/>
                <a:gd name="connsiteX6259" fmla="*/ 2626398 w 3268239"/>
                <a:gd name="connsiteY6259" fmla="*/ 1086015 h 2970782"/>
                <a:gd name="connsiteX6260" fmla="*/ 2627234 w 3268239"/>
                <a:gd name="connsiteY6260" fmla="*/ 1023558 h 2970782"/>
                <a:gd name="connsiteX6261" fmla="*/ 2631885 w 3268239"/>
                <a:gd name="connsiteY6261" fmla="*/ 1012983 h 2970782"/>
                <a:gd name="connsiteX6262" fmla="*/ 2606337 w 3268239"/>
                <a:gd name="connsiteY6262" fmla="*/ 1011914 h 2970782"/>
                <a:gd name="connsiteX6263" fmla="*/ 2572260 w 3268239"/>
                <a:gd name="connsiteY6263" fmla="*/ 998016 h 2970782"/>
                <a:gd name="connsiteX6264" fmla="*/ 2548974 w 3268239"/>
                <a:gd name="connsiteY6264" fmla="*/ 981700 h 2970782"/>
                <a:gd name="connsiteX6265" fmla="*/ 2546332 w 3268239"/>
                <a:gd name="connsiteY6265" fmla="*/ 978781 h 2970782"/>
                <a:gd name="connsiteX6266" fmla="*/ 2540662 w 3268239"/>
                <a:gd name="connsiteY6266" fmla="*/ 975698 h 2970782"/>
                <a:gd name="connsiteX6267" fmla="*/ 2539743 w 3268239"/>
                <a:gd name="connsiteY6267" fmla="*/ 973651 h 2970782"/>
                <a:gd name="connsiteX6268" fmla="*/ 2540444 w 3268239"/>
                <a:gd name="connsiteY6268" fmla="*/ 972273 h 2970782"/>
                <a:gd name="connsiteX6269" fmla="*/ 2534008 w 3268239"/>
                <a:gd name="connsiteY6269" fmla="*/ 965162 h 2970782"/>
                <a:gd name="connsiteX6270" fmla="*/ 2533289 w 3268239"/>
                <a:gd name="connsiteY6270" fmla="*/ 965838 h 2970782"/>
                <a:gd name="connsiteX6271" fmla="*/ 2532876 w 3268239"/>
                <a:gd name="connsiteY6271" fmla="*/ 965748 h 2970782"/>
                <a:gd name="connsiteX6272" fmla="*/ 2528598 w 3268239"/>
                <a:gd name="connsiteY6272" fmla="*/ 987337 h 2970782"/>
                <a:gd name="connsiteX6273" fmla="*/ 2523519 w 3268239"/>
                <a:gd name="connsiteY6273" fmla="*/ 998718 h 2970782"/>
                <a:gd name="connsiteX6274" fmla="*/ 2530238 w 3268239"/>
                <a:gd name="connsiteY6274" fmla="*/ 998382 h 2970782"/>
                <a:gd name="connsiteX6275" fmla="*/ 2532089 w 3268239"/>
                <a:gd name="connsiteY6275" fmla="*/ 999651 h 2970782"/>
                <a:gd name="connsiteX6276" fmla="*/ 2532262 w 3268239"/>
                <a:gd name="connsiteY6276" fmla="*/ 1001889 h 2970782"/>
                <a:gd name="connsiteX6277" fmla="*/ 2517840 w 3268239"/>
                <a:gd name="connsiteY6277" fmla="*/ 1024214 h 2970782"/>
                <a:gd name="connsiteX6278" fmla="*/ 2496744 w 3268239"/>
                <a:gd name="connsiteY6278" fmla="*/ 1040312 h 2970782"/>
                <a:gd name="connsiteX6279" fmla="*/ 2494922 w 3268239"/>
                <a:gd name="connsiteY6279" fmla="*/ 1042740 h 2970782"/>
                <a:gd name="connsiteX6280" fmla="*/ 2472715 w 3268239"/>
                <a:gd name="connsiteY6280" fmla="*/ 1057342 h 2970782"/>
                <a:gd name="connsiteX6281" fmla="*/ 2470476 w 3268239"/>
                <a:gd name="connsiteY6281" fmla="*/ 1057187 h 2970782"/>
                <a:gd name="connsiteX6282" fmla="*/ 2469193 w 3268239"/>
                <a:gd name="connsiteY6282" fmla="*/ 1055347 h 2970782"/>
                <a:gd name="connsiteX6283" fmla="*/ 2469223 w 3268239"/>
                <a:gd name="connsiteY6283" fmla="*/ 1054620 h 2970782"/>
                <a:gd name="connsiteX6284" fmla="*/ 2454619 w 3268239"/>
                <a:gd name="connsiteY6284" fmla="*/ 1060715 h 2970782"/>
                <a:gd name="connsiteX6285" fmla="*/ 2451265 w 3268239"/>
                <a:gd name="connsiteY6285" fmla="*/ 1061247 h 2970782"/>
                <a:gd name="connsiteX6286" fmla="*/ 2454909 w 3268239"/>
                <a:gd name="connsiteY6286" fmla="*/ 1062871 h 2970782"/>
                <a:gd name="connsiteX6287" fmla="*/ 2484047 w 3268239"/>
                <a:gd name="connsiteY6287" fmla="*/ 1085353 h 2970782"/>
                <a:gd name="connsiteX6288" fmla="*/ 2514681 w 3268239"/>
                <a:gd name="connsiteY6288" fmla="*/ 1139787 h 2970782"/>
                <a:gd name="connsiteX6289" fmla="*/ 2513934 w 3268239"/>
                <a:gd name="connsiteY6289" fmla="*/ 1141903 h 2970782"/>
                <a:gd name="connsiteX6290" fmla="*/ 2511818 w 3268239"/>
                <a:gd name="connsiteY6290" fmla="*/ 1142650 h 2970782"/>
                <a:gd name="connsiteX6291" fmla="*/ 2457383 w 3268239"/>
                <a:gd name="connsiteY6291" fmla="*/ 1112016 h 2970782"/>
                <a:gd name="connsiteX6292" fmla="*/ 2429120 w 3268239"/>
                <a:gd name="connsiteY6292" fmla="*/ 1069704 h 2970782"/>
                <a:gd name="connsiteX6293" fmla="*/ 2428405 w 3268239"/>
                <a:gd name="connsiteY6293" fmla="*/ 1070612 h 2970782"/>
                <a:gd name="connsiteX6294" fmla="*/ 2428031 w 3268239"/>
                <a:gd name="connsiteY6294" fmla="*/ 1070415 h 2970782"/>
                <a:gd name="connsiteX6295" fmla="*/ 2418150 w 3268239"/>
                <a:gd name="connsiteY6295" fmla="*/ 1090081 h 2970782"/>
                <a:gd name="connsiteX6296" fmla="*/ 2400058 w 3268239"/>
                <a:gd name="connsiteY6296" fmla="*/ 1112016 h 2970782"/>
                <a:gd name="connsiteX6297" fmla="*/ 2345623 w 3268239"/>
                <a:gd name="connsiteY6297" fmla="*/ 1142650 h 2970782"/>
                <a:gd name="connsiteX6298" fmla="*/ 2343507 w 3268239"/>
                <a:gd name="connsiteY6298" fmla="*/ 1141904 h 2970782"/>
                <a:gd name="connsiteX6299" fmla="*/ 2342760 w 3268239"/>
                <a:gd name="connsiteY6299" fmla="*/ 1139787 h 2970782"/>
                <a:gd name="connsiteX6300" fmla="*/ 2350760 w 3268239"/>
                <a:gd name="connsiteY6300" fmla="*/ 1114965 h 2970782"/>
                <a:gd name="connsiteX6301" fmla="*/ 2329845 w 3268239"/>
                <a:gd name="connsiteY6301" fmla="*/ 1118933 h 2970782"/>
                <a:gd name="connsiteX6302" fmla="*/ 2293501 w 3268239"/>
                <a:gd name="connsiteY6302" fmla="*/ 1113144 h 2970782"/>
                <a:gd name="connsiteX6303" fmla="*/ 2267116 w 3268239"/>
                <a:gd name="connsiteY6303" fmla="*/ 1102548 h 2970782"/>
                <a:gd name="connsiteX6304" fmla="*/ 2248784 w 3268239"/>
                <a:gd name="connsiteY6304" fmla="*/ 1089845 h 2970782"/>
                <a:gd name="connsiteX6305" fmla="*/ 2248238 w 3268239"/>
                <a:gd name="connsiteY6305" fmla="*/ 1090666 h 2970782"/>
                <a:gd name="connsiteX6306" fmla="*/ 2247808 w 3268239"/>
                <a:gd name="connsiteY6306" fmla="*/ 1090482 h 2970782"/>
                <a:gd name="connsiteX6307" fmla="*/ 2248555 w 3268239"/>
                <a:gd name="connsiteY6307" fmla="*/ 1112669 h 2970782"/>
                <a:gd name="connsiteX6308" fmla="*/ 2243172 w 3268239"/>
                <a:gd name="connsiteY6308" fmla="*/ 1140588 h 2970782"/>
                <a:gd name="connsiteX6309" fmla="*/ 2228354 w 3268239"/>
                <a:gd name="connsiteY6309" fmla="*/ 1174276 h 2970782"/>
                <a:gd name="connsiteX6310" fmla="*/ 2224153 w 3268239"/>
                <a:gd name="connsiteY6310" fmla="*/ 1178697 h 2970782"/>
                <a:gd name="connsiteX6311" fmla="*/ 2229320 w 3268239"/>
                <a:gd name="connsiteY6311" fmla="*/ 1180469 h 2970782"/>
                <a:gd name="connsiteX6312" fmla="*/ 2258034 w 3268239"/>
                <a:gd name="connsiteY6312" fmla="*/ 1203489 h 2970782"/>
                <a:gd name="connsiteX6313" fmla="*/ 2270610 w 3268239"/>
                <a:gd name="connsiteY6313" fmla="*/ 1218329 h 2970782"/>
                <a:gd name="connsiteX6314" fmla="*/ 2278202 w 3268239"/>
                <a:gd name="connsiteY6314" fmla="*/ 1230262 h 2970782"/>
                <a:gd name="connsiteX6315" fmla="*/ 2279351 w 3268239"/>
                <a:gd name="connsiteY6315" fmla="*/ 1215967 h 2970782"/>
                <a:gd name="connsiteX6316" fmla="*/ 2283534 w 3268239"/>
                <a:gd name="connsiteY6316" fmla="*/ 1196969 h 2970782"/>
                <a:gd name="connsiteX6317" fmla="*/ 2316354 w 3268239"/>
                <a:gd name="connsiteY6317" fmla="*/ 1143824 h 2970782"/>
                <a:gd name="connsiteX6318" fmla="*/ 2318567 w 3268239"/>
                <a:gd name="connsiteY6318" fmla="*/ 1143453 h 2970782"/>
                <a:gd name="connsiteX6319" fmla="*/ 2320244 w 3268239"/>
                <a:gd name="connsiteY6319" fmla="*/ 1144944 h 2970782"/>
                <a:gd name="connsiteX6320" fmla="*/ 2319768 w 3268239"/>
                <a:gd name="connsiteY6320" fmla="*/ 1207405 h 2970782"/>
                <a:gd name="connsiteX6321" fmla="*/ 2305144 w 3268239"/>
                <a:gd name="connsiteY6321" fmla="*/ 1241178 h 2970782"/>
                <a:gd name="connsiteX6322" fmla="*/ 2303098 w 3268239"/>
                <a:gd name="connsiteY6322" fmla="*/ 1243889 h 2970782"/>
                <a:gd name="connsiteX6323" fmla="*/ 2306849 w 3268239"/>
                <a:gd name="connsiteY6323" fmla="*/ 1242529 h 2970782"/>
                <a:gd name="connsiteX6324" fmla="*/ 2343431 w 3268239"/>
                <a:gd name="connsiteY6324" fmla="*/ 1238503 h 2970782"/>
                <a:gd name="connsiteX6325" fmla="*/ 2403259 w 3268239"/>
                <a:gd name="connsiteY6325" fmla="*/ 1256450 h 2970782"/>
                <a:gd name="connsiteX6326" fmla="*/ 2404190 w 3268239"/>
                <a:gd name="connsiteY6326" fmla="*/ 1258492 h 2970782"/>
                <a:gd name="connsiteX6327" fmla="*/ 2403184 w 3268239"/>
                <a:gd name="connsiteY6327" fmla="*/ 1260498 h 2970782"/>
                <a:gd name="connsiteX6328" fmla="*/ 2342728 w 3268239"/>
                <a:gd name="connsiteY6328" fmla="*/ 1276204 h 2970782"/>
                <a:gd name="connsiteX6329" fmla="*/ 2314481 w 3268239"/>
                <a:gd name="connsiteY6329" fmla="*/ 1272961 h 2970782"/>
                <a:gd name="connsiteX6330" fmla="*/ 2293443 w 3268239"/>
                <a:gd name="connsiteY6330" fmla="*/ 1265556 h 2970782"/>
                <a:gd name="connsiteX6331" fmla="*/ 2293132 w 3268239"/>
                <a:gd name="connsiteY6331" fmla="*/ 1266493 h 2970782"/>
                <a:gd name="connsiteX6332" fmla="*/ 2292727 w 3268239"/>
                <a:gd name="connsiteY6332" fmla="*/ 1266611 h 2970782"/>
                <a:gd name="connsiteX6333" fmla="*/ 2299256 w 3268239"/>
                <a:gd name="connsiteY6333" fmla="*/ 1287629 h 2970782"/>
                <a:gd name="connsiteX6334" fmla="*/ 2301446 w 3268239"/>
                <a:gd name="connsiteY6334" fmla="*/ 1315978 h 2970782"/>
                <a:gd name="connsiteX6335" fmla="*/ 2296061 w 3268239"/>
                <a:gd name="connsiteY6335" fmla="*/ 1352385 h 2970782"/>
                <a:gd name="connsiteX6336" fmla="*/ 2288518 w 3268239"/>
                <a:gd name="connsiteY6336" fmla="*/ 1366447 h 2970782"/>
                <a:gd name="connsiteX6337" fmla="*/ 2322022 w 3268239"/>
                <a:gd name="connsiteY6337" fmla="*/ 1379903 h 2970782"/>
                <a:gd name="connsiteX6338" fmla="*/ 2325205 w 3268239"/>
                <a:gd name="connsiteY6338" fmla="*/ 1382174 h 2970782"/>
                <a:gd name="connsiteX6339" fmla="*/ 2324021 w 3268239"/>
                <a:gd name="connsiteY6339" fmla="*/ 1380571 h 2970782"/>
                <a:gd name="connsiteX6340" fmla="*/ 2309752 w 3268239"/>
                <a:gd name="connsiteY6340" fmla="*/ 1346647 h 2970782"/>
                <a:gd name="connsiteX6341" fmla="*/ 2309932 w 3268239"/>
                <a:gd name="connsiteY6341" fmla="*/ 1284185 h 2970782"/>
                <a:gd name="connsiteX6342" fmla="*/ 2311625 w 3268239"/>
                <a:gd name="connsiteY6342" fmla="*/ 1282712 h 2970782"/>
                <a:gd name="connsiteX6343" fmla="*/ 2313834 w 3268239"/>
                <a:gd name="connsiteY6343" fmla="*/ 1283105 h 2970782"/>
                <a:gd name="connsiteX6344" fmla="*/ 2346095 w 3268239"/>
                <a:gd name="connsiteY6344" fmla="*/ 1336592 h 2970782"/>
                <a:gd name="connsiteX6345" fmla="*/ 2350077 w 3268239"/>
                <a:gd name="connsiteY6345" fmla="*/ 1355633 h 2970782"/>
                <a:gd name="connsiteX6346" fmla="*/ 2351063 w 3268239"/>
                <a:gd name="connsiteY6346" fmla="*/ 1369742 h 2970782"/>
                <a:gd name="connsiteX6347" fmla="*/ 2358887 w 3268239"/>
                <a:gd name="connsiteY6347" fmla="*/ 1357723 h 2970782"/>
                <a:gd name="connsiteX6348" fmla="*/ 2371619 w 3268239"/>
                <a:gd name="connsiteY6348" fmla="*/ 1343015 h 2970782"/>
                <a:gd name="connsiteX6349" fmla="*/ 2425803 w 3268239"/>
                <a:gd name="connsiteY6349" fmla="*/ 1311940 h 2970782"/>
                <a:gd name="connsiteX6350" fmla="*/ 2427926 w 3268239"/>
                <a:gd name="connsiteY6350" fmla="*/ 1312670 h 2970782"/>
                <a:gd name="connsiteX6351" fmla="*/ 2428689 w 3268239"/>
                <a:gd name="connsiteY6351" fmla="*/ 1314779 h 2970782"/>
                <a:gd name="connsiteX6352" fmla="*/ 2398498 w 3268239"/>
                <a:gd name="connsiteY6352" fmla="*/ 1369461 h 2970782"/>
                <a:gd name="connsiteX6353" fmla="*/ 2369544 w 3268239"/>
                <a:gd name="connsiteY6353" fmla="*/ 1392179 h 2970782"/>
                <a:gd name="connsiteX6354" fmla="*/ 2366453 w 3268239"/>
                <a:gd name="connsiteY6354" fmla="*/ 1393587 h 2970782"/>
                <a:gd name="connsiteX6355" fmla="*/ 2370399 w 3268239"/>
                <a:gd name="connsiteY6355" fmla="*/ 1394180 h 2970782"/>
                <a:gd name="connsiteX6356" fmla="*/ 2404476 w 3268239"/>
                <a:gd name="connsiteY6356" fmla="*/ 1408078 h 2970782"/>
                <a:gd name="connsiteX6357" fmla="*/ 2410285 w 3268239"/>
                <a:gd name="connsiteY6357" fmla="*/ 1412437 h 2970782"/>
                <a:gd name="connsiteX6358" fmla="*/ 2420144 w 3268239"/>
                <a:gd name="connsiteY6358" fmla="*/ 1393202 h 2970782"/>
                <a:gd name="connsiteX6359" fmla="*/ 2405383 w 3268239"/>
                <a:gd name="connsiteY6359" fmla="*/ 1380063 h 2970782"/>
                <a:gd name="connsiteX6360" fmla="*/ 2404954 w 3268239"/>
                <a:gd name="connsiteY6360" fmla="*/ 1377861 h 2970782"/>
                <a:gd name="connsiteX6361" fmla="*/ 2406399 w 3268239"/>
                <a:gd name="connsiteY6361" fmla="*/ 1376144 h 2970782"/>
                <a:gd name="connsiteX6362" fmla="*/ 2468850 w 3268239"/>
                <a:gd name="connsiteY6362" fmla="*/ 1374949 h 2970782"/>
                <a:gd name="connsiteX6363" fmla="*/ 2503002 w 3268239"/>
                <a:gd name="connsiteY6363" fmla="*/ 1388665 h 2970782"/>
                <a:gd name="connsiteX6364" fmla="*/ 2506185 w 3268239"/>
                <a:gd name="connsiteY6364" fmla="*/ 1390937 h 2970782"/>
                <a:gd name="connsiteX6365" fmla="*/ 2505000 w 3268239"/>
                <a:gd name="connsiteY6365" fmla="*/ 1389333 h 2970782"/>
                <a:gd name="connsiteX6366" fmla="*/ 2490732 w 3268239"/>
                <a:gd name="connsiteY6366" fmla="*/ 1355409 h 2970782"/>
                <a:gd name="connsiteX6367" fmla="*/ 2486522 w 3268239"/>
                <a:gd name="connsiteY6367" fmla="*/ 1325902 h 2970782"/>
                <a:gd name="connsiteX6368" fmla="*/ 2475352 w 3268239"/>
                <a:gd name="connsiteY6368" fmla="*/ 1313281 h 2970782"/>
                <a:gd name="connsiteX6369" fmla="*/ 2461707 w 3268239"/>
                <a:gd name="connsiteY6369" fmla="*/ 1288335 h 2970782"/>
                <a:gd name="connsiteX6370" fmla="*/ 2455620 w 3268239"/>
                <a:gd name="connsiteY6370" fmla="*/ 1266879 h 2970782"/>
                <a:gd name="connsiteX6371" fmla="*/ 2454675 w 3268239"/>
                <a:gd name="connsiteY6371" fmla="*/ 1267166 h 2970782"/>
                <a:gd name="connsiteX6372" fmla="*/ 2454345 w 3268239"/>
                <a:gd name="connsiteY6372" fmla="*/ 1266903 h 2970782"/>
                <a:gd name="connsiteX6373" fmla="*/ 2440944 w 3268239"/>
                <a:gd name="connsiteY6373" fmla="*/ 1284360 h 2970782"/>
                <a:gd name="connsiteX6374" fmla="*/ 2419049 w 3268239"/>
                <a:gd name="connsiteY6374" fmla="*/ 1302501 h 2970782"/>
                <a:gd name="connsiteX6375" fmla="*/ 2359825 w 3268239"/>
                <a:gd name="connsiteY6375" fmla="*/ 1322353 h 2970782"/>
                <a:gd name="connsiteX6376" fmla="*/ 2357887 w 3268239"/>
                <a:gd name="connsiteY6376" fmla="*/ 1321222 h 2970782"/>
                <a:gd name="connsiteX6377" fmla="*/ 2357552 w 3268239"/>
                <a:gd name="connsiteY6377" fmla="*/ 1319003 h 2970782"/>
                <a:gd name="connsiteX6378" fmla="*/ 2397876 w 3268239"/>
                <a:gd name="connsiteY6378" fmla="*/ 1271300 h 2970782"/>
                <a:gd name="connsiteX6379" fmla="*/ 2430721 w 3268239"/>
                <a:gd name="connsiteY6379" fmla="*/ 1254698 h 2970782"/>
                <a:gd name="connsiteX6380" fmla="*/ 2433240 w 3268239"/>
                <a:gd name="connsiteY6380" fmla="*/ 1254108 h 2970782"/>
                <a:gd name="connsiteX6381" fmla="*/ 2426619 w 3268239"/>
                <a:gd name="connsiteY6381" fmla="*/ 1251717 h 2970782"/>
                <a:gd name="connsiteX6382" fmla="*/ 2395928 w 3268239"/>
                <a:gd name="connsiteY6382" fmla="*/ 1231409 h 2970782"/>
                <a:gd name="connsiteX6383" fmla="*/ 2361424 w 3268239"/>
                <a:gd name="connsiteY6383" fmla="*/ 1179341 h 2970782"/>
                <a:gd name="connsiteX6384" fmla="*/ 2362014 w 3268239"/>
                <a:gd name="connsiteY6384" fmla="*/ 1177177 h 2970782"/>
                <a:gd name="connsiteX6385" fmla="*/ 2364071 w 3268239"/>
                <a:gd name="connsiteY6385" fmla="*/ 1176279 h 2970782"/>
                <a:gd name="connsiteX6386" fmla="*/ 2420585 w 3268239"/>
                <a:gd name="connsiteY6386" fmla="*/ 1202882 h 2970782"/>
                <a:gd name="connsiteX6387" fmla="*/ 2445123 w 3268239"/>
                <a:gd name="connsiteY6387" fmla="*/ 1230311 h 2970782"/>
                <a:gd name="connsiteX6388" fmla="*/ 2446969 w 3268239"/>
                <a:gd name="connsiteY6388" fmla="*/ 1233758 h 2970782"/>
                <a:gd name="connsiteX6389" fmla="*/ 2446618 w 3268239"/>
                <a:gd name="connsiteY6389" fmla="*/ 1231795 h 2970782"/>
                <a:gd name="connsiteX6390" fmla="*/ 2448860 w 3268239"/>
                <a:gd name="connsiteY6390" fmla="*/ 1195061 h 2970782"/>
                <a:gd name="connsiteX6391" fmla="*/ 2476700 w 3268239"/>
                <a:gd name="connsiteY6391" fmla="*/ 1139146 h 2970782"/>
                <a:gd name="connsiteX6392" fmla="*/ 2478870 w 3268239"/>
                <a:gd name="connsiteY6392" fmla="*/ 1138576 h 2970782"/>
                <a:gd name="connsiteX6393" fmla="*/ 2480676 w 3268239"/>
                <a:gd name="connsiteY6393" fmla="*/ 1139908 h 2970782"/>
                <a:gd name="connsiteX6394" fmla="*/ 2485895 w 3268239"/>
                <a:gd name="connsiteY6394" fmla="*/ 1202152 h 2970782"/>
                <a:gd name="connsiteX6395" fmla="*/ 2481028 w 3268239"/>
                <a:gd name="connsiteY6395" fmla="*/ 1220986 h 2970782"/>
                <a:gd name="connsiteX6396" fmla="*/ 2475659 w 3268239"/>
                <a:gd name="connsiteY6396" fmla="*/ 1234071 h 2970782"/>
                <a:gd name="connsiteX6397" fmla="*/ 2487999 w 3268239"/>
                <a:gd name="connsiteY6397" fmla="*/ 1226764 h 2970782"/>
                <a:gd name="connsiteX6398" fmla="*/ 2505930 w 3268239"/>
                <a:gd name="connsiteY6398" fmla="*/ 1219221 h 2970782"/>
                <a:gd name="connsiteX6399" fmla="*/ 2568274 w 3268239"/>
                <a:gd name="connsiteY6399" fmla="*/ 1215374 h 2970782"/>
                <a:gd name="connsiteX6400" fmla="*/ 2569854 w 3268239"/>
                <a:gd name="connsiteY6400" fmla="*/ 1216968 h 2970782"/>
                <a:gd name="connsiteX6401" fmla="*/ 2569603 w 3268239"/>
                <a:gd name="connsiteY6401" fmla="*/ 1219198 h 2970782"/>
                <a:gd name="connsiteX6402" fmla="*/ 2518307 w 3268239"/>
                <a:gd name="connsiteY6402" fmla="*/ 1254839 h 2970782"/>
                <a:gd name="connsiteX6403" fmla="*/ 2482284 w 3268239"/>
                <a:gd name="connsiteY6403" fmla="*/ 1262375 h 2970782"/>
                <a:gd name="connsiteX6404" fmla="*/ 2478889 w 3268239"/>
                <a:gd name="connsiteY6404" fmla="*/ 1262267 h 2970782"/>
                <a:gd name="connsiteX6405" fmla="*/ 2482163 w 3268239"/>
                <a:gd name="connsiteY6405" fmla="*/ 1264547 h 2970782"/>
                <a:gd name="connsiteX6406" fmla="*/ 2506553 w 3268239"/>
                <a:gd name="connsiteY6406" fmla="*/ 1292107 h 2970782"/>
                <a:gd name="connsiteX6407" fmla="*/ 2523155 w 3268239"/>
                <a:gd name="connsiteY6407" fmla="*/ 1324952 h 2970782"/>
                <a:gd name="connsiteX6408" fmla="*/ 2525087 w 3268239"/>
                <a:gd name="connsiteY6408" fmla="*/ 1340629 h 2970782"/>
                <a:gd name="connsiteX6409" fmla="*/ 2527074 w 3268239"/>
                <a:gd name="connsiteY6409" fmla="*/ 1345354 h 2970782"/>
                <a:gd name="connsiteX6410" fmla="*/ 2531057 w 3268239"/>
                <a:gd name="connsiteY6410" fmla="*/ 1364395 h 2970782"/>
                <a:gd name="connsiteX6411" fmla="*/ 2532042 w 3268239"/>
                <a:gd name="connsiteY6411" fmla="*/ 1378504 h 2970782"/>
                <a:gd name="connsiteX6412" fmla="*/ 2539867 w 3268239"/>
                <a:gd name="connsiteY6412" fmla="*/ 1366485 h 2970782"/>
                <a:gd name="connsiteX6413" fmla="*/ 2552599 w 3268239"/>
                <a:gd name="connsiteY6413" fmla="*/ 1351778 h 2970782"/>
                <a:gd name="connsiteX6414" fmla="*/ 2606783 w 3268239"/>
                <a:gd name="connsiteY6414" fmla="*/ 1320703 h 2970782"/>
                <a:gd name="connsiteX6415" fmla="*/ 2608905 w 3268239"/>
                <a:gd name="connsiteY6415" fmla="*/ 1321432 h 2970782"/>
                <a:gd name="connsiteX6416" fmla="*/ 2609669 w 3268239"/>
                <a:gd name="connsiteY6416" fmla="*/ 1323542 h 2970782"/>
                <a:gd name="connsiteX6417" fmla="*/ 2579478 w 3268239"/>
                <a:gd name="connsiteY6417" fmla="*/ 1378224 h 2970782"/>
                <a:gd name="connsiteX6418" fmla="*/ 2550524 w 3268239"/>
                <a:gd name="connsiteY6418" fmla="*/ 1400942 h 2970782"/>
                <a:gd name="connsiteX6419" fmla="*/ 2547433 w 3268239"/>
                <a:gd name="connsiteY6419" fmla="*/ 1402349 h 2970782"/>
                <a:gd name="connsiteX6420" fmla="*/ 2551378 w 3268239"/>
                <a:gd name="connsiteY6420" fmla="*/ 1402943 h 2970782"/>
                <a:gd name="connsiteX6421" fmla="*/ 2585456 w 3268239"/>
                <a:gd name="connsiteY6421" fmla="*/ 1416841 h 2970782"/>
                <a:gd name="connsiteX6422" fmla="*/ 2607819 w 3268239"/>
                <a:gd name="connsiteY6422" fmla="*/ 1433620 h 2970782"/>
                <a:gd name="connsiteX6423" fmla="*/ 2620396 w 3268239"/>
                <a:gd name="connsiteY6423" fmla="*/ 1419882 h 2970782"/>
                <a:gd name="connsiteX6424" fmla="*/ 2643921 w 3268239"/>
                <a:gd name="connsiteY6424" fmla="*/ 1407514 h 2970782"/>
                <a:gd name="connsiteX6425" fmla="*/ 2646134 w 3268239"/>
                <a:gd name="connsiteY6425" fmla="*/ 1407887 h 2970782"/>
                <a:gd name="connsiteX6426" fmla="*/ 2647232 w 3268239"/>
                <a:gd name="connsiteY6426" fmla="*/ 1409844 h 2970782"/>
                <a:gd name="connsiteX6427" fmla="*/ 2643537 w 3268239"/>
                <a:gd name="connsiteY6427" fmla="*/ 1436164 h 2970782"/>
                <a:gd name="connsiteX6428" fmla="*/ 2629362 w 3268239"/>
                <a:gd name="connsiteY6428" fmla="*/ 1463069 h 2970782"/>
                <a:gd name="connsiteX6429" fmla="*/ 2629341 w 3268239"/>
                <a:gd name="connsiteY6429" fmla="*/ 1463374 h 2970782"/>
                <a:gd name="connsiteX6430" fmla="*/ 2629121 w 3268239"/>
                <a:gd name="connsiteY6430" fmla="*/ 1463528 h 2970782"/>
                <a:gd name="connsiteX6431" fmla="*/ 2626383 w 3268239"/>
                <a:gd name="connsiteY6431" fmla="*/ 1468724 h 2970782"/>
                <a:gd name="connsiteX6432" fmla="*/ 2601531 w 3268239"/>
                <a:gd name="connsiteY6432" fmla="*/ 1495868 h 2970782"/>
                <a:gd name="connsiteX6433" fmla="*/ 2598711 w 3268239"/>
                <a:gd name="connsiteY6433" fmla="*/ 1497762 h 2970782"/>
                <a:gd name="connsiteX6434" fmla="*/ 2602701 w 3268239"/>
                <a:gd name="connsiteY6434" fmla="*/ 1497703 h 2970782"/>
                <a:gd name="connsiteX6435" fmla="*/ 2638591 w 3268239"/>
                <a:gd name="connsiteY6435" fmla="*/ 1505846 h 2970782"/>
                <a:gd name="connsiteX6436" fmla="*/ 2671243 w 3268239"/>
                <a:gd name="connsiteY6436" fmla="*/ 1522825 h 2970782"/>
                <a:gd name="connsiteX6437" fmla="*/ 2681962 w 3268239"/>
                <a:gd name="connsiteY6437" fmla="*/ 1534427 h 2970782"/>
                <a:gd name="connsiteX6438" fmla="*/ 2686344 w 3268239"/>
                <a:gd name="connsiteY6438" fmla="*/ 1537111 h 2970782"/>
                <a:gd name="connsiteX6439" fmla="*/ 2700691 w 3268239"/>
                <a:gd name="connsiteY6439" fmla="*/ 1550247 h 2970782"/>
                <a:gd name="connsiteX6440" fmla="*/ 2709726 w 3268239"/>
                <a:gd name="connsiteY6440" fmla="*/ 1561128 h 2970782"/>
                <a:gd name="connsiteX6441" fmla="*/ 2709065 w 3268239"/>
                <a:gd name="connsiteY6441" fmla="*/ 1546802 h 2970782"/>
                <a:gd name="connsiteX6442" fmla="*/ 2710819 w 3268239"/>
                <a:gd name="connsiteY6442" fmla="*/ 1527428 h 2970782"/>
                <a:gd name="connsiteX6443" fmla="*/ 2736678 w 3268239"/>
                <a:gd name="connsiteY6443" fmla="*/ 1470570 h 2970782"/>
                <a:gd name="connsiteX6444" fmla="*/ 2738827 w 3268239"/>
                <a:gd name="connsiteY6444" fmla="*/ 1469924 h 2970782"/>
                <a:gd name="connsiteX6445" fmla="*/ 2740679 w 3268239"/>
                <a:gd name="connsiteY6445" fmla="*/ 1471191 h 2970782"/>
                <a:gd name="connsiteX6446" fmla="*/ 2748079 w 3268239"/>
                <a:gd name="connsiteY6446" fmla="*/ 1533214 h 2970782"/>
                <a:gd name="connsiteX6447" fmla="*/ 2737829 w 3268239"/>
                <a:gd name="connsiteY6447" fmla="*/ 1568560 h 2970782"/>
                <a:gd name="connsiteX6448" fmla="*/ 2736141 w 3268239"/>
                <a:gd name="connsiteY6448" fmla="*/ 1571508 h 2970782"/>
                <a:gd name="connsiteX6449" fmla="*/ 2739691 w 3268239"/>
                <a:gd name="connsiteY6449" fmla="*/ 1569686 h 2970782"/>
                <a:gd name="connsiteX6450" fmla="*/ 2775473 w 3268239"/>
                <a:gd name="connsiteY6450" fmla="*/ 1561081 h 2970782"/>
                <a:gd name="connsiteX6451" fmla="*/ 2812269 w 3268239"/>
                <a:gd name="connsiteY6451" fmla="*/ 1561834 h 2970782"/>
                <a:gd name="connsiteX6452" fmla="*/ 2836052 w 3268239"/>
                <a:gd name="connsiteY6452" fmla="*/ 1570947 h 2970782"/>
                <a:gd name="connsiteX6453" fmla="*/ 2834561 w 3268239"/>
                <a:gd name="connsiteY6453" fmla="*/ 1563084 h 2970782"/>
                <a:gd name="connsiteX6454" fmla="*/ 2840350 w 3268239"/>
                <a:gd name="connsiteY6454" fmla="*/ 1526740 h 2970782"/>
                <a:gd name="connsiteX6455" fmla="*/ 2855168 w 3268239"/>
                <a:gd name="connsiteY6455" fmla="*/ 1493052 h 2970782"/>
                <a:gd name="connsiteX6456" fmla="*/ 2856739 w 3268239"/>
                <a:gd name="connsiteY6456" fmla="*/ 1490996 h 2970782"/>
                <a:gd name="connsiteX6457" fmla="*/ 2850107 w 3268239"/>
                <a:gd name="connsiteY6457" fmla="*/ 1493356 h 2970782"/>
                <a:gd name="connsiteX6458" fmla="*/ 2813503 w 3268239"/>
                <a:gd name="connsiteY6458" fmla="*/ 1497171 h 2970782"/>
                <a:gd name="connsiteX6459" fmla="*/ 2753778 w 3268239"/>
                <a:gd name="connsiteY6459" fmla="*/ 1478880 h 2970782"/>
                <a:gd name="connsiteX6460" fmla="*/ 2752860 w 3268239"/>
                <a:gd name="connsiteY6460" fmla="*/ 1476833 h 2970782"/>
                <a:gd name="connsiteX6461" fmla="*/ 2753877 w 3268239"/>
                <a:gd name="connsiteY6461" fmla="*/ 1474833 h 2970782"/>
                <a:gd name="connsiteX6462" fmla="*/ 2814423 w 3268239"/>
                <a:gd name="connsiteY6462" fmla="*/ 1459475 h 2970782"/>
                <a:gd name="connsiteX6463" fmla="*/ 2850797 w 3268239"/>
                <a:gd name="connsiteY6463" fmla="*/ 1465069 h 2970782"/>
                <a:gd name="connsiteX6464" fmla="*/ 2854413 w 3268239"/>
                <a:gd name="connsiteY6464" fmla="*/ 1466558 h 2970782"/>
                <a:gd name="connsiteX6465" fmla="*/ 2852895 w 3268239"/>
                <a:gd name="connsiteY6465" fmla="*/ 1465266 h 2970782"/>
                <a:gd name="connsiteX6466" fmla="*/ 2831290 w 3268239"/>
                <a:gd name="connsiteY6466" fmla="*/ 1435473 h 2970782"/>
                <a:gd name="connsiteX6467" fmla="*/ 2817947 w 3268239"/>
                <a:gd name="connsiteY6467" fmla="*/ 1401174 h 2970782"/>
                <a:gd name="connsiteX6468" fmla="*/ 2817501 w 3268239"/>
                <a:gd name="connsiteY6468" fmla="*/ 1383715 h 2970782"/>
                <a:gd name="connsiteX6469" fmla="*/ 2810703 w 3268239"/>
                <a:gd name="connsiteY6469" fmla="*/ 1378312 h 2970782"/>
                <a:gd name="connsiteX6470" fmla="*/ 2783054 w 3268239"/>
                <a:gd name="connsiteY6470" fmla="*/ 1335596 h 2970782"/>
                <a:gd name="connsiteX6471" fmla="*/ 2782326 w 3268239"/>
                <a:gd name="connsiteY6471" fmla="*/ 1336493 h 2970782"/>
                <a:gd name="connsiteX6472" fmla="*/ 2781955 w 3268239"/>
                <a:gd name="connsiteY6472" fmla="*/ 1336292 h 2970782"/>
                <a:gd name="connsiteX6473" fmla="*/ 2771791 w 3268239"/>
                <a:gd name="connsiteY6473" fmla="*/ 1355812 h 2970782"/>
                <a:gd name="connsiteX6474" fmla="*/ 2753384 w 3268239"/>
                <a:gd name="connsiteY6474" fmla="*/ 1377483 h 2970782"/>
                <a:gd name="connsiteX6475" fmla="*/ 2698512 w 3268239"/>
                <a:gd name="connsiteY6475" fmla="*/ 1407327 h 2970782"/>
                <a:gd name="connsiteX6476" fmla="*/ 2696407 w 3268239"/>
                <a:gd name="connsiteY6476" fmla="*/ 1406550 h 2970782"/>
                <a:gd name="connsiteX6477" fmla="*/ 2695691 w 3268239"/>
                <a:gd name="connsiteY6477" fmla="*/ 1404424 h 2970782"/>
                <a:gd name="connsiteX6478" fmla="*/ 2727109 w 3268239"/>
                <a:gd name="connsiteY6478" fmla="*/ 1350437 h 2970782"/>
                <a:gd name="connsiteX6479" fmla="*/ 2756568 w 3268239"/>
                <a:gd name="connsiteY6479" fmla="*/ 1328379 h 2970782"/>
                <a:gd name="connsiteX6480" fmla="*/ 2758947 w 3268239"/>
                <a:gd name="connsiteY6480" fmla="*/ 1327360 h 2970782"/>
                <a:gd name="connsiteX6481" fmla="*/ 2752012 w 3268239"/>
                <a:gd name="connsiteY6481" fmla="*/ 1326157 h 2970782"/>
                <a:gd name="connsiteX6482" fmla="*/ 2718257 w 3268239"/>
                <a:gd name="connsiteY6482" fmla="*/ 1311492 h 2970782"/>
                <a:gd name="connsiteX6483" fmla="*/ 2675227 w 3268239"/>
                <a:gd name="connsiteY6483" fmla="*/ 1266215 h 2970782"/>
                <a:gd name="connsiteX6484" fmla="*/ 2675433 w 3268239"/>
                <a:gd name="connsiteY6484" fmla="*/ 1263980 h 2970782"/>
                <a:gd name="connsiteX6485" fmla="*/ 2677302 w 3268239"/>
                <a:gd name="connsiteY6485" fmla="*/ 1262738 h 2970782"/>
                <a:gd name="connsiteX6486" fmla="*/ 2737580 w 3268239"/>
                <a:gd name="connsiteY6486" fmla="*/ 1279113 h 2970782"/>
                <a:gd name="connsiteX6487" fmla="*/ 2766512 w 3268239"/>
                <a:gd name="connsiteY6487" fmla="*/ 1301859 h 2970782"/>
                <a:gd name="connsiteX6488" fmla="*/ 2768930 w 3268239"/>
                <a:gd name="connsiteY6488" fmla="*/ 1304933 h 2970782"/>
                <a:gd name="connsiteX6489" fmla="*/ 2768243 w 3268239"/>
                <a:gd name="connsiteY6489" fmla="*/ 1303061 h 2970782"/>
                <a:gd name="connsiteX6490" fmla="*/ 2764065 w 3268239"/>
                <a:gd name="connsiteY6490" fmla="*/ 1266497 h 2970782"/>
                <a:gd name="connsiteX6491" fmla="*/ 2781762 w 3268239"/>
                <a:gd name="connsiteY6491" fmla="*/ 1206594 h 2970782"/>
                <a:gd name="connsiteX6492" fmla="*/ 2783800 w 3268239"/>
                <a:gd name="connsiteY6492" fmla="*/ 1205655 h 2970782"/>
                <a:gd name="connsiteX6493" fmla="*/ 2785810 w 3268239"/>
                <a:gd name="connsiteY6493" fmla="*/ 1206653 h 2970782"/>
                <a:gd name="connsiteX6494" fmla="*/ 2801769 w 3268239"/>
                <a:gd name="connsiteY6494" fmla="*/ 1267042 h 2970782"/>
                <a:gd name="connsiteX6495" fmla="*/ 2800249 w 3268239"/>
                <a:gd name="connsiteY6495" fmla="*/ 1286435 h 2970782"/>
                <a:gd name="connsiteX6496" fmla="*/ 2797237 w 3268239"/>
                <a:gd name="connsiteY6496" fmla="*/ 1300254 h 2970782"/>
                <a:gd name="connsiteX6497" fmla="*/ 2808119 w 3268239"/>
                <a:gd name="connsiteY6497" fmla="*/ 1290913 h 2970782"/>
                <a:gd name="connsiteX6498" fmla="*/ 2824466 w 3268239"/>
                <a:gd name="connsiteY6498" fmla="*/ 1280369 h 2970782"/>
                <a:gd name="connsiteX6499" fmla="*/ 2885192 w 3268239"/>
                <a:gd name="connsiteY6499" fmla="*/ 1265743 h 2970782"/>
                <a:gd name="connsiteX6500" fmla="*/ 2887025 w 3268239"/>
                <a:gd name="connsiteY6500" fmla="*/ 1267039 h 2970782"/>
                <a:gd name="connsiteX6501" fmla="*/ 2887166 w 3268239"/>
                <a:gd name="connsiteY6501" fmla="*/ 1269279 h 2970782"/>
                <a:gd name="connsiteX6502" fmla="*/ 2842846 w 3268239"/>
                <a:gd name="connsiteY6502" fmla="*/ 1313293 h 2970782"/>
                <a:gd name="connsiteX6503" fmla="*/ 2808681 w 3268239"/>
                <a:gd name="connsiteY6503" fmla="*/ 1326976 h 2970782"/>
                <a:gd name="connsiteX6504" fmla="*/ 2805319 w 3268239"/>
                <a:gd name="connsiteY6504" fmla="*/ 1327460 h 2970782"/>
                <a:gd name="connsiteX6505" fmla="*/ 2808940 w 3268239"/>
                <a:gd name="connsiteY6505" fmla="*/ 1329136 h 2970782"/>
                <a:gd name="connsiteX6506" fmla="*/ 2837749 w 3268239"/>
                <a:gd name="connsiteY6506" fmla="*/ 1352037 h 2970782"/>
                <a:gd name="connsiteX6507" fmla="*/ 2867594 w 3268239"/>
                <a:gd name="connsiteY6507" fmla="*/ 1406908 h 2970782"/>
                <a:gd name="connsiteX6508" fmla="*/ 2866816 w 3268239"/>
                <a:gd name="connsiteY6508" fmla="*/ 1409013 h 2970782"/>
                <a:gd name="connsiteX6509" fmla="*/ 2864689 w 3268239"/>
                <a:gd name="connsiteY6509" fmla="*/ 1409729 h 2970782"/>
                <a:gd name="connsiteX6510" fmla="*/ 2856909 w 3268239"/>
                <a:gd name="connsiteY6510" fmla="*/ 1407097 h 2970782"/>
                <a:gd name="connsiteX6511" fmla="*/ 2864395 w 3268239"/>
                <a:gd name="connsiteY6511" fmla="*/ 1417421 h 2970782"/>
                <a:gd name="connsiteX6512" fmla="*/ 2872602 w 3268239"/>
                <a:gd name="connsiteY6512" fmla="*/ 1435058 h 2970782"/>
                <a:gd name="connsiteX6513" fmla="*/ 2876768 w 3268239"/>
                <a:gd name="connsiteY6513" fmla="*/ 1448573 h 2970782"/>
                <a:gd name="connsiteX6514" fmla="*/ 2881656 w 3268239"/>
                <a:gd name="connsiteY6514" fmla="*/ 1435091 h 2970782"/>
                <a:gd name="connsiteX6515" fmla="*/ 2890712 w 3268239"/>
                <a:gd name="connsiteY6515" fmla="*/ 1417875 h 2970782"/>
                <a:gd name="connsiteX6516" fmla="*/ 2936415 w 3268239"/>
                <a:gd name="connsiteY6516" fmla="*/ 1375297 h 2970782"/>
                <a:gd name="connsiteX6517" fmla="*/ 2938647 w 3268239"/>
                <a:gd name="connsiteY6517" fmla="*/ 1375525 h 2970782"/>
                <a:gd name="connsiteX6518" fmla="*/ 2939870 w 3268239"/>
                <a:gd name="connsiteY6518" fmla="*/ 1377406 h 2970782"/>
                <a:gd name="connsiteX6519" fmla="*/ 2939792 w 3268239"/>
                <a:gd name="connsiteY6519" fmla="*/ 1378459 h 2970782"/>
                <a:gd name="connsiteX6520" fmla="*/ 2958662 w 3268239"/>
                <a:gd name="connsiteY6520" fmla="*/ 1353310 h 2970782"/>
                <a:gd name="connsiteX6521" fmla="*/ 2960659 w 3268239"/>
                <a:gd name="connsiteY6521" fmla="*/ 1351665 h 2970782"/>
                <a:gd name="connsiteX6522" fmla="*/ 2953665 w 3268239"/>
                <a:gd name="connsiteY6522" fmla="*/ 1352455 h 2970782"/>
                <a:gd name="connsiteX6523" fmla="*/ 2917151 w 3268239"/>
                <a:gd name="connsiteY6523" fmla="*/ 1347850 h 2970782"/>
                <a:gd name="connsiteX6524" fmla="*/ 2863147 w 3268239"/>
                <a:gd name="connsiteY6524" fmla="*/ 1316464 h 2970782"/>
                <a:gd name="connsiteX6525" fmla="*/ 2862717 w 3268239"/>
                <a:gd name="connsiteY6525" fmla="*/ 1314261 h 2970782"/>
                <a:gd name="connsiteX6526" fmla="*/ 2864163 w 3268239"/>
                <a:gd name="connsiteY6526" fmla="*/ 1312545 h 2970782"/>
                <a:gd name="connsiteX6527" fmla="*/ 2890101 w 3268239"/>
                <a:gd name="connsiteY6527" fmla="*/ 1306745 h 2970782"/>
                <a:gd name="connsiteX6528" fmla="*/ 2912664 w 3268239"/>
                <a:gd name="connsiteY6528" fmla="*/ 1309591 h 2970782"/>
                <a:gd name="connsiteX6529" fmla="*/ 2906514 w 3268239"/>
                <a:gd name="connsiteY6529" fmla="*/ 1297020 h 2970782"/>
                <a:gd name="connsiteX6530" fmla="*/ 2902488 w 3268239"/>
                <a:gd name="connsiteY6530" fmla="*/ 1260439 h 2970782"/>
                <a:gd name="connsiteX6531" fmla="*/ 2907873 w 3268239"/>
                <a:gd name="connsiteY6531" fmla="*/ 1224032 h 2970782"/>
                <a:gd name="connsiteX6532" fmla="*/ 2908845 w 3268239"/>
                <a:gd name="connsiteY6532" fmla="*/ 1221634 h 2970782"/>
                <a:gd name="connsiteX6533" fmla="*/ 2903073 w 3268239"/>
                <a:gd name="connsiteY6533" fmla="*/ 1225663 h 2970782"/>
                <a:gd name="connsiteX6534" fmla="*/ 2868779 w 3268239"/>
                <a:gd name="connsiteY6534" fmla="*/ 1239019 h 2970782"/>
                <a:gd name="connsiteX6535" fmla="*/ 2806344 w 3268239"/>
                <a:gd name="connsiteY6535" fmla="*/ 1237169 h 2970782"/>
                <a:gd name="connsiteX6536" fmla="*/ 2804917 w 3268239"/>
                <a:gd name="connsiteY6536" fmla="*/ 1235438 h 2970782"/>
                <a:gd name="connsiteX6537" fmla="*/ 2805369 w 3268239"/>
                <a:gd name="connsiteY6537" fmla="*/ 1233240 h 2970782"/>
                <a:gd name="connsiteX6538" fmla="*/ 2859700 w 3268239"/>
                <a:gd name="connsiteY6538" fmla="*/ 1202422 h 2970782"/>
                <a:gd name="connsiteX6539" fmla="*/ 2896260 w 3268239"/>
                <a:gd name="connsiteY6539" fmla="*/ 1198200 h 2970782"/>
                <a:gd name="connsiteX6540" fmla="*/ 2900141 w 3268239"/>
                <a:gd name="connsiteY6540" fmla="*/ 1198680 h 2970782"/>
                <a:gd name="connsiteX6541" fmla="*/ 2898335 w 3268239"/>
                <a:gd name="connsiteY6541" fmla="*/ 1197835 h 2970782"/>
                <a:gd name="connsiteX6542" fmla="*/ 2869622 w 3268239"/>
                <a:gd name="connsiteY6542" fmla="*/ 1174814 h 2970782"/>
                <a:gd name="connsiteX6543" fmla="*/ 2840007 w 3268239"/>
                <a:gd name="connsiteY6543" fmla="*/ 1119819 h 2970782"/>
                <a:gd name="connsiteX6544" fmla="*/ 2840793 w 3268239"/>
                <a:gd name="connsiteY6544" fmla="*/ 1117717 h 2970782"/>
                <a:gd name="connsiteX6545" fmla="*/ 2842922 w 3268239"/>
                <a:gd name="connsiteY6545" fmla="*/ 1117010 h 2970782"/>
                <a:gd name="connsiteX6546" fmla="*/ 2896777 w 3268239"/>
                <a:gd name="connsiteY6546" fmla="*/ 1148652 h 2970782"/>
                <a:gd name="connsiteX6547" fmla="*/ 2909354 w 3268239"/>
                <a:gd name="connsiteY6547" fmla="*/ 1163492 h 2970782"/>
                <a:gd name="connsiteX6548" fmla="*/ 2916945 w 3268239"/>
                <a:gd name="connsiteY6548" fmla="*/ 1175426 h 2970782"/>
                <a:gd name="connsiteX6549" fmla="*/ 2918095 w 3268239"/>
                <a:gd name="connsiteY6549" fmla="*/ 1161130 h 2970782"/>
                <a:gd name="connsiteX6550" fmla="*/ 2922277 w 3268239"/>
                <a:gd name="connsiteY6550" fmla="*/ 1142132 h 2970782"/>
                <a:gd name="connsiteX6551" fmla="*/ 2955097 w 3268239"/>
                <a:gd name="connsiteY6551" fmla="*/ 1088987 h 2970782"/>
                <a:gd name="connsiteX6552" fmla="*/ 2957311 w 3268239"/>
                <a:gd name="connsiteY6552" fmla="*/ 1088616 h 2970782"/>
                <a:gd name="connsiteX6553" fmla="*/ 2958988 w 3268239"/>
                <a:gd name="connsiteY6553" fmla="*/ 1090107 h 2970782"/>
                <a:gd name="connsiteX6554" fmla="*/ 2958512 w 3268239"/>
                <a:gd name="connsiteY6554" fmla="*/ 1152568 h 2970782"/>
                <a:gd name="connsiteX6555" fmla="*/ 2943887 w 3268239"/>
                <a:gd name="connsiteY6555" fmla="*/ 1186341 h 2970782"/>
                <a:gd name="connsiteX6556" fmla="*/ 2941841 w 3268239"/>
                <a:gd name="connsiteY6556" fmla="*/ 1189052 h 2970782"/>
                <a:gd name="connsiteX6557" fmla="*/ 2945592 w 3268239"/>
                <a:gd name="connsiteY6557" fmla="*/ 1187692 h 2970782"/>
                <a:gd name="connsiteX6558" fmla="*/ 2982174 w 3268239"/>
                <a:gd name="connsiteY6558" fmla="*/ 1183667 h 2970782"/>
                <a:gd name="connsiteX6559" fmla="*/ 3042003 w 3268239"/>
                <a:gd name="connsiteY6559" fmla="*/ 1201613 h 2970782"/>
                <a:gd name="connsiteX6560" fmla="*/ 3042933 w 3268239"/>
                <a:gd name="connsiteY6560" fmla="*/ 1203655 h 2970782"/>
                <a:gd name="connsiteX6561" fmla="*/ 3041927 w 3268239"/>
                <a:gd name="connsiteY6561" fmla="*/ 1205661 h 2970782"/>
                <a:gd name="connsiteX6562" fmla="*/ 2981472 w 3268239"/>
                <a:gd name="connsiteY6562" fmla="*/ 1221367 h 2970782"/>
                <a:gd name="connsiteX6563" fmla="*/ 2953224 w 3268239"/>
                <a:gd name="connsiteY6563" fmla="*/ 1218124 h 2970782"/>
                <a:gd name="connsiteX6564" fmla="*/ 2932186 w 3268239"/>
                <a:gd name="connsiteY6564" fmla="*/ 1210719 h 2970782"/>
                <a:gd name="connsiteX6565" fmla="*/ 2931876 w 3268239"/>
                <a:gd name="connsiteY6565" fmla="*/ 1211656 h 2970782"/>
                <a:gd name="connsiteX6566" fmla="*/ 2931279 w 3268239"/>
                <a:gd name="connsiteY6566" fmla="*/ 1211574 h 2970782"/>
                <a:gd name="connsiteX6567" fmla="*/ 2940189 w 3268239"/>
                <a:gd name="connsiteY6567" fmla="*/ 1261141 h 2970782"/>
                <a:gd name="connsiteX6568" fmla="*/ 2934804 w 3268239"/>
                <a:gd name="connsiteY6568" fmla="*/ 1297548 h 2970782"/>
                <a:gd name="connsiteX6569" fmla="*/ 2927262 w 3268239"/>
                <a:gd name="connsiteY6569" fmla="*/ 1311610 h 2970782"/>
                <a:gd name="connsiteX6570" fmla="*/ 2960766 w 3268239"/>
                <a:gd name="connsiteY6570" fmla="*/ 1325066 h 2970782"/>
                <a:gd name="connsiteX6571" fmla="*/ 2963949 w 3268239"/>
                <a:gd name="connsiteY6571" fmla="*/ 1327337 h 2970782"/>
                <a:gd name="connsiteX6572" fmla="*/ 2962764 w 3268239"/>
                <a:gd name="connsiteY6572" fmla="*/ 1325734 h 2970782"/>
                <a:gd name="connsiteX6573" fmla="*/ 2948495 w 3268239"/>
                <a:gd name="connsiteY6573" fmla="*/ 1291810 h 2970782"/>
                <a:gd name="connsiteX6574" fmla="*/ 2948676 w 3268239"/>
                <a:gd name="connsiteY6574" fmla="*/ 1229348 h 2970782"/>
                <a:gd name="connsiteX6575" fmla="*/ 2950368 w 3268239"/>
                <a:gd name="connsiteY6575" fmla="*/ 1227875 h 2970782"/>
                <a:gd name="connsiteX6576" fmla="*/ 2952578 w 3268239"/>
                <a:gd name="connsiteY6576" fmla="*/ 1228269 h 2970782"/>
                <a:gd name="connsiteX6577" fmla="*/ 2984838 w 3268239"/>
                <a:gd name="connsiteY6577" fmla="*/ 1281755 h 2970782"/>
                <a:gd name="connsiteX6578" fmla="*/ 2988821 w 3268239"/>
                <a:gd name="connsiteY6578" fmla="*/ 1300796 h 2970782"/>
                <a:gd name="connsiteX6579" fmla="*/ 2989806 w 3268239"/>
                <a:gd name="connsiteY6579" fmla="*/ 1314905 h 2970782"/>
                <a:gd name="connsiteX6580" fmla="*/ 2997631 w 3268239"/>
                <a:gd name="connsiteY6580" fmla="*/ 1302886 h 2970782"/>
                <a:gd name="connsiteX6581" fmla="*/ 3010363 w 3268239"/>
                <a:gd name="connsiteY6581" fmla="*/ 1288179 h 2970782"/>
                <a:gd name="connsiteX6582" fmla="*/ 3064547 w 3268239"/>
                <a:gd name="connsiteY6582" fmla="*/ 1257103 h 2970782"/>
                <a:gd name="connsiteX6583" fmla="*/ 3066669 w 3268239"/>
                <a:gd name="connsiteY6583" fmla="*/ 1257833 h 2970782"/>
                <a:gd name="connsiteX6584" fmla="*/ 3067433 w 3268239"/>
                <a:gd name="connsiteY6584" fmla="*/ 1259942 h 2970782"/>
                <a:gd name="connsiteX6585" fmla="*/ 3037241 w 3268239"/>
                <a:gd name="connsiteY6585" fmla="*/ 1314624 h 2970782"/>
                <a:gd name="connsiteX6586" fmla="*/ 3008288 w 3268239"/>
                <a:gd name="connsiteY6586" fmla="*/ 1337343 h 2970782"/>
                <a:gd name="connsiteX6587" fmla="*/ 3005196 w 3268239"/>
                <a:gd name="connsiteY6587" fmla="*/ 1338750 h 2970782"/>
                <a:gd name="connsiteX6588" fmla="*/ 3009142 w 3268239"/>
                <a:gd name="connsiteY6588" fmla="*/ 1339343 h 2970782"/>
                <a:gd name="connsiteX6589" fmla="*/ 3043220 w 3268239"/>
                <a:gd name="connsiteY6589" fmla="*/ 1353241 h 2970782"/>
                <a:gd name="connsiteX6590" fmla="*/ 3049028 w 3268239"/>
                <a:gd name="connsiteY6590" fmla="*/ 1357600 h 2970782"/>
                <a:gd name="connsiteX6591" fmla="*/ 3058887 w 3268239"/>
                <a:gd name="connsiteY6591" fmla="*/ 1338365 h 2970782"/>
                <a:gd name="connsiteX6592" fmla="*/ 3044126 w 3268239"/>
                <a:gd name="connsiteY6592" fmla="*/ 1325226 h 2970782"/>
                <a:gd name="connsiteX6593" fmla="*/ 3043697 w 3268239"/>
                <a:gd name="connsiteY6593" fmla="*/ 1323024 h 2970782"/>
                <a:gd name="connsiteX6594" fmla="*/ 3045143 w 3268239"/>
                <a:gd name="connsiteY6594" fmla="*/ 1321307 h 2970782"/>
                <a:gd name="connsiteX6595" fmla="*/ 3107594 w 3268239"/>
                <a:gd name="connsiteY6595" fmla="*/ 1320112 h 2970782"/>
                <a:gd name="connsiteX6596" fmla="*/ 3141745 w 3268239"/>
                <a:gd name="connsiteY6596" fmla="*/ 1333828 h 2970782"/>
                <a:gd name="connsiteX6597" fmla="*/ 3144928 w 3268239"/>
                <a:gd name="connsiteY6597" fmla="*/ 1336100 h 2970782"/>
                <a:gd name="connsiteX6598" fmla="*/ 3143744 w 3268239"/>
                <a:gd name="connsiteY6598" fmla="*/ 1334497 h 2970782"/>
                <a:gd name="connsiteX6599" fmla="*/ 3129475 w 3268239"/>
                <a:gd name="connsiteY6599" fmla="*/ 1300573 h 2970782"/>
                <a:gd name="connsiteX6600" fmla="*/ 3125266 w 3268239"/>
                <a:gd name="connsiteY6600" fmla="*/ 1271066 h 2970782"/>
                <a:gd name="connsiteX6601" fmla="*/ 3114096 w 3268239"/>
                <a:gd name="connsiteY6601" fmla="*/ 1258444 h 2970782"/>
                <a:gd name="connsiteX6602" fmla="*/ 3094292 w 3268239"/>
                <a:gd name="connsiteY6602" fmla="*/ 1211572 h 2970782"/>
                <a:gd name="connsiteX6603" fmla="*/ 3093419 w 3268239"/>
                <a:gd name="connsiteY6603" fmla="*/ 1212330 h 2970782"/>
                <a:gd name="connsiteX6604" fmla="*/ 3093089 w 3268239"/>
                <a:gd name="connsiteY6604" fmla="*/ 1212066 h 2970782"/>
                <a:gd name="connsiteX6605" fmla="*/ 3079686 w 3268239"/>
                <a:gd name="connsiteY6605" fmla="*/ 1229523 h 2970782"/>
                <a:gd name="connsiteX6606" fmla="*/ 3057793 w 3268239"/>
                <a:gd name="connsiteY6606" fmla="*/ 1247665 h 2970782"/>
                <a:gd name="connsiteX6607" fmla="*/ 2998568 w 3268239"/>
                <a:gd name="connsiteY6607" fmla="*/ 1267516 h 2970782"/>
                <a:gd name="connsiteX6608" fmla="*/ 2996631 w 3268239"/>
                <a:gd name="connsiteY6608" fmla="*/ 1266385 h 2970782"/>
                <a:gd name="connsiteX6609" fmla="*/ 2996295 w 3268239"/>
                <a:gd name="connsiteY6609" fmla="*/ 1264166 h 2970782"/>
                <a:gd name="connsiteX6610" fmla="*/ 3036619 w 3268239"/>
                <a:gd name="connsiteY6610" fmla="*/ 1216463 h 2970782"/>
                <a:gd name="connsiteX6611" fmla="*/ 3069464 w 3268239"/>
                <a:gd name="connsiteY6611" fmla="*/ 1199861 h 2970782"/>
                <a:gd name="connsiteX6612" fmla="*/ 3071984 w 3268239"/>
                <a:gd name="connsiteY6612" fmla="*/ 1199272 h 2970782"/>
                <a:gd name="connsiteX6613" fmla="*/ 3065363 w 3268239"/>
                <a:gd name="connsiteY6613" fmla="*/ 1196881 h 2970782"/>
                <a:gd name="connsiteX6614" fmla="*/ 3034671 w 3268239"/>
                <a:gd name="connsiteY6614" fmla="*/ 1176572 h 2970782"/>
                <a:gd name="connsiteX6615" fmla="*/ 3000167 w 3268239"/>
                <a:gd name="connsiteY6615" fmla="*/ 1124504 h 2970782"/>
                <a:gd name="connsiteX6616" fmla="*/ 3000758 w 3268239"/>
                <a:gd name="connsiteY6616" fmla="*/ 1122340 h 2970782"/>
                <a:gd name="connsiteX6617" fmla="*/ 3002814 w 3268239"/>
                <a:gd name="connsiteY6617" fmla="*/ 1121442 h 2970782"/>
                <a:gd name="connsiteX6618" fmla="*/ 3059329 w 3268239"/>
                <a:gd name="connsiteY6618" fmla="*/ 1148045 h 2970782"/>
                <a:gd name="connsiteX6619" fmla="*/ 3083866 w 3268239"/>
                <a:gd name="connsiteY6619" fmla="*/ 1175474 h 2970782"/>
                <a:gd name="connsiteX6620" fmla="*/ 3085713 w 3268239"/>
                <a:gd name="connsiteY6620" fmla="*/ 1178921 h 2970782"/>
                <a:gd name="connsiteX6621" fmla="*/ 3085362 w 3268239"/>
                <a:gd name="connsiteY6621" fmla="*/ 1176958 h 2970782"/>
                <a:gd name="connsiteX6622" fmla="*/ 3087603 w 3268239"/>
                <a:gd name="connsiteY6622" fmla="*/ 1140224 h 2970782"/>
                <a:gd name="connsiteX6623" fmla="*/ 3115443 w 3268239"/>
                <a:gd name="connsiteY6623" fmla="*/ 1084310 h 2970782"/>
                <a:gd name="connsiteX6624" fmla="*/ 3117614 w 3268239"/>
                <a:gd name="connsiteY6624" fmla="*/ 1083739 h 2970782"/>
                <a:gd name="connsiteX6625" fmla="*/ 3119420 w 3268239"/>
                <a:gd name="connsiteY6625" fmla="*/ 1085071 h 2970782"/>
                <a:gd name="connsiteX6626" fmla="*/ 3124638 w 3268239"/>
                <a:gd name="connsiteY6626" fmla="*/ 1147315 h 2970782"/>
                <a:gd name="connsiteX6627" fmla="*/ 3119771 w 3268239"/>
                <a:gd name="connsiteY6627" fmla="*/ 1166149 h 2970782"/>
                <a:gd name="connsiteX6628" fmla="*/ 3114402 w 3268239"/>
                <a:gd name="connsiteY6628" fmla="*/ 1179234 h 2970782"/>
                <a:gd name="connsiteX6629" fmla="*/ 3126742 w 3268239"/>
                <a:gd name="connsiteY6629" fmla="*/ 1171927 h 2970782"/>
                <a:gd name="connsiteX6630" fmla="*/ 3144674 w 3268239"/>
                <a:gd name="connsiteY6630" fmla="*/ 1164384 h 2970782"/>
                <a:gd name="connsiteX6631" fmla="*/ 3207018 w 3268239"/>
                <a:gd name="connsiteY6631" fmla="*/ 1160537 h 2970782"/>
                <a:gd name="connsiteX6632" fmla="*/ 3208597 w 3268239"/>
                <a:gd name="connsiteY6632" fmla="*/ 1162131 h 2970782"/>
                <a:gd name="connsiteX6633" fmla="*/ 3208347 w 3268239"/>
                <a:gd name="connsiteY6633" fmla="*/ 1164361 h 2970782"/>
                <a:gd name="connsiteX6634" fmla="*/ 3157051 w 3268239"/>
                <a:gd name="connsiteY6634" fmla="*/ 1200002 h 2970782"/>
                <a:gd name="connsiteX6635" fmla="*/ 3121027 w 3268239"/>
                <a:gd name="connsiteY6635" fmla="*/ 1207538 h 2970782"/>
                <a:gd name="connsiteX6636" fmla="*/ 3117633 w 3268239"/>
                <a:gd name="connsiteY6636" fmla="*/ 1207430 h 2970782"/>
                <a:gd name="connsiteX6637" fmla="*/ 3120907 w 3268239"/>
                <a:gd name="connsiteY6637" fmla="*/ 1209710 h 2970782"/>
                <a:gd name="connsiteX6638" fmla="*/ 3145297 w 3268239"/>
                <a:gd name="connsiteY6638" fmla="*/ 1237270 h 2970782"/>
                <a:gd name="connsiteX6639" fmla="*/ 3161899 w 3268239"/>
                <a:gd name="connsiteY6639" fmla="*/ 1270115 h 2970782"/>
                <a:gd name="connsiteX6640" fmla="*/ 3163830 w 3268239"/>
                <a:gd name="connsiteY6640" fmla="*/ 1285792 h 2970782"/>
                <a:gd name="connsiteX6641" fmla="*/ 3165818 w 3268239"/>
                <a:gd name="connsiteY6641" fmla="*/ 1290517 h 2970782"/>
                <a:gd name="connsiteX6642" fmla="*/ 3169800 w 3268239"/>
                <a:gd name="connsiteY6642" fmla="*/ 1309558 h 2970782"/>
                <a:gd name="connsiteX6643" fmla="*/ 3170786 w 3268239"/>
                <a:gd name="connsiteY6643" fmla="*/ 1323667 h 2970782"/>
                <a:gd name="connsiteX6644" fmla="*/ 3178610 w 3268239"/>
                <a:gd name="connsiteY6644" fmla="*/ 1311648 h 2970782"/>
                <a:gd name="connsiteX6645" fmla="*/ 3191342 w 3268239"/>
                <a:gd name="connsiteY6645" fmla="*/ 1296941 h 2970782"/>
                <a:gd name="connsiteX6646" fmla="*/ 3245526 w 3268239"/>
                <a:gd name="connsiteY6646" fmla="*/ 1265866 h 2970782"/>
                <a:gd name="connsiteX6647" fmla="*/ 3247649 w 3268239"/>
                <a:gd name="connsiteY6647" fmla="*/ 1266595 h 2970782"/>
                <a:gd name="connsiteX6648" fmla="*/ 3248412 w 3268239"/>
                <a:gd name="connsiteY6648" fmla="*/ 1268705 h 2970782"/>
                <a:gd name="connsiteX6649" fmla="*/ 3218221 w 3268239"/>
                <a:gd name="connsiteY6649" fmla="*/ 1323387 h 2970782"/>
                <a:gd name="connsiteX6650" fmla="*/ 3189267 w 3268239"/>
                <a:gd name="connsiteY6650" fmla="*/ 1346105 h 2970782"/>
                <a:gd name="connsiteX6651" fmla="*/ 3186176 w 3268239"/>
                <a:gd name="connsiteY6651" fmla="*/ 1347512 h 2970782"/>
                <a:gd name="connsiteX6652" fmla="*/ 3190122 w 3268239"/>
                <a:gd name="connsiteY6652" fmla="*/ 1348106 h 2970782"/>
                <a:gd name="connsiteX6653" fmla="*/ 3224199 w 3268239"/>
                <a:gd name="connsiteY6653" fmla="*/ 1362004 h 2970782"/>
                <a:gd name="connsiteX6654" fmla="*/ 3268239 w 3268239"/>
                <a:gd name="connsiteY6654" fmla="*/ 1406299 h 2970782"/>
                <a:gd name="connsiteX6655" fmla="*/ 3268084 w 3268239"/>
                <a:gd name="connsiteY6655" fmla="*/ 1408537 h 2970782"/>
                <a:gd name="connsiteX6656" fmla="*/ 3266244 w 3268239"/>
                <a:gd name="connsiteY6656" fmla="*/ 1409821 h 2970782"/>
                <a:gd name="connsiteX6657" fmla="*/ 3205612 w 3268239"/>
                <a:gd name="connsiteY6657" fmla="*/ 1394811 h 2970782"/>
                <a:gd name="connsiteX6658" fmla="*/ 3182326 w 3268239"/>
                <a:gd name="connsiteY6658" fmla="*/ 1378496 h 2970782"/>
                <a:gd name="connsiteX6659" fmla="*/ 3167360 w 3268239"/>
                <a:gd name="connsiteY6659" fmla="*/ 1361958 h 2970782"/>
                <a:gd name="connsiteX6660" fmla="*/ 3166641 w 3268239"/>
                <a:gd name="connsiteY6660" fmla="*/ 1362634 h 2970782"/>
                <a:gd name="connsiteX6661" fmla="*/ 3166228 w 3268239"/>
                <a:gd name="connsiteY6661" fmla="*/ 1362544 h 2970782"/>
                <a:gd name="connsiteX6662" fmla="*/ 3161950 w 3268239"/>
                <a:gd name="connsiteY6662" fmla="*/ 1384133 h 2970782"/>
                <a:gd name="connsiteX6663" fmla="*/ 3156870 w 3268239"/>
                <a:gd name="connsiteY6663" fmla="*/ 1395515 h 2970782"/>
                <a:gd name="connsiteX6664" fmla="*/ 3163590 w 3268239"/>
                <a:gd name="connsiteY6664" fmla="*/ 1395179 h 2970782"/>
                <a:gd name="connsiteX6665" fmla="*/ 3165441 w 3268239"/>
                <a:gd name="connsiteY6665" fmla="*/ 1396448 h 2970782"/>
                <a:gd name="connsiteX6666" fmla="*/ 3165614 w 3268239"/>
                <a:gd name="connsiteY6666" fmla="*/ 1398685 h 2970782"/>
                <a:gd name="connsiteX6667" fmla="*/ 3151192 w 3268239"/>
                <a:gd name="connsiteY6667" fmla="*/ 1421010 h 2970782"/>
                <a:gd name="connsiteX6668" fmla="*/ 3130096 w 3268239"/>
                <a:gd name="connsiteY6668" fmla="*/ 1437108 h 2970782"/>
                <a:gd name="connsiteX6669" fmla="*/ 3128274 w 3268239"/>
                <a:gd name="connsiteY6669" fmla="*/ 1439536 h 2970782"/>
                <a:gd name="connsiteX6670" fmla="*/ 3106067 w 3268239"/>
                <a:gd name="connsiteY6670" fmla="*/ 1454138 h 2970782"/>
                <a:gd name="connsiteX6671" fmla="*/ 3103828 w 3268239"/>
                <a:gd name="connsiteY6671" fmla="*/ 1453983 h 2970782"/>
                <a:gd name="connsiteX6672" fmla="*/ 3102545 w 3268239"/>
                <a:gd name="connsiteY6672" fmla="*/ 1452143 h 2970782"/>
                <a:gd name="connsiteX6673" fmla="*/ 3102575 w 3268239"/>
                <a:gd name="connsiteY6673" fmla="*/ 1451415 h 2970782"/>
                <a:gd name="connsiteX6674" fmla="*/ 3087971 w 3268239"/>
                <a:gd name="connsiteY6674" fmla="*/ 1457510 h 2970782"/>
                <a:gd name="connsiteX6675" fmla="*/ 3084617 w 3268239"/>
                <a:gd name="connsiteY6675" fmla="*/ 1458043 h 2970782"/>
                <a:gd name="connsiteX6676" fmla="*/ 3088261 w 3268239"/>
                <a:gd name="connsiteY6676" fmla="*/ 1459667 h 2970782"/>
                <a:gd name="connsiteX6677" fmla="*/ 3117399 w 3268239"/>
                <a:gd name="connsiteY6677" fmla="*/ 1482149 h 2970782"/>
                <a:gd name="connsiteX6678" fmla="*/ 3148033 w 3268239"/>
                <a:gd name="connsiteY6678" fmla="*/ 1536583 h 2970782"/>
                <a:gd name="connsiteX6679" fmla="*/ 3147286 w 3268239"/>
                <a:gd name="connsiteY6679" fmla="*/ 1538699 h 2970782"/>
                <a:gd name="connsiteX6680" fmla="*/ 3145170 w 3268239"/>
                <a:gd name="connsiteY6680" fmla="*/ 1539446 h 2970782"/>
                <a:gd name="connsiteX6681" fmla="*/ 3090735 w 3268239"/>
                <a:gd name="connsiteY6681" fmla="*/ 1508812 h 2970782"/>
                <a:gd name="connsiteX6682" fmla="*/ 3062471 w 3268239"/>
                <a:gd name="connsiteY6682" fmla="*/ 1466500 h 2970782"/>
                <a:gd name="connsiteX6683" fmla="*/ 3061757 w 3268239"/>
                <a:gd name="connsiteY6683" fmla="*/ 1467408 h 2970782"/>
                <a:gd name="connsiteX6684" fmla="*/ 3061383 w 3268239"/>
                <a:gd name="connsiteY6684" fmla="*/ 1467211 h 2970782"/>
                <a:gd name="connsiteX6685" fmla="*/ 3051502 w 3268239"/>
                <a:gd name="connsiteY6685" fmla="*/ 1486878 h 2970782"/>
                <a:gd name="connsiteX6686" fmla="*/ 3033410 w 3268239"/>
                <a:gd name="connsiteY6686" fmla="*/ 1508812 h 2970782"/>
                <a:gd name="connsiteX6687" fmla="*/ 2978975 w 3268239"/>
                <a:gd name="connsiteY6687" fmla="*/ 1539446 h 2970782"/>
                <a:gd name="connsiteX6688" fmla="*/ 2976859 w 3268239"/>
                <a:gd name="connsiteY6688" fmla="*/ 1538700 h 2970782"/>
                <a:gd name="connsiteX6689" fmla="*/ 2976112 w 3268239"/>
                <a:gd name="connsiteY6689" fmla="*/ 1536583 h 2970782"/>
                <a:gd name="connsiteX6690" fmla="*/ 2984112 w 3268239"/>
                <a:gd name="connsiteY6690" fmla="*/ 1511762 h 2970782"/>
                <a:gd name="connsiteX6691" fmla="*/ 2963197 w 3268239"/>
                <a:gd name="connsiteY6691" fmla="*/ 1515729 h 2970782"/>
                <a:gd name="connsiteX6692" fmla="*/ 2926853 w 3268239"/>
                <a:gd name="connsiteY6692" fmla="*/ 1509940 h 2970782"/>
                <a:gd name="connsiteX6693" fmla="*/ 2900468 w 3268239"/>
                <a:gd name="connsiteY6693" fmla="*/ 1499344 h 2970782"/>
                <a:gd name="connsiteX6694" fmla="*/ 2882136 w 3268239"/>
                <a:gd name="connsiteY6694" fmla="*/ 1486640 h 2970782"/>
                <a:gd name="connsiteX6695" fmla="*/ 2881590 w 3268239"/>
                <a:gd name="connsiteY6695" fmla="*/ 1487462 h 2970782"/>
                <a:gd name="connsiteX6696" fmla="*/ 2881160 w 3268239"/>
                <a:gd name="connsiteY6696" fmla="*/ 1487278 h 2970782"/>
                <a:gd name="connsiteX6697" fmla="*/ 2881907 w 3268239"/>
                <a:gd name="connsiteY6697" fmla="*/ 1509465 h 2970782"/>
                <a:gd name="connsiteX6698" fmla="*/ 2876524 w 3268239"/>
                <a:gd name="connsiteY6698" fmla="*/ 1537384 h 2970782"/>
                <a:gd name="connsiteX6699" fmla="*/ 2843399 w 3268239"/>
                <a:gd name="connsiteY6699" fmla="*/ 1590340 h 2970782"/>
                <a:gd name="connsiteX6700" fmla="*/ 2841183 w 3268239"/>
                <a:gd name="connsiteY6700" fmla="*/ 1590698 h 2970782"/>
                <a:gd name="connsiteX6701" fmla="*/ 2839514 w 3268239"/>
                <a:gd name="connsiteY6701" fmla="*/ 1589197 h 2970782"/>
                <a:gd name="connsiteX6702" fmla="*/ 2836961 w 3268239"/>
                <a:gd name="connsiteY6702" fmla="*/ 1575737 h 2970782"/>
                <a:gd name="connsiteX6703" fmla="*/ 2815312 w 3268239"/>
                <a:gd name="connsiteY6703" fmla="*/ 1589965 h 2970782"/>
                <a:gd name="connsiteX6704" fmla="*/ 2779529 w 3268239"/>
                <a:gd name="connsiteY6704" fmla="*/ 1598570 h 2970782"/>
                <a:gd name="connsiteX6705" fmla="*/ 2751099 w 3268239"/>
                <a:gd name="connsiteY6705" fmla="*/ 1598913 h 2970782"/>
                <a:gd name="connsiteX6706" fmla="*/ 2728860 w 3268239"/>
                <a:gd name="connsiteY6706" fmla="*/ 1594126 h 2970782"/>
                <a:gd name="connsiteX6707" fmla="*/ 2729105 w 3268239"/>
                <a:gd name="connsiteY6707" fmla="*/ 1595187 h 2970782"/>
                <a:gd name="connsiteX6708" fmla="*/ 2728717 w 3268239"/>
                <a:gd name="connsiteY6708" fmla="*/ 1595355 h 2970782"/>
                <a:gd name="connsiteX6709" fmla="*/ 2737844 w 3268239"/>
                <a:gd name="connsiteY6709" fmla="*/ 1615384 h 2970782"/>
                <a:gd name="connsiteX6710" fmla="*/ 2740362 w 3268239"/>
                <a:gd name="connsiteY6710" fmla="*/ 1627588 h 2970782"/>
                <a:gd name="connsiteX6711" fmla="*/ 2745621 w 3268239"/>
                <a:gd name="connsiteY6711" fmla="*/ 1623395 h 2970782"/>
                <a:gd name="connsiteX6712" fmla="*/ 2747864 w 3268239"/>
                <a:gd name="connsiteY6712" fmla="*/ 1623344 h 2970782"/>
                <a:gd name="connsiteX6713" fmla="*/ 2749311 w 3268239"/>
                <a:gd name="connsiteY6713" fmla="*/ 1625060 h 2970782"/>
                <a:gd name="connsiteX6714" fmla="*/ 2750631 w 3268239"/>
                <a:gd name="connsiteY6714" fmla="*/ 1651605 h 2970782"/>
                <a:gd name="connsiteX6715" fmla="*/ 2742899 w 3268239"/>
                <a:gd name="connsiteY6715" fmla="*/ 1676985 h 2970782"/>
                <a:gd name="connsiteX6716" fmla="*/ 2742837 w 3268239"/>
                <a:gd name="connsiteY6716" fmla="*/ 1680025 h 2970782"/>
                <a:gd name="connsiteX6717" fmla="*/ 2733328 w 3268239"/>
                <a:gd name="connsiteY6717" fmla="*/ 1704844 h 2970782"/>
                <a:gd name="connsiteX6718" fmla="*/ 2731419 w 3268239"/>
                <a:gd name="connsiteY6718" fmla="*/ 1706024 h 2970782"/>
                <a:gd name="connsiteX6719" fmla="*/ 2729302 w 3268239"/>
                <a:gd name="connsiteY6719" fmla="*/ 1705280 h 2970782"/>
                <a:gd name="connsiteX6720" fmla="*/ 2728902 w 3268239"/>
                <a:gd name="connsiteY6720" fmla="*/ 1704670 h 2970782"/>
                <a:gd name="connsiteX6721" fmla="*/ 2720601 w 3268239"/>
                <a:gd name="connsiteY6721" fmla="*/ 1718144 h 2970782"/>
                <a:gd name="connsiteX6722" fmla="*/ 2718188 w 3268239"/>
                <a:gd name="connsiteY6722" fmla="*/ 1720534 h 2970782"/>
                <a:gd name="connsiteX6723" fmla="*/ 2722095 w 3268239"/>
                <a:gd name="connsiteY6723" fmla="*/ 1719725 h 2970782"/>
                <a:gd name="connsiteX6724" fmla="*/ 2758876 w 3268239"/>
                <a:gd name="connsiteY6724" fmla="*/ 1720974 h 2970782"/>
                <a:gd name="connsiteX6725" fmla="*/ 2815523 w 3268239"/>
                <a:gd name="connsiteY6725" fmla="*/ 1747294 h 2970782"/>
                <a:gd name="connsiteX6726" fmla="*/ 2816151 w 3268239"/>
                <a:gd name="connsiteY6726" fmla="*/ 1749448 h 2970782"/>
                <a:gd name="connsiteX6727" fmla="*/ 2814869 w 3268239"/>
                <a:gd name="connsiteY6727" fmla="*/ 1751289 h 2970782"/>
                <a:gd name="connsiteX6728" fmla="*/ 2752788 w 3268239"/>
                <a:gd name="connsiteY6728" fmla="*/ 1758186 h 2970782"/>
                <a:gd name="connsiteX6729" fmla="*/ 2725295 w 3268239"/>
                <a:gd name="connsiteY6729" fmla="*/ 1750936 h 2970782"/>
                <a:gd name="connsiteX6730" fmla="*/ 2705532 w 3268239"/>
                <a:gd name="connsiteY6730" fmla="*/ 1740598 h 2970782"/>
                <a:gd name="connsiteX6731" fmla="*/ 2705091 w 3268239"/>
                <a:gd name="connsiteY6731" fmla="*/ 1741480 h 2970782"/>
                <a:gd name="connsiteX6732" fmla="*/ 2704521 w 3268239"/>
                <a:gd name="connsiteY6732" fmla="*/ 1741560 h 2970782"/>
                <a:gd name="connsiteX6733" fmla="*/ 2706241 w 3268239"/>
                <a:gd name="connsiteY6733" fmla="*/ 1791646 h 2970782"/>
                <a:gd name="connsiteX6734" fmla="*/ 2679921 w 3268239"/>
                <a:gd name="connsiteY6734" fmla="*/ 1848292 h 2970782"/>
                <a:gd name="connsiteX6735" fmla="*/ 2679029 w 3268239"/>
                <a:gd name="connsiteY6735" fmla="*/ 1848552 h 2970782"/>
                <a:gd name="connsiteX6736" fmla="*/ 2679826 w 3268239"/>
                <a:gd name="connsiteY6736" fmla="*/ 1849261 h 2970782"/>
                <a:gd name="connsiteX6737" fmla="*/ 2679350 w 3268239"/>
                <a:gd name="connsiteY6737" fmla="*/ 1911722 h 2970782"/>
                <a:gd name="connsiteX6738" fmla="*/ 2664726 w 3268239"/>
                <a:gd name="connsiteY6738" fmla="*/ 1945495 h 2970782"/>
                <a:gd name="connsiteX6739" fmla="*/ 2662680 w 3268239"/>
                <a:gd name="connsiteY6739" fmla="*/ 1948206 h 2970782"/>
                <a:gd name="connsiteX6740" fmla="*/ 2666431 w 3268239"/>
                <a:gd name="connsiteY6740" fmla="*/ 1946846 h 2970782"/>
                <a:gd name="connsiteX6741" fmla="*/ 2703013 w 3268239"/>
                <a:gd name="connsiteY6741" fmla="*/ 1942820 h 2970782"/>
                <a:gd name="connsiteX6742" fmla="*/ 2762841 w 3268239"/>
                <a:gd name="connsiteY6742" fmla="*/ 1960767 h 2970782"/>
                <a:gd name="connsiteX6743" fmla="*/ 2763772 w 3268239"/>
                <a:gd name="connsiteY6743" fmla="*/ 1962809 h 2970782"/>
                <a:gd name="connsiteX6744" fmla="*/ 2762766 w 3268239"/>
                <a:gd name="connsiteY6744" fmla="*/ 1964815 h 2970782"/>
                <a:gd name="connsiteX6745" fmla="*/ 2702311 w 3268239"/>
                <a:gd name="connsiteY6745" fmla="*/ 1980521 h 2970782"/>
                <a:gd name="connsiteX6746" fmla="*/ 2674063 w 3268239"/>
                <a:gd name="connsiteY6746" fmla="*/ 1977278 h 2970782"/>
                <a:gd name="connsiteX6747" fmla="*/ 2653025 w 3268239"/>
                <a:gd name="connsiteY6747" fmla="*/ 1969873 h 2970782"/>
                <a:gd name="connsiteX6748" fmla="*/ 2652715 w 3268239"/>
                <a:gd name="connsiteY6748" fmla="*/ 1970810 h 2970782"/>
                <a:gd name="connsiteX6749" fmla="*/ 2652117 w 3268239"/>
                <a:gd name="connsiteY6749" fmla="*/ 1970728 h 2970782"/>
                <a:gd name="connsiteX6750" fmla="*/ 2661028 w 3268239"/>
                <a:gd name="connsiteY6750" fmla="*/ 2020295 h 2970782"/>
                <a:gd name="connsiteX6751" fmla="*/ 2655643 w 3268239"/>
                <a:gd name="connsiteY6751" fmla="*/ 2056701 h 2970782"/>
                <a:gd name="connsiteX6752" fmla="*/ 2648101 w 3268239"/>
                <a:gd name="connsiteY6752" fmla="*/ 2070764 h 2970782"/>
                <a:gd name="connsiteX6753" fmla="*/ 2681604 w 3268239"/>
                <a:gd name="connsiteY6753" fmla="*/ 2084220 h 2970782"/>
                <a:gd name="connsiteX6754" fmla="*/ 2684787 w 3268239"/>
                <a:gd name="connsiteY6754" fmla="*/ 2086491 h 2970782"/>
                <a:gd name="connsiteX6755" fmla="*/ 2683603 w 3268239"/>
                <a:gd name="connsiteY6755" fmla="*/ 2084888 h 2970782"/>
                <a:gd name="connsiteX6756" fmla="*/ 2669334 w 3268239"/>
                <a:gd name="connsiteY6756" fmla="*/ 2050964 h 2970782"/>
                <a:gd name="connsiteX6757" fmla="*/ 2669514 w 3268239"/>
                <a:gd name="connsiteY6757" fmla="*/ 1988502 h 2970782"/>
                <a:gd name="connsiteX6758" fmla="*/ 2671207 w 3268239"/>
                <a:gd name="connsiteY6758" fmla="*/ 1987029 h 2970782"/>
                <a:gd name="connsiteX6759" fmla="*/ 2673417 w 3268239"/>
                <a:gd name="connsiteY6759" fmla="*/ 1987422 h 2970782"/>
                <a:gd name="connsiteX6760" fmla="*/ 2705677 w 3268239"/>
                <a:gd name="connsiteY6760" fmla="*/ 2040909 h 2970782"/>
                <a:gd name="connsiteX6761" fmla="*/ 2709659 w 3268239"/>
                <a:gd name="connsiteY6761" fmla="*/ 2059950 h 2970782"/>
                <a:gd name="connsiteX6762" fmla="*/ 2710645 w 3268239"/>
                <a:gd name="connsiteY6762" fmla="*/ 2074059 h 2970782"/>
                <a:gd name="connsiteX6763" fmla="*/ 2718469 w 3268239"/>
                <a:gd name="connsiteY6763" fmla="*/ 2062040 h 2970782"/>
                <a:gd name="connsiteX6764" fmla="*/ 2731201 w 3268239"/>
                <a:gd name="connsiteY6764" fmla="*/ 2047332 h 2970782"/>
                <a:gd name="connsiteX6765" fmla="*/ 2785385 w 3268239"/>
                <a:gd name="connsiteY6765" fmla="*/ 2016257 h 2970782"/>
                <a:gd name="connsiteX6766" fmla="*/ 2787508 w 3268239"/>
                <a:gd name="connsiteY6766" fmla="*/ 2016987 h 2970782"/>
                <a:gd name="connsiteX6767" fmla="*/ 2788271 w 3268239"/>
                <a:gd name="connsiteY6767" fmla="*/ 2019096 h 2970782"/>
                <a:gd name="connsiteX6768" fmla="*/ 2758080 w 3268239"/>
                <a:gd name="connsiteY6768" fmla="*/ 2073778 h 2970782"/>
                <a:gd name="connsiteX6769" fmla="*/ 2729126 w 3268239"/>
                <a:gd name="connsiteY6769" fmla="*/ 2096496 h 2970782"/>
                <a:gd name="connsiteX6770" fmla="*/ 2726035 w 3268239"/>
                <a:gd name="connsiteY6770" fmla="*/ 2097904 h 2970782"/>
                <a:gd name="connsiteX6771" fmla="*/ 2729981 w 3268239"/>
                <a:gd name="connsiteY6771" fmla="*/ 2098497 h 2970782"/>
                <a:gd name="connsiteX6772" fmla="*/ 2764058 w 3268239"/>
                <a:gd name="connsiteY6772" fmla="*/ 2112395 h 2970782"/>
                <a:gd name="connsiteX6773" fmla="*/ 2769867 w 3268239"/>
                <a:gd name="connsiteY6773" fmla="*/ 2116754 h 2970782"/>
                <a:gd name="connsiteX6774" fmla="*/ 2779726 w 3268239"/>
                <a:gd name="connsiteY6774" fmla="*/ 2097519 h 2970782"/>
                <a:gd name="connsiteX6775" fmla="*/ 2764965 w 3268239"/>
                <a:gd name="connsiteY6775" fmla="*/ 2084380 h 2970782"/>
                <a:gd name="connsiteX6776" fmla="*/ 2764536 w 3268239"/>
                <a:gd name="connsiteY6776" fmla="*/ 2082178 h 2970782"/>
                <a:gd name="connsiteX6777" fmla="*/ 2765981 w 3268239"/>
                <a:gd name="connsiteY6777" fmla="*/ 2080461 h 2970782"/>
                <a:gd name="connsiteX6778" fmla="*/ 2828432 w 3268239"/>
                <a:gd name="connsiteY6778" fmla="*/ 2079266 h 2970782"/>
                <a:gd name="connsiteX6779" fmla="*/ 2862584 w 3268239"/>
                <a:gd name="connsiteY6779" fmla="*/ 2092982 h 2970782"/>
                <a:gd name="connsiteX6780" fmla="*/ 2865767 w 3268239"/>
                <a:gd name="connsiteY6780" fmla="*/ 2095254 h 2970782"/>
                <a:gd name="connsiteX6781" fmla="*/ 2864583 w 3268239"/>
                <a:gd name="connsiteY6781" fmla="*/ 2093650 h 2970782"/>
                <a:gd name="connsiteX6782" fmla="*/ 2850314 w 3268239"/>
                <a:gd name="connsiteY6782" fmla="*/ 2059726 h 2970782"/>
                <a:gd name="connsiteX6783" fmla="*/ 2846105 w 3268239"/>
                <a:gd name="connsiteY6783" fmla="*/ 2030219 h 2970782"/>
                <a:gd name="connsiteX6784" fmla="*/ 2834934 w 3268239"/>
                <a:gd name="connsiteY6784" fmla="*/ 2017597 h 2970782"/>
                <a:gd name="connsiteX6785" fmla="*/ 2815131 w 3268239"/>
                <a:gd name="connsiteY6785" fmla="*/ 1970726 h 2970782"/>
                <a:gd name="connsiteX6786" fmla="*/ 2814257 w 3268239"/>
                <a:gd name="connsiteY6786" fmla="*/ 1971483 h 2970782"/>
                <a:gd name="connsiteX6787" fmla="*/ 2813927 w 3268239"/>
                <a:gd name="connsiteY6787" fmla="*/ 1971220 h 2970782"/>
                <a:gd name="connsiteX6788" fmla="*/ 2800526 w 3268239"/>
                <a:gd name="connsiteY6788" fmla="*/ 1988677 h 2970782"/>
                <a:gd name="connsiteX6789" fmla="*/ 2778631 w 3268239"/>
                <a:gd name="connsiteY6789" fmla="*/ 2006818 h 2970782"/>
                <a:gd name="connsiteX6790" fmla="*/ 2719407 w 3268239"/>
                <a:gd name="connsiteY6790" fmla="*/ 2026670 h 2970782"/>
                <a:gd name="connsiteX6791" fmla="*/ 2717469 w 3268239"/>
                <a:gd name="connsiteY6791" fmla="*/ 2025539 h 2970782"/>
                <a:gd name="connsiteX6792" fmla="*/ 2717134 w 3268239"/>
                <a:gd name="connsiteY6792" fmla="*/ 2023320 h 2970782"/>
                <a:gd name="connsiteX6793" fmla="*/ 2757458 w 3268239"/>
                <a:gd name="connsiteY6793" fmla="*/ 1975617 h 2970782"/>
                <a:gd name="connsiteX6794" fmla="*/ 2790303 w 3268239"/>
                <a:gd name="connsiteY6794" fmla="*/ 1959015 h 2970782"/>
                <a:gd name="connsiteX6795" fmla="*/ 2792822 w 3268239"/>
                <a:gd name="connsiteY6795" fmla="*/ 1958425 h 2970782"/>
                <a:gd name="connsiteX6796" fmla="*/ 2786201 w 3268239"/>
                <a:gd name="connsiteY6796" fmla="*/ 1956034 h 2970782"/>
                <a:gd name="connsiteX6797" fmla="*/ 2755510 w 3268239"/>
                <a:gd name="connsiteY6797" fmla="*/ 1935726 h 2970782"/>
                <a:gd name="connsiteX6798" fmla="*/ 2721006 w 3268239"/>
                <a:gd name="connsiteY6798" fmla="*/ 1883658 h 2970782"/>
                <a:gd name="connsiteX6799" fmla="*/ 2721596 w 3268239"/>
                <a:gd name="connsiteY6799" fmla="*/ 1881494 h 2970782"/>
                <a:gd name="connsiteX6800" fmla="*/ 2723653 w 3268239"/>
                <a:gd name="connsiteY6800" fmla="*/ 1880595 h 2970782"/>
                <a:gd name="connsiteX6801" fmla="*/ 2780168 w 3268239"/>
                <a:gd name="connsiteY6801" fmla="*/ 1907199 h 2970782"/>
                <a:gd name="connsiteX6802" fmla="*/ 2804705 w 3268239"/>
                <a:gd name="connsiteY6802" fmla="*/ 1934628 h 2970782"/>
                <a:gd name="connsiteX6803" fmla="*/ 2806551 w 3268239"/>
                <a:gd name="connsiteY6803" fmla="*/ 1938075 h 2970782"/>
                <a:gd name="connsiteX6804" fmla="*/ 2806200 w 3268239"/>
                <a:gd name="connsiteY6804" fmla="*/ 1936112 h 2970782"/>
                <a:gd name="connsiteX6805" fmla="*/ 2808442 w 3268239"/>
                <a:gd name="connsiteY6805" fmla="*/ 1899378 h 2970782"/>
                <a:gd name="connsiteX6806" fmla="*/ 2836282 w 3268239"/>
                <a:gd name="connsiteY6806" fmla="*/ 1843463 h 2970782"/>
                <a:gd name="connsiteX6807" fmla="*/ 2838452 w 3268239"/>
                <a:gd name="connsiteY6807" fmla="*/ 1842893 h 2970782"/>
                <a:gd name="connsiteX6808" fmla="*/ 2840258 w 3268239"/>
                <a:gd name="connsiteY6808" fmla="*/ 1844225 h 2970782"/>
                <a:gd name="connsiteX6809" fmla="*/ 2845477 w 3268239"/>
                <a:gd name="connsiteY6809" fmla="*/ 1906469 h 2970782"/>
                <a:gd name="connsiteX6810" fmla="*/ 2840610 w 3268239"/>
                <a:gd name="connsiteY6810" fmla="*/ 1925303 h 2970782"/>
                <a:gd name="connsiteX6811" fmla="*/ 2835241 w 3268239"/>
                <a:gd name="connsiteY6811" fmla="*/ 1938388 h 2970782"/>
                <a:gd name="connsiteX6812" fmla="*/ 2847581 w 3268239"/>
                <a:gd name="connsiteY6812" fmla="*/ 1931081 h 2970782"/>
                <a:gd name="connsiteX6813" fmla="*/ 2865512 w 3268239"/>
                <a:gd name="connsiteY6813" fmla="*/ 1923538 h 2970782"/>
                <a:gd name="connsiteX6814" fmla="*/ 2927856 w 3268239"/>
                <a:gd name="connsiteY6814" fmla="*/ 1919691 h 2970782"/>
                <a:gd name="connsiteX6815" fmla="*/ 2929436 w 3268239"/>
                <a:gd name="connsiteY6815" fmla="*/ 1921285 h 2970782"/>
                <a:gd name="connsiteX6816" fmla="*/ 2929185 w 3268239"/>
                <a:gd name="connsiteY6816" fmla="*/ 1923515 h 2970782"/>
                <a:gd name="connsiteX6817" fmla="*/ 2877889 w 3268239"/>
                <a:gd name="connsiteY6817" fmla="*/ 1959156 h 2970782"/>
                <a:gd name="connsiteX6818" fmla="*/ 2841866 w 3268239"/>
                <a:gd name="connsiteY6818" fmla="*/ 1966692 h 2970782"/>
                <a:gd name="connsiteX6819" fmla="*/ 2838471 w 3268239"/>
                <a:gd name="connsiteY6819" fmla="*/ 1966584 h 2970782"/>
                <a:gd name="connsiteX6820" fmla="*/ 2841745 w 3268239"/>
                <a:gd name="connsiteY6820" fmla="*/ 1968864 h 2970782"/>
                <a:gd name="connsiteX6821" fmla="*/ 2866135 w 3268239"/>
                <a:gd name="connsiteY6821" fmla="*/ 1996424 h 2970782"/>
                <a:gd name="connsiteX6822" fmla="*/ 2882738 w 3268239"/>
                <a:gd name="connsiteY6822" fmla="*/ 2029269 h 2970782"/>
                <a:gd name="connsiteX6823" fmla="*/ 2884669 w 3268239"/>
                <a:gd name="connsiteY6823" fmla="*/ 2044946 h 2970782"/>
                <a:gd name="connsiteX6824" fmla="*/ 2886656 w 3268239"/>
                <a:gd name="connsiteY6824" fmla="*/ 2049671 h 2970782"/>
                <a:gd name="connsiteX6825" fmla="*/ 2890639 w 3268239"/>
                <a:gd name="connsiteY6825" fmla="*/ 2068712 h 2970782"/>
                <a:gd name="connsiteX6826" fmla="*/ 2891625 w 3268239"/>
                <a:gd name="connsiteY6826" fmla="*/ 2082821 h 2970782"/>
                <a:gd name="connsiteX6827" fmla="*/ 2899449 w 3268239"/>
                <a:gd name="connsiteY6827" fmla="*/ 2070802 h 2970782"/>
                <a:gd name="connsiteX6828" fmla="*/ 2912181 w 3268239"/>
                <a:gd name="connsiteY6828" fmla="*/ 2056095 h 2970782"/>
                <a:gd name="connsiteX6829" fmla="*/ 2966365 w 3268239"/>
                <a:gd name="connsiteY6829" fmla="*/ 2025020 h 2970782"/>
                <a:gd name="connsiteX6830" fmla="*/ 2968487 w 3268239"/>
                <a:gd name="connsiteY6830" fmla="*/ 2025749 h 2970782"/>
                <a:gd name="connsiteX6831" fmla="*/ 2969251 w 3268239"/>
                <a:gd name="connsiteY6831" fmla="*/ 2027859 h 2970782"/>
                <a:gd name="connsiteX6832" fmla="*/ 2939060 w 3268239"/>
                <a:gd name="connsiteY6832" fmla="*/ 2082541 h 2970782"/>
                <a:gd name="connsiteX6833" fmla="*/ 2910106 w 3268239"/>
                <a:gd name="connsiteY6833" fmla="*/ 2105259 h 2970782"/>
                <a:gd name="connsiteX6834" fmla="*/ 2907015 w 3268239"/>
                <a:gd name="connsiteY6834" fmla="*/ 2106666 h 2970782"/>
                <a:gd name="connsiteX6835" fmla="*/ 2910960 w 3268239"/>
                <a:gd name="connsiteY6835" fmla="*/ 2107260 h 2970782"/>
                <a:gd name="connsiteX6836" fmla="*/ 2945038 w 3268239"/>
                <a:gd name="connsiteY6836" fmla="*/ 2121158 h 2970782"/>
                <a:gd name="connsiteX6837" fmla="*/ 2989078 w 3268239"/>
                <a:gd name="connsiteY6837" fmla="*/ 2165452 h 2970782"/>
                <a:gd name="connsiteX6838" fmla="*/ 2988923 w 3268239"/>
                <a:gd name="connsiteY6838" fmla="*/ 2167691 h 2970782"/>
                <a:gd name="connsiteX6839" fmla="*/ 2987082 w 3268239"/>
                <a:gd name="connsiteY6839" fmla="*/ 2168975 h 2970782"/>
                <a:gd name="connsiteX6840" fmla="*/ 2926450 w 3268239"/>
                <a:gd name="connsiteY6840" fmla="*/ 2153965 h 2970782"/>
                <a:gd name="connsiteX6841" fmla="*/ 2903164 w 3268239"/>
                <a:gd name="connsiteY6841" fmla="*/ 2137649 h 2970782"/>
                <a:gd name="connsiteX6842" fmla="*/ 2888199 w 3268239"/>
                <a:gd name="connsiteY6842" fmla="*/ 2121112 h 2970782"/>
                <a:gd name="connsiteX6843" fmla="*/ 2887480 w 3268239"/>
                <a:gd name="connsiteY6843" fmla="*/ 2121788 h 2970782"/>
                <a:gd name="connsiteX6844" fmla="*/ 2887067 w 3268239"/>
                <a:gd name="connsiteY6844" fmla="*/ 2121698 h 2970782"/>
                <a:gd name="connsiteX6845" fmla="*/ 2882788 w 3268239"/>
                <a:gd name="connsiteY6845" fmla="*/ 2143287 h 2970782"/>
                <a:gd name="connsiteX6846" fmla="*/ 2877709 w 3268239"/>
                <a:gd name="connsiteY6846" fmla="*/ 2154669 h 2970782"/>
                <a:gd name="connsiteX6847" fmla="*/ 2884429 w 3268239"/>
                <a:gd name="connsiteY6847" fmla="*/ 2154332 h 2970782"/>
                <a:gd name="connsiteX6848" fmla="*/ 2886279 w 3268239"/>
                <a:gd name="connsiteY6848" fmla="*/ 2155601 h 2970782"/>
                <a:gd name="connsiteX6849" fmla="*/ 2886453 w 3268239"/>
                <a:gd name="connsiteY6849" fmla="*/ 2157839 h 2970782"/>
                <a:gd name="connsiteX6850" fmla="*/ 2872031 w 3268239"/>
                <a:gd name="connsiteY6850" fmla="*/ 2180164 h 2970782"/>
                <a:gd name="connsiteX6851" fmla="*/ 2850935 w 3268239"/>
                <a:gd name="connsiteY6851" fmla="*/ 2196262 h 2970782"/>
                <a:gd name="connsiteX6852" fmla="*/ 2849113 w 3268239"/>
                <a:gd name="connsiteY6852" fmla="*/ 2198690 h 2970782"/>
                <a:gd name="connsiteX6853" fmla="*/ 2826906 w 3268239"/>
                <a:gd name="connsiteY6853" fmla="*/ 2213292 h 2970782"/>
                <a:gd name="connsiteX6854" fmla="*/ 2824667 w 3268239"/>
                <a:gd name="connsiteY6854" fmla="*/ 2213137 h 2970782"/>
                <a:gd name="connsiteX6855" fmla="*/ 2823383 w 3268239"/>
                <a:gd name="connsiteY6855" fmla="*/ 2211297 h 2970782"/>
                <a:gd name="connsiteX6856" fmla="*/ 2823414 w 3268239"/>
                <a:gd name="connsiteY6856" fmla="*/ 2210569 h 2970782"/>
                <a:gd name="connsiteX6857" fmla="*/ 2808810 w 3268239"/>
                <a:gd name="connsiteY6857" fmla="*/ 2216664 h 2970782"/>
                <a:gd name="connsiteX6858" fmla="*/ 2805455 w 3268239"/>
                <a:gd name="connsiteY6858" fmla="*/ 2217197 h 2970782"/>
                <a:gd name="connsiteX6859" fmla="*/ 2809100 w 3268239"/>
                <a:gd name="connsiteY6859" fmla="*/ 2218821 h 2970782"/>
                <a:gd name="connsiteX6860" fmla="*/ 2838237 w 3268239"/>
                <a:gd name="connsiteY6860" fmla="*/ 2241302 h 2970782"/>
                <a:gd name="connsiteX6861" fmla="*/ 2868871 w 3268239"/>
                <a:gd name="connsiteY6861" fmla="*/ 2295737 h 2970782"/>
                <a:gd name="connsiteX6862" fmla="*/ 2868125 w 3268239"/>
                <a:gd name="connsiteY6862" fmla="*/ 2297853 h 2970782"/>
                <a:gd name="connsiteX6863" fmla="*/ 2866009 w 3268239"/>
                <a:gd name="connsiteY6863" fmla="*/ 2298600 h 2970782"/>
                <a:gd name="connsiteX6864" fmla="*/ 2811574 w 3268239"/>
                <a:gd name="connsiteY6864" fmla="*/ 2267966 h 2970782"/>
                <a:gd name="connsiteX6865" fmla="*/ 2783310 w 3268239"/>
                <a:gd name="connsiteY6865" fmla="*/ 2225654 h 2970782"/>
                <a:gd name="connsiteX6866" fmla="*/ 2782596 w 3268239"/>
                <a:gd name="connsiteY6866" fmla="*/ 2226561 h 2970782"/>
                <a:gd name="connsiteX6867" fmla="*/ 2782222 w 3268239"/>
                <a:gd name="connsiteY6867" fmla="*/ 2226364 h 2970782"/>
                <a:gd name="connsiteX6868" fmla="*/ 2772341 w 3268239"/>
                <a:gd name="connsiteY6868" fmla="*/ 2246031 h 2970782"/>
                <a:gd name="connsiteX6869" fmla="*/ 2754249 w 3268239"/>
                <a:gd name="connsiteY6869" fmla="*/ 2267966 h 2970782"/>
                <a:gd name="connsiteX6870" fmla="*/ 2699814 w 3268239"/>
                <a:gd name="connsiteY6870" fmla="*/ 2298600 h 2970782"/>
                <a:gd name="connsiteX6871" fmla="*/ 2697698 w 3268239"/>
                <a:gd name="connsiteY6871" fmla="*/ 2297854 h 2970782"/>
                <a:gd name="connsiteX6872" fmla="*/ 2696951 w 3268239"/>
                <a:gd name="connsiteY6872" fmla="*/ 2295737 h 2970782"/>
                <a:gd name="connsiteX6873" fmla="*/ 2704950 w 3268239"/>
                <a:gd name="connsiteY6873" fmla="*/ 2270916 h 2970782"/>
                <a:gd name="connsiteX6874" fmla="*/ 2684036 w 3268239"/>
                <a:gd name="connsiteY6874" fmla="*/ 2274883 h 2970782"/>
                <a:gd name="connsiteX6875" fmla="*/ 2647692 w 3268239"/>
                <a:gd name="connsiteY6875" fmla="*/ 2269094 h 2970782"/>
                <a:gd name="connsiteX6876" fmla="*/ 2621307 w 3268239"/>
                <a:gd name="connsiteY6876" fmla="*/ 2258498 h 2970782"/>
                <a:gd name="connsiteX6877" fmla="*/ 2602975 w 3268239"/>
                <a:gd name="connsiteY6877" fmla="*/ 2245794 h 2970782"/>
                <a:gd name="connsiteX6878" fmla="*/ 2602428 w 3268239"/>
                <a:gd name="connsiteY6878" fmla="*/ 2246616 h 2970782"/>
                <a:gd name="connsiteX6879" fmla="*/ 2601999 w 3268239"/>
                <a:gd name="connsiteY6879" fmla="*/ 2246431 h 2970782"/>
                <a:gd name="connsiteX6880" fmla="*/ 2602594 w 3268239"/>
                <a:gd name="connsiteY6880" fmla="*/ 2264109 h 2970782"/>
                <a:gd name="connsiteX6881" fmla="*/ 2604119 w 3268239"/>
                <a:gd name="connsiteY6881" fmla="*/ 2263604 h 2970782"/>
                <a:gd name="connsiteX6882" fmla="*/ 2606241 w 3268239"/>
                <a:gd name="connsiteY6882" fmla="*/ 2264334 h 2970782"/>
                <a:gd name="connsiteX6883" fmla="*/ 2607005 w 3268239"/>
                <a:gd name="connsiteY6883" fmla="*/ 2266444 h 2970782"/>
                <a:gd name="connsiteX6884" fmla="*/ 2599059 w 3268239"/>
                <a:gd name="connsiteY6884" fmla="*/ 2291807 h 2970782"/>
                <a:gd name="connsiteX6885" fmla="*/ 2598008 w 3268239"/>
                <a:gd name="connsiteY6885" fmla="*/ 2293191 h 2970782"/>
                <a:gd name="connsiteX6886" fmla="*/ 2597363 w 3268239"/>
                <a:gd name="connsiteY6886" fmla="*/ 2296538 h 2970782"/>
                <a:gd name="connsiteX6887" fmla="*/ 2564237 w 3268239"/>
                <a:gd name="connsiteY6887" fmla="*/ 2349494 h 2970782"/>
                <a:gd name="connsiteX6888" fmla="*/ 2562022 w 3268239"/>
                <a:gd name="connsiteY6888" fmla="*/ 2349851 h 2970782"/>
                <a:gd name="connsiteX6889" fmla="*/ 2560353 w 3268239"/>
                <a:gd name="connsiteY6889" fmla="*/ 2348351 h 2970782"/>
                <a:gd name="connsiteX6890" fmla="*/ 2557990 w 3268239"/>
                <a:gd name="connsiteY6890" fmla="*/ 2335895 h 2970782"/>
                <a:gd name="connsiteX6891" fmla="*/ 2547860 w 3268239"/>
                <a:gd name="connsiteY6891" fmla="*/ 2343844 h 2970782"/>
                <a:gd name="connsiteX6892" fmla="*/ 2544769 w 3268239"/>
                <a:gd name="connsiteY6892" fmla="*/ 2345251 h 2970782"/>
                <a:gd name="connsiteX6893" fmla="*/ 2548714 w 3268239"/>
                <a:gd name="connsiteY6893" fmla="*/ 2345844 h 2970782"/>
                <a:gd name="connsiteX6894" fmla="*/ 2582792 w 3268239"/>
                <a:gd name="connsiteY6894" fmla="*/ 2359743 h 2970782"/>
                <a:gd name="connsiteX6895" fmla="*/ 2626832 w 3268239"/>
                <a:gd name="connsiteY6895" fmla="*/ 2404037 h 2970782"/>
                <a:gd name="connsiteX6896" fmla="*/ 2626677 w 3268239"/>
                <a:gd name="connsiteY6896" fmla="*/ 2406276 h 2970782"/>
                <a:gd name="connsiteX6897" fmla="*/ 2624837 w 3268239"/>
                <a:gd name="connsiteY6897" fmla="*/ 2407559 h 2970782"/>
                <a:gd name="connsiteX6898" fmla="*/ 2564204 w 3268239"/>
                <a:gd name="connsiteY6898" fmla="*/ 2392550 h 2970782"/>
                <a:gd name="connsiteX6899" fmla="*/ 2540918 w 3268239"/>
                <a:gd name="connsiteY6899" fmla="*/ 2376234 h 2970782"/>
                <a:gd name="connsiteX6900" fmla="*/ 2525953 w 3268239"/>
                <a:gd name="connsiteY6900" fmla="*/ 2359697 h 2970782"/>
                <a:gd name="connsiteX6901" fmla="*/ 2525234 w 3268239"/>
                <a:gd name="connsiteY6901" fmla="*/ 2360373 h 2970782"/>
                <a:gd name="connsiteX6902" fmla="*/ 2524821 w 3268239"/>
                <a:gd name="connsiteY6902" fmla="*/ 2360283 h 2970782"/>
                <a:gd name="connsiteX6903" fmla="*/ 2520542 w 3268239"/>
                <a:gd name="connsiteY6903" fmla="*/ 2381872 h 2970782"/>
                <a:gd name="connsiteX6904" fmla="*/ 2515463 w 3268239"/>
                <a:gd name="connsiteY6904" fmla="*/ 2393253 h 2970782"/>
                <a:gd name="connsiteX6905" fmla="*/ 2522183 w 3268239"/>
                <a:gd name="connsiteY6905" fmla="*/ 2392917 h 2970782"/>
                <a:gd name="connsiteX6906" fmla="*/ 2524034 w 3268239"/>
                <a:gd name="connsiteY6906" fmla="*/ 2394186 h 2970782"/>
                <a:gd name="connsiteX6907" fmla="*/ 2524207 w 3268239"/>
                <a:gd name="connsiteY6907" fmla="*/ 2396423 h 2970782"/>
                <a:gd name="connsiteX6908" fmla="*/ 2509785 w 3268239"/>
                <a:gd name="connsiteY6908" fmla="*/ 2418749 h 2970782"/>
                <a:gd name="connsiteX6909" fmla="*/ 2488689 w 3268239"/>
                <a:gd name="connsiteY6909" fmla="*/ 2434846 h 2970782"/>
                <a:gd name="connsiteX6910" fmla="*/ 2486867 w 3268239"/>
                <a:gd name="connsiteY6910" fmla="*/ 2437275 h 2970782"/>
                <a:gd name="connsiteX6911" fmla="*/ 2464660 w 3268239"/>
                <a:gd name="connsiteY6911" fmla="*/ 2451877 h 2970782"/>
                <a:gd name="connsiteX6912" fmla="*/ 2462421 w 3268239"/>
                <a:gd name="connsiteY6912" fmla="*/ 2451722 h 2970782"/>
                <a:gd name="connsiteX6913" fmla="*/ 2461137 w 3268239"/>
                <a:gd name="connsiteY6913" fmla="*/ 2449882 h 2970782"/>
                <a:gd name="connsiteX6914" fmla="*/ 2461168 w 3268239"/>
                <a:gd name="connsiteY6914" fmla="*/ 2449154 h 2970782"/>
                <a:gd name="connsiteX6915" fmla="*/ 2446564 w 3268239"/>
                <a:gd name="connsiteY6915" fmla="*/ 2455249 h 2970782"/>
                <a:gd name="connsiteX6916" fmla="*/ 2443209 w 3268239"/>
                <a:gd name="connsiteY6916" fmla="*/ 2455781 h 2970782"/>
                <a:gd name="connsiteX6917" fmla="*/ 2446854 w 3268239"/>
                <a:gd name="connsiteY6917" fmla="*/ 2457405 h 2970782"/>
                <a:gd name="connsiteX6918" fmla="*/ 2475991 w 3268239"/>
                <a:gd name="connsiteY6918" fmla="*/ 2479887 h 2970782"/>
                <a:gd name="connsiteX6919" fmla="*/ 2506625 w 3268239"/>
                <a:gd name="connsiteY6919" fmla="*/ 2534321 h 2970782"/>
                <a:gd name="connsiteX6920" fmla="*/ 2505879 w 3268239"/>
                <a:gd name="connsiteY6920" fmla="*/ 2536438 h 2970782"/>
                <a:gd name="connsiteX6921" fmla="*/ 2503763 w 3268239"/>
                <a:gd name="connsiteY6921" fmla="*/ 2537184 h 2970782"/>
                <a:gd name="connsiteX6922" fmla="*/ 2449328 w 3268239"/>
                <a:gd name="connsiteY6922" fmla="*/ 2506551 h 2970782"/>
                <a:gd name="connsiteX6923" fmla="*/ 2421327 w 3268239"/>
                <a:gd name="connsiteY6923" fmla="*/ 2464632 h 2970782"/>
                <a:gd name="connsiteX6924" fmla="*/ 2420350 w 3268239"/>
                <a:gd name="connsiteY6924" fmla="*/ 2465146 h 2970782"/>
                <a:gd name="connsiteX6925" fmla="*/ 2419976 w 3268239"/>
                <a:gd name="connsiteY6925" fmla="*/ 2464949 h 2970782"/>
                <a:gd name="connsiteX6926" fmla="*/ 2410095 w 3268239"/>
                <a:gd name="connsiteY6926" fmla="*/ 2484616 h 2970782"/>
                <a:gd name="connsiteX6927" fmla="*/ 2392003 w 3268239"/>
                <a:gd name="connsiteY6927" fmla="*/ 2506550 h 2970782"/>
                <a:gd name="connsiteX6928" fmla="*/ 2337568 w 3268239"/>
                <a:gd name="connsiteY6928" fmla="*/ 2537185 h 2970782"/>
                <a:gd name="connsiteX6929" fmla="*/ 2335452 w 3268239"/>
                <a:gd name="connsiteY6929" fmla="*/ 2536438 h 2970782"/>
                <a:gd name="connsiteX6930" fmla="*/ 2334705 w 3268239"/>
                <a:gd name="connsiteY6930" fmla="*/ 2534322 h 2970782"/>
                <a:gd name="connsiteX6931" fmla="*/ 2342704 w 3268239"/>
                <a:gd name="connsiteY6931" fmla="*/ 2509501 h 2970782"/>
                <a:gd name="connsiteX6932" fmla="*/ 2321790 w 3268239"/>
                <a:gd name="connsiteY6932" fmla="*/ 2513468 h 2970782"/>
                <a:gd name="connsiteX6933" fmla="*/ 2285446 w 3268239"/>
                <a:gd name="connsiteY6933" fmla="*/ 2507679 h 2970782"/>
                <a:gd name="connsiteX6934" fmla="*/ 2259061 w 3268239"/>
                <a:gd name="connsiteY6934" fmla="*/ 2497083 h 2970782"/>
                <a:gd name="connsiteX6935" fmla="*/ 2240729 w 3268239"/>
                <a:gd name="connsiteY6935" fmla="*/ 2484379 h 2970782"/>
                <a:gd name="connsiteX6936" fmla="*/ 2240182 w 3268239"/>
                <a:gd name="connsiteY6936" fmla="*/ 2485200 h 2970782"/>
                <a:gd name="connsiteX6937" fmla="*/ 2239606 w 3268239"/>
                <a:gd name="connsiteY6937" fmla="*/ 2485209 h 2970782"/>
                <a:gd name="connsiteX6938" fmla="*/ 2235117 w 3268239"/>
                <a:gd name="connsiteY6938" fmla="*/ 2535123 h 2970782"/>
                <a:gd name="connsiteX6939" fmla="*/ 2201991 w 3268239"/>
                <a:gd name="connsiteY6939" fmla="*/ 2588079 h 2970782"/>
                <a:gd name="connsiteX6940" fmla="*/ 2199776 w 3268239"/>
                <a:gd name="connsiteY6940" fmla="*/ 2588436 h 2970782"/>
                <a:gd name="connsiteX6941" fmla="*/ 2198107 w 3268239"/>
                <a:gd name="connsiteY6941" fmla="*/ 2586936 h 2970782"/>
                <a:gd name="connsiteX6942" fmla="*/ 2198943 w 3268239"/>
                <a:gd name="connsiteY6942" fmla="*/ 2524479 h 2970782"/>
                <a:gd name="connsiteX6943" fmla="*/ 2213761 w 3268239"/>
                <a:gd name="connsiteY6943" fmla="*/ 2490791 h 2970782"/>
                <a:gd name="connsiteX6944" fmla="*/ 2215332 w 3268239"/>
                <a:gd name="connsiteY6944" fmla="*/ 2488735 h 2970782"/>
                <a:gd name="connsiteX6945" fmla="*/ 2208700 w 3268239"/>
                <a:gd name="connsiteY6945" fmla="*/ 2491094 h 2970782"/>
                <a:gd name="connsiteX6946" fmla="*/ 2172096 w 3268239"/>
                <a:gd name="connsiteY6946" fmla="*/ 2494909 h 2970782"/>
                <a:gd name="connsiteX6947" fmla="*/ 2112371 w 3268239"/>
                <a:gd name="connsiteY6947" fmla="*/ 2476619 h 2970782"/>
                <a:gd name="connsiteX6948" fmla="*/ 2111452 w 3268239"/>
                <a:gd name="connsiteY6948" fmla="*/ 2474572 h 2970782"/>
                <a:gd name="connsiteX6949" fmla="*/ 2112469 w 3268239"/>
                <a:gd name="connsiteY6949" fmla="*/ 2472571 h 2970782"/>
                <a:gd name="connsiteX6950" fmla="*/ 2173015 w 3268239"/>
                <a:gd name="connsiteY6950" fmla="*/ 2457213 h 2970782"/>
                <a:gd name="connsiteX6951" fmla="*/ 2209390 w 3268239"/>
                <a:gd name="connsiteY6951" fmla="*/ 2462808 h 2970782"/>
                <a:gd name="connsiteX6952" fmla="*/ 2213006 w 3268239"/>
                <a:gd name="connsiteY6952" fmla="*/ 2464296 h 2970782"/>
                <a:gd name="connsiteX6953" fmla="*/ 2211488 w 3268239"/>
                <a:gd name="connsiteY6953" fmla="*/ 2463004 h 2970782"/>
                <a:gd name="connsiteX6954" fmla="*/ 2189883 w 3268239"/>
                <a:gd name="connsiteY6954" fmla="*/ 2433211 h 2970782"/>
                <a:gd name="connsiteX6955" fmla="*/ 2176540 w 3268239"/>
                <a:gd name="connsiteY6955" fmla="*/ 2398913 h 2970782"/>
                <a:gd name="connsiteX6956" fmla="*/ 2176093 w 3268239"/>
                <a:gd name="connsiteY6956" fmla="*/ 2381454 h 2970782"/>
                <a:gd name="connsiteX6957" fmla="*/ 2169296 w 3268239"/>
                <a:gd name="connsiteY6957" fmla="*/ 2376050 h 2970782"/>
                <a:gd name="connsiteX6958" fmla="*/ 2141904 w 3268239"/>
                <a:gd name="connsiteY6958" fmla="*/ 2333732 h 2970782"/>
                <a:gd name="connsiteX6959" fmla="*/ 2140919 w 3268239"/>
                <a:gd name="connsiteY6959" fmla="*/ 2334232 h 2970782"/>
                <a:gd name="connsiteX6960" fmla="*/ 2140548 w 3268239"/>
                <a:gd name="connsiteY6960" fmla="*/ 2334030 h 2970782"/>
                <a:gd name="connsiteX6961" fmla="*/ 2130384 w 3268239"/>
                <a:gd name="connsiteY6961" fmla="*/ 2353551 h 2970782"/>
                <a:gd name="connsiteX6962" fmla="*/ 2111976 w 3268239"/>
                <a:gd name="connsiteY6962" fmla="*/ 2375222 h 2970782"/>
                <a:gd name="connsiteX6963" fmla="*/ 2057105 w 3268239"/>
                <a:gd name="connsiteY6963" fmla="*/ 2405066 h 2970782"/>
                <a:gd name="connsiteX6964" fmla="*/ 2055000 w 3268239"/>
                <a:gd name="connsiteY6964" fmla="*/ 2404289 h 2970782"/>
                <a:gd name="connsiteX6965" fmla="*/ 2054284 w 3268239"/>
                <a:gd name="connsiteY6965" fmla="*/ 2402162 h 2970782"/>
                <a:gd name="connsiteX6966" fmla="*/ 2085702 w 3268239"/>
                <a:gd name="connsiteY6966" fmla="*/ 2348176 h 2970782"/>
                <a:gd name="connsiteX6967" fmla="*/ 2115161 w 3268239"/>
                <a:gd name="connsiteY6967" fmla="*/ 2326118 h 2970782"/>
                <a:gd name="connsiteX6968" fmla="*/ 2117540 w 3268239"/>
                <a:gd name="connsiteY6968" fmla="*/ 2325099 h 2970782"/>
                <a:gd name="connsiteX6969" fmla="*/ 2110605 w 3268239"/>
                <a:gd name="connsiteY6969" fmla="*/ 2323895 h 2970782"/>
                <a:gd name="connsiteX6970" fmla="*/ 2076849 w 3268239"/>
                <a:gd name="connsiteY6970" fmla="*/ 2309231 h 2970782"/>
                <a:gd name="connsiteX6971" fmla="*/ 2033820 w 3268239"/>
                <a:gd name="connsiteY6971" fmla="*/ 2263953 h 2970782"/>
                <a:gd name="connsiteX6972" fmla="*/ 2034026 w 3268239"/>
                <a:gd name="connsiteY6972" fmla="*/ 2261719 h 2970782"/>
                <a:gd name="connsiteX6973" fmla="*/ 2035895 w 3268239"/>
                <a:gd name="connsiteY6973" fmla="*/ 2260476 h 2970782"/>
                <a:gd name="connsiteX6974" fmla="*/ 2096173 w 3268239"/>
                <a:gd name="connsiteY6974" fmla="*/ 2276852 h 2970782"/>
                <a:gd name="connsiteX6975" fmla="*/ 2125105 w 3268239"/>
                <a:gd name="connsiteY6975" fmla="*/ 2299598 h 2970782"/>
                <a:gd name="connsiteX6976" fmla="*/ 2127523 w 3268239"/>
                <a:gd name="connsiteY6976" fmla="*/ 2302671 h 2970782"/>
                <a:gd name="connsiteX6977" fmla="*/ 2126836 w 3268239"/>
                <a:gd name="connsiteY6977" fmla="*/ 2300800 h 2970782"/>
                <a:gd name="connsiteX6978" fmla="*/ 2122658 w 3268239"/>
                <a:gd name="connsiteY6978" fmla="*/ 2264235 h 2970782"/>
                <a:gd name="connsiteX6979" fmla="*/ 2140355 w 3268239"/>
                <a:gd name="connsiteY6979" fmla="*/ 2204333 h 2970782"/>
                <a:gd name="connsiteX6980" fmla="*/ 2142393 w 3268239"/>
                <a:gd name="connsiteY6980" fmla="*/ 2203394 h 2970782"/>
                <a:gd name="connsiteX6981" fmla="*/ 2144403 w 3268239"/>
                <a:gd name="connsiteY6981" fmla="*/ 2204391 h 2970782"/>
                <a:gd name="connsiteX6982" fmla="*/ 2160361 w 3268239"/>
                <a:gd name="connsiteY6982" fmla="*/ 2264781 h 2970782"/>
                <a:gd name="connsiteX6983" fmla="*/ 2158842 w 3268239"/>
                <a:gd name="connsiteY6983" fmla="*/ 2284174 h 2970782"/>
                <a:gd name="connsiteX6984" fmla="*/ 2155829 w 3268239"/>
                <a:gd name="connsiteY6984" fmla="*/ 2297993 h 2970782"/>
                <a:gd name="connsiteX6985" fmla="*/ 2166712 w 3268239"/>
                <a:gd name="connsiteY6985" fmla="*/ 2288652 h 2970782"/>
                <a:gd name="connsiteX6986" fmla="*/ 2183059 w 3268239"/>
                <a:gd name="connsiteY6986" fmla="*/ 2278108 h 2970782"/>
                <a:gd name="connsiteX6987" fmla="*/ 2243785 w 3268239"/>
                <a:gd name="connsiteY6987" fmla="*/ 2263482 h 2970782"/>
                <a:gd name="connsiteX6988" fmla="*/ 2245618 w 3268239"/>
                <a:gd name="connsiteY6988" fmla="*/ 2264778 h 2970782"/>
                <a:gd name="connsiteX6989" fmla="*/ 2245759 w 3268239"/>
                <a:gd name="connsiteY6989" fmla="*/ 2267017 h 2970782"/>
                <a:gd name="connsiteX6990" fmla="*/ 2201438 w 3268239"/>
                <a:gd name="connsiteY6990" fmla="*/ 2311032 h 2970782"/>
                <a:gd name="connsiteX6991" fmla="*/ 2167274 w 3268239"/>
                <a:gd name="connsiteY6991" fmla="*/ 2324715 h 2970782"/>
                <a:gd name="connsiteX6992" fmla="*/ 2163912 w 3268239"/>
                <a:gd name="connsiteY6992" fmla="*/ 2325198 h 2970782"/>
                <a:gd name="connsiteX6993" fmla="*/ 2167532 w 3268239"/>
                <a:gd name="connsiteY6993" fmla="*/ 2326875 h 2970782"/>
                <a:gd name="connsiteX6994" fmla="*/ 2196342 w 3268239"/>
                <a:gd name="connsiteY6994" fmla="*/ 2349775 h 2970782"/>
                <a:gd name="connsiteX6995" fmla="*/ 2226186 w 3268239"/>
                <a:gd name="connsiteY6995" fmla="*/ 2404647 h 2970782"/>
                <a:gd name="connsiteX6996" fmla="*/ 2225409 w 3268239"/>
                <a:gd name="connsiteY6996" fmla="*/ 2406752 h 2970782"/>
                <a:gd name="connsiteX6997" fmla="*/ 2223282 w 3268239"/>
                <a:gd name="connsiteY6997" fmla="*/ 2407468 h 2970782"/>
                <a:gd name="connsiteX6998" fmla="*/ 2215502 w 3268239"/>
                <a:gd name="connsiteY6998" fmla="*/ 2404836 h 2970782"/>
                <a:gd name="connsiteX6999" fmla="*/ 2222988 w 3268239"/>
                <a:gd name="connsiteY6999" fmla="*/ 2415159 h 2970782"/>
                <a:gd name="connsiteX7000" fmla="*/ 2231194 w 3268239"/>
                <a:gd name="connsiteY7000" fmla="*/ 2432796 h 2970782"/>
                <a:gd name="connsiteX7001" fmla="*/ 2235361 w 3268239"/>
                <a:gd name="connsiteY7001" fmla="*/ 2446312 h 2970782"/>
                <a:gd name="connsiteX7002" fmla="*/ 2240249 w 3268239"/>
                <a:gd name="connsiteY7002" fmla="*/ 2432830 h 2970782"/>
                <a:gd name="connsiteX7003" fmla="*/ 2249305 w 3268239"/>
                <a:gd name="connsiteY7003" fmla="*/ 2415613 h 2970782"/>
                <a:gd name="connsiteX7004" fmla="*/ 2295008 w 3268239"/>
                <a:gd name="connsiteY7004" fmla="*/ 2373035 h 2970782"/>
                <a:gd name="connsiteX7005" fmla="*/ 2297240 w 3268239"/>
                <a:gd name="connsiteY7005" fmla="*/ 2373263 h 2970782"/>
                <a:gd name="connsiteX7006" fmla="*/ 2298463 w 3268239"/>
                <a:gd name="connsiteY7006" fmla="*/ 2375144 h 2970782"/>
                <a:gd name="connsiteX7007" fmla="*/ 2298385 w 3268239"/>
                <a:gd name="connsiteY7007" fmla="*/ 2376198 h 2970782"/>
                <a:gd name="connsiteX7008" fmla="*/ 2317255 w 3268239"/>
                <a:gd name="connsiteY7008" fmla="*/ 2351048 h 2970782"/>
                <a:gd name="connsiteX7009" fmla="*/ 2319252 w 3268239"/>
                <a:gd name="connsiteY7009" fmla="*/ 2349403 h 2970782"/>
                <a:gd name="connsiteX7010" fmla="*/ 2312257 w 3268239"/>
                <a:gd name="connsiteY7010" fmla="*/ 2350194 h 2970782"/>
                <a:gd name="connsiteX7011" fmla="*/ 2275744 w 3268239"/>
                <a:gd name="connsiteY7011" fmla="*/ 2345589 h 2970782"/>
                <a:gd name="connsiteX7012" fmla="*/ 2221739 w 3268239"/>
                <a:gd name="connsiteY7012" fmla="*/ 2314202 h 2970782"/>
                <a:gd name="connsiteX7013" fmla="*/ 2221310 w 3268239"/>
                <a:gd name="connsiteY7013" fmla="*/ 2312000 h 2970782"/>
                <a:gd name="connsiteX7014" fmla="*/ 2222756 w 3268239"/>
                <a:gd name="connsiteY7014" fmla="*/ 2310283 h 2970782"/>
                <a:gd name="connsiteX7015" fmla="*/ 2248693 w 3268239"/>
                <a:gd name="connsiteY7015" fmla="*/ 2304484 h 2970782"/>
                <a:gd name="connsiteX7016" fmla="*/ 2271257 w 3268239"/>
                <a:gd name="connsiteY7016" fmla="*/ 2307329 h 2970782"/>
                <a:gd name="connsiteX7017" fmla="*/ 2265106 w 3268239"/>
                <a:gd name="connsiteY7017" fmla="*/ 2294759 h 2970782"/>
                <a:gd name="connsiteX7018" fmla="*/ 2261081 w 3268239"/>
                <a:gd name="connsiteY7018" fmla="*/ 2258177 h 2970782"/>
                <a:gd name="connsiteX7019" fmla="*/ 2266466 w 3268239"/>
                <a:gd name="connsiteY7019" fmla="*/ 2221771 h 2970782"/>
                <a:gd name="connsiteX7020" fmla="*/ 2267437 w 3268239"/>
                <a:gd name="connsiteY7020" fmla="*/ 2219372 h 2970782"/>
                <a:gd name="connsiteX7021" fmla="*/ 2261665 w 3268239"/>
                <a:gd name="connsiteY7021" fmla="*/ 2223401 h 2970782"/>
                <a:gd name="connsiteX7022" fmla="*/ 2227372 w 3268239"/>
                <a:gd name="connsiteY7022" fmla="*/ 2236758 h 2970782"/>
                <a:gd name="connsiteX7023" fmla="*/ 2164937 w 3268239"/>
                <a:gd name="connsiteY7023" fmla="*/ 2234908 h 2970782"/>
                <a:gd name="connsiteX7024" fmla="*/ 2163509 w 3268239"/>
                <a:gd name="connsiteY7024" fmla="*/ 2233176 h 2970782"/>
                <a:gd name="connsiteX7025" fmla="*/ 2163961 w 3268239"/>
                <a:gd name="connsiteY7025" fmla="*/ 2230978 h 2970782"/>
                <a:gd name="connsiteX7026" fmla="*/ 2218292 w 3268239"/>
                <a:gd name="connsiteY7026" fmla="*/ 2200160 h 2970782"/>
                <a:gd name="connsiteX7027" fmla="*/ 2254852 w 3268239"/>
                <a:gd name="connsiteY7027" fmla="*/ 2195939 h 2970782"/>
                <a:gd name="connsiteX7028" fmla="*/ 2258733 w 3268239"/>
                <a:gd name="connsiteY7028" fmla="*/ 2196419 h 2970782"/>
                <a:gd name="connsiteX7029" fmla="*/ 2256928 w 3268239"/>
                <a:gd name="connsiteY7029" fmla="*/ 2195574 h 2970782"/>
                <a:gd name="connsiteX7030" fmla="*/ 2228214 w 3268239"/>
                <a:gd name="connsiteY7030" fmla="*/ 2172553 h 2970782"/>
                <a:gd name="connsiteX7031" fmla="*/ 2198600 w 3268239"/>
                <a:gd name="connsiteY7031" fmla="*/ 2117557 h 2970782"/>
                <a:gd name="connsiteX7032" fmla="*/ 2199386 w 3268239"/>
                <a:gd name="connsiteY7032" fmla="*/ 2115456 h 2970782"/>
                <a:gd name="connsiteX7033" fmla="*/ 2201515 w 3268239"/>
                <a:gd name="connsiteY7033" fmla="*/ 2114748 h 2970782"/>
                <a:gd name="connsiteX7034" fmla="*/ 2255370 w 3268239"/>
                <a:gd name="connsiteY7034" fmla="*/ 2146391 h 2970782"/>
                <a:gd name="connsiteX7035" fmla="*/ 2267946 w 3268239"/>
                <a:gd name="connsiteY7035" fmla="*/ 2161231 h 2970782"/>
                <a:gd name="connsiteX7036" fmla="*/ 2275538 w 3268239"/>
                <a:gd name="connsiteY7036" fmla="*/ 2173164 h 2970782"/>
                <a:gd name="connsiteX7037" fmla="*/ 2276688 w 3268239"/>
                <a:gd name="connsiteY7037" fmla="*/ 2158869 h 2970782"/>
                <a:gd name="connsiteX7038" fmla="*/ 2280870 w 3268239"/>
                <a:gd name="connsiteY7038" fmla="*/ 2139871 h 2970782"/>
                <a:gd name="connsiteX7039" fmla="*/ 2313690 w 3268239"/>
                <a:gd name="connsiteY7039" fmla="*/ 2086725 h 2970782"/>
                <a:gd name="connsiteX7040" fmla="*/ 2315904 w 3268239"/>
                <a:gd name="connsiteY7040" fmla="*/ 2086355 h 2970782"/>
                <a:gd name="connsiteX7041" fmla="*/ 2317580 w 3268239"/>
                <a:gd name="connsiteY7041" fmla="*/ 2087846 h 2970782"/>
                <a:gd name="connsiteX7042" fmla="*/ 2317104 w 3268239"/>
                <a:gd name="connsiteY7042" fmla="*/ 2150307 h 2970782"/>
                <a:gd name="connsiteX7043" fmla="*/ 2302480 w 3268239"/>
                <a:gd name="connsiteY7043" fmla="*/ 2184079 h 2970782"/>
                <a:gd name="connsiteX7044" fmla="*/ 2300434 w 3268239"/>
                <a:gd name="connsiteY7044" fmla="*/ 2186790 h 2970782"/>
                <a:gd name="connsiteX7045" fmla="*/ 2304185 w 3268239"/>
                <a:gd name="connsiteY7045" fmla="*/ 2185431 h 2970782"/>
                <a:gd name="connsiteX7046" fmla="*/ 2340767 w 3268239"/>
                <a:gd name="connsiteY7046" fmla="*/ 2181405 h 2970782"/>
                <a:gd name="connsiteX7047" fmla="*/ 2400595 w 3268239"/>
                <a:gd name="connsiteY7047" fmla="*/ 2199352 h 2970782"/>
                <a:gd name="connsiteX7048" fmla="*/ 2401526 w 3268239"/>
                <a:gd name="connsiteY7048" fmla="*/ 2201394 h 2970782"/>
                <a:gd name="connsiteX7049" fmla="*/ 2400520 w 3268239"/>
                <a:gd name="connsiteY7049" fmla="*/ 2203400 h 2970782"/>
                <a:gd name="connsiteX7050" fmla="*/ 2340065 w 3268239"/>
                <a:gd name="connsiteY7050" fmla="*/ 2219106 h 2970782"/>
                <a:gd name="connsiteX7051" fmla="*/ 2311817 w 3268239"/>
                <a:gd name="connsiteY7051" fmla="*/ 2215863 h 2970782"/>
                <a:gd name="connsiteX7052" fmla="*/ 2290779 w 3268239"/>
                <a:gd name="connsiteY7052" fmla="*/ 2208457 h 2970782"/>
                <a:gd name="connsiteX7053" fmla="*/ 2290469 w 3268239"/>
                <a:gd name="connsiteY7053" fmla="*/ 2209395 h 2970782"/>
                <a:gd name="connsiteX7054" fmla="*/ 2290063 w 3268239"/>
                <a:gd name="connsiteY7054" fmla="*/ 2209513 h 2970782"/>
                <a:gd name="connsiteX7055" fmla="*/ 2296592 w 3268239"/>
                <a:gd name="connsiteY7055" fmla="*/ 2230531 h 2970782"/>
                <a:gd name="connsiteX7056" fmla="*/ 2298782 w 3268239"/>
                <a:gd name="connsiteY7056" fmla="*/ 2258880 h 2970782"/>
                <a:gd name="connsiteX7057" fmla="*/ 2293397 w 3268239"/>
                <a:gd name="connsiteY7057" fmla="*/ 2295286 h 2970782"/>
                <a:gd name="connsiteX7058" fmla="*/ 2285855 w 3268239"/>
                <a:gd name="connsiteY7058" fmla="*/ 2309349 h 2970782"/>
                <a:gd name="connsiteX7059" fmla="*/ 2319358 w 3268239"/>
                <a:gd name="connsiteY7059" fmla="*/ 2322804 h 2970782"/>
                <a:gd name="connsiteX7060" fmla="*/ 2322541 w 3268239"/>
                <a:gd name="connsiteY7060" fmla="*/ 2325076 h 2970782"/>
                <a:gd name="connsiteX7061" fmla="*/ 2321357 w 3268239"/>
                <a:gd name="connsiteY7061" fmla="*/ 2323473 h 2970782"/>
                <a:gd name="connsiteX7062" fmla="*/ 2307088 w 3268239"/>
                <a:gd name="connsiteY7062" fmla="*/ 2289549 h 2970782"/>
                <a:gd name="connsiteX7063" fmla="*/ 2307268 w 3268239"/>
                <a:gd name="connsiteY7063" fmla="*/ 2227087 h 2970782"/>
                <a:gd name="connsiteX7064" fmla="*/ 2308961 w 3268239"/>
                <a:gd name="connsiteY7064" fmla="*/ 2225614 h 2970782"/>
                <a:gd name="connsiteX7065" fmla="*/ 2311171 w 3268239"/>
                <a:gd name="connsiteY7065" fmla="*/ 2226007 h 2970782"/>
                <a:gd name="connsiteX7066" fmla="*/ 2343431 w 3268239"/>
                <a:gd name="connsiteY7066" fmla="*/ 2279493 h 2970782"/>
                <a:gd name="connsiteX7067" fmla="*/ 2347413 w 3268239"/>
                <a:gd name="connsiteY7067" fmla="*/ 2298534 h 2970782"/>
                <a:gd name="connsiteX7068" fmla="*/ 2348399 w 3268239"/>
                <a:gd name="connsiteY7068" fmla="*/ 2312644 h 2970782"/>
                <a:gd name="connsiteX7069" fmla="*/ 2356223 w 3268239"/>
                <a:gd name="connsiteY7069" fmla="*/ 2300624 h 2970782"/>
                <a:gd name="connsiteX7070" fmla="*/ 2368955 w 3268239"/>
                <a:gd name="connsiteY7070" fmla="*/ 2285917 h 2970782"/>
                <a:gd name="connsiteX7071" fmla="*/ 2423139 w 3268239"/>
                <a:gd name="connsiteY7071" fmla="*/ 2254842 h 2970782"/>
                <a:gd name="connsiteX7072" fmla="*/ 2425262 w 3268239"/>
                <a:gd name="connsiteY7072" fmla="*/ 2255571 h 2970782"/>
                <a:gd name="connsiteX7073" fmla="*/ 2426026 w 3268239"/>
                <a:gd name="connsiteY7073" fmla="*/ 2257681 h 2970782"/>
                <a:gd name="connsiteX7074" fmla="*/ 2395834 w 3268239"/>
                <a:gd name="connsiteY7074" fmla="*/ 2312363 h 2970782"/>
                <a:gd name="connsiteX7075" fmla="*/ 2366880 w 3268239"/>
                <a:gd name="connsiteY7075" fmla="*/ 2335081 h 2970782"/>
                <a:gd name="connsiteX7076" fmla="*/ 2363789 w 3268239"/>
                <a:gd name="connsiteY7076" fmla="*/ 2336488 h 2970782"/>
                <a:gd name="connsiteX7077" fmla="*/ 2367735 w 3268239"/>
                <a:gd name="connsiteY7077" fmla="*/ 2337082 h 2970782"/>
                <a:gd name="connsiteX7078" fmla="*/ 2401812 w 3268239"/>
                <a:gd name="connsiteY7078" fmla="*/ 2350980 h 2970782"/>
                <a:gd name="connsiteX7079" fmla="*/ 2407621 w 3268239"/>
                <a:gd name="connsiteY7079" fmla="*/ 2355338 h 2970782"/>
                <a:gd name="connsiteX7080" fmla="*/ 2417480 w 3268239"/>
                <a:gd name="connsiteY7080" fmla="*/ 2336104 h 2970782"/>
                <a:gd name="connsiteX7081" fmla="*/ 2402719 w 3268239"/>
                <a:gd name="connsiteY7081" fmla="*/ 2322965 h 2970782"/>
                <a:gd name="connsiteX7082" fmla="*/ 2402290 w 3268239"/>
                <a:gd name="connsiteY7082" fmla="*/ 2320763 h 2970782"/>
                <a:gd name="connsiteX7083" fmla="*/ 2403735 w 3268239"/>
                <a:gd name="connsiteY7083" fmla="*/ 2319046 h 2970782"/>
                <a:gd name="connsiteX7084" fmla="*/ 2466187 w 3268239"/>
                <a:gd name="connsiteY7084" fmla="*/ 2317851 h 2970782"/>
                <a:gd name="connsiteX7085" fmla="*/ 2500338 w 3268239"/>
                <a:gd name="connsiteY7085" fmla="*/ 2331567 h 2970782"/>
                <a:gd name="connsiteX7086" fmla="*/ 2503521 w 3268239"/>
                <a:gd name="connsiteY7086" fmla="*/ 2333838 h 2970782"/>
                <a:gd name="connsiteX7087" fmla="*/ 2502337 w 3268239"/>
                <a:gd name="connsiteY7087" fmla="*/ 2332235 h 2970782"/>
                <a:gd name="connsiteX7088" fmla="*/ 2488068 w 3268239"/>
                <a:gd name="connsiteY7088" fmla="*/ 2298311 h 2970782"/>
                <a:gd name="connsiteX7089" fmla="*/ 2483859 w 3268239"/>
                <a:gd name="connsiteY7089" fmla="*/ 2268804 h 2970782"/>
                <a:gd name="connsiteX7090" fmla="*/ 2472688 w 3268239"/>
                <a:gd name="connsiteY7090" fmla="*/ 2256182 h 2970782"/>
                <a:gd name="connsiteX7091" fmla="*/ 2459044 w 3268239"/>
                <a:gd name="connsiteY7091" fmla="*/ 2231237 h 2970782"/>
                <a:gd name="connsiteX7092" fmla="*/ 2452957 w 3268239"/>
                <a:gd name="connsiteY7092" fmla="*/ 2209781 h 2970782"/>
                <a:gd name="connsiteX7093" fmla="*/ 2452012 w 3268239"/>
                <a:gd name="connsiteY7093" fmla="*/ 2210068 h 2970782"/>
                <a:gd name="connsiteX7094" fmla="*/ 2451681 w 3268239"/>
                <a:gd name="connsiteY7094" fmla="*/ 2209805 h 2970782"/>
                <a:gd name="connsiteX7095" fmla="*/ 2438280 w 3268239"/>
                <a:gd name="connsiteY7095" fmla="*/ 2227262 h 2970782"/>
                <a:gd name="connsiteX7096" fmla="*/ 2416385 w 3268239"/>
                <a:gd name="connsiteY7096" fmla="*/ 2245403 h 2970782"/>
                <a:gd name="connsiteX7097" fmla="*/ 2357161 w 3268239"/>
                <a:gd name="connsiteY7097" fmla="*/ 2265255 h 2970782"/>
                <a:gd name="connsiteX7098" fmla="*/ 2355223 w 3268239"/>
                <a:gd name="connsiteY7098" fmla="*/ 2264124 h 2970782"/>
                <a:gd name="connsiteX7099" fmla="*/ 2354888 w 3268239"/>
                <a:gd name="connsiteY7099" fmla="*/ 2261905 h 2970782"/>
                <a:gd name="connsiteX7100" fmla="*/ 2395212 w 3268239"/>
                <a:gd name="connsiteY7100" fmla="*/ 2214202 h 2970782"/>
                <a:gd name="connsiteX7101" fmla="*/ 2428057 w 3268239"/>
                <a:gd name="connsiteY7101" fmla="*/ 2197600 h 2970782"/>
                <a:gd name="connsiteX7102" fmla="*/ 2430576 w 3268239"/>
                <a:gd name="connsiteY7102" fmla="*/ 2197010 h 2970782"/>
                <a:gd name="connsiteX7103" fmla="*/ 2423956 w 3268239"/>
                <a:gd name="connsiteY7103" fmla="*/ 2194619 h 2970782"/>
                <a:gd name="connsiteX7104" fmla="*/ 2393264 w 3268239"/>
                <a:gd name="connsiteY7104" fmla="*/ 2174311 h 2970782"/>
                <a:gd name="connsiteX7105" fmla="*/ 2358760 w 3268239"/>
                <a:gd name="connsiteY7105" fmla="*/ 2122243 h 2970782"/>
                <a:gd name="connsiteX7106" fmla="*/ 2359350 w 3268239"/>
                <a:gd name="connsiteY7106" fmla="*/ 2120079 h 2970782"/>
                <a:gd name="connsiteX7107" fmla="*/ 2361407 w 3268239"/>
                <a:gd name="connsiteY7107" fmla="*/ 2119180 h 2970782"/>
                <a:gd name="connsiteX7108" fmla="*/ 2417922 w 3268239"/>
                <a:gd name="connsiteY7108" fmla="*/ 2145783 h 2970782"/>
                <a:gd name="connsiteX7109" fmla="*/ 2421280 w 3268239"/>
                <a:gd name="connsiteY7109" fmla="*/ 2149537 h 2970782"/>
                <a:gd name="connsiteX7110" fmla="*/ 2425046 w 3268239"/>
                <a:gd name="connsiteY7110" fmla="*/ 2138401 h 2970782"/>
                <a:gd name="connsiteX7111" fmla="*/ 2447947 w 3268239"/>
                <a:gd name="connsiteY7111" fmla="*/ 2109591 h 2970782"/>
                <a:gd name="connsiteX7112" fmla="*/ 2458989 w 3268239"/>
                <a:gd name="connsiteY7112" fmla="*/ 2101324 h 2970782"/>
                <a:gd name="connsiteX7113" fmla="*/ 2471834 w 3268239"/>
                <a:gd name="connsiteY7113" fmla="*/ 2084869 h 2970782"/>
                <a:gd name="connsiteX7114" fmla="*/ 2439095 w 3268239"/>
                <a:gd name="connsiteY7114" fmla="*/ 2070646 h 2970782"/>
                <a:gd name="connsiteX7115" fmla="*/ 2396066 w 3268239"/>
                <a:gd name="connsiteY7115" fmla="*/ 2025368 h 2970782"/>
                <a:gd name="connsiteX7116" fmla="*/ 2396272 w 3268239"/>
                <a:gd name="connsiteY7116" fmla="*/ 2023134 h 2970782"/>
                <a:gd name="connsiteX7117" fmla="*/ 2398141 w 3268239"/>
                <a:gd name="connsiteY7117" fmla="*/ 2021892 h 2970782"/>
                <a:gd name="connsiteX7118" fmla="*/ 2458419 w 3268239"/>
                <a:gd name="connsiteY7118" fmla="*/ 2038267 h 2970782"/>
                <a:gd name="connsiteX7119" fmla="*/ 2487350 w 3268239"/>
                <a:gd name="connsiteY7119" fmla="*/ 2061013 h 2970782"/>
                <a:gd name="connsiteX7120" fmla="*/ 2489769 w 3268239"/>
                <a:gd name="connsiteY7120" fmla="*/ 2064087 h 2970782"/>
                <a:gd name="connsiteX7121" fmla="*/ 2489082 w 3268239"/>
                <a:gd name="connsiteY7121" fmla="*/ 2062215 h 2970782"/>
                <a:gd name="connsiteX7122" fmla="*/ 2484904 w 3268239"/>
                <a:gd name="connsiteY7122" fmla="*/ 2025651 h 2970782"/>
                <a:gd name="connsiteX7123" fmla="*/ 2502601 w 3268239"/>
                <a:gd name="connsiteY7123" fmla="*/ 1965748 h 2970782"/>
                <a:gd name="connsiteX7124" fmla="*/ 2504639 w 3268239"/>
                <a:gd name="connsiteY7124" fmla="*/ 1964809 h 2970782"/>
                <a:gd name="connsiteX7125" fmla="*/ 2506649 w 3268239"/>
                <a:gd name="connsiteY7125" fmla="*/ 1965807 h 2970782"/>
                <a:gd name="connsiteX7126" fmla="*/ 2522607 w 3268239"/>
                <a:gd name="connsiteY7126" fmla="*/ 2026196 h 2970782"/>
                <a:gd name="connsiteX7127" fmla="*/ 2521088 w 3268239"/>
                <a:gd name="connsiteY7127" fmla="*/ 2045589 h 2970782"/>
                <a:gd name="connsiteX7128" fmla="*/ 2518075 w 3268239"/>
                <a:gd name="connsiteY7128" fmla="*/ 2059408 h 2970782"/>
                <a:gd name="connsiteX7129" fmla="*/ 2528958 w 3268239"/>
                <a:gd name="connsiteY7129" fmla="*/ 2050067 h 2970782"/>
                <a:gd name="connsiteX7130" fmla="*/ 2545305 w 3268239"/>
                <a:gd name="connsiteY7130" fmla="*/ 2039523 h 2970782"/>
                <a:gd name="connsiteX7131" fmla="*/ 2606031 w 3268239"/>
                <a:gd name="connsiteY7131" fmla="*/ 2024897 h 2970782"/>
                <a:gd name="connsiteX7132" fmla="*/ 2607863 w 3268239"/>
                <a:gd name="connsiteY7132" fmla="*/ 2026193 h 2970782"/>
                <a:gd name="connsiteX7133" fmla="*/ 2608005 w 3268239"/>
                <a:gd name="connsiteY7133" fmla="*/ 2028432 h 2970782"/>
                <a:gd name="connsiteX7134" fmla="*/ 2563684 w 3268239"/>
                <a:gd name="connsiteY7134" fmla="*/ 2072447 h 2970782"/>
                <a:gd name="connsiteX7135" fmla="*/ 2529520 w 3268239"/>
                <a:gd name="connsiteY7135" fmla="*/ 2086130 h 2970782"/>
                <a:gd name="connsiteX7136" fmla="*/ 2526158 w 3268239"/>
                <a:gd name="connsiteY7136" fmla="*/ 2086613 h 2970782"/>
                <a:gd name="connsiteX7137" fmla="*/ 2529778 w 3268239"/>
                <a:gd name="connsiteY7137" fmla="*/ 2088290 h 2970782"/>
                <a:gd name="connsiteX7138" fmla="*/ 2558588 w 3268239"/>
                <a:gd name="connsiteY7138" fmla="*/ 2111191 h 2970782"/>
                <a:gd name="connsiteX7139" fmla="*/ 2588432 w 3268239"/>
                <a:gd name="connsiteY7139" fmla="*/ 2166062 h 2970782"/>
                <a:gd name="connsiteX7140" fmla="*/ 2587655 w 3268239"/>
                <a:gd name="connsiteY7140" fmla="*/ 2168167 h 2970782"/>
                <a:gd name="connsiteX7141" fmla="*/ 2585528 w 3268239"/>
                <a:gd name="connsiteY7141" fmla="*/ 2168883 h 2970782"/>
                <a:gd name="connsiteX7142" fmla="*/ 2575369 w 3268239"/>
                <a:gd name="connsiteY7142" fmla="*/ 2162971 h 2970782"/>
                <a:gd name="connsiteX7143" fmla="*/ 2585234 w 3268239"/>
                <a:gd name="connsiteY7143" fmla="*/ 2176575 h 2970782"/>
                <a:gd name="connsiteX7144" fmla="*/ 2593440 w 3268239"/>
                <a:gd name="connsiteY7144" fmla="*/ 2194211 h 2970782"/>
                <a:gd name="connsiteX7145" fmla="*/ 2597607 w 3268239"/>
                <a:gd name="connsiteY7145" fmla="*/ 2207727 h 2970782"/>
                <a:gd name="connsiteX7146" fmla="*/ 2602494 w 3268239"/>
                <a:gd name="connsiteY7146" fmla="*/ 2194245 h 2970782"/>
                <a:gd name="connsiteX7147" fmla="*/ 2611551 w 3268239"/>
                <a:gd name="connsiteY7147" fmla="*/ 2177028 h 2970782"/>
                <a:gd name="connsiteX7148" fmla="*/ 2657254 w 3268239"/>
                <a:gd name="connsiteY7148" fmla="*/ 2134451 h 2970782"/>
                <a:gd name="connsiteX7149" fmla="*/ 2659486 w 3268239"/>
                <a:gd name="connsiteY7149" fmla="*/ 2134679 h 2970782"/>
                <a:gd name="connsiteX7150" fmla="*/ 2660709 w 3268239"/>
                <a:gd name="connsiteY7150" fmla="*/ 2136560 h 2970782"/>
                <a:gd name="connsiteX7151" fmla="*/ 2660631 w 3268239"/>
                <a:gd name="connsiteY7151" fmla="*/ 2137613 h 2970782"/>
                <a:gd name="connsiteX7152" fmla="*/ 2679501 w 3268239"/>
                <a:gd name="connsiteY7152" fmla="*/ 2112464 h 2970782"/>
                <a:gd name="connsiteX7153" fmla="*/ 2681498 w 3268239"/>
                <a:gd name="connsiteY7153" fmla="*/ 2110819 h 2970782"/>
                <a:gd name="connsiteX7154" fmla="*/ 2674503 w 3268239"/>
                <a:gd name="connsiteY7154" fmla="*/ 2111609 h 2970782"/>
                <a:gd name="connsiteX7155" fmla="*/ 2637990 w 3268239"/>
                <a:gd name="connsiteY7155" fmla="*/ 2107004 h 2970782"/>
                <a:gd name="connsiteX7156" fmla="*/ 2583985 w 3268239"/>
                <a:gd name="connsiteY7156" fmla="*/ 2075617 h 2970782"/>
                <a:gd name="connsiteX7157" fmla="*/ 2583556 w 3268239"/>
                <a:gd name="connsiteY7157" fmla="*/ 2073415 h 2970782"/>
                <a:gd name="connsiteX7158" fmla="*/ 2585002 w 3268239"/>
                <a:gd name="connsiteY7158" fmla="*/ 2071699 h 2970782"/>
                <a:gd name="connsiteX7159" fmla="*/ 2610939 w 3268239"/>
                <a:gd name="connsiteY7159" fmla="*/ 2065899 h 2970782"/>
                <a:gd name="connsiteX7160" fmla="*/ 2633503 w 3268239"/>
                <a:gd name="connsiteY7160" fmla="*/ 2068744 h 2970782"/>
                <a:gd name="connsiteX7161" fmla="*/ 2627352 w 3268239"/>
                <a:gd name="connsiteY7161" fmla="*/ 2056174 h 2970782"/>
                <a:gd name="connsiteX7162" fmla="*/ 2623327 w 3268239"/>
                <a:gd name="connsiteY7162" fmla="*/ 2019593 h 2970782"/>
                <a:gd name="connsiteX7163" fmla="*/ 2628712 w 3268239"/>
                <a:gd name="connsiteY7163" fmla="*/ 1983186 h 2970782"/>
                <a:gd name="connsiteX7164" fmla="*/ 2629683 w 3268239"/>
                <a:gd name="connsiteY7164" fmla="*/ 1980788 h 2970782"/>
                <a:gd name="connsiteX7165" fmla="*/ 2623911 w 3268239"/>
                <a:gd name="connsiteY7165" fmla="*/ 1984817 h 2970782"/>
                <a:gd name="connsiteX7166" fmla="*/ 2589617 w 3268239"/>
                <a:gd name="connsiteY7166" fmla="*/ 1998173 h 2970782"/>
                <a:gd name="connsiteX7167" fmla="*/ 2527183 w 3268239"/>
                <a:gd name="connsiteY7167" fmla="*/ 1996323 h 2970782"/>
                <a:gd name="connsiteX7168" fmla="*/ 2525755 w 3268239"/>
                <a:gd name="connsiteY7168" fmla="*/ 1994592 h 2970782"/>
                <a:gd name="connsiteX7169" fmla="*/ 2526207 w 3268239"/>
                <a:gd name="connsiteY7169" fmla="*/ 1992394 h 2970782"/>
                <a:gd name="connsiteX7170" fmla="*/ 2580538 w 3268239"/>
                <a:gd name="connsiteY7170" fmla="*/ 1961575 h 2970782"/>
                <a:gd name="connsiteX7171" fmla="*/ 2586088 w 3268239"/>
                <a:gd name="connsiteY7171" fmla="*/ 1960934 h 2970782"/>
                <a:gd name="connsiteX7172" fmla="*/ 2576455 w 3268239"/>
                <a:gd name="connsiteY7172" fmla="*/ 1951777 h 2970782"/>
                <a:gd name="connsiteX7173" fmla="*/ 2559942 w 3268239"/>
                <a:gd name="connsiteY7173" fmla="*/ 1918887 h 2970782"/>
                <a:gd name="connsiteX7174" fmla="*/ 2552312 w 3268239"/>
                <a:gd name="connsiteY7174" fmla="*/ 1882884 h 2970782"/>
                <a:gd name="connsiteX7175" fmla="*/ 2552388 w 3268239"/>
                <a:gd name="connsiteY7175" fmla="*/ 1880297 h 2970782"/>
                <a:gd name="connsiteX7176" fmla="*/ 2548380 w 3268239"/>
                <a:gd name="connsiteY7176" fmla="*/ 1886084 h 2970782"/>
                <a:gd name="connsiteX7177" fmla="*/ 2520884 w 3268239"/>
                <a:gd name="connsiteY7177" fmla="*/ 1910546 h 2970782"/>
                <a:gd name="connsiteX7178" fmla="*/ 2461712 w 3268239"/>
                <a:gd name="connsiteY7178" fmla="*/ 1930555 h 2970782"/>
                <a:gd name="connsiteX7179" fmla="*/ 2459772 w 3268239"/>
                <a:gd name="connsiteY7179" fmla="*/ 1929429 h 2970782"/>
                <a:gd name="connsiteX7180" fmla="*/ 2459430 w 3268239"/>
                <a:gd name="connsiteY7180" fmla="*/ 1927210 h 2970782"/>
                <a:gd name="connsiteX7181" fmla="*/ 2499629 w 3268239"/>
                <a:gd name="connsiteY7181" fmla="*/ 1879401 h 2970782"/>
                <a:gd name="connsiteX7182" fmla="*/ 2532430 w 3268239"/>
                <a:gd name="connsiteY7182" fmla="*/ 1862713 h 2970782"/>
                <a:gd name="connsiteX7183" fmla="*/ 2536235 w 3268239"/>
                <a:gd name="connsiteY7183" fmla="*/ 1861811 h 2970782"/>
                <a:gd name="connsiteX7184" fmla="*/ 2534248 w 3268239"/>
                <a:gd name="connsiteY7184" fmla="*/ 1861648 h 2970782"/>
                <a:gd name="connsiteX7185" fmla="*/ 2499316 w 3268239"/>
                <a:gd name="connsiteY7185" fmla="*/ 1850067 h 2970782"/>
                <a:gd name="connsiteX7186" fmla="*/ 2468463 w 3268239"/>
                <a:gd name="connsiteY7186" fmla="*/ 1830005 h 2970782"/>
                <a:gd name="connsiteX7187" fmla="*/ 2457904 w 3268239"/>
                <a:gd name="connsiteY7187" fmla="*/ 1816081 h 2970782"/>
                <a:gd name="connsiteX7188" fmla="*/ 2449223 w 3268239"/>
                <a:gd name="connsiteY7188" fmla="*/ 1815660 h 2970782"/>
                <a:gd name="connsiteX7189" fmla="*/ 2421838 w 3268239"/>
                <a:gd name="connsiteY7189" fmla="*/ 1808013 h 2970782"/>
                <a:gd name="connsiteX7190" fmla="*/ 2402227 w 3268239"/>
                <a:gd name="connsiteY7190" fmla="*/ 1797390 h 2970782"/>
                <a:gd name="connsiteX7191" fmla="*/ 2401774 w 3268239"/>
                <a:gd name="connsiteY7191" fmla="*/ 1798267 h 2970782"/>
                <a:gd name="connsiteX7192" fmla="*/ 2401201 w 3268239"/>
                <a:gd name="connsiteY7192" fmla="*/ 1798338 h 2970782"/>
                <a:gd name="connsiteX7193" fmla="*/ 2402196 w 3268239"/>
                <a:gd name="connsiteY7193" fmla="*/ 1848443 h 2970782"/>
                <a:gd name="connsiteX7194" fmla="*/ 2375061 w 3268239"/>
                <a:gd name="connsiteY7194" fmla="*/ 1904703 h 2970782"/>
                <a:gd name="connsiteX7195" fmla="*/ 2372898 w 3268239"/>
                <a:gd name="connsiteY7195" fmla="*/ 1905301 h 2970782"/>
                <a:gd name="connsiteX7196" fmla="*/ 2371075 w 3268239"/>
                <a:gd name="connsiteY7196" fmla="*/ 1903992 h 2970782"/>
                <a:gd name="connsiteX7197" fmla="*/ 2365076 w 3268239"/>
                <a:gd name="connsiteY7197" fmla="*/ 1841818 h 2970782"/>
                <a:gd name="connsiteX7198" fmla="*/ 2376122 w 3268239"/>
                <a:gd name="connsiteY7198" fmla="*/ 1806712 h 2970782"/>
                <a:gd name="connsiteX7199" fmla="*/ 2377459 w 3268239"/>
                <a:gd name="connsiteY7199" fmla="*/ 1804497 h 2970782"/>
                <a:gd name="connsiteX7200" fmla="*/ 2371125 w 3268239"/>
                <a:gd name="connsiteY7200" fmla="*/ 1807567 h 2970782"/>
                <a:gd name="connsiteX7201" fmla="*/ 2335157 w 3268239"/>
                <a:gd name="connsiteY7201" fmla="*/ 1815362 h 2970782"/>
                <a:gd name="connsiteX7202" fmla="*/ 2273790 w 3268239"/>
                <a:gd name="connsiteY7202" fmla="*/ 1803712 h 2970782"/>
                <a:gd name="connsiteX7203" fmla="*/ 2272653 w 3268239"/>
                <a:gd name="connsiteY7203" fmla="*/ 1801777 h 2970782"/>
                <a:gd name="connsiteX7204" fmla="*/ 2273445 w 3268239"/>
                <a:gd name="connsiteY7204" fmla="*/ 1799678 h 2970782"/>
                <a:gd name="connsiteX7205" fmla="*/ 2331948 w 3268239"/>
                <a:gd name="connsiteY7205" fmla="*/ 1777791 h 2970782"/>
                <a:gd name="connsiteX7206" fmla="*/ 2368717 w 3268239"/>
                <a:gd name="connsiteY7206" fmla="*/ 1779374 h 2970782"/>
                <a:gd name="connsiteX7207" fmla="*/ 2372474 w 3268239"/>
                <a:gd name="connsiteY7207" fmla="*/ 1780459 h 2970782"/>
                <a:gd name="connsiteX7208" fmla="*/ 2370824 w 3268239"/>
                <a:gd name="connsiteY7208" fmla="*/ 1779340 h 2970782"/>
                <a:gd name="connsiteX7209" fmla="*/ 2346090 w 3268239"/>
                <a:gd name="connsiteY7209" fmla="*/ 1752089 h 2970782"/>
                <a:gd name="connsiteX7210" fmla="*/ 2325497 w 3268239"/>
                <a:gd name="connsiteY7210" fmla="*/ 1693119 h 2970782"/>
                <a:gd name="connsiteX7211" fmla="*/ 2326603 w 3268239"/>
                <a:gd name="connsiteY7211" fmla="*/ 1691167 h 2970782"/>
                <a:gd name="connsiteX7212" fmla="*/ 2328818 w 3268239"/>
                <a:gd name="connsiteY7212" fmla="*/ 1690804 h 2970782"/>
                <a:gd name="connsiteX7213" fmla="*/ 2377023 w 3268239"/>
                <a:gd name="connsiteY7213" fmla="*/ 1730525 h 2970782"/>
                <a:gd name="connsiteX7214" fmla="*/ 2387109 w 3268239"/>
                <a:gd name="connsiteY7214" fmla="*/ 1747159 h 2970782"/>
                <a:gd name="connsiteX7215" fmla="*/ 2392728 w 3268239"/>
                <a:gd name="connsiteY7215" fmla="*/ 1760138 h 2970782"/>
                <a:gd name="connsiteX7216" fmla="*/ 2396113 w 3268239"/>
                <a:gd name="connsiteY7216" fmla="*/ 1746202 h 2970782"/>
                <a:gd name="connsiteX7217" fmla="*/ 2403232 w 3268239"/>
                <a:gd name="connsiteY7217" fmla="*/ 1728099 h 2970782"/>
                <a:gd name="connsiteX7218" fmla="*/ 2444005 w 3268239"/>
                <a:gd name="connsiteY7218" fmla="*/ 1680778 h 2970782"/>
                <a:gd name="connsiteX7219" fmla="*/ 2446249 w 3268239"/>
                <a:gd name="connsiteY7219" fmla="*/ 1680761 h 2970782"/>
                <a:gd name="connsiteX7220" fmla="*/ 2447671 w 3268239"/>
                <a:gd name="connsiteY7220" fmla="*/ 1682497 h 2970782"/>
                <a:gd name="connsiteX7221" fmla="*/ 2437373 w 3268239"/>
                <a:gd name="connsiteY7221" fmla="*/ 1744105 h 2970782"/>
                <a:gd name="connsiteX7222" fmla="*/ 2417618 w 3268239"/>
                <a:gd name="connsiteY7222" fmla="*/ 1775156 h 2970782"/>
                <a:gd name="connsiteX7223" fmla="*/ 2415170 w 3268239"/>
                <a:gd name="connsiteY7223" fmla="*/ 1777511 h 2970782"/>
                <a:gd name="connsiteX7224" fmla="*/ 2419089 w 3268239"/>
                <a:gd name="connsiteY7224" fmla="*/ 1776759 h 2970782"/>
                <a:gd name="connsiteX7225" fmla="*/ 2455848 w 3268239"/>
                <a:gd name="connsiteY7225" fmla="*/ 1778539 h 2970782"/>
                <a:gd name="connsiteX7226" fmla="*/ 2512108 w 3268239"/>
                <a:gd name="connsiteY7226" fmla="*/ 1805675 h 2970782"/>
                <a:gd name="connsiteX7227" fmla="*/ 2512706 w 3268239"/>
                <a:gd name="connsiteY7227" fmla="*/ 1807838 h 2970782"/>
                <a:gd name="connsiteX7228" fmla="*/ 2511397 w 3268239"/>
                <a:gd name="connsiteY7228" fmla="*/ 1809661 h 2970782"/>
                <a:gd name="connsiteX7229" fmla="*/ 2503536 w 3268239"/>
                <a:gd name="connsiteY7229" fmla="*/ 1812067 h 2970782"/>
                <a:gd name="connsiteX7230" fmla="*/ 2515661 w 3268239"/>
                <a:gd name="connsiteY7230" fmla="*/ 1816086 h 2970782"/>
                <a:gd name="connsiteX7231" fmla="*/ 2532618 w 3268239"/>
                <a:gd name="connsiteY7231" fmla="*/ 1825617 h 2970782"/>
                <a:gd name="connsiteX7232" fmla="*/ 2543890 w 3268239"/>
                <a:gd name="connsiteY7232" fmla="*/ 1834160 h 2970782"/>
                <a:gd name="connsiteX7233" fmla="*/ 2539990 w 3268239"/>
                <a:gd name="connsiteY7233" fmla="*/ 1820360 h 2970782"/>
                <a:gd name="connsiteX7234" fmla="*/ 2537294 w 3268239"/>
                <a:gd name="connsiteY7234" fmla="*/ 1801094 h 2970782"/>
                <a:gd name="connsiteX7235" fmla="*/ 2549553 w 3268239"/>
                <a:gd name="connsiteY7235" fmla="*/ 1739846 h 2970782"/>
                <a:gd name="connsiteX7236" fmla="*/ 2551499 w 3268239"/>
                <a:gd name="connsiteY7236" fmla="*/ 1738728 h 2970782"/>
                <a:gd name="connsiteX7237" fmla="*/ 2553590 w 3268239"/>
                <a:gd name="connsiteY7237" fmla="*/ 1739542 h 2970782"/>
                <a:gd name="connsiteX7238" fmla="*/ 2554132 w 3268239"/>
                <a:gd name="connsiteY7238" fmla="*/ 1740428 h 2970782"/>
                <a:gd name="connsiteX7239" fmla="*/ 2554775 w 3268239"/>
                <a:gd name="connsiteY7239" fmla="*/ 1709003 h 2970782"/>
                <a:gd name="connsiteX7240" fmla="*/ 2555437 w 3268239"/>
                <a:gd name="connsiteY7240" fmla="*/ 1706501 h 2970782"/>
                <a:gd name="connsiteX7241" fmla="*/ 2550219 w 3268239"/>
                <a:gd name="connsiteY7241" fmla="*/ 1711226 h 2970782"/>
                <a:gd name="connsiteX7242" fmla="*/ 2517882 w 3268239"/>
                <a:gd name="connsiteY7242" fmla="*/ 1728799 h 2970782"/>
                <a:gd name="connsiteX7243" fmla="*/ 2455711 w 3268239"/>
                <a:gd name="connsiteY7243" fmla="*/ 1734833 h 2970782"/>
                <a:gd name="connsiteX7244" fmla="*/ 2454078 w 3268239"/>
                <a:gd name="connsiteY7244" fmla="*/ 1733296 h 2970782"/>
                <a:gd name="connsiteX7245" fmla="*/ 2454249 w 3268239"/>
                <a:gd name="connsiteY7245" fmla="*/ 1731058 h 2970782"/>
                <a:gd name="connsiteX7246" fmla="*/ 2471925 w 3268239"/>
                <a:gd name="connsiteY7246" fmla="*/ 1711210 h 2970782"/>
                <a:gd name="connsiteX7247" fmla="*/ 2491906 w 3268239"/>
                <a:gd name="connsiteY7247" fmla="*/ 1700352 h 2970782"/>
                <a:gd name="connsiteX7248" fmla="*/ 2479577 w 3268239"/>
                <a:gd name="connsiteY7248" fmla="*/ 1693735 h 2970782"/>
                <a:gd name="connsiteX7249" fmla="*/ 2454956 w 3268239"/>
                <a:gd name="connsiteY7249" fmla="*/ 1666381 h 2970782"/>
                <a:gd name="connsiteX7250" fmla="*/ 2438080 w 3268239"/>
                <a:gd name="connsiteY7250" fmla="*/ 1633676 h 2970782"/>
                <a:gd name="connsiteX7251" fmla="*/ 2437469 w 3268239"/>
                <a:gd name="connsiteY7251" fmla="*/ 1631161 h 2970782"/>
                <a:gd name="connsiteX7252" fmla="*/ 2435133 w 3268239"/>
                <a:gd name="connsiteY7252" fmla="*/ 1637802 h 2970782"/>
                <a:gd name="connsiteX7253" fmla="*/ 2415083 w 3268239"/>
                <a:gd name="connsiteY7253" fmla="*/ 1668663 h 2970782"/>
                <a:gd name="connsiteX7254" fmla="*/ 2363306 w 3268239"/>
                <a:gd name="connsiteY7254" fmla="*/ 1703603 h 2970782"/>
                <a:gd name="connsiteX7255" fmla="*/ 2361136 w 3268239"/>
                <a:gd name="connsiteY7255" fmla="*/ 1703029 h 2970782"/>
                <a:gd name="connsiteX7256" fmla="*/ 2360221 w 3268239"/>
                <a:gd name="connsiteY7256" fmla="*/ 1700981 h 2970782"/>
                <a:gd name="connsiteX7257" fmla="*/ 2386350 w 3268239"/>
                <a:gd name="connsiteY7257" fmla="*/ 1644245 h 2970782"/>
                <a:gd name="connsiteX7258" fmla="*/ 2413572 w 3268239"/>
                <a:gd name="connsiteY7258" fmla="*/ 1619479 h 2970782"/>
                <a:gd name="connsiteX7259" fmla="*/ 2417003 w 3268239"/>
                <a:gd name="connsiteY7259" fmla="*/ 1617603 h 2970782"/>
                <a:gd name="connsiteX7260" fmla="*/ 2415044 w 3268239"/>
                <a:gd name="connsiteY7260" fmla="*/ 1617971 h 2970782"/>
                <a:gd name="connsiteX7261" fmla="*/ 2378292 w 3268239"/>
                <a:gd name="connsiteY7261" fmla="*/ 1616037 h 2970782"/>
                <a:gd name="connsiteX7262" fmla="*/ 2322146 w 3268239"/>
                <a:gd name="connsiteY7262" fmla="*/ 1588667 h 2970782"/>
                <a:gd name="connsiteX7263" fmla="*/ 2321558 w 3268239"/>
                <a:gd name="connsiteY7263" fmla="*/ 1586502 h 2970782"/>
                <a:gd name="connsiteX7264" fmla="*/ 2322874 w 3268239"/>
                <a:gd name="connsiteY7264" fmla="*/ 1584684 h 2970782"/>
                <a:gd name="connsiteX7265" fmla="*/ 2341333 w 3268239"/>
                <a:gd name="connsiteY7265" fmla="*/ 1579118 h 2970782"/>
                <a:gd name="connsiteX7266" fmla="*/ 2345368 w 3268239"/>
                <a:gd name="connsiteY7266" fmla="*/ 1566599 h 2970782"/>
                <a:gd name="connsiteX7267" fmla="*/ 2324453 w 3268239"/>
                <a:gd name="connsiteY7267" fmla="*/ 1570566 h 2970782"/>
                <a:gd name="connsiteX7268" fmla="*/ 2288110 w 3268239"/>
                <a:gd name="connsiteY7268" fmla="*/ 1564777 h 2970782"/>
                <a:gd name="connsiteX7269" fmla="*/ 2261725 w 3268239"/>
                <a:gd name="connsiteY7269" fmla="*/ 1554181 h 2970782"/>
                <a:gd name="connsiteX7270" fmla="*/ 2243429 w 3268239"/>
                <a:gd name="connsiteY7270" fmla="*/ 1541502 h 2970782"/>
                <a:gd name="connsiteX7271" fmla="*/ 2254478 w 3268239"/>
                <a:gd name="connsiteY7271" fmla="*/ 1558306 h 2970782"/>
                <a:gd name="connsiteX7272" fmla="*/ 2254323 w 3268239"/>
                <a:gd name="connsiteY7272" fmla="*/ 1560544 h 2970782"/>
                <a:gd name="connsiteX7273" fmla="*/ 2252483 w 3268239"/>
                <a:gd name="connsiteY7273" fmla="*/ 1561828 h 2970782"/>
                <a:gd name="connsiteX7274" fmla="*/ 2240559 w 3268239"/>
                <a:gd name="connsiteY7274" fmla="*/ 1561329 h 2970782"/>
                <a:gd name="connsiteX7275" fmla="*/ 2237780 w 3268239"/>
                <a:gd name="connsiteY7275" fmla="*/ 1592221 h 2970782"/>
                <a:gd name="connsiteX7276" fmla="*/ 2204655 w 3268239"/>
                <a:gd name="connsiteY7276" fmla="*/ 1645177 h 2970782"/>
                <a:gd name="connsiteX7277" fmla="*/ 2202440 w 3268239"/>
                <a:gd name="connsiteY7277" fmla="*/ 1645534 h 2970782"/>
                <a:gd name="connsiteX7278" fmla="*/ 2200771 w 3268239"/>
                <a:gd name="connsiteY7278" fmla="*/ 1644034 h 2970782"/>
                <a:gd name="connsiteX7279" fmla="*/ 2201607 w 3268239"/>
                <a:gd name="connsiteY7279" fmla="*/ 1581577 h 2970782"/>
                <a:gd name="connsiteX7280" fmla="*/ 2213086 w 3268239"/>
                <a:gd name="connsiteY7280" fmla="*/ 1555479 h 2970782"/>
                <a:gd name="connsiteX7281" fmla="*/ 2198506 w 3268239"/>
                <a:gd name="connsiteY7281" fmla="*/ 1549533 h 2970782"/>
                <a:gd name="connsiteX7282" fmla="*/ 2174760 w 3268239"/>
                <a:gd name="connsiteY7282" fmla="*/ 1552008 h 2970782"/>
                <a:gd name="connsiteX7283" fmla="*/ 2151680 w 3268239"/>
                <a:gd name="connsiteY7283" fmla="*/ 1548459 h 2970782"/>
                <a:gd name="connsiteX7284" fmla="*/ 2151853 w 3268239"/>
                <a:gd name="connsiteY7284" fmla="*/ 1550692 h 2970782"/>
                <a:gd name="connsiteX7285" fmla="*/ 2137431 w 3268239"/>
                <a:gd name="connsiteY7285" fmla="*/ 1573017 h 2970782"/>
                <a:gd name="connsiteX7286" fmla="*/ 2116335 w 3268239"/>
                <a:gd name="connsiteY7286" fmla="*/ 1589115 h 2970782"/>
                <a:gd name="connsiteX7287" fmla="*/ 2114513 w 3268239"/>
                <a:gd name="connsiteY7287" fmla="*/ 1591543 h 2970782"/>
                <a:gd name="connsiteX7288" fmla="*/ 2092306 w 3268239"/>
                <a:gd name="connsiteY7288" fmla="*/ 1606145 h 2970782"/>
                <a:gd name="connsiteX7289" fmla="*/ 2090067 w 3268239"/>
                <a:gd name="connsiteY7289" fmla="*/ 1605990 h 2970782"/>
                <a:gd name="connsiteX7290" fmla="*/ 2088783 w 3268239"/>
                <a:gd name="connsiteY7290" fmla="*/ 1604150 h 2970782"/>
                <a:gd name="connsiteX7291" fmla="*/ 2088814 w 3268239"/>
                <a:gd name="connsiteY7291" fmla="*/ 1603422 h 2970782"/>
                <a:gd name="connsiteX7292" fmla="*/ 2074210 w 3268239"/>
                <a:gd name="connsiteY7292" fmla="*/ 1609517 h 2970782"/>
                <a:gd name="connsiteX7293" fmla="*/ 2070855 w 3268239"/>
                <a:gd name="connsiteY7293" fmla="*/ 1610050 h 2970782"/>
                <a:gd name="connsiteX7294" fmla="*/ 2074500 w 3268239"/>
                <a:gd name="connsiteY7294" fmla="*/ 1611674 h 2970782"/>
                <a:gd name="connsiteX7295" fmla="*/ 2103637 w 3268239"/>
                <a:gd name="connsiteY7295" fmla="*/ 1634155 h 2970782"/>
                <a:gd name="connsiteX7296" fmla="*/ 2134271 w 3268239"/>
                <a:gd name="connsiteY7296" fmla="*/ 1688590 h 2970782"/>
                <a:gd name="connsiteX7297" fmla="*/ 2133525 w 3268239"/>
                <a:gd name="connsiteY7297" fmla="*/ 1690706 h 2970782"/>
                <a:gd name="connsiteX7298" fmla="*/ 2131409 w 3268239"/>
                <a:gd name="connsiteY7298" fmla="*/ 1691453 h 2970782"/>
                <a:gd name="connsiteX7299" fmla="*/ 2076974 w 3268239"/>
                <a:gd name="connsiteY7299" fmla="*/ 1660819 h 2970782"/>
                <a:gd name="connsiteX7300" fmla="*/ 2048973 w 3268239"/>
                <a:gd name="connsiteY7300" fmla="*/ 1618900 h 2970782"/>
                <a:gd name="connsiteX7301" fmla="*/ 2047996 w 3268239"/>
                <a:gd name="connsiteY7301" fmla="*/ 1619414 h 2970782"/>
                <a:gd name="connsiteX7302" fmla="*/ 2047622 w 3268239"/>
                <a:gd name="connsiteY7302" fmla="*/ 1619218 h 2970782"/>
                <a:gd name="connsiteX7303" fmla="*/ 2037741 w 3268239"/>
                <a:gd name="connsiteY7303" fmla="*/ 1638885 h 2970782"/>
                <a:gd name="connsiteX7304" fmla="*/ 2019649 w 3268239"/>
                <a:gd name="connsiteY7304" fmla="*/ 1660819 h 2970782"/>
                <a:gd name="connsiteX7305" fmla="*/ 1965214 w 3268239"/>
                <a:gd name="connsiteY7305" fmla="*/ 1691453 h 2970782"/>
                <a:gd name="connsiteX7306" fmla="*/ 1963098 w 3268239"/>
                <a:gd name="connsiteY7306" fmla="*/ 1690707 h 2970782"/>
                <a:gd name="connsiteX7307" fmla="*/ 1962351 w 3268239"/>
                <a:gd name="connsiteY7307" fmla="*/ 1688590 h 2970782"/>
                <a:gd name="connsiteX7308" fmla="*/ 1970350 w 3268239"/>
                <a:gd name="connsiteY7308" fmla="*/ 1663769 h 2970782"/>
                <a:gd name="connsiteX7309" fmla="*/ 1949435 w 3268239"/>
                <a:gd name="connsiteY7309" fmla="*/ 1667736 h 2970782"/>
                <a:gd name="connsiteX7310" fmla="*/ 1913092 w 3268239"/>
                <a:gd name="connsiteY7310" fmla="*/ 1661947 h 2970782"/>
                <a:gd name="connsiteX7311" fmla="*/ 1886707 w 3268239"/>
                <a:gd name="connsiteY7311" fmla="*/ 1651351 h 2970782"/>
                <a:gd name="connsiteX7312" fmla="*/ 1868375 w 3268239"/>
                <a:gd name="connsiteY7312" fmla="*/ 1638647 h 2970782"/>
                <a:gd name="connsiteX7313" fmla="*/ 1867828 w 3268239"/>
                <a:gd name="connsiteY7313" fmla="*/ 1639469 h 2970782"/>
                <a:gd name="connsiteX7314" fmla="*/ 1867252 w 3268239"/>
                <a:gd name="connsiteY7314" fmla="*/ 1639477 h 2970782"/>
                <a:gd name="connsiteX7315" fmla="*/ 1862763 w 3268239"/>
                <a:gd name="connsiteY7315" fmla="*/ 1689391 h 2970782"/>
                <a:gd name="connsiteX7316" fmla="*/ 1862292 w 3268239"/>
                <a:gd name="connsiteY7316" fmla="*/ 1690460 h 2970782"/>
                <a:gd name="connsiteX7317" fmla="*/ 1866912 w 3268239"/>
                <a:gd name="connsiteY7317" fmla="*/ 1706256 h 2970782"/>
                <a:gd name="connsiteX7318" fmla="*/ 1864670 w 3268239"/>
                <a:gd name="connsiteY7318" fmla="*/ 1742990 h 2970782"/>
                <a:gd name="connsiteX7319" fmla="*/ 1859803 w 3268239"/>
                <a:gd name="connsiteY7319" fmla="*/ 1761824 h 2970782"/>
                <a:gd name="connsiteX7320" fmla="*/ 1854434 w 3268239"/>
                <a:gd name="connsiteY7320" fmla="*/ 1774909 h 2970782"/>
                <a:gd name="connsiteX7321" fmla="*/ 1866774 w 3268239"/>
                <a:gd name="connsiteY7321" fmla="*/ 1767602 h 2970782"/>
                <a:gd name="connsiteX7322" fmla="*/ 1884705 w 3268239"/>
                <a:gd name="connsiteY7322" fmla="*/ 1760059 h 2970782"/>
                <a:gd name="connsiteX7323" fmla="*/ 1947049 w 3268239"/>
                <a:gd name="connsiteY7323" fmla="*/ 1756212 h 2970782"/>
                <a:gd name="connsiteX7324" fmla="*/ 1948629 w 3268239"/>
                <a:gd name="connsiteY7324" fmla="*/ 1757806 h 2970782"/>
                <a:gd name="connsiteX7325" fmla="*/ 1948378 w 3268239"/>
                <a:gd name="connsiteY7325" fmla="*/ 1760036 h 2970782"/>
                <a:gd name="connsiteX7326" fmla="*/ 1897082 w 3268239"/>
                <a:gd name="connsiteY7326" fmla="*/ 1795677 h 2970782"/>
                <a:gd name="connsiteX7327" fmla="*/ 1861059 w 3268239"/>
                <a:gd name="connsiteY7327" fmla="*/ 1803213 h 2970782"/>
                <a:gd name="connsiteX7328" fmla="*/ 1857664 w 3268239"/>
                <a:gd name="connsiteY7328" fmla="*/ 1803105 h 2970782"/>
                <a:gd name="connsiteX7329" fmla="*/ 1860938 w 3268239"/>
                <a:gd name="connsiteY7329" fmla="*/ 1805385 h 2970782"/>
                <a:gd name="connsiteX7330" fmla="*/ 1885328 w 3268239"/>
                <a:gd name="connsiteY7330" fmla="*/ 1832945 h 2970782"/>
                <a:gd name="connsiteX7331" fmla="*/ 1901931 w 3268239"/>
                <a:gd name="connsiteY7331" fmla="*/ 1865790 h 2970782"/>
                <a:gd name="connsiteX7332" fmla="*/ 1903862 w 3268239"/>
                <a:gd name="connsiteY7332" fmla="*/ 1881467 h 2970782"/>
                <a:gd name="connsiteX7333" fmla="*/ 1905849 w 3268239"/>
                <a:gd name="connsiteY7333" fmla="*/ 1886192 h 2970782"/>
                <a:gd name="connsiteX7334" fmla="*/ 1909832 w 3268239"/>
                <a:gd name="connsiteY7334" fmla="*/ 1905233 h 2970782"/>
                <a:gd name="connsiteX7335" fmla="*/ 1910818 w 3268239"/>
                <a:gd name="connsiteY7335" fmla="*/ 1919342 h 2970782"/>
                <a:gd name="connsiteX7336" fmla="*/ 1918642 w 3268239"/>
                <a:gd name="connsiteY7336" fmla="*/ 1907323 h 2970782"/>
                <a:gd name="connsiteX7337" fmla="*/ 1931374 w 3268239"/>
                <a:gd name="connsiteY7337" fmla="*/ 1892616 h 2970782"/>
                <a:gd name="connsiteX7338" fmla="*/ 1985558 w 3268239"/>
                <a:gd name="connsiteY7338" fmla="*/ 1861541 h 2970782"/>
                <a:gd name="connsiteX7339" fmla="*/ 1987680 w 3268239"/>
                <a:gd name="connsiteY7339" fmla="*/ 1862270 h 2970782"/>
                <a:gd name="connsiteX7340" fmla="*/ 1988444 w 3268239"/>
                <a:gd name="connsiteY7340" fmla="*/ 1864380 h 2970782"/>
                <a:gd name="connsiteX7341" fmla="*/ 1958253 w 3268239"/>
                <a:gd name="connsiteY7341" fmla="*/ 1919062 h 2970782"/>
                <a:gd name="connsiteX7342" fmla="*/ 1929299 w 3268239"/>
                <a:gd name="connsiteY7342" fmla="*/ 1941780 h 2970782"/>
                <a:gd name="connsiteX7343" fmla="*/ 1926208 w 3268239"/>
                <a:gd name="connsiteY7343" fmla="*/ 1943187 h 2970782"/>
                <a:gd name="connsiteX7344" fmla="*/ 1930153 w 3268239"/>
                <a:gd name="connsiteY7344" fmla="*/ 1943781 h 2970782"/>
                <a:gd name="connsiteX7345" fmla="*/ 1964231 w 3268239"/>
                <a:gd name="connsiteY7345" fmla="*/ 1957679 h 2970782"/>
                <a:gd name="connsiteX7346" fmla="*/ 2008271 w 3268239"/>
                <a:gd name="connsiteY7346" fmla="*/ 2001973 h 2970782"/>
                <a:gd name="connsiteX7347" fmla="*/ 2008116 w 3268239"/>
                <a:gd name="connsiteY7347" fmla="*/ 2004212 h 2970782"/>
                <a:gd name="connsiteX7348" fmla="*/ 2006275 w 3268239"/>
                <a:gd name="connsiteY7348" fmla="*/ 2005496 h 2970782"/>
                <a:gd name="connsiteX7349" fmla="*/ 1945643 w 3268239"/>
                <a:gd name="connsiteY7349" fmla="*/ 1990486 h 2970782"/>
                <a:gd name="connsiteX7350" fmla="*/ 1922357 w 3268239"/>
                <a:gd name="connsiteY7350" fmla="*/ 1974170 h 2970782"/>
                <a:gd name="connsiteX7351" fmla="*/ 1907392 w 3268239"/>
                <a:gd name="connsiteY7351" fmla="*/ 1957633 h 2970782"/>
                <a:gd name="connsiteX7352" fmla="*/ 1906673 w 3268239"/>
                <a:gd name="connsiteY7352" fmla="*/ 1958309 h 2970782"/>
                <a:gd name="connsiteX7353" fmla="*/ 1906260 w 3268239"/>
                <a:gd name="connsiteY7353" fmla="*/ 1958219 h 2970782"/>
                <a:gd name="connsiteX7354" fmla="*/ 1901981 w 3268239"/>
                <a:gd name="connsiteY7354" fmla="*/ 1979808 h 2970782"/>
                <a:gd name="connsiteX7355" fmla="*/ 1896902 w 3268239"/>
                <a:gd name="connsiteY7355" fmla="*/ 1991189 h 2970782"/>
                <a:gd name="connsiteX7356" fmla="*/ 1903622 w 3268239"/>
                <a:gd name="connsiteY7356" fmla="*/ 1990853 h 2970782"/>
                <a:gd name="connsiteX7357" fmla="*/ 1905472 w 3268239"/>
                <a:gd name="connsiteY7357" fmla="*/ 1992122 h 2970782"/>
                <a:gd name="connsiteX7358" fmla="*/ 1905646 w 3268239"/>
                <a:gd name="connsiteY7358" fmla="*/ 1994360 h 2970782"/>
                <a:gd name="connsiteX7359" fmla="*/ 1891224 w 3268239"/>
                <a:gd name="connsiteY7359" fmla="*/ 2016685 h 2970782"/>
                <a:gd name="connsiteX7360" fmla="*/ 1870128 w 3268239"/>
                <a:gd name="connsiteY7360" fmla="*/ 2032782 h 2970782"/>
                <a:gd name="connsiteX7361" fmla="*/ 1868306 w 3268239"/>
                <a:gd name="connsiteY7361" fmla="*/ 2035211 h 2970782"/>
                <a:gd name="connsiteX7362" fmla="*/ 1846099 w 3268239"/>
                <a:gd name="connsiteY7362" fmla="*/ 2049813 h 2970782"/>
                <a:gd name="connsiteX7363" fmla="*/ 1843860 w 3268239"/>
                <a:gd name="connsiteY7363" fmla="*/ 2049658 h 2970782"/>
                <a:gd name="connsiteX7364" fmla="*/ 1842576 w 3268239"/>
                <a:gd name="connsiteY7364" fmla="*/ 2047818 h 2970782"/>
                <a:gd name="connsiteX7365" fmla="*/ 1842607 w 3268239"/>
                <a:gd name="connsiteY7365" fmla="*/ 2047090 h 2970782"/>
                <a:gd name="connsiteX7366" fmla="*/ 1828003 w 3268239"/>
                <a:gd name="connsiteY7366" fmla="*/ 2053185 h 2970782"/>
                <a:gd name="connsiteX7367" fmla="*/ 1824648 w 3268239"/>
                <a:gd name="connsiteY7367" fmla="*/ 2053718 h 2970782"/>
                <a:gd name="connsiteX7368" fmla="*/ 1828293 w 3268239"/>
                <a:gd name="connsiteY7368" fmla="*/ 2055342 h 2970782"/>
                <a:gd name="connsiteX7369" fmla="*/ 1857430 w 3268239"/>
                <a:gd name="connsiteY7369" fmla="*/ 2077823 h 2970782"/>
                <a:gd name="connsiteX7370" fmla="*/ 1888064 w 3268239"/>
                <a:gd name="connsiteY7370" fmla="*/ 2132258 h 2970782"/>
                <a:gd name="connsiteX7371" fmla="*/ 1887318 w 3268239"/>
                <a:gd name="connsiteY7371" fmla="*/ 2134374 h 2970782"/>
                <a:gd name="connsiteX7372" fmla="*/ 1885202 w 3268239"/>
                <a:gd name="connsiteY7372" fmla="*/ 2135121 h 2970782"/>
                <a:gd name="connsiteX7373" fmla="*/ 1830767 w 3268239"/>
                <a:gd name="connsiteY7373" fmla="*/ 2104487 h 2970782"/>
                <a:gd name="connsiteX7374" fmla="*/ 1802766 w 3268239"/>
                <a:gd name="connsiteY7374" fmla="*/ 2062568 h 2970782"/>
                <a:gd name="connsiteX7375" fmla="*/ 1801789 w 3268239"/>
                <a:gd name="connsiteY7375" fmla="*/ 2063082 h 2970782"/>
                <a:gd name="connsiteX7376" fmla="*/ 1801415 w 3268239"/>
                <a:gd name="connsiteY7376" fmla="*/ 2062885 h 2970782"/>
                <a:gd name="connsiteX7377" fmla="*/ 1791534 w 3268239"/>
                <a:gd name="connsiteY7377" fmla="*/ 2082552 h 2970782"/>
                <a:gd name="connsiteX7378" fmla="*/ 1773442 w 3268239"/>
                <a:gd name="connsiteY7378" fmla="*/ 2104487 h 2970782"/>
                <a:gd name="connsiteX7379" fmla="*/ 1719007 w 3268239"/>
                <a:gd name="connsiteY7379" fmla="*/ 2135121 h 2970782"/>
                <a:gd name="connsiteX7380" fmla="*/ 1716891 w 3268239"/>
                <a:gd name="connsiteY7380" fmla="*/ 2134375 h 2970782"/>
                <a:gd name="connsiteX7381" fmla="*/ 1716144 w 3268239"/>
                <a:gd name="connsiteY7381" fmla="*/ 2132258 h 2970782"/>
                <a:gd name="connsiteX7382" fmla="*/ 1724143 w 3268239"/>
                <a:gd name="connsiteY7382" fmla="*/ 2107437 h 2970782"/>
                <a:gd name="connsiteX7383" fmla="*/ 1703229 w 3268239"/>
                <a:gd name="connsiteY7383" fmla="*/ 2111404 h 2970782"/>
                <a:gd name="connsiteX7384" fmla="*/ 1666884 w 3268239"/>
                <a:gd name="connsiteY7384" fmla="*/ 2105615 h 2970782"/>
                <a:gd name="connsiteX7385" fmla="*/ 1640500 w 3268239"/>
                <a:gd name="connsiteY7385" fmla="*/ 2095019 h 2970782"/>
                <a:gd name="connsiteX7386" fmla="*/ 1622168 w 3268239"/>
                <a:gd name="connsiteY7386" fmla="*/ 2082315 h 2970782"/>
                <a:gd name="connsiteX7387" fmla="*/ 1621621 w 3268239"/>
                <a:gd name="connsiteY7387" fmla="*/ 2083137 h 2970782"/>
                <a:gd name="connsiteX7388" fmla="*/ 1621044 w 3268239"/>
                <a:gd name="connsiteY7388" fmla="*/ 2083145 h 2970782"/>
                <a:gd name="connsiteX7389" fmla="*/ 1616555 w 3268239"/>
                <a:gd name="connsiteY7389" fmla="*/ 2133059 h 2970782"/>
                <a:gd name="connsiteX7390" fmla="*/ 1583430 w 3268239"/>
                <a:gd name="connsiteY7390" fmla="*/ 2186015 h 2970782"/>
                <a:gd name="connsiteX7391" fmla="*/ 1581215 w 3268239"/>
                <a:gd name="connsiteY7391" fmla="*/ 2186372 h 2970782"/>
                <a:gd name="connsiteX7392" fmla="*/ 1579546 w 3268239"/>
                <a:gd name="connsiteY7392" fmla="*/ 2184872 h 2970782"/>
                <a:gd name="connsiteX7393" fmla="*/ 1580382 w 3268239"/>
                <a:gd name="connsiteY7393" fmla="*/ 2122415 h 2970782"/>
                <a:gd name="connsiteX7394" fmla="*/ 1595200 w 3268239"/>
                <a:gd name="connsiteY7394" fmla="*/ 2088727 h 2970782"/>
                <a:gd name="connsiteX7395" fmla="*/ 1596771 w 3268239"/>
                <a:gd name="connsiteY7395" fmla="*/ 2086671 h 2970782"/>
                <a:gd name="connsiteX7396" fmla="*/ 1590139 w 3268239"/>
                <a:gd name="connsiteY7396" fmla="*/ 2089031 h 2970782"/>
                <a:gd name="connsiteX7397" fmla="*/ 1553535 w 3268239"/>
                <a:gd name="connsiteY7397" fmla="*/ 2092846 h 2970782"/>
                <a:gd name="connsiteX7398" fmla="*/ 1493810 w 3268239"/>
                <a:gd name="connsiteY7398" fmla="*/ 2074555 h 2970782"/>
                <a:gd name="connsiteX7399" fmla="*/ 1492891 w 3268239"/>
                <a:gd name="connsiteY7399" fmla="*/ 2072508 h 2970782"/>
                <a:gd name="connsiteX7400" fmla="*/ 1493908 w 3268239"/>
                <a:gd name="connsiteY7400" fmla="*/ 2070508 h 2970782"/>
                <a:gd name="connsiteX7401" fmla="*/ 1554454 w 3268239"/>
                <a:gd name="connsiteY7401" fmla="*/ 2055150 h 2970782"/>
                <a:gd name="connsiteX7402" fmla="*/ 1590829 w 3268239"/>
                <a:gd name="connsiteY7402" fmla="*/ 2060744 h 2970782"/>
                <a:gd name="connsiteX7403" fmla="*/ 1594445 w 3268239"/>
                <a:gd name="connsiteY7403" fmla="*/ 2062233 h 2970782"/>
                <a:gd name="connsiteX7404" fmla="*/ 1592927 w 3268239"/>
                <a:gd name="connsiteY7404" fmla="*/ 2060940 h 2970782"/>
                <a:gd name="connsiteX7405" fmla="*/ 1571321 w 3268239"/>
                <a:gd name="connsiteY7405" fmla="*/ 2031148 h 2970782"/>
                <a:gd name="connsiteX7406" fmla="*/ 1557979 w 3268239"/>
                <a:gd name="connsiteY7406" fmla="*/ 1996850 h 2970782"/>
                <a:gd name="connsiteX7407" fmla="*/ 1557532 w 3268239"/>
                <a:gd name="connsiteY7407" fmla="*/ 1979390 h 2970782"/>
                <a:gd name="connsiteX7408" fmla="*/ 1550735 w 3268239"/>
                <a:gd name="connsiteY7408" fmla="*/ 1973986 h 2970782"/>
                <a:gd name="connsiteX7409" fmla="*/ 1523343 w 3268239"/>
                <a:gd name="connsiteY7409" fmla="*/ 1931668 h 2970782"/>
                <a:gd name="connsiteX7410" fmla="*/ 1522358 w 3268239"/>
                <a:gd name="connsiteY7410" fmla="*/ 1932168 h 2970782"/>
                <a:gd name="connsiteX7411" fmla="*/ 1521986 w 3268239"/>
                <a:gd name="connsiteY7411" fmla="*/ 1931966 h 2970782"/>
                <a:gd name="connsiteX7412" fmla="*/ 1511823 w 3268239"/>
                <a:gd name="connsiteY7412" fmla="*/ 1951487 h 2970782"/>
                <a:gd name="connsiteX7413" fmla="*/ 1493416 w 3268239"/>
                <a:gd name="connsiteY7413" fmla="*/ 1973158 h 2970782"/>
                <a:gd name="connsiteX7414" fmla="*/ 1438544 w 3268239"/>
                <a:gd name="connsiteY7414" fmla="*/ 2003002 h 2970782"/>
                <a:gd name="connsiteX7415" fmla="*/ 1436439 w 3268239"/>
                <a:gd name="connsiteY7415" fmla="*/ 2002225 h 2970782"/>
                <a:gd name="connsiteX7416" fmla="*/ 1435722 w 3268239"/>
                <a:gd name="connsiteY7416" fmla="*/ 2000098 h 2970782"/>
                <a:gd name="connsiteX7417" fmla="*/ 1467141 w 3268239"/>
                <a:gd name="connsiteY7417" fmla="*/ 1946112 h 2970782"/>
                <a:gd name="connsiteX7418" fmla="*/ 1496600 w 3268239"/>
                <a:gd name="connsiteY7418" fmla="*/ 1924054 h 2970782"/>
                <a:gd name="connsiteX7419" fmla="*/ 1498979 w 3268239"/>
                <a:gd name="connsiteY7419" fmla="*/ 1923035 h 2970782"/>
                <a:gd name="connsiteX7420" fmla="*/ 1492043 w 3268239"/>
                <a:gd name="connsiteY7420" fmla="*/ 1921832 h 2970782"/>
                <a:gd name="connsiteX7421" fmla="*/ 1458288 w 3268239"/>
                <a:gd name="connsiteY7421" fmla="*/ 1907167 h 2970782"/>
                <a:gd name="connsiteX7422" fmla="*/ 1415259 w 3268239"/>
                <a:gd name="connsiteY7422" fmla="*/ 1861889 h 2970782"/>
                <a:gd name="connsiteX7423" fmla="*/ 1415465 w 3268239"/>
                <a:gd name="connsiteY7423" fmla="*/ 1859655 h 2970782"/>
                <a:gd name="connsiteX7424" fmla="*/ 1417333 w 3268239"/>
                <a:gd name="connsiteY7424" fmla="*/ 1858413 h 2970782"/>
                <a:gd name="connsiteX7425" fmla="*/ 1477612 w 3268239"/>
                <a:gd name="connsiteY7425" fmla="*/ 1874788 h 2970782"/>
                <a:gd name="connsiteX7426" fmla="*/ 1506544 w 3268239"/>
                <a:gd name="connsiteY7426" fmla="*/ 1897534 h 2970782"/>
                <a:gd name="connsiteX7427" fmla="*/ 1508961 w 3268239"/>
                <a:gd name="connsiteY7427" fmla="*/ 1900608 h 2970782"/>
                <a:gd name="connsiteX7428" fmla="*/ 1508274 w 3268239"/>
                <a:gd name="connsiteY7428" fmla="*/ 1898736 h 2970782"/>
                <a:gd name="connsiteX7429" fmla="*/ 1504097 w 3268239"/>
                <a:gd name="connsiteY7429" fmla="*/ 1862172 h 2970782"/>
                <a:gd name="connsiteX7430" fmla="*/ 1521794 w 3268239"/>
                <a:gd name="connsiteY7430" fmla="*/ 1802269 h 2970782"/>
                <a:gd name="connsiteX7431" fmla="*/ 1523832 w 3268239"/>
                <a:gd name="connsiteY7431" fmla="*/ 1801330 h 2970782"/>
                <a:gd name="connsiteX7432" fmla="*/ 1525842 w 3268239"/>
                <a:gd name="connsiteY7432" fmla="*/ 1802328 h 2970782"/>
                <a:gd name="connsiteX7433" fmla="*/ 1541800 w 3268239"/>
                <a:gd name="connsiteY7433" fmla="*/ 1862717 h 2970782"/>
                <a:gd name="connsiteX7434" fmla="*/ 1540281 w 3268239"/>
                <a:gd name="connsiteY7434" fmla="*/ 1882110 h 2970782"/>
                <a:gd name="connsiteX7435" fmla="*/ 1537268 w 3268239"/>
                <a:gd name="connsiteY7435" fmla="*/ 1895929 h 2970782"/>
                <a:gd name="connsiteX7436" fmla="*/ 1548151 w 3268239"/>
                <a:gd name="connsiteY7436" fmla="*/ 1886588 h 2970782"/>
                <a:gd name="connsiteX7437" fmla="*/ 1564498 w 3268239"/>
                <a:gd name="connsiteY7437" fmla="*/ 1876044 h 2970782"/>
                <a:gd name="connsiteX7438" fmla="*/ 1625224 w 3268239"/>
                <a:gd name="connsiteY7438" fmla="*/ 1861418 h 2970782"/>
                <a:gd name="connsiteX7439" fmla="*/ 1627056 w 3268239"/>
                <a:gd name="connsiteY7439" fmla="*/ 1862714 h 2970782"/>
                <a:gd name="connsiteX7440" fmla="*/ 1627198 w 3268239"/>
                <a:gd name="connsiteY7440" fmla="*/ 1864953 h 2970782"/>
                <a:gd name="connsiteX7441" fmla="*/ 1582877 w 3268239"/>
                <a:gd name="connsiteY7441" fmla="*/ 1908968 h 2970782"/>
                <a:gd name="connsiteX7442" fmla="*/ 1548713 w 3268239"/>
                <a:gd name="connsiteY7442" fmla="*/ 1922651 h 2970782"/>
                <a:gd name="connsiteX7443" fmla="*/ 1545351 w 3268239"/>
                <a:gd name="connsiteY7443" fmla="*/ 1923134 h 2970782"/>
                <a:gd name="connsiteX7444" fmla="*/ 1548972 w 3268239"/>
                <a:gd name="connsiteY7444" fmla="*/ 1924811 h 2970782"/>
                <a:gd name="connsiteX7445" fmla="*/ 1577781 w 3268239"/>
                <a:gd name="connsiteY7445" fmla="*/ 1947712 h 2970782"/>
                <a:gd name="connsiteX7446" fmla="*/ 1607625 w 3268239"/>
                <a:gd name="connsiteY7446" fmla="*/ 2002583 h 2970782"/>
                <a:gd name="connsiteX7447" fmla="*/ 1606848 w 3268239"/>
                <a:gd name="connsiteY7447" fmla="*/ 2004688 h 2970782"/>
                <a:gd name="connsiteX7448" fmla="*/ 1604721 w 3268239"/>
                <a:gd name="connsiteY7448" fmla="*/ 2005404 h 2970782"/>
                <a:gd name="connsiteX7449" fmla="*/ 1596940 w 3268239"/>
                <a:gd name="connsiteY7449" fmla="*/ 2002772 h 2970782"/>
                <a:gd name="connsiteX7450" fmla="*/ 1604427 w 3268239"/>
                <a:gd name="connsiteY7450" fmla="*/ 2013096 h 2970782"/>
                <a:gd name="connsiteX7451" fmla="*/ 1612633 w 3268239"/>
                <a:gd name="connsiteY7451" fmla="*/ 2030732 h 2970782"/>
                <a:gd name="connsiteX7452" fmla="*/ 1616800 w 3268239"/>
                <a:gd name="connsiteY7452" fmla="*/ 2044248 h 2970782"/>
                <a:gd name="connsiteX7453" fmla="*/ 1621688 w 3268239"/>
                <a:gd name="connsiteY7453" fmla="*/ 2030766 h 2970782"/>
                <a:gd name="connsiteX7454" fmla="*/ 1630744 w 3268239"/>
                <a:gd name="connsiteY7454" fmla="*/ 2013549 h 2970782"/>
                <a:gd name="connsiteX7455" fmla="*/ 1676447 w 3268239"/>
                <a:gd name="connsiteY7455" fmla="*/ 1970972 h 2970782"/>
                <a:gd name="connsiteX7456" fmla="*/ 1678679 w 3268239"/>
                <a:gd name="connsiteY7456" fmla="*/ 1971200 h 2970782"/>
                <a:gd name="connsiteX7457" fmla="*/ 1679902 w 3268239"/>
                <a:gd name="connsiteY7457" fmla="*/ 1973081 h 2970782"/>
                <a:gd name="connsiteX7458" fmla="*/ 1679824 w 3268239"/>
                <a:gd name="connsiteY7458" fmla="*/ 1974134 h 2970782"/>
                <a:gd name="connsiteX7459" fmla="*/ 1698694 w 3268239"/>
                <a:gd name="connsiteY7459" fmla="*/ 1948985 h 2970782"/>
                <a:gd name="connsiteX7460" fmla="*/ 1700691 w 3268239"/>
                <a:gd name="connsiteY7460" fmla="*/ 1947340 h 2970782"/>
                <a:gd name="connsiteX7461" fmla="*/ 1693696 w 3268239"/>
                <a:gd name="connsiteY7461" fmla="*/ 1948130 h 2970782"/>
                <a:gd name="connsiteX7462" fmla="*/ 1657183 w 3268239"/>
                <a:gd name="connsiteY7462" fmla="*/ 1943525 h 2970782"/>
                <a:gd name="connsiteX7463" fmla="*/ 1603178 w 3268239"/>
                <a:gd name="connsiteY7463" fmla="*/ 1912138 h 2970782"/>
                <a:gd name="connsiteX7464" fmla="*/ 1602749 w 3268239"/>
                <a:gd name="connsiteY7464" fmla="*/ 1909936 h 2970782"/>
                <a:gd name="connsiteX7465" fmla="*/ 1604194 w 3268239"/>
                <a:gd name="connsiteY7465" fmla="*/ 1908220 h 2970782"/>
                <a:gd name="connsiteX7466" fmla="*/ 1630132 w 3268239"/>
                <a:gd name="connsiteY7466" fmla="*/ 1902420 h 2970782"/>
                <a:gd name="connsiteX7467" fmla="*/ 1652695 w 3268239"/>
                <a:gd name="connsiteY7467" fmla="*/ 1905266 h 2970782"/>
                <a:gd name="connsiteX7468" fmla="*/ 1646545 w 3268239"/>
                <a:gd name="connsiteY7468" fmla="*/ 1892695 h 2970782"/>
                <a:gd name="connsiteX7469" fmla="*/ 1642520 w 3268239"/>
                <a:gd name="connsiteY7469" fmla="*/ 1856114 h 2970782"/>
                <a:gd name="connsiteX7470" fmla="*/ 1647905 w 3268239"/>
                <a:gd name="connsiteY7470" fmla="*/ 1819707 h 2970782"/>
                <a:gd name="connsiteX7471" fmla="*/ 1648876 w 3268239"/>
                <a:gd name="connsiteY7471" fmla="*/ 1817309 h 2970782"/>
                <a:gd name="connsiteX7472" fmla="*/ 1643104 w 3268239"/>
                <a:gd name="connsiteY7472" fmla="*/ 1821338 h 2970782"/>
                <a:gd name="connsiteX7473" fmla="*/ 1608811 w 3268239"/>
                <a:gd name="connsiteY7473" fmla="*/ 1834694 h 2970782"/>
                <a:gd name="connsiteX7474" fmla="*/ 1546375 w 3268239"/>
                <a:gd name="connsiteY7474" fmla="*/ 1832844 h 2970782"/>
                <a:gd name="connsiteX7475" fmla="*/ 1544948 w 3268239"/>
                <a:gd name="connsiteY7475" fmla="*/ 1831113 h 2970782"/>
                <a:gd name="connsiteX7476" fmla="*/ 1545400 w 3268239"/>
                <a:gd name="connsiteY7476" fmla="*/ 1828915 h 2970782"/>
                <a:gd name="connsiteX7477" fmla="*/ 1599731 w 3268239"/>
                <a:gd name="connsiteY7477" fmla="*/ 1798096 h 2970782"/>
                <a:gd name="connsiteX7478" fmla="*/ 1636291 w 3268239"/>
                <a:gd name="connsiteY7478" fmla="*/ 1793875 h 2970782"/>
                <a:gd name="connsiteX7479" fmla="*/ 1640172 w 3268239"/>
                <a:gd name="connsiteY7479" fmla="*/ 1794355 h 2970782"/>
                <a:gd name="connsiteX7480" fmla="*/ 1638367 w 3268239"/>
                <a:gd name="connsiteY7480" fmla="*/ 1793510 h 2970782"/>
                <a:gd name="connsiteX7481" fmla="*/ 1609653 w 3268239"/>
                <a:gd name="connsiteY7481" fmla="*/ 1770489 h 2970782"/>
                <a:gd name="connsiteX7482" fmla="*/ 1580038 w 3268239"/>
                <a:gd name="connsiteY7482" fmla="*/ 1715494 h 2970782"/>
                <a:gd name="connsiteX7483" fmla="*/ 1580824 w 3268239"/>
                <a:gd name="connsiteY7483" fmla="*/ 1713392 h 2970782"/>
                <a:gd name="connsiteX7484" fmla="*/ 1582954 w 3268239"/>
                <a:gd name="connsiteY7484" fmla="*/ 1712684 h 2970782"/>
                <a:gd name="connsiteX7485" fmla="*/ 1636809 w 3268239"/>
                <a:gd name="connsiteY7485" fmla="*/ 1744327 h 2970782"/>
                <a:gd name="connsiteX7486" fmla="*/ 1649385 w 3268239"/>
                <a:gd name="connsiteY7486" fmla="*/ 1759167 h 2970782"/>
                <a:gd name="connsiteX7487" fmla="*/ 1656977 w 3268239"/>
                <a:gd name="connsiteY7487" fmla="*/ 1771100 h 2970782"/>
                <a:gd name="connsiteX7488" fmla="*/ 1658126 w 3268239"/>
                <a:gd name="connsiteY7488" fmla="*/ 1756805 h 2970782"/>
                <a:gd name="connsiteX7489" fmla="*/ 1662309 w 3268239"/>
                <a:gd name="connsiteY7489" fmla="*/ 1737807 h 2970782"/>
                <a:gd name="connsiteX7490" fmla="*/ 1695129 w 3268239"/>
                <a:gd name="connsiteY7490" fmla="*/ 1684661 h 2970782"/>
                <a:gd name="connsiteX7491" fmla="*/ 1697343 w 3268239"/>
                <a:gd name="connsiteY7491" fmla="*/ 1684291 h 2970782"/>
                <a:gd name="connsiteX7492" fmla="*/ 1699019 w 3268239"/>
                <a:gd name="connsiteY7492" fmla="*/ 1685782 h 2970782"/>
                <a:gd name="connsiteX7493" fmla="*/ 1698543 w 3268239"/>
                <a:gd name="connsiteY7493" fmla="*/ 1748243 h 2970782"/>
                <a:gd name="connsiteX7494" fmla="*/ 1683919 w 3268239"/>
                <a:gd name="connsiteY7494" fmla="*/ 1782016 h 2970782"/>
                <a:gd name="connsiteX7495" fmla="*/ 1681873 w 3268239"/>
                <a:gd name="connsiteY7495" fmla="*/ 1784726 h 2970782"/>
                <a:gd name="connsiteX7496" fmla="*/ 1685624 w 3268239"/>
                <a:gd name="connsiteY7496" fmla="*/ 1783367 h 2970782"/>
                <a:gd name="connsiteX7497" fmla="*/ 1722206 w 3268239"/>
                <a:gd name="connsiteY7497" fmla="*/ 1779341 h 2970782"/>
                <a:gd name="connsiteX7498" fmla="*/ 1782034 w 3268239"/>
                <a:gd name="connsiteY7498" fmla="*/ 1797288 h 2970782"/>
                <a:gd name="connsiteX7499" fmla="*/ 1782965 w 3268239"/>
                <a:gd name="connsiteY7499" fmla="*/ 1799330 h 2970782"/>
                <a:gd name="connsiteX7500" fmla="*/ 1781959 w 3268239"/>
                <a:gd name="connsiteY7500" fmla="*/ 1801336 h 2970782"/>
                <a:gd name="connsiteX7501" fmla="*/ 1721504 w 3268239"/>
                <a:gd name="connsiteY7501" fmla="*/ 1817042 h 2970782"/>
                <a:gd name="connsiteX7502" fmla="*/ 1693256 w 3268239"/>
                <a:gd name="connsiteY7502" fmla="*/ 1813799 h 2970782"/>
                <a:gd name="connsiteX7503" fmla="*/ 1672218 w 3268239"/>
                <a:gd name="connsiteY7503" fmla="*/ 1806394 h 2970782"/>
                <a:gd name="connsiteX7504" fmla="*/ 1671908 w 3268239"/>
                <a:gd name="connsiteY7504" fmla="*/ 1807331 h 2970782"/>
                <a:gd name="connsiteX7505" fmla="*/ 1671502 w 3268239"/>
                <a:gd name="connsiteY7505" fmla="*/ 1807448 h 2970782"/>
                <a:gd name="connsiteX7506" fmla="*/ 1678031 w 3268239"/>
                <a:gd name="connsiteY7506" fmla="*/ 1828467 h 2970782"/>
                <a:gd name="connsiteX7507" fmla="*/ 1680221 w 3268239"/>
                <a:gd name="connsiteY7507" fmla="*/ 1856816 h 2970782"/>
                <a:gd name="connsiteX7508" fmla="*/ 1674836 w 3268239"/>
                <a:gd name="connsiteY7508" fmla="*/ 1893222 h 2970782"/>
                <a:gd name="connsiteX7509" fmla="*/ 1667294 w 3268239"/>
                <a:gd name="connsiteY7509" fmla="*/ 1907285 h 2970782"/>
                <a:gd name="connsiteX7510" fmla="*/ 1700797 w 3268239"/>
                <a:gd name="connsiteY7510" fmla="*/ 1920741 h 2970782"/>
                <a:gd name="connsiteX7511" fmla="*/ 1703980 w 3268239"/>
                <a:gd name="connsiteY7511" fmla="*/ 1923012 h 2970782"/>
                <a:gd name="connsiteX7512" fmla="*/ 1702796 w 3268239"/>
                <a:gd name="connsiteY7512" fmla="*/ 1921409 h 2970782"/>
                <a:gd name="connsiteX7513" fmla="*/ 1688527 w 3268239"/>
                <a:gd name="connsiteY7513" fmla="*/ 1887485 h 2970782"/>
                <a:gd name="connsiteX7514" fmla="*/ 1688707 w 3268239"/>
                <a:gd name="connsiteY7514" fmla="*/ 1825023 h 2970782"/>
                <a:gd name="connsiteX7515" fmla="*/ 1690400 w 3268239"/>
                <a:gd name="connsiteY7515" fmla="*/ 1823550 h 2970782"/>
                <a:gd name="connsiteX7516" fmla="*/ 1692610 w 3268239"/>
                <a:gd name="connsiteY7516" fmla="*/ 1823943 h 2970782"/>
                <a:gd name="connsiteX7517" fmla="*/ 1724870 w 3268239"/>
                <a:gd name="connsiteY7517" fmla="*/ 1877430 h 2970782"/>
                <a:gd name="connsiteX7518" fmla="*/ 1728852 w 3268239"/>
                <a:gd name="connsiteY7518" fmla="*/ 1896471 h 2970782"/>
                <a:gd name="connsiteX7519" fmla="*/ 1729838 w 3268239"/>
                <a:gd name="connsiteY7519" fmla="*/ 1910580 h 2970782"/>
                <a:gd name="connsiteX7520" fmla="*/ 1737662 w 3268239"/>
                <a:gd name="connsiteY7520" fmla="*/ 1898561 h 2970782"/>
                <a:gd name="connsiteX7521" fmla="*/ 1750394 w 3268239"/>
                <a:gd name="connsiteY7521" fmla="*/ 1883853 h 2970782"/>
                <a:gd name="connsiteX7522" fmla="*/ 1804578 w 3268239"/>
                <a:gd name="connsiteY7522" fmla="*/ 1852778 h 2970782"/>
                <a:gd name="connsiteX7523" fmla="*/ 1806701 w 3268239"/>
                <a:gd name="connsiteY7523" fmla="*/ 1853508 h 2970782"/>
                <a:gd name="connsiteX7524" fmla="*/ 1807464 w 3268239"/>
                <a:gd name="connsiteY7524" fmla="*/ 1855617 h 2970782"/>
                <a:gd name="connsiteX7525" fmla="*/ 1777273 w 3268239"/>
                <a:gd name="connsiteY7525" fmla="*/ 1910299 h 2970782"/>
                <a:gd name="connsiteX7526" fmla="*/ 1748319 w 3268239"/>
                <a:gd name="connsiteY7526" fmla="*/ 1933017 h 2970782"/>
                <a:gd name="connsiteX7527" fmla="*/ 1745228 w 3268239"/>
                <a:gd name="connsiteY7527" fmla="*/ 1934425 h 2970782"/>
                <a:gd name="connsiteX7528" fmla="*/ 1749174 w 3268239"/>
                <a:gd name="connsiteY7528" fmla="*/ 1935018 h 2970782"/>
                <a:gd name="connsiteX7529" fmla="*/ 1783251 w 3268239"/>
                <a:gd name="connsiteY7529" fmla="*/ 1948916 h 2970782"/>
                <a:gd name="connsiteX7530" fmla="*/ 1789060 w 3268239"/>
                <a:gd name="connsiteY7530" fmla="*/ 1953275 h 2970782"/>
                <a:gd name="connsiteX7531" fmla="*/ 1798919 w 3268239"/>
                <a:gd name="connsiteY7531" fmla="*/ 1934040 h 2970782"/>
                <a:gd name="connsiteX7532" fmla="*/ 1784158 w 3268239"/>
                <a:gd name="connsiteY7532" fmla="*/ 1920901 h 2970782"/>
                <a:gd name="connsiteX7533" fmla="*/ 1783729 w 3268239"/>
                <a:gd name="connsiteY7533" fmla="*/ 1918699 h 2970782"/>
                <a:gd name="connsiteX7534" fmla="*/ 1785174 w 3268239"/>
                <a:gd name="connsiteY7534" fmla="*/ 1916982 h 2970782"/>
                <a:gd name="connsiteX7535" fmla="*/ 1847625 w 3268239"/>
                <a:gd name="connsiteY7535" fmla="*/ 1915787 h 2970782"/>
                <a:gd name="connsiteX7536" fmla="*/ 1881777 w 3268239"/>
                <a:gd name="connsiteY7536" fmla="*/ 1929503 h 2970782"/>
                <a:gd name="connsiteX7537" fmla="*/ 1884960 w 3268239"/>
                <a:gd name="connsiteY7537" fmla="*/ 1931775 h 2970782"/>
                <a:gd name="connsiteX7538" fmla="*/ 1883776 w 3268239"/>
                <a:gd name="connsiteY7538" fmla="*/ 1930171 h 2970782"/>
                <a:gd name="connsiteX7539" fmla="*/ 1869507 w 3268239"/>
                <a:gd name="connsiteY7539" fmla="*/ 1896247 h 2970782"/>
                <a:gd name="connsiteX7540" fmla="*/ 1865298 w 3268239"/>
                <a:gd name="connsiteY7540" fmla="*/ 1866740 h 2970782"/>
                <a:gd name="connsiteX7541" fmla="*/ 1854127 w 3268239"/>
                <a:gd name="connsiteY7541" fmla="*/ 1854118 h 2970782"/>
                <a:gd name="connsiteX7542" fmla="*/ 1840482 w 3268239"/>
                <a:gd name="connsiteY7542" fmla="*/ 1829173 h 2970782"/>
                <a:gd name="connsiteX7543" fmla="*/ 1834396 w 3268239"/>
                <a:gd name="connsiteY7543" fmla="*/ 1807717 h 2970782"/>
                <a:gd name="connsiteX7544" fmla="*/ 1833450 w 3268239"/>
                <a:gd name="connsiteY7544" fmla="*/ 1808004 h 2970782"/>
                <a:gd name="connsiteX7545" fmla="*/ 1833120 w 3268239"/>
                <a:gd name="connsiteY7545" fmla="*/ 1807741 h 2970782"/>
                <a:gd name="connsiteX7546" fmla="*/ 1819719 w 3268239"/>
                <a:gd name="connsiteY7546" fmla="*/ 1825198 h 2970782"/>
                <a:gd name="connsiteX7547" fmla="*/ 1797824 w 3268239"/>
                <a:gd name="connsiteY7547" fmla="*/ 1843339 h 2970782"/>
                <a:gd name="connsiteX7548" fmla="*/ 1738600 w 3268239"/>
                <a:gd name="connsiteY7548" fmla="*/ 1863191 h 2970782"/>
                <a:gd name="connsiteX7549" fmla="*/ 1736662 w 3268239"/>
                <a:gd name="connsiteY7549" fmla="*/ 1862060 h 2970782"/>
                <a:gd name="connsiteX7550" fmla="*/ 1736327 w 3268239"/>
                <a:gd name="connsiteY7550" fmla="*/ 1859841 h 2970782"/>
                <a:gd name="connsiteX7551" fmla="*/ 1776651 w 3268239"/>
                <a:gd name="connsiteY7551" fmla="*/ 1812138 h 2970782"/>
                <a:gd name="connsiteX7552" fmla="*/ 1809496 w 3268239"/>
                <a:gd name="connsiteY7552" fmla="*/ 1795536 h 2970782"/>
                <a:gd name="connsiteX7553" fmla="*/ 1812015 w 3268239"/>
                <a:gd name="connsiteY7553" fmla="*/ 1794946 h 2970782"/>
                <a:gd name="connsiteX7554" fmla="*/ 1805395 w 3268239"/>
                <a:gd name="connsiteY7554" fmla="*/ 1792555 h 2970782"/>
                <a:gd name="connsiteX7555" fmla="*/ 1774703 w 3268239"/>
                <a:gd name="connsiteY7555" fmla="*/ 1772247 h 2970782"/>
                <a:gd name="connsiteX7556" fmla="*/ 1740199 w 3268239"/>
                <a:gd name="connsiteY7556" fmla="*/ 1720179 h 2970782"/>
                <a:gd name="connsiteX7557" fmla="*/ 1740789 w 3268239"/>
                <a:gd name="connsiteY7557" fmla="*/ 1718015 h 2970782"/>
                <a:gd name="connsiteX7558" fmla="*/ 1742846 w 3268239"/>
                <a:gd name="connsiteY7558" fmla="*/ 1717116 h 2970782"/>
                <a:gd name="connsiteX7559" fmla="*/ 1799361 w 3268239"/>
                <a:gd name="connsiteY7559" fmla="*/ 1743720 h 2970782"/>
                <a:gd name="connsiteX7560" fmla="*/ 1823898 w 3268239"/>
                <a:gd name="connsiteY7560" fmla="*/ 1771149 h 2970782"/>
                <a:gd name="connsiteX7561" fmla="*/ 1825744 w 3268239"/>
                <a:gd name="connsiteY7561" fmla="*/ 1774596 h 2970782"/>
                <a:gd name="connsiteX7562" fmla="*/ 1825393 w 3268239"/>
                <a:gd name="connsiteY7562" fmla="*/ 1772633 h 2970782"/>
                <a:gd name="connsiteX7563" fmla="*/ 1827230 w 3268239"/>
                <a:gd name="connsiteY7563" fmla="*/ 1742532 h 2970782"/>
                <a:gd name="connsiteX7564" fmla="*/ 1825753 w 3268239"/>
                <a:gd name="connsiteY7564" fmla="*/ 1741204 h 2970782"/>
                <a:gd name="connsiteX7565" fmla="*/ 1826589 w 3268239"/>
                <a:gd name="connsiteY7565" fmla="*/ 1678747 h 2970782"/>
                <a:gd name="connsiteX7566" fmla="*/ 1841407 w 3268239"/>
                <a:gd name="connsiteY7566" fmla="*/ 1645059 h 2970782"/>
                <a:gd name="connsiteX7567" fmla="*/ 1842978 w 3268239"/>
                <a:gd name="connsiteY7567" fmla="*/ 1643003 h 2970782"/>
                <a:gd name="connsiteX7568" fmla="*/ 1836346 w 3268239"/>
                <a:gd name="connsiteY7568" fmla="*/ 1645363 h 2970782"/>
                <a:gd name="connsiteX7569" fmla="*/ 1799742 w 3268239"/>
                <a:gd name="connsiteY7569" fmla="*/ 1649178 h 2970782"/>
                <a:gd name="connsiteX7570" fmla="*/ 1740017 w 3268239"/>
                <a:gd name="connsiteY7570" fmla="*/ 1630887 h 2970782"/>
                <a:gd name="connsiteX7571" fmla="*/ 1739098 w 3268239"/>
                <a:gd name="connsiteY7571" fmla="*/ 1628840 h 2970782"/>
                <a:gd name="connsiteX7572" fmla="*/ 1740115 w 3268239"/>
                <a:gd name="connsiteY7572" fmla="*/ 1626840 h 2970782"/>
                <a:gd name="connsiteX7573" fmla="*/ 1800661 w 3268239"/>
                <a:gd name="connsiteY7573" fmla="*/ 1611482 h 2970782"/>
                <a:gd name="connsiteX7574" fmla="*/ 1837036 w 3268239"/>
                <a:gd name="connsiteY7574" fmla="*/ 1617076 h 2970782"/>
                <a:gd name="connsiteX7575" fmla="*/ 1840652 w 3268239"/>
                <a:gd name="connsiteY7575" fmla="*/ 1618565 h 2970782"/>
                <a:gd name="connsiteX7576" fmla="*/ 1839134 w 3268239"/>
                <a:gd name="connsiteY7576" fmla="*/ 1617273 h 2970782"/>
                <a:gd name="connsiteX7577" fmla="*/ 1817529 w 3268239"/>
                <a:gd name="connsiteY7577" fmla="*/ 1587480 h 2970782"/>
                <a:gd name="connsiteX7578" fmla="*/ 1804186 w 3268239"/>
                <a:gd name="connsiteY7578" fmla="*/ 1553182 h 2970782"/>
                <a:gd name="connsiteX7579" fmla="*/ 1803739 w 3268239"/>
                <a:gd name="connsiteY7579" fmla="*/ 1535722 h 2970782"/>
                <a:gd name="connsiteX7580" fmla="*/ 1796942 w 3268239"/>
                <a:gd name="connsiteY7580" fmla="*/ 1530319 h 2970782"/>
                <a:gd name="connsiteX7581" fmla="*/ 1769550 w 3268239"/>
                <a:gd name="connsiteY7581" fmla="*/ 1488000 h 2970782"/>
                <a:gd name="connsiteX7582" fmla="*/ 1768565 w 3268239"/>
                <a:gd name="connsiteY7582" fmla="*/ 1488500 h 2970782"/>
                <a:gd name="connsiteX7583" fmla="*/ 1768194 w 3268239"/>
                <a:gd name="connsiteY7583" fmla="*/ 1488298 h 2970782"/>
                <a:gd name="connsiteX7584" fmla="*/ 1758030 w 3268239"/>
                <a:gd name="connsiteY7584" fmla="*/ 1507819 h 2970782"/>
                <a:gd name="connsiteX7585" fmla="*/ 1739622 w 3268239"/>
                <a:gd name="connsiteY7585" fmla="*/ 1529490 h 2970782"/>
                <a:gd name="connsiteX7586" fmla="*/ 1684751 w 3268239"/>
                <a:gd name="connsiteY7586" fmla="*/ 1559334 h 2970782"/>
                <a:gd name="connsiteX7587" fmla="*/ 1682646 w 3268239"/>
                <a:gd name="connsiteY7587" fmla="*/ 1558557 h 2970782"/>
                <a:gd name="connsiteX7588" fmla="*/ 1681930 w 3268239"/>
                <a:gd name="connsiteY7588" fmla="*/ 1556430 h 2970782"/>
                <a:gd name="connsiteX7589" fmla="*/ 1713348 w 3268239"/>
                <a:gd name="connsiteY7589" fmla="*/ 1502444 h 2970782"/>
                <a:gd name="connsiteX7590" fmla="*/ 1742807 w 3268239"/>
                <a:gd name="connsiteY7590" fmla="*/ 1480386 h 2970782"/>
                <a:gd name="connsiteX7591" fmla="*/ 1745186 w 3268239"/>
                <a:gd name="connsiteY7591" fmla="*/ 1479367 h 2970782"/>
                <a:gd name="connsiteX7592" fmla="*/ 1738251 w 3268239"/>
                <a:gd name="connsiteY7592" fmla="*/ 1478164 h 2970782"/>
                <a:gd name="connsiteX7593" fmla="*/ 1704495 w 3268239"/>
                <a:gd name="connsiteY7593" fmla="*/ 1463499 h 2970782"/>
                <a:gd name="connsiteX7594" fmla="*/ 1661466 w 3268239"/>
                <a:gd name="connsiteY7594" fmla="*/ 1418221 h 2970782"/>
                <a:gd name="connsiteX7595" fmla="*/ 1661672 w 3268239"/>
                <a:gd name="connsiteY7595" fmla="*/ 1415987 h 2970782"/>
                <a:gd name="connsiteX7596" fmla="*/ 1663541 w 3268239"/>
                <a:gd name="connsiteY7596" fmla="*/ 1414745 h 2970782"/>
                <a:gd name="connsiteX7597" fmla="*/ 1723819 w 3268239"/>
                <a:gd name="connsiteY7597" fmla="*/ 1431120 h 2970782"/>
                <a:gd name="connsiteX7598" fmla="*/ 1752751 w 3268239"/>
                <a:gd name="connsiteY7598" fmla="*/ 1453866 h 2970782"/>
                <a:gd name="connsiteX7599" fmla="*/ 1755169 w 3268239"/>
                <a:gd name="connsiteY7599" fmla="*/ 1456940 h 2970782"/>
                <a:gd name="connsiteX7600" fmla="*/ 1754482 w 3268239"/>
                <a:gd name="connsiteY7600" fmla="*/ 1455068 h 2970782"/>
                <a:gd name="connsiteX7601" fmla="*/ 1750304 w 3268239"/>
                <a:gd name="connsiteY7601" fmla="*/ 1418504 h 2970782"/>
                <a:gd name="connsiteX7602" fmla="*/ 1768001 w 3268239"/>
                <a:gd name="connsiteY7602" fmla="*/ 1358601 h 2970782"/>
                <a:gd name="connsiteX7603" fmla="*/ 1770039 w 3268239"/>
                <a:gd name="connsiteY7603" fmla="*/ 1357662 h 2970782"/>
                <a:gd name="connsiteX7604" fmla="*/ 1772049 w 3268239"/>
                <a:gd name="connsiteY7604" fmla="*/ 1358660 h 2970782"/>
                <a:gd name="connsiteX7605" fmla="*/ 1788007 w 3268239"/>
                <a:gd name="connsiteY7605" fmla="*/ 1419049 h 2970782"/>
                <a:gd name="connsiteX7606" fmla="*/ 1786488 w 3268239"/>
                <a:gd name="connsiteY7606" fmla="*/ 1438442 h 2970782"/>
                <a:gd name="connsiteX7607" fmla="*/ 1783476 w 3268239"/>
                <a:gd name="connsiteY7607" fmla="*/ 1452261 h 2970782"/>
                <a:gd name="connsiteX7608" fmla="*/ 1794358 w 3268239"/>
                <a:gd name="connsiteY7608" fmla="*/ 1442920 h 2970782"/>
                <a:gd name="connsiteX7609" fmla="*/ 1810705 w 3268239"/>
                <a:gd name="connsiteY7609" fmla="*/ 1432376 h 2970782"/>
                <a:gd name="connsiteX7610" fmla="*/ 1871431 w 3268239"/>
                <a:gd name="connsiteY7610" fmla="*/ 1417750 h 2970782"/>
                <a:gd name="connsiteX7611" fmla="*/ 1873264 w 3268239"/>
                <a:gd name="connsiteY7611" fmla="*/ 1419046 h 2970782"/>
                <a:gd name="connsiteX7612" fmla="*/ 1873405 w 3268239"/>
                <a:gd name="connsiteY7612" fmla="*/ 1421286 h 2970782"/>
                <a:gd name="connsiteX7613" fmla="*/ 1829084 w 3268239"/>
                <a:gd name="connsiteY7613" fmla="*/ 1465300 h 2970782"/>
                <a:gd name="connsiteX7614" fmla="*/ 1794920 w 3268239"/>
                <a:gd name="connsiteY7614" fmla="*/ 1478983 h 2970782"/>
                <a:gd name="connsiteX7615" fmla="*/ 1791558 w 3268239"/>
                <a:gd name="connsiteY7615" fmla="*/ 1479466 h 2970782"/>
                <a:gd name="connsiteX7616" fmla="*/ 1795178 w 3268239"/>
                <a:gd name="connsiteY7616" fmla="*/ 1481143 h 2970782"/>
                <a:gd name="connsiteX7617" fmla="*/ 1823988 w 3268239"/>
                <a:gd name="connsiteY7617" fmla="*/ 1504044 h 2970782"/>
                <a:gd name="connsiteX7618" fmla="*/ 1853832 w 3268239"/>
                <a:gd name="connsiteY7618" fmla="*/ 1558915 h 2970782"/>
                <a:gd name="connsiteX7619" fmla="*/ 1853055 w 3268239"/>
                <a:gd name="connsiteY7619" fmla="*/ 1561020 h 2970782"/>
                <a:gd name="connsiteX7620" fmla="*/ 1850928 w 3268239"/>
                <a:gd name="connsiteY7620" fmla="*/ 1561736 h 2970782"/>
                <a:gd name="connsiteX7621" fmla="*/ 1843148 w 3268239"/>
                <a:gd name="connsiteY7621" fmla="*/ 1559104 h 2970782"/>
                <a:gd name="connsiteX7622" fmla="*/ 1850634 w 3268239"/>
                <a:gd name="connsiteY7622" fmla="*/ 1569428 h 2970782"/>
                <a:gd name="connsiteX7623" fmla="*/ 1858840 w 3268239"/>
                <a:gd name="connsiteY7623" fmla="*/ 1587064 h 2970782"/>
                <a:gd name="connsiteX7624" fmla="*/ 1863007 w 3268239"/>
                <a:gd name="connsiteY7624" fmla="*/ 1600580 h 2970782"/>
                <a:gd name="connsiteX7625" fmla="*/ 1867895 w 3268239"/>
                <a:gd name="connsiteY7625" fmla="*/ 1587098 h 2970782"/>
                <a:gd name="connsiteX7626" fmla="*/ 1876951 w 3268239"/>
                <a:gd name="connsiteY7626" fmla="*/ 1569881 h 2970782"/>
                <a:gd name="connsiteX7627" fmla="*/ 1922654 w 3268239"/>
                <a:gd name="connsiteY7627" fmla="*/ 1527304 h 2970782"/>
                <a:gd name="connsiteX7628" fmla="*/ 1924886 w 3268239"/>
                <a:gd name="connsiteY7628" fmla="*/ 1527532 h 2970782"/>
                <a:gd name="connsiteX7629" fmla="*/ 1926109 w 3268239"/>
                <a:gd name="connsiteY7629" fmla="*/ 1529413 h 2970782"/>
                <a:gd name="connsiteX7630" fmla="*/ 1926031 w 3268239"/>
                <a:gd name="connsiteY7630" fmla="*/ 1530466 h 2970782"/>
                <a:gd name="connsiteX7631" fmla="*/ 1944901 w 3268239"/>
                <a:gd name="connsiteY7631" fmla="*/ 1505317 h 2970782"/>
                <a:gd name="connsiteX7632" fmla="*/ 1946898 w 3268239"/>
                <a:gd name="connsiteY7632" fmla="*/ 1503672 h 2970782"/>
                <a:gd name="connsiteX7633" fmla="*/ 1939904 w 3268239"/>
                <a:gd name="connsiteY7633" fmla="*/ 1504462 h 2970782"/>
                <a:gd name="connsiteX7634" fmla="*/ 1903390 w 3268239"/>
                <a:gd name="connsiteY7634" fmla="*/ 1499857 h 2970782"/>
                <a:gd name="connsiteX7635" fmla="*/ 1849385 w 3268239"/>
                <a:gd name="connsiteY7635" fmla="*/ 1468471 h 2970782"/>
                <a:gd name="connsiteX7636" fmla="*/ 1848956 w 3268239"/>
                <a:gd name="connsiteY7636" fmla="*/ 1466268 h 2970782"/>
                <a:gd name="connsiteX7637" fmla="*/ 1850402 w 3268239"/>
                <a:gd name="connsiteY7637" fmla="*/ 1464552 h 2970782"/>
                <a:gd name="connsiteX7638" fmla="*/ 1876339 w 3268239"/>
                <a:gd name="connsiteY7638" fmla="*/ 1458752 h 2970782"/>
                <a:gd name="connsiteX7639" fmla="*/ 1898903 w 3268239"/>
                <a:gd name="connsiteY7639" fmla="*/ 1461598 h 2970782"/>
                <a:gd name="connsiteX7640" fmla="*/ 1892752 w 3268239"/>
                <a:gd name="connsiteY7640" fmla="*/ 1449027 h 2970782"/>
                <a:gd name="connsiteX7641" fmla="*/ 1888727 w 3268239"/>
                <a:gd name="connsiteY7641" fmla="*/ 1412446 h 2970782"/>
                <a:gd name="connsiteX7642" fmla="*/ 1894112 w 3268239"/>
                <a:gd name="connsiteY7642" fmla="*/ 1376039 h 2970782"/>
                <a:gd name="connsiteX7643" fmla="*/ 1895083 w 3268239"/>
                <a:gd name="connsiteY7643" fmla="*/ 1373641 h 2970782"/>
                <a:gd name="connsiteX7644" fmla="*/ 1889311 w 3268239"/>
                <a:gd name="connsiteY7644" fmla="*/ 1377670 h 2970782"/>
                <a:gd name="connsiteX7645" fmla="*/ 1855018 w 3268239"/>
                <a:gd name="connsiteY7645" fmla="*/ 1391026 h 2970782"/>
                <a:gd name="connsiteX7646" fmla="*/ 1792583 w 3268239"/>
                <a:gd name="connsiteY7646" fmla="*/ 1389176 h 2970782"/>
                <a:gd name="connsiteX7647" fmla="*/ 1791155 w 3268239"/>
                <a:gd name="connsiteY7647" fmla="*/ 1387445 h 2970782"/>
                <a:gd name="connsiteX7648" fmla="*/ 1791608 w 3268239"/>
                <a:gd name="connsiteY7648" fmla="*/ 1385247 h 2970782"/>
                <a:gd name="connsiteX7649" fmla="*/ 1845938 w 3268239"/>
                <a:gd name="connsiteY7649" fmla="*/ 1354428 h 2970782"/>
                <a:gd name="connsiteX7650" fmla="*/ 1882498 w 3268239"/>
                <a:gd name="connsiteY7650" fmla="*/ 1350207 h 2970782"/>
                <a:gd name="connsiteX7651" fmla="*/ 1886379 w 3268239"/>
                <a:gd name="connsiteY7651" fmla="*/ 1350687 h 2970782"/>
                <a:gd name="connsiteX7652" fmla="*/ 1884574 w 3268239"/>
                <a:gd name="connsiteY7652" fmla="*/ 1349842 h 2970782"/>
                <a:gd name="connsiteX7653" fmla="*/ 1855860 w 3268239"/>
                <a:gd name="connsiteY7653" fmla="*/ 1326821 h 2970782"/>
                <a:gd name="connsiteX7654" fmla="*/ 1826246 w 3268239"/>
                <a:gd name="connsiteY7654" fmla="*/ 1271826 h 2970782"/>
                <a:gd name="connsiteX7655" fmla="*/ 1827032 w 3268239"/>
                <a:gd name="connsiteY7655" fmla="*/ 1269724 h 2970782"/>
                <a:gd name="connsiteX7656" fmla="*/ 1829161 w 3268239"/>
                <a:gd name="connsiteY7656" fmla="*/ 1269017 h 2970782"/>
                <a:gd name="connsiteX7657" fmla="*/ 1883016 w 3268239"/>
                <a:gd name="connsiteY7657" fmla="*/ 1300659 h 2970782"/>
                <a:gd name="connsiteX7658" fmla="*/ 1895592 w 3268239"/>
                <a:gd name="connsiteY7658" fmla="*/ 1315499 h 2970782"/>
                <a:gd name="connsiteX7659" fmla="*/ 1903184 w 3268239"/>
                <a:gd name="connsiteY7659" fmla="*/ 1327432 h 2970782"/>
                <a:gd name="connsiteX7660" fmla="*/ 1904334 w 3268239"/>
                <a:gd name="connsiteY7660" fmla="*/ 1313137 h 2970782"/>
                <a:gd name="connsiteX7661" fmla="*/ 1908516 w 3268239"/>
                <a:gd name="connsiteY7661" fmla="*/ 1294139 h 2970782"/>
                <a:gd name="connsiteX7662" fmla="*/ 1941336 w 3268239"/>
                <a:gd name="connsiteY7662" fmla="*/ 1240994 h 2970782"/>
                <a:gd name="connsiteX7663" fmla="*/ 1943550 w 3268239"/>
                <a:gd name="connsiteY7663" fmla="*/ 1240623 h 2970782"/>
                <a:gd name="connsiteX7664" fmla="*/ 1945226 w 3268239"/>
                <a:gd name="connsiteY7664" fmla="*/ 1242114 h 2970782"/>
                <a:gd name="connsiteX7665" fmla="*/ 1944750 w 3268239"/>
                <a:gd name="connsiteY7665" fmla="*/ 1304575 h 2970782"/>
                <a:gd name="connsiteX7666" fmla="*/ 1930126 w 3268239"/>
                <a:gd name="connsiteY7666" fmla="*/ 1338348 h 2970782"/>
                <a:gd name="connsiteX7667" fmla="*/ 1928080 w 3268239"/>
                <a:gd name="connsiteY7667" fmla="*/ 1341059 h 2970782"/>
                <a:gd name="connsiteX7668" fmla="*/ 1931831 w 3268239"/>
                <a:gd name="connsiteY7668" fmla="*/ 1339699 h 2970782"/>
                <a:gd name="connsiteX7669" fmla="*/ 1968413 w 3268239"/>
                <a:gd name="connsiteY7669" fmla="*/ 1335673 h 2970782"/>
                <a:gd name="connsiteX7670" fmla="*/ 2028241 w 3268239"/>
                <a:gd name="connsiteY7670" fmla="*/ 1353620 h 2970782"/>
                <a:gd name="connsiteX7671" fmla="*/ 2029172 w 3268239"/>
                <a:gd name="connsiteY7671" fmla="*/ 1355662 h 2970782"/>
                <a:gd name="connsiteX7672" fmla="*/ 2028166 w 3268239"/>
                <a:gd name="connsiteY7672" fmla="*/ 1357668 h 2970782"/>
                <a:gd name="connsiteX7673" fmla="*/ 1967711 w 3268239"/>
                <a:gd name="connsiteY7673" fmla="*/ 1373374 h 2970782"/>
                <a:gd name="connsiteX7674" fmla="*/ 1939463 w 3268239"/>
                <a:gd name="connsiteY7674" fmla="*/ 1370131 h 2970782"/>
                <a:gd name="connsiteX7675" fmla="*/ 1918425 w 3268239"/>
                <a:gd name="connsiteY7675" fmla="*/ 1362726 h 2970782"/>
                <a:gd name="connsiteX7676" fmla="*/ 1918115 w 3268239"/>
                <a:gd name="connsiteY7676" fmla="*/ 1363663 h 2970782"/>
                <a:gd name="connsiteX7677" fmla="*/ 1917709 w 3268239"/>
                <a:gd name="connsiteY7677" fmla="*/ 1363781 h 2970782"/>
                <a:gd name="connsiteX7678" fmla="*/ 1924238 w 3268239"/>
                <a:gd name="connsiteY7678" fmla="*/ 1384799 h 2970782"/>
                <a:gd name="connsiteX7679" fmla="*/ 1926428 w 3268239"/>
                <a:gd name="connsiteY7679" fmla="*/ 1413148 h 2970782"/>
                <a:gd name="connsiteX7680" fmla="*/ 1921043 w 3268239"/>
                <a:gd name="connsiteY7680" fmla="*/ 1449555 h 2970782"/>
                <a:gd name="connsiteX7681" fmla="*/ 1913501 w 3268239"/>
                <a:gd name="connsiteY7681" fmla="*/ 1463617 h 2970782"/>
                <a:gd name="connsiteX7682" fmla="*/ 1947004 w 3268239"/>
                <a:gd name="connsiteY7682" fmla="*/ 1477073 h 2970782"/>
                <a:gd name="connsiteX7683" fmla="*/ 1950187 w 3268239"/>
                <a:gd name="connsiteY7683" fmla="*/ 1479344 h 2970782"/>
                <a:gd name="connsiteX7684" fmla="*/ 1949003 w 3268239"/>
                <a:gd name="connsiteY7684" fmla="*/ 1477741 h 2970782"/>
                <a:gd name="connsiteX7685" fmla="*/ 1934734 w 3268239"/>
                <a:gd name="connsiteY7685" fmla="*/ 1443817 h 2970782"/>
                <a:gd name="connsiteX7686" fmla="*/ 1934914 w 3268239"/>
                <a:gd name="connsiteY7686" fmla="*/ 1381355 h 2970782"/>
                <a:gd name="connsiteX7687" fmla="*/ 1936607 w 3268239"/>
                <a:gd name="connsiteY7687" fmla="*/ 1379882 h 2970782"/>
                <a:gd name="connsiteX7688" fmla="*/ 1938817 w 3268239"/>
                <a:gd name="connsiteY7688" fmla="*/ 1380276 h 2970782"/>
                <a:gd name="connsiteX7689" fmla="*/ 1971077 w 3268239"/>
                <a:gd name="connsiteY7689" fmla="*/ 1433762 h 2970782"/>
                <a:gd name="connsiteX7690" fmla="*/ 1975059 w 3268239"/>
                <a:gd name="connsiteY7690" fmla="*/ 1452803 h 2970782"/>
                <a:gd name="connsiteX7691" fmla="*/ 1976045 w 3268239"/>
                <a:gd name="connsiteY7691" fmla="*/ 1466912 h 2970782"/>
                <a:gd name="connsiteX7692" fmla="*/ 1983869 w 3268239"/>
                <a:gd name="connsiteY7692" fmla="*/ 1454893 h 2970782"/>
                <a:gd name="connsiteX7693" fmla="*/ 1996602 w 3268239"/>
                <a:gd name="connsiteY7693" fmla="*/ 1440186 h 2970782"/>
                <a:gd name="connsiteX7694" fmla="*/ 2050785 w 3268239"/>
                <a:gd name="connsiteY7694" fmla="*/ 1409110 h 2970782"/>
                <a:gd name="connsiteX7695" fmla="*/ 2052908 w 3268239"/>
                <a:gd name="connsiteY7695" fmla="*/ 1409840 h 2970782"/>
                <a:gd name="connsiteX7696" fmla="*/ 2053672 w 3268239"/>
                <a:gd name="connsiteY7696" fmla="*/ 1411949 h 2970782"/>
                <a:gd name="connsiteX7697" fmla="*/ 2023480 w 3268239"/>
                <a:gd name="connsiteY7697" fmla="*/ 1466631 h 2970782"/>
                <a:gd name="connsiteX7698" fmla="*/ 1994526 w 3268239"/>
                <a:gd name="connsiteY7698" fmla="*/ 1489350 h 2970782"/>
                <a:gd name="connsiteX7699" fmla="*/ 1991435 w 3268239"/>
                <a:gd name="connsiteY7699" fmla="*/ 1490757 h 2970782"/>
                <a:gd name="connsiteX7700" fmla="*/ 1995381 w 3268239"/>
                <a:gd name="connsiteY7700" fmla="*/ 1491350 h 2970782"/>
                <a:gd name="connsiteX7701" fmla="*/ 2029458 w 3268239"/>
                <a:gd name="connsiteY7701" fmla="*/ 1505248 h 2970782"/>
                <a:gd name="connsiteX7702" fmla="*/ 2035267 w 3268239"/>
                <a:gd name="connsiteY7702" fmla="*/ 1509607 h 2970782"/>
                <a:gd name="connsiteX7703" fmla="*/ 2045126 w 3268239"/>
                <a:gd name="connsiteY7703" fmla="*/ 1490372 h 2970782"/>
                <a:gd name="connsiteX7704" fmla="*/ 2030365 w 3268239"/>
                <a:gd name="connsiteY7704" fmla="*/ 1477233 h 2970782"/>
                <a:gd name="connsiteX7705" fmla="*/ 2029936 w 3268239"/>
                <a:gd name="connsiteY7705" fmla="*/ 1475031 h 2970782"/>
                <a:gd name="connsiteX7706" fmla="*/ 2031381 w 3268239"/>
                <a:gd name="connsiteY7706" fmla="*/ 1473314 h 2970782"/>
                <a:gd name="connsiteX7707" fmla="*/ 2093833 w 3268239"/>
                <a:gd name="connsiteY7707" fmla="*/ 1472119 h 2970782"/>
                <a:gd name="connsiteX7708" fmla="*/ 2127984 w 3268239"/>
                <a:gd name="connsiteY7708" fmla="*/ 1485835 h 2970782"/>
                <a:gd name="connsiteX7709" fmla="*/ 2131167 w 3268239"/>
                <a:gd name="connsiteY7709" fmla="*/ 1488107 h 2970782"/>
                <a:gd name="connsiteX7710" fmla="*/ 2129983 w 3268239"/>
                <a:gd name="connsiteY7710" fmla="*/ 1486503 h 2970782"/>
                <a:gd name="connsiteX7711" fmla="*/ 2115714 w 3268239"/>
                <a:gd name="connsiteY7711" fmla="*/ 1452579 h 2970782"/>
                <a:gd name="connsiteX7712" fmla="*/ 2112999 w 3268239"/>
                <a:gd name="connsiteY7712" fmla="*/ 1433549 h 2970782"/>
                <a:gd name="connsiteX7713" fmla="*/ 2085181 w 3268239"/>
                <a:gd name="connsiteY7713" fmla="*/ 1454379 h 2970782"/>
                <a:gd name="connsiteX7714" fmla="*/ 2059769 w 3268239"/>
                <a:gd name="connsiteY7714" fmla="*/ 1462164 h 2970782"/>
                <a:gd name="connsiteX7715" fmla="*/ 2057664 w 3268239"/>
                <a:gd name="connsiteY7715" fmla="*/ 1461387 h 2970782"/>
                <a:gd name="connsiteX7716" fmla="*/ 2056948 w 3268239"/>
                <a:gd name="connsiteY7716" fmla="*/ 1459260 h 2970782"/>
                <a:gd name="connsiteX7717" fmla="*/ 2088365 w 3268239"/>
                <a:gd name="connsiteY7717" fmla="*/ 1405274 h 2970782"/>
                <a:gd name="connsiteX7718" fmla="*/ 2094848 w 3268239"/>
                <a:gd name="connsiteY7718" fmla="*/ 1400420 h 2970782"/>
                <a:gd name="connsiteX7719" fmla="*/ 2086690 w 3268239"/>
                <a:gd name="connsiteY7719" fmla="*/ 1385505 h 2970782"/>
                <a:gd name="connsiteX7720" fmla="*/ 2081494 w 3268239"/>
                <a:gd name="connsiteY7720" fmla="*/ 1367190 h 2970782"/>
                <a:gd name="connsiteX7721" fmla="*/ 2079513 w 3268239"/>
                <a:gd name="connsiteY7721" fmla="*/ 1366329 h 2970782"/>
                <a:gd name="connsiteX7722" fmla="*/ 2078317 w 3268239"/>
                <a:gd name="connsiteY7722" fmla="*/ 1365389 h 2970782"/>
                <a:gd name="connsiteX7723" fmla="*/ 2065926 w 3268239"/>
                <a:gd name="connsiteY7723" fmla="*/ 1381530 h 2970782"/>
                <a:gd name="connsiteX7724" fmla="*/ 2044031 w 3268239"/>
                <a:gd name="connsiteY7724" fmla="*/ 1399671 h 2970782"/>
                <a:gd name="connsiteX7725" fmla="*/ 1984807 w 3268239"/>
                <a:gd name="connsiteY7725" fmla="*/ 1419523 h 2970782"/>
                <a:gd name="connsiteX7726" fmla="*/ 1982869 w 3268239"/>
                <a:gd name="connsiteY7726" fmla="*/ 1418392 h 2970782"/>
                <a:gd name="connsiteX7727" fmla="*/ 1982534 w 3268239"/>
                <a:gd name="connsiteY7727" fmla="*/ 1416173 h 2970782"/>
                <a:gd name="connsiteX7728" fmla="*/ 2022858 w 3268239"/>
                <a:gd name="connsiteY7728" fmla="*/ 1368470 h 2970782"/>
                <a:gd name="connsiteX7729" fmla="*/ 2055703 w 3268239"/>
                <a:gd name="connsiteY7729" fmla="*/ 1351868 h 2970782"/>
                <a:gd name="connsiteX7730" fmla="*/ 2058222 w 3268239"/>
                <a:gd name="connsiteY7730" fmla="*/ 1351279 h 2970782"/>
                <a:gd name="connsiteX7731" fmla="*/ 2051602 w 3268239"/>
                <a:gd name="connsiteY7731" fmla="*/ 1348887 h 2970782"/>
                <a:gd name="connsiteX7732" fmla="*/ 2020910 w 3268239"/>
                <a:gd name="connsiteY7732" fmla="*/ 1328579 h 2970782"/>
                <a:gd name="connsiteX7733" fmla="*/ 1986406 w 3268239"/>
                <a:gd name="connsiteY7733" fmla="*/ 1276511 h 2970782"/>
                <a:gd name="connsiteX7734" fmla="*/ 1986996 w 3268239"/>
                <a:gd name="connsiteY7734" fmla="*/ 1274347 h 2970782"/>
                <a:gd name="connsiteX7735" fmla="*/ 1989053 w 3268239"/>
                <a:gd name="connsiteY7735" fmla="*/ 1273449 h 2970782"/>
                <a:gd name="connsiteX7736" fmla="*/ 2045568 w 3268239"/>
                <a:gd name="connsiteY7736" fmla="*/ 1300052 h 2970782"/>
                <a:gd name="connsiteX7737" fmla="*/ 2062632 w 3268239"/>
                <a:gd name="connsiteY7737" fmla="*/ 1319128 h 2970782"/>
                <a:gd name="connsiteX7738" fmla="*/ 2065082 w 3268239"/>
                <a:gd name="connsiteY7738" fmla="*/ 1319286 h 2970782"/>
                <a:gd name="connsiteX7739" fmla="*/ 2072007 w 3268239"/>
                <a:gd name="connsiteY7739" fmla="*/ 1322295 h 2970782"/>
                <a:gd name="connsiteX7740" fmla="*/ 2073842 w 3268239"/>
                <a:gd name="connsiteY7740" fmla="*/ 1292231 h 2970782"/>
                <a:gd name="connsiteX7741" fmla="*/ 2101682 w 3268239"/>
                <a:gd name="connsiteY7741" fmla="*/ 1236317 h 2970782"/>
                <a:gd name="connsiteX7742" fmla="*/ 2103852 w 3268239"/>
                <a:gd name="connsiteY7742" fmla="*/ 1235746 h 2970782"/>
                <a:gd name="connsiteX7743" fmla="*/ 2105658 w 3268239"/>
                <a:gd name="connsiteY7743" fmla="*/ 1237078 h 2970782"/>
                <a:gd name="connsiteX7744" fmla="*/ 2110877 w 3268239"/>
                <a:gd name="connsiteY7744" fmla="*/ 1299322 h 2970782"/>
                <a:gd name="connsiteX7745" fmla="*/ 2106010 w 3268239"/>
                <a:gd name="connsiteY7745" fmla="*/ 1318156 h 2970782"/>
                <a:gd name="connsiteX7746" fmla="*/ 2100641 w 3268239"/>
                <a:gd name="connsiteY7746" fmla="*/ 1331241 h 2970782"/>
                <a:gd name="connsiteX7747" fmla="*/ 2112981 w 3268239"/>
                <a:gd name="connsiteY7747" fmla="*/ 1323934 h 2970782"/>
                <a:gd name="connsiteX7748" fmla="*/ 2125718 w 3268239"/>
                <a:gd name="connsiteY7748" fmla="*/ 1318576 h 2970782"/>
                <a:gd name="connsiteX7749" fmla="*/ 2130555 w 3268239"/>
                <a:gd name="connsiteY7749" fmla="*/ 1284905 h 2970782"/>
                <a:gd name="connsiteX7750" fmla="*/ 2143019 w 3268239"/>
                <a:gd name="connsiteY7750" fmla="*/ 1261431 h 2970782"/>
                <a:gd name="connsiteX7751" fmla="*/ 2145057 w 3268239"/>
                <a:gd name="connsiteY7751" fmla="*/ 1260492 h 2970782"/>
                <a:gd name="connsiteX7752" fmla="*/ 2147067 w 3268239"/>
                <a:gd name="connsiteY7752" fmla="*/ 1261490 h 2970782"/>
                <a:gd name="connsiteX7753" fmla="*/ 2158847 w 3268239"/>
                <a:gd name="connsiteY7753" fmla="*/ 1285315 h 2970782"/>
                <a:gd name="connsiteX7754" fmla="*/ 2161663 w 3268239"/>
                <a:gd name="connsiteY7754" fmla="*/ 1309959 h 2970782"/>
                <a:gd name="connsiteX7755" fmla="*/ 2166935 w 3268239"/>
                <a:gd name="connsiteY7755" fmla="*/ 1308856 h 2970782"/>
                <a:gd name="connsiteX7756" fmla="*/ 2193257 w 3268239"/>
                <a:gd name="connsiteY7756" fmla="*/ 1312544 h 2970782"/>
                <a:gd name="connsiteX7757" fmla="*/ 2194836 w 3268239"/>
                <a:gd name="connsiteY7757" fmla="*/ 1314138 h 2970782"/>
                <a:gd name="connsiteX7758" fmla="*/ 2194585 w 3268239"/>
                <a:gd name="connsiteY7758" fmla="*/ 1316368 h 2970782"/>
                <a:gd name="connsiteX7759" fmla="*/ 2176223 w 3268239"/>
                <a:gd name="connsiteY7759" fmla="*/ 1335583 h 2970782"/>
                <a:gd name="connsiteX7760" fmla="*/ 2161102 w 3268239"/>
                <a:gd name="connsiteY7760" fmla="*/ 1343125 h 2970782"/>
                <a:gd name="connsiteX7761" fmla="*/ 2158493 w 3268239"/>
                <a:gd name="connsiteY7761" fmla="*/ 1355091 h 2970782"/>
                <a:gd name="connsiteX7762" fmla="*/ 2169375 w 3268239"/>
                <a:gd name="connsiteY7762" fmla="*/ 1345750 h 2970782"/>
                <a:gd name="connsiteX7763" fmla="*/ 2185723 w 3268239"/>
                <a:gd name="connsiteY7763" fmla="*/ 1335206 h 2970782"/>
                <a:gd name="connsiteX7764" fmla="*/ 2246449 w 3268239"/>
                <a:gd name="connsiteY7764" fmla="*/ 1320580 h 2970782"/>
                <a:gd name="connsiteX7765" fmla="*/ 2248281 w 3268239"/>
                <a:gd name="connsiteY7765" fmla="*/ 1321876 h 2970782"/>
                <a:gd name="connsiteX7766" fmla="*/ 2248423 w 3268239"/>
                <a:gd name="connsiteY7766" fmla="*/ 1324116 h 2970782"/>
                <a:gd name="connsiteX7767" fmla="*/ 2204102 w 3268239"/>
                <a:gd name="connsiteY7767" fmla="*/ 1368130 h 2970782"/>
                <a:gd name="connsiteX7768" fmla="*/ 2169938 w 3268239"/>
                <a:gd name="connsiteY7768" fmla="*/ 1381813 h 2970782"/>
                <a:gd name="connsiteX7769" fmla="*/ 2166575 w 3268239"/>
                <a:gd name="connsiteY7769" fmla="*/ 1382296 h 2970782"/>
                <a:gd name="connsiteX7770" fmla="*/ 2170196 w 3268239"/>
                <a:gd name="connsiteY7770" fmla="*/ 1383973 h 2970782"/>
                <a:gd name="connsiteX7771" fmla="*/ 2199005 w 3268239"/>
                <a:gd name="connsiteY7771" fmla="*/ 1406874 h 2970782"/>
                <a:gd name="connsiteX7772" fmla="*/ 2212115 w 3268239"/>
                <a:gd name="connsiteY7772" fmla="*/ 1424382 h 2970782"/>
                <a:gd name="connsiteX7773" fmla="*/ 2231765 w 3268239"/>
                <a:gd name="connsiteY7773" fmla="*/ 1417873 h 2970782"/>
                <a:gd name="connsiteX7774" fmla="*/ 2233888 w 3268239"/>
                <a:gd name="connsiteY7774" fmla="*/ 1418602 h 2970782"/>
                <a:gd name="connsiteX7775" fmla="*/ 2234651 w 3268239"/>
                <a:gd name="connsiteY7775" fmla="*/ 1420712 h 2970782"/>
                <a:gd name="connsiteX7776" fmla="*/ 2226705 w 3268239"/>
                <a:gd name="connsiteY7776" fmla="*/ 1446075 h 2970782"/>
                <a:gd name="connsiteX7777" fmla="*/ 2224813 w 3268239"/>
                <a:gd name="connsiteY7777" fmla="*/ 1448568 h 2970782"/>
                <a:gd name="connsiteX7778" fmla="*/ 2228850 w 3268239"/>
                <a:gd name="connsiteY7778" fmla="*/ 1461745 h 2970782"/>
                <a:gd name="connsiteX7779" fmla="*/ 2228073 w 3268239"/>
                <a:gd name="connsiteY7779" fmla="*/ 1463850 h 2970782"/>
                <a:gd name="connsiteX7780" fmla="*/ 2225946 w 3268239"/>
                <a:gd name="connsiteY7780" fmla="*/ 1464566 h 2970782"/>
                <a:gd name="connsiteX7781" fmla="*/ 2218166 w 3268239"/>
                <a:gd name="connsiteY7781" fmla="*/ 1461934 h 2970782"/>
                <a:gd name="connsiteX7782" fmla="*/ 2225652 w 3268239"/>
                <a:gd name="connsiteY7782" fmla="*/ 1472258 h 2970782"/>
                <a:gd name="connsiteX7783" fmla="*/ 2233858 w 3268239"/>
                <a:gd name="connsiteY7783" fmla="*/ 1489894 h 2970782"/>
                <a:gd name="connsiteX7784" fmla="*/ 2238025 w 3268239"/>
                <a:gd name="connsiteY7784" fmla="*/ 1503410 h 2970782"/>
                <a:gd name="connsiteX7785" fmla="*/ 2242912 w 3268239"/>
                <a:gd name="connsiteY7785" fmla="*/ 1489928 h 2970782"/>
                <a:gd name="connsiteX7786" fmla="*/ 2251969 w 3268239"/>
                <a:gd name="connsiteY7786" fmla="*/ 1472711 h 2970782"/>
                <a:gd name="connsiteX7787" fmla="*/ 2297672 w 3268239"/>
                <a:gd name="connsiteY7787" fmla="*/ 1430134 h 2970782"/>
                <a:gd name="connsiteX7788" fmla="*/ 2299904 w 3268239"/>
                <a:gd name="connsiteY7788" fmla="*/ 1430362 h 2970782"/>
                <a:gd name="connsiteX7789" fmla="*/ 2301127 w 3268239"/>
                <a:gd name="connsiteY7789" fmla="*/ 1432243 h 2970782"/>
                <a:gd name="connsiteX7790" fmla="*/ 2301049 w 3268239"/>
                <a:gd name="connsiteY7790" fmla="*/ 1433296 h 2970782"/>
                <a:gd name="connsiteX7791" fmla="*/ 2319919 w 3268239"/>
                <a:gd name="connsiteY7791" fmla="*/ 1408147 h 2970782"/>
                <a:gd name="connsiteX7792" fmla="*/ 2321916 w 3268239"/>
                <a:gd name="connsiteY7792" fmla="*/ 1406502 h 2970782"/>
                <a:gd name="connsiteX7793" fmla="*/ 2314921 w 3268239"/>
                <a:gd name="connsiteY7793" fmla="*/ 1407292 h 2970782"/>
                <a:gd name="connsiteX7794" fmla="*/ 2278408 w 3268239"/>
                <a:gd name="connsiteY7794" fmla="*/ 1402687 h 2970782"/>
                <a:gd name="connsiteX7795" fmla="*/ 2224403 w 3268239"/>
                <a:gd name="connsiteY7795" fmla="*/ 1371301 h 2970782"/>
                <a:gd name="connsiteX7796" fmla="*/ 2223974 w 3268239"/>
                <a:gd name="connsiteY7796" fmla="*/ 1369098 h 2970782"/>
                <a:gd name="connsiteX7797" fmla="*/ 2225420 w 3268239"/>
                <a:gd name="connsiteY7797" fmla="*/ 1367382 h 2970782"/>
                <a:gd name="connsiteX7798" fmla="*/ 2251357 w 3268239"/>
                <a:gd name="connsiteY7798" fmla="*/ 1361582 h 2970782"/>
                <a:gd name="connsiteX7799" fmla="*/ 2273920 w 3268239"/>
                <a:gd name="connsiteY7799" fmla="*/ 1364427 h 2970782"/>
                <a:gd name="connsiteX7800" fmla="*/ 2267770 w 3268239"/>
                <a:gd name="connsiteY7800" fmla="*/ 1351857 h 2970782"/>
                <a:gd name="connsiteX7801" fmla="*/ 2263745 w 3268239"/>
                <a:gd name="connsiteY7801" fmla="*/ 1315276 h 2970782"/>
                <a:gd name="connsiteX7802" fmla="*/ 2269130 w 3268239"/>
                <a:gd name="connsiteY7802" fmla="*/ 1278869 h 2970782"/>
                <a:gd name="connsiteX7803" fmla="*/ 2270101 w 3268239"/>
                <a:gd name="connsiteY7803" fmla="*/ 1276471 h 2970782"/>
                <a:gd name="connsiteX7804" fmla="*/ 2264329 w 3268239"/>
                <a:gd name="connsiteY7804" fmla="*/ 1280500 h 2970782"/>
                <a:gd name="connsiteX7805" fmla="*/ 2230035 w 3268239"/>
                <a:gd name="connsiteY7805" fmla="*/ 1293856 h 2970782"/>
                <a:gd name="connsiteX7806" fmla="*/ 2167600 w 3268239"/>
                <a:gd name="connsiteY7806" fmla="*/ 1292006 h 2970782"/>
                <a:gd name="connsiteX7807" fmla="*/ 2166173 w 3268239"/>
                <a:gd name="connsiteY7807" fmla="*/ 1290275 h 2970782"/>
                <a:gd name="connsiteX7808" fmla="*/ 2166625 w 3268239"/>
                <a:gd name="connsiteY7808" fmla="*/ 1288077 h 2970782"/>
                <a:gd name="connsiteX7809" fmla="*/ 2220956 w 3268239"/>
                <a:gd name="connsiteY7809" fmla="*/ 1257258 h 2970782"/>
                <a:gd name="connsiteX7810" fmla="*/ 2257516 w 3268239"/>
                <a:gd name="connsiteY7810" fmla="*/ 1253037 h 2970782"/>
                <a:gd name="connsiteX7811" fmla="*/ 2261397 w 3268239"/>
                <a:gd name="connsiteY7811" fmla="*/ 1253517 h 2970782"/>
                <a:gd name="connsiteX7812" fmla="*/ 2259592 w 3268239"/>
                <a:gd name="connsiteY7812" fmla="*/ 1252672 h 2970782"/>
                <a:gd name="connsiteX7813" fmla="*/ 2230878 w 3268239"/>
                <a:gd name="connsiteY7813" fmla="*/ 1229651 h 2970782"/>
                <a:gd name="connsiteX7814" fmla="*/ 2208943 w 3268239"/>
                <a:gd name="connsiteY7814" fmla="*/ 1200101 h 2970782"/>
                <a:gd name="connsiteX7815" fmla="*/ 2206789 w 3268239"/>
                <a:gd name="connsiteY7815" fmla="*/ 1192965 h 2970782"/>
                <a:gd name="connsiteX7816" fmla="*/ 2206162 w 3268239"/>
                <a:gd name="connsiteY7816" fmla="*/ 1192401 h 2970782"/>
                <a:gd name="connsiteX7817" fmla="*/ 2205389 w 3268239"/>
                <a:gd name="connsiteY7817" fmla="*/ 1188327 h 2970782"/>
                <a:gd name="connsiteX7818" fmla="*/ 2201263 w 3268239"/>
                <a:gd name="connsiteY7818" fmla="*/ 1174656 h 2970782"/>
                <a:gd name="connsiteX7819" fmla="*/ 2202049 w 3268239"/>
                <a:gd name="connsiteY7819" fmla="*/ 1172554 h 2970782"/>
                <a:gd name="connsiteX7820" fmla="*/ 2202377 w 3268239"/>
                <a:gd name="connsiteY7820" fmla="*/ 1172445 h 2970782"/>
                <a:gd name="connsiteX7821" fmla="*/ 2201209 w 3268239"/>
                <a:gd name="connsiteY7821" fmla="*/ 1166288 h 2970782"/>
                <a:gd name="connsiteX7822" fmla="*/ 2206998 w 3268239"/>
                <a:gd name="connsiteY7822" fmla="*/ 1129944 h 2970782"/>
                <a:gd name="connsiteX7823" fmla="*/ 2221816 w 3268239"/>
                <a:gd name="connsiteY7823" fmla="*/ 1096256 h 2970782"/>
                <a:gd name="connsiteX7824" fmla="*/ 2223387 w 3268239"/>
                <a:gd name="connsiteY7824" fmla="*/ 1094200 h 2970782"/>
                <a:gd name="connsiteX7825" fmla="*/ 2216755 w 3268239"/>
                <a:gd name="connsiteY7825" fmla="*/ 1096560 h 2970782"/>
                <a:gd name="connsiteX7826" fmla="*/ 2180151 w 3268239"/>
                <a:gd name="connsiteY7826" fmla="*/ 1100375 h 2970782"/>
                <a:gd name="connsiteX7827" fmla="*/ 2120426 w 3268239"/>
                <a:gd name="connsiteY7827" fmla="*/ 1082084 h 2970782"/>
                <a:gd name="connsiteX7828" fmla="*/ 2119508 w 3268239"/>
                <a:gd name="connsiteY7828" fmla="*/ 1080037 h 2970782"/>
                <a:gd name="connsiteX7829" fmla="*/ 2120525 w 3268239"/>
                <a:gd name="connsiteY7829" fmla="*/ 1078037 h 2970782"/>
                <a:gd name="connsiteX7830" fmla="*/ 2181071 w 3268239"/>
                <a:gd name="connsiteY7830" fmla="*/ 1062679 h 2970782"/>
                <a:gd name="connsiteX7831" fmla="*/ 2217445 w 3268239"/>
                <a:gd name="connsiteY7831" fmla="*/ 1068273 h 2970782"/>
                <a:gd name="connsiteX7832" fmla="*/ 2221061 w 3268239"/>
                <a:gd name="connsiteY7832" fmla="*/ 1069762 h 2970782"/>
                <a:gd name="connsiteX7833" fmla="*/ 2219543 w 3268239"/>
                <a:gd name="connsiteY7833" fmla="*/ 1068470 h 2970782"/>
                <a:gd name="connsiteX7834" fmla="*/ 2197938 w 3268239"/>
                <a:gd name="connsiteY7834" fmla="*/ 1038677 h 2970782"/>
                <a:gd name="connsiteX7835" fmla="*/ 2184595 w 3268239"/>
                <a:gd name="connsiteY7835" fmla="*/ 1004378 h 2970782"/>
                <a:gd name="connsiteX7836" fmla="*/ 2184149 w 3268239"/>
                <a:gd name="connsiteY7836" fmla="*/ 986919 h 2970782"/>
                <a:gd name="connsiteX7837" fmla="*/ 2177351 w 3268239"/>
                <a:gd name="connsiteY7837" fmla="*/ 981516 h 2970782"/>
                <a:gd name="connsiteX7838" fmla="*/ 2149702 w 3268239"/>
                <a:gd name="connsiteY7838" fmla="*/ 938800 h 2970782"/>
                <a:gd name="connsiteX7839" fmla="*/ 2148974 w 3268239"/>
                <a:gd name="connsiteY7839" fmla="*/ 939698 h 2970782"/>
                <a:gd name="connsiteX7840" fmla="*/ 2148603 w 3268239"/>
                <a:gd name="connsiteY7840" fmla="*/ 939496 h 2970782"/>
                <a:gd name="connsiteX7841" fmla="*/ 2138439 w 3268239"/>
                <a:gd name="connsiteY7841" fmla="*/ 959017 h 2970782"/>
                <a:gd name="connsiteX7842" fmla="*/ 2120032 w 3268239"/>
                <a:gd name="connsiteY7842" fmla="*/ 980687 h 2970782"/>
                <a:gd name="connsiteX7843" fmla="*/ 2065160 w 3268239"/>
                <a:gd name="connsiteY7843" fmla="*/ 1010531 h 2970782"/>
                <a:gd name="connsiteX7844" fmla="*/ 2063055 w 3268239"/>
                <a:gd name="connsiteY7844" fmla="*/ 1009754 h 2970782"/>
                <a:gd name="connsiteX7845" fmla="*/ 2062339 w 3268239"/>
                <a:gd name="connsiteY7845" fmla="*/ 1007628 h 2970782"/>
                <a:gd name="connsiteX7846" fmla="*/ 2093757 w 3268239"/>
                <a:gd name="connsiteY7846" fmla="*/ 953642 h 2970782"/>
                <a:gd name="connsiteX7847" fmla="*/ 2123217 w 3268239"/>
                <a:gd name="connsiteY7847" fmla="*/ 931583 h 2970782"/>
                <a:gd name="connsiteX7848" fmla="*/ 2125595 w 3268239"/>
                <a:gd name="connsiteY7848" fmla="*/ 930564 h 2970782"/>
                <a:gd name="connsiteX7849" fmla="*/ 2118660 w 3268239"/>
                <a:gd name="connsiteY7849" fmla="*/ 929360 h 2970782"/>
                <a:gd name="connsiteX7850" fmla="*/ 2116953 w 3268239"/>
                <a:gd name="connsiteY7850" fmla="*/ 928619 h 2970782"/>
                <a:gd name="connsiteX7851" fmla="*/ 2096687 w 3268239"/>
                <a:gd name="connsiteY7851" fmla="*/ 935150 h 2970782"/>
                <a:gd name="connsiteX7852" fmla="*/ 2094571 w 3268239"/>
                <a:gd name="connsiteY7852" fmla="*/ 934403 h 2970782"/>
                <a:gd name="connsiteX7853" fmla="*/ 2093824 w 3268239"/>
                <a:gd name="connsiteY7853" fmla="*/ 932287 h 2970782"/>
                <a:gd name="connsiteX7854" fmla="*/ 2097702 w 3268239"/>
                <a:gd name="connsiteY7854" fmla="*/ 920255 h 2970782"/>
                <a:gd name="connsiteX7855" fmla="*/ 2084905 w 3268239"/>
                <a:gd name="connsiteY7855" fmla="*/ 914696 h 2970782"/>
                <a:gd name="connsiteX7856" fmla="*/ 2080715 w 3268239"/>
                <a:gd name="connsiteY7856" fmla="*/ 911402 h 2970782"/>
                <a:gd name="connsiteX7857" fmla="*/ 2044565 w 3268239"/>
                <a:gd name="connsiteY7857" fmla="*/ 905644 h 2970782"/>
                <a:gd name="connsiteX7858" fmla="*/ 2018180 w 3268239"/>
                <a:gd name="connsiteY7858" fmla="*/ 895048 h 2970782"/>
                <a:gd name="connsiteX7859" fmla="*/ 1999847 w 3268239"/>
                <a:gd name="connsiteY7859" fmla="*/ 882344 h 2970782"/>
                <a:gd name="connsiteX7860" fmla="*/ 1999301 w 3268239"/>
                <a:gd name="connsiteY7860" fmla="*/ 883165 h 2970782"/>
                <a:gd name="connsiteX7861" fmla="*/ 1998872 w 3268239"/>
                <a:gd name="connsiteY7861" fmla="*/ 882981 h 2970782"/>
                <a:gd name="connsiteX7862" fmla="*/ 1999619 w 3268239"/>
                <a:gd name="connsiteY7862" fmla="*/ 905169 h 2970782"/>
                <a:gd name="connsiteX7863" fmla="*/ 1994235 w 3268239"/>
                <a:gd name="connsiteY7863" fmla="*/ 933088 h 2970782"/>
                <a:gd name="connsiteX7864" fmla="*/ 1961110 w 3268239"/>
                <a:gd name="connsiteY7864" fmla="*/ 986044 h 2970782"/>
                <a:gd name="connsiteX7865" fmla="*/ 1958895 w 3268239"/>
                <a:gd name="connsiteY7865" fmla="*/ 986401 h 2970782"/>
                <a:gd name="connsiteX7866" fmla="*/ 1957226 w 3268239"/>
                <a:gd name="connsiteY7866" fmla="*/ 984901 h 2970782"/>
                <a:gd name="connsiteX7867" fmla="*/ 1958062 w 3268239"/>
                <a:gd name="connsiteY7867" fmla="*/ 922444 h 2970782"/>
                <a:gd name="connsiteX7868" fmla="*/ 1972880 w 3268239"/>
                <a:gd name="connsiteY7868" fmla="*/ 888756 h 2970782"/>
                <a:gd name="connsiteX7869" fmla="*/ 1974451 w 3268239"/>
                <a:gd name="connsiteY7869" fmla="*/ 886700 h 2970782"/>
                <a:gd name="connsiteX7870" fmla="*/ 1967819 w 3268239"/>
                <a:gd name="connsiteY7870" fmla="*/ 889060 h 2970782"/>
                <a:gd name="connsiteX7871" fmla="*/ 1937912 w 3268239"/>
                <a:gd name="connsiteY7871" fmla="*/ 892176 h 2970782"/>
                <a:gd name="connsiteX7872" fmla="*/ 1939605 w 3268239"/>
                <a:gd name="connsiteY7872" fmla="*/ 900384 h 2970782"/>
                <a:gd name="connsiteX7873" fmla="*/ 1944864 w 3268239"/>
                <a:gd name="connsiteY7873" fmla="*/ 896190 h 2970782"/>
                <a:gd name="connsiteX7874" fmla="*/ 1947108 w 3268239"/>
                <a:gd name="connsiteY7874" fmla="*/ 896140 h 2970782"/>
                <a:gd name="connsiteX7875" fmla="*/ 1948554 w 3268239"/>
                <a:gd name="connsiteY7875" fmla="*/ 897855 h 2970782"/>
                <a:gd name="connsiteX7876" fmla="*/ 1949875 w 3268239"/>
                <a:gd name="connsiteY7876" fmla="*/ 924401 h 2970782"/>
                <a:gd name="connsiteX7877" fmla="*/ 1942142 w 3268239"/>
                <a:gd name="connsiteY7877" fmla="*/ 949780 h 2970782"/>
                <a:gd name="connsiteX7878" fmla="*/ 1942080 w 3268239"/>
                <a:gd name="connsiteY7878" fmla="*/ 952820 h 2970782"/>
                <a:gd name="connsiteX7879" fmla="*/ 1932571 w 3268239"/>
                <a:gd name="connsiteY7879" fmla="*/ 977639 h 2970782"/>
                <a:gd name="connsiteX7880" fmla="*/ 1930662 w 3268239"/>
                <a:gd name="connsiteY7880" fmla="*/ 978820 h 2970782"/>
                <a:gd name="connsiteX7881" fmla="*/ 1928546 w 3268239"/>
                <a:gd name="connsiteY7881" fmla="*/ 978075 h 2970782"/>
                <a:gd name="connsiteX7882" fmla="*/ 1928145 w 3268239"/>
                <a:gd name="connsiteY7882" fmla="*/ 977465 h 2970782"/>
                <a:gd name="connsiteX7883" fmla="*/ 1919844 w 3268239"/>
                <a:gd name="connsiteY7883" fmla="*/ 990939 h 2970782"/>
                <a:gd name="connsiteX7884" fmla="*/ 1917431 w 3268239"/>
                <a:gd name="connsiteY7884" fmla="*/ 993329 h 2970782"/>
                <a:gd name="connsiteX7885" fmla="*/ 1921338 w 3268239"/>
                <a:gd name="connsiteY7885" fmla="*/ 992521 h 2970782"/>
                <a:gd name="connsiteX7886" fmla="*/ 1958119 w 3268239"/>
                <a:gd name="connsiteY7886" fmla="*/ 993769 h 2970782"/>
                <a:gd name="connsiteX7887" fmla="*/ 2014766 w 3268239"/>
                <a:gd name="connsiteY7887" fmla="*/ 1020089 h 2970782"/>
                <a:gd name="connsiteX7888" fmla="*/ 2015395 w 3268239"/>
                <a:gd name="connsiteY7888" fmla="*/ 1022243 h 2970782"/>
                <a:gd name="connsiteX7889" fmla="*/ 2014112 w 3268239"/>
                <a:gd name="connsiteY7889" fmla="*/ 1024085 h 2970782"/>
                <a:gd name="connsiteX7890" fmla="*/ 1952032 w 3268239"/>
                <a:gd name="connsiteY7890" fmla="*/ 1030982 h 2970782"/>
                <a:gd name="connsiteX7891" fmla="*/ 1924539 w 3268239"/>
                <a:gd name="connsiteY7891" fmla="*/ 1023731 h 2970782"/>
                <a:gd name="connsiteX7892" fmla="*/ 1904776 w 3268239"/>
                <a:gd name="connsiteY7892" fmla="*/ 1013393 h 2970782"/>
                <a:gd name="connsiteX7893" fmla="*/ 1904335 w 3268239"/>
                <a:gd name="connsiteY7893" fmla="*/ 1014276 h 2970782"/>
                <a:gd name="connsiteX7894" fmla="*/ 1903764 w 3268239"/>
                <a:gd name="connsiteY7894" fmla="*/ 1014355 h 2970782"/>
                <a:gd name="connsiteX7895" fmla="*/ 1905484 w 3268239"/>
                <a:gd name="connsiteY7895" fmla="*/ 1064441 h 2970782"/>
                <a:gd name="connsiteX7896" fmla="*/ 1879164 w 3268239"/>
                <a:gd name="connsiteY7896" fmla="*/ 1121088 h 2970782"/>
                <a:gd name="connsiteX7897" fmla="*/ 1877010 w 3268239"/>
                <a:gd name="connsiteY7897" fmla="*/ 1121717 h 2970782"/>
                <a:gd name="connsiteX7898" fmla="*/ 1875168 w 3268239"/>
                <a:gd name="connsiteY7898" fmla="*/ 1120434 h 2970782"/>
                <a:gd name="connsiteX7899" fmla="*/ 1867176 w 3268239"/>
                <a:gd name="connsiteY7899" fmla="*/ 1095611 h 2970782"/>
                <a:gd name="connsiteX7900" fmla="*/ 1852509 w 3268239"/>
                <a:gd name="connsiteY7900" fmla="*/ 1111039 h 2970782"/>
                <a:gd name="connsiteX7901" fmla="*/ 1819619 w 3268239"/>
                <a:gd name="connsiteY7901" fmla="*/ 1127552 h 2970782"/>
                <a:gd name="connsiteX7902" fmla="*/ 1769239 w 3268239"/>
                <a:gd name="connsiteY7902" fmla="*/ 1134681 h 2970782"/>
                <a:gd name="connsiteX7903" fmla="*/ 1769746 w 3268239"/>
                <a:gd name="connsiteY7903" fmla="*/ 1135718 h 2970782"/>
                <a:gd name="connsiteX7904" fmla="*/ 1769406 w 3268239"/>
                <a:gd name="connsiteY7904" fmla="*/ 1135970 h 2970782"/>
                <a:gd name="connsiteX7905" fmla="*/ 1782846 w 3268239"/>
                <a:gd name="connsiteY7905" fmla="*/ 1153400 h 2970782"/>
                <a:gd name="connsiteX7906" fmla="*/ 1794771 w 3268239"/>
                <a:gd name="connsiteY7906" fmla="*/ 1179211 h 2970782"/>
                <a:gd name="connsiteX7907" fmla="*/ 1798782 w 3268239"/>
                <a:gd name="connsiteY7907" fmla="*/ 1241545 h 2970782"/>
                <a:gd name="connsiteX7908" fmla="*/ 1797192 w 3268239"/>
                <a:gd name="connsiteY7908" fmla="*/ 1243129 h 2970782"/>
                <a:gd name="connsiteX7909" fmla="*/ 1794961 w 3268239"/>
                <a:gd name="connsiteY7909" fmla="*/ 1242884 h 2970782"/>
                <a:gd name="connsiteX7910" fmla="*/ 1759185 w 3268239"/>
                <a:gd name="connsiteY7910" fmla="*/ 1191682 h 2970782"/>
                <a:gd name="connsiteX7911" fmla="*/ 1751555 w 3268239"/>
                <a:gd name="connsiteY7911" fmla="*/ 1155679 h 2970782"/>
                <a:gd name="connsiteX7912" fmla="*/ 1751631 w 3268239"/>
                <a:gd name="connsiteY7912" fmla="*/ 1153093 h 2970782"/>
                <a:gd name="connsiteX7913" fmla="*/ 1747623 w 3268239"/>
                <a:gd name="connsiteY7913" fmla="*/ 1158879 h 2970782"/>
                <a:gd name="connsiteX7914" fmla="*/ 1720127 w 3268239"/>
                <a:gd name="connsiteY7914" fmla="*/ 1183342 h 2970782"/>
                <a:gd name="connsiteX7915" fmla="*/ 1660955 w 3268239"/>
                <a:gd name="connsiteY7915" fmla="*/ 1203350 h 2970782"/>
                <a:gd name="connsiteX7916" fmla="*/ 1659015 w 3268239"/>
                <a:gd name="connsiteY7916" fmla="*/ 1202224 h 2970782"/>
                <a:gd name="connsiteX7917" fmla="*/ 1658674 w 3268239"/>
                <a:gd name="connsiteY7917" fmla="*/ 1200006 h 2970782"/>
                <a:gd name="connsiteX7918" fmla="*/ 1698872 w 3268239"/>
                <a:gd name="connsiteY7918" fmla="*/ 1152197 h 2970782"/>
                <a:gd name="connsiteX7919" fmla="*/ 1731673 w 3268239"/>
                <a:gd name="connsiteY7919" fmla="*/ 1135508 h 2970782"/>
                <a:gd name="connsiteX7920" fmla="*/ 1735478 w 3268239"/>
                <a:gd name="connsiteY7920" fmla="*/ 1134607 h 2970782"/>
                <a:gd name="connsiteX7921" fmla="*/ 1733491 w 3268239"/>
                <a:gd name="connsiteY7921" fmla="*/ 1134443 h 2970782"/>
                <a:gd name="connsiteX7922" fmla="*/ 1698559 w 3268239"/>
                <a:gd name="connsiteY7922" fmla="*/ 1122862 h 2970782"/>
                <a:gd name="connsiteX7923" fmla="*/ 1667706 w 3268239"/>
                <a:gd name="connsiteY7923" fmla="*/ 1102800 h 2970782"/>
                <a:gd name="connsiteX7924" fmla="*/ 1657147 w 3268239"/>
                <a:gd name="connsiteY7924" fmla="*/ 1088876 h 2970782"/>
                <a:gd name="connsiteX7925" fmla="*/ 1648466 w 3268239"/>
                <a:gd name="connsiteY7925" fmla="*/ 1088455 h 2970782"/>
                <a:gd name="connsiteX7926" fmla="*/ 1621081 w 3268239"/>
                <a:gd name="connsiteY7926" fmla="*/ 1080808 h 2970782"/>
                <a:gd name="connsiteX7927" fmla="*/ 1601470 w 3268239"/>
                <a:gd name="connsiteY7927" fmla="*/ 1070186 h 2970782"/>
                <a:gd name="connsiteX7928" fmla="*/ 1601017 w 3268239"/>
                <a:gd name="connsiteY7928" fmla="*/ 1071062 h 2970782"/>
                <a:gd name="connsiteX7929" fmla="*/ 1600444 w 3268239"/>
                <a:gd name="connsiteY7929" fmla="*/ 1071133 h 2970782"/>
                <a:gd name="connsiteX7930" fmla="*/ 1601440 w 3268239"/>
                <a:gd name="connsiteY7930" fmla="*/ 1121238 h 2970782"/>
                <a:gd name="connsiteX7931" fmla="*/ 1590394 w 3268239"/>
                <a:gd name="connsiteY7931" fmla="*/ 1156344 h 2970782"/>
                <a:gd name="connsiteX7932" fmla="*/ 1579094 w 3268239"/>
                <a:gd name="connsiteY7932" fmla="*/ 1171201 h 2970782"/>
                <a:gd name="connsiteX7933" fmla="*/ 1614201 w 3268239"/>
                <a:gd name="connsiteY7933" fmla="*/ 1181691 h 2970782"/>
                <a:gd name="connsiteX7934" fmla="*/ 1635586 w 3268239"/>
                <a:gd name="connsiteY7934" fmla="*/ 1197474 h 2970782"/>
                <a:gd name="connsiteX7935" fmla="*/ 1636214 w 3268239"/>
                <a:gd name="connsiteY7935" fmla="*/ 1199628 h 2970782"/>
                <a:gd name="connsiteX7936" fmla="*/ 1634932 w 3268239"/>
                <a:gd name="connsiteY7936" fmla="*/ 1201470 h 2970782"/>
                <a:gd name="connsiteX7937" fmla="*/ 1572851 w 3268239"/>
                <a:gd name="connsiteY7937" fmla="*/ 1208367 h 2970782"/>
                <a:gd name="connsiteX7938" fmla="*/ 1545358 w 3268239"/>
                <a:gd name="connsiteY7938" fmla="*/ 1201117 h 2970782"/>
                <a:gd name="connsiteX7939" fmla="*/ 1525595 w 3268239"/>
                <a:gd name="connsiteY7939" fmla="*/ 1190778 h 2970782"/>
                <a:gd name="connsiteX7940" fmla="*/ 1525154 w 3268239"/>
                <a:gd name="connsiteY7940" fmla="*/ 1191661 h 2970782"/>
                <a:gd name="connsiteX7941" fmla="*/ 1524584 w 3268239"/>
                <a:gd name="connsiteY7941" fmla="*/ 1191741 h 2970782"/>
                <a:gd name="connsiteX7942" fmla="*/ 1526303 w 3268239"/>
                <a:gd name="connsiteY7942" fmla="*/ 1241827 h 2970782"/>
                <a:gd name="connsiteX7943" fmla="*/ 1499984 w 3268239"/>
                <a:gd name="connsiteY7943" fmla="*/ 1298473 h 2970782"/>
                <a:gd name="connsiteX7944" fmla="*/ 1497830 w 3268239"/>
                <a:gd name="connsiteY7944" fmla="*/ 1299102 h 2970782"/>
                <a:gd name="connsiteX7945" fmla="*/ 1495988 w 3268239"/>
                <a:gd name="connsiteY7945" fmla="*/ 1297820 h 2970782"/>
                <a:gd name="connsiteX7946" fmla="*/ 1487996 w 3268239"/>
                <a:gd name="connsiteY7946" fmla="*/ 1272996 h 2970782"/>
                <a:gd name="connsiteX7947" fmla="*/ 1473329 w 3268239"/>
                <a:gd name="connsiteY7947" fmla="*/ 1288425 h 2970782"/>
                <a:gd name="connsiteX7948" fmla="*/ 1440439 w 3268239"/>
                <a:gd name="connsiteY7948" fmla="*/ 1304937 h 2970782"/>
                <a:gd name="connsiteX7949" fmla="*/ 1390058 w 3268239"/>
                <a:gd name="connsiteY7949" fmla="*/ 1312067 h 2970782"/>
                <a:gd name="connsiteX7950" fmla="*/ 1390566 w 3268239"/>
                <a:gd name="connsiteY7950" fmla="*/ 1313103 h 2970782"/>
                <a:gd name="connsiteX7951" fmla="*/ 1390226 w 3268239"/>
                <a:gd name="connsiteY7951" fmla="*/ 1313356 h 2970782"/>
                <a:gd name="connsiteX7952" fmla="*/ 1403666 w 3268239"/>
                <a:gd name="connsiteY7952" fmla="*/ 1330785 h 2970782"/>
                <a:gd name="connsiteX7953" fmla="*/ 1415590 w 3268239"/>
                <a:gd name="connsiteY7953" fmla="*/ 1356597 h 2970782"/>
                <a:gd name="connsiteX7954" fmla="*/ 1419602 w 3268239"/>
                <a:gd name="connsiteY7954" fmla="*/ 1418931 h 2970782"/>
                <a:gd name="connsiteX7955" fmla="*/ 1418012 w 3268239"/>
                <a:gd name="connsiteY7955" fmla="*/ 1420514 h 2970782"/>
                <a:gd name="connsiteX7956" fmla="*/ 1415781 w 3268239"/>
                <a:gd name="connsiteY7956" fmla="*/ 1420270 h 2970782"/>
                <a:gd name="connsiteX7957" fmla="*/ 1380005 w 3268239"/>
                <a:gd name="connsiteY7957" fmla="*/ 1369068 h 2970782"/>
                <a:gd name="connsiteX7958" fmla="*/ 1372375 w 3268239"/>
                <a:gd name="connsiteY7958" fmla="*/ 1333064 h 2970782"/>
                <a:gd name="connsiteX7959" fmla="*/ 1372451 w 3268239"/>
                <a:gd name="connsiteY7959" fmla="*/ 1330478 h 2970782"/>
                <a:gd name="connsiteX7960" fmla="*/ 1368443 w 3268239"/>
                <a:gd name="connsiteY7960" fmla="*/ 1336265 h 2970782"/>
                <a:gd name="connsiteX7961" fmla="*/ 1340947 w 3268239"/>
                <a:gd name="connsiteY7961" fmla="*/ 1360727 h 2970782"/>
                <a:gd name="connsiteX7962" fmla="*/ 1281775 w 3268239"/>
                <a:gd name="connsiteY7962" fmla="*/ 1380736 h 2970782"/>
                <a:gd name="connsiteX7963" fmla="*/ 1279835 w 3268239"/>
                <a:gd name="connsiteY7963" fmla="*/ 1379609 h 2970782"/>
                <a:gd name="connsiteX7964" fmla="*/ 1279493 w 3268239"/>
                <a:gd name="connsiteY7964" fmla="*/ 1377392 h 2970782"/>
                <a:gd name="connsiteX7965" fmla="*/ 1319691 w 3268239"/>
                <a:gd name="connsiteY7965" fmla="*/ 1329582 h 2970782"/>
                <a:gd name="connsiteX7966" fmla="*/ 1352493 w 3268239"/>
                <a:gd name="connsiteY7966" fmla="*/ 1312894 h 2970782"/>
                <a:gd name="connsiteX7967" fmla="*/ 1356298 w 3268239"/>
                <a:gd name="connsiteY7967" fmla="*/ 1311992 h 2970782"/>
                <a:gd name="connsiteX7968" fmla="*/ 1354311 w 3268239"/>
                <a:gd name="connsiteY7968" fmla="*/ 1311829 h 2970782"/>
                <a:gd name="connsiteX7969" fmla="*/ 1319378 w 3268239"/>
                <a:gd name="connsiteY7969" fmla="*/ 1300248 h 2970782"/>
                <a:gd name="connsiteX7970" fmla="*/ 1288525 w 3268239"/>
                <a:gd name="connsiteY7970" fmla="*/ 1280186 h 2970782"/>
                <a:gd name="connsiteX7971" fmla="*/ 1277966 w 3268239"/>
                <a:gd name="connsiteY7971" fmla="*/ 1266261 h 2970782"/>
                <a:gd name="connsiteX7972" fmla="*/ 1269285 w 3268239"/>
                <a:gd name="connsiteY7972" fmla="*/ 1265841 h 2970782"/>
                <a:gd name="connsiteX7973" fmla="*/ 1241900 w 3268239"/>
                <a:gd name="connsiteY7973" fmla="*/ 1258194 h 2970782"/>
                <a:gd name="connsiteX7974" fmla="*/ 1222290 w 3268239"/>
                <a:gd name="connsiteY7974" fmla="*/ 1247571 h 2970782"/>
                <a:gd name="connsiteX7975" fmla="*/ 1221836 w 3268239"/>
                <a:gd name="connsiteY7975" fmla="*/ 1248447 h 2970782"/>
                <a:gd name="connsiteX7976" fmla="*/ 1221263 w 3268239"/>
                <a:gd name="connsiteY7976" fmla="*/ 1248519 h 2970782"/>
                <a:gd name="connsiteX7977" fmla="*/ 1222259 w 3268239"/>
                <a:gd name="connsiteY7977" fmla="*/ 1298624 h 2970782"/>
                <a:gd name="connsiteX7978" fmla="*/ 1195122 w 3268239"/>
                <a:gd name="connsiteY7978" fmla="*/ 1354884 h 2970782"/>
                <a:gd name="connsiteX7979" fmla="*/ 1192960 w 3268239"/>
                <a:gd name="connsiteY7979" fmla="*/ 1355482 h 2970782"/>
                <a:gd name="connsiteX7980" fmla="*/ 1191137 w 3268239"/>
                <a:gd name="connsiteY7980" fmla="*/ 1354173 h 2970782"/>
                <a:gd name="connsiteX7981" fmla="*/ 1185138 w 3268239"/>
                <a:gd name="connsiteY7981" fmla="*/ 1291999 h 2970782"/>
                <a:gd name="connsiteX7982" fmla="*/ 1196184 w 3268239"/>
                <a:gd name="connsiteY7982" fmla="*/ 1256893 h 2970782"/>
                <a:gd name="connsiteX7983" fmla="*/ 1197520 w 3268239"/>
                <a:gd name="connsiteY7983" fmla="*/ 1254678 h 2970782"/>
                <a:gd name="connsiteX7984" fmla="*/ 1191186 w 3268239"/>
                <a:gd name="connsiteY7984" fmla="*/ 1257748 h 2970782"/>
                <a:gd name="connsiteX7985" fmla="*/ 1155219 w 3268239"/>
                <a:gd name="connsiteY7985" fmla="*/ 1265543 h 2970782"/>
                <a:gd name="connsiteX7986" fmla="*/ 1093852 w 3268239"/>
                <a:gd name="connsiteY7986" fmla="*/ 1253893 h 2970782"/>
                <a:gd name="connsiteX7987" fmla="*/ 1092715 w 3268239"/>
                <a:gd name="connsiteY7987" fmla="*/ 1251958 h 2970782"/>
                <a:gd name="connsiteX7988" fmla="*/ 1093507 w 3268239"/>
                <a:gd name="connsiteY7988" fmla="*/ 1249859 h 2970782"/>
                <a:gd name="connsiteX7989" fmla="*/ 1152010 w 3268239"/>
                <a:gd name="connsiteY7989" fmla="*/ 1227972 h 2970782"/>
                <a:gd name="connsiteX7990" fmla="*/ 1188779 w 3268239"/>
                <a:gd name="connsiteY7990" fmla="*/ 1229555 h 2970782"/>
                <a:gd name="connsiteX7991" fmla="*/ 1192536 w 3268239"/>
                <a:gd name="connsiteY7991" fmla="*/ 1230640 h 2970782"/>
                <a:gd name="connsiteX7992" fmla="*/ 1190886 w 3268239"/>
                <a:gd name="connsiteY7992" fmla="*/ 1229521 h 2970782"/>
                <a:gd name="connsiteX7993" fmla="*/ 1166152 w 3268239"/>
                <a:gd name="connsiteY7993" fmla="*/ 1202270 h 2970782"/>
                <a:gd name="connsiteX7994" fmla="*/ 1145558 w 3268239"/>
                <a:gd name="connsiteY7994" fmla="*/ 1143300 h 2970782"/>
                <a:gd name="connsiteX7995" fmla="*/ 1146665 w 3268239"/>
                <a:gd name="connsiteY7995" fmla="*/ 1141348 h 2970782"/>
                <a:gd name="connsiteX7996" fmla="*/ 1148880 w 3268239"/>
                <a:gd name="connsiteY7996" fmla="*/ 1140985 h 2970782"/>
                <a:gd name="connsiteX7997" fmla="*/ 1197085 w 3268239"/>
                <a:gd name="connsiteY7997" fmla="*/ 1180706 h 2970782"/>
                <a:gd name="connsiteX7998" fmla="*/ 1207171 w 3268239"/>
                <a:gd name="connsiteY7998" fmla="*/ 1197340 h 2970782"/>
                <a:gd name="connsiteX7999" fmla="*/ 1212790 w 3268239"/>
                <a:gd name="connsiteY7999" fmla="*/ 1210319 h 2970782"/>
                <a:gd name="connsiteX8000" fmla="*/ 1216175 w 3268239"/>
                <a:gd name="connsiteY8000" fmla="*/ 1196383 h 2970782"/>
                <a:gd name="connsiteX8001" fmla="*/ 1223294 w 3268239"/>
                <a:gd name="connsiteY8001" fmla="*/ 1178279 h 2970782"/>
                <a:gd name="connsiteX8002" fmla="*/ 1264067 w 3268239"/>
                <a:gd name="connsiteY8002" fmla="*/ 1130959 h 2970782"/>
                <a:gd name="connsiteX8003" fmla="*/ 1266311 w 3268239"/>
                <a:gd name="connsiteY8003" fmla="*/ 1130942 h 2970782"/>
                <a:gd name="connsiteX8004" fmla="*/ 1267733 w 3268239"/>
                <a:gd name="connsiteY8004" fmla="*/ 1132678 h 2970782"/>
                <a:gd name="connsiteX8005" fmla="*/ 1257435 w 3268239"/>
                <a:gd name="connsiteY8005" fmla="*/ 1194286 h 2970782"/>
                <a:gd name="connsiteX8006" fmla="*/ 1237680 w 3268239"/>
                <a:gd name="connsiteY8006" fmla="*/ 1225337 h 2970782"/>
                <a:gd name="connsiteX8007" fmla="*/ 1235232 w 3268239"/>
                <a:gd name="connsiteY8007" fmla="*/ 1227692 h 2970782"/>
                <a:gd name="connsiteX8008" fmla="*/ 1239151 w 3268239"/>
                <a:gd name="connsiteY8008" fmla="*/ 1226940 h 2970782"/>
                <a:gd name="connsiteX8009" fmla="*/ 1275910 w 3268239"/>
                <a:gd name="connsiteY8009" fmla="*/ 1228720 h 2970782"/>
                <a:gd name="connsiteX8010" fmla="*/ 1332170 w 3268239"/>
                <a:gd name="connsiteY8010" fmla="*/ 1255856 h 2970782"/>
                <a:gd name="connsiteX8011" fmla="*/ 1332767 w 3268239"/>
                <a:gd name="connsiteY8011" fmla="*/ 1258019 h 2970782"/>
                <a:gd name="connsiteX8012" fmla="*/ 1331459 w 3268239"/>
                <a:gd name="connsiteY8012" fmla="*/ 1259842 h 2970782"/>
                <a:gd name="connsiteX8013" fmla="*/ 1323599 w 3268239"/>
                <a:gd name="connsiteY8013" fmla="*/ 1262248 h 2970782"/>
                <a:gd name="connsiteX8014" fmla="*/ 1335723 w 3268239"/>
                <a:gd name="connsiteY8014" fmla="*/ 1266267 h 2970782"/>
                <a:gd name="connsiteX8015" fmla="*/ 1352681 w 3268239"/>
                <a:gd name="connsiteY8015" fmla="*/ 1275798 h 2970782"/>
                <a:gd name="connsiteX8016" fmla="*/ 1363953 w 3268239"/>
                <a:gd name="connsiteY8016" fmla="*/ 1284341 h 2970782"/>
                <a:gd name="connsiteX8017" fmla="*/ 1360052 w 3268239"/>
                <a:gd name="connsiteY8017" fmla="*/ 1270540 h 2970782"/>
                <a:gd name="connsiteX8018" fmla="*/ 1357357 w 3268239"/>
                <a:gd name="connsiteY8018" fmla="*/ 1251275 h 2970782"/>
                <a:gd name="connsiteX8019" fmla="*/ 1369616 w 3268239"/>
                <a:gd name="connsiteY8019" fmla="*/ 1190027 h 2970782"/>
                <a:gd name="connsiteX8020" fmla="*/ 1371562 w 3268239"/>
                <a:gd name="connsiteY8020" fmla="*/ 1188909 h 2970782"/>
                <a:gd name="connsiteX8021" fmla="*/ 1373653 w 3268239"/>
                <a:gd name="connsiteY8021" fmla="*/ 1189722 h 2970782"/>
                <a:gd name="connsiteX8022" fmla="*/ 1374195 w 3268239"/>
                <a:gd name="connsiteY8022" fmla="*/ 1190609 h 2970782"/>
                <a:gd name="connsiteX8023" fmla="*/ 1374838 w 3268239"/>
                <a:gd name="connsiteY8023" fmla="*/ 1159184 h 2970782"/>
                <a:gd name="connsiteX8024" fmla="*/ 1375500 w 3268239"/>
                <a:gd name="connsiteY8024" fmla="*/ 1156682 h 2970782"/>
                <a:gd name="connsiteX8025" fmla="*/ 1370281 w 3268239"/>
                <a:gd name="connsiteY8025" fmla="*/ 1161407 h 2970782"/>
                <a:gd name="connsiteX8026" fmla="*/ 1337945 w 3268239"/>
                <a:gd name="connsiteY8026" fmla="*/ 1178979 h 2970782"/>
                <a:gd name="connsiteX8027" fmla="*/ 1275774 w 3268239"/>
                <a:gd name="connsiteY8027" fmla="*/ 1185014 h 2970782"/>
                <a:gd name="connsiteX8028" fmla="*/ 1274140 w 3268239"/>
                <a:gd name="connsiteY8028" fmla="*/ 1183476 h 2970782"/>
                <a:gd name="connsiteX8029" fmla="*/ 1274312 w 3268239"/>
                <a:gd name="connsiteY8029" fmla="*/ 1181239 h 2970782"/>
                <a:gd name="connsiteX8030" fmla="*/ 1291988 w 3268239"/>
                <a:gd name="connsiteY8030" fmla="*/ 1161391 h 2970782"/>
                <a:gd name="connsiteX8031" fmla="*/ 1311969 w 3268239"/>
                <a:gd name="connsiteY8031" fmla="*/ 1150532 h 2970782"/>
                <a:gd name="connsiteX8032" fmla="*/ 1299640 w 3268239"/>
                <a:gd name="connsiteY8032" fmla="*/ 1143916 h 2970782"/>
                <a:gd name="connsiteX8033" fmla="*/ 1275019 w 3268239"/>
                <a:gd name="connsiteY8033" fmla="*/ 1116561 h 2970782"/>
                <a:gd name="connsiteX8034" fmla="*/ 1258142 w 3268239"/>
                <a:gd name="connsiteY8034" fmla="*/ 1083856 h 2970782"/>
                <a:gd name="connsiteX8035" fmla="*/ 1257531 w 3268239"/>
                <a:gd name="connsiteY8035" fmla="*/ 1081342 h 2970782"/>
                <a:gd name="connsiteX8036" fmla="*/ 1255196 w 3268239"/>
                <a:gd name="connsiteY8036" fmla="*/ 1087982 h 2970782"/>
                <a:gd name="connsiteX8037" fmla="*/ 1235146 w 3268239"/>
                <a:gd name="connsiteY8037" fmla="*/ 1118844 h 2970782"/>
                <a:gd name="connsiteX8038" fmla="*/ 1183369 w 3268239"/>
                <a:gd name="connsiteY8038" fmla="*/ 1153783 h 2970782"/>
                <a:gd name="connsiteX8039" fmla="*/ 1181200 w 3268239"/>
                <a:gd name="connsiteY8039" fmla="*/ 1153210 h 2970782"/>
                <a:gd name="connsiteX8040" fmla="*/ 1180284 w 3268239"/>
                <a:gd name="connsiteY8040" fmla="*/ 1151162 h 2970782"/>
                <a:gd name="connsiteX8041" fmla="*/ 1206412 w 3268239"/>
                <a:gd name="connsiteY8041" fmla="*/ 1094426 h 2970782"/>
                <a:gd name="connsiteX8042" fmla="*/ 1233635 w 3268239"/>
                <a:gd name="connsiteY8042" fmla="*/ 1069659 h 2970782"/>
                <a:gd name="connsiteX8043" fmla="*/ 1237066 w 3268239"/>
                <a:gd name="connsiteY8043" fmla="*/ 1067784 h 2970782"/>
                <a:gd name="connsiteX8044" fmla="*/ 1235107 w 3268239"/>
                <a:gd name="connsiteY8044" fmla="*/ 1068151 h 2970782"/>
                <a:gd name="connsiteX8045" fmla="*/ 1198355 w 3268239"/>
                <a:gd name="connsiteY8045" fmla="*/ 1066218 h 2970782"/>
                <a:gd name="connsiteX8046" fmla="*/ 1142209 w 3268239"/>
                <a:gd name="connsiteY8046" fmla="*/ 1038848 h 2970782"/>
                <a:gd name="connsiteX8047" fmla="*/ 1141621 w 3268239"/>
                <a:gd name="connsiteY8047" fmla="*/ 1036682 h 2970782"/>
                <a:gd name="connsiteX8048" fmla="*/ 1142937 w 3268239"/>
                <a:gd name="connsiteY8048" fmla="*/ 1034865 h 2970782"/>
                <a:gd name="connsiteX8049" fmla="*/ 1205135 w 3268239"/>
                <a:gd name="connsiteY8049" fmla="*/ 1029125 h 2970782"/>
                <a:gd name="connsiteX8050" fmla="*/ 1224009 w 3268239"/>
                <a:gd name="connsiteY8050" fmla="*/ 1033834 h 2970782"/>
                <a:gd name="connsiteX8051" fmla="*/ 1237139 w 3268239"/>
                <a:gd name="connsiteY8051" fmla="*/ 1039093 h 2970782"/>
                <a:gd name="connsiteX8052" fmla="*/ 1229728 w 3268239"/>
                <a:gd name="connsiteY8052" fmla="*/ 1026814 h 2970782"/>
                <a:gd name="connsiteX8053" fmla="*/ 1222036 w 3268239"/>
                <a:gd name="connsiteY8053" fmla="*/ 1008947 h 2970782"/>
                <a:gd name="connsiteX8054" fmla="*/ 1217666 w 3268239"/>
                <a:gd name="connsiteY8054" fmla="*/ 946637 h 2970782"/>
                <a:gd name="connsiteX8055" fmla="*/ 1219247 w 3268239"/>
                <a:gd name="connsiteY8055" fmla="*/ 945045 h 2970782"/>
                <a:gd name="connsiteX8056" fmla="*/ 1221479 w 3268239"/>
                <a:gd name="connsiteY8056" fmla="*/ 945277 h 2970782"/>
                <a:gd name="connsiteX8057" fmla="*/ 1257549 w 3268239"/>
                <a:gd name="connsiteY8057" fmla="*/ 996272 h 2970782"/>
                <a:gd name="connsiteX8058" fmla="*/ 1265386 w 3268239"/>
                <a:gd name="connsiteY8058" fmla="*/ 1032231 h 2970782"/>
                <a:gd name="connsiteX8059" fmla="*/ 1265307 w 3268239"/>
                <a:gd name="connsiteY8059" fmla="*/ 1035626 h 2970782"/>
                <a:gd name="connsiteX8060" fmla="*/ 1267559 w 3268239"/>
                <a:gd name="connsiteY8060" fmla="*/ 1032333 h 2970782"/>
                <a:gd name="connsiteX8061" fmla="*/ 1294914 w 3268239"/>
                <a:gd name="connsiteY8061" fmla="*/ 1007713 h 2970782"/>
                <a:gd name="connsiteX8062" fmla="*/ 1353969 w 3268239"/>
                <a:gd name="connsiteY8062" fmla="*/ 987365 h 2970782"/>
                <a:gd name="connsiteX8063" fmla="*/ 1355916 w 3268239"/>
                <a:gd name="connsiteY8063" fmla="*/ 988480 h 2970782"/>
                <a:gd name="connsiteX8064" fmla="*/ 1356270 w 3268239"/>
                <a:gd name="connsiteY8064" fmla="*/ 990696 h 2970782"/>
                <a:gd name="connsiteX8065" fmla="*/ 1316349 w 3268239"/>
                <a:gd name="connsiteY8065" fmla="*/ 1038735 h 2970782"/>
                <a:gd name="connsiteX8066" fmla="*/ 1270078 w 3268239"/>
                <a:gd name="connsiteY8066" fmla="*/ 1058743 h 2970782"/>
                <a:gd name="connsiteX8067" fmla="*/ 1270408 w 3268239"/>
                <a:gd name="connsiteY8067" fmla="*/ 1059796 h 2970782"/>
                <a:gd name="connsiteX8068" fmla="*/ 1270148 w 3268239"/>
                <a:gd name="connsiteY8068" fmla="*/ 1060129 h 2970782"/>
                <a:gd name="connsiteX8069" fmla="*/ 1287718 w 3268239"/>
                <a:gd name="connsiteY8069" fmla="*/ 1073386 h 2970782"/>
                <a:gd name="connsiteX8070" fmla="*/ 1306042 w 3268239"/>
                <a:gd name="connsiteY8070" fmla="*/ 1095127 h 2970782"/>
                <a:gd name="connsiteX8071" fmla="*/ 1322919 w 3268239"/>
                <a:gd name="connsiteY8071" fmla="*/ 1127831 h 2970782"/>
                <a:gd name="connsiteX8072" fmla="*/ 1325003 w 3268239"/>
                <a:gd name="connsiteY8072" fmla="*/ 1143651 h 2970782"/>
                <a:gd name="connsiteX8073" fmla="*/ 1360061 w 3268239"/>
                <a:gd name="connsiteY8073" fmla="*/ 1135022 h 2970782"/>
                <a:gd name="connsiteX8074" fmla="*/ 1363971 w 3268239"/>
                <a:gd name="connsiteY8074" fmla="*/ 1135009 h 2970782"/>
                <a:gd name="connsiteX8075" fmla="*/ 1362074 w 3268239"/>
                <a:gd name="connsiteY8075" fmla="*/ 1134398 h 2970782"/>
                <a:gd name="connsiteX8076" fmla="*/ 1330687 w 3268239"/>
                <a:gd name="connsiteY8076" fmla="*/ 1115180 h 2970782"/>
                <a:gd name="connsiteX8077" fmla="*/ 1294376 w 3268239"/>
                <a:gd name="connsiteY8077" fmla="*/ 1064357 h 2970782"/>
                <a:gd name="connsiteX8078" fmla="*/ 1294891 w 3268239"/>
                <a:gd name="connsiteY8078" fmla="*/ 1062173 h 2970782"/>
                <a:gd name="connsiteX8079" fmla="*/ 1296915 w 3268239"/>
                <a:gd name="connsiteY8079" fmla="*/ 1061202 h 2970782"/>
                <a:gd name="connsiteX8080" fmla="*/ 1354328 w 3268239"/>
                <a:gd name="connsiteY8080" fmla="*/ 1085804 h 2970782"/>
                <a:gd name="connsiteX8081" fmla="*/ 1368675 w 3268239"/>
                <a:gd name="connsiteY8081" fmla="*/ 1098940 h 2970782"/>
                <a:gd name="connsiteX8082" fmla="*/ 1377711 w 3268239"/>
                <a:gd name="connsiteY8082" fmla="*/ 1109821 h 2970782"/>
                <a:gd name="connsiteX8083" fmla="*/ 1377049 w 3268239"/>
                <a:gd name="connsiteY8083" fmla="*/ 1095495 h 2970782"/>
                <a:gd name="connsiteX8084" fmla="*/ 1378803 w 3268239"/>
                <a:gd name="connsiteY8084" fmla="*/ 1076121 h 2970782"/>
                <a:gd name="connsiteX8085" fmla="*/ 1404662 w 3268239"/>
                <a:gd name="connsiteY8085" fmla="*/ 1019263 h 2970782"/>
                <a:gd name="connsiteX8086" fmla="*/ 1406811 w 3268239"/>
                <a:gd name="connsiteY8086" fmla="*/ 1018616 h 2970782"/>
                <a:gd name="connsiteX8087" fmla="*/ 1408663 w 3268239"/>
                <a:gd name="connsiteY8087" fmla="*/ 1019884 h 2970782"/>
                <a:gd name="connsiteX8088" fmla="*/ 1416064 w 3268239"/>
                <a:gd name="connsiteY8088" fmla="*/ 1081907 h 2970782"/>
                <a:gd name="connsiteX8089" fmla="*/ 1405814 w 3268239"/>
                <a:gd name="connsiteY8089" fmla="*/ 1117253 h 2970782"/>
                <a:gd name="connsiteX8090" fmla="*/ 1404125 w 3268239"/>
                <a:gd name="connsiteY8090" fmla="*/ 1120200 h 2970782"/>
                <a:gd name="connsiteX8091" fmla="*/ 1407676 w 3268239"/>
                <a:gd name="connsiteY8091" fmla="*/ 1118379 h 2970782"/>
                <a:gd name="connsiteX8092" fmla="*/ 1443458 w 3268239"/>
                <a:gd name="connsiteY8092" fmla="*/ 1109774 h 2970782"/>
                <a:gd name="connsiteX8093" fmla="*/ 1450727 w 3268239"/>
                <a:gd name="connsiteY8093" fmla="*/ 1109923 h 2970782"/>
                <a:gd name="connsiteX8094" fmla="*/ 1447506 w 3268239"/>
                <a:gd name="connsiteY8094" fmla="*/ 1088555 h 2970782"/>
                <a:gd name="connsiteX8095" fmla="*/ 1427853 w 3268239"/>
                <a:gd name="connsiteY8095" fmla="*/ 1086502 h 2970782"/>
                <a:gd name="connsiteX8096" fmla="*/ 1426219 w 3268239"/>
                <a:gd name="connsiteY8096" fmla="*/ 1084964 h 2970782"/>
                <a:gd name="connsiteX8097" fmla="*/ 1426391 w 3268239"/>
                <a:gd name="connsiteY8097" fmla="*/ 1082727 h 2970782"/>
                <a:gd name="connsiteX8098" fmla="*/ 1476403 w 3268239"/>
                <a:gd name="connsiteY8098" fmla="*/ 1045306 h 2970782"/>
                <a:gd name="connsiteX8099" fmla="*/ 1512139 w 3268239"/>
                <a:gd name="connsiteY8099" fmla="*/ 1036510 h 2970782"/>
                <a:gd name="connsiteX8100" fmla="*/ 1516050 w 3268239"/>
                <a:gd name="connsiteY8100" fmla="*/ 1036497 h 2970782"/>
                <a:gd name="connsiteX8101" fmla="*/ 1514152 w 3268239"/>
                <a:gd name="connsiteY8101" fmla="*/ 1035886 h 2970782"/>
                <a:gd name="connsiteX8102" fmla="*/ 1482766 w 3268239"/>
                <a:gd name="connsiteY8102" fmla="*/ 1016668 h 2970782"/>
                <a:gd name="connsiteX8103" fmla="*/ 1462121 w 3268239"/>
                <a:gd name="connsiteY8103" fmla="*/ 995161 h 2970782"/>
                <a:gd name="connsiteX8104" fmla="*/ 1445677 w 3268239"/>
                <a:gd name="connsiteY8104" fmla="*/ 991430 h 2970782"/>
                <a:gd name="connsiteX8105" fmla="*/ 1420038 w 3268239"/>
                <a:gd name="connsiteY8105" fmla="*/ 979139 h 2970782"/>
                <a:gd name="connsiteX8106" fmla="*/ 1402572 w 3268239"/>
                <a:gd name="connsiteY8106" fmla="*/ 965269 h 2970782"/>
                <a:gd name="connsiteX8107" fmla="*/ 1401973 w 3268239"/>
                <a:gd name="connsiteY8107" fmla="*/ 966053 h 2970782"/>
                <a:gd name="connsiteX8108" fmla="*/ 1401397 w 3268239"/>
                <a:gd name="connsiteY8108" fmla="*/ 966024 h 2970782"/>
                <a:gd name="connsiteX8109" fmla="*/ 1393668 w 3268239"/>
                <a:gd name="connsiteY8109" fmla="*/ 1015540 h 2970782"/>
                <a:gd name="connsiteX8110" fmla="*/ 1357166 w 3268239"/>
                <a:gd name="connsiteY8110" fmla="*/ 1066227 h 2970782"/>
                <a:gd name="connsiteX8111" fmla="*/ 1354932 w 3268239"/>
                <a:gd name="connsiteY8111" fmla="*/ 1066440 h 2970782"/>
                <a:gd name="connsiteX8112" fmla="*/ 1353364 w 3268239"/>
                <a:gd name="connsiteY8112" fmla="*/ 1064834 h 2970782"/>
                <a:gd name="connsiteX8113" fmla="*/ 1358264 w 3268239"/>
                <a:gd name="connsiteY8113" fmla="*/ 1002564 h 2970782"/>
                <a:gd name="connsiteX8114" fmla="*/ 1375244 w 3268239"/>
                <a:gd name="connsiteY8114" fmla="*/ 969912 h 2970782"/>
                <a:gd name="connsiteX8115" fmla="*/ 1376946 w 3268239"/>
                <a:gd name="connsiteY8115" fmla="*/ 967962 h 2970782"/>
                <a:gd name="connsiteX8116" fmla="*/ 1370174 w 3268239"/>
                <a:gd name="connsiteY8116" fmla="*/ 969886 h 2970782"/>
                <a:gd name="connsiteX8117" fmla="*/ 1333399 w 3268239"/>
                <a:gd name="connsiteY8117" fmla="*/ 971309 h 2970782"/>
                <a:gd name="connsiteX8118" fmla="*/ 1274992 w 3268239"/>
                <a:gd name="connsiteY8118" fmla="*/ 949170 h 2970782"/>
                <a:gd name="connsiteX8119" fmla="*/ 1274208 w 3268239"/>
                <a:gd name="connsiteY8119" fmla="*/ 947067 h 2970782"/>
                <a:gd name="connsiteX8120" fmla="*/ 1275353 w 3268239"/>
                <a:gd name="connsiteY8120" fmla="*/ 945137 h 2970782"/>
                <a:gd name="connsiteX8121" fmla="*/ 1336770 w 3268239"/>
                <a:gd name="connsiteY8121" fmla="*/ 933753 h 2970782"/>
                <a:gd name="connsiteX8122" fmla="*/ 1372704 w 3268239"/>
                <a:gd name="connsiteY8122" fmla="*/ 941704 h 2970782"/>
                <a:gd name="connsiteX8123" fmla="*/ 1376215 w 3268239"/>
                <a:gd name="connsiteY8123" fmla="*/ 943425 h 2970782"/>
                <a:gd name="connsiteX8124" fmla="*/ 1374785 w 3268239"/>
                <a:gd name="connsiteY8124" fmla="*/ 942036 h 2970782"/>
                <a:gd name="connsiteX8125" fmla="*/ 1355164 w 3268239"/>
                <a:gd name="connsiteY8125" fmla="*/ 910900 h 2970782"/>
                <a:gd name="connsiteX8126" fmla="*/ 1345135 w 3268239"/>
                <a:gd name="connsiteY8126" fmla="*/ 849248 h 2970782"/>
                <a:gd name="connsiteX8127" fmla="*/ 1346564 w 3268239"/>
                <a:gd name="connsiteY8127" fmla="*/ 847519 h 2970782"/>
                <a:gd name="connsiteX8128" fmla="*/ 1348808 w 3268239"/>
                <a:gd name="connsiteY8128" fmla="*/ 847546 h 2970782"/>
                <a:gd name="connsiteX8129" fmla="*/ 1389375 w 3268239"/>
                <a:gd name="connsiteY8129" fmla="*/ 895042 h 2970782"/>
                <a:gd name="connsiteX8130" fmla="*/ 1396416 w 3268239"/>
                <a:gd name="connsiteY8130" fmla="*/ 913175 h 2970782"/>
                <a:gd name="connsiteX8131" fmla="*/ 1399694 w 3268239"/>
                <a:gd name="connsiteY8131" fmla="*/ 926933 h 2970782"/>
                <a:gd name="connsiteX8132" fmla="*/ 1405449 w 3268239"/>
                <a:gd name="connsiteY8132" fmla="*/ 913798 h 2970782"/>
                <a:gd name="connsiteX8133" fmla="*/ 1415607 w 3268239"/>
                <a:gd name="connsiteY8133" fmla="*/ 897207 h 2970782"/>
                <a:gd name="connsiteX8134" fmla="*/ 1418898 w 3268239"/>
                <a:gd name="connsiteY8134" fmla="*/ 893613 h 2970782"/>
                <a:gd name="connsiteX8135" fmla="*/ 1417326 w 3268239"/>
                <a:gd name="connsiteY8135" fmla="*/ 888477 h 2970782"/>
                <a:gd name="connsiteX8136" fmla="*/ 1419106 w 3268239"/>
                <a:gd name="connsiteY8136" fmla="*/ 851718 h 2970782"/>
                <a:gd name="connsiteX8137" fmla="*/ 1430152 w 3268239"/>
                <a:gd name="connsiteY8137" fmla="*/ 816611 h 2970782"/>
                <a:gd name="connsiteX8138" fmla="*/ 1431488 w 3268239"/>
                <a:gd name="connsiteY8138" fmla="*/ 814396 h 2970782"/>
                <a:gd name="connsiteX8139" fmla="*/ 1425154 w 3268239"/>
                <a:gd name="connsiteY8139" fmla="*/ 817467 h 2970782"/>
                <a:gd name="connsiteX8140" fmla="*/ 1389186 w 3268239"/>
                <a:gd name="connsiteY8140" fmla="*/ 825261 h 2970782"/>
                <a:gd name="connsiteX8141" fmla="*/ 1327820 w 3268239"/>
                <a:gd name="connsiteY8141" fmla="*/ 813611 h 2970782"/>
                <a:gd name="connsiteX8142" fmla="*/ 1326683 w 3268239"/>
                <a:gd name="connsiteY8142" fmla="*/ 811677 h 2970782"/>
                <a:gd name="connsiteX8143" fmla="*/ 1327475 w 3268239"/>
                <a:gd name="connsiteY8143" fmla="*/ 809577 h 2970782"/>
                <a:gd name="connsiteX8144" fmla="*/ 1385978 w 3268239"/>
                <a:gd name="connsiteY8144" fmla="*/ 787691 h 2970782"/>
                <a:gd name="connsiteX8145" fmla="*/ 1422747 w 3268239"/>
                <a:gd name="connsiteY8145" fmla="*/ 789274 h 2970782"/>
                <a:gd name="connsiteX8146" fmla="*/ 1426504 w 3268239"/>
                <a:gd name="connsiteY8146" fmla="*/ 790358 h 2970782"/>
                <a:gd name="connsiteX8147" fmla="*/ 1424854 w 3268239"/>
                <a:gd name="connsiteY8147" fmla="*/ 789240 h 2970782"/>
                <a:gd name="connsiteX8148" fmla="*/ 1400120 w 3268239"/>
                <a:gd name="connsiteY8148" fmla="*/ 761988 h 2970782"/>
                <a:gd name="connsiteX8149" fmla="*/ 1379527 w 3268239"/>
                <a:gd name="connsiteY8149" fmla="*/ 703018 h 2970782"/>
                <a:gd name="connsiteX8150" fmla="*/ 1380633 w 3268239"/>
                <a:gd name="connsiteY8150" fmla="*/ 701066 h 2970782"/>
                <a:gd name="connsiteX8151" fmla="*/ 1382848 w 3268239"/>
                <a:gd name="connsiteY8151" fmla="*/ 700703 h 2970782"/>
                <a:gd name="connsiteX8152" fmla="*/ 1431053 w 3268239"/>
                <a:gd name="connsiteY8152" fmla="*/ 740424 h 2970782"/>
                <a:gd name="connsiteX8153" fmla="*/ 1441139 w 3268239"/>
                <a:gd name="connsiteY8153" fmla="*/ 757058 h 2970782"/>
                <a:gd name="connsiteX8154" fmla="*/ 1446758 w 3268239"/>
                <a:gd name="connsiteY8154" fmla="*/ 770038 h 2970782"/>
                <a:gd name="connsiteX8155" fmla="*/ 1450143 w 3268239"/>
                <a:gd name="connsiteY8155" fmla="*/ 756101 h 2970782"/>
                <a:gd name="connsiteX8156" fmla="*/ 1457262 w 3268239"/>
                <a:gd name="connsiteY8156" fmla="*/ 737998 h 2970782"/>
                <a:gd name="connsiteX8157" fmla="*/ 1498034 w 3268239"/>
                <a:gd name="connsiteY8157" fmla="*/ 690678 h 2970782"/>
                <a:gd name="connsiteX8158" fmla="*/ 1500279 w 3268239"/>
                <a:gd name="connsiteY8158" fmla="*/ 690660 h 2970782"/>
                <a:gd name="connsiteX8159" fmla="*/ 1501700 w 3268239"/>
                <a:gd name="connsiteY8159" fmla="*/ 692396 h 2970782"/>
                <a:gd name="connsiteX8160" fmla="*/ 1491403 w 3268239"/>
                <a:gd name="connsiteY8160" fmla="*/ 754004 h 2970782"/>
                <a:gd name="connsiteX8161" fmla="*/ 1471648 w 3268239"/>
                <a:gd name="connsiteY8161" fmla="*/ 785056 h 2970782"/>
                <a:gd name="connsiteX8162" fmla="*/ 1469200 w 3268239"/>
                <a:gd name="connsiteY8162" fmla="*/ 787411 h 2970782"/>
                <a:gd name="connsiteX8163" fmla="*/ 1473118 w 3268239"/>
                <a:gd name="connsiteY8163" fmla="*/ 786659 h 2970782"/>
                <a:gd name="connsiteX8164" fmla="*/ 1509878 w 3268239"/>
                <a:gd name="connsiteY8164" fmla="*/ 788439 h 2970782"/>
                <a:gd name="connsiteX8165" fmla="*/ 1566138 w 3268239"/>
                <a:gd name="connsiteY8165" fmla="*/ 815574 h 2970782"/>
                <a:gd name="connsiteX8166" fmla="*/ 1566736 w 3268239"/>
                <a:gd name="connsiteY8166" fmla="*/ 817737 h 2970782"/>
                <a:gd name="connsiteX8167" fmla="*/ 1565427 w 3268239"/>
                <a:gd name="connsiteY8167" fmla="*/ 819560 h 2970782"/>
                <a:gd name="connsiteX8168" fmla="*/ 1557566 w 3268239"/>
                <a:gd name="connsiteY8168" fmla="*/ 821966 h 2970782"/>
                <a:gd name="connsiteX8169" fmla="*/ 1569690 w 3268239"/>
                <a:gd name="connsiteY8169" fmla="*/ 825985 h 2970782"/>
                <a:gd name="connsiteX8170" fmla="*/ 1586648 w 3268239"/>
                <a:gd name="connsiteY8170" fmla="*/ 835517 h 2970782"/>
                <a:gd name="connsiteX8171" fmla="*/ 1597920 w 3268239"/>
                <a:gd name="connsiteY8171" fmla="*/ 844060 h 2970782"/>
                <a:gd name="connsiteX8172" fmla="*/ 1594019 w 3268239"/>
                <a:gd name="connsiteY8172" fmla="*/ 830259 h 2970782"/>
                <a:gd name="connsiteX8173" fmla="*/ 1591324 w 3268239"/>
                <a:gd name="connsiteY8173" fmla="*/ 810994 h 2970782"/>
                <a:gd name="connsiteX8174" fmla="*/ 1603583 w 3268239"/>
                <a:gd name="connsiteY8174" fmla="*/ 749745 h 2970782"/>
                <a:gd name="connsiteX8175" fmla="*/ 1605529 w 3268239"/>
                <a:gd name="connsiteY8175" fmla="*/ 748628 h 2970782"/>
                <a:gd name="connsiteX8176" fmla="*/ 1607620 w 3268239"/>
                <a:gd name="connsiteY8176" fmla="*/ 749441 h 2970782"/>
                <a:gd name="connsiteX8177" fmla="*/ 1608162 w 3268239"/>
                <a:gd name="connsiteY8177" fmla="*/ 750327 h 2970782"/>
                <a:gd name="connsiteX8178" fmla="*/ 1608805 w 3268239"/>
                <a:gd name="connsiteY8178" fmla="*/ 718902 h 2970782"/>
                <a:gd name="connsiteX8179" fmla="*/ 1609466 w 3268239"/>
                <a:gd name="connsiteY8179" fmla="*/ 716401 h 2970782"/>
                <a:gd name="connsiteX8180" fmla="*/ 1604248 w 3268239"/>
                <a:gd name="connsiteY8180" fmla="*/ 721125 h 2970782"/>
                <a:gd name="connsiteX8181" fmla="*/ 1571912 w 3268239"/>
                <a:gd name="connsiteY8181" fmla="*/ 738698 h 2970782"/>
                <a:gd name="connsiteX8182" fmla="*/ 1509741 w 3268239"/>
                <a:gd name="connsiteY8182" fmla="*/ 744733 h 2970782"/>
                <a:gd name="connsiteX8183" fmla="*/ 1508107 w 3268239"/>
                <a:gd name="connsiteY8183" fmla="*/ 743195 h 2970782"/>
                <a:gd name="connsiteX8184" fmla="*/ 1508279 w 3268239"/>
                <a:gd name="connsiteY8184" fmla="*/ 740958 h 2970782"/>
                <a:gd name="connsiteX8185" fmla="*/ 1525955 w 3268239"/>
                <a:gd name="connsiteY8185" fmla="*/ 721109 h 2970782"/>
                <a:gd name="connsiteX8186" fmla="*/ 1545936 w 3268239"/>
                <a:gd name="connsiteY8186" fmla="*/ 710251 h 2970782"/>
                <a:gd name="connsiteX8187" fmla="*/ 1533607 w 3268239"/>
                <a:gd name="connsiteY8187" fmla="*/ 703635 h 2970782"/>
                <a:gd name="connsiteX8188" fmla="*/ 1508986 w 3268239"/>
                <a:gd name="connsiteY8188" fmla="*/ 676280 h 2970782"/>
                <a:gd name="connsiteX8189" fmla="*/ 1492110 w 3268239"/>
                <a:gd name="connsiteY8189" fmla="*/ 643575 h 2970782"/>
                <a:gd name="connsiteX8190" fmla="*/ 1491498 w 3268239"/>
                <a:gd name="connsiteY8190" fmla="*/ 641061 h 2970782"/>
                <a:gd name="connsiteX8191" fmla="*/ 1489163 w 3268239"/>
                <a:gd name="connsiteY8191" fmla="*/ 647701 h 2970782"/>
                <a:gd name="connsiteX8192" fmla="*/ 1469113 w 3268239"/>
                <a:gd name="connsiteY8192" fmla="*/ 678562 h 2970782"/>
                <a:gd name="connsiteX8193" fmla="*/ 1417336 w 3268239"/>
                <a:gd name="connsiteY8193" fmla="*/ 713502 h 2970782"/>
                <a:gd name="connsiteX8194" fmla="*/ 1415166 w 3268239"/>
                <a:gd name="connsiteY8194" fmla="*/ 712929 h 2970782"/>
                <a:gd name="connsiteX8195" fmla="*/ 1414251 w 3268239"/>
                <a:gd name="connsiteY8195" fmla="*/ 710880 h 2970782"/>
                <a:gd name="connsiteX8196" fmla="*/ 1418851 w 3268239"/>
                <a:gd name="connsiteY8196" fmla="*/ 691298 h 2970782"/>
                <a:gd name="connsiteX8197" fmla="*/ 1410193 w 3268239"/>
                <a:gd name="connsiteY8197" fmla="*/ 690935 h 2970782"/>
                <a:gd name="connsiteX8198" fmla="*/ 1376116 w 3268239"/>
                <a:gd name="connsiteY8198" fmla="*/ 677037 h 2970782"/>
                <a:gd name="connsiteX8199" fmla="*/ 1352830 w 3268239"/>
                <a:gd name="connsiteY8199" fmla="*/ 660721 h 2970782"/>
                <a:gd name="connsiteX8200" fmla="*/ 1337865 w 3268239"/>
                <a:gd name="connsiteY8200" fmla="*/ 644184 h 2970782"/>
                <a:gd name="connsiteX8201" fmla="*/ 1337146 w 3268239"/>
                <a:gd name="connsiteY8201" fmla="*/ 644860 h 2970782"/>
                <a:gd name="connsiteX8202" fmla="*/ 1336733 w 3268239"/>
                <a:gd name="connsiteY8202" fmla="*/ 644770 h 2970782"/>
                <a:gd name="connsiteX8203" fmla="*/ 1332454 w 3268239"/>
                <a:gd name="connsiteY8203" fmla="*/ 666359 h 2970782"/>
                <a:gd name="connsiteX8204" fmla="*/ 1327375 w 3268239"/>
                <a:gd name="connsiteY8204" fmla="*/ 677740 h 2970782"/>
                <a:gd name="connsiteX8205" fmla="*/ 1334094 w 3268239"/>
                <a:gd name="connsiteY8205" fmla="*/ 677404 h 2970782"/>
                <a:gd name="connsiteX8206" fmla="*/ 1335945 w 3268239"/>
                <a:gd name="connsiteY8206" fmla="*/ 678673 h 2970782"/>
                <a:gd name="connsiteX8207" fmla="*/ 1336119 w 3268239"/>
                <a:gd name="connsiteY8207" fmla="*/ 680910 h 2970782"/>
                <a:gd name="connsiteX8208" fmla="*/ 1321697 w 3268239"/>
                <a:gd name="connsiteY8208" fmla="*/ 703235 h 2970782"/>
                <a:gd name="connsiteX8209" fmla="*/ 1300601 w 3268239"/>
                <a:gd name="connsiteY8209" fmla="*/ 719333 h 2970782"/>
                <a:gd name="connsiteX8210" fmla="*/ 1298779 w 3268239"/>
                <a:gd name="connsiteY8210" fmla="*/ 721761 h 2970782"/>
                <a:gd name="connsiteX8211" fmla="*/ 1276571 w 3268239"/>
                <a:gd name="connsiteY8211" fmla="*/ 736364 h 2970782"/>
                <a:gd name="connsiteX8212" fmla="*/ 1274333 w 3268239"/>
                <a:gd name="connsiteY8212" fmla="*/ 736209 h 2970782"/>
                <a:gd name="connsiteX8213" fmla="*/ 1273049 w 3268239"/>
                <a:gd name="connsiteY8213" fmla="*/ 734368 h 2970782"/>
                <a:gd name="connsiteX8214" fmla="*/ 1273079 w 3268239"/>
                <a:gd name="connsiteY8214" fmla="*/ 733641 h 2970782"/>
                <a:gd name="connsiteX8215" fmla="*/ 1258476 w 3268239"/>
                <a:gd name="connsiteY8215" fmla="*/ 739736 h 2970782"/>
                <a:gd name="connsiteX8216" fmla="*/ 1255121 w 3268239"/>
                <a:gd name="connsiteY8216" fmla="*/ 740268 h 2970782"/>
                <a:gd name="connsiteX8217" fmla="*/ 1258766 w 3268239"/>
                <a:gd name="connsiteY8217" fmla="*/ 741892 h 2970782"/>
                <a:gd name="connsiteX8218" fmla="*/ 1287903 w 3268239"/>
                <a:gd name="connsiteY8218" fmla="*/ 764374 h 2970782"/>
                <a:gd name="connsiteX8219" fmla="*/ 1318537 w 3268239"/>
                <a:gd name="connsiteY8219" fmla="*/ 818808 h 2970782"/>
                <a:gd name="connsiteX8220" fmla="*/ 1317790 w 3268239"/>
                <a:gd name="connsiteY8220" fmla="*/ 820924 h 2970782"/>
                <a:gd name="connsiteX8221" fmla="*/ 1315674 w 3268239"/>
                <a:gd name="connsiteY8221" fmla="*/ 821671 h 2970782"/>
                <a:gd name="connsiteX8222" fmla="*/ 1261240 w 3268239"/>
                <a:gd name="connsiteY8222" fmla="*/ 791037 h 2970782"/>
                <a:gd name="connsiteX8223" fmla="*/ 1233239 w 3268239"/>
                <a:gd name="connsiteY8223" fmla="*/ 749119 h 2970782"/>
                <a:gd name="connsiteX8224" fmla="*/ 1232262 w 3268239"/>
                <a:gd name="connsiteY8224" fmla="*/ 749633 h 2970782"/>
                <a:gd name="connsiteX8225" fmla="*/ 1231887 w 3268239"/>
                <a:gd name="connsiteY8225" fmla="*/ 749436 h 2970782"/>
                <a:gd name="connsiteX8226" fmla="*/ 1222006 w 3268239"/>
                <a:gd name="connsiteY8226" fmla="*/ 769103 h 2970782"/>
                <a:gd name="connsiteX8227" fmla="*/ 1203914 w 3268239"/>
                <a:gd name="connsiteY8227" fmla="*/ 791037 h 2970782"/>
                <a:gd name="connsiteX8228" fmla="*/ 1149480 w 3268239"/>
                <a:gd name="connsiteY8228" fmla="*/ 821672 h 2970782"/>
                <a:gd name="connsiteX8229" fmla="*/ 1147364 w 3268239"/>
                <a:gd name="connsiteY8229" fmla="*/ 820925 h 2970782"/>
                <a:gd name="connsiteX8230" fmla="*/ 1146617 w 3268239"/>
                <a:gd name="connsiteY8230" fmla="*/ 818809 h 2970782"/>
                <a:gd name="connsiteX8231" fmla="*/ 1154616 w 3268239"/>
                <a:gd name="connsiteY8231" fmla="*/ 793987 h 2970782"/>
                <a:gd name="connsiteX8232" fmla="*/ 1133701 w 3268239"/>
                <a:gd name="connsiteY8232" fmla="*/ 797955 h 2970782"/>
                <a:gd name="connsiteX8233" fmla="*/ 1097357 w 3268239"/>
                <a:gd name="connsiteY8233" fmla="*/ 792166 h 2970782"/>
                <a:gd name="connsiteX8234" fmla="*/ 1070973 w 3268239"/>
                <a:gd name="connsiteY8234" fmla="*/ 781569 h 2970782"/>
                <a:gd name="connsiteX8235" fmla="*/ 1052641 w 3268239"/>
                <a:gd name="connsiteY8235" fmla="*/ 768866 h 2970782"/>
                <a:gd name="connsiteX8236" fmla="*/ 1052094 w 3268239"/>
                <a:gd name="connsiteY8236" fmla="*/ 769687 h 2970782"/>
                <a:gd name="connsiteX8237" fmla="*/ 1051671 w 3268239"/>
                <a:gd name="connsiteY8237" fmla="*/ 769693 h 2970782"/>
                <a:gd name="connsiteX8238" fmla="*/ 1051689 w 3268239"/>
                <a:gd name="connsiteY8238" fmla="*/ 770227 h 2970782"/>
                <a:gd name="connsiteX8239" fmla="*/ 1056678 w 3268239"/>
                <a:gd name="connsiteY8239" fmla="*/ 785302 h 2970782"/>
                <a:gd name="connsiteX8240" fmla="*/ 1055728 w 3268239"/>
                <a:gd name="connsiteY8240" fmla="*/ 822093 h 2970782"/>
                <a:gd name="connsiteX8241" fmla="*/ 1045478 w 3268239"/>
                <a:gd name="connsiteY8241" fmla="*/ 857439 h 2970782"/>
                <a:gd name="connsiteX8242" fmla="*/ 1043789 w 3268239"/>
                <a:gd name="connsiteY8242" fmla="*/ 860386 h 2970782"/>
                <a:gd name="connsiteX8243" fmla="*/ 1047340 w 3268239"/>
                <a:gd name="connsiteY8243" fmla="*/ 858565 h 2970782"/>
                <a:gd name="connsiteX8244" fmla="*/ 1083122 w 3268239"/>
                <a:gd name="connsiteY8244" fmla="*/ 849960 h 2970782"/>
                <a:gd name="connsiteX8245" fmla="*/ 1144736 w 3268239"/>
                <a:gd name="connsiteY8245" fmla="*/ 860222 h 2970782"/>
                <a:gd name="connsiteX8246" fmla="*/ 1145916 w 3268239"/>
                <a:gd name="connsiteY8246" fmla="*/ 862130 h 2970782"/>
                <a:gd name="connsiteX8247" fmla="*/ 1145171 w 3268239"/>
                <a:gd name="connsiteY8247" fmla="*/ 864247 h 2970782"/>
                <a:gd name="connsiteX8248" fmla="*/ 1087178 w 3268239"/>
                <a:gd name="connsiteY8248" fmla="*/ 887449 h 2970782"/>
                <a:gd name="connsiteX8249" fmla="*/ 1058747 w 3268239"/>
                <a:gd name="connsiteY8249" fmla="*/ 887792 h 2970782"/>
                <a:gd name="connsiteX8250" fmla="*/ 1036509 w 3268239"/>
                <a:gd name="connsiteY8250" fmla="*/ 883004 h 2970782"/>
                <a:gd name="connsiteX8251" fmla="*/ 1036753 w 3268239"/>
                <a:gd name="connsiteY8251" fmla="*/ 884066 h 2970782"/>
                <a:gd name="connsiteX8252" fmla="*/ 1036365 w 3268239"/>
                <a:gd name="connsiteY8252" fmla="*/ 884234 h 2970782"/>
                <a:gd name="connsiteX8253" fmla="*/ 1045492 w 3268239"/>
                <a:gd name="connsiteY8253" fmla="*/ 904262 h 2970782"/>
                <a:gd name="connsiteX8254" fmla="*/ 1048010 w 3268239"/>
                <a:gd name="connsiteY8254" fmla="*/ 916467 h 2970782"/>
                <a:gd name="connsiteX8255" fmla="*/ 1053269 w 3268239"/>
                <a:gd name="connsiteY8255" fmla="*/ 912273 h 2970782"/>
                <a:gd name="connsiteX8256" fmla="*/ 1055513 w 3268239"/>
                <a:gd name="connsiteY8256" fmla="*/ 912223 h 2970782"/>
                <a:gd name="connsiteX8257" fmla="*/ 1056960 w 3268239"/>
                <a:gd name="connsiteY8257" fmla="*/ 913939 h 2970782"/>
                <a:gd name="connsiteX8258" fmla="*/ 1058280 w 3268239"/>
                <a:gd name="connsiteY8258" fmla="*/ 940484 h 2970782"/>
                <a:gd name="connsiteX8259" fmla="*/ 1050547 w 3268239"/>
                <a:gd name="connsiteY8259" fmla="*/ 965864 h 2970782"/>
                <a:gd name="connsiteX8260" fmla="*/ 1050485 w 3268239"/>
                <a:gd name="connsiteY8260" fmla="*/ 968904 h 2970782"/>
                <a:gd name="connsiteX8261" fmla="*/ 1040976 w 3268239"/>
                <a:gd name="connsiteY8261" fmla="*/ 993723 h 2970782"/>
                <a:gd name="connsiteX8262" fmla="*/ 1039068 w 3268239"/>
                <a:gd name="connsiteY8262" fmla="*/ 994904 h 2970782"/>
                <a:gd name="connsiteX8263" fmla="*/ 1036951 w 3268239"/>
                <a:gd name="connsiteY8263" fmla="*/ 994159 h 2970782"/>
                <a:gd name="connsiteX8264" fmla="*/ 1036550 w 3268239"/>
                <a:gd name="connsiteY8264" fmla="*/ 993549 h 2970782"/>
                <a:gd name="connsiteX8265" fmla="*/ 1028249 w 3268239"/>
                <a:gd name="connsiteY8265" fmla="*/ 1007023 h 2970782"/>
                <a:gd name="connsiteX8266" fmla="*/ 1025836 w 3268239"/>
                <a:gd name="connsiteY8266" fmla="*/ 1009413 h 2970782"/>
                <a:gd name="connsiteX8267" fmla="*/ 1029743 w 3268239"/>
                <a:gd name="connsiteY8267" fmla="*/ 1008604 h 2970782"/>
                <a:gd name="connsiteX8268" fmla="*/ 1066525 w 3268239"/>
                <a:gd name="connsiteY8268" fmla="*/ 1009853 h 2970782"/>
                <a:gd name="connsiteX8269" fmla="*/ 1123171 w 3268239"/>
                <a:gd name="connsiteY8269" fmla="*/ 1036172 h 2970782"/>
                <a:gd name="connsiteX8270" fmla="*/ 1123800 w 3268239"/>
                <a:gd name="connsiteY8270" fmla="*/ 1038327 h 2970782"/>
                <a:gd name="connsiteX8271" fmla="*/ 1122517 w 3268239"/>
                <a:gd name="connsiteY8271" fmla="*/ 1040168 h 2970782"/>
                <a:gd name="connsiteX8272" fmla="*/ 1060437 w 3268239"/>
                <a:gd name="connsiteY8272" fmla="*/ 1047065 h 2970782"/>
                <a:gd name="connsiteX8273" fmla="*/ 1032944 w 3268239"/>
                <a:gd name="connsiteY8273" fmla="*/ 1039815 h 2970782"/>
                <a:gd name="connsiteX8274" fmla="*/ 1013181 w 3268239"/>
                <a:gd name="connsiteY8274" fmla="*/ 1029476 h 2970782"/>
                <a:gd name="connsiteX8275" fmla="*/ 1012740 w 3268239"/>
                <a:gd name="connsiteY8275" fmla="*/ 1030359 h 2970782"/>
                <a:gd name="connsiteX8276" fmla="*/ 1012169 w 3268239"/>
                <a:gd name="connsiteY8276" fmla="*/ 1030439 h 2970782"/>
                <a:gd name="connsiteX8277" fmla="*/ 1013889 w 3268239"/>
                <a:gd name="connsiteY8277" fmla="*/ 1080525 h 2970782"/>
                <a:gd name="connsiteX8278" fmla="*/ 987569 w 3268239"/>
                <a:gd name="connsiteY8278" fmla="*/ 1137171 h 2970782"/>
                <a:gd name="connsiteX8279" fmla="*/ 985415 w 3268239"/>
                <a:gd name="connsiteY8279" fmla="*/ 1137800 h 2970782"/>
                <a:gd name="connsiteX8280" fmla="*/ 983574 w 3268239"/>
                <a:gd name="connsiteY8280" fmla="*/ 1136518 h 2970782"/>
                <a:gd name="connsiteX8281" fmla="*/ 975581 w 3268239"/>
                <a:gd name="connsiteY8281" fmla="*/ 1111694 h 2970782"/>
                <a:gd name="connsiteX8282" fmla="*/ 960915 w 3268239"/>
                <a:gd name="connsiteY8282" fmla="*/ 1127123 h 2970782"/>
                <a:gd name="connsiteX8283" fmla="*/ 928024 w 3268239"/>
                <a:gd name="connsiteY8283" fmla="*/ 1143635 h 2970782"/>
                <a:gd name="connsiteX8284" fmla="*/ 877644 w 3268239"/>
                <a:gd name="connsiteY8284" fmla="*/ 1150765 h 2970782"/>
                <a:gd name="connsiteX8285" fmla="*/ 878151 w 3268239"/>
                <a:gd name="connsiteY8285" fmla="*/ 1151801 h 2970782"/>
                <a:gd name="connsiteX8286" fmla="*/ 877811 w 3268239"/>
                <a:gd name="connsiteY8286" fmla="*/ 1152054 h 2970782"/>
                <a:gd name="connsiteX8287" fmla="*/ 891252 w 3268239"/>
                <a:gd name="connsiteY8287" fmla="*/ 1169483 h 2970782"/>
                <a:gd name="connsiteX8288" fmla="*/ 903176 w 3268239"/>
                <a:gd name="connsiteY8288" fmla="*/ 1195295 h 2970782"/>
                <a:gd name="connsiteX8289" fmla="*/ 907187 w 3268239"/>
                <a:gd name="connsiteY8289" fmla="*/ 1257629 h 2970782"/>
                <a:gd name="connsiteX8290" fmla="*/ 905597 w 3268239"/>
                <a:gd name="connsiteY8290" fmla="*/ 1259212 h 2970782"/>
                <a:gd name="connsiteX8291" fmla="*/ 903367 w 3268239"/>
                <a:gd name="connsiteY8291" fmla="*/ 1258968 h 2970782"/>
                <a:gd name="connsiteX8292" fmla="*/ 867591 w 3268239"/>
                <a:gd name="connsiteY8292" fmla="*/ 1207766 h 2970782"/>
                <a:gd name="connsiteX8293" fmla="*/ 859961 w 3268239"/>
                <a:gd name="connsiteY8293" fmla="*/ 1171763 h 2970782"/>
                <a:gd name="connsiteX8294" fmla="*/ 860036 w 3268239"/>
                <a:gd name="connsiteY8294" fmla="*/ 1169176 h 2970782"/>
                <a:gd name="connsiteX8295" fmla="*/ 856028 w 3268239"/>
                <a:gd name="connsiteY8295" fmla="*/ 1174963 h 2970782"/>
                <a:gd name="connsiteX8296" fmla="*/ 828532 w 3268239"/>
                <a:gd name="connsiteY8296" fmla="*/ 1199426 h 2970782"/>
                <a:gd name="connsiteX8297" fmla="*/ 795731 w 3268239"/>
                <a:gd name="connsiteY8297" fmla="*/ 1216114 h 2970782"/>
                <a:gd name="connsiteX8298" fmla="*/ 792437 w 3268239"/>
                <a:gd name="connsiteY8298" fmla="*/ 1216529 h 2970782"/>
                <a:gd name="connsiteX8299" fmla="*/ 825439 w 3268239"/>
                <a:gd name="connsiteY8299" fmla="*/ 1229988 h 2970782"/>
                <a:gd name="connsiteX8300" fmla="*/ 869479 w 3268239"/>
                <a:gd name="connsiteY8300" fmla="*/ 1274283 h 2970782"/>
                <a:gd name="connsiteX8301" fmla="*/ 869324 w 3268239"/>
                <a:gd name="connsiteY8301" fmla="*/ 1276521 h 2970782"/>
                <a:gd name="connsiteX8302" fmla="*/ 867483 w 3268239"/>
                <a:gd name="connsiteY8302" fmla="*/ 1277806 h 2970782"/>
                <a:gd name="connsiteX8303" fmla="*/ 806851 w 3268239"/>
                <a:gd name="connsiteY8303" fmla="*/ 1262796 h 2970782"/>
                <a:gd name="connsiteX8304" fmla="*/ 768686 w 3268239"/>
                <a:gd name="connsiteY8304" fmla="*/ 1229862 h 2970782"/>
                <a:gd name="connsiteX8305" fmla="*/ 767881 w 3268239"/>
                <a:gd name="connsiteY8305" fmla="*/ 1230619 h 2970782"/>
                <a:gd name="connsiteX8306" fmla="*/ 767318 w 3268239"/>
                <a:gd name="connsiteY8306" fmla="*/ 1230496 h 2970782"/>
                <a:gd name="connsiteX8307" fmla="*/ 756390 w 3268239"/>
                <a:gd name="connsiteY8307" fmla="*/ 1263585 h 2970782"/>
                <a:gd name="connsiteX8308" fmla="*/ 764829 w 3268239"/>
                <a:gd name="connsiteY8308" fmla="*/ 1263163 h 2970782"/>
                <a:gd name="connsiteX8309" fmla="*/ 766680 w 3268239"/>
                <a:gd name="connsiteY8309" fmla="*/ 1264432 h 2970782"/>
                <a:gd name="connsiteX8310" fmla="*/ 766854 w 3268239"/>
                <a:gd name="connsiteY8310" fmla="*/ 1266669 h 2970782"/>
                <a:gd name="connsiteX8311" fmla="*/ 752432 w 3268239"/>
                <a:gd name="connsiteY8311" fmla="*/ 1288994 h 2970782"/>
                <a:gd name="connsiteX8312" fmla="*/ 731336 w 3268239"/>
                <a:gd name="connsiteY8312" fmla="*/ 1305092 h 2970782"/>
                <a:gd name="connsiteX8313" fmla="*/ 729514 w 3268239"/>
                <a:gd name="connsiteY8313" fmla="*/ 1307520 h 2970782"/>
                <a:gd name="connsiteX8314" fmla="*/ 707306 w 3268239"/>
                <a:gd name="connsiteY8314" fmla="*/ 1322123 h 2970782"/>
                <a:gd name="connsiteX8315" fmla="*/ 705068 w 3268239"/>
                <a:gd name="connsiteY8315" fmla="*/ 1321968 h 2970782"/>
                <a:gd name="connsiteX8316" fmla="*/ 703784 w 3268239"/>
                <a:gd name="connsiteY8316" fmla="*/ 1320127 h 2970782"/>
                <a:gd name="connsiteX8317" fmla="*/ 703814 w 3268239"/>
                <a:gd name="connsiteY8317" fmla="*/ 1319400 h 2970782"/>
                <a:gd name="connsiteX8318" fmla="*/ 689211 w 3268239"/>
                <a:gd name="connsiteY8318" fmla="*/ 1325495 h 2970782"/>
                <a:gd name="connsiteX8319" fmla="*/ 685856 w 3268239"/>
                <a:gd name="connsiteY8319" fmla="*/ 1326027 h 2970782"/>
                <a:gd name="connsiteX8320" fmla="*/ 689501 w 3268239"/>
                <a:gd name="connsiteY8320" fmla="*/ 1327651 h 2970782"/>
                <a:gd name="connsiteX8321" fmla="*/ 718638 w 3268239"/>
                <a:gd name="connsiteY8321" fmla="*/ 1350133 h 2970782"/>
                <a:gd name="connsiteX8322" fmla="*/ 749272 w 3268239"/>
                <a:gd name="connsiteY8322" fmla="*/ 1404567 h 2970782"/>
                <a:gd name="connsiteX8323" fmla="*/ 748525 w 3268239"/>
                <a:gd name="connsiteY8323" fmla="*/ 1406683 h 2970782"/>
                <a:gd name="connsiteX8324" fmla="*/ 746409 w 3268239"/>
                <a:gd name="connsiteY8324" fmla="*/ 1407430 h 2970782"/>
                <a:gd name="connsiteX8325" fmla="*/ 691975 w 3268239"/>
                <a:gd name="connsiteY8325" fmla="*/ 1376796 h 2970782"/>
                <a:gd name="connsiteX8326" fmla="*/ 663974 w 3268239"/>
                <a:gd name="connsiteY8326" fmla="*/ 1334878 h 2970782"/>
                <a:gd name="connsiteX8327" fmla="*/ 662997 w 3268239"/>
                <a:gd name="connsiteY8327" fmla="*/ 1335392 h 2970782"/>
                <a:gd name="connsiteX8328" fmla="*/ 662623 w 3268239"/>
                <a:gd name="connsiteY8328" fmla="*/ 1335195 h 2970782"/>
                <a:gd name="connsiteX8329" fmla="*/ 652742 w 3268239"/>
                <a:gd name="connsiteY8329" fmla="*/ 1354862 h 2970782"/>
                <a:gd name="connsiteX8330" fmla="*/ 634649 w 3268239"/>
                <a:gd name="connsiteY8330" fmla="*/ 1376796 h 2970782"/>
                <a:gd name="connsiteX8331" fmla="*/ 605512 w 3268239"/>
                <a:gd name="connsiteY8331" fmla="*/ 1399278 h 2970782"/>
                <a:gd name="connsiteX8332" fmla="*/ 591109 w 3268239"/>
                <a:gd name="connsiteY8332" fmla="*/ 1403920 h 2970782"/>
                <a:gd name="connsiteX8333" fmla="*/ 612022 w 3268239"/>
                <a:gd name="connsiteY8333" fmla="*/ 1404348 h 2970782"/>
                <a:gd name="connsiteX8334" fmla="*/ 633941 w 3268239"/>
                <a:gd name="connsiteY8334" fmla="*/ 1412746 h 2970782"/>
                <a:gd name="connsiteX8335" fmla="*/ 634984 w 3268239"/>
                <a:gd name="connsiteY8335" fmla="*/ 1414431 h 2970782"/>
                <a:gd name="connsiteX8336" fmla="*/ 634326 w 3268239"/>
                <a:gd name="connsiteY8336" fmla="*/ 1416301 h 2970782"/>
                <a:gd name="connsiteX8337" fmla="*/ 583107 w 3268239"/>
                <a:gd name="connsiteY8337" fmla="*/ 1436792 h 2970782"/>
                <a:gd name="connsiteX8338" fmla="*/ 538346 w 3268239"/>
                <a:gd name="connsiteY8338" fmla="*/ 1432811 h 2970782"/>
                <a:gd name="connsiteX8339" fmla="*/ 538574 w 3268239"/>
                <a:gd name="connsiteY8339" fmla="*/ 1433805 h 2970782"/>
                <a:gd name="connsiteX8340" fmla="*/ 538231 w 3268239"/>
                <a:gd name="connsiteY8340" fmla="*/ 1433954 h 2970782"/>
                <a:gd name="connsiteX8341" fmla="*/ 546291 w 3268239"/>
                <a:gd name="connsiteY8341" fmla="*/ 1451641 h 2970782"/>
                <a:gd name="connsiteX8342" fmla="*/ 548513 w 3268239"/>
                <a:gd name="connsiteY8342" fmla="*/ 1462410 h 2970782"/>
                <a:gd name="connsiteX8343" fmla="*/ 553163 w 3268239"/>
                <a:gd name="connsiteY8343" fmla="*/ 1458702 h 2970782"/>
                <a:gd name="connsiteX8344" fmla="*/ 555145 w 3268239"/>
                <a:gd name="connsiteY8344" fmla="*/ 1458658 h 2970782"/>
                <a:gd name="connsiteX8345" fmla="*/ 556423 w 3268239"/>
                <a:gd name="connsiteY8345" fmla="*/ 1460173 h 2970782"/>
                <a:gd name="connsiteX8346" fmla="*/ 557589 w 3268239"/>
                <a:gd name="connsiteY8346" fmla="*/ 1483617 h 2970782"/>
                <a:gd name="connsiteX8347" fmla="*/ 550756 w 3268239"/>
                <a:gd name="connsiteY8347" fmla="*/ 1506043 h 2970782"/>
                <a:gd name="connsiteX8348" fmla="*/ 550701 w 3268239"/>
                <a:gd name="connsiteY8348" fmla="*/ 1508732 h 2970782"/>
                <a:gd name="connsiteX8349" fmla="*/ 542302 w 3268239"/>
                <a:gd name="connsiteY8349" fmla="*/ 1530651 h 2970782"/>
                <a:gd name="connsiteX8350" fmla="*/ 540617 w 3268239"/>
                <a:gd name="connsiteY8350" fmla="*/ 1531694 h 2970782"/>
                <a:gd name="connsiteX8351" fmla="*/ 538748 w 3268239"/>
                <a:gd name="connsiteY8351" fmla="*/ 1531036 h 2970782"/>
                <a:gd name="connsiteX8352" fmla="*/ 538391 w 3268239"/>
                <a:gd name="connsiteY8352" fmla="*/ 1530493 h 2970782"/>
                <a:gd name="connsiteX8353" fmla="*/ 531066 w 3268239"/>
                <a:gd name="connsiteY8353" fmla="*/ 1542382 h 2970782"/>
                <a:gd name="connsiteX8354" fmla="*/ 528935 w 3268239"/>
                <a:gd name="connsiteY8354" fmla="*/ 1544493 h 2970782"/>
                <a:gd name="connsiteX8355" fmla="*/ 532386 w 3268239"/>
                <a:gd name="connsiteY8355" fmla="*/ 1543779 h 2970782"/>
                <a:gd name="connsiteX8356" fmla="*/ 564870 w 3268239"/>
                <a:gd name="connsiteY8356" fmla="*/ 1544882 h 2970782"/>
                <a:gd name="connsiteX8357" fmla="*/ 614899 w 3268239"/>
                <a:gd name="connsiteY8357" fmla="*/ 1568127 h 2970782"/>
                <a:gd name="connsiteX8358" fmla="*/ 615454 w 3268239"/>
                <a:gd name="connsiteY8358" fmla="*/ 1570029 h 2970782"/>
                <a:gd name="connsiteX8359" fmla="*/ 614322 w 3268239"/>
                <a:gd name="connsiteY8359" fmla="*/ 1571656 h 2970782"/>
                <a:gd name="connsiteX8360" fmla="*/ 559493 w 3268239"/>
                <a:gd name="connsiteY8360" fmla="*/ 1577747 h 2970782"/>
                <a:gd name="connsiteX8361" fmla="*/ 517414 w 3268239"/>
                <a:gd name="connsiteY8361" fmla="*/ 1561974 h 2970782"/>
                <a:gd name="connsiteX8362" fmla="*/ 517369 w 3268239"/>
                <a:gd name="connsiteY8362" fmla="*/ 1562994 h 2970782"/>
                <a:gd name="connsiteX8363" fmla="*/ 516865 w 3268239"/>
                <a:gd name="connsiteY8363" fmla="*/ 1563064 h 2970782"/>
                <a:gd name="connsiteX8364" fmla="*/ 518383 w 3268239"/>
                <a:gd name="connsiteY8364" fmla="*/ 1607298 h 2970782"/>
                <a:gd name="connsiteX8365" fmla="*/ 495138 w 3268239"/>
                <a:gd name="connsiteY8365" fmla="*/ 1657327 h 2970782"/>
                <a:gd name="connsiteX8366" fmla="*/ 493236 w 3268239"/>
                <a:gd name="connsiteY8366" fmla="*/ 1657883 h 2970782"/>
                <a:gd name="connsiteX8367" fmla="*/ 491609 w 3268239"/>
                <a:gd name="connsiteY8367" fmla="*/ 1656750 h 2970782"/>
                <a:gd name="connsiteX8368" fmla="*/ 484555 w 3268239"/>
                <a:gd name="connsiteY8368" fmla="*/ 1634839 h 2970782"/>
                <a:gd name="connsiteX8369" fmla="*/ 471603 w 3268239"/>
                <a:gd name="connsiteY8369" fmla="*/ 1648464 h 2970782"/>
                <a:gd name="connsiteX8370" fmla="*/ 442555 w 3268239"/>
                <a:gd name="connsiteY8370" fmla="*/ 1663048 h 2970782"/>
                <a:gd name="connsiteX8371" fmla="*/ 398060 w 3268239"/>
                <a:gd name="connsiteY8371" fmla="*/ 1669345 h 2970782"/>
                <a:gd name="connsiteX8372" fmla="*/ 398509 w 3268239"/>
                <a:gd name="connsiteY8372" fmla="*/ 1670260 h 2970782"/>
                <a:gd name="connsiteX8373" fmla="*/ 398106 w 3268239"/>
                <a:gd name="connsiteY8373" fmla="*/ 1670350 h 2970782"/>
                <a:gd name="connsiteX8374" fmla="*/ 410078 w 3268239"/>
                <a:gd name="connsiteY8374" fmla="*/ 1685876 h 2970782"/>
                <a:gd name="connsiteX8375" fmla="*/ 420610 w 3268239"/>
                <a:gd name="connsiteY8375" fmla="*/ 1708673 h 2970782"/>
                <a:gd name="connsiteX8376" fmla="*/ 424152 w 3268239"/>
                <a:gd name="connsiteY8376" fmla="*/ 1763725 h 2970782"/>
                <a:gd name="connsiteX8377" fmla="*/ 422748 w 3268239"/>
                <a:gd name="connsiteY8377" fmla="*/ 1765123 h 2970782"/>
                <a:gd name="connsiteX8378" fmla="*/ 420778 w 3268239"/>
                <a:gd name="connsiteY8378" fmla="*/ 1764907 h 2970782"/>
                <a:gd name="connsiteX8379" fmla="*/ 389181 w 3268239"/>
                <a:gd name="connsiteY8379" fmla="*/ 1719687 h 2970782"/>
                <a:gd name="connsiteX8380" fmla="*/ 382442 w 3268239"/>
                <a:gd name="connsiteY8380" fmla="*/ 1687890 h 2970782"/>
                <a:gd name="connsiteX8381" fmla="*/ 382509 w 3268239"/>
                <a:gd name="connsiteY8381" fmla="*/ 1685605 h 2970782"/>
                <a:gd name="connsiteX8382" fmla="*/ 378970 w 3268239"/>
                <a:gd name="connsiteY8382" fmla="*/ 1690716 h 2970782"/>
                <a:gd name="connsiteX8383" fmla="*/ 354686 w 3268239"/>
                <a:gd name="connsiteY8383" fmla="*/ 1712321 h 2970782"/>
                <a:gd name="connsiteX8384" fmla="*/ 302427 w 3268239"/>
                <a:gd name="connsiteY8384" fmla="*/ 1729991 h 2970782"/>
                <a:gd name="connsiteX8385" fmla="*/ 300713 w 3268239"/>
                <a:gd name="connsiteY8385" fmla="*/ 1728997 h 2970782"/>
                <a:gd name="connsiteX8386" fmla="*/ 300411 w 3268239"/>
                <a:gd name="connsiteY8386" fmla="*/ 1727038 h 2970782"/>
                <a:gd name="connsiteX8387" fmla="*/ 335913 w 3268239"/>
                <a:gd name="connsiteY8387" fmla="*/ 1684814 h 2970782"/>
                <a:gd name="connsiteX8388" fmla="*/ 364883 w 3268239"/>
                <a:gd name="connsiteY8388" fmla="*/ 1670075 h 2970782"/>
                <a:gd name="connsiteX8389" fmla="*/ 368243 w 3268239"/>
                <a:gd name="connsiteY8389" fmla="*/ 1669279 h 2970782"/>
                <a:gd name="connsiteX8390" fmla="*/ 366489 w 3268239"/>
                <a:gd name="connsiteY8390" fmla="*/ 1669134 h 2970782"/>
                <a:gd name="connsiteX8391" fmla="*/ 335637 w 3268239"/>
                <a:gd name="connsiteY8391" fmla="*/ 1658906 h 2970782"/>
                <a:gd name="connsiteX8392" fmla="*/ 308388 w 3268239"/>
                <a:gd name="connsiteY8392" fmla="*/ 1641188 h 2970782"/>
                <a:gd name="connsiteX8393" fmla="*/ 299071 w 3268239"/>
                <a:gd name="connsiteY8393" fmla="*/ 1628900 h 2970782"/>
                <a:gd name="connsiteX8394" fmla="*/ 291386 w 3268239"/>
                <a:gd name="connsiteY8394" fmla="*/ 1628528 h 2970782"/>
                <a:gd name="connsiteX8395" fmla="*/ 249539 w 3268239"/>
                <a:gd name="connsiteY8395" fmla="*/ 1612149 h 2970782"/>
                <a:gd name="connsiteX8396" fmla="*/ 249480 w 3268239"/>
                <a:gd name="connsiteY8396" fmla="*/ 1613167 h 2970782"/>
                <a:gd name="connsiteX8397" fmla="*/ 248974 w 3268239"/>
                <a:gd name="connsiteY8397" fmla="*/ 1613230 h 2970782"/>
                <a:gd name="connsiteX8398" fmla="*/ 249853 w 3268239"/>
                <a:gd name="connsiteY8398" fmla="*/ 1657482 h 2970782"/>
                <a:gd name="connsiteX8399" fmla="*/ 225887 w 3268239"/>
                <a:gd name="connsiteY8399" fmla="*/ 1707169 h 2970782"/>
                <a:gd name="connsiteX8400" fmla="*/ 223977 w 3268239"/>
                <a:gd name="connsiteY8400" fmla="*/ 1707698 h 2970782"/>
                <a:gd name="connsiteX8401" fmla="*/ 222367 w 3268239"/>
                <a:gd name="connsiteY8401" fmla="*/ 1706541 h 2970782"/>
                <a:gd name="connsiteX8402" fmla="*/ 217069 w 3268239"/>
                <a:gd name="connsiteY8402" fmla="*/ 1651631 h 2970782"/>
                <a:gd name="connsiteX8403" fmla="*/ 226824 w 3268239"/>
                <a:gd name="connsiteY8403" fmla="*/ 1620626 h 2970782"/>
                <a:gd name="connsiteX8404" fmla="*/ 228005 w 3268239"/>
                <a:gd name="connsiteY8404" fmla="*/ 1618669 h 2970782"/>
                <a:gd name="connsiteX8405" fmla="*/ 222411 w 3268239"/>
                <a:gd name="connsiteY8405" fmla="*/ 1621381 h 2970782"/>
                <a:gd name="connsiteX8406" fmla="*/ 190645 w 3268239"/>
                <a:gd name="connsiteY8406" fmla="*/ 1628265 h 2970782"/>
                <a:gd name="connsiteX8407" fmla="*/ 136447 w 3268239"/>
                <a:gd name="connsiteY8407" fmla="*/ 1617976 h 2970782"/>
                <a:gd name="connsiteX8408" fmla="*/ 135443 w 3268239"/>
                <a:gd name="connsiteY8408" fmla="*/ 1616268 h 2970782"/>
                <a:gd name="connsiteX8409" fmla="*/ 136143 w 3268239"/>
                <a:gd name="connsiteY8409" fmla="*/ 1614413 h 2970782"/>
                <a:gd name="connsiteX8410" fmla="*/ 187811 w 3268239"/>
                <a:gd name="connsiteY8410" fmla="*/ 1595083 h 2970782"/>
                <a:gd name="connsiteX8411" fmla="*/ 220285 w 3268239"/>
                <a:gd name="connsiteY8411" fmla="*/ 1596482 h 2970782"/>
                <a:gd name="connsiteX8412" fmla="*/ 223603 w 3268239"/>
                <a:gd name="connsiteY8412" fmla="*/ 1597440 h 2970782"/>
                <a:gd name="connsiteX8413" fmla="*/ 222146 w 3268239"/>
                <a:gd name="connsiteY8413" fmla="*/ 1596452 h 2970782"/>
                <a:gd name="connsiteX8414" fmla="*/ 200301 w 3268239"/>
                <a:gd name="connsiteY8414" fmla="*/ 1572384 h 2970782"/>
                <a:gd name="connsiteX8415" fmla="*/ 182113 w 3268239"/>
                <a:gd name="connsiteY8415" fmla="*/ 1520303 h 2970782"/>
                <a:gd name="connsiteX8416" fmla="*/ 183091 w 3268239"/>
                <a:gd name="connsiteY8416" fmla="*/ 1518579 h 2970782"/>
                <a:gd name="connsiteX8417" fmla="*/ 185047 w 3268239"/>
                <a:gd name="connsiteY8417" fmla="*/ 1518258 h 2970782"/>
                <a:gd name="connsiteX8418" fmla="*/ 227621 w 3268239"/>
                <a:gd name="connsiteY8418" fmla="*/ 1553339 h 2970782"/>
                <a:gd name="connsiteX8419" fmla="*/ 236528 w 3268239"/>
                <a:gd name="connsiteY8419" fmla="*/ 1568030 h 2970782"/>
                <a:gd name="connsiteX8420" fmla="*/ 241491 w 3268239"/>
                <a:gd name="connsiteY8420" fmla="*/ 1579493 h 2970782"/>
                <a:gd name="connsiteX8421" fmla="*/ 244480 w 3268239"/>
                <a:gd name="connsiteY8421" fmla="*/ 1567184 h 2970782"/>
                <a:gd name="connsiteX8422" fmla="*/ 250768 w 3268239"/>
                <a:gd name="connsiteY8422" fmla="*/ 1551196 h 2970782"/>
                <a:gd name="connsiteX8423" fmla="*/ 286777 w 3268239"/>
                <a:gd name="connsiteY8423" fmla="*/ 1509403 h 2970782"/>
                <a:gd name="connsiteX8424" fmla="*/ 288759 w 3268239"/>
                <a:gd name="connsiteY8424" fmla="*/ 1509388 h 2970782"/>
                <a:gd name="connsiteX8425" fmla="*/ 290015 w 3268239"/>
                <a:gd name="connsiteY8425" fmla="*/ 1510922 h 2970782"/>
                <a:gd name="connsiteX8426" fmla="*/ 280921 w 3268239"/>
                <a:gd name="connsiteY8426" fmla="*/ 1565332 h 2970782"/>
                <a:gd name="connsiteX8427" fmla="*/ 263473 w 3268239"/>
                <a:gd name="connsiteY8427" fmla="*/ 1592756 h 2970782"/>
                <a:gd name="connsiteX8428" fmla="*/ 261311 w 3268239"/>
                <a:gd name="connsiteY8428" fmla="*/ 1594836 h 2970782"/>
                <a:gd name="connsiteX8429" fmla="*/ 264772 w 3268239"/>
                <a:gd name="connsiteY8429" fmla="*/ 1594172 h 2970782"/>
                <a:gd name="connsiteX8430" fmla="*/ 297237 w 3268239"/>
                <a:gd name="connsiteY8430" fmla="*/ 1595744 h 2970782"/>
                <a:gd name="connsiteX8431" fmla="*/ 346925 w 3268239"/>
                <a:gd name="connsiteY8431" fmla="*/ 1619710 h 2970782"/>
                <a:gd name="connsiteX8432" fmla="*/ 347453 w 3268239"/>
                <a:gd name="connsiteY8432" fmla="*/ 1621620 h 2970782"/>
                <a:gd name="connsiteX8433" fmla="*/ 346297 w 3268239"/>
                <a:gd name="connsiteY8433" fmla="*/ 1623230 h 2970782"/>
                <a:gd name="connsiteX8434" fmla="*/ 339375 w 3268239"/>
                <a:gd name="connsiteY8434" fmla="*/ 1625349 h 2970782"/>
                <a:gd name="connsiteX8435" fmla="*/ 350073 w 3268239"/>
                <a:gd name="connsiteY8435" fmla="*/ 1628895 h 2970782"/>
                <a:gd name="connsiteX8436" fmla="*/ 365049 w 3268239"/>
                <a:gd name="connsiteY8436" fmla="*/ 1637313 h 2970782"/>
                <a:gd name="connsiteX8437" fmla="*/ 375004 w 3268239"/>
                <a:gd name="connsiteY8437" fmla="*/ 1644858 h 2970782"/>
                <a:gd name="connsiteX8438" fmla="*/ 371559 w 3268239"/>
                <a:gd name="connsiteY8438" fmla="*/ 1632669 h 2970782"/>
                <a:gd name="connsiteX8439" fmla="*/ 369179 w 3268239"/>
                <a:gd name="connsiteY8439" fmla="*/ 1615654 h 2970782"/>
                <a:gd name="connsiteX8440" fmla="*/ 380006 w 3268239"/>
                <a:gd name="connsiteY8440" fmla="*/ 1561561 h 2970782"/>
                <a:gd name="connsiteX8441" fmla="*/ 381724 w 3268239"/>
                <a:gd name="connsiteY8441" fmla="*/ 1560574 h 2970782"/>
                <a:gd name="connsiteX8442" fmla="*/ 383571 w 3268239"/>
                <a:gd name="connsiteY8442" fmla="*/ 1561292 h 2970782"/>
                <a:gd name="connsiteX8443" fmla="*/ 384039 w 3268239"/>
                <a:gd name="connsiteY8443" fmla="*/ 1562057 h 2970782"/>
                <a:gd name="connsiteX8444" fmla="*/ 384606 w 3268239"/>
                <a:gd name="connsiteY8444" fmla="*/ 1534331 h 2970782"/>
                <a:gd name="connsiteX8445" fmla="*/ 385190 w 3268239"/>
                <a:gd name="connsiteY8445" fmla="*/ 1532122 h 2970782"/>
                <a:gd name="connsiteX8446" fmla="*/ 380582 w 3268239"/>
                <a:gd name="connsiteY8446" fmla="*/ 1536294 h 2970782"/>
                <a:gd name="connsiteX8447" fmla="*/ 352023 w 3268239"/>
                <a:gd name="connsiteY8447" fmla="*/ 1551814 h 2970782"/>
                <a:gd name="connsiteX8448" fmla="*/ 297115 w 3268239"/>
                <a:gd name="connsiteY8448" fmla="*/ 1557144 h 2970782"/>
                <a:gd name="connsiteX8449" fmla="*/ 295672 w 3268239"/>
                <a:gd name="connsiteY8449" fmla="*/ 1555786 h 2970782"/>
                <a:gd name="connsiteX8450" fmla="*/ 295824 w 3268239"/>
                <a:gd name="connsiteY8450" fmla="*/ 1553810 h 2970782"/>
                <a:gd name="connsiteX8451" fmla="*/ 311435 w 3268239"/>
                <a:gd name="connsiteY8451" fmla="*/ 1536281 h 2970782"/>
                <a:gd name="connsiteX8452" fmla="*/ 329084 w 3268239"/>
                <a:gd name="connsiteY8452" fmla="*/ 1526690 h 2970782"/>
                <a:gd name="connsiteX8453" fmla="*/ 318194 w 3268239"/>
                <a:gd name="connsiteY8453" fmla="*/ 1520846 h 2970782"/>
                <a:gd name="connsiteX8454" fmla="*/ 296450 w 3268239"/>
                <a:gd name="connsiteY8454" fmla="*/ 1496687 h 2970782"/>
                <a:gd name="connsiteX8455" fmla="*/ 281544 w 3268239"/>
                <a:gd name="connsiteY8455" fmla="*/ 1467802 h 2970782"/>
                <a:gd name="connsiteX8456" fmla="*/ 281005 w 3268239"/>
                <a:gd name="connsiteY8456" fmla="*/ 1465582 h 2970782"/>
                <a:gd name="connsiteX8457" fmla="*/ 278942 w 3268239"/>
                <a:gd name="connsiteY8457" fmla="*/ 1471447 h 2970782"/>
                <a:gd name="connsiteX8458" fmla="*/ 261234 w 3268239"/>
                <a:gd name="connsiteY8458" fmla="*/ 1498703 h 2970782"/>
                <a:gd name="connsiteX8459" fmla="*/ 215506 w 3268239"/>
                <a:gd name="connsiteY8459" fmla="*/ 1529561 h 2970782"/>
                <a:gd name="connsiteX8460" fmla="*/ 213590 w 3268239"/>
                <a:gd name="connsiteY8460" fmla="*/ 1529055 h 2970782"/>
                <a:gd name="connsiteX8461" fmla="*/ 212782 w 3268239"/>
                <a:gd name="connsiteY8461" fmla="*/ 1527245 h 2970782"/>
                <a:gd name="connsiteX8462" fmla="*/ 235858 w 3268239"/>
                <a:gd name="connsiteY8462" fmla="*/ 1477137 h 2970782"/>
                <a:gd name="connsiteX8463" fmla="*/ 259900 w 3268239"/>
                <a:gd name="connsiteY8463" fmla="*/ 1455264 h 2970782"/>
                <a:gd name="connsiteX8464" fmla="*/ 262930 w 3268239"/>
                <a:gd name="connsiteY8464" fmla="*/ 1453608 h 2970782"/>
                <a:gd name="connsiteX8465" fmla="*/ 261200 w 3268239"/>
                <a:gd name="connsiteY8465" fmla="*/ 1453932 h 2970782"/>
                <a:gd name="connsiteX8466" fmla="*/ 228742 w 3268239"/>
                <a:gd name="connsiteY8466" fmla="*/ 1452225 h 2970782"/>
                <a:gd name="connsiteX8467" fmla="*/ 179155 w 3268239"/>
                <a:gd name="connsiteY8467" fmla="*/ 1428052 h 2970782"/>
                <a:gd name="connsiteX8468" fmla="*/ 178635 w 3268239"/>
                <a:gd name="connsiteY8468" fmla="*/ 1426139 h 2970782"/>
                <a:gd name="connsiteX8469" fmla="*/ 179798 w 3268239"/>
                <a:gd name="connsiteY8469" fmla="*/ 1424534 h 2970782"/>
                <a:gd name="connsiteX8470" fmla="*/ 234730 w 3268239"/>
                <a:gd name="connsiteY8470" fmla="*/ 1419465 h 2970782"/>
                <a:gd name="connsiteX8471" fmla="*/ 251399 w 3268239"/>
                <a:gd name="connsiteY8471" fmla="*/ 1423624 h 2970782"/>
                <a:gd name="connsiteX8472" fmla="*/ 262994 w 3268239"/>
                <a:gd name="connsiteY8472" fmla="*/ 1428268 h 2970782"/>
                <a:gd name="connsiteX8473" fmla="*/ 256450 w 3268239"/>
                <a:gd name="connsiteY8473" fmla="*/ 1417424 h 2970782"/>
                <a:gd name="connsiteX8474" fmla="*/ 249656 w 3268239"/>
                <a:gd name="connsiteY8474" fmla="*/ 1401644 h 2970782"/>
                <a:gd name="connsiteX8475" fmla="*/ 245796 w 3268239"/>
                <a:gd name="connsiteY8475" fmla="*/ 1346613 h 2970782"/>
                <a:gd name="connsiteX8476" fmla="*/ 247193 w 3268239"/>
                <a:gd name="connsiteY8476" fmla="*/ 1345207 h 2970782"/>
                <a:gd name="connsiteX8477" fmla="*/ 249164 w 3268239"/>
                <a:gd name="connsiteY8477" fmla="*/ 1345411 h 2970782"/>
                <a:gd name="connsiteX8478" fmla="*/ 281020 w 3268239"/>
                <a:gd name="connsiteY8478" fmla="*/ 1390450 h 2970782"/>
                <a:gd name="connsiteX8479" fmla="*/ 287942 w 3268239"/>
                <a:gd name="connsiteY8479" fmla="*/ 1422208 h 2970782"/>
                <a:gd name="connsiteX8480" fmla="*/ 287872 w 3268239"/>
                <a:gd name="connsiteY8480" fmla="*/ 1425207 h 2970782"/>
                <a:gd name="connsiteX8481" fmla="*/ 289862 w 3268239"/>
                <a:gd name="connsiteY8481" fmla="*/ 1422298 h 2970782"/>
                <a:gd name="connsiteX8482" fmla="*/ 314020 w 3268239"/>
                <a:gd name="connsiteY8482" fmla="*/ 1400554 h 2970782"/>
                <a:gd name="connsiteX8483" fmla="*/ 366176 w 3268239"/>
                <a:gd name="connsiteY8483" fmla="*/ 1382583 h 2970782"/>
                <a:gd name="connsiteX8484" fmla="*/ 367896 w 3268239"/>
                <a:gd name="connsiteY8484" fmla="*/ 1383568 h 2970782"/>
                <a:gd name="connsiteX8485" fmla="*/ 368209 w 3268239"/>
                <a:gd name="connsiteY8485" fmla="*/ 1385525 h 2970782"/>
                <a:gd name="connsiteX8486" fmla="*/ 332951 w 3268239"/>
                <a:gd name="connsiteY8486" fmla="*/ 1427952 h 2970782"/>
                <a:gd name="connsiteX8487" fmla="*/ 291704 w 3268239"/>
                <a:gd name="connsiteY8487" fmla="*/ 1445789 h 2970782"/>
                <a:gd name="connsiteX8488" fmla="*/ 292378 w 3268239"/>
                <a:gd name="connsiteY8488" fmla="*/ 1446553 h 2970782"/>
                <a:gd name="connsiteX8489" fmla="*/ 292013 w 3268239"/>
                <a:gd name="connsiteY8489" fmla="*/ 1446746 h 2970782"/>
                <a:gd name="connsiteX8490" fmla="*/ 307665 w 3268239"/>
                <a:gd name="connsiteY8490" fmla="*/ 1458555 h 2970782"/>
                <a:gd name="connsiteX8491" fmla="*/ 323848 w 3268239"/>
                <a:gd name="connsiteY8491" fmla="*/ 1477756 h 2970782"/>
                <a:gd name="connsiteX8492" fmla="*/ 338754 w 3268239"/>
                <a:gd name="connsiteY8492" fmla="*/ 1506640 h 2970782"/>
                <a:gd name="connsiteX8493" fmla="*/ 340594 w 3268239"/>
                <a:gd name="connsiteY8493" fmla="*/ 1520613 h 2970782"/>
                <a:gd name="connsiteX8494" fmla="*/ 371555 w 3268239"/>
                <a:gd name="connsiteY8494" fmla="*/ 1512992 h 2970782"/>
                <a:gd name="connsiteX8495" fmla="*/ 375009 w 3268239"/>
                <a:gd name="connsiteY8495" fmla="*/ 1512980 h 2970782"/>
                <a:gd name="connsiteX8496" fmla="*/ 373333 w 3268239"/>
                <a:gd name="connsiteY8496" fmla="*/ 1512441 h 2970782"/>
                <a:gd name="connsiteX8497" fmla="*/ 345613 w 3268239"/>
                <a:gd name="connsiteY8497" fmla="*/ 1495468 h 2970782"/>
                <a:gd name="connsiteX8498" fmla="*/ 313544 w 3268239"/>
                <a:gd name="connsiteY8498" fmla="*/ 1450582 h 2970782"/>
                <a:gd name="connsiteX8499" fmla="*/ 313999 w 3268239"/>
                <a:gd name="connsiteY8499" fmla="*/ 1448653 h 2970782"/>
                <a:gd name="connsiteX8500" fmla="*/ 315786 w 3268239"/>
                <a:gd name="connsiteY8500" fmla="*/ 1447796 h 2970782"/>
                <a:gd name="connsiteX8501" fmla="*/ 366492 w 3268239"/>
                <a:gd name="connsiteY8501" fmla="*/ 1469524 h 2970782"/>
                <a:gd name="connsiteX8502" fmla="*/ 379164 w 3268239"/>
                <a:gd name="connsiteY8502" fmla="*/ 1481125 h 2970782"/>
                <a:gd name="connsiteX8503" fmla="*/ 387143 w 3268239"/>
                <a:gd name="connsiteY8503" fmla="*/ 1490735 h 2970782"/>
                <a:gd name="connsiteX8504" fmla="*/ 386559 w 3268239"/>
                <a:gd name="connsiteY8504" fmla="*/ 1478083 h 2970782"/>
                <a:gd name="connsiteX8505" fmla="*/ 388109 w 3268239"/>
                <a:gd name="connsiteY8505" fmla="*/ 1460972 h 2970782"/>
                <a:gd name="connsiteX8506" fmla="*/ 410947 w 3268239"/>
                <a:gd name="connsiteY8506" fmla="*/ 1410756 h 2970782"/>
                <a:gd name="connsiteX8507" fmla="*/ 412845 w 3268239"/>
                <a:gd name="connsiteY8507" fmla="*/ 1410185 h 2970782"/>
                <a:gd name="connsiteX8508" fmla="*/ 414480 w 3268239"/>
                <a:gd name="connsiteY8508" fmla="*/ 1411304 h 2970782"/>
                <a:gd name="connsiteX8509" fmla="*/ 421016 w 3268239"/>
                <a:gd name="connsiteY8509" fmla="*/ 1466081 h 2970782"/>
                <a:gd name="connsiteX8510" fmla="*/ 411964 w 3268239"/>
                <a:gd name="connsiteY8510" fmla="*/ 1497299 h 2970782"/>
                <a:gd name="connsiteX8511" fmla="*/ 410472 w 3268239"/>
                <a:gd name="connsiteY8511" fmla="*/ 1499902 h 2970782"/>
                <a:gd name="connsiteX8512" fmla="*/ 413608 w 3268239"/>
                <a:gd name="connsiteY8512" fmla="*/ 1498293 h 2970782"/>
                <a:gd name="connsiteX8513" fmla="*/ 445210 w 3268239"/>
                <a:gd name="connsiteY8513" fmla="*/ 1490694 h 2970782"/>
                <a:gd name="connsiteX8514" fmla="*/ 451639 w 3268239"/>
                <a:gd name="connsiteY8514" fmla="*/ 1490825 h 2970782"/>
                <a:gd name="connsiteX8515" fmla="*/ 448794 w 3268239"/>
                <a:gd name="connsiteY8515" fmla="*/ 1471947 h 2970782"/>
                <a:gd name="connsiteX8516" fmla="*/ 431430 w 3268239"/>
                <a:gd name="connsiteY8516" fmla="*/ 1470134 h 2970782"/>
                <a:gd name="connsiteX8517" fmla="*/ 429987 w 3268239"/>
                <a:gd name="connsiteY8517" fmla="*/ 1468776 h 2970782"/>
                <a:gd name="connsiteX8518" fmla="*/ 430139 w 3268239"/>
                <a:gd name="connsiteY8518" fmla="*/ 1466800 h 2970782"/>
                <a:gd name="connsiteX8519" fmla="*/ 440394 w 3268239"/>
                <a:gd name="connsiteY8519" fmla="*/ 1455284 h 2970782"/>
                <a:gd name="connsiteX8520" fmla="*/ 435800 w 3268239"/>
                <a:gd name="connsiteY8520" fmla="*/ 1431069 h 2970782"/>
                <a:gd name="connsiteX8521" fmla="*/ 441589 w 3268239"/>
                <a:gd name="connsiteY8521" fmla="*/ 1394724 h 2970782"/>
                <a:gd name="connsiteX8522" fmla="*/ 445736 w 3268239"/>
                <a:gd name="connsiteY8522" fmla="*/ 1385298 h 2970782"/>
                <a:gd name="connsiteX8523" fmla="*/ 412037 w 3268239"/>
                <a:gd name="connsiteY8523" fmla="*/ 1364739 h 2970782"/>
                <a:gd name="connsiteX8524" fmla="*/ 408010 w 3268239"/>
                <a:gd name="connsiteY8524" fmla="*/ 1364120 h 2970782"/>
                <a:gd name="connsiteX8525" fmla="*/ 401243 w 3268239"/>
                <a:gd name="connsiteY8525" fmla="*/ 1407470 h 2970782"/>
                <a:gd name="connsiteX8526" fmla="*/ 369005 w 3268239"/>
                <a:gd name="connsiteY8526" fmla="*/ 1452236 h 2970782"/>
                <a:gd name="connsiteX8527" fmla="*/ 367032 w 3268239"/>
                <a:gd name="connsiteY8527" fmla="*/ 1452424 h 2970782"/>
                <a:gd name="connsiteX8528" fmla="*/ 365648 w 3268239"/>
                <a:gd name="connsiteY8528" fmla="*/ 1451006 h 2970782"/>
                <a:gd name="connsiteX8529" fmla="*/ 369975 w 3268239"/>
                <a:gd name="connsiteY8529" fmla="*/ 1396010 h 2970782"/>
                <a:gd name="connsiteX8530" fmla="*/ 384971 w 3268239"/>
                <a:gd name="connsiteY8530" fmla="*/ 1367172 h 2970782"/>
                <a:gd name="connsiteX8531" fmla="*/ 386474 w 3268239"/>
                <a:gd name="connsiteY8531" fmla="*/ 1365451 h 2970782"/>
                <a:gd name="connsiteX8532" fmla="*/ 380494 w 3268239"/>
                <a:gd name="connsiteY8532" fmla="*/ 1367149 h 2970782"/>
                <a:gd name="connsiteX8533" fmla="*/ 348015 w 3268239"/>
                <a:gd name="connsiteY8533" fmla="*/ 1368406 h 2970782"/>
                <a:gd name="connsiteX8534" fmla="*/ 296430 w 3268239"/>
                <a:gd name="connsiteY8534" fmla="*/ 1348853 h 2970782"/>
                <a:gd name="connsiteX8535" fmla="*/ 295738 w 3268239"/>
                <a:gd name="connsiteY8535" fmla="*/ 1346996 h 2970782"/>
                <a:gd name="connsiteX8536" fmla="*/ 296750 w 3268239"/>
                <a:gd name="connsiteY8536" fmla="*/ 1345292 h 2970782"/>
                <a:gd name="connsiteX8537" fmla="*/ 350992 w 3268239"/>
                <a:gd name="connsiteY8537" fmla="*/ 1335238 h 2970782"/>
                <a:gd name="connsiteX8538" fmla="*/ 364595 w 3268239"/>
                <a:gd name="connsiteY8538" fmla="*/ 1338247 h 2970782"/>
                <a:gd name="connsiteX8539" fmla="*/ 377831 w 3268239"/>
                <a:gd name="connsiteY8539" fmla="*/ 1331865 h 2970782"/>
                <a:gd name="connsiteX8540" fmla="*/ 367237 w 3268239"/>
                <a:gd name="connsiteY8540" fmla="*/ 1315054 h 2970782"/>
                <a:gd name="connsiteX8541" fmla="*/ 358379 w 3268239"/>
                <a:gd name="connsiteY8541" fmla="*/ 1260605 h 2970782"/>
                <a:gd name="connsiteX8542" fmla="*/ 359641 w 3268239"/>
                <a:gd name="connsiteY8542" fmla="*/ 1259077 h 2970782"/>
                <a:gd name="connsiteX8543" fmla="*/ 361623 w 3268239"/>
                <a:gd name="connsiteY8543" fmla="*/ 1259101 h 2970782"/>
                <a:gd name="connsiteX8544" fmla="*/ 397451 w 3268239"/>
                <a:gd name="connsiteY8544" fmla="*/ 1301048 h 2970782"/>
                <a:gd name="connsiteX8545" fmla="*/ 403669 w 3268239"/>
                <a:gd name="connsiteY8545" fmla="*/ 1317064 h 2970782"/>
                <a:gd name="connsiteX8546" fmla="*/ 406377 w 3268239"/>
                <a:gd name="connsiteY8546" fmla="*/ 1328427 h 2970782"/>
                <a:gd name="connsiteX8547" fmla="*/ 406935 w 3268239"/>
                <a:gd name="connsiteY8547" fmla="*/ 1328369 h 2970782"/>
                <a:gd name="connsiteX8548" fmla="*/ 411647 w 3268239"/>
                <a:gd name="connsiteY8548" fmla="*/ 1317613 h 2970782"/>
                <a:gd name="connsiteX8549" fmla="*/ 420619 w 3268239"/>
                <a:gd name="connsiteY8549" fmla="*/ 1302961 h 2970782"/>
                <a:gd name="connsiteX8550" fmla="*/ 428842 w 3268239"/>
                <a:gd name="connsiteY8550" fmla="*/ 1293979 h 2970782"/>
                <a:gd name="connsiteX8551" fmla="*/ 419187 w 3268239"/>
                <a:gd name="connsiteY8551" fmla="*/ 1269159 h 2970782"/>
                <a:gd name="connsiteX8552" fmla="*/ 418740 w 3268239"/>
                <a:gd name="connsiteY8552" fmla="*/ 1251700 h 2970782"/>
                <a:gd name="connsiteX8553" fmla="*/ 411943 w 3268239"/>
                <a:gd name="connsiteY8553" fmla="*/ 1246296 h 2970782"/>
                <a:gd name="connsiteX8554" fmla="*/ 384551 w 3268239"/>
                <a:gd name="connsiteY8554" fmla="*/ 1203978 h 2970782"/>
                <a:gd name="connsiteX8555" fmla="*/ 383565 w 3268239"/>
                <a:gd name="connsiteY8555" fmla="*/ 1204478 h 2970782"/>
                <a:gd name="connsiteX8556" fmla="*/ 383195 w 3268239"/>
                <a:gd name="connsiteY8556" fmla="*/ 1204276 h 2970782"/>
                <a:gd name="connsiteX8557" fmla="*/ 373030 w 3268239"/>
                <a:gd name="connsiteY8557" fmla="*/ 1223797 h 2970782"/>
                <a:gd name="connsiteX8558" fmla="*/ 354623 w 3268239"/>
                <a:gd name="connsiteY8558" fmla="*/ 1245468 h 2970782"/>
                <a:gd name="connsiteX8559" fmla="*/ 299752 w 3268239"/>
                <a:gd name="connsiteY8559" fmla="*/ 1275312 h 2970782"/>
                <a:gd name="connsiteX8560" fmla="*/ 297647 w 3268239"/>
                <a:gd name="connsiteY8560" fmla="*/ 1274535 h 2970782"/>
                <a:gd name="connsiteX8561" fmla="*/ 296930 w 3268239"/>
                <a:gd name="connsiteY8561" fmla="*/ 1272408 h 2970782"/>
                <a:gd name="connsiteX8562" fmla="*/ 328349 w 3268239"/>
                <a:gd name="connsiteY8562" fmla="*/ 1218422 h 2970782"/>
                <a:gd name="connsiteX8563" fmla="*/ 357808 w 3268239"/>
                <a:gd name="connsiteY8563" fmla="*/ 1196363 h 2970782"/>
                <a:gd name="connsiteX8564" fmla="*/ 360187 w 3268239"/>
                <a:gd name="connsiteY8564" fmla="*/ 1195345 h 2970782"/>
                <a:gd name="connsiteX8565" fmla="*/ 353251 w 3268239"/>
                <a:gd name="connsiteY8565" fmla="*/ 1194141 h 2970782"/>
                <a:gd name="connsiteX8566" fmla="*/ 330910 w 3268239"/>
                <a:gd name="connsiteY8566" fmla="*/ 1184435 h 2970782"/>
                <a:gd name="connsiteX8567" fmla="*/ 329045 w 3268239"/>
                <a:gd name="connsiteY8567" fmla="*/ 1185873 h 2970782"/>
                <a:gd name="connsiteX8568" fmla="*/ 303748 w 3268239"/>
                <a:gd name="connsiteY8568" fmla="*/ 1194026 h 2970782"/>
                <a:gd name="connsiteX8569" fmla="*/ 301632 w 3268239"/>
                <a:gd name="connsiteY8569" fmla="*/ 1193279 h 2970782"/>
                <a:gd name="connsiteX8570" fmla="*/ 300885 w 3268239"/>
                <a:gd name="connsiteY8570" fmla="*/ 1191163 h 2970782"/>
                <a:gd name="connsiteX8571" fmla="*/ 307652 w 3268239"/>
                <a:gd name="connsiteY8571" fmla="*/ 1170165 h 2970782"/>
                <a:gd name="connsiteX8572" fmla="*/ 303973 w 3268239"/>
                <a:gd name="connsiteY8572" fmla="*/ 1167273 h 2970782"/>
                <a:gd name="connsiteX8573" fmla="*/ 287970 w 3268239"/>
                <a:gd name="connsiteY8573" fmla="*/ 1170309 h 2970782"/>
                <a:gd name="connsiteX8574" fmla="*/ 251626 w 3268239"/>
                <a:gd name="connsiteY8574" fmla="*/ 1164520 h 2970782"/>
                <a:gd name="connsiteX8575" fmla="*/ 225241 w 3268239"/>
                <a:gd name="connsiteY8575" fmla="*/ 1153923 h 2970782"/>
                <a:gd name="connsiteX8576" fmla="*/ 206909 w 3268239"/>
                <a:gd name="connsiteY8576" fmla="*/ 1141220 h 2970782"/>
                <a:gd name="connsiteX8577" fmla="*/ 206362 w 3268239"/>
                <a:gd name="connsiteY8577" fmla="*/ 1142041 h 2970782"/>
                <a:gd name="connsiteX8578" fmla="*/ 205786 w 3268239"/>
                <a:gd name="connsiteY8578" fmla="*/ 1142050 h 2970782"/>
                <a:gd name="connsiteX8579" fmla="*/ 201296 w 3268239"/>
                <a:gd name="connsiteY8579" fmla="*/ 1191964 h 2970782"/>
                <a:gd name="connsiteX8580" fmla="*/ 168171 w 3268239"/>
                <a:gd name="connsiteY8580" fmla="*/ 1244919 h 2970782"/>
                <a:gd name="connsiteX8581" fmla="*/ 165956 w 3268239"/>
                <a:gd name="connsiteY8581" fmla="*/ 1245277 h 2970782"/>
                <a:gd name="connsiteX8582" fmla="*/ 164287 w 3268239"/>
                <a:gd name="connsiteY8582" fmla="*/ 1243776 h 2970782"/>
                <a:gd name="connsiteX8583" fmla="*/ 165123 w 3268239"/>
                <a:gd name="connsiteY8583" fmla="*/ 1181319 h 2970782"/>
                <a:gd name="connsiteX8584" fmla="*/ 179941 w 3268239"/>
                <a:gd name="connsiteY8584" fmla="*/ 1147632 h 2970782"/>
                <a:gd name="connsiteX8585" fmla="*/ 181512 w 3268239"/>
                <a:gd name="connsiteY8585" fmla="*/ 1145576 h 2970782"/>
                <a:gd name="connsiteX8586" fmla="*/ 174880 w 3268239"/>
                <a:gd name="connsiteY8586" fmla="*/ 1147935 h 2970782"/>
                <a:gd name="connsiteX8587" fmla="*/ 138276 w 3268239"/>
                <a:gd name="connsiteY8587" fmla="*/ 1151750 h 2970782"/>
                <a:gd name="connsiteX8588" fmla="*/ 78551 w 3268239"/>
                <a:gd name="connsiteY8588" fmla="*/ 1133460 h 2970782"/>
                <a:gd name="connsiteX8589" fmla="*/ 77632 w 3268239"/>
                <a:gd name="connsiteY8589" fmla="*/ 1131412 h 2970782"/>
                <a:gd name="connsiteX8590" fmla="*/ 78650 w 3268239"/>
                <a:gd name="connsiteY8590" fmla="*/ 1129412 h 2970782"/>
                <a:gd name="connsiteX8591" fmla="*/ 139195 w 3268239"/>
                <a:gd name="connsiteY8591" fmla="*/ 1114054 h 2970782"/>
                <a:gd name="connsiteX8592" fmla="*/ 175570 w 3268239"/>
                <a:gd name="connsiteY8592" fmla="*/ 1119649 h 2970782"/>
                <a:gd name="connsiteX8593" fmla="*/ 179186 w 3268239"/>
                <a:gd name="connsiteY8593" fmla="*/ 1121137 h 2970782"/>
                <a:gd name="connsiteX8594" fmla="*/ 177668 w 3268239"/>
                <a:gd name="connsiteY8594" fmla="*/ 1119845 h 2970782"/>
                <a:gd name="connsiteX8595" fmla="*/ 156062 w 3268239"/>
                <a:gd name="connsiteY8595" fmla="*/ 1090052 h 2970782"/>
                <a:gd name="connsiteX8596" fmla="*/ 142720 w 3268239"/>
                <a:gd name="connsiteY8596" fmla="*/ 1055754 h 2970782"/>
                <a:gd name="connsiteX8597" fmla="*/ 142274 w 3268239"/>
                <a:gd name="connsiteY8597" fmla="*/ 1038295 h 2970782"/>
                <a:gd name="connsiteX8598" fmla="*/ 135476 w 3268239"/>
                <a:gd name="connsiteY8598" fmla="*/ 1032891 h 2970782"/>
                <a:gd name="connsiteX8599" fmla="*/ 108084 w 3268239"/>
                <a:gd name="connsiteY8599" fmla="*/ 990573 h 2970782"/>
                <a:gd name="connsiteX8600" fmla="*/ 107099 w 3268239"/>
                <a:gd name="connsiteY8600" fmla="*/ 991073 h 2970782"/>
                <a:gd name="connsiteX8601" fmla="*/ 106728 w 3268239"/>
                <a:gd name="connsiteY8601" fmla="*/ 990871 h 2970782"/>
                <a:gd name="connsiteX8602" fmla="*/ 96564 w 3268239"/>
                <a:gd name="connsiteY8602" fmla="*/ 1010392 h 2970782"/>
                <a:gd name="connsiteX8603" fmla="*/ 78157 w 3268239"/>
                <a:gd name="connsiteY8603" fmla="*/ 1032063 h 2970782"/>
                <a:gd name="connsiteX8604" fmla="*/ 23285 w 3268239"/>
                <a:gd name="connsiteY8604" fmla="*/ 1061907 h 2970782"/>
                <a:gd name="connsiteX8605" fmla="*/ 21180 w 3268239"/>
                <a:gd name="connsiteY8605" fmla="*/ 1061130 h 2970782"/>
                <a:gd name="connsiteX8606" fmla="*/ 20464 w 3268239"/>
                <a:gd name="connsiteY8606" fmla="*/ 1059003 h 2970782"/>
                <a:gd name="connsiteX8607" fmla="*/ 51882 w 3268239"/>
                <a:gd name="connsiteY8607" fmla="*/ 1005017 h 2970782"/>
                <a:gd name="connsiteX8608" fmla="*/ 81341 w 3268239"/>
                <a:gd name="connsiteY8608" fmla="*/ 982959 h 2970782"/>
                <a:gd name="connsiteX8609" fmla="*/ 83720 w 3268239"/>
                <a:gd name="connsiteY8609" fmla="*/ 981940 h 2970782"/>
                <a:gd name="connsiteX8610" fmla="*/ 76784 w 3268239"/>
                <a:gd name="connsiteY8610" fmla="*/ 980736 h 2970782"/>
                <a:gd name="connsiteX8611" fmla="*/ 43029 w 3268239"/>
                <a:gd name="connsiteY8611" fmla="*/ 966072 h 2970782"/>
                <a:gd name="connsiteX8612" fmla="*/ 0 w 3268239"/>
                <a:gd name="connsiteY8612" fmla="*/ 920794 h 2970782"/>
                <a:gd name="connsiteX8613" fmla="*/ 206 w 3268239"/>
                <a:gd name="connsiteY8613" fmla="*/ 918560 h 2970782"/>
                <a:gd name="connsiteX8614" fmla="*/ 2075 w 3268239"/>
                <a:gd name="connsiteY8614" fmla="*/ 917318 h 2970782"/>
                <a:gd name="connsiteX8615" fmla="*/ 62353 w 3268239"/>
                <a:gd name="connsiteY8615" fmla="*/ 933692 h 2970782"/>
                <a:gd name="connsiteX8616" fmla="*/ 91285 w 3268239"/>
                <a:gd name="connsiteY8616" fmla="*/ 956439 h 2970782"/>
                <a:gd name="connsiteX8617" fmla="*/ 93702 w 3268239"/>
                <a:gd name="connsiteY8617" fmla="*/ 959512 h 2970782"/>
                <a:gd name="connsiteX8618" fmla="*/ 93015 w 3268239"/>
                <a:gd name="connsiteY8618" fmla="*/ 957641 h 2970782"/>
                <a:gd name="connsiteX8619" fmla="*/ 88838 w 3268239"/>
                <a:gd name="connsiteY8619" fmla="*/ 921076 h 2970782"/>
                <a:gd name="connsiteX8620" fmla="*/ 106535 w 3268239"/>
                <a:gd name="connsiteY8620" fmla="*/ 861174 h 2970782"/>
                <a:gd name="connsiteX8621" fmla="*/ 108573 w 3268239"/>
                <a:gd name="connsiteY8621" fmla="*/ 860235 h 2970782"/>
                <a:gd name="connsiteX8622" fmla="*/ 110583 w 3268239"/>
                <a:gd name="connsiteY8622" fmla="*/ 861232 h 2970782"/>
                <a:gd name="connsiteX8623" fmla="*/ 126541 w 3268239"/>
                <a:gd name="connsiteY8623" fmla="*/ 921622 h 2970782"/>
                <a:gd name="connsiteX8624" fmla="*/ 125022 w 3268239"/>
                <a:gd name="connsiteY8624" fmla="*/ 941015 h 2970782"/>
                <a:gd name="connsiteX8625" fmla="*/ 122009 w 3268239"/>
                <a:gd name="connsiteY8625" fmla="*/ 954834 h 2970782"/>
                <a:gd name="connsiteX8626" fmla="*/ 132892 w 3268239"/>
                <a:gd name="connsiteY8626" fmla="*/ 945493 h 2970782"/>
                <a:gd name="connsiteX8627" fmla="*/ 149239 w 3268239"/>
                <a:gd name="connsiteY8627" fmla="*/ 934948 h 2970782"/>
                <a:gd name="connsiteX8628" fmla="*/ 209965 w 3268239"/>
                <a:gd name="connsiteY8628" fmla="*/ 920323 h 2970782"/>
                <a:gd name="connsiteX8629" fmla="*/ 211798 w 3268239"/>
                <a:gd name="connsiteY8629" fmla="*/ 921618 h 2970782"/>
                <a:gd name="connsiteX8630" fmla="*/ 211939 w 3268239"/>
                <a:gd name="connsiteY8630" fmla="*/ 923858 h 2970782"/>
                <a:gd name="connsiteX8631" fmla="*/ 167618 w 3268239"/>
                <a:gd name="connsiteY8631" fmla="*/ 967873 h 2970782"/>
                <a:gd name="connsiteX8632" fmla="*/ 133454 w 3268239"/>
                <a:gd name="connsiteY8632" fmla="*/ 981555 h 2970782"/>
                <a:gd name="connsiteX8633" fmla="*/ 130092 w 3268239"/>
                <a:gd name="connsiteY8633" fmla="*/ 982039 h 2970782"/>
                <a:gd name="connsiteX8634" fmla="*/ 133713 w 3268239"/>
                <a:gd name="connsiteY8634" fmla="*/ 983715 h 2970782"/>
                <a:gd name="connsiteX8635" fmla="*/ 162522 w 3268239"/>
                <a:gd name="connsiteY8635" fmla="*/ 1006616 h 2970782"/>
                <a:gd name="connsiteX8636" fmla="*/ 192366 w 3268239"/>
                <a:gd name="connsiteY8636" fmla="*/ 1061488 h 2970782"/>
                <a:gd name="connsiteX8637" fmla="*/ 191589 w 3268239"/>
                <a:gd name="connsiteY8637" fmla="*/ 1063593 h 2970782"/>
                <a:gd name="connsiteX8638" fmla="*/ 189462 w 3268239"/>
                <a:gd name="connsiteY8638" fmla="*/ 1064309 h 2970782"/>
                <a:gd name="connsiteX8639" fmla="*/ 181682 w 3268239"/>
                <a:gd name="connsiteY8639" fmla="*/ 1061677 h 2970782"/>
                <a:gd name="connsiteX8640" fmla="*/ 189168 w 3268239"/>
                <a:gd name="connsiteY8640" fmla="*/ 1072000 h 2970782"/>
                <a:gd name="connsiteX8641" fmla="*/ 197374 w 3268239"/>
                <a:gd name="connsiteY8641" fmla="*/ 1089637 h 2970782"/>
                <a:gd name="connsiteX8642" fmla="*/ 201541 w 3268239"/>
                <a:gd name="connsiteY8642" fmla="*/ 1103153 h 2970782"/>
                <a:gd name="connsiteX8643" fmla="*/ 206429 w 3268239"/>
                <a:gd name="connsiteY8643" fmla="*/ 1089670 h 2970782"/>
                <a:gd name="connsiteX8644" fmla="*/ 215485 w 3268239"/>
                <a:gd name="connsiteY8644" fmla="*/ 1072454 h 2970782"/>
                <a:gd name="connsiteX8645" fmla="*/ 261188 w 3268239"/>
                <a:gd name="connsiteY8645" fmla="*/ 1029876 h 2970782"/>
                <a:gd name="connsiteX8646" fmla="*/ 263420 w 3268239"/>
                <a:gd name="connsiteY8646" fmla="*/ 1030104 h 2970782"/>
                <a:gd name="connsiteX8647" fmla="*/ 264644 w 3268239"/>
                <a:gd name="connsiteY8647" fmla="*/ 1031985 h 2970782"/>
                <a:gd name="connsiteX8648" fmla="*/ 264565 w 3268239"/>
                <a:gd name="connsiteY8648" fmla="*/ 1033038 h 2970782"/>
                <a:gd name="connsiteX8649" fmla="*/ 283435 w 3268239"/>
                <a:gd name="connsiteY8649" fmla="*/ 1007889 h 2970782"/>
                <a:gd name="connsiteX8650" fmla="*/ 285432 w 3268239"/>
                <a:gd name="connsiteY8650" fmla="*/ 1006244 h 2970782"/>
                <a:gd name="connsiteX8651" fmla="*/ 278437 w 3268239"/>
                <a:gd name="connsiteY8651" fmla="*/ 1007035 h 2970782"/>
                <a:gd name="connsiteX8652" fmla="*/ 241924 w 3268239"/>
                <a:gd name="connsiteY8652" fmla="*/ 1002430 h 2970782"/>
                <a:gd name="connsiteX8653" fmla="*/ 187919 w 3268239"/>
                <a:gd name="connsiteY8653" fmla="*/ 971043 h 2970782"/>
                <a:gd name="connsiteX8654" fmla="*/ 187490 w 3268239"/>
                <a:gd name="connsiteY8654" fmla="*/ 968841 h 2970782"/>
                <a:gd name="connsiteX8655" fmla="*/ 188935 w 3268239"/>
                <a:gd name="connsiteY8655" fmla="*/ 967124 h 2970782"/>
                <a:gd name="connsiteX8656" fmla="*/ 214873 w 3268239"/>
                <a:gd name="connsiteY8656" fmla="*/ 961325 h 2970782"/>
                <a:gd name="connsiteX8657" fmla="*/ 237436 w 3268239"/>
                <a:gd name="connsiteY8657" fmla="*/ 964170 h 2970782"/>
                <a:gd name="connsiteX8658" fmla="*/ 231286 w 3268239"/>
                <a:gd name="connsiteY8658" fmla="*/ 951600 h 2970782"/>
                <a:gd name="connsiteX8659" fmla="*/ 227261 w 3268239"/>
                <a:gd name="connsiteY8659" fmla="*/ 915018 h 2970782"/>
                <a:gd name="connsiteX8660" fmla="*/ 232646 w 3268239"/>
                <a:gd name="connsiteY8660" fmla="*/ 878612 h 2970782"/>
                <a:gd name="connsiteX8661" fmla="*/ 233617 w 3268239"/>
                <a:gd name="connsiteY8661" fmla="*/ 876213 h 2970782"/>
                <a:gd name="connsiteX8662" fmla="*/ 227845 w 3268239"/>
                <a:gd name="connsiteY8662" fmla="*/ 880242 h 2970782"/>
                <a:gd name="connsiteX8663" fmla="*/ 193552 w 3268239"/>
                <a:gd name="connsiteY8663" fmla="*/ 893599 h 2970782"/>
                <a:gd name="connsiteX8664" fmla="*/ 131116 w 3268239"/>
                <a:gd name="connsiteY8664" fmla="*/ 891749 h 2970782"/>
                <a:gd name="connsiteX8665" fmla="*/ 129689 w 3268239"/>
                <a:gd name="connsiteY8665" fmla="*/ 890017 h 2970782"/>
                <a:gd name="connsiteX8666" fmla="*/ 130142 w 3268239"/>
                <a:gd name="connsiteY8666" fmla="*/ 887819 h 2970782"/>
                <a:gd name="connsiteX8667" fmla="*/ 184473 w 3268239"/>
                <a:gd name="connsiteY8667" fmla="*/ 857001 h 2970782"/>
                <a:gd name="connsiteX8668" fmla="*/ 221032 w 3268239"/>
                <a:gd name="connsiteY8668" fmla="*/ 852780 h 2970782"/>
                <a:gd name="connsiteX8669" fmla="*/ 224913 w 3268239"/>
                <a:gd name="connsiteY8669" fmla="*/ 853260 h 2970782"/>
                <a:gd name="connsiteX8670" fmla="*/ 223108 w 3268239"/>
                <a:gd name="connsiteY8670" fmla="*/ 852414 h 2970782"/>
                <a:gd name="connsiteX8671" fmla="*/ 194394 w 3268239"/>
                <a:gd name="connsiteY8671" fmla="*/ 829394 h 2970782"/>
                <a:gd name="connsiteX8672" fmla="*/ 164779 w 3268239"/>
                <a:gd name="connsiteY8672" fmla="*/ 774398 h 2970782"/>
                <a:gd name="connsiteX8673" fmla="*/ 165565 w 3268239"/>
                <a:gd name="connsiteY8673" fmla="*/ 772297 h 2970782"/>
                <a:gd name="connsiteX8674" fmla="*/ 167695 w 3268239"/>
                <a:gd name="connsiteY8674" fmla="*/ 771589 h 2970782"/>
                <a:gd name="connsiteX8675" fmla="*/ 221550 w 3268239"/>
                <a:gd name="connsiteY8675" fmla="*/ 803232 h 2970782"/>
                <a:gd name="connsiteX8676" fmla="*/ 234126 w 3268239"/>
                <a:gd name="connsiteY8676" fmla="*/ 818072 h 2970782"/>
                <a:gd name="connsiteX8677" fmla="*/ 241718 w 3268239"/>
                <a:gd name="connsiteY8677" fmla="*/ 830005 h 2970782"/>
                <a:gd name="connsiteX8678" fmla="*/ 242868 w 3268239"/>
                <a:gd name="connsiteY8678" fmla="*/ 815710 h 2970782"/>
                <a:gd name="connsiteX8679" fmla="*/ 247050 w 3268239"/>
                <a:gd name="connsiteY8679" fmla="*/ 796712 h 2970782"/>
                <a:gd name="connsiteX8680" fmla="*/ 279870 w 3268239"/>
                <a:gd name="connsiteY8680" fmla="*/ 743566 h 2970782"/>
                <a:gd name="connsiteX8681" fmla="*/ 282083 w 3268239"/>
                <a:gd name="connsiteY8681" fmla="*/ 743196 h 2970782"/>
                <a:gd name="connsiteX8682" fmla="*/ 283761 w 3268239"/>
                <a:gd name="connsiteY8682" fmla="*/ 744687 h 2970782"/>
                <a:gd name="connsiteX8683" fmla="*/ 287965 w 3268239"/>
                <a:gd name="connsiteY8683" fmla="*/ 766174 h 2970782"/>
                <a:gd name="connsiteX8684" fmla="*/ 312719 w 3268239"/>
                <a:gd name="connsiteY8684" fmla="*/ 747639 h 2970782"/>
                <a:gd name="connsiteX8685" fmla="*/ 315098 w 3268239"/>
                <a:gd name="connsiteY8685" fmla="*/ 746620 h 2970782"/>
                <a:gd name="connsiteX8686" fmla="*/ 308162 w 3268239"/>
                <a:gd name="connsiteY8686" fmla="*/ 745416 h 2970782"/>
                <a:gd name="connsiteX8687" fmla="*/ 274407 w 3268239"/>
                <a:gd name="connsiteY8687" fmla="*/ 730752 h 2970782"/>
                <a:gd name="connsiteX8688" fmla="*/ 231378 w 3268239"/>
                <a:gd name="connsiteY8688" fmla="*/ 685474 h 2970782"/>
                <a:gd name="connsiteX8689" fmla="*/ 231584 w 3268239"/>
                <a:gd name="connsiteY8689" fmla="*/ 683240 h 2970782"/>
                <a:gd name="connsiteX8690" fmla="*/ 233453 w 3268239"/>
                <a:gd name="connsiteY8690" fmla="*/ 681998 h 2970782"/>
                <a:gd name="connsiteX8691" fmla="*/ 293731 w 3268239"/>
                <a:gd name="connsiteY8691" fmla="*/ 698373 h 2970782"/>
                <a:gd name="connsiteX8692" fmla="*/ 322663 w 3268239"/>
                <a:gd name="connsiteY8692" fmla="*/ 721119 h 2970782"/>
                <a:gd name="connsiteX8693" fmla="*/ 325080 w 3268239"/>
                <a:gd name="connsiteY8693" fmla="*/ 724193 h 2970782"/>
                <a:gd name="connsiteX8694" fmla="*/ 324393 w 3268239"/>
                <a:gd name="connsiteY8694" fmla="*/ 722321 h 2970782"/>
                <a:gd name="connsiteX8695" fmla="*/ 320216 w 3268239"/>
                <a:gd name="connsiteY8695" fmla="*/ 685757 h 2970782"/>
                <a:gd name="connsiteX8696" fmla="*/ 337913 w 3268239"/>
                <a:gd name="connsiteY8696" fmla="*/ 625854 h 2970782"/>
                <a:gd name="connsiteX8697" fmla="*/ 339951 w 3268239"/>
                <a:gd name="connsiteY8697" fmla="*/ 624915 h 2970782"/>
                <a:gd name="connsiteX8698" fmla="*/ 341961 w 3268239"/>
                <a:gd name="connsiteY8698" fmla="*/ 625913 h 2970782"/>
                <a:gd name="connsiteX8699" fmla="*/ 357919 w 3268239"/>
                <a:gd name="connsiteY8699" fmla="*/ 686302 h 2970782"/>
                <a:gd name="connsiteX8700" fmla="*/ 356400 w 3268239"/>
                <a:gd name="connsiteY8700" fmla="*/ 705695 h 2970782"/>
                <a:gd name="connsiteX8701" fmla="*/ 353388 w 3268239"/>
                <a:gd name="connsiteY8701" fmla="*/ 719514 h 2970782"/>
                <a:gd name="connsiteX8702" fmla="*/ 364270 w 3268239"/>
                <a:gd name="connsiteY8702" fmla="*/ 710173 h 2970782"/>
                <a:gd name="connsiteX8703" fmla="*/ 380617 w 3268239"/>
                <a:gd name="connsiteY8703" fmla="*/ 699629 h 2970782"/>
                <a:gd name="connsiteX8704" fmla="*/ 441343 w 3268239"/>
                <a:gd name="connsiteY8704" fmla="*/ 685003 h 2970782"/>
                <a:gd name="connsiteX8705" fmla="*/ 443176 w 3268239"/>
                <a:gd name="connsiteY8705" fmla="*/ 686299 h 2970782"/>
                <a:gd name="connsiteX8706" fmla="*/ 443317 w 3268239"/>
                <a:gd name="connsiteY8706" fmla="*/ 688539 h 2970782"/>
                <a:gd name="connsiteX8707" fmla="*/ 398996 w 3268239"/>
                <a:gd name="connsiteY8707" fmla="*/ 732553 h 2970782"/>
                <a:gd name="connsiteX8708" fmla="*/ 364832 w 3268239"/>
                <a:gd name="connsiteY8708" fmla="*/ 746236 h 2970782"/>
                <a:gd name="connsiteX8709" fmla="*/ 361470 w 3268239"/>
                <a:gd name="connsiteY8709" fmla="*/ 746719 h 2970782"/>
                <a:gd name="connsiteX8710" fmla="*/ 365091 w 3268239"/>
                <a:gd name="connsiteY8710" fmla="*/ 748396 h 2970782"/>
                <a:gd name="connsiteX8711" fmla="*/ 393900 w 3268239"/>
                <a:gd name="connsiteY8711" fmla="*/ 771297 h 2970782"/>
                <a:gd name="connsiteX8712" fmla="*/ 412310 w 3268239"/>
                <a:gd name="connsiteY8712" fmla="*/ 795883 h 2970782"/>
                <a:gd name="connsiteX8713" fmla="*/ 412376 w 3268239"/>
                <a:gd name="connsiteY8713" fmla="*/ 794804 h 2970782"/>
                <a:gd name="connsiteX8714" fmla="*/ 423861 w 3268239"/>
                <a:gd name="connsiteY8714" fmla="*/ 759840 h 2970782"/>
                <a:gd name="connsiteX8715" fmla="*/ 433098 w 3268239"/>
                <a:gd name="connsiteY8715" fmla="*/ 748007 h 2970782"/>
                <a:gd name="connsiteX8716" fmla="*/ 419297 w 3268239"/>
                <a:gd name="connsiteY8716" fmla="*/ 735724 h 2970782"/>
                <a:gd name="connsiteX8717" fmla="*/ 418868 w 3268239"/>
                <a:gd name="connsiteY8717" fmla="*/ 733521 h 2970782"/>
                <a:gd name="connsiteX8718" fmla="*/ 420313 w 3268239"/>
                <a:gd name="connsiteY8718" fmla="*/ 731804 h 2970782"/>
                <a:gd name="connsiteX8719" fmla="*/ 446251 w 3268239"/>
                <a:gd name="connsiteY8719" fmla="*/ 726005 h 2970782"/>
                <a:gd name="connsiteX8720" fmla="*/ 468814 w 3268239"/>
                <a:gd name="connsiteY8720" fmla="*/ 728851 h 2970782"/>
                <a:gd name="connsiteX8721" fmla="*/ 462664 w 3268239"/>
                <a:gd name="connsiteY8721" fmla="*/ 716281 h 2970782"/>
                <a:gd name="connsiteX8722" fmla="*/ 458639 w 3268239"/>
                <a:gd name="connsiteY8722" fmla="*/ 679699 h 2970782"/>
                <a:gd name="connsiteX8723" fmla="*/ 464024 w 3268239"/>
                <a:gd name="connsiteY8723" fmla="*/ 643292 h 2970782"/>
                <a:gd name="connsiteX8724" fmla="*/ 464995 w 3268239"/>
                <a:gd name="connsiteY8724" fmla="*/ 640894 h 2970782"/>
                <a:gd name="connsiteX8725" fmla="*/ 459223 w 3268239"/>
                <a:gd name="connsiteY8725" fmla="*/ 644923 h 2970782"/>
                <a:gd name="connsiteX8726" fmla="*/ 424930 w 3268239"/>
                <a:gd name="connsiteY8726" fmla="*/ 658279 h 2970782"/>
                <a:gd name="connsiteX8727" fmla="*/ 362494 w 3268239"/>
                <a:gd name="connsiteY8727" fmla="*/ 656429 h 2970782"/>
                <a:gd name="connsiteX8728" fmla="*/ 361067 w 3268239"/>
                <a:gd name="connsiteY8728" fmla="*/ 654698 h 2970782"/>
                <a:gd name="connsiteX8729" fmla="*/ 361520 w 3268239"/>
                <a:gd name="connsiteY8729" fmla="*/ 652500 h 2970782"/>
                <a:gd name="connsiteX8730" fmla="*/ 415851 w 3268239"/>
                <a:gd name="connsiteY8730" fmla="*/ 621681 h 2970782"/>
                <a:gd name="connsiteX8731" fmla="*/ 452410 w 3268239"/>
                <a:gd name="connsiteY8731" fmla="*/ 617460 h 2970782"/>
                <a:gd name="connsiteX8732" fmla="*/ 456291 w 3268239"/>
                <a:gd name="connsiteY8732" fmla="*/ 617940 h 2970782"/>
                <a:gd name="connsiteX8733" fmla="*/ 454486 w 3268239"/>
                <a:gd name="connsiteY8733" fmla="*/ 617095 h 2970782"/>
                <a:gd name="connsiteX8734" fmla="*/ 425772 w 3268239"/>
                <a:gd name="connsiteY8734" fmla="*/ 594074 h 2970782"/>
                <a:gd name="connsiteX8735" fmla="*/ 396157 w 3268239"/>
                <a:gd name="connsiteY8735" fmla="*/ 539079 h 2970782"/>
                <a:gd name="connsiteX8736" fmla="*/ 396943 w 3268239"/>
                <a:gd name="connsiteY8736" fmla="*/ 536977 h 2970782"/>
                <a:gd name="connsiteX8737" fmla="*/ 399073 w 3268239"/>
                <a:gd name="connsiteY8737" fmla="*/ 536270 h 2970782"/>
                <a:gd name="connsiteX8738" fmla="*/ 452928 w 3268239"/>
                <a:gd name="connsiteY8738" fmla="*/ 567912 h 2970782"/>
                <a:gd name="connsiteX8739" fmla="*/ 465504 w 3268239"/>
                <a:gd name="connsiteY8739" fmla="*/ 582752 h 2970782"/>
                <a:gd name="connsiteX8740" fmla="*/ 473096 w 3268239"/>
                <a:gd name="connsiteY8740" fmla="*/ 594685 h 2970782"/>
                <a:gd name="connsiteX8741" fmla="*/ 474246 w 3268239"/>
                <a:gd name="connsiteY8741" fmla="*/ 580390 h 2970782"/>
                <a:gd name="connsiteX8742" fmla="*/ 478428 w 3268239"/>
                <a:gd name="connsiteY8742" fmla="*/ 561392 h 2970782"/>
                <a:gd name="connsiteX8743" fmla="*/ 511248 w 3268239"/>
                <a:gd name="connsiteY8743" fmla="*/ 508247 h 2970782"/>
                <a:gd name="connsiteX8744" fmla="*/ 513461 w 3268239"/>
                <a:gd name="connsiteY8744" fmla="*/ 507876 h 2970782"/>
                <a:gd name="connsiteX8745" fmla="*/ 515139 w 3268239"/>
                <a:gd name="connsiteY8745" fmla="*/ 509367 h 2970782"/>
                <a:gd name="connsiteX8746" fmla="*/ 514662 w 3268239"/>
                <a:gd name="connsiteY8746" fmla="*/ 571828 h 2970782"/>
                <a:gd name="connsiteX8747" fmla="*/ 500038 w 3268239"/>
                <a:gd name="connsiteY8747" fmla="*/ 605600 h 2970782"/>
                <a:gd name="connsiteX8748" fmla="*/ 497992 w 3268239"/>
                <a:gd name="connsiteY8748" fmla="*/ 608311 h 2970782"/>
                <a:gd name="connsiteX8749" fmla="*/ 501743 w 3268239"/>
                <a:gd name="connsiteY8749" fmla="*/ 606952 h 2970782"/>
                <a:gd name="connsiteX8750" fmla="*/ 538325 w 3268239"/>
                <a:gd name="connsiteY8750" fmla="*/ 602927 h 2970782"/>
                <a:gd name="connsiteX8751" fmla="*/ 598153 w 3268239"/>
                <a:gd name="connsiteY8751" fmla="*/ 620873 h 2970782"/>
                <a:gd name="connsiteX8752" fmla="*/ 599084 w 3268239"/>
                <a:gd name="connsiteY8752" fmla="*/ 622915 h 2970782"/>
                <a:gd name="connsiteX8753" fmla="*/ 598078 w 3268239"/>
                <a:gd name="connsiteY8753" fmla="*/ 624921 h 2970782"/>
                <a:gd name="connsiteX8754" fmla="*/ 537622 w 3268239"/>
                <a:gd name="connsiteY8754" fmla="*/ 640628 h 2970782"/>
                <a:gd name="connsiteX8755" fmla="*/ 509375 w 3268239"/>
                <a:gd name="connsiteY8755" fmla="*/ 637384 h 2970782"/>
                <a:gd name="connsiteX8756" fmla="*/ 488337 w 3268239"/>
                <a:gd name="connsiteY8756" fmla="*/ 629979 h 2970782"/>
                <a:gd name="connsiteX8757" fmla="*/ 488027 w 3268239"/>
                <a:gd name="connsiteY8757" fmla="*/ 630916 h 2970782"/>
                <a:gd name="connsiteX8758" fmla="*/ 487621 w 3268239"/>
                <a:gd name="connsiteY8758" fmla="*/ 631033 h 2970782"/>
                <a:gd name="connsiteX8759" fmla="*/ 494150 w 3268239"/>
                <a:gd name="connsiteY8759" fmla="*/ 652052 h 2970782"/>
                <a:gd name="connsiteX8760" fmla="*/ 496340 w 3268239"/>
                <a:gd name="connsiteY8760" fmla="*/ 680401 h 2970782"/>
                <a:gd name="connsiteX8761" fmla="*/ 490955 w 3268239"/>
                <a:gd name="connsiteY8761" fmla="*/ 716808 h 2970782"/>
                <a:gd name="connsiteX8762" fmla="*/ 483413 w 3268239"/>
                <a:gd name="connsiteY8762" fmla="*/ 730870 h 2970782"/>
                <a:gd name="connsiteX8763" fmla="*/ 516916 w 3268239"/>
                <a:gd name="connsiteY8763" fmla="*/ 744326 h 2970782"/>
                <a:gd name="connsiteX8764" fmla="*/ 520099 w 3268239"/>
                <a:gd name="connsiteY8764" fmla="*/ 746597 h 2970782"/>
                <a:gd name="connsiteX8765" fmla="*/ 518915 w 3268239"/>
                <a:gd name="connsiteY8765" fmla="*/ 744994 h 2970782"/>
                <a:gd name="connsiteX8766" fmla="*/ 504647 w 3268239"/>
                <a:gd name="connsiteY8766" fmla="*/ 711070 h 2970782"/>
                <a:gd name="connsiteX8767" fmla="*/ 504826 w 3268239"/>
                <a:gd name="connsiteY8767" fmla="*/ 648608 h 2970782"/>
                <a:gd name="connsiteX8768" fmla="*/ 506519 w 3268239"/>
                <a:gd name="connsiteY8768" fmla="*/ 647135 h 2970782"/>
                <a:gd name="connsiteX8769" fmla="*/ 508728 w 3268239"/>
                <a:gd name="connsiteY8769" fmla="*/ 647528 h 2970782"/>
                <a:gd name="connsiteX8770" fmla="*/ 540989 w 3268239"/>
                <a:gd name="connsiteY8770" fmla="*/ 701015 h 2970782"/>
                <a:gd name="connsiteX8771" fmla="*/ 544971 w 3268239"/>
                <a:gd name="connsiteY8771" fmla="*/ 720056 h 2970782"/>
                <a:gd name="connsiteX8772" fmla="*/ 545957 w 3268239"/>
                <a:gd name="connsiteY8772" fmla="*/ 734165 h 2970782"/>
                <a:gd name="connsiteX8773" fmla="*/ 553781 w 3268239"/>
                <a:gd name="connsiteY8773" fmla="*/ 722146 h 2970782"/>
                <a:gd name="connsiteX8774" fmla="*/ 566514 w 3268239"/>
                <a:gd name="connsiteY8774" fmla="*/ 707438 h 2970782"/>
                <a:gd name="connsiteX8775" fmla="*/ 620698 w 3268239"/>
                <a:gd name="connsiteY8775" fmla="*/ 676363 h 2970782"/>
                <a:gd name="connsiteX8776" fmla="*/ 622820 w 3268239"/>
                <a:gd name="connsiteY8776" fmla="*/ 677092 h 2970782"/>
                <a:gd name="connsiteX8777" fmla="*/ 623584 w 3268239"/>
                <a:gd name="connsiteY8777" fmla="*/ 679202 h 2970782"/>
                <a:gd name="connsiteX8778" fmla="*/ 593392 w 3268239"/>
                <a:gd name="connsiteY8778" fmla="*/ 733884 h 2970782"/>
                <a:gd name="connsiteX8779" fmla="*/ 564439 w 3268239"/>
                <a:gd name="connsiteY8779" fmla="*/ 756602 h 2970782"/>
                <a:gd name="connsiteX8780" fmla="*/ 561347 w 3268239"/>
                <a:gd name="connsiteY8780" fmla="*/ 758010 h 2970782"/>
                <a:gd name="connsiteX8781" fmla="*/ 565293 w 3268239"/>
                <a:gd name="connsiteY8781" fmla="*/ 758603 h 2970782"/>
                <a:gd name="connsiteX8782" fmla="*/ 599370 w 3268239"/>
                <a:gd name="connsiteY8782" fmla="*/ 772501 h 2970782"/>
                <a:gd name="connsiteX8783" fmla="*/ 605179 w 3268239"/>
                <a:gd name="connsiteY8783" fmla="*/ 776860 h 2970782"/>
                <a:gd name="connsiteX8784" fmla="*/ 615038 w 3268239"/>
                <a:gd name="connsiteY8784" fmla="*/ 757625 h 2970782"/>
                <a:gd name="connsiteX8785" fmla="*/ 600277 w 3268239"/>
                <a:gd name="connsiteY8785" fmla="*/ 744486 h 2970782"/>
                <a:gd name="connsiteX8786" fmla="*/ 599848 w 3268239"/>
                <a:gd name="connsiteY8786" fmla="*/ 742284 h 2970782"/>
                <a:gd name="connsiteX8787" fmla="*/ 601293 w 3268239"/>
                <a:gd name="connsiteY8787" fmla="*/ 740567 h 2970782"/>
                <a:gd name="connsiteX8788" fmla="*/ 663745 w 3268239"/>
                <a:gd name="connsiteY8788" fmla="*/ 739372 h 2970782"/>
                <a:gd name="connsiteX8789" fmla="*/ 697896 w 3268239"/>
                <a:gd name="connsiteY8789" fmla="*/ 753088 h 2970782"/>
                <a:gd name="connsiteX8790" fmla="*/ 701079 w 3268239"/>
                <a:gd name="connsiteY8790" fmla="*/ 755360 h 2970782"/>
                <a:gd name="connsiteX8791" fmla="*/ 699895 w 3268239"/>
                <a:gd name="connsiteY8791" fmla="*/ 753756 h 2970782"/>
                <a:gd name="connsiteX8792" fmla="*/ 685626 w 3268239"/>
                <a:gd name="connsiteY8792" fmla="*/ 719833 h 2970782"/>
                <a:gd name="connsiteX8793" fmla="*/ 681417 w 3268239"/>
                <a:gd name="connsiteY8793" fmla="*/ 690326 h 2970782"/>
                <a:gd name="connsiteX8794" fmla="*/ 670246 w 3268239"/>
                <a:gd name="connsiteY8794" fmla="*/ 677704 h 2970782"/>
                <a:gd name="connsiteX8795" fmla="*/ 656602 w 3268239"/>
                <a:gd name="connsiteY8795" fmla="*/ 652759 h 2970782"/>
                <a:gd name="connsiteX8796" fmla="*/ 650515 w 3268239"/>
                <a:gd name="connsiteY8796" fmla="*/ 631302 h 2970782"/>
                <a:gd name="connsiteX8797" fmla="*/ 649570 w 3268239"/>
                <a:gd name="connsiteY8797" fmla="*/ 631590 h 2970782"/>
                <a:gd name="connsiteX8798" fmla="*/ 649240 w 3268239"/>
                <a:gd name="connsiteY8798" fmla="*/ 631326 h 2970782"/>
                <a:gd name="connsiteX8799" fmla="*/ 635837 w 3268239"/>
                <a:gd name="connsiteY8799" fmla="*/ 648783 h 2970782"/>
                <a:gd name="connsiteX8800" fmla="*/ 613943 w 3268239"/>
                <a:gd name="connsiteY8800" fmla="*/ 666924 h 2970782"/>
                <a:gd name="connsiteX8801" fmla="*/ 554719 w 3268239"/>
                <a:gd name="connsiteY8801" fmla="*/ 686776 h 2970782"/>
                <a:gd name="connsiteX8802" fmla="*/ 552781 w 3268239"/>
                <a:gd name="connsiteY8802" fmla="*/ 685645 h 2970782"/>
                <a:gd name="connsiteX8803" fmla="*/ 552446 w 3268239"/>
                <a:gd name="connsiteY8803" fmla="*/ 683427 h 2970782"/>
                <a:gd name="connsiteX8804" fmla="*/ 592770 w 3268239"/>
                <a:gd name="connsiteY8804" fmla="*/ 635723 h 2970782"/>
                <a:gd name="connsiteX8805" fmla="*/ 625615 w 3268239"/>
                <a:gd name="connsiteY8805" fmla="*/ 619121 h 2970782"/>
                <a:gd name="connsiteX8806" fmla="*/ 628134 w 3268239"/>
                <a:gd name="connsiteY8806" fmla="*/ 618532 h 2970782"/>
                <a:gd name="connsiteX8807" fmla="*/ 621514 w 3268239"/>
                <a:gd name="connsiteY8807" fmla="*/ 616141 h 2970782"/>
                <a:gd name="connsiteX8808" fmla="*/ 590822 w 3268239"/>
                <a:gd name="connsiteY8808" fmla="*/ 595832 h 2970782"/>
                <a:gd name="connsiteX8809" fmla="*/ 556318 w 3268239"/>
                <a:gd name="connsiteY8809" fmla="*/ 543764 h 2970782"/>
                <a:gd name="connsiteX8810" fmla="*/ 556909 w 3268239"/>
                <a:gd name="connsiteY8810" fmla="*/ 541600 h 2970782"/>
                <a:gd name="connsiteX8811" fmla="*/ 558965 w 3268239"/>
                <a:gd name="connsiteY8811" fmla="*/ 540701 h 2970782"/>
                <a:gd name="connsiteX8812" fmla="*/ 615479 w 3268239"/>
                <a:gd name="connsiteY8812" fmla="*/ 567305 h 2970782"/>
                <a:gd name="connsiteX8813" fmla="*/ 640017 w 3268239"/>
                <a:gd name="connsiteY8813" fmla="*/ 594734 h 2970782"/>
                <a:gd name="connsiteX8814" fmla="*/ 641864 w 3268239"/>
                <a:gd name="connsiteY8814" fmla="*/ 598181 h 2970782"/>
                <a:gd name="connsiteX8815" fmla="*/ 641512 w 3268239"/>
                <a:gd name="connsiteY8815" fmla="*/ 596218 h 2970782"/>
                <a:gd name="connsiteX8816" fmla="*/ 643754 w 3268239"/>
                <a:gd name="connsiteY8816" fmla="*/ 559484 h 2970782"/>
                <a:gd name="connsiteX8817" fmla="*/ 671594 w 3268239"/>
                <a:gd name="connsiteY8817" fmla="*/ 503570 h 2970782"/>
                <a:gd name="connsiteX8818" fmla="*/ 673764 w 3268239"/>
                <a:gd name="connsiteY8818" fmla="*/ 502999 h 2970782"/>
                <a:gd name="connsiteX8819" fmla="*/ 675571 w 3268239"/>
                <a:gd name="connsiteY8819" fmla="*/ 504331 h 2970782"/>
                <a:gd name="connsiteX8820" fmla="*/ 680789 w 3268239"/>
                <a:gd name="connsiteY8820" fmla="*/ 566575 h 2970782"/>
                <a:gd name="connsiteX8821" fmla="*/ 675922 w 3268239"/>
                <a:gd name="connsiteY8821" fmla="*/ 585409 h 2970782"/>
                <a:gd name="connsiteX8822" fmla="*/ 670553 w 3268239"/>
                <a:gd name="connsiteY8822" fmla="*/ 598494 h 2970782"/>
                <a:gd name="connsiteX8823" fmla="*/ 682893 w 3268239"/>
                <a:gd name="connsiteY8823" fmla="*/ 591187 h 2970782"/>
                <a:gd name="connsiteX8824" fmla="*/ 700824 w 3268239"/>
                <a:gd name="connsiteY8824" fmla="*/ 583644 h 2970782"/>
                <a:gd name="connsiteX8825" fmla="*/ 763169 w 3268239"/>
                <a:gd name="connsiteY8825" fmla="*/ 579797 h 2970782"/>
                <a:gd name="connsiteX8826" fmla="*/ 764748 w 3268239"/>
                <a:gd name="connsiteY8826" fmla="*/ 581391 h 2970782"/>
                <a:gd name="connsiteX8827" fmla="*/ 764497 w 3268239"/>
                <a:gd name="connsiteY8827" fmla="*/ 583621 h 2970782"/>
                <a:gd name="connsiteX8828" fmla="*/ 713201 w 3268239"/>
                <a:gd name="connsiteY8828" fmla="*/ 619262 h 2970782"/>
                <a:gd name="connsiteX8829" fmla="*/ 677178 w 3268239"/>
                <a:gd name="connsiteY8829" fmla="*/ 626798 h 2970782"/>
                <a:gd name="connsiteX8830" fmla="*/ 673783 w 3268239"/>
                <a:gd name="connsiteY8830" fmla="*/ 626690 h 2970782"/>
                <a:gd name="connsiteX8831" fmla="*/ 677057 w 3268239"/>
                <a:gd name="connsiteY8831" fmla="*/ 628970 h 2970782"/>
                <a:gd name="connsiteX8832" fmla="*/ 701448 w 3268239"/>
                <a:gd name="connsiteY8832" fmla="*/ 656530 h 2970782"/>
                <a:gd name="connsiteX8833" fmla="*/ 718050 w 3268239"/>
                <a:gd name="connsiteY8833" fmla="*/ 689375 h 2970782"/>
                <a:gd name="connsiteX8834" fmla="*/ 719981 w 3268239"/>
                <a:gd name="connsiteY8834" fmla="*/ 705054 h 2970782"/>
                <a:gd name="connsiteX8835" fmla="*/ 721968 w 3268239"/>
                <a:gd name="connsiteY8835" fmla="*/ 709778 h 2970782"/>
                <a:gd name="connsiteX8836" fmla="*/ 725951 w 3268239"/>
                <a:gd name="connsiteY8836" fmla="*/ 728818 h 2970782"/>
                <a:gd name="connsiteX8837" fmla="*/ 726936 w 3268239"/>
                <a:gd name="connsiteY8837" fmla="*/ 742927 h 2970782"/>
                <a:gd name="connsiteX8838" fmla="*/ 734761 w 3268239"/>
                <a:gd name="connsiteY8838" fmla="*/ 730908 h 2970782"/>
                <a:gd name="connsiteX8839" fmla="*/ 747493 w 3268239"/>
                <a:gd name="connsiteY8839" fmla="*/ 716201 h 2970782"/>
                <a:gd name="connsiteX8840" fmla="*/ 801677 w 3268239"/>
                <a:gd name="connsiteY8840" fmla="*/ 685125 h 2970782"/>
                <a:gd name="connsiteX8841" fmla="*/ 803799 w 3268239"/>
                <a:gd name="connsiteY8841" fmla="*/ 685855 h 2970782"/>
                <a:gd name="connsiteX8842" fmla="*/ 804563 w 3268239"/>
                <a:gd name="connsiteY8842" fmla="*/ 687965 h 2970782"/>
                <a:gd name="connsiteX8843" fmla="*/ 774372 w 3268239"/>
                <a:gd name="connsiteY8843" fmla="*/ 742646 h 2970782"/>
                <a:gd name="connsiteX8844" fmla="*/ 745418 w 3268239"/>
                <a:gd name="connsiteY8844" fmla="*/ 765365 h 2970782"/>
                <a:gd name="connsiteX8845" fmla="*/ 742327 w 3268239"/>
                <a:gd name="connsiteY8845" fmla="*/ 766773 h 2970782"/>
                <a:gd name="connsiteX8846" fmla="*/ 746273 w 3268239"/>
                <a:gd name="connsiteY8846" fmla="*/ 767366 h 2970782"/>
                <a:gd name="connsiteX8847" fmla="*/ 774850 w 3268239"/>
                <a:gd name="connsiteY8847" fmla="*/ 779021 h 2970782"/>
                <a:gd name="connsiteX8848" fmla="*/ 787581 w 3268239"/>
                <a:gd name="connsiteY8848" fmla="*/ 773875 h 2970782"/>
                <a:gd name="connsiteX8849" fmla="*/ 824356 w 3268239"/>
                <a:gd name="connsiteY8849" fmla="*/ 772451 h 2970782"/>
                <a:gd name="connsiteX8850" fmla="*/ 860290 w 3268239"/>
                <a:gd name="connsiteY8850" fmla="*/ 780402 h 2970782"/>
                <a:gd name="connsiteX8851" fmla="*/ 863801 w 3268239"/>
                <a:gd name="connsiteY8851" fmla="*/ 782123 h 2970782"/>
                <a:gd name="connsiteX8852" fmla="*/ 862370 w 3268239"/>
                <a:gd name="connsiteY8852" fmla="*/ 780734 h 2970782"/>
                <a:gd name="connsiteX8853" fmla="*/ 842750 w 3268239"/>
                <a:gd name="connsiteY8853" fmla="*/ 749598 h 2970782"/>
                <a:gd name="connsiteX8854" fmla="*/ 832720 w 3268239"/>
                <a:gd name="connsiteY8854" fmla="*/ 687946 h 2970782"/>
                <a:gd name="connsiteX8855" fmla="*/ 834149 w 3268239"/>
                <a:gd name="connsiteY8855" fmla="*/ 686217 h 2970782"/>
                <a:gd name="connsiteX8856" fmla="*/ 836393 w 3268239"/>
                <a:gd name="connsiteY8856" fmla="*/ 686244 h 2970782"/>
                <a:gd name="connsiteX8857" fmla="*/ 876961 w 3268239"/>
                <a:gd name="connsiteY8857" fmla="*/ 733740 h 2970782"/>
                <a:gd name="connsiteX8858" fmla="*/ 884001 w 3268239"/>
                <a:gd name="connsiteY8858" fmla="*/ 751873 h 2970782"/>
                <a:gd name="connsiteX8859" fmla="*/ 887279 w 3268239"/>
                <a:gd name="connsiteY8859" fmla="*/ 765632 h 2970782"/>
                <a:gd name="connsiteX8860" fmla="*/ 893034 w 3268239"/>
                <a:gd name="connsiteY8860" fmla="*/ 752496 h 2970782"/>
                <a:gd name="connsiteX8861" fmla="*/ 903192 w 3268239"/>
                <a:gd name="connsiteY8861" fmla="*/ 735905 h 2970782"/>
                <a:gd name="connsiteX8862" fmla="*/ 951569 w 3268239"/>
                <a:gd name="connsiteY8862" fmla="*/ 696393 h 2970782"/>
                <a:gd name="connsiteX8863" fmla="*/ 953782 w 3268239"/>
                <a:gd name="connsiteY8863" fmla="*/ 696766 h 2970782"/>
                <a:gd name="connsiteX8864" fmla="*/ 954880 w 3268239"/>
                <a:gd name="connsiteY8864" fmla="*/ 698723 h 2970782"/>
                <a:gd name="connsiteX8865" fmla="*/ 951186 w 3268239"/>
                <a:gd name="connsiteY8865" fmla="*/ 725043 h 2970782"/>
                <a:gd name="connsiteX8866" fmla="*/ 937702 w 3268239"/>
                <a:gd name="connsiteY8866" fmla="*/ 750636 h 2970782"/>
                <a:gd name="connsiteX8867" fmla="*/ 948322 w 3268239"/>
                <a:gd name="connsiteY8867" fmla="*/ 745515 h 2970782"/>
                <a:gd name="connsiteX8868" fmla="*/ 984927 w 3268239"/>
                <a:gd name="connsiteY8868" fmla="*/ 741700 h 2970782"/>
                <a:gd name="connsiteX8869" fmla="*/ 1021302 w 3268239"/>
                <a:gd name="connsiteY8869" fmla="*/ 747295 h 2970782"/>
                <a:gd name="connsiteX8870" fmla="*/ 1024918 w 3268239"/>
                <a:gd name="connsiteY8870" fmla="*/ 748783 h 2970782"/>
                <a:gd name="connsiteX8871" fmla="*/ 1023400 w 3268239"/>
                <a:gd name="connsiteY8871" fmla="*/ 747491 h 2970782"/>
                <a:gd name="connsiteX8872" fmla="*/ 1001794 w 3268239"/>
                <a:gd name="connsiteY8872" fmla="*/ 717698 h 2970782"/>
                <a:gd name="connsiteX8873" fmla="*/ 988452 w 3268239"/>
                <a:gd name="connsiteY8873" fmla="*/ 683400 h 2970782"/>
                <a:gd name="connsiteX8874" fmla="*/ 988005 w 3268239"/>
                <a:gd name="connsiteY8874" fmla="*/ 665941 h 2970782"/>
                <a:gd name="connsiteX8875" fmla="*/ 981208 w 3268239"/>
                <a:gd name="connsiteY8875" fmla="*/ 660537 h 2970782"/>
                <a:gd name="connsiteX8876" fmla="*/ 953816 w 3268239"/>
                <a:gd name="connsiteY8876" fmla="*/ 618219 h 2970782"/>
                <a:gd name="connsiteX8877" fmla="*/ 952830 w 3268239"/>
                <a:gd name="connsiteY8877" fmla="*/ 618719 h 2970782"/>
                <a:gd name="connsiteX8878" fmla="*/ 952460 w 3268239"/>
                <a:gd name="connsiteY8878" fmla="*/ 618517 h 2970782"/>
                <a:gd name="connsiteX8879" fmla="*/ 942295 w 3268239"/>
                <a:gd name="connsiteY8879" fmla="*/ 638038 h 2970782"/>
                <a:gd name="connsiteX8880" fmla="*/ 923888 w 3268239"/>
                <a:gd name="connsiteY8880" fmla="*/ 659709 h 2970782"/>
                <a:gd name="connsiteX8881" fmla="*/ 869016 w 3268239"/>
                <a:gd name="connsiteY8881" fmla="*/ 689553 h 2970782"/>
                <a:gd name="connsiteX8882" fmla="*/ 866912 w 3268239"/>
                <a:gd name="connsiteY8882" fmla="*/ 688776 h 2970782"/>
                <a:gd name="connsiteX8883" fmla="*/ 866195 w 3268239"/>
                <a:gd name="connsiteY8883" fmla="*/ 686649 h 2970782"/>
                <a:gd name="connsiteX8884" fmla="*/ 897614 w 3268239"/>
                <a:gd name="connsiteY8884" fmla="*/ 632663 h 2970782"/>
                <a:gd name="connsiteX8885" fmla="*/ 927073 w 3268239"/>
                <a:gd name="connsiteY8885" fmla="*/ 610605 h 2970782"/>
                <a:gd name="connsiteX8886" fmla="*/ 929452 w 3268239"/>
                <a:gd name="connsiteY8886" fmla="*/ 609586 h 2970782"/>
                <a:gd name="connsiteX8887" fmla="*/ 924716 w 3268239"/>
                <a:gd name="connsiteY8887" fmla="*/ 608764 h 2970782"/>
                <a:gd name="connsiteX8888" fmla="*/ 921443 w 3268239"/>
                <a:gd name="connsiteY8888" fmla="*/ 609818 h 2970782"/>
                <a:gd name="connsiteX8889" fmla="*/ 919327 w 3268239"/>
                <a:gd name="connsiteY8889" fmla="*/ 609072 h 2970782"/>
                <a:gd name="connsiteX8890" fmla="*/ 918580 w 3268239"/>
                <a:gd name="connsiteY8890" fmla="*/ 606956 h 2970782"/>
                <a:gd name="connsiteX8891" fmla="*/ 918661 w 3268239"/>
                <a:gd name="connsiteY8891" fmla="*/ 606707 h 2970782"/>
                <a:gd name="connsiteX8892" fmla="*/ 888761 w 3268239"/>
                <a:gd name="connsiteY8892" fmla="*/ 593718 h 2970782"/>
                <a:gd name="connsiteX8893" fmla="*/ 872318 w 3268239"/>
                <a:gd name="connsiteY8893" fmla="*/ 580790 h 2970782"/>
                <a:gd name="connsiteX8894" fmla="*/ 869321 w 3268239"/>
                <a:gd name="connsiteY8894" fmla="*/ 580313 h 2970782"/>
                <a:gd name="connsiteX8895" fmla="*/ 842936 w 3268239"/>
                <a:gd name="connsiteY8895" fmla="*/ 569716 h 2970782"/>
                <a:gd name="connsiteX8896" fmla="*/ 824604 w 3268239"/>
                <a:gd name="connsiteY8896" fmla="*/ 557013 h 2970782"/>
                <a:gd name="connsiteX8897" fmla="*/ 824058 w 3268239"/>
                <a:gd name="connsiteY8897" fmla="*/ 557834 h 2970782"/>
                <a:gd name="connsiteX8898" fmla="*/ 823481 w 3268239"/>
                <a:gd name="connsiteY8898" fmla="*/ 557843 h 2970782"/>
                <a:gd name="connsiteX8899" fmla="*/ 818992 w 3268239"/>
                <a:gd name="connsiteY8899" fmla="*/ 607756 h 2970782"/>
                <a:gd name="connsiteX8900" fmla="*/ 785866 w 3268239"/>
                <a:gd name="connsiteY8900" fmla="*/ 660712 h 2970782"/>
                <a:gd name="connsiteX8901" fmla="*/ 783651 w 3268239"/>
                <a:gd name="connsiteY8901" fmla="*/ 661070 h 2970782"/>
                <a:gd name="connsiteX8902" fmla="*/ 781982 w 3268239"/>
                <a:gd name="connsiteY8902" fmla="*/ 659569 h 2970782"/>
                <a:gd name="connsiteX8903" fmla="*/ 782818 w 3268239"/>
                <a:gd name="connsiteY8903" fmla="*/ 597112 h 2970782"/>
                <a:gd name="connsiteX8904" fmla="*/ 797636 w 3268239"/>
                <a:gd name="connsiteY8904" fmla="*/ 563425 h 2970782"/>
                <a:gd name="connsiteX8905" fmla="*/ 799208 w 3268239"/>
                <a:gd name="connsiteY8905" fmla="*/ 561369 h 2970782"/>
                <a:gd name="connsiteX8906" fmla="*/ 792576 w 3268239"/>
                <a:gd name="connsiteY8906" fmla="*/ 563728 h 2970782"/>
                <a:gd name="connsiteX8907" fmla="*/ 755971 w 3268239"/>
                <a:gd name="connsiteY8907" fmla="*/ 567543 h 2970782"/>
                <a:gd name="connsiteX8908" fmla="*/ 696246 w 3268239"/>
                <a:gd name="connsiteY8908" fmla="*/ 549252 h 2970782"/>
                <a:gd name="connsiteX8909" fmla="*/ 695327 w 3268239"/>
                <a:gd name="connsiteY8909" fmla="*/ 547205 h 2970782"/>
                <a:gd name="connsiteX8910" fmla="*/ 696345 w 3268239"/>
                <a:gd name="connsiteY8910" fmla="*/ 545205 h 2970782"/>
                <a:gd name="connsiteX8911" fmla="*/ 756890 w 3268239"/>
                <a:gd name="connsiteY8911" fmla="*/ 529847 h 2970782"/>
                <a:gd name="connsiteX8912" fmla="*/ 793265 w 3268239"/>
                <a:gd name="connsiteY8912" fmla="*/ 535441 h 2970782"/>
                <a:gd name="connsiteX8913" fmla="*/ 796881 w 3268239"/>
                <a:gd name="connsiteY8913" fmla="*/ 536930 h 2970782"/>
                <a:gd name="connsiteX8914" fmla="*/ 795364 w 3268239"/>
                <a:gd name="connsiteY8914" fmla="*/ 535638 h 2970782"/>
                <a:gd name="connsiteX8915" fmla="*/ 773758 w 3268239"/>
                <a:gd name="connsiteY8915" fmla="*/ 505845 h 2970782"/>
                <a:gd name="connsiteX8916" fmla="*/ 760415 w 3268239"/>
                <a:gd name="connsiteY8916" fmla="*/ 471547 h 2970782"/>
                <a:gd name="connsiteX8917" fmla="*/ 759969 w 3268239"/>
                <a:gd name="connsiteY8917" fmla="*/ 454087 h 2970782"/>
                <a:gd name="connsiteX8918" fmla="*/ 753171 w 3268239"/>
                <a:gd name="connsiteY8918" fmla="*/ 448684 h 2970782"/>
                <a:gd name="connsiteX8919" fmla="*/ 725779 w 3268239"/>
                <a:gd name="connsiteY8919" fmla="*/ 406365 h 2970782"/>
                <a:gd name="connsiteX8920" fmla="*/ 724794 w 3268239"/>
                <a:gd name="connsiteY8920" fmla="*/ 406866 h 2970782"/>
                <a:gd name="connsiteX8921" fmla="*/ 724423 w 3268239"/>
                <a:gd name="connsiteY8921" fmla="*/ 406664 h 2970782"/>
                <a:gd name="connsiteX8922" fmla="*/ 714259 w 3268239"/>
                <a:gd name="connsiteY8922" fmla="*/ 426185 h 2970782"/>
                <a:gd name="connsiteX8923" fmla="*/ 695852 w 3268239"/>
                <a:gd name="connsiteY8923" fmla="*/ 447856 h 2970782"/>
                <a:gd name="connsiteX8924" fmla="*/ 640980 w 3268239"/>
                <a:gd name="connsiteY8924" fmla="*/ 477700 h 2970782"/>
                <a:gd name="connsiteX8925" fmla="*/ 638875 w 3268239"/>
                <a:gd name="connsiteY8925" fmla="*/ 476923 h 2970782"/>
                <a:gd name="connsiteX8926" fmla="*/ 638159 w 3268239"/>
                <a:gd name="connsiteY8926" fmla="*/ 474796 h 2970782"/>
                <a:gd name="connsiteX8927" fmla="*/ 669577 w 3268239"/>
                <a:gd name="connsiteY8927" fmla="*/ 420810 h 2970782"/>
                <a:gd name="connsiteX8928" fmla="*/ 699037 w 3268239"/>
                <a:gd name="connsiteY8928" fmla="*/ 398751 h 2970782"/>
                <a:gd name="connsiteX8929" fmla="*/ 701415 w 3268239"/>
                <a:gd name="connsiteY8929" fmla="*/ 397732 h 2970782"/>
                <a:gd name="connsiteX8930" fmla="*/ 694480 w 3268239"/>
                <a:gd name="connsiteY8930" fmla="*/ 396529 h 2970782"/>
                <a:gd name="connsiteX8931" fmla="*/ 660725 w 3268239"/>
                <a:gd name="connsiteY8931" fmla="*/ 381865 h 2970782"/>
                <a:gd name="connsiteX8932" fmla="*/ 617695 w 3268239"/>
                <a:gd name="connsiteY8932" fmla="*/ 336587 h 2970782"/>
                <a:gd name="connsiteX8933" fmla="*/ 617901 w 3268239"/>
                <a:gd name="connsiteY8933" fmla="*/ 334353 h 2970782"/>
                <a:gd name="connsiteX8934" fmla="*/ 619770 w 3268239"/>
                <a:gd name="connsiteY8934" fmla="*/ 333110 h 2970782"/>
                <a:gd name="connsiteX8935" fmla="*/ 680048 w 3268239"/>
                <a:gd name="connsiteY8935" fmla="*/ 349485 h 2970782"/>
                <a:gd name="connsiteX8936" fmla="*/ 708980 w 3268239"/>
                <a:gd name="connsiteY8936" fmla="*/ 372232 h 2970782"/>
                <a:gd name="connsiteX8937" fmla="*/ 711398 w 3268239"/>
                <a:gd name="connsiteY8937" fmla="*/ 375305 h 2970782"/>
                <a:gd name="connsiteX8938" fmla="*/ 710711 w 3268239"/>
                <a:gd name="connsiteY8938" fmla="*/ 373434 h 2970782"/>
                <a:gd name="connsiteX8939" fmla="*/ 706533 w 3268239"/>
                <a:gd name="connsiteY8939" fmla="*/ 336869 h 2970782"/>
                <a:gd name="connsiteX8940" fmla="*/ 724230 w 3268239"/>
                <a:gd name="connsiteY8940" fmla="*/ 276967 h 2970782"/>
                <a:gd name="connsiteX8941" fmla="*/ 726268 w 3268239"/>
                <a:gd name="connsiteY8941" fmla="*/ 276028 h 2970782"/>
                <a:gd name="connsiteX8942" fmla="*/ 728278 w 3268239"/>
                <a:gd name="connsiteY8942" fmla="*/ 277025 h 2970782"/>
                <a:gd name="connsiteX8943" fmla="*/ 744237 w 3268239"/>
                <a:gd name="connsiteY8943" fmla="*/ 337414 h 2970782"/>
                <a:gd name="connsiteX8944" fmla="*/ 742717 w 3268239"/>
                <a:gd name="connsiteY8944" fmla="*/ 356808 h 2970782"/>
                <a:gd name="connsiteX8945" fmla="*/ 739705 w 3268239"/>
                <a:gd name="connsiteY8945" fmla="*/ 370626 h 2970782"/>
                <a:gd name="connsiteX8946" fmla="*/ 750587 w 3268239"/>
                <a:gd name="connsiteY8946" fmla="*/ 361286 h 2970782"/>
                <a:gd name="connsiteX8947" fmla="*/ 766934 w 3268239"/>
                <a:gd name="connsiteY8947" fmla="*/ 350741 h 2970782"/>
                <a:gd name="connsiteX8948" fmla="*/ 827661 w 3268239"/>
                <a:gd name="connsiteY8948" fmla="*/ 336116 h 2970782"/>
                <a:gd name="connsiteX8949" fmla="*/ 829493 w 3268239"/>
                <a:gd name="connsiteY8949" fmla="*/ 337411 h 2970782"/>
                <a:gd name="connsiteX8950" fmla="*/ 829634 w 3268239"/>
                <a:gd name="connsiteY8950" fmla="*/ 339651 h 2970782"/>
                <a:gd name="connsiteX8951" fmla="*/ 785314 w 3268239"/>
                <a:gd name="connsiteY8951" fmla="*/ 383666 h 2970782"/>
                <a:gd name="connsiteX8952" fmla="*/ 751149 w 3268239"/>
                <a:gd name="connsiteY8952" fmla="*/ 397348 h 2970782"/>
                <a:gd name="connsiteX8953" fmla="*/ 747787 w 3268239"/>
                <a:gd name="connsiteY8953" fmla="*/ 397832 h 2970782"/>
                <a:gd name="connsiteX8954" fmla="*/ 751408 w 3268239"/>
                <a:gd name="connsiteY8954" fmla="*/ 399508 h 2970782"/>
                <a:gd name="connsiteX8955" fmla="*/ 780217 w 3268239"/>
                <a:gd name="connsiteY8955" fmla="*/ 422409 h 2970782"/>
                <a:gd name="connsiteX8956" fmla="*/ 810061 w 3268239"/>
                <a:gd name="connsiteY8956" fmla="*/ 477280 h 2970782"/>
                <a:gd name="connsiteX8957" fmla="*/ 809284 w 3268239"/>
                <a:gd name="connsiteY8957" fmla="*/ 479386 h 2970782"/>
                <a:gd name="connsiteX8958" fmla="*/ 807157 w 3268239"/>
                <a:gd name="connsiteY8958" fmla="*/ 480102 h 2970782"/>
                <a:gd name="connsiteX8959" fmla="*/ 799377 w 3268239"/>
                <a:gd name="connsiteY8959" fmla="*/ 477470 h 2970782"/>
                <a:gd name="connsiteX8960" fmla="*/ 806864 w 3268239"/>
                <a:gd name="connsiteY8960" fmla="*/ 487793 h 2970782"/>
                <a:gd name="connsiteX8961" fmla="*/ 815069 w 3268239"/>
                <a:gd name="connsiteY8961" fmla="*/ 505430 h 2970782"/>
                <a:gd name="connsiteX8962" fmla="*/ 819236 w 3268239"/>
                <a:gd name="connsiteY8962" fmla="*/ 518946 h 2970782"/>
                <a:gd name="connsiteX8963" fmla="*/ 824124 w 3268239"/>
                <a:gd name="connsiteY8963" fmla="*/ 505463 h 2970782"/>
                <a:gd name="connsiteX8964" fmla="*/ 833180 w 3268239"/>
                <a:gd name="connsiteY8964" fmla="*/ 488247 h 2970782"/>
                <a:gd name="connsiteX8965" fmla="*/ 878883 w 3268239"/>
                <a:gd name="connsiteY8965" fmla="*/ 445669 h 2970782"/>
                <a:gd name="connsiteX8966" fmla="*/ 881115 w 3268239"/>
                <a:gd name="connsiteY8966" fmla="*/ 445897 h 2970782"/>
                <a:gd name="connsiteX8967" fmla="*/ 882339 w 3268239"/>
                <a:gd name="connsiteY8967" fmla="*/ 447778 h 2970782"/>
                <a:gd name="connsiteX8968" fmla="*/ 882260 w 3268239"/>
                <a:gd name="connsiteY8968" fmla="*/ 448831 h 2970782"/>
                <a:gd name="connsiteX8969" fmla="*/ 901130 w 3268239"/>
                <a:gd name="connsiteY8969" fmla="*/ 423682 h 2970782"/>
                <a:gd name="connsiteX8970" fmla="*/ 903127 w 3268239"/>
                <a:gd name="connsiteY8970" fmla="*/ 422037 h 2970782"/>
                <a:gd name="connsiteX8971" fmla="*/ 896133 w 3268239"/>
                <a:gd name="connsiteY8971" fmla="*/ 422828 h 2970782"/>
                <a:gd name="connsiteX8972" fmla="*/ 859619 w 3268239"/>
                <a:gd name="connsiteY8972" fmla="*/ 418222 h 2970782"/>
                <a:gd name="connsiteX8973" fmla="*/ 805615 w 3268239"/>
                <a:gd name="connsiteY8973" fmla="*/ 386836 h 2970782"/>
                <a:gd name="connsiteX8974" fmla="*/ 805185 w 3268239"/>
                <a:gd name="connsiteY8974" fmla="*/ 384633 h 2970782"/>
                <a:gd name="connsiteX8975" fmla="*/ 806631 w 3268239"/>
                <a:gd name="connsiteY8975" fmla="*/ 382917 h 2970782"/>
                <a:gd name="connsiteX8976" fmla="*/ 832569 w 3268239"/>
                <a:gd name="connsiteY8976" fmla="*/ 377118 h 2970782"/>
                <a:gd name="connsiteX8977" fmla="*/ 855132 w 3268239"/>
                <a:gd name="connsiteY8977" fmla="*/ 379963 h 2970782"/>
                <a:gd name="connsiteX8978" fmla="*/ 848982 w 3268239"/>
                <a:gd name="connsiteY8978" fmla="*/ 367393 h 2970782"/>
                <a:gd name="connsiteX8979" fmla="*/ 844956 w 3268239"/>
                <a:gd name="connsiteY8979" fmla="*/ 330811 h 2970782"/>
                <a:gd name="connsiteX8980" fmla="*/ 850341 w 3268239"/>
                <a:gd name="connsiteY8980" fmla="*/ 294404 h 2970782"/>
                <a:gd name="connsiteX8981" fmla="*/ 851313 w 3268239"/>
                <a:gd name="connsiteY8981" fmla="*/ 292006 h 2970782"/>
                <a:gd name="connsiteX8982" fmla="*/ 845541 w 3268239"/>
                <a:gd name="connsiteY8982" fmla="*/ 296035 h 2970782"/>
                <a:gd name="connsiteX8983" fmla="*/ 811247 w 3268239"/>
                <a:gd name="connsiteY8983" fmla="*/ 309392 h 2970782"/>
                <a:gd name="connsiteX8984" fmla="*/ 748812 w 3268239"/>
                <a:gd name="connsiteY8984" fmla="*/ 307542 h 2970782"/>
                <a:gd name="connsiteX8985" fmla="*/ 747385 w 3268239"/>
                <a:gd name="connsiteY8985" fmla="*/ 305810 h 2970782"/>
                <a:gd name="connsiteX8986" fmla="*/ 747837 w 3268239"/>
                <a:gd name="connsiteY8986" fmla="*/ 303612 h 2970782"/>
                <a:gd name="connsiteX8987" fmla="*/ 802168 w 3268239"/>
                <a:gd name="connsiteY8987" fmla="*/ 272794 h 2970782"/>
                <a:gd name="connsiteX8988" fmla="*/ 838728 w 3268239"/>
                <a:gd name="connsiteY8988" fmla="*/ 268572 h 2970782"/>
                <a:gd name="connsiteX8989" fmla="*/ 842609 w 3268239"/>
                <a:gd name="connsiteY8989" fmla="*/ 269052 h 2970782"/>
                <a:gd name="connsiteX8990" fmla="*/ 840803 w 3268239"/>
                <a:gd name="connsiteY8990" fmla="*/ 268207 h 2970782"/>
                <a:gd name="connsiteX8991" fmla="*/ 812090 w 3268239"/>
                <a:gd name="connsiteY8991" fmla="*/ 245187 h 2970782"/>
                <a:gd name="connsiteX8992" fmla="*/ 782475 w 3268239"/>
                <a:gd name="connsiteY8992" fmla="*/ 190191 h 2970782"/>
                <a:gd name="connsiteX8993" fmla="*/ 783261 w 3268239"/>
                <a:gd name="connsiteY8993" fmla="*/ 188089 h 2970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  <a:cxn ang="0">
                  <a:pos x="connsiteX2796" y="connsiteY2796"/>
                </a:cxn>
                <a:cxn ang="0">
                  <a:pos x="connsiteX2797" y="connsiteY2797"/>
                </a:cxn>
                <a:cxn ang="0">
                  <a:pos x="connsiteX2798" y="connsiteY2798"/>
                </a:cxn>
                <a:cxn ang="0">
                  <a:pos x="connsiteX2799" y="connsiteY2799"/>
                </a:cxn>
                <a:cxn ang="0">
                  <a:pos x="connsiteX2800" y="connsiteY2800"/>
                </a:cxn>
                <a:cxn ang="0">
                  <a:pos x="connsiteX2801" y="connsiteY2801"/>
                </a:cxn>
                <a:cxn ang="0">
                  <a:pos x="connsiteX2802" y="connsiteY2802"/>
                </a:cxn>
                <a:cxn ang="0">
                  <a:pos x="connsiteX2803" y="connsiteY2803"/>
                </a:cxn>
                <a:cxn ang="0">
                  <a:pos x="connsiteX2804" y="connsiteY2804"/>
                </a:cxn>
                <a:cxn ang="0">
                  <a:pos x="connsiteX2805" y="connsiteY2805"/>
                </a:cxn>
                <a:cxn ang="0">
                  <a:pos x="connsiteX2806" y="connsiteY2806"/>
                </a:cxn>
                <a:cxn ang="0">
                  <a:pos x="connsiteX2807" y="connsiteY2807"/>
                </a:cxn>
                <a:cxn ang="0">
                  <a:pos x="connsiteX2808" y="connsiteY2808"/>
                </a:cxn>
                <a:cxn ang="0">
                  <a:pos x="connsiteX2809" y="connsiteY2809"/>
                </a:cxn>
                <a:cxn ang="0">
                  <a:pos x="connsiteX2810" y="connsiteY2810"/>
                </a:cxn>
                <a:cxn ang="0">
                  <a:pos x="connsiteX2811" y="connsiteY2811"/>
                </a:cxn>
                <a:cxn ang="0">
                  <a:pos x="connsiteX2812" y="connsiteY2812"/>
                </a:cxn>
                <a:cxn ang="0">
                  <a:pos x="connsiteX2813" y="connsiteY2813"/>
                </a:cxn>
                <a:cxn ang="0">
                  <a:pos x="connsiteX2814" y="connsiteY2814"/>
                </a:cxn>
                <a:cxn ang="0">
                  <a:pos x="connsiteX2815" y="connsiteY2815"/>
                </a:cxn>
                <a:cxn ang="0">
                  <a:pos x="connsiteX2816" y="connsiteY2816"/>
                </a:cxn>
                <a:cxn ang="0">
                  <a:pos x="connsiteX2817" y="connsiteY2817"/>
                </a:cxn>
                <a:cxn ang="0">
                  <a:pos x="connsiteX2818" y="connsiteY2818"/>
                </a:cxn>
                <a:cxn ang="0">
                  <a:pos x="connsiteX2819" y="connsiteY2819"/>
                </a:cxn>
                <a:cxn ang="0">
                  <a:pos x="connsiteX2820" y="connsiteY2820"/>
                </a:cxn>
                <a:cxn ang="0">
                  <a:pos x="connsiteX2821" y="connsiteY2821"/>
                </a:cxn>
                <a:cxn ang="0">
                  <a:pos x="connsiteX2822" y="connsiteY2822"/>
                </a:cxn>
                <a:cxn ang="0">
                  <a:pos x="connsiteX2823" y="connsiteY2823"/>
                </a:cxn>
                <a:cxn ang="0">
                  <a:pos x="connsiteX2824" y="connsiteY2824"/>
                </a:cxn>
                <a:cxn ang="0">
                  <a:pos x="connsiteX2825" y="connsiteY2825"/>
                </a:cxn>
                <a:cxn ang="0">
                  <a:pos x="connsiteX2826" y="connsiteY2826"/>
                </a:cxn>
                <a:cxn ang="0">
                  <a:pos x="connsiteX2827" y="connsiteY2827"/>
                </a:cxn>
                <a:cxn ang="0">
                  <a:pos x="connsiteX2828" y="connsiteY2828"/>
                </a:cxn>
                <a:cxn ang="0">
                  <a:pos x="connsiteX2829" y="connsiteY2829"/>
                </a:cxn>
                <a:cxn ang="0">
                  <a:pos x="connsiteX2830" y="connsiteY2830"/>
                </a:cxn>
                <a:cxn ang="0">
                  <a:pos x="connsiteX2831" y="connsiteY2831"/>
                </a:cxn>
                <a:cxn ang="0">
                  <a:pos x="connsiteX2832" y="connsiteY2832"/>
                </a:cxn>
                <a:cxn ang="0">
                  <a:pos x="connsiteX2833" y="connsiteY2833"/>
                </a:cxn>
                <a:cxn ang="0">
                  <a:pos x="connsiteX2834" y="connsiteY2834"/>
                </a:cxn>
                <a:cxn ang="0">
                  <a:pos x="connsiteX2835" y="connsiteY2835"/>
                </a:cxn>
                <a:cxn ang="0">
                  <a:pos x="connsiteX2836" y="connsiteY2836"/>
                </a:cxn>
                <a:cxn ang="0">
                  <a:pos x="connsiteX2837" y="connsiteY2837"/>
                </a:cxn>
                <a:cxn ang="0">
                  <a:pos x="connsiteX2838" y="connsiteY2838"/>
                </a:cxn>
                <a:cxn ang="0">
                  <a:pos x="connsiteX2839" y="connsiteY2839"/>
                </a:cxn>
                <a:cxn ang="0">
                  <a:pos x="connsiteX2840" y="connsiteY2840"/>
                </a:cxn>
                <a:cxn ang="0">
                  <a:pos x="connsiteX2841" y="connsiteY2841"/>
                </a:cxn>
                <a:cxn ang="0">
                  <a:pos x="connsiteX2842" y="connsiteY2842"/>
                </a:cxn>
                <a:cxn ang="0">
                  <a:pos x="connsiteX2843" y="connsiteY2843"/>
                </a:cxn>
                <a:cxn ang="0">
                  <a:pos x="connsiteX2844" y="connsiteY2844"/>
                </a:cxn>
                <a:cxn ang="0">
                  <a:pos x="connsiteX2845" y="connsiteY2845"/>
                </a:cxn>
                <a:cxn ang="0">
                  <a:pos x="connsiteX2846" y="connsiteY2846"/>
                </a:cxn>
                <a:cxn ang="0">
                  <a:pos x="connsiteX2847" y="connsiteY2847"/>
                </a:cxn>
                <a:cxn ang="0">
                  <a:pos x="connsiteX2848" y="connsiteY2848"/>
                </a:cxn>
                <a:cxn ang="0">
                  <a:pos x="connsiteX2849" y="connsiteY2849"/>
                </a:cxn>
                <a:cxn ang="0">
                  <a:pos x="connsiteX2850" y="connsiteY2850"/>
                </a:cxn>
                <a:cxn ang="0">
                  <a:pos x="connsiteX2851" y="connsiteY2851"/>
                </a:cxn>
                <a:cxn ang="0">
                  <a:pos x="connsiteX2852" y="connsiteY2852"/>
                </a:cxn>
                <a:cxn ang="0">
                  <a:pos x="connsiteX2853" y="connsiteY2853"/>
                </a:cxn>
                <a:cxn ang="0">
                  <a:pos x="connsiteX2854" y="connsiteY2854"/>
                </a:cxn>
                <a:cxn ang="0">
                  <a:pos x="connsiteX2855" y="connsiteY2855"/>
                </a:cxn>
                <a:cxn ang="0">
                  <a:pos x="connsiteX2856" y="connsiteY2856"/>
                </a:cxn>
                <a:cxn ang="0">
                  <a:pos x="connsiteX2857" y="connsiteY2857"/>
                </a:cxn>
                <a:cxn ang="0">
                  <a:pos x="connsiteX2858" y="connsiteY2858"/>
                </a:cxn>
                <a:cxn ang="0">
                  <a:pos x="connsiteX2859" y="connsiteY2859"/>
                </a:cxn>
                <a:cxn ang="0">
                  <a:pos x="connsiteX2860" y="connsiteY2860"/>
                </a:cxn>
                <a:cxn ang="0">
                  <a:pos x="connsiteX2861" y="connsiteY2861"/>
                </a:cxn>
                <a:cxn ang="0">
                  <a:pos x="connsiteX2862" y="connsiteY2862"/>
                </a:cxn>
                <a:cxn ang="0">
                  <a:pos x="connsiteX2863" y="connsiteY2863"/>
                </a:cxn>
                <a:cxn ang="0">
                  <a:pos x="connsiteX2864" y="connsiteY2864"/>
                </a:cxn>
                <a:cxn ang="0">
                  <a:pos x="connsiteX2865" y="connsiteY2865"/>
                </a:cxn>
                <a:cxn ang="0">
                  <a:pos x="connsiteX2866" y="connsiteY2866"/>
                </a:cxn>
                <a:cxn ang="0">
                  <a:pos x="connsiteX2867" y="connsiteY2867"/>
                </a:cxn>
                <a:cxn ang="0">
                  <a:pos x="connsiteX2868" y="connsiteY2868"/>
                </a:cxn>
                <a:cxn ang="0">
                  <a:pos x="connsiteX2869" y="connsiteY2869"/>
                </a:cxn>
                <a:cxn ang="0">
                  <a:pos x="connsiteX2870" y="connsiteY2870"/>
                </a:cxn>
                <a:cxn ang="0">
                  <a:pos x="connsiteX2871" y="connsiteY2871"/>
                </a:cxn>
                <a:cxn ang="0">
                  <a:pos x="connsiteX2872" y="connsiteY2872"/>
                </a:cxn>
                <a:cxn ang="0">
                  <a:pos x="connsiteX2873" y="connsiteY2873"/>
                </a:cxn>
                <a:cxn ang="0">
                  <a:pos x="connsiteX2874" y="connsiteY2874"/>
                </a:cxn>
                <a:cxn ang="0">
                  <a:pos x="connsiteX2875" y="connsiteY2875"/>
                </a:cxn>
                <a:cxn ang="0">
                  <a:pos x="connsiteX2876" y="connsiteY2876"/>
                </a:cxn>
                <a:cxn ang="0">
                  <a:pos x="connsiteX2877" y="connsiteY2877"/>
                </a:cxn>
                <a:cxn ang="0">
                  <a:pos x="connsiteX2878" y="connsiteY2878"/>
                </a:cxn>
                <a:cxn ang="0">
                  <a:pos x="connsiteX2879" y="connsiteY2879"/>
                </a:cxn>
                <a:cxn ang="0">
                  <a:pos x="connsiteX2880" y="connsiteY2880"/>
                </a:cxn>
                <a:cxn ang="0">
                  <a:pos x="connsiteX2881" y="connsiteY2881"/>
                </a:cxn>
                <a:cxn ang="0">
                  <a:pos x="connsiteX2882" y="connsiteY2882"/>
                </a:cxn>
                <a:cxn ang="0">
                  <a:pos x="connsiteX2883" y="connsiteY2883"/>
                </a:cxn>
                <a:cxn ang="0">
                  <a:pos x="connsiteX2884" y="connsiteY2884"/>
                </a:cxn>
                <a:cxn ang="0">
                  <a:pos x="connsiteX2885" y="connsiteY2885"/>
                </a:cxn>
                <a:cxn ang="0">
                  <a:pos x="connsiteX2886" y="connsiteY2886"/>
                </a:cxn>
                <a:cxn ang="0">
                  <a:pos x="connsiteX2887" y="connsiteY2887"/>
                </a:cxn>
                <a:cxn ang="0">
                  <a:pos x="connsiteX2888" y="connsiteY2888"/>
                </a:cxn>
                <a:cxn ang="0">
                  <a:pos x="connsiteX2889" y="connsiteY2889"/>
                </a:cxn>
                <a:cxn ang="0">
                  <a:pos x="connsiteX2890" y="connsiteY2890"/>
                </a:cxn>
                <a:cxn ang="0">
                  <a:pos x="connsiteX2891" y="connsiteY2891"/>
                </a:cxn>
                <a:cxn ang="0">
                  <a:pos x="connsiteX2892" y="connsiteY2892"/>
                </a:cxn>
                <a:cxn ang="0">
                  <a:pos x="connsiteX2893" y="connsiteY2893"/>
                </a:cxn>
                <a:cxn ang="0">
                  <a:pos x="connsiteX2894" y="connsiteY2894"/>
                </a:cxn>
                <a:cxn ang="0">
                  <a:pos x="connsiteX2895" y="connsiteY2895"/>
                </a:cxn>
                <a:cxn ang="0">
                  <a:pos x="connsiteX2896" y="connsiteY2896"/>
                </a:cxn>
                <a:cxn ang="0">
                  <a:pos x="connsiteX2897" y="connsiteY2897"/>
                </a:cxn>
                <a:cxn ang="0">
                  <a:pos x="connsiteX2898" y="connsiteY2898"/>
                </a:cxn>
                <a:cxn ang="0">
                  <a:pos x="connsiteX2899" y="connsiteY2899"/>
                </a:cxn>
                <a:cxn ang="0">
                  <a:pos x="connsiteX2900" y="connsiteY2900"/>
                </a:cxn>
                <a:cxn ang="0">
                  <a:pos x="connsiteX2901" y="connsiteY2901"/>
                </a:cxn>
                <a:cxn ang="0">
                  <a:pos x="connsiteX2902" y="connsiteY2902"/>
                </a:cxn>
                <a:cxn ang="0">
                  <a:pos x="connsiteX2903" y="connsiteY2903"/>
                </a:cxn>
                <a:cxn ang="0">
                  <a:pos x="connsiteX2904" y="connsiteY2904"/>
                </a:cxn>
                <a:cxn ang="0">
                  <a:pos x="connsiteX2905" y="connsiteY2905"/>
                </a:cxn>
                <a:cxn ang="0">
                  <a:pos x="connsiteX2906" y="connsiteY2906"/>
                </a:cxn>
                <a:cxn ang="0">
                  <a:pos x="connsiteX2907" y="connsiteY2907"/>
                </a:cxn>
                <a:cxn ang="0">
                  <a:pos x="connsiteX2908" y="connsiteY2908"/>
                </a:cxn>
                <a:cxn ang="0">
                  <a:pos x="connsiteX2909" y="connsiteY2909"/>
                </a:cxn>
                <a:cxn ang="0">
                  <a:pos x="connsiteX2910" y="connsiteY2910"/>
                </a:cxn>
                <a:cxn ang="0">
                  <a:pos x="connsiteX2911" y="connsiteY2911"/>
                </a:cxn>
                <a:cxn ang="0">
                  <a:pos x="connsiteX2912" y="connsiteY2912"/>
                </a:cxn>
                <a:cxn ang="0">
                  <a:pos x="connsiteX2913" y="connsiteY2913"/>
                </a:cxn>
                <a:cxn ang="0">
                  <a:pos x="connsiteX2914" y="connsiteY2914"/>
                </a:cxn>
                <a:cxn ang="0">
                  <a:pos x="connsiteX2915" y="connsiteY2915"/>
                </a:cxn>
                <a:cxn ang="0">
                  <a:pos x="connsiteX2916" y="connsiteY2916"/>
                </a:cxn>
                <a:cxn ang="0">
                  <a:pos x="connsiteX2917" y="connsiteY2917"/>
                </a:cxn>
                <a:cxn ang="0">
                  <a:pos x="connsiteX2918" y="connsiteY2918"/>
                </a:cxn>
                <a:cxn ang="0">
                  <a:pos x="connsiteX2919" y="connsiteY2919"/>
                </a:cxn>
                <a:cxn ang="0">
                  <a:pos x="connsiteX2920" y="connsiteY2920"/>
                </a:cxn>
                <a:cxn ang="0">
                  <a:pos x="connsiteX2921" y="connsiteY2921"/>
                </a:cxn>
                <a:cxn ang="0">
                  <a:pos x="connsiteX2922" y="connsiteY2922"/>
                </a:cxn>
                <a:cxn ang="0">
                  <a:pos x="connsiteX2923" y="connsiteY2923"/>
                </a:cxn>
                <a:cxn ang="0">
                  <a:pos x="connsiteX2924" y="connsiteY2924"/>
                </a:cxn>
                <a:cxn ang="0">
                  <a:pos x="connsiteX2925" y="connsiteY2925"/>
                </a:cxn>
                <a:cxn ang="0">
                  <a:pos x="connsiteX2926" y="connsiteY2926"/>
                </a:cxn>
                <a:cxn ang="0">
                  <a:pos x="connsiteX2927" y="connsiteY2927"/>
                </a:cxn>
                <a:cxn ang="0">
                  <a:pos x="connsiteX2928" y="connsiteY2928"/>
                </a:cxn>
                <a:cxn ang="0">
                  <a:pos x="connsiteX2929" y="connsiteY2929"/>
                </a:cxn>
                <a:cxn ang="0">
                  <a:pos x="connsiteX2930" y="connsiteY2930"/>
                </a:cxn>
                <a:cxn ang="0">
                  <a:pos x="connsiteX2931" y="connsiteY2931"/>
                </a:cxn>
                <a:cxn ang="0">
                  <a:pos x="connsiteX2932" y="connsiteY2932"/>
                </a:cxn>
                <a:cxn ang="0">
                  <a:pos x="connsiteX2933" y="connsiteY2933"/>
                </a:cxn>
                <a:cxn ang="0">
                  <a:pos x="connsiteX2934" y="connsiteY2934"/>
                </a:cxn>
                <a:cxn ang="0">
                  <a:pos x="connsiteX2935" y="connsiteY2935"/>
                </a:cxn>
                <a:cxn ang="0">
                  <a:pos x="connsiteX2936" y="connsiteY2936"/>
                </a:cxn>
                <a:cxn ang="0">
                  <a:pos x="connsiteX2937" y="connsiteY2937"/>
                </a:cxn>
                <a:cxn ang="0">
                  <a:pos x="connsiteX2938" y="connsiteY2938"/>
                </a:cxn>
                <a:cxn ang="0">
                  <a:pos x="connsiteX2939" y="connsiteY2939"/>
                </a:cxn>
                <a:cxn ang="0">
                  <a:pos x="connsiteX2940" y="connsiteY2940"/>
                </a:cxn>
                <a:cxn ang="0">
                  <a:pos x="connsiteX2941" y="connsiteY2941"/>
                </a:cxn>
                <a:cxn ang="0">
                  <a:pos x="connsiteX2942" y="connsiteY2942"/>
                </a:cxn>
                <a:cxn ang="0">
                  <a:pos x="connsiteX2943" y="connsiteY2943"/>
                </a:cxn>
                <a:cxn ang="0">
                  <a:pos x="connsiteX2944" y="connsiteY2944"/>
                </a:cxn>
                <a:cxn ang="0">
                  <a:pos x="connsiteX2945" y="connsiteY2945"/>
                </a:cxn>
                <a:cxn ang="0">
                  <a:pos x="connsiteX2946" y="connsiteY2946"/>
                </a:cxn>
                <a:cxn ang="0">
                  <a:pos x="connsiteX2947" y="connsiteY2947"/>
                </a:cxn>
                <a:cxn ang="0">
                  <a:pos x="connsiteX2948" y="connsiteY2948"/>
                </a:cxn>
                <a:cxn ang="0">
                  <a:pos x="connsiteX2949" y="connsiteY2949"/>
                </a:cxn>
                <a:cxn ang="0">
                  <a:pos x="connsiteX2950" y="connsiteY2950"/>
                </a:cxn>
                <a:cxn ang="0">
                  <a:pos x="connsiteX2951" y="connsiteY2951"/>
                </a:cxn>
                <a:cxn ang="0">
                  <a:pos x="connsiteX2952" y="connsiteY2952"/>
                </a:cxn>
                <a:cxn ang="0">
                  <a:pos x="connsiteX2953" y="connsiteY2953"/>
                </a:cxn>
                <a:cxn ang="0">
                  <a:pos x="connsiteX2954" y="connsiteY2954"/>
                </a:cxn>
                <a:cxn ang="0">
                  <a:pos x="connsiteX2955" y="connsiteY2955"/>
                </a:cxn>
                <a:cxn ang="0">
                  <a:pos x="connsiteX2956" y="connsiteY2956"/>
                </a:cxn>
                <a:cxn ang="0">
                  <a:pos x="connsiteX2957" y="connsiteY2957"/>
                </a:cxn>
                <a:cxn ang="0">
                  <a:pos x="connsiteX2958" y="connsiteY2958"/>
                </a:cxn>
                <a:cxn ang="0">
                  <a:pos x="connsiteX2959" y="connsiteY2959"/>
                </a:cxn>
                <a:cxn ang="0">
                  <a:pos x="connsiteX2960" y="connsiteY2960"/>
                </a:cxn>
                <a:cxn ang="0">
                  <a:pos x="connsiteX2961" y="connsiteY2961"/>
                </a:cxn>
                <a:cxn ang="0">
                  <a:pos x="connsiteX2962" y="connsiteY2962"/>
                </a:cxn>
                <a:cxn ang="0">
                  <a:pos x="connsiteX2963" y="connsiteY2963"/>
                </a:cxn>
                <a:cxn ang="0">
                  <a:pos x="connsiteX2964" y="connsiteY2964"/>
                </a:cxn>
                <a:cxn ang="0">
                  <a:pos x="connsiteX2965" y="connsiteY2965"/>
                </a:cxn>
                <a:cxn ang="0">
                  <a:pos x="connsiteX2966" y="connsiteY2966"/>
                </a:cxn>
                <a:cxn ang="0">
                  <a:pos x="connsiteX2967" y="connsiteY2967"/>
                </a:cxn>
                <a:cxn ang="0">
                  <a:pos x="connsiteX2968" y="connsiteY2968"/>
                </a:cxn>
                <a:cxn ang="0">
                  <a:pos x="connsiteX2969" y="connsiteY2969"/>
                </a:cxn>
                <a:cxn ang="0">
                  <a:pos x="connsiteX2970" y="connsiteY2970"/>
                </a:cxn>
                <a:cxn ang="0">
                  <a:pos x="connsiteX2971" y="connsiteY2971"/>
                </a:cxn>
                <a:cxn ang="0">
                  <a:pos x="connsiteX2972" y="connsiteY2972"/>
                </a:cxn>
                <a:cxn ang="0">
                  <a:pos x="connsiteX2973" y="connsiteY2973"/>
                </a:cxn>
                <a:cxn ang="0">
                  <a:pos x="connsiteX2974" y="connsiteY2974"/>
                </a:cxn>
                <a:cxn ang="0">
                  <a:pos x="connsiteX2975" y="connsiteY2975"/>
                </a:cxn>
                <a:cxn ang="0">
                  <a:pos x="connsiteX2976" y="connsiteY2976"/>
                </a:cxn>
                <a:cxn ang="0">
                  <a:pos x="connsiteX2977" y="connsiteY2977"/>
                </a:cxn>
                <a:cxn ang="0">
                  <a:pos x="connsiteX2978" y="connsiteY2978"/>
                </a:cxn>
                <a:cxn ang="0">
                  <a:pos x="connsiteX2979" y="connsiteY2979"/>
                </a:cxn>
                <a:cxn ang="0">
                  <a:pos x="connsiteX2980" y="connsiteY2980"/>
                </a:cxn>
                <a:cxn ang="0">
                  <a:pos x="connsiteX2981" y="connsiteY2981"/>
                </a:cxn>
                <a:cxn ang="0">
                  <a:pos x="connsiteX2982" y="connsiteY2982"/>
                </a:cxn>
                <a:cxn ang="0">
                  <a:pos x="connsiteX2983" y="connsiteY2983"/>
                </a:cxn>
                <a:cxn ang="0">
                  <a:pos x="connsiteX2984" y="connsiteY2984"/>
                </a:cxn>
                <a:cxn ang="0">
                  <a:pos x="connsiteX2985" y="connsiteY2985"/>
                </a:cxn>
                <a:cxn ang="0">
                  <a:pos x="connsiteX2986" y="connsiteY2986"/>
                </a:cxn>
                <a:cxn ang="0">
                  <a:pos x="connsiteX2987" y="connsiteY2987"/>
                </a:cxn>
                <a:cxn ang="0">
                  <a:pos x="connsiteX2988" y="connsiteY2988"/>
                </a:cxn>
                <a:cxn ang="0">
                  <a:pos x="connsiteX2989" y="connsiteY2989"/>
                </a:cxn>
                <a:cxn ang="0">
                  <a:pos x="connsiteX2990" y="connsiteY2990"/>
                </a:cxn>
                <a:cxn ang="0">
                  <a:pos x="connsiteX2991" y="connsiteY2991"/>
                </a:cxn>
                <a:cxn ang="0">
                  <a:pos x="connsiteX2992" y="connsiteY2992"/>
                </a:cxn>
                <a:cxn ang="0">
                  <a:pos x="connsiteX2993" y="connsiteY2993"/>
                </a:cxn>
                <a:cxn ang="0">
                  <a:pos x="connsiteX2994" y="connsiteY2994"/>
                </a:cxn>
                <a:cxn ang="0">
                  <a:pos x="connsiteX2995" y="connsiteY2995"/>
                </a:cxn>
                <a:cxn ang="0">
                  <a:pos x="connsiteX2996" y="connsiteY2996"/>
                </a:cxn>
                <a:cxn ang="0">
                  <a:pos x="connsiteX2997" y="connsiteY2997"/>
                </a:cxn>
                <a:cxn ang="0">
                  <a:pos x="connsiteX2998" y="connsiteY2998"/>
                </a:cxn>
                <a:cxn ang="0">
                  <a:pos x="connsiteX2999" y="connsiteY2999"/>
                </a:cxn>
                <a:cxn ang="0">
                  <a:pos x="connsiteX3000" y="connsiteY3000"/>
                </a:cxn>
                <a:cxn ang="0">
                  <a:pos x="connsiteX3001" y="connsiteY3001"/>
                </a:cxn>
                <a:cxn ang="0">
                  <a:pos x="connsiteX3002" y="connsiteY3002"/>
                </a:cxn>
                <a:cxn ang="0">
                  <a:pos x="connsiteX3003" y="connsiteY3003"/>
                </a:cxn>
                <a:cxn ang="0">
                  <a:pos x="connsiteX3004" y="connsiteY3004"/>
                </a:cxn>
                <a:cxn ang="0">
                  <a:pos x="connsiteX3005" y="connsiteY3005"/>
                </a:cxn>
                <a:cxn ang="0">
                  <a:pos x="connsiteX3006" y="connsiteY3006"/>
                </a:cxn>
                <a:cxn ang="0">
                  <a:pos x="connsiteX3007" y="connsiteY3007"/>
                </a:cxn>
                <a:cxn ang="0">
                  <a:pos x="connsiteX3008" y="connsiteY3008"/>
                </a:cxn>
                <a:cxn ang="0">
                  <a:pos x="connsiteX3009" y="connsiteY3009"/>
                </a:cxn>
                <a:cxn ang="0">
                  <a:pos x="connsiteX3010" y="connsiteY3010"/>
                </a:cxn>
                <a:cxn ang="0">
                  <a:pos x="connsiteX3011" y="connsiteY3011"/>
                </a:cxn>
                <a:cxn ang="0">
                  <a:pos x="connsiteX3012" y="connsiteY3012"/>
                </a:cxn>
                <a:cxn ang="0">
                  <a:pos x="connsiteX3013" y="connsiteY3013"/>
                </a:cxn>
                <a:cxn ang="0">
                  <a:pos x="connsiteX3014" y="connsiteY3014"/>
                </a:cxn>
                <a:cxn ang="0">
                  <a:pos x="connsiteX3015" y="connsiteY3015"/>
                </a:cxn>
                <a:cxn ang="0">
                  <a:pos x="connsiteX3016" y="connsiteY3016"/>
                </a:cxn>
                <a:cxn ang="0">
                  <a:pos x="connsiteX3017" y="connsiteY3017"/>
                </a:cxn>
                <a:cxn ang="0">
                  <a:pos x="connsiteX3018" y="connsiteY3018"/>
                </a:cxn>
                <a:cxn ang="0">
                  <a:pos x="connsiteX3019" y="connsiteY3019"/>
                </a:cxn>
                <a:cxn ang="0">
                  <a:pos x="connsiteX3020" y="connsiteY3020"/>
                </a:cxn>
                <a:cxn ang="0">
                  <a:pos x="connsiteX3021" y="connsiteY3021"/>
                </a:cxn>
                <a:cxn ang="0">
                  <a:pos x="connsiteX3022" y="connsiteY3022"/>
                </a:cxn>
                <a:cxn ang="0">
                  <a:pos x="connsiteX3023" y="connsiteY3023"/>
                </a:cxn>
                <a:cxn ang="0">
                  <a:pos x="connsiteX3024" y="connsiteY3024"/>
                </a:cxn>
                <a:cxn ang="0">
                  <a:pos x="connsiteX3025" y="connsiteY3025"/>
                </a:cxn>
                <a:cxn ang="0">
                  <a:pos x="connsiteX3026" y="connsiteY3026"/>
                </a:cxn>
                <a:cxn ang="0">
                  <a:pos x="connsiteX3027" y="connsiteY3027"/>
                </a:cxn>
                <a:cxn ang="0">
                  <a:pos x="connsiteX3028" y="connsiteY3028"/>
                </a:cxn>
                <a:cxn ang="0">
                  <a:pos x="connsiteX3029" y="connsiteY3029"/>
                </a:cxn>
                <a:cxn ang="0">
                  <a:pos x="connsiteX3030" y="connsiteY3030"/>
                </a:cxn>
                <a:cxn ang="0">
                  <a:pos x="connsiteX3031" y="connsiteY3031"/>
                </a:cxn>
                <a:cxn ang="0">
                  <a:pos x="connsiteX3032" y="connsiteY3032"/>
                </a:cxn>
                <a:cxn ang="0">
                  <a:pos x="connsiteX3033" y="connsiteY3033"/>
                </a:cxn>
                <a:cxn ang="0">
                  <a:pos x="connsiteX3034" y="connsiteY3034"/>
                </a:cxn>
                <a:cxn ang="0">
                  <a:pos x="connsiteX3035" y="connsiteY3035"/>
                </a:cxn>
                <a:cxn ang="0">
                  <a:pos x="connsiteX3036" y="connsiteY3036"/>
                </a:cxn>
                <a:cxn ang="0">
                  <a:pos x="connsiteX3037" y="connsiteY3037"/>
                </a:cxn>
                <a:cxn ang="0">
                  <a:pos x="connsiteX3038" y="connsiteY3038"/>
                </a:cxn>
                <a:cxn ang="0">
                  <a:pos x="connsiteX3039" y="connsiteY3039"/>
                </a:cxn>
                <a:cxn ang="0">
                  <a:pos x="connsiteX3040" y="connsiteY3040"/>
                </a:cxn>
                <a:cxn ang="0">
                  <a:pos x="connsiteX3041" y="connsiteY3041"/>
                </a:cxn>
                <a:cxn ang="0">
                  <a:pos x="connsiteX3042" y="connsiteY3042"/>
                </a:cxn>
                <a:cxn ang="0">
                  <a:pos x="connsiteX3043" y="connsiteY3043"/>
                </a:cxn>
                <a:cxn ang="0">
                  <a:pos x="connsiteX3044" y="connsiteY3044"/>
                </a:cxn>
                <a:cxn ang="0">
                  <a:pos x="connsiteX3045" y="connsiteY3045"/>
                </a:cxn>
                <a:cxn ang="0">
                  <a:pos x="connsiteX3046" y="connsiteY3046"/>
                </a:cxn>
                <a:cxn ang="0">
                  <a:pos x="connsiteX3047" y="connsiteY3047"/>
                </a:cxn>
                <a:cxn ang="0">
                  <a:pos x="connsiteX3048" y="connsiteY3048"/>
                </a:cxn>
                <a:cxn ang="0">
                  <a:pos x="connsiteX3049" y="connsiteY3049"/>
                </a:cxn>
                <a:cxn ang="0">
                  <a:pos x="connsiteX3050" y="connsiteY3050"/>
                </a:cxn>
                <a:cxn ang="0">
                  <a:pos x="connsiteX3051" y="connsiteY3051"/>
                </a:cxn>
                <a:cxn ang="0">
                  <a:pos x="connsiteX3052" y="connsiteY3052"/>
                </a:cxn>
                <a:cxn ang="0">
                  <a:pos x="connsiteX3053" y="connsiteY3053"/>
                </a:cxn>
                <a:cxn ang="0">
                  <a:pos x="connsiteX3054" y="connsiteY3054"/>
                </a:cxn>
                <a:cxn ang="0">
                  <a:pos x="connsiteX3055" y="connsiteY3055"/>
                </a:cxn>
                <a:cxn ang="0">
                  <a:pos x="connsiteX3056" y="connsiteY3056"/>
                </a:cxn>
                <a:cxn ang="0">
                  <a:pos x="connsiteX3057" y="connsiteY3057"/>
                </a:cxn>
                <a:cxn ang="0">
                  <a:pos x="connsiteX3058" y="connsiteY3058"/>
                </a:cxn>
                <a:cxn ang="0">
                  <a:pos x="connsiteX3059" y="connsiteY3059"/>
                </a:cxn>
                <a:cxn ang="0">
                  <a:pos x="connsiteX3060" y="connsiteY3060"/>
                </a:cxn>
                <a:cxn ang="0">
                  <a:pos x="connsiteX3061" y="connsiteY3061"/>
                </a:cxn>
                <a:cxn ang="0">
                  <a:pos x="connsiteX3062" y="connsiteY3062"/>
                </a:cxn>
                <a:cxn ang="0">
                  <a:pos x="connsiteX3063" y="connsiteY3063"/>
                </a:cxn>
                <a:cxn ang="0">
                  <a:pos x="connsiteX3064" y="connsiteY3064"/>
                </a:cxn>
                <a:cxn ang="0">
                  <a:pos x="connsiteX3065" y="connsiteY3065"/>
                </a:cxn>
                <a:cxn ang="0">
                  <a:pos x="connsiteX3066" y="connsiteY3066"/>
                </a:cxn>
                <a:cxn ang="0">
                  <a:pos x="connsiteX3067" y="connsiteY3067"/>
                </a:cxn>
                <a:cxn ang="0">
                  <a:pos x="connsiteX3068" y="connsiteY3068"/>
                </a:cxn>
                <a:cxn ang="0">
                  <a:pos x="connsiteX3069" y="connsiteY3069"/>
                </a:cxn>
                <a:cxn ang="0">
                  <a:pos x="connsiteX3070" y="connsiteY3070"/>
                </a:cxn>
                <a:cxn ang="0">
                  <a:pos x="connsiteX3071" y="connsiteY3071"/>
                </a:cxn>
                <a:cxn ang="0">
                  <a:pos x="connsiteX3072" y="connsiteY3072"/>
                </a:cxn>
                <a:cxn ang="0">
                  <a:pos x="connsiteX3073" y="connsiteY3073"/>
                </a:cxn>
                <a:cxn ang="0">
                  <a:pos x="connsiteX3074" y="connsiteY3074"/>
                </a:cxn>
                <a:cxn ang="0">
                  <a:pos x="connsiteX3075" y="connsiteY3075"/>
                </a:cxn>
                <a:cxn ang="0">
                  <a:pos x="connsiteX3076" y="connsiteY3076"/>
                </a:cxn>
                <a:cxn ang="0">
                  <a:pos x="connsiteX3077" y="connsiteY3077"/>
                </a:cxn>
                <a:cxn ang="0">
                  <a:pos x="connsiteX3078" y="connsiteY3078"/>
                </a:cxn>
                <a:cxn ang="0">
                  <a:pos x="connsiteX3079" y="connsiteY3079"/>
                </a:cxn>
                <a:cxn ang="0">
                  <a:pos x="connsiteX3080" y="connsiteY3080"/>
                </a:cxn>
                <a:cxn ang="0">
                  <a:pos x="connsiteX3081" y="connsiteY3081"/>
                </a:cxn>
                <a:cxn ang="0">
                  <a:pos x="connsiteX3082" y="connsiteY3082"/>
                </a:cxn>
                <a:cxn ang="0">
                  <a:pos x="connsiteX3083" y="connsiteY3083"/>
                </a:cxn>
                <a:cxn ang="0">
                  <a:pos x="connsiteX3084" y="connsiteY3084"/>
                </a:cxn>
                <a:cxn ang="0">
                  <a:pos x="connsiteX3085" y="connsiteY3085"/>
                </a:cxn>
                <a:cxn ang="0">
                  <a:pos x="connsiteX3086" y="connsiteY3086"/>
                </a:cxn>
                <a:cxn ang="0">
                  <a:pos x="connsiteX3087" y="connsiteY3087"/>
                </a:cxn>
                <a:cxn ang="0">
                  <a:pos x="connsiteX3088" y="connsiteY3088"/>
                </a:cxn>
                <a:cxn ang="0">
                  <a:pos x="connsiteX3089" y="connsiteY3089"/>
                </a:cxn>
                <a:cxn ang="0">
                  <a:pos x="connsiteX3090" y="connsiteY3090"/>
                </a:cxn>
                <a:cxn ang="0">
                  <a:pos x="connsiteX3091" y="connsiteY3091"/>
                </a:cxn>
                <a:cxn ang="0">
                  <a:pos x="connsiteX3092" y="connsiteY3092"/>
                </a:cxn>
                <a:cxn ang="0">
                  <a:pos x="connsiteX3093" y="connsiteY3093"/>
                </a:cxn>
                <a:cxn ang="0">
                  <a:pos x="connsiteX3094" y="connsiteY3094"/>
                </a:cxn>
                <a:cxn ang="0">
                  <a:pos x="connsiteX3095" y="connsiteY3095"/>
                </a:cxn>
                <a:cxn ang="0">
                  <a:pos x="connsiteX3096" y="connsiteY3096"/>
                </a:cxn>
                <a:cxn ang="0">
                  <a:pos x="connsiteX3097" y="connsiteY3097"/>
                </a:cxn>
                <a:cxn ang="0">
                  <a:pos x="connsiteX3098" y="connsiteY3098"/>
                </a:cxn>
                <a:cxn ang="0">
                  <a:pos x="connsiteX3099" y="connsiteY3099"/>
                </a:cxn>
                <a:cxn ang="0">
                  <a:pos x="connsiteX3100" y="connsiteY3100"/>
                </a:cxn>
                <a:cxn ang="0">
                  <a:pos x="connsiteX3101" y="connsiteY3101"/>
                </a:cxn>
                <a:cxn ang="0">
                  <a:pos x="connsiteX3102" y="connsiteY3102"/>
                </a:cxn>
                <a:cxn ang="0">
                  <a:pos x="connsiteX3103" y="connsiteY3103"/>
                </a:cxn>
                <a:cxn ang="0">
                  <a:pos x="connsiteX3104" y="connsiteY3104"/>
                </a:cxn>
                <a:cxn ang="0">
                  <a:pos x="connsiteX3105" y="connsiteY3105"/>
                </a:cxn>
                <a:cxn ang="0">
                  <a:pos x="connsiteX3106" y="connsiteY3106"/>
                </a:cxn>
                <a:cxn ang="0">
                  <a:pos x="connsiteX3107" y="connsiteY3107"/>
                </a:cxn>
                <a:cxn ang="0">
                  <a:pos x="connsiteX3108" y="connsiteY3108"/>
                </a:cxn>
                <a:cxn ang="0">
                  <a:pos x="connsiteX3109" y="connsiteY3109"/>
                </a:cxn>
                <a:cxn ang="0">
                  <a:pos x="connsiteX3110" y="connsiteY3110"/>
                </a:cxn>
                <a:cxn ang="0">
                  <a:pos x="connsiteX3111" y="connsiteY3111"/>
                </a:cxn>
                <a:cxn ang="0">
                  <a:pos x="connsiteX3112" y="connsiteY3112"/>
                </a:cxn>
                <a:cxn ang="0">
                  <a:pos x="connsiteX3113" y="connsiteY3113"/>
                </a:cxn>
                <a:cxn ang="0">
                  <a:pos x="connsiteX3114" y="connsiteY3114"/>
                </a:cxn>
                <a:cxn ang="0">
                  <a:pos x="connsiteX3115" y="connsiteY3115"/>
                </a:cxn>
                <a:cxn ang="0">
                  <a:pos x="connsiteX3116" y="connsiteY3116"/>
                </a:cxn>
                <a:cxn ang="0">
                  <a:pos x="connsiteX3117" y="connsiteY3117"/>
                </a:cxn>
                <a:cxn ang="0">
                  <a:pos x="connsiteX3118" y="connsiteY3118"/>
                </a:cxn>
                <a:cxn ang="0">
                  <a:pos x="connsiteX3119" y="connsiteY3119"/>
                </a:cxn>
                <a:cxn ang="0">
                  <a:pos x="connsiteX3120" y="connsiteY3120"/>
                </a:cxn>
                <a:cxn ang="0">
                  <a:pos x="connsiteX3121" y="connsiteY3121"/>
                </a:cxn>
                <a:cxn ang="0">
                  <a:pos x="connsiteX3122" y="connsiteY3122"/>
                </a:cxn>
                <a:cxn ang="0">
                  <a:pos x="connsiteX3123" y="connsiteY3123"/>
                </a:cxn>
                <a:cxn ang="0">
                  <a:pos x="connsiteX3124" y="connsiteY3124"/>
                </a:cxn>
                <a:cxn ang="0">
                  <a:pos x="connsiteX3125" y="connsiteY3125"/>
                </a:cxn>
                <a:cxn ang="0">
                  <a:pos x="connsiteX3126" y="connsiteY3126"/>
                </a:cxn>
                <a:cxn ang="0">
                  <a:pos x="connsiteX3127" y="connsiteY3127"/>
                </a:cxn>
                <a:cxn ang="0">
                  <a:pos x="connsiteX3128" y="connsiteY3128"/>
                </a:cxn>
                <a:cxn ang="0">
                  <a:pos x="connsiteX3129" y="connsiteY3129"/>
                </a:cxn>
                <a:cxn ang="0">
                  <a:pos x="connsiteX3130" y="connsiteY3130"/>
                </a:cxn>
                <a:cxn ang="0">
                  <a:pos x="connsiteX3131" y="connsiteY3131"/>
                </a:cxn>
                <a:cxn ang="0">
                  <a:pos x="connsiteX3132" y="connsiteY3132"/>
                </a:cxn>
                <a:cxn ang="0">
                  <a:pos x="connsiteX3133" y="connsiteY3133"/>
                </a:cxn>
                <a:cxn ang="0">
                  <a:pos x="connsiteX3134" y="connsiteY3134"/>
                </a:cxn>
                <a:cxn ang="0">
                  <a:pos x="connsiteX3135" y="connsiteY3135"/>
                </a:cxn>
                <a:cxn ang="0">
                  <a:pos x="connsiteX3136" y="connsiteY3136"/>
                </a:cxn>
                <a:cxn ang="0">
                  <a:pos x="connsiteX3137" y="connsiteY3137"/>
                </a:cxn>
                <a:cxn ang="0">
                  <a:pos x="connsiteX3138" y="connsiteY3138"/>
                </a:cxn>
                <a:cxn ang="0">
                  <a:pos x="connsiteX3139" y="connsiteY3139"/>
                </a:cxn>
                <a:cxn ang="0">
                  <a:pos x="connsiteX3140" y="connsiteY3140"/>
                </a:cxn>
                <a:cxn ang="0">
                  <a:pos x="connsiteX3141" y="connsiteY3141"/>
                </a:cxn>
                <a:cxn ang="0">
                  <a:pos x="connsiteX3142" y="connsiteY3142"/>
                </a:cxn>
                <a:cxn ang="0">
                  <a:pos x="connsiteX3143" y="connsiteY3143"/>
                </a:cxn>
                <a:cxn ang="0">
                  <a:pos x="connsiteX3144" y="connsiteY3144"/>
                </a:cxn>
                <a:cxn ang="0">
                  <a:pos x="connsiteX3145" y="connsiteY3145"/>
                </a:cxn>
                <a:cxn ang="0">
                  <a:pos x="connsiteX3146" y="connsiteY3146"/>
                </a:cxn>
                <a:cxn ang="0">
                  <a:pos x="connsiteX3147" y="connsiteY3147"/>
                </a:cxn>
                <a:cxn ang="0">
                  <a:pos x="connsiteX3148" y="connsiteY3148"/>
                </a:cxn>
                <a:cxn ang="0">
                  <a:pos x="connsiteX3149" y="connsiteY3149"/>
                </a:cxn>
                <a:cxn ang="0">
                  <a:pos x="connsiteX3150" y="connsiteY3150"/>
                </a:cxn>
                <a:cxn ang="0">
                  <a:pos x="connsiteX3151" y="connsiteY3151"/>
                </a:cxn>
                <a:cxn ang="0">
                  <a:pos x="connsiteX3152" y="connsiteY3152"/>
                </a:cxn>
                <a:cxn ang="0">
                  <a:pos x="connsiteX3153" y="connsiteY3153"/>
                </a:cxn>
                <a:cxn ang="0">
                  <a:pos x="connsiteX3154" y="connsiteY3154"/>
                </a:cxn>
                <a:cxn ang="0">
                  <a:pos x="connsiteX3155" y="connsiteY3155"/>
                </a:cxn>
                <a:cxn ang="0">
                  <a:pos x="connsiteX3156" y="connsiteY3156"/>
                </a:cxn>
                <a:cxn ang="0">
                  <a:pos x="connsiteX3157" y="connsiteY3157"/>
                </a:cxn>
                <a:cxn ang="0">
                  <a:pos x="connsiteX3158" y="connsiteY3158"/>
                </a:cxn>
                <a:cxn ang="0">
                  <a:pos x="connsiteX3159" y="connsiteY3159"/>
                </a:cxn>
                <a:cxn ang="0">
                  <a:pos x="connsiteX3160" y="connsiteY3160"/>
                </a:cxn>
                <a:cxn ang="0">
                  <a:pos x="connsiteX3161" y="connsiteY3161"/>
                </a:cxn>
                <a:cxn ang="0">
                  <a:pos x="connsiteX3162" y="connsiteY3162"/>
                </a:cxn>
                <a:cxn ang="0">
                  <a:pos x="connsiteX3163" y="connsiteY3163"/>
                </a:cxn>
                <a:cxn ang="0">
                  <a:pos x="connsiteX3164" y="connsiteY3164"/>
                </a:cxn>
                <a:cxn ang="0">
                  <a:pos x="connsiteX3165" y="connsiteY3165"/>
                </a:cxn>
                <a:cxn ang="0">
                  <a:pos x="connsiteX3166" y="connsiteY3166"/>
                </a:cxn>
                <a:cxn ang="0">
                  <a:pos x="connsiteX3167" y="connsiteY3167"/>
                </a:cxn>
                <a:cxn ang="0">
                  <a:pos x="connsiteX3168" y="connsiteY3168"/>
                </a:cxn>
                <a:cxn ang="0">
                  <a:pos x="connsiteX3169" y="connsiteY3169"/>
                </a:cxn>
                <a:cxn ang="0">
                  <a:pos x="connsiteX3170" y="connsiteY3170"/>
                </a:cxn>
                <a:cxn ang="0">
                  <a:pos x="connsiteX3171" y="connsiteY3171"/>
                </a:cxn>
                <a:cxn ang="0">
                  <a:pos x="connsiteX3172" y="connsiteY3172"/>
                </a:cxn>
                <a:cxn ang="0">
                  <a:pos x="connsiteX3173" y="connsiteY3173"/>
                </a:cxn>
                <a:cxn ang="0">
                  <a:pos x="connsiteX3174" y="connsiteY3174"/>
                </a:cxn>
                <a:cxn ang="0">
                  <a:pos x="connsiteX3175" y="connsiteY3175"/>
                </a:cxn>
                <a:cxn ang="0">
                  <a:pos x="connsiteX3176" y="connsiteY3176"/>
                </a:cxn>
                <a:cxn ang="0">
                  <a:pos x="connsiteX3177" y="connsiteY3177"/>
                </a:cxn>
                <a:cxn ang="0">
                  <a:pos x="connsiteX3178" y="connsiteY3178"/>
                </a:cxn>
                <a:cxn ang="0">
                  <a:pos x="connsiteX3179" y="connsiteY3179"/>
                </a:cxn>
                <a:cxn ang="0">
                  <a:pos x="connsiteX3180" y="connsiteY3180"/>
                </a:cxn>
                <a:cxn ang="0">
                  <a:pos x="connsiteX3181" y="connsiteY3181"/>
                </a:cxn>
                <a:cxn ang="0">
                  <a:pos x="connsiteX3182" y="connsiteY3182"/>
                </a:cxn>
                <a:cxn ang="0">
                  <a:pos x="connsiteX3183" y="connsiteY3183"/>
                </a:cxn>
                <a:cxn ang="0">
                  <a:pos x="connsiteX3184" y="connsiteY3184"/>
                </a:cxn>
                <a:cxn ang="0">
                  <a:pos x="connsiteX3185" y="connsiteY3185"/>
                </a:cxn>
                <a:cxn ang="0">
                  <a:pos x="connsiteX3186" y="connsiteY3186"/>
                </a:cxn>
                <a:cxn ang="0">
                  <a:pos x="connsiteX3187" y="connsiteY3187"/>
                </a:cxn>
                <a:cxn ang="0">
                  <a:pos x="connsiteX3188" y="connsiteY3188"/>
                </a:cxn>
                <a:cxn ang="0">
                  <a:pos x="connsiteX3189" y="connsiteY3189"/>
                </a:cxn>
                <a:cxn ang="0">
                  <a:pos x="connsiteX3190" y="connsiteY3190"/>
                </a:cxn>
                <a:cxn ang="0">
                  <a:pos x="connsiteX3191" y="connsiteY3191"/>
                </a:cxn>
                <a:cxn ang="0">
                  <a:pos x="connsiteX3192" y="connsiteY3192"/>
                </a:cxn>
                <a:cxn ang="0">
                  <a:pos x="connsiteX3193" y="connsiteY3193"/>
                </a:cxn>
                <a:cxn ang="0">
                  <a:pos x="connsiteX3194" y="connsiteY3194"/>
                </a:cxn>
                <a:cxn ang="0">
                  <a:pos x="connsiteX3195" y="connsiteY3195"/>
                </a:cxn>
                <a:cxn ang="0">
                  <a:pos x="connsiteX3196" y="connsiteY3196"/>
                </a:cxn>
                <a:cxn ang="0">
                  <a:pos x="connsiteX3197" y="connsiteY3197"/>
                </a:cxn>
                <a:cxn ang="0">
                  <a:pos x="connsiteX3198" y="connsiteY3198"/>
                </a:cxn>
                <a:cxn ang="0">
                  <a:pos x="connsiteX3199" y="connsiteY3199"/>
                </a:cxn>
                <a:cxn ang="0">
                  <a:pos x="connsiteX3200" y="connsiteY3200"/>
                </a:cxn>
                <a:cxn ang="0">
                  <a:pos x="connsiteX3201" y="connsiteY3201"/>
                </a:cxn>
                <a:cxn ang="0">
                  <a:pos x="connsiteX3202" y="connsiteY3202"/>
                </a:cxn>
                <a:cxn ang="0">
                  <a:pos x="connsiteX3203" y="connsiteY3203"/>
                </a:cxn>
                <a:cxn ang="0">
                  <a:pos x="connsiteX3204" y="connsiteY3204"/>
                </a:cxn>
                <a:cxn ang="0">
                  <a:pos x="connsiteX3205" y="connsiteY3205"/>
                </a:cxn>
                <a:cxn ang="0">
                  <a:pos x="connsiteX3206" y="connsiteY3206"/>
                </a:cxn>
                <a:cxn ang="0">
                  <a:pos x="connsiteX3207" y="connsiteY3207"/>
                </a:cxn>
                <a:cxn ang="0">
                  <a:pos x="connsiteX3208" y="connsiteY3208"/>
                </a:cxn>
                <a:cxn ang="0">
                  <a:pos x="connsiteX3209" y="connsiteY3209"/>
                </a:cxn>
                <a:cxn ang="0">
                  <a:pos x="connsiteX3210" y="connsiteY3210"/>
                </a:cxn>
                <a:cxn ang="0">
                  <a:pos x="connsiteX3211" y="connsiteY3211"/>
                </a:cxn>
                <a:cxn ang="0">
                  <a:pos x="connsiteX3212" y="connsiteY3212"/>
                </a:cxn>
                <a:cxn ang="0">
                  <a:pos x="connsiteX3213" y="connsiteY3213"/>
                </a:cxn>
                <a:cxn ang="0">
                  <a:pos x="connsiteX3214" y="connsiteY3214"/>
                </a:cxn>
                <a:cxn ang="0">
                  <a:pos x="connsiteX3215" y="connsiteY3215"/>
                </a:cxn>
                <a:cxn ang="0">
                  <a:pos x="connsiteX3216" y="connsiteY3216"/>
                </a:cxn>
                <a:cxn ang="0">
                  <a:pos x="connsiteX3217" y="connsiteY3217"/>
                </a:cxn>
                <a:cxn ang="0">
                  <a:pos x="connsiteX3218" y="connsiteY3218"/>
                </a:cxn>
                <a:cxn ang="0">
                  <a:pos x="connsiteX3219" y="connsiteY3219"/>
                </a:cxn>
                <a:cxn ang="0">
                  <a:pos x="connsiteX3220" y="connsiteY3220"/>
                </a:cxn>
                <a:cxn ang="0">
                  <a:pos x="connsiteX3221" y="connsiteY3221"/>
                </a:cxn>
                <a:cxn ang="0">
                  <a:pos x="connsiteX3222" y="connsiteY3222"/>
                </a:cxn>
                <a:cxn ang="0">
                  <a:pos x="connsiteX3223" y="connsiteY3223"/>
                </a:cxn>
                <a:cxn ang="0">
                  <a:pos x="connsiteX3224" y="connsiteY3224"/>
                </a:cxn>
                <a:cxn ang="0">
                  <a:pos x="connsiteX3225" y="connsiteY3225"/>
                </a:cxn>
                <a:cxn ang="0">
                  <a:pos x="connsiteX3226" y="connsiteY3226"/>
                </a:cxn>
                <a:cxn ang="0">
                  <a:pos x="connsiteX3227" y="connsiteY3227"/>
                </a:cxn>
                <a:cxn ang="0">
                  <a:pos x="connsiteX3228" y="connsiteY3228"/>
                </a:cxn>
                <a:cxn ang="0">
                  <a:pos x="connsiteX3229" y="connsiteY3229"/>
                </a:cxn>
                <a:cxn ang="0">
                  <a:pos x="connsiteX3230" y="connsiteY3230"/>
                </a:cxn>
                <a:cxn ang="0">
                  <a:pos x="connsiteX3231" y="connsiteY3231"/>
                </a:cxn>
                <a:cxn ang="0">
                  <a:pos x="connsiteX3232" y="connsiteY3232"/>
                </a:cxn>
                <a:cxn ang="0">
                  <a:pos x="connsiteX3233" y="connsiteY3233"/>
                </a:cxn>
                <a:cxn ang="0">
                  <a:pos x="connsiteX3234" y="connsiteY3234"/>
                </a:cxn>
                <a:cxn ang="0">
                  <a:pos x="connsiteX3235" y="connsiteY3235"/>
                </a:cxn>
                <a:cxn ang="0">
                  <a:pos x="connsiteX3236" y="connsiteY3236"/>
                </a:cxn>
                <a:cxn ang="0">
                  <a:pos x="connsiteX3237" y="connsiteY3237"/>
                </a:cxn>
                <a:cxn ang="0">
                  <a:pos x="connsiteX3238" y="connsiteY3238"/>
                </a:cxn>
                <a:cxn ang="0">
                  <a:pos x="connsiteX3239" y="connsiteY3239"/>
                </a:cxn>
                <a:cxn ang="0">
                  <a:pos x="connsiteX3240" y="connsiteY3240"/>
                </a:cxn>
                <a:cxn ang="0">
                  <a:pos x="connsiteX3241" y="connsiteY3241"/>
                </a:cxn>
                <a:cxn ang="0">
                  <a:pos x="connsiteX3242" y="connsiteY3242"/>
                </a:cxn>
                <a:cxn ang="0">
                  <a:pos x="connsiteX3243" y="connsiteY3243"/>
                </a:cxn>
                <a:cxn ang="0">
                  <a:pos x="connsiteX3244" y="connsiteY3244"/>
                </a:cxn>
                <a:cxn ang="0">
                  <a:pos x="connsiteX3245" y="connsiteY3245"/>
                </a:cxn>
                <a:cxn ang="0">
                  <a:pos x="connsiteX3246" y="connsiteY3246"/>
                </a:cxn>
                <a:cxn ang="0">
                  <a:pos x="connsiteX3247" y="connsiteY3247"/>
                </a:cxn>
                <a:cxn ang="0">
                  <a:pos x="connsiteX3248" y="connsiteY3248"/>
                </a:cxn>
                <a:cxn ang="0">
                  <a:pos x="connsiteX3249" y="connsiteY3249"/>
                </a:cxn>
                <a:cxn ang="0">
                  <a:pos x="connsiteX3250" y="connsiteY3250"/>
                </a:cxn>
                <a:cxn ang="0">
                  <a:pos x="connsiteX3251" y="connsiteY3251"/>
                </a:cxn>
                <a:cxn ang="0">
                  <a:pos x="connsiteX3252" y="connsiteY3252"/>
                </a:cxn>
                <a:cxn ang="0">
                  <a:pos x="connsiteX3253" y="connsiteY3253"/>
                </a:cxn>
                <a:cxn ang="0">
                  <a:pos x="connsiteX3254" y="connsiteY3254"/>
                </a:cxn>
                <a:cxn ang="0">
                  <a:pos x="connsiteX3255" y="connsiteY3255"/>
                </a:cxn>
                <a:cxn ang="0">
                  <a:pos x="connsiteX3256" y="connsiteY3256"/>
                </a:cxn>
                <a:cxn ang="0">
                  <a:pos x="connsiteX3257" y="connsiteY3257"/>
                </a:cxn>
                <a:cxn ang="0">
                  <a:pos x="connsiteX3258" y="connsiteY3258"/>
                </a:cxn>
                <a:cxn ang="0">
                  <a:pos x="connsiteX3259" y="connsiteY3259"/>
                </a:cxn>
                <a:cxn ang="0">
                  <a:pos x="connsiteX3260" y="connsiteY3260"/>
                </a:cxn>
                <a:cxn ang="0">
                  <a:pos x="connsiteX3261" y="connsiteY3261"/>
                </a:cxn>
                <a:cxn ang="0">
                  <a:pos x="connsiteX3262" y="connsiteY3262"/>
                </a:cxn>
                <a:cxn ang="0">
                  <a:pos x="connsiteX3263" y="connsiteY3263"/>
                </a:cxn>
                <a:cxn ang="0">
                  <a:pos x="connsiteX3264" y="connsiteY3264"/>
                </a:cxn>
                <a:cxn ang="0">
                  <a:pos x="connsiteX3265" y="connsiteY3265"/>
                </a:cxn>
                <a:cxn ang="0">
                  <a:pos x="connsiteX3266" y="connsiteY3266"/>
                </a:cxn>
                <a:cxn ang="0">
                  <a:pos x="connsiteX3267" y="connsiteY3267"/>
                </a:cxn>
                <a:cxn ang="0">
                  <a:pos x="connsiteX3268" y="connsiteY3268"/>
                </a:cxn>
                <a:cxn ang="0">
                  <a:pos x="connsiteX3269" y="connsiteY3269"/>
                </a:cxn>
                <a:cxn ang="0">
                  <a:pos x="connsiteX3270" y="connsiteY3270"/>
                </a:cxn>
                <a:cxn ang="0">
                  <a:pos x="connsiteX3271" y="connsiteY3271"/>
                </a:cxn>
                <a:cxn ang="0">
                  <a:pos x="connsiteX3272" y="connsiteY3272"/>
                </a:cxn>
                <a:cxn ang="0">
                  <a:pos x="connsiteX3273" y="connsiteY3273"/>
                </a:cxn>
                <a:cxn ang="0">
                  <a:pos x="connsiteX3274" y="connsiteY3274"/>
                </a:cxn>
                <a:cxn ang="0">
                  <a:pos x="connsiteX3275" y="connsiteY3275"/>
                </a:cxn>
                <a:cxn ang="0">
                  <a:pos x="connsiteX3276" y="connsiteY3276"/>
                </a:cxn>
                <a:cxn ang="0">
                  <a:pos x="connsiteX3277" y="connsiteY3277"/>
                </a:cxn>
                <a:cxn ang="0">
                  <a:pos x="connsiteX3278" y="connsiteY3278"/>
                </a:cxn>
                <a:cxn ang="0">
                  <a:pos x="connsiteX3279" y="connsiteY3279"/>
                </a:cxn>
                <a:cxn ang="0">
                  <a:pos x="connsiteX3280" y="connsiteY3280"/>
                </a:cxn>
                <a:cxn ang="0">
                  <a:pos x="connsiteX3281" y="connsiteY3281"/>
                </a:cxn>
                <a:cxn ang="0">
                  <a:pos x="connsiteX3282" y="connsiteY3282"/>
                </a:cxn>
                <a:cxn ang="0">
                  <a:pos x="connsiteX3283" y="connsiteY3283"/>
                </a:cxn>
                <a:cxn ang="0">
                  <a:pos x="connsiteX3284" y="connsiteY3284"/>
                </a:cxn>
                <a:cxn ang="0">
                  <a:pos x="connsiteX3285" y="connsiteY3285"/>
                </a:cxn>
                <a:cxn ang="0">
                  <a:pos x="connsiteX3286" y="connsiteY3286"/>
                </a:cxn>
                <a:cxn ang="0">
                  <a:pos x="connsiteX3287" y="connsiteY3287"/>
                </a:cxn>
                <a:cxn ang="0">
                  <a:pos x="connsiteX3288" y="connsiteY3288"/>
                </a:cxn>
                <a:cxn ang="0">
                  <a:pos x="connsiteX3289" y="connsiteY3289"/>
                </a:cxn>
                <a:cxn ang="0">
                  <a:pos x="connsiteX3290" y="connsiteY3290"/>
                </a:cxn>
                <a:cxn ang="0">
                  <a:pos x="connsiteX3291" y="connsiteY3291"/>
                </a:cxn>
                <a:cxn ang="0">
                  <a:pos x="connsiteX3292" y="connsiteY3292"/>
                </a:cxn>
                <a:cxn ang="0">
                  <a:pos x="connsiteX3293" y="connsiteY3293"/>
                </a:cxn>
                <a:cxn ang="0">
                  <a:pos x="connsiteX3294" y="connsiteY3294"/>
                </a:cxn>
                <a:cxn ang="0">
                  <a:pos x="connsiteX3295" y="connsiteY3295"/>
                </a:cxn>
                <a:cxn ang="0">
                  <a:pos x="connsiteX3296" y="connsiteY3296"/>
                </a:cxn>
                <a:cxn ang="0">
                  <a:pos x="connsiteX3297" y="connsiteY3297"/>
                </a:cxn>
                <a:cxn ang="0">
                  <a:pos x="connsiteX3298" y="connsiteY3298"/>
                </a:cxn>
                <a:cxn ang="0">
                  <a:pos x="connsiteX3299" y="connsiteY3299"/>
                </a:cxn>
                <a:cxn ang="0">
                  <a:pos x="connsiteX3300" y="connsiteY3300"/>
                </a:cxn>
                <a:cxn ang="0">
                  <a:pos x="connsiteX3301" y="connsiteY3301"/>
                </a:cxn>
                <a:cxn ang="0">
                  <a:pos x="connsiteX3302" y="connsiteY3302"/>
                </a:cxn>
                <a:cxn ang="0">
                  <a:pos x="connsiteX3303" y="connsiteY3303"/>
                </a:cxn>
                <a:cxn ang="0">
                  <a:pos x="connsiteX3304" y="connsiteY3304"/>
                </a:cxn>
                <a:cxn ang="0">
                  <a:pos x="connsiteX3305" y="connsiteY3305"/>
                </a:cxn>
                <a:cxn ang="0">
                  <a:pos x="connsiteX3306" y="connsiteY3306"/>
                </a:cxn>
                <a:cxn ang="0">
                  <a:pos x="connsiteX3307" y="connsiteY3307"/>
                </a:cxn>
                <a:cxn ang="0">
                  <a:pos x="connsiteX3308" y="connsiteY3308"/>
                </a:cxn>
                <a:cxn ang="0">
                  <a:pos x="connsiteX3309" y="connsiteY3309"/>
                </a:cxn>
                <a:cxn ang="0">
                  <a:pos x="connsiteX3310" y="connsiteY3310"/>
                </a:cxn>
                <a:cxn ang="0">
                  <a:pos x="connsiteX3311" y="connsiteY3311"/>
                </a:cxn>
                <a:cxn ang="0">
                  <a:pos x="connsiteX3312" y="connsiteY3312"/>
                </a:cxn>
                <a:cxn ang="0">
                  <a:pos x="connsiteX3313" y="connsiteY3313"/>
                </a:cxn>
                <a:cxn ang="0">
                  <a:pos x="connsiteX3314" y="connsiteY3314"/>
                </a:cxn>
                <a:cxn ang="0">
                  <a:pos x="connsiteX3315" y="connsiteY3315"/>
                </a:cxn>
                <a:cxn ang="0">
                  <a:pos x="connsiteX3316" y="connsiteY3316"/>
                </a:cxn>
                <a:cxn ang="0">
                  <a:pos x="connsiteX3317" y="connsiteY3317"/>
                </a:cxn>
                <a:cxn ang="0">
                  <a:pos x="connsiteX3318" y="connsiteY3318"/>
                </a:cxn>
                <a:cxn ang="0">
                  <a:pos x="connsiteX3319" y="connsiteY3319"/>
                </a:cxn>
                <a:cxn ang="0">
                  <a:pos x="connsiteX3320" y="connsiteY3320"/>
                </a:cxn>
                <a:cxn ang="0">
                  <a:pos x="connsiteX3321" y="connsiteY3321"/>
                </a:cxn>
                <a:cxn ang="0">
                  <a:pos x="connsiteX3322" y="connsiteY3322"/>
                </a:cxn>
                <a:cxn ang="0">
                  <a:pos x="connsiteX3323" y="connsiteY3323"/>
                </a:cxn>
                <a:cxn ang="0">
                  <a:pos x="connsiteX3324" y="connsiteY3324"/>
                </a:cxn>
                <a:cxn ang="0">
                  <a:pos x="connsiteX3325" y="connsiteY3325"/>
                </a:cxn>
                <a:cxn ang="0">
                  <a:pos x="connsiteX3326" y="connsiteY3326"/>
                </a:cxn>
                <a:cxn ang="0">
                  <a:pos x="connsiteX3327" y="connsiteY3327"/>
                </a:cxn>
                <a:cxn ang="0">
                  <a:pos x="connsiteX3328" y="connsiteY3328"/>
                </a:cxn>
                <a:cxn ang="0">
                  <a:pos x="connsiteX3329" y="connsiteY3329"/>
                </a:cxn>
                <a:cxn ang="0">
                  <a:pos x="connsiteX3330" y="connsiteY3330"/>
                </a:cxn>
                <a:cxn ang="0">
                  <a:pos x="connsiteX3331" y="connsiteY3331"/>
                </a:cxn>
                <a:cxn ang="0">
                  <a:pos x="connsiteX3332" y="connsiteY3332"/>
                </a:cxn>
                <a:cxn ang="0">
                  <a:pos x="connsiteX3333" y="connsiteY3333"/>
                </a:cxn>
                <a:cxn ang="0">
                  <a:pos x="connsiteX3334" y="connsiteY3334"/>
                </a:cxn>
                <a:cxn ang="0">
                  <a:pos x="connsiteX3335" y="connsiteY3335"/>
                </a:cxn>
                <a:cxn ang="0">
                  <a:pos x="connsiteX3336" y="connsiteY3336"/>
                </a:cxn>
                <a:cxn ang="0">
                  <a:pos x="connsiteX3337" y="connsiteY3337"/>
                </a:cxn>
                <a:cxn ang="0">
                  <a:pos x="connsiteX3338" y="connsiteY3338"/>
                </a:cxn>
                <a:cxn ang="0">
                  <a:pos x="connsiteX3339" y="connsiteY3339"/>
                </a:cxn>
                <a:cxn ang="0">
                  <a:pos x="connsiteX3340" y="connsiteY3340"/>
                </a:cxn>
                <a:cxn ang="0">
                  <a:pos x="connsiteX3341" y="connsiteY3341"/>
                </a:cxn>
                <a:cxn ang="0">
                  <a:pos x="connsiteX3342" y="connsiteY3342"/>
                </a:cxn>
                <a:cxn ang="0">
                  <a:pos x="connsiteX3343" y="connsiteY3343"/>
                </a:cxn>
                <a:cxn ang="0">
                  <a:pos x="connsiteX3344" y="connsiteY3344"/>
                </a:cxn>
                <a:cxn ang="0">
                  <a:pos x="connsiteX3345" y="connsiteY3345"/>
                </a:cxn>
                <a:cxn ang="0">
                  <a:pos x="connsiteX3346" y="connsiteY3346"/>
                </a:cxn>
                <a:cxn ang="0">
                  <a:pos x="connsiteX3347" y="connsiteY3347"/>
                </a:cxn>
                <a:cxn ang="0">
                  <a:pos x="connsiteX3348" y="connsiteY3348"/>
                </a:cxn>
                <a:cxn ang="0">
                  <a:pos x="connsiteX3349" y="connsiteY3349"/>
                </a:cxn>
                <a:cxn ang="0">
                  <a:pos x="connsiteX3350" y="connsiteY3350"/>
                </a:cxn>
                <a:cxn ang="0">
                  <a:pos x="connsiteX3351" y="connsiteY3351"/>
                </a:cxn>
                <a:cxn ang="0">
                  <a:pos x="connsiteX3352" y="connsiteY3352"/>
                </a:cxn>
                <a:cxn ang="0">
                  <a:pos x="connsiteX3353" y="connsiteY3353"/>
                </a:cxn>
                <a:cxn ang="0">
                  <a:pos x="connsiteX3354" y="connsiteY3354"/>
                </a:cxn>
                <a:cxn ang="0">
                  <a:pos x="connsiteX3355" y="connsiteY3355"/>
                </a:cxn>
                <a:cxn ang="0">
                  <a:pos x="connsiteX3356" y="connsiteY3356"/>
                </a:cxn>
                <a:cxn ang="0">
                  <a:pos x="connsiteX3357" y="connsiteY3357"/>
                </a:cxn>
                <a:cxn ang="0">
                  <a:pos x="connsiteX3358" y="connsiteY3358"/>
                </a:cxn>
                <a:cxn ang="0">
                  <a:pos x="connsiteX3359" y="connsiteY3359"/>
                </a:cxn>
                <a:cxn ang="0">
                  <a:pos x="connsiteX3360" y="connsiteY3360"/>
                </a:cxn>
                <a:cxn ang="0">
                  <a:pos x="connsiteX3361" y="connsiteY3361"/>
                </a:cxn>
                <a:cxn ang="0">
                  <a:pos x="connsiteX3362" y="connsiteY3362"/>
                </a:cxn>
                <a:cxn ang="0">
                  <a:pos x="connsiteX3363" y="connsiteY3363"/>
                </a:cxn>
                <a:cxn ang="0">
                  <a:pos x="connsiteX3364" y="connsiteY3364"/>
                </a:cxn>
                <a:cxn ang="0">
                  <a:pos x="connsiteX3365" y="connsiteY3365"/>
                </a:cxn>
                <a:cxn ang="0">
                  <a:pos x="connsiteX3366" y="connsiteY3366"/>
                </a:cxn>
                <a:cxn ang="0">
                  <a:pos x="connsiteX3367" y="connsiteY3367"/>
                </a:cxn>
                <a:cxn ang="0">
                  <a:pos x="connsiteX3368" y="connsiteY3368"/>
                </a:cxn>
                <a:cxn ang="0">
                  <a:pos x="connsiteX3369" y="connsiteY3369"/>
                </a:cxn>
                <a:cxn ang="0">
                  <a:pos x="connsiteX3370" y="connsiteY3370"/>
                </a:cxn>
                <a:cxn ang="0">
                  <a:pos x="connsiteX3371" y="connsiteY3371"/>
                </a:cxn>
                <a:cxn ang="0">
                  <a:pos x="connsiteX3372" y="connsiteY3372"/>
                </a:cxn>
                <a:cxn ang="0">
                  <a:pos x="connsiteX3373" y="connsiteY3373"/>
                </a:cxn>
                <a:cxn ang="0">
                  <a:pos x="connsiteX3374" y="connsiteY3374"/>
                </a:cxn>
                <a:cxn ang="0">
                  <a:pos x="connsiteX3375" y="connsiteY3375"/>
                </a:cxn>
                <a:cxn ang="0">
                  <a:pos x="connsiteX3376" y="connsiteY3376"/>
                </a:cxn>
                <a:cxn ang="0">
                  <a:pos x="connsiteX3377" y="connsiteY3377"/>
                </a:cxn>
                <a:cxn ang="0">
                  <a:pos x="connsiteX3378" y="connsiteY3378"/>
                </a:cxn>
                <a:cxn ang="0">
                  <a:pos x="connsiteX3379" y="connsiteY3379"/>
                </a:cxn>
                <a:cxn ang="0">
                  <a:pos x="connsiteX3380" y="connsiteY3380"/>
                </a:cxn>
                <a:cxn ang="0">
                  <a:pos x="connsiteX3381" y="connsiteY3381"/>
                </a:cxn>
                <a:cxn ang="0">
                  <a:pos x="connsiteX3382" y="connsiteY3382"/>
                </a:cxn>
                <a:cxn ang="0">
                  <a:pos x="connsiteX3383" y="connsiteY3383"/>
                </a:cxn>
                <a:cxn ang="0">
                  <a:pos x="connsiteX3384" y="connsiteY3384"/>
                </a:cxn>
                <a:cxn ang="0">
                  <a:pos x="connsiteX3385" y="connsiteY3385"/>
                </a:cxn>
                <a:cxn ang="0">
                  <a:pos x="connsiteX3386" y="connsiteY3386"/>
                </a:cxn>
                <a:cxn ang="0">
                  <a:pos x="connsiteX3387" y="connsiteY3387"/>
                </a:cxn>
                <a:cxn ang="0">
                  <a:pos x="connsiteX3388" y="connsiteY3388"/>
                </a:cxn>
                <a:cxn ang="0">
                  <a:pos x="connsiteX3389" y="connsiteY3389"/>
                </a:cxn>
                <a:cxn ang="0">
                  <a:pos x="connsiteX3390" y="connsiteY3390"/>
                </a:cxn>
                <a:cxn ang="0">
                  <a:pos x="connsiteX3391" y="connsiteY3391"/>
                </a:cxn>
                <a:cxn ang="0">
                  <a:pos x="connsiteX3392" y="connsiteY3392"/>
                </a:cxn>
                <a:cxn ang="0">
                  <a:pos x="connsiteX3393" y="connsiteY3393"/>
                </a:cxn>
                <a:cxn ang="0">
                  <a:pos x="connsiteX3394" y="connsiteY3394"/>
                </a:cxn>
                <a:cxn ang="0">
                  <a:pos x="connsiteX3395" y="connsiteY3395"/>
                </a:cxn>
                <a:cxn ang="0">
                  <a:pos x="connsiteX3396" y="connsiteY3396"/>
                </a:cxn>
                <a:cxn ang="0">
                  <a:pos x="connsiteX3397" y="connsiteY3397"/>
                </a:cxn>
                <a:cxn ang="0">
                  <a:pos x="connsiteX3398" y="connsiteY3398"/>
                </a:cxn>
                <a:cxn ang="0">
                  <a:pos x="connsiteX3399" y="connsiteY3399"/>
                </a:cxn>
                <a:cxn ang="0">
                  <a:pos x="connsiteX3400" y="connsiteY3400"/>
                </a:cxn>
                <a:cxn ang="0">
                  <a:pos x="connsiteX3401" y="connsiteY3401"/>
                </a:cxn>
                <a:cxn ang="0">
                  <a:pos x="connsiteX3402" y="connsiteY3402"/>
                </a:cxn>
                <a:cxn ang="0">
                  <a:pos x="connsiteX3403" y="connsiteY3403"/>
                </a:cxn>
                <a:cxn ang="0">
                  <a:pos x="connsiteX3404" y="connsiteY3404"/>
                </a:cxn>
                <a:cxn ang="0">
                  <a:pos x="connsiteX3405" y="connsiteY3405"/>
                </a:cxn>
                <a:cxn ang="0">
                  <a:pos x="connsiteX3406" y="connsiteY3406"/>
                </a:cxn>
                <a:cxn ang="0">
                  <a:pos x="connsiteX3407" y="connsiteY3407"/>
                </a:cxn>
                <a:cxn ang="0">
                  <a:pos x="connsiteX3408" y="connsiteY3408"/>
                </a:cxn>
                <a:cxn ang="0">
                  <a:pos x="connsiteX3409" y="connsiteY3409"/>
                </a:cxn>
                <a:cxn ang="0">
                  <a:pos x="connsiteX3410" y="connsiteY3410"/>
                </a:cxn>
                <a:cxn ang="0">
                  <a:pos x="connsiteX3411" y="connsiteY3411"/>
                </a:cxn>
                <a:cxn ang="0">
                  <a:pos x="connsiteX3412" y="connsiteY3412"/>
                </a:cxn>
                <a:cxn ang="0">
                  <a:pos x="connsiteX3413" y="connsiteY3413"/>
                </a:cxn>
                <a:cxn ang="0">
                  <a:pos x="connsiteX3414" y="connsiteY3414"/>
                </a:cxn>
                <a:cxn ang="0">
                  <a:pos x="connsiteX3415" y="connsiteY3415"/>
                </a:cxn>
                <a:cxn ang="0">
                  <a:pos x="connsiteX3416" y="connsiteY3416"/>
                </a:cxn>
                <a:cxn ang="0">
                  <a:pos x="connsiteX3417" y="connsiteY3417"/>
                </a:cxn>
                <a:cxn ang="0">
                  <a:pos x="connsiteX3418" y="connsiteY3418"/>
                </a:cxn>
                <a:cxn ang="0">
                  <a:pos x="connsiteX3419" y="connsiteY3419"/>
                </a:cxn>
                <a:cxn ang="0">
                  <a:pos x="connsiteX3420" y="connsiteY3420"/>
                </a:cxn>
                <a:cxn ang="0">
                  <a:pos x="connsiteX3421" y="connsiteY3421"/>
                </a:cxn>
                <a:cxn ang="0">
                  <a:pos x="connsiteX3422" y="connsiteY3422"/>
                </a:cxn>
                <a:cxn ang="0">
                  <a:pos x="connsiteX3423" y="connsiteY3423"/>
                </a:cxn>
                <a:cxn ang="0">
                  <a:pos x="connsiteX3424" y="connsiteY3424"/>
                </a:cxn>
                <a:cxn ang="0">
                  <a:pos x="connsiteX3425" y="connsiteY3425"/>
                </a:cxn>
                <a:cxn ang="0">
                  <a:pos x="connsiteX3426" y="connsiteY3426"/>
                </a:cxn>
                <a:cxn ang="0">
                  <a:pos x="connsiteX3427" y="connsiteY3427"/>
                </a:cxn>
                <a:cxn ang="0">
                  <a:pos x="connsiteX3428" y="connsiteY3428"/>
                </a:cxn>
                <a:cxn ang="0">
                  <a:pos x="connsiteX3429" y="connsiteY3429"/>
                </a:cxn>
                <a:cxn ang="0">
                  <a:pos x="connsiteX3430" y="connsiteY3430"/>
                </a:cxn>
                <a:cxn ang="0">
                  <a:pos x="connsiteX3431" y="connsiteY3431"/>
                </a:cxn>
                <a:cxn ang="0">
                  <a:pos x="connsiteX3432" y="connsiteY3432"/>
                </a:cxn>
                <a:cxn ang="0">
                  <a:pos x="connsiteX3433" y="connsiteY3433"/>
                </a:cxn>
                <a:cxn ang="0">
                  <a:pos x="connsiteX3434" y="connsiteY3434"/>
                </a:cxn>
                <a:cxn ang="0">
                  <a:pos x="connsiteX3435" y="connsiteY3435"/>
                </a:cxn>
                <a:cxn ang="0">
                  <a:pos x="connsiteX3436" y="connsiteY3436"/>
                </a:cxn>
                <a:cxn ang="0">
                  <a:pos x="connsiteX3437" y="connsiteY3437"/>
                </a:cxn>
                <a:cxn ang="0">
                  <a:pos x="connsiteX3438" y="connsiteY3438"/>
                </a:cxn>
                <a:cxn ang="0">
                  <a:pos x="connsiteX3439" y="connsiteY3439"/>
                </a:cxn>
                <a:cxn ang="0">
                  <a:pos x="connsiteX3440" y="connsiteY3440"/>
                </a:cxn>
                <a:cxn ang="0">
                  <a:pos x="connsiteX3441" y="connsiteY3441"/>
                </a:cxn>
                <a:cxn ang="0">
                  <a:pos x="connsiteX3442" y="connsiteY3442"/>
                </a:cxn>
                <a:cxn ang="0">
                  <a:pos x="connsiteX3443" y="connsiteY3443"/>
                </a:cxn>
                <a:cxn ang="0">
                  <a:pos x="connsiteX3444" y="connsiteY3444"/>
                </a:cxn>
                <a:cxn ang="0">
                  <a:pos x="connsiteX3445" y="connsiteY3445"/>
                </a:cxn>
                <a:cxn ang="0">
                  <a:pos x="connsiteX3446" y="connsiteY3446"/>
                </a:cxn>
                <a:cxn ang="0">
                  <a:pos x="connsiteX3447" y="connsiteY3447"/>
                </a:cxn>
                <a:cxn ang="0">
                  <a:pos x="connsiteX3448" y="connsiteY3448"/>
                </a:cxn>
                <a:cxn ang="0">
                  <a:pos x="connsiteX3449" y="connsiteY3449"/>
                </a:cxn>
                <a:cxn ang="0">
                  <a:pos x="connsiteX3450" y="connsiteY3450"/>
                </a:cxn>
                <a:cxn ang="0">
                  <a:pos x="connsiteX3451" y="connsiteY3451"/>
                </a:cxn>
                <a:cxn ang="0">
                  <a:pos x="connsiteX3452" y="connsiteY3452"/>
                </a:cxn>
                <a:cxn ang="0">
                  <a:pos x="connsiteX3453" y="connsiteY3453"/>
                </a:cxn>
                <a:cxn ang="0">
                  <a:pos x="connsiteX3454" y="connsiteY3454"/>
                </a:cxn>
                <a:cxn ang="0">
                  <a:pos x="connsiteX3455" y="connsiteY3455"/>
                </a:cxn>
                <a:cxn ang="0">
                  <a:pos x="connsiteX3456" y="connsiteY3456"/>
                </a:cxn>
                <a:cxn ang="0">
                  <a:pos x="connsiteX3457" y="connsiteY3457"/>
                </a:cxn>
                <a:cxn ang="0">
                  <a:pos x="connsiteX3458" y="connsiteY3458"/>
                </a:cxn>
                <a:cxn ang="0">
                  <a:pos x="connsiteX3459" y="connsiteY3459"/>
                </a:cxn>
                <a:cxn ang="0">
                  <a:pos x="connsiteX3460" y="connsiteY3460"/>
                </a:cxn>
                <a:cxn ang="0">
                  <a:pos x="connsiteX3461" y="connsiteY3461"/>
                </a:cxn>
                <a:cxn ang="0">
                  <a:pos x="connsiteX3462" y="connsiteY3462"/>
                </a:cxn>
                <a:cxn ang="0">
                  <a:pos x="connsiteX3463" y="connsiteY3463"/>
                </a:cxn>
                <a:cxn ang="0">
                  <a:pos x="connsiteX3464" y="connsiteY3464"/>
                </a:cxn>
                <a:cxn ang="0">
                  <a:pos x="connsiteX3465" y="connsiteY3465"/>
                </a:cxn>
                <a:cxn ang="0">
                  <a:pos x="connsiteX3466" y="connsiteY3466"/>
                </a:cxn>
                <a:cxn ang="0">
                  <a:pos x="connsiteX3467" y="connsiteY3467"/>
                </a:cxn>
                <a:cxn ang="0">
                  <a:pos x="connsiteX3468" y="connsiteY3468"/>
                </a:cxn>
                <a:cxn ang="0">
                  <a:pos x="connsiteX3469" y="connsiteY3469"/>
                </a:cxn>
                <a:cxn ang="0">
                  <a:pos x="connsiteX3470" y="connsiteY3470"/>
                </a:cxn>
                <a:cxn ang="0">
                  <a:pos x="connsiteX3471" y="connsiteY3471"/>
                </a:cxn>
                <a:cxn ang="0">
                  <a:pos x="connsiteX3472" y="connsiteY3472"/>
                </a:cxn>
                <a:cxn ang="0">
                  <a:pos x="connsiteX3473" y="connsiteY3473"/>
                </a:cxn>
                <a:cxn ang="0">
                  <a:pos x="connsiteX3474" y="connsiteY3474"/>
                </a:cxn>
                <a:cxn ang="0">
                  <a:pos x="connsiteX3475" y="connsiteY3475"/>
                </a:cxn>
                <a:cxn ang="0">
                  <a:pos x="connsiteX3476" y="connsiteY3476"/>
                </a:cxn>
                <a:cxn ang="0">
                  <a:pos x="connsiteX3477" y="connsiteY3477"/>
                </a:cxn>
                <a:cxn ang="0">
                  <a:pos x="connsiteX3478" y="connsiteY3478"/>
                </a:cxn>
                <a:cxn ang="0">
                  <a:pos x="connsiteX3479" y="connsiteY3479"/>
                </a:cxn>
                <a:cxn ang="0">
                  <a:pos x="connsiteX3480" y="connsiteY3480"/>
                </a:cxn>
                <a:cxn ang="0">
                  <a:pos x="connsiteX3481" y="connsiteY3481"/>
                </a:cxn>
                <a:cxn ang="0">
                  <a:pos x="connsiteX3482" y="connsiteY3482"/>
                </a:cxn>
                <a:cxn ang="0">
                  <a:pos x="connsiteX3483" y="connsiteY3483"/>
                </a:cxn>
                <a:cxn ang="0">
                  <a:pos x="connsiteX3484" y="connsiteY3484"/>
                </a:cxn>
                <a:cxn ang="0">
                  <a:pos x="connsiteX3485" y="connsiteY3485"/>
                </a:cxn>
                <a:cxn ang="0">
                  <a:pos x="connsiteX3486" y="connsiteY3486"/>
                </a:cxn>
                <a:cxn ang="0">
                  <a:pos x="connsiteX3487" y="connsiteY3487"/>
                </a:cxn>
                <a:cxn ang="0">
                  <a:pos x="connsiteX3488" y="connsiteY3488"/>
                </a:cxn>
                <a:cxn ang="0">
                  <a:pos x="connsiteX3489" y="connsiteY3489"/>
                </a:cxn>
                <a:cxn ang="0">
                  <a:pos x="connsiteX3490" y="connsiteY3490"/>
                </a:cxn>
                <a:cxn ang="0">
                  <a:pos x="connsiteX3491" y="connsiteY3491"/>
                </a:cxn>
                <a:cxn ang="0">
                  <a:pos x="connsiteX3492" y="connsiteY3492"/>
                </a:cxn>
                <a:cxn ang="0">
                  <a:pos x="connsiteX3493" y="connsiteY3493"/>
                </a:cxn>
                <a:cxn ang="0">
                  <a:pos x="connsiteX3494" y="connsiteY3494"/>
                </a:cxn>
                <a:cxn ang="0">
                  <a:pos x="connsiteX3495" y="connsiteY3495"/>
                </a:cxn>
                <a:cxn ang="0">
                  <a:pos x="connsiteX3496" y="connsiteY3496"/>
                </a:cxn>
                <a:cxn ang="0">
                  <a:pos x="connsiteX3497" y="connsiteY3497"/>
                </a:cxn>
                <a:cxn ang="0">
                  <a:pos x="connsiteX3498" y="connsiteY3498"/>
                </a:cxn>
                <a:cxn ang="0">
                  <a:pos x="connsiteX3499" y="connsiteY3499"/>
                </a:cxn>
                <a:cxn ang="0">
                  <a:pos x="connsiteX3500" y="connsiteY3500"/>
                </a:cxn>
                <a:cxn ang="0">
                  <a:pos x="connsiteX3501" y="connsiteY3501"/>
                </a:cxn>
                <a:cxn ang="0">
                  <a:pos x="connsiteX3502" y="connsiteY3502"/>
                </a:cxn>
                <a:cxn ang="0">
                  <a:pos x="connsiteX3503" y="connsiteY3503"/>
                </a:cxn>
                <a:cxn ang="0">
                  <a:pos x="connsiteX3504" y="connsiteY3504"/>
                </a:cxn>
                <a:cxn ang="0">
                  <a:pos x="connsiteX3505" y="connsiteY3505"/>
                </a:cxn>
                <a:cxn ang="0">
                  <a:pos x="connsiteX3506" y="connsiteY3506"/>
                </a:cxn>
                <a:cxn ang="0">
                  <a:pos x="connsiteX3507" y="connsiteY3507"/>
                </a:cxn>
                <a:cxn ang="0">
                  <a:pos x="connsiteX3508" y="connsiteY3508"/>
                </a:cxn>
                <a:cxn ang="0">
                  <a:pos x="connsiteX3509" y="connsiteY3509"/>
                </a:cxn>
                <a:cxn ang="0">
                  <a:pos x="connsiteX3510" y="connsiteY3510"/>
                </a:cxn>
                <a:cxn ang="0">
                  <a:pos x="connsiteX3511" y="connsiteY3511"/>
                </a:cxn>
                <a:cxn ang="0">
                  <a:pos x="connsiteX3512" y="connsiteY3512"/>
                </a:cxn>
                <a:cxn ang="0">
                  <a:pos x="connsiteX3513" y="connsiteY3513"/>
                </a:cxn>
                <a:cxn ang="0">
                  <a:pos x="connsiteX3514" y="connsiteY3514"/>
                </a:cxn>
                <a:cxn ang="0">
                  <a:pos x="connsiteX3515" y="connsiteY3515"/>
                </a:cxn>
                <a:cxn ang="0">
                  <a:pos x="connsiteX3516" y="connsiteY3516"/>
                </a:cxn>
                <a:cxn ang="0">
                  <a:pos x="connsiteX3517" y="connsiteY3517"/>
                </a:cxn>
                <a:cxn ang="0">
                  <a:pos x="connsiteX3518" y="connsiteY3518"/>
                </a:cxn>
                <a:cxn ang="0">
                  <a:pos x="connsiteX3519" y="connsiteY3519"/>
                </a:cxn>
                <a:cxn ang="0">
                  <a:pos x="connsiteX3520" y="connsiteY3520"/>
                </a:cxn>
                <a:cxn ang="0">
                  <a:pos x="connsiteX3521" y="connsiteY3521"/>
                </a:cxn>
                <a:cxn ang="0">
                  <a:pos x="connsiteX3522" y="connsiteY3522"/>
                </a:cxn>
                <a:cxn ang="0">
                  <a:pos x="connsiteX3523" y="connsiteY3523"/>
                </a:cxn>
                <a:cxn ang="0">
                  <a:pos x="connsiteX3524" y="connsiteY3524"/>
                </a:cxn>
                <a:cxn ang="0">
                  <a:pos x="connsiteX3525" y="connsiteY3525"/>
                </a:cxn>
                <a:cxn ang="0">
                  <a:pos x="connsiteX3526" y="connsiteY3526"/>
                </a:cxn>
                <a:cxn ang="0">
                  <a:pos x="connsiteX3527" y="connsiteY3527"/>
                </a:cxn>
                <a:cxn ang="0">
                  <a:pos x="connsiteX3528" y="connsiteY3528"/>
                </a:cxn>
                <a:cxn ang="0">
                  <a:pos x="connsiteX3529" y="connsiteY3529"/>
                </a:cxn>
                <a:cxn ang="0">
                  <a:pos x="connsiteX3530" y="connsiteY3530"/>
                </a:cxn>
                <a:cxn ang="0">
                  <a:pos x="connsiteX3531" y="connsiteY3531"/>
                </a:cxn>
                <a:cxn ang="0">
                  <a:pos x="connsiteX3532" y="connsiteY3532"/>
                </a:cxn>
                <a:cxn ang="0">
                  <a:pos x="connsiteX3533" y="connsiteY3533"/>
                </a:cxn>
                <a:cxn ang="0">
                  <a:pos x="connsiteX3534" y="connsiteY3534"/>
                </a:cxn>
                <a:cxn ang="0">
                  <a:pos x="connsiteX3535" y="connsiteY3535"/>
                </a:cxn>
                <a:cxn ang="0">
                  <a:pos x="connsiteX3536" y="connsiteY3536"/>
                </a:cxn>
                <a:cxn ang="0">
                  <a:pos x="connsiteX3537" y="connsiteY3537"/>
                </a:cxn>
                <a:cxn ang="0">
                  <a:pos x="connsiteX3538" y="connsiteY3538"/>
                </a:cxn>
                <a:cxn ang="0">
                  <a:pos x="connsiteX3539" y="connsiteY3539"/>
                </a:cxn>
                <a:cxn ang="0">
                  <a:pos x="connsiteX3540" y="connsiteY3540"/>
                </a:cxn>
                <a:cxn ang="0">
                  <a:pos x="connsiteX3541" y="connsiteY3541"/>
                </a:cxn>
                <a:cxn ang="0">
                  <a:pos x="connsiteX3542" y="connsiteY3542"/>
                </a:cxn>
                <a:cxn ang="0">
                  <a:pos x="connsiteX3543" y="connsiteY3543"/>
                </a:cxn>
                <a:cxn ang="0">
                  <a:pos x="connsiteX3544" y="connsiteY3544"/>
                </a:cxn>
                <a:cxn ang="0">
                  <a:pos x="connsiteX3545" y="connsiteY3545"/>
                </a:cxn>
                <a:cxn ang="0">
                  <a:pos x="connsiteX3546" y="connsiteY3546"/>
                </a:cxn>
                <a:cxn ang="0">
                  <a:pos x="connsiteX3547" y="connsiteY3547"/>
                </a:cxn>
                <a:cxn ang="0">
                  <a:pos x="connsiteX3548" y="connsiteY3548"/>
                </a:cxn>
                <a:cxn ang="0">
                  <a:pos x="connsiteX3549" y="connsiteY3549"/>
                </a:cxn>
                <a:cxn ang="0">
                  <a:pos x="connsiteX3550" y="connsiteY3550"/>
                </a:cxn>
                <a:cxn ang="0">
                  <a:pos x="connsiteX3551" y="connsiteY3551"/>
                </a:cxn>
                <a:cxn ang="0">
                  <a:pos x="connsiteX3552" y="connsiteY3552"/>
                </a:cxn>
                <a:cxn ang="0">
                  <a:pos x="connsiteX3553" y="connsiteY3553"/>
                </a:cxn>
                <a:cxn ang="0">
                  <a:pos x="connsiteX3554" y="connsiteY3554"/>
                </a:cxn>
                <a:cxn ang="0">
                  <a:pos x="connsiteX3555" y="connsiteY3555"/>
                </a:cxn>
                <a:cxn ang="0">
                  <a:pos x="connsiteX3556" y="connsiteY3556"/>
                </a:cxn>
                <a:cxn ang="0">
                  <a:pos x="connsiteX3557" y="connsiteY3557"/>
                </a:cxn>
                <a:cxn ang="0">
                  <a:pos x="connsiteX3558" y="connsiteY3558"/>
                </a:cxn>
                <a:cxn ang="0">
                  <a:pos x="connsiteX3559" y="connsiteY3559"/>
                </a:cxn>
                <a:cxn ang="0">
                  <a:pos x="connsiteX3560" y="connsiteY3560"/>
                </a:cxn>
                <a:cxn ang="0">
                  <a:pos x="connsiteX3561" y="connsiteY3561"/>
                </a:cxn>
                <a:cxn ang="0">
                  <a:pos x="connsiteX3562" y="connsiteY3562"/>
                </a:cxn>
                <a:cxn ang="0">
                  <a:pos x="connsiteX3563" y="connsiteY3563"/>
                </a:cxn>
                <a:cxn ang="0">
                  <a:pos x="connsiteX3564" y="connsiteY3564"/>
                </a:cxn>
                <a:cxn ang="0">
                  <a:pos x="connsiteX3565" y="connsiteY3565"/>
                </a:cxn>
                <a:cxn ang="0">
                  <a:pos x="connsiteX3566" y="connsiteY3566"/>
                </a:cxn>
                <a:cxn ang="0">
                  <a:pos x="connsiteX3567" y="connsiteY3567"/>
                </a:cxn>
                <a:cxn ang="0">
                  <a:pos x="connsiteX3568" y="connsiteY3568"/>
                </a:cxn>
                <a:cxn ang="0">
                  <a:pos x="connsiteX3569" y="connsiteY3569"/>
                </a:cxn>
                <a:cxn ang="0">
                  <a:pos x="connsiteX3570" y="connsiteY3570"/>
                </a:cxn>
                <a:cxn ang="0">
                  <a:pos x="connsiteX3571" y="connsiteY3571"/>
                </a:cxn>
                <a:cxn ang="0">
                  <a:pos x="connsiteX3572" y="connsiteY3572"/>
                </a:cxn>
                <a:cxn ang="0">
                  <a:pos x="connsiteX3573" y="connsiteY3573"/>
                </a:cxn>
                <a:cxn ang="0">
                  <a:pos x="connsiteX3574" y="connsiteY3574"/>
                </a:cxn>
                <a:cxn ang="0">
                  <a:pos x="connsiteX3575" y="connsiteY3575"/>
                </a:cxn>
                <a:cxn ang="0">
                  <a:pos x="connsiteX3576" y="connsiteY3576"/>
                </a:cxn>
                <a:cxn ang="0">
                  <a:pos x="connsiteX3577" y="connsiteY3577"/>
                </a:cxn>
                <a:cxn ang="0">
                  <a:pos x="connsiteX3578" y="connsiteY3578"/>
                </a:cxn>
                <a:cxn ang="0">
                  <a:pos x="connsiteX3579" y="connsiteY3579"/>
                </a:cxn>
                <a:cxn ang="0">
                  <a:pos x="connsiteX3580" y="connsiteY3580"/>
                </a:cxn>
                <a:cxn ang="0">
                  <a:pos x="connsiteX3581" y="connsiteY3581"/>
                </a:cxn>
                <a:cxn ang="0">
                  <a:pos x="connsiteX3582" y="connsiteY3582"/>
                </a:cxn>
                <a:cxn ang="0">
                  <a:pos x="connsiteX3583" y="connsiteY3583"/>
                </a:cxn>
                <a:cxn ang="0">
                  <a:pos x="connsiteX3584" y="connsiteY3584"/>
                </a:cxn>
                <a:cxn ang="0">
                  <a:pos x="connsiteX3585" y="connsiteY3585"/>
                </a:cxn>
                <a:cxn ang="0">
                  <a:pos x="connsiteX3586" y="connsiteY3586"/>
                </a:cxn>
                <a:cxn ang="0">
                  <a:pos x="connsiteX3587" y="connsiteY3587"/>
                </a:cxn>
                <a:cxn ang="0">
                  <a:pos x="connsiteX3588" y="connsiteY3588"/>
                </a:cxn>
                <a:cxn ang="0">
                  <a:pos x="connsiteX3589" y="connsiteY3589"/>
                </a:cxn>
                <a:cxn ang="0">
                  <a:pos x="connsiteX3590" y="connsiteY3590"/>
                </a:cxn>
                <a:cxn ang="0">
                  <a:pos x="connsiteX3591" y="connsiteY3591"/>
                </a:cxn>
                <a:cxn ang="0">
                  <a:pos x="connsiteX3592" y="connsiteY3592"/>
                </a:cxn>
                <a:cxn ang="0">
                  <a:pos x="connsiteX3593" y="connsiteY3593"/>
                </a:cxn>
                <a:cxn ang="0">
                  <a:pos x="connsiteX3594" y="connsiteY3594"/>
                </a:cxn>
                <a:cxn ang="0">
                  <a:pos x="connsiteX3595" y="connsiteY3595"/>
                </a:cxn>
                <a:cxn ang="0">
                  <a:pos x="connsiteX3596" y="connsiteY3596"/>
                </a:cxn>
                <a:cxn ang="0">
                  <a:pos x="connsiteX3597" y="connsiteY3597"/>
                </a:cxn>
                <a:cxn ang="0">
                  <a:pos x="connsiteX3598" y="connsiteY3598"/>
                </a:cxn>
                <a:cxn ang="0">
                  <a:pos x="connsiteX3599" y="connsiteY3599"/>
                </a:cxn>
                <a:cxn ang="0">
                  <a:pos x="connsiteX3600" y="connsiteY3600"/>
                </a:cxn>
                <a:cxn ang="0">
                  <a:pos x="connsiteX3601" y="connsiteY3601"/>
                </a:cxn>
                <a:cxn ang="0">
                  <a:pos x="connsiteX3602" y="connsiteY3602"/>
                </a:cxn>
                <a:cxn ang="0">
                  <a:pos x="connsiteX3603" y="connsiteY3603"/>
                </a:cxn>
                <a:cxn ang="0">
                  <a:pos x="connsiteX3604" y="connsiteY3604"/>
                </a:cxn>
                <a:cxn ang="0">
                  <a:pos x="connsiteX3605" y="connsiteY3605"/>
                </a:cxn>
                <a:cxn ang="0">
                  <a:pos x="connsiteX3606" y="connsiteY3606"/>
                </a:cxn>
                <a:cxn ang="0">
                  <a:pos x="connsiteX3607" y="connsiteY3607"/>
                </a:cxn>
                <a:cxn ang="0">
                  <a:pos x="connsiteX3608" y="connsiteY3608"/>
                </a:cxn>
                <a:cxn ang="0">
                  <a:pos x="connsiteX3609" y="connsiteY3609"/>
                </a:cxn>
                <a:cxn ang="0">
                  <a:pos x="connsiteX3610" y="connsiteY3610"/>
                </a:cxn>
                <a:cxn ang="0">
                  <a:pos x="connsiteX3611" y="connsiteY3611"/>
                </a:cxn>
                <a:cxn ang="0">
                  <a:pos x="connsiteX3612" y="connsiteY3612"/>
                </a:cxn>
                <a:cxn ang="0">
                  <a:pos x="connsiteX3613" y="connsiteY3613"/>
                </a:cxn>
                <a:cxn ang="0">
                  <a:pos x="connsiteX3614" y="connsiteY3614"/>
                </a:cxn>
                <a:cxn ang="0">
                  <a:pos x="connsiteX3615" y="connsiteY3615"/>
                </a:cxn>
                <a:cxn ang="0">
                  <a:pos x="connsiteX3616" y="connsiteY3616"/>
                </a:cxn>
                <a:cxn ang="0">
                  <a:pos x="connsiteX3617" y="connsiteY3617"/>
                </a:cxn>
                <a:cxn ang="0">
                  <a:pos x="connsiteX3618" y="connsiteY3618"/>
                </a:cxn>
                <a:cxn ang="0">
                  <a:pos x="connsiteX3619" y="connsiteY3619"/>
                </a:cxn>
                <a:cxn ang="0">
                  <a:pos x="connsiteX3620" y="connsiteY3620"/>
                </a:cxn>
                <a:cxn ang="0">
                  <a:pos x="connsiteX3621" y="connsiteY3621"/>
                </a:cxn>
                <a:cxn ang="0">
                  <a:pos x="connsiteX3622" y="connsiteY3622"/>
                </a:cxn>
                <a:cxn ang="0">
                  <a:pos x="connsiteX3623" y="connsiteY3623"/>
                </a:cxn>
                <a:cxn ang="0">
                  <a:pos x="connsiteX3624" y="connsiteY3624"/>
                </a:cxn>
                <a:cxn ang="0">
                  <a:pos x="connsiteX3625" y="connsiteY3625"/>
                </a:cxn>
                <a:cxn ang="0">
                  <a:pos x="connsiteX3626" y="connsiteY3626"/>
                </a:cxn>
                <a:cxn ang="0">
                  <a:pos x="connsiteX3627" y="connsiteY3627"/>
                </a:cxn>
                <a:cxn ang="0">
                  <a:pos x="connsiteX3628" y="connsiteY3628"/>
                </a:cxn>
                <a:cxn ang="0">
                  <a:pos x="connsiteX3629" y="connsiteY3629"/>
                </a:cxn>
                <a:cxn ang="0">
                  <a:pos x="connsiteX3630" y="connsiteY3630"/>
                </a:cxn>
                <a:cxn ang="0">
                  <a:pos x="connsiteX3631" y="connsiteY3631"/>
                </a:cxn>
                <a:cxn ang="0">
                  <a:pos x="connsiteX3632" y="connsiteY3632"/>
                </a:cxn>
                <a:cxn ang="0">
                  <a:pos x="connsiteX3633" y="connsiteY3633"/>
                </a:cxn>
                <a:cxn ang="0">
                  <a:pos x="connsiteX3634" y="connsiteY3634"/>
                </a:cxn>
                <a:cxn ang="0">
                  <a:pos x="connsiteX3635" y="connsiteY3635"/>
                </a:cxn>
                <a:cxn ang="0">
                  <a:pos x="connsiteX3636" y="connsiteY3636"/>
                </a:cxn>
                <a:cxn ang="0">
                  <a:pos x="connsiteX3637" y="connsiteY3637"/>
                </a:cxn>
                <a:cxn ang="0">
                  <a:pos x="connsiteX3638" y="connsiteY3638"/>
                </a:cxn>
                <a:cxn ang="0">
                  <a:pos x="connsiteX3639" y="connsiteY3639"/>
                </a:cxn>
                <a:cxn ang="0">
                  <a:pos x="connsiteX3640" y="connsiteY3640"/>
                </a:cxn>
                <a:cxn ang="0">
                  <a:pos x="connsiteX3641" y="connsiteY3641"/>
                </a:cxn>
                <a:cxn ang="0">
                  <a:pos x="connsiteX3642" y="connsiteY3642"/>
                </a:cxn>
                <a:cxn ang="0">
                  <a:pos x="connsiteX3643" y="connsiteY3643"/>
                </a:cxn>
                <a:cxn ang="0">
                  <a:pos x="connsiteX3644" y="connsiteY3644"/>
                </a:cxn>
                <a:cxn ang="0">
                  <a:pos x="connsiteX3645" y="connsiteY3645"/>
                </a:cxn>
                <a:cxn ang="0">
                  <a:pos x="connsiteX3646" y="connsiteY3646"/>
                </a:cxn>
                <a:cxn ang="0">
                  <a:pos x="connsiteX3647" y="connsiteY3647"/>
                </a:cxn>
                <a:cxn ang="0">
                  <a:pos x="connsiteX3648" y="connsiteY3648"/>
                </a:cxn>
                <a:cxn ang="0">
                  <a:pos x="connsiteX3649" y="connsiteY3649"/>
                </a:cxn>
                <a:cxn ang="0">
                  <a:pos x="connsiteX3650" y="connsiteY3650"/>
                </a:cxn>
                <a:cxn ang="0">
                  <a:pos x="connsiteX3651" y="connsiteY3651"/>
                </a:cxn>
                <a:cxn ang="0">
                  <a:pos x="connsiteX3652" y="connsiteY3652"/>
                </a:cxn>
                <a:cxn ang="0">
                  <a:pos x="connsiteX3653" y="connsiteY3653"/>
                </a:cxn>
                <a:cxn ang="0">
                  <a:pos x="connsiteX3654" y="connsiteY3654"/>
                </a:cxn>
                <a:cxn ang="0">
                  <a:pos x="connsiteX3655" y="connsiteY3655"/>
                </a:cxn>
                <a:cxn ang="0">
                  <a:pos x="connsiteX3656" y="connsiteY3656"/>
                </a:cxn>
                <a:cxn ang="0">
                  <a:pos x="connsiteX3657" y="connsiteY3657"/>
                </a:cxn>
                <a:cxn ang="0">
                  <a:pos x="connsiteX3658" y="connsiteY3658"/>
                </a:cxn>
                <a:cxn ang="0">
                  <a:pos x="connsiteX3659" y="connsiteY3659"/>
                </a:cxn>
                <a:cxn ang="0">
                  <a:pos x="connsiteX3660" y="connsiteY3660"/>
                </a:cxn>
                <a:cxn ang="0">
                  <a:pos x="connsiteX3661" y="connsiteY3661"/>
                </a:cxn>
                <a:cxn ang="0">
                  <a:pos x="connsiteX3662" y="connsiteY3662"/>
                </a:cxn>
                <a:cxn ang="0">
                  <a:pos x="connsiteX3663" y="connsiteY3663"/>
                </a:cxn>
                <a:cxn ang="0">
                  <a:pos x="connsiteX3664" y="connsiteY3664"/>
                </a:cxn>
                <a:cxn ang="0">
                  <a:pos x="connsiteX3665" y="connsiteY3665"/>
                </a:cxn>
                <a:cxn ang="0">
                  <a:pos x="connsiteX3666" y="connsiteY3666"/>
                </a:cxn>
                <a:cxn ang="0">
                  <a:pos x="connsiteX3667" y="connsiteY3667"/>
                </a:cxn>
                <a:cxn ang="0">
                  <a:pos x="connsiteX3668" y="connsiteY3668"/>
                </a:cxn>
                <a:cxn ang="0">
                  <a:pos x="connsiteX3669" y="connsiteY3669"/>
                </a:cxn>
                <a:cxn ang="0">
                  <a:pos x="connsiteX3670" y="connsiteY3670"/>
                </a:cxn>
                <a:cxn ang="0">
                  <a:pos x="connsiteX3671" y="connsiteY3671"/>
                </a:cxn>
                <a:cxn ang="0">
                  <a:pos x="connsiteX3672" y="connsiteY3672"/>
                </a:cxn>
                <a:cxn ang="0">
                  <a:pos x="connsiteX3673" y="connsiteY3673"/>
                </a:cxn>
                <a:cxn ang="0">
                  <a:pos x="connsiteX3674" y="connsiteY3674"/>
                </a:cxn>
                <a:cxn ang="0">
                  <a:pos x="connsiteX3675" y="connsiteY3675"/>
                </a:cxn>
                <a:cxn ang="0">
                  <a:pos x="connsiteX3676" y="connsiteY3676"/>
                </a:cxn>
                <a:cxn ang="0">
                  <a:pos x="connsiteX3677" y="connsiteY3677"/>
                </a:cxn>
                <a:cxn ang="0">
                  <a:pos x="connsiteX3678" y="connsiteY3678"/>
                </a:cxn>
                <a:cxn ang="0">
                  <a:pos x="connsiteX3679" y="connsiteY3679"/>
                </a:cxn>
                <a:cxn ang="0">
                  <a:pos x="connsiteX3680" y="connsiteY3680"/>
                </a:cxn>
                <a:cxn ang="0">
                  <a:pos x="connsiteX3681" y="connsiteY3681"/>
                </a:cxn>
                <a:cxn ang="0">
                  <a:pos x="connsiteX3682" y="connsiteY3682"/>
                </a:cxn>
                <a:cxn ang="0">
                  <a:pos x="connsiteX3683" y="connsiteY3683"/>
                </a:cxn>
                <a:cxn ang="0">
                  <a:pos x="connsiteX3684" y="connsiteY3684"/>
                </a:cxn>
                <a:cxn ang="0">
                  <a:pos x="connsiteX3685" y="connsiteY3685"/>
                </a:cxn>
                <a:cxn ang="0">
                  <a:pos x="connsiteX3686" y="connsiteY3686"/>
                </a:cxn>
                <a:cxn ang="0">
                  <a:pos x="connsiteX3687" y="connsiteY3687"/>
                </a:cxn>
                <a:cxn ang="0">
                  <a:pos x="connsiteX3688" y="connsiteY3688"/>
                </a:cxn>
                <a:cxn ang="0">
                  <a:pos x="connsiteX3689" y="connsiteY3689"/>
                </a:cxn>
                <a:cxn ang="0">
                  <a:pos x="connsiteX3690" y="connsiteY3690"/>
                </a:cxn>
                <a:cxn ang="0">
                  <a:pos x="connsiteX3691" y="connsiteY3691"/>
                </a:cxn>
                <a:cxn ang="0">
                  <a:pos x="connsiteX3692" y="connsiteY3692"/>
                </a:cxn>
                <a:cxn ang="0">
                  <a:pos x="connsiteX3693" y="connsiteY3693"/>
                </a:cxn>
                <a:cxn ang="0">
                  <a:pos x="connsiteX3694" y="connsiteY3694"/>
                </a:cxn>
                <a:cxn ang="0">
                  <a:pos x="connsiteX3695" y="connsiteY3695"/>
                </a:cxn>
                <a:cxn ang="0">
                  <a:pos x="connsiteX3696" y="connsiteY3696"/>
                </a:cxn>
                <a:cxn ang="0">
                  <a:pos x="connsiteX3697" y="connsiteY3697"/>
                </a:cxn>
                <a:cxn ang="0">
                  <a:pos x="connsiteX3698" y="connsiteY3698"/>
                </a:cxn>
                <a:cxn ang="0">
                  <a:pos x="connsiteX3699" y="connsiteY3699"/>
                </a:cxn>
                <a:cxn ang="0">
                  <a:pos x="connsiteX3700" y="connsiteY3700"/>
                </a:cxn>
                <a:cxn ang="0">
                  <a:pos x="connsiteX3701" y="connsiteY3701"/>
                </a:cxn>
                <a:cxn ang="0">
                  <a:pos x="connsiteX3702" y="connsiteY3702"/>
                </a:cxn>
                <a:cxn ang="0">
                  <a:pos x="connsiteX3703" y="connsiteY3703"/>
                </a:cxn>
                <a:cxn ang="0">
                  <a:pos x="connsiteX3704" y="connsiteY3704"/>
                </a:cxn>
                <a:cxn ang="0">
                  <a:pos x="connsiteX3705" y="connsiteY3705"/>
                </a:cxn>
                <a:cxn ang="0">
                  <a:pos x="connsiteX3706" y="connsiteY3706"/>
                </a:cxn>
                <a:cxn ang="0">
                  <a:pos x="connsiteX3707" y="connsiteY3707"/>
                </a:cxn>
                <a:cxn ang="0">
                  <a:pos x="connsiteX3708" y="connsiteY3708"/>
                </a:cxn>
                <a:cxn ang="0">
                  <a:pos x="connsiteX3709" y="connsiteY3709"/>
                </a:cxn>
                <a:cxn ang="0">
                  <a:pos x="connsiteX3710" y="connsiteY3710"/>
                </a:cxn>
                <a:cxn ang="0">
                  <a:pos x="connsiteX3711" y="connsiteY3711"/>
                </a:cxn>
                <a:cxn ang="0">
                  <a:pos x="connsiteX3712" y="connsiteY3712"/>
                </a:cxn>
                <a:cxn ang="0">
                  <a:pos x="connsiteX3713" y="connsiteY3713"/>
                </a:cxn>
                <a:cxn ang="0">
                  <a:pos x="connsiteX3714" y="connsiteY3714"/>
                </a:cxn>
                <a:cxn ang="0">
                  <a:pos x="connsiteX3715" y="connsiteY3715"/>
                </a:cxn>
                <a:cxn ang="0">
                  <a:pos x="connsiteX3716" y="connsiteY3716"/>
                </a:cxn>
                <a:cxn ang="0">
                  <a:pos x="connsiteX3717" y="connsiteY3717"/>
                </a:cxn>
                <a:cxn ang="0">
                  <a:pos x="connsiteX3718" y="connsiteY3718"/>
                </a:cxn>
                <a:cxn ang="0">
                  <a:pos x="connsiteX3719" y="connsiteY3719"/>
                </a:cxn>
                <a:cxn ang="0">
                  <a:pos x="connsiteX3720" y="connsiteY3720"/>
                </a:cxn>
                <a:cxn ang="0">
                  <a:pos x="connsiteX3721" y="connsiteY3721"/>
                </a:cxn>
                <a:cxn ang="0">
                  <a:pos x="connsiteX3722" y="connsiteY3722"/>
                </a:cxn>
                <a:cxn ang="0">
                  <a:pos x="connsiteX3723" y="connsiteY3723"/>
                </a:cxn>
                <a:cxn ang="0">
                  <a:pos x="connsiteX3724" y="connsiteY3724"/>
                </a:cxn>
                <a:cxn ang="0">
                  <a:pos x="connsiteX3725" y="connsiteY3725"/>
                </a:cxn>
                <a:cxn ang="0">
                  <a:pos x="connsiteX3726" y="connsiteY3726"/>
                </a:cxn>
                <a:cxn ang="0">
                  <a:pos x="connsiteX3727" y="connsiteY3727"/>
                </a:cxn>
                <a:cxn ang="0">
                  <a:pos x="connsiteX3728" y="connsiteY3728"/>
                </a:cxn>
                <a:cxn ang="0">
                  <a:pos x="connsiteX3729" y="connsiteY3729"/>
                </a:cxn>
                <a:cxn ang="0">
                  <a:pos x="connsiteX3730" y="connsiteY3730"/>
                </a:cxn>
                <a:cxn ang="0">
                  <a:pos x="connsiteX3731" y="connsiteY3731"/>
                </a:cxn>
                <a:cxn ang="0">
                  <a:pos x="connsiteX3732" y="connsiteY3732"/>
                </a:cxn>
                <a:cxn ang="0">
                  <a:pos x="connsiteX3733" y="connsiteY3733"/>
                </a:cxn>
                <a:cxn ang="0">
                  <a:pos x="connsiteX3734" y="connsiteY3734"/>
                </a:cxn>
                <a:cxn ang="0">
                  <a:pos x="connsiteX3735" y="connsiteY3735"/>
                </a:cxn>
                <a:cxn ang="0">
                  <a:pos x="connsiteX3736" y="connsiteY3736"/>
                </a:cxn>
                <a:cxn ang="0">
                  <a:pos x="connsiteX3737" y="connsiteY3737"/>
                </a:cxn>
                <a:cxn ang="0">
                  <a:pos x="connsiteX3738" y="connsiteY3738"/>
                </a:cxn>
                <a:cxn ang="0">
                  <a:pos x="connsiteX3739" y="connsiteY3739"/>
                </a:cxn>
                <a:cxn ang="0">
                  <a:pos x="connsiteX3740" y="connsiteY3740"/>
                </a:cxn>
                <a:cxn ang="0">
                  <a:pos x="connsiteX3741" y="connsiteY3741"/>
                </a:cxn>
                <a:cxn ang="0">
                  <a:pos x="connsiteX3742" y="connsiteY3742"/>
                </a:cxn>
                <a:cxn ang="0">
                  <a:pos x="connsiteX3743" y="connsiteY3743"/>
                </a:cxn>
                <a:cxn ang="0">
                  <a:pos x="connsiteX3744" y="connsiteY3744"/>
                </a:cxn>
                <a:cxn ang="0">
                  <a:pos x="connsiteX3745" y="connsiteY3745"/>
                </a:cxn>
                <a:cxn ang="0">
                  <a:pos x="connsiteX3746" y="connsiteY3746"/>
                </a:cxn>
                <a:cxn ang="0">
                  <a:pos x="connsiteX3747" y="connsiteY3747"/>
                </a:cxn>
                <a:cxn ang="0">
                  <a:pos x="connsiteX3748" y="connsiteY3748"/>
                </a:cxn>
                <a:cxn ang="0">
                  <a:pos x="connsiteX3749" y="connsiteY3749"/>
                </a:cxn>
                <a:cxn ang="0">
                  <a:pos x="connsiteX3750" y="connsiteY3750"/>
                </a:cxn>
                <a:cxn ang="0">
                  <a:pos x="connsiteX3751" y="connsiteY3751"/>
                </a:cxn>
                <a:cxn ang="0">
                  <a:pos x="connsiteX3752" y="connsiteY3752"/>
                </a:cxn>
                <a:cxn ang="0">
                  <a:pos x="connsiteX3753" y="connsiteY3753"/>
                </a:cxn>
                <a:cxn ang="0">
                  <a:pos x="connsiteX3754" y="connsiteY3754"/>
                </a:cxn>
                <a:cxn ang="0">
                  <a:pos x="connsiteX3755" y="connsiteY3755"/>
                </a:cxn>
                <a:cxn ang="0">
                  <a:pos x="connsiteX3756" y="connsiteY3756"/>
                </a:cxn>
                <a:cxn ang="0">
                  <a:pos x="connsiteX3757" y="connsiteY3757"/>
                </a:cxn>
                <a:cxn ang="0">
                  <a:pos x="connsiteX3758" y="connsiteY3758"/>
                </a:cxn>
                <a:cxn ang="0">
                  <a:pos x="connsiteX3759" y="connsiteY3759"/>
                </a:cxn>
                <a:cxn ang="0">
                  <a:pos x="connsiteX3760" y="connsiteY3760"/>
                </a:cxn>
                <a:cxn ang="0">
                  <a:pos x="connsiteX3761" y="connsiteY3761"/>
                </a:cxn>
                <a:cxn ang="0">
                  <a:pos x="connsiteX3762" y="connsiteY3762"/>
                </a:cxn>
                <a:cxn ang="0">
                  <a:pos x="connsiteX3763" y="connsiteY3763"/>
                </a:cxn>
                <a:cxn ang="0">
                  <a:pos x="connsiteX3764" y="connsiteY3764"/>
                </a:cxn>
                <a:cxn ang="0">
                  <a:pos x="connsiteX3765" y="connsiteY3765"/>
                </a:cxn>
                <a:cxn ang="0">
                  <a:pos x="connsiteX3766" y="connsiteY3766"/>
                </a:cxn>
                <a:cxn ang="0">
                  <a:pos x="connsiteX3767" y="connsiteY3767"/>
                </a:cxn>
                <a:cxn ang="0">
                  <a:pos x="connsiteX3768" y="connsiteY3768"/>
                </a:cxn>
                <a:cxn ang="0">
                  <a:pos x="connsiteX3769" y="connsiteY3769"/>
                </a:cxn>
                <a:cxn ang="0">
                  <a:pos x="connsiteX3770" y="connsiteY3770"/>
                </a:cxn>
                <a:cxn ang="0">
                  <a:pos x="connsiteX3771" y="connsiteY3771"/>
                </a:cxn>
                <a:cxn ang="0">
                  <a:pos x="connsiteX3772" y="connsiteY3772"/>
                </a:cxn>
                <a:cxn ang="0">
                  <a:pos x="connsiteX3773" y="connsiteY3773"/>
                </a:cxn>
                <a:cxn ang="0">
                  <a:pos x="connsiteX3774" y="connsiteY3774"/>
                </a:cxn>
                <a:cxn ang="0">
                  <a:pos x="connsiteX3775" y="connsiteY3775"/>
                </a:cxn>
                <a:cxn ang="0">
                  <a:pos x="connsiteX3776" y="connsiteY3776"/>
                </a:cxn>
                <a:cxn ang="0">
                  <a:pos x="connsiteX3777" y="connsiteY3777"/>
                </a:cxn>
                <a:cxn ang="0">
                  <a:pos x="connsiteX3778" y="connsiteY3778"/>
                </a:cxn>
                <a:cxn ang="0">
                  <a:pos x="connsiteX3779" y="connsiteY3779"/>
                </a:cxn>
                <a:cxn ang="0">
                  <a:pos x="connsiteX3780" y="connsiteY3780"/>
                </a:cxn>
                <a:cxn ang="0">
                  <a:pos x="connsiteX3781" y="connsiteY3781"/>
                </a:cxn>
                <a:cxn ang="0">
                  <a:pos x="connsiteX3782" y="connsiteY3782"/>
                </a:cxn>
                <a:cxn ang="0">
                  <a:pos x="connsiteX3783" y="connsiteY3783"/>
                </a:cxn>
                <a:cxn ang="0">
                  <a:pos x="connsiteX3784" y="connsiteY3784"/>
                </a:cxn>
                <a:cxn ang="0">
                  <a:pos x="connsiteX3785" y="connsiteY3785"/>
                </a:cxn>
                <a:cxn ang="0">
                  <a:pos x="connsiteX3786" y="connsiteY3786"/>
                </a:cxn>
                <a:cxn ang="0">
                  <a:pos x="connsiteX3787" y="connsiteY3787"/>
                </a:cxn>
                <a:cxn ang="0">
                  <a:pos x="connsiteX3788" y="connsiteY3788"/>
                </a:cxn>
                <a:cxn ang="0">
                  <a:pos x="connsiteX3789" y="connsiteY3789"/>
                </a:cxn>
                <a:cxn ang="0">
                  <a:pos x="connsiteX3790" y="connsiteY3790"/>
                </a:cxn>
                <a:cxn ang="0">
                  <a:pos x="connsiteX3791" y="connsiteY3791"/>
                </a:cxn>
                <a:cxn ang="0">
                  <a:pos x="connsiteX3792" y="connsiteY3792"/>
                </a:cxn>
                <a:cxn ang="0">
                  <a:pos x="connsiteX3793" y="connsiteY3793"/>
                </a:cxn>
                <a:cxn ang="0">
                  <a:pos x="connsiteX3794" y="connsiteY3794"/>
                </a:cxn>
                <a:cxn ang="0">
                  <a:pos x="connsiteX3795" y="connsiteY3795"/>
                </a:cxn>
                <a:cxn ang="0">
                  <a:pos x="connsiteX3796" y="connsiteY3796"/>
                </a:cxn>
                <a:cxn ang="0">
                  <a:pos x="connsiteX3797" y="connsiteY3797"/>
                </a:cxn>
                <a:cxn ang="0">
                  <a:pos x="connsiteX3798" y="connsiteY3798"/>
                </a:cxn>
                <a:cxn ang="0">
                  <a:pos x="connsiteX3799" y="connsiteY3799"/>
                </a:cxn>
                <a:cxn ang="0">
                  <a:pos x="connsiteX3800" y="connsiteY3800"/>
                </a:cxn>
                <a:cxn ang="0">
                  <a:pos x="connsiteX3801" y="connsiteY3801"/>
                </a:cxn>
                <a:cxn ang="0">
                  <a:pos x="connsiteX3802" y="connsiteY3802"/>
                </a:cxn>
                <a:cxn ang="0">
                  <a:pos x="connsiteX3803" y="connsiteY3803"/>
                </a:cxn>
                <a:cxn ang="0">
                  <a:pos x="connsiteX3804" y="connsiteY3804"/>
                </a:cxn>
                <a:cxn ang="0">
                  <a:pos x="connsiteX3805" y="connsiteY3805"/>
                </a:cxn>
                <a:cxn ang="0">
                  <a:pos x="connsiteX3806" y="connsiteY3806"/>
                </a:cxn>
                <a:cxn ang="0">
                  <a:pos x="connsiteX3807" y="connsiteY3807"/>
                </a:cxn>
                <a:cxn ang="0">
                  <a:pos x="connsiteX3808" y="connsiteY3808"/>
                </a:cxn>
                <a:cxn ang="0">
                  <a:pos x="connsiteX3809" y="connsiteY3809"/>
                </a:cxn>
                <a:cxn ang="0">
                  <a:pos x="connsiteX3810" y="connsiteY3810"/>
                </a:cxn>
                <a:cxn ang="0">
                  <a:pos x="connsiteX3811" y="connsiteY3811"/>
                </a:cxn>
                <a:cxn ang="0">
                  <a:pos x="connsiteX3812" y="connsiteY3812"/>
                </a:cxn>
                <a:cxn ang="0">
                  <a:pos x="connsiteX3813" y="connsiteY3813"/>
                </a:cxn>
                <a:cxn ang="0">
                  <a:pos x="connsiteX3814" y="connsiteY3814"/>
                </a:cxn>
                <a:cxn ang="0">
                  <a:pos x="connsiteX3815" y="connsiteY3815"/>
                </a:cxn>
                <a:cxn ang="0">
                  <a:pos x="connsiteX3816" y="connsiteY3816"/>
                </a:cxn>
                <a:cxn ang="0">
                  <a:pos x="connsiteX3817" y="connsiteY3817"/>
                </a:cxn>
                <a:cxn ang="0">
                  <a:pos x="connsiteX3818" y="connsiteY3818"/>
                </a:cxn>
                <a:cxn ang="0">
                  <a:pos x="connsiteX3819" y="connsiteY3819"/>
                </a:cxn>
                <a:cxn ang="0">
                  <a:pos x="connsiteX3820" y="connsiteY3820"/>
                </a:cxn>
                <a:cxn ang="0">
                  <a:pos x="connsiteX3821" y="connsiteY3821"/>
                </a:cxn>
                <a:cxn ang="0">
                  <a:pos x="connsiteX3822" y="connsiteY3822"/>
                </a:cxn>
                <a:cxn ang="0">
                  <a:pos x="connsiteX3823" y="connsiteY3823"/>
                </a:cxn>
                <a:cxn ang="0">
                  <a:pos x="connsiteX3824" y="connsiteY3824"/>
                </a:cxn>
                <a:cxn ang="0">
                  <a:pos x="connsiteX3825" y="connsiteY3825"/>
                </a:cxn>
                <a:cxn ang="0">
                  <a:pos x="connsiteX3826" y="connsiteY3826"/>
                </a:cxn>
                <a:cxn ang="0">
                  <a:pos x="connsiteX3827" y="connsiteY3827"/>
                </a:cxn>
                <a:cxn ang="0">
                  <a:pos x="connsiteX3828" y="connsiteY3828"/>
                </a:cxn>
                <a:cxn ang="0">
                  <a:pos x="connsiteX3829" y="connsiteY3829"/>
                </a:cxn>
                <a:cxn ang="0">
                  <a:pos x="connsiteX3830" y="connsiteY3830"/>
                </a:cxn>
                <a:cxn ang="0">
                  <a:pos x="connsiteX3831" y="connsiteY3831"/>
                </a:cxn>
                <a:cxn ang="0">
                  <a:pos x="connsiteX3832" y="connsiteY3832"/>
                </a:cxn>
                <a:cxn ang="0">
                  <a:pos x="connsiteX3833" y="connsiteY3833"/>
                </a:cxn>
                <a:cxn ang="0">
                  <a:pos x="connsiteX3834" y="connsiteY3834"/>
                </a:cxn>
                <a:cxn ang="0">
                  <a:pos x="connsiteX3835" y="connsiteY3835"/>
                </a:cxn>
                <a:cxn ang="0">
                  <a:pos x="connsiteX3836" y="connsiteY3836"/>
                </a:cxn>
                <a:cxn ang="0">
                  <a:pos x="connsiteX3837" y="connsiteY3837"/>
                </a:cxn>
                <a:cxn ang="0">
                  <a:pos x="connsiteX3838" y="connsiteY3838"/>
                </a:cxn>
                <a:cxn ang="0">
                  <a:pos x="connsiteX3839" y="connsiteY3839"/>
                </a:cxn>
                <a:cxn ang="0">
                  <a:pos x="connsiteX3840" y="connsiteY3840"/>
                </a:cxn>
                <a:cxn ang="0">
                  <a:pos x="connsiteX3841" y="connsiteY3841"/>
                </a:cxn>
                <a:cxn ang="0">
                  <a:pos x="connsiteX3842" y="connsiteY3842"/>
                </a:cxn>
                <a:cxn ang="0">
                  <a:pos x="connsiteX3843" y="connsiteY3843"/>
                </a:cxn>
                <a:cxn ang="0">
                  <a:pos x="connsiteX3844" y="connsiteY3844"/>
                </a:cxn>
                <a:cxn ang="0">
                  <a:pos x="connsiteX3845" y="connsiteY3845"/>
                </a:cxn>
                <a:cxn ang="0">
                  <a:pos x="connsiteX3846" y="connsiteY3846"/>
                </a:cxn>
                <a:cxn ang="0">
                  <a:pos x="connsiteX3847" y="connsiteY3847"/>
                </a:cxn>
                <a:cxn ang="0">
                  <a:pos x="connsiteX3848" y="connsiteY3848"/>
                </a:cxn>
                <a:cxn ang="0">
                  <a:pos x="connsiteX3849" y="connsiteY3849"/>
                </a:cxn>
                <a:cxn ang="0">
                  <a:pos x="connsiteX3850" y="connsiteY3850"/>
                </a:cxn>
                <a:cxn ang="0">
                  <a:pos x="connsiteX3851" y="connsiteY3851"/>
                </a:cxn>
                <a:cxn ang="0">
                  <a:pos x="connsiteX3852" y="connsiteY3852"/>
                </a:cxn>
                <a:cxn ang="0">
                  <a:pos x="connsiteX3853" y="connsiteY3853"/>
                </a:cxn>
                <a:cxn ang="0">
                  <a:pos x="connsiteX3854" y="connsiteY3854"/>
                </a:cxn>
                <a:cxn ang="0">
                  <a:pos x="connsiteX3855" y="connsiteY3855"/>
                </a:cxn>
                <a:cxn ang="0">
                  <a:pos x="connsiteX3856" y="connsiteY3856"/>
                </a:cxn>
                <a:cxn ang="0">
                  <a:pos x="connsiteX3857" y="connsiteY3857"/>
                </a:cxn>
                <a:cxn ang="0">
                  <a:pos x="connsiteX3858" y="connsiteY3858"/>
                </a:cxn>
                <a:cxn ang="0">
                  <a:pos x="connsiteX3859" y="connsiteY3859"/>
                </a:cxn>
                <a:cxn ang="0">
                  <a:pos x="connsiteX3860" y="connsiteY3860"/>
                </a:cxn>
                <a:cxn ang="0">
                  <a:pos x="connsiteX3861" y="connsiteY3861"/>
                </a:cxn>
                <a:cxn ang="0">
                  <a:pos x="connsiteX3862" y="connsiteY3862"/>
                </a:cxn>
                <a:cxn ang="0">
                  <a:pos x="connsiteX3863" y="connsiteY3863"/>
                </a:cxn>
                <a:cxn ang="0">
                  <a:pos x="connsiteX3864" y="connsiteY3864"/>
                </a:cxn>
                <a:cxn ang="0">
                  <a:pos x="connsiteX3865" y="connsiteY3865"/>
                </a:cxn>
                <a:cxn ang="0">
                  <a:pos x="connsiteX3866" y="connsiteY3866"/>
                </a:cxn>
                <a:cxn ang="0">
                  <a:pos x="connsiteX3867" y="connsiteY3867"/>
                </a:cxn>
                <a:cxn ang="0">
                  <a:pos x="connsiteX3868" y="connsiteY3868"/>
                </a:cxn>
                <a:cxn ang="0">
                  <a:pos x="connsiteX3869" y="connsiteY3869"/>
                </a:cxn>
                <a:cxn ang="0">
                  <a:pos x="connsiteX3870" y="connsiteY3870"/>
                </a:cxn>
                <a:cxn ang="0">
                  <a:pos x="connsiteX3871" y="connsiteY3871"/>
                </a:cxn>
                <a:cxn ang="0">
                  <a:pos x="connsiteX3872" y="connsiteY3872"/>
                </a:cxn>
                <a:cxn ang="0">
                  <a:pos x="connsiteX3873" y="connsiteY3873"/>
                </a:cxn>
                <a:cxn ang="0">
                  <a:pos x="connsiteX3874" y="connsiteY3874"/>
                </a:cxn>
                <a:cxn ang="0">
                  <a:pos x="connsiteX3875" y="connsiteY3875"/>
                </a:cxn>
                <a:cxn ang="0">
                  <a:pos x="connsiteX3876" y="connsiteY3876"/>
                </a:cxn>
                <a:cxn ang="0">
                  <a:pos x="connsiteX3877" y="connsiteY3877"/>
                </a:cxn>
                <a:cxn ang="0">
                  <a:pos x="connsiteX3878" y="connsiteY3878"/>
                </a:cxn>
                <a:cxn ang="0">
                  <a:pos x="connsiteX3879" y="connsiteY3879"/>
                </a:cxn>
                <a:cxn ang="0">
                  <a:pos x="connsiteX3880" y="connsiteY3880"/>
                </a:cxn>
                <a:cxn ang="0">
                  <a:pos x="connsiteX3881" y="connsiteY3881"/>
                </a:cxn>
                <a:cxn ang="0">
                  <a:pos x="connsiteX3882" y="connsiteY3882"/>
                </a:cxn>
                <a:cxn ang="0">
                  <a:pos x="connsiteX3883" y="connsiteY3883"/>
                </a:cxn>
                <a:cxn ang="0">
                  <a:pos x="connsiteX3884" y="connsiteY3884"/>
                </a:cxn>
                <a:cxn ang="0">
                  <a:pos x="connsiteX3885" y="connsiteY3885"/>
                </a:cxn>
                <a:cxn ang="0">
                  <a:pos x="connsiteX3886" y="connsiteY3886"/>
                </a:cxn>
                <a:cxn ang="0">
                  <a:pos x="connsiteX3887" y="connsiteY3887"/>
                </a:cxn>
                <a:cxn ang="0">
                  <a:pos x="connsiteX3888" y="connsiteY3888"/>
                </a:cxn>
                <a:cxn ang="0">
                  <a:pos x="connsiteX3889" y="connsiteY3889"/>
                </a:cxn>
                <a:cxn ang="0">
                  <a:pos x="connsiteX3890" y="connsiteY3890"/>
                </a:cxn>
                <a:cxn ang="0">
                  <a:pos x="connsiteX3891" y="connsiteY3891"/>
                </a:cxn>
                <a:cxn ang="0">
                  <a:pos x="connsiteX3892" y="connsiteY3892"/>
                </a:cxn>
                <a:cxn ang="0">
                  <a:pos x="connsiteX3893" y="connsiteY3893"/>
                </a:cxn>
                <a:cxn ang="0">
                  <a:pos x="connsiteX3894" y="connsiteY3894"/>
                </a:cxn>
                <a:cxn ang="0">
                  <a:pos x="connsiteX3895" y="connsiteY3895"/>
                </a:cxn>
                <a:cxn ang="0">
                  <a:pos x="connsiteX3896" y="connsiteY3896"/>
                </a:cxn>
                <a:cxn ang="0">
                  <a:pos x="connsiteX3897" y="connsiteY3897"/>
                </a:cxn>
                <a:cxn ang="0">
                  <a:pos x="connsiteX3898" y="connsiteY3898"/>
                </a:cxn>
                <a:cxn ang="0">
                  <a:pos x="connsiteX3899" y="connsiteY3899"/>
                </a:cxn>
                <a:cxn ang="0">
                  <a:pos x="connsiteX3900" y="connsiteY3900"/>
                </a:cxn>
                <a:cxn ang="0">
                  <a:pos x="connsiteX3901" y="connsiteY3901"/>
                </a:cxn>
                <a:cxn ang="0">
                  <a:pos x="connsiteX3902" y="connsiteY3902"/>
                </a:cxn>
                <a:cxn ang="0">
                  <a:pos x="connsiteX3903" y="connsiteY3903"/>
                </a:cxn>
                <a:cxn ang="0">
                  <a:pos x="connsiteX3904" y="connsiteY3904"/>
                </a:cxn>
                <a:cxn ang="0">
                  <a:pos x="connsiteX3905" y="connsiteY3905"/>
                </a:cxn>
                <a:cxn ang="0">
                  <a:pos x="connsiteX3906" y="connsiteY3906"/>
                </a:cxn>
                <a:cxn ang="0">
                  <a:pos x="connsiteX3907" y="connsiteY3907"/>
                </a:cxn>
                <a:cxn ang="0">
                  <a:pos x="connsiteX3908" y="connsiteY3908"/>
                </a:cxn>
                <a:cxn ang="0">
                  <a:pos x="connsiteX3909" y="connsiteY3909"/>
                </a:cxn>
                <a:cxn ang="0">
                  <a:pos x="connsiteX3910" y="connsiteY3910"/>
                </a:cxn>
                <a:cxn ang="0">
                  <a:pos x="connsiteX3911" y="connsiteY3911"/>
                </a:cxn>
                <a:cxn ang="0">
                  <a:pos x="connsiteX3912" y="connsiteY3912"/>
                </a:cxn>
                <a:cxn ang="0">
                  <a:pos x="connsiteX3913" y="connsiteY3913"/>
                </a:cxn>
                <a:cxn ang="0">
                  <a:pos x="connsiteX3914" y="connsiteY3914"/>
                </a:cxn>
                <a:cxn ang="0">
                  <a:pos x="connsiteX3915" y="connsiteY3915"/>
                </a:cxn>
                <a:cxn ang="0">
                  <a:pos x="connsiteX3916" y="connsiteY3916"/>
                </a:cxn>
                <a:cxn ang="0">
                  <a:pos x="connsiteX3917" y="connsiteY3917"/>
                </a:cxn>
                <a:cxn ang="0">
                  <a:pos x="connsiteX3918" y="connsiteY3918"/>
                </a:cxn>
                <a:cxn ang="0">
                  <a:pos x="connsiteX3919" y="connsiteY3919"/>
                </a:cxn>
                <a:cxn ang="0">
                  <a:pos x="connsiteX3920" y="connsiteY3920"/>
                </a:cxn>
                <a:cxn ang="0">
                  <a:pos x="connsiteX3921" y="connsiteY3921"/>
                </a:cxn>
                <a:cxn ang="0">
                  <a:pos x="connsiteX3922" y="connsiteY3922"/>
                </a:cxn>
                <a:cxn ang="0">
                  <a:pos x="connsiteX3923" y="connsiteY3923"/>
                </a:cxn>
                <a:cxn ang="0">
                  <a:pos x="connsiteX3924" y="connsiteY3924"/>
                </a:cxn>
                <a:cxn ang="0">
                  <a:pos x="connsiteX3925" y="connsiteY3925"/>
                </a:cxn>
                <a:cxn ang="0">
                  <a:pos x="connsiteX3926" y="connsiteY3926"/>
                </a:cxn>
                <a:cxn ang="0">
                  <a:pos x="connsiteX3927" y="connsiteY3927"/>
                </a:cxn>
                <a:cxn ang="0">
                  <a:pos x="connsiteX3928" y="connsiteY3928"/>
                </a:cxn>
                <a:cxn ang="0">
                  <a:pos x="connsiteX3929" y="connsiteY3929"/>
                </a:cxn>
                <a:cxn ang="0">
                  <a:pos x="connsiteX3930" y="connsiteY3930"/>
                </a:cxn>
                <a:cxn ang="0">
                  <a:pos x="connsiteX3931" y="connsiteY3931"/>
                </a:cxn>
                <a:cxn ang="0">
                  <a:pos x="connsiteX3932" y="connsiteY3932"/>
                </a:cxn>
                <a:cxn ang="0">
                  <a:pos x="connsiteX3933" y="connsiteY3933"/>
                </a:cxn>
                <a:cxn ang="0">
                  <a:pos x="connsiteX3934" y="connsiteY3934"/>
                </a:cxn>
                <a:cxn ang="0">
                  <a:pos x="connsiteX3935" y="connsiteY3935"/>
                </a:cxn>
                <a:cxn ang="0">
                  <a:pos x="connsiteX3936" y="connsiteY3936"/>
                </a:cxn>
                <a:cxn ang="0">
                  <a:pos x="connsiteX3937" y="connsiteY3937"/>
                </a:cxn>
                <a:cxn ang="0">
                  <a:pos x="connsiteX3938" y="connsiteY3938"/>
                </a:cxn>
                <a:cxn ang="0">
                  <a:pos x="connsiteX3939" y="connsiteY3939"/>
                </a:cxn>
                <a:cxn ang="0">
                  <a:pos x="connsiteX3940" y="connsiteY3940"/>
                </a:cxn>
                <a:cxn ang="0">
                  <a:pos x="connsiteX3941" y="connsiteY3941"/>
                </a:cxn>
                <a:cxn ang="0">
                  <a:pos x="connsiteX3942" y="connsiteY3942"/>
                </a:cxn>
                <a:cxn ang="0">
                  <a:pos x="connsiteX3943" y="connsiteY3943"/>
                </a:cxn>
                <a:cxn ang="0">
                  <a:pos x="connsiteX3944" y="connsiteY3944"/>
                </a:cxn>
                <a:cxn ang="0">
                  <a:pos x="connsiteX3945" y="connsiteY3945"/>
                </a:cxn>
                <a:cxn ang="0">
                  <a:pos x="connsiteX3946" y="connsiteY3946"/>
                </a:cxn>
                <a:cxn ang="0">
                  <a:pos x="connsiteX3947" y="connsiteY3947"/>
                </a:cxn>
                <a:cxn ang="0">
                  <a:pos x="connsiteX3948" y="connsiteY3948"/>
                </a:cxn>
                <a:cxn ang="0">
                  <a:pos x="connsiteX3949" y="connsiteY3949"/>
                </a:cxn>
                <a:cxn ang="0">
                  <a:pos x="connsiteX3950" y="connsiteY3950"/>
                </a:cxn>
                <a:cxn ang="0">
                  <a:pos x="connsiteX3951" y="connsiteY3951"/>
                </a:cxn>
                <a:cxn ang="0">
                  <a:pos x="connsiteX3952" y="connsiteY3952"/>
                </a:cxn>
                <a:cxn ang="0">
                  <a:pos x="connsiteX3953" y="connsiteY3953"/>
                </a:cxn>
                <a:cxn ang="0">
                  <a:pos x="connsiteX3954" y="connsiteY3954"/>
                </a:cxn>
                <a:cxn ang="0">
                  <a:pos x="connsiteX3955" y="connsiteY3955"/>
                </a:cxn>
                <a:cxn ang="0">
                  <a:pos x="connsiteX3956" y="connsiteY3956"/>
                </a:cxn>
                <a:cxn ang="0">
                  <a:pos x="connsiteX3957" y="connsiteY3957"/>
                </a:cxn>
                <a:cxn ang="0">
                  <a:pos x="connsiteX3958" y="connsiteY3958"/>
                </a:cxn>
                <a:cxn ang="0">
                  <a:pos x="connsiteX3959" y="connsiteY3959"/>
                </a:cxn>
                <a:cxn ang="0">
                  <a:pos x="connsiteX3960" y="connsiteY3960"/>
                </a:cxn>
                <a:cxn ang="0">
                  <a:pos x="connsiteX3961" y="connsiteY3961"/>
                </a:cxn>
                <a:cxn ang="0">
                  <a:pos x="connsiteX3962" y="connsiteY3962"/>
                </a:cxn>
                <a:cxn ang="0">
                  <a:pos x="connsiteX3963" y="connsiteY3963"/>
                </a:cxn>
                <a:cxn ang="0">
                  <a:pos x="connsiteX3964" y="connsiteY3964"/>
                </a:cxn>
                <a:cxn ang="0">
                  <a:pos x="connsiteX3965" y="connsiteY3965"/>
                </a:cxn>
                <a:cxn ang="0">
                  <a:pos x="connsiteX3966" y="connsiteY3966"/>
                </a:cxn>
                <a:cxn ang="0">
                  <a:pos x="connsiteX3967" y="connsiteY3967"/>
                </a:cxn>
                <a:cxn ang="0">
                  <a:pos x="connsiteX3968" y="connsiteY3968"/>
                </a:cxn>
                <a:cxn ang="0">
                  <a:pos x="connsiteX3969" y="connsiteY3969"/>
                </a:cxn>
                <a:cxn ang="0">
                  <a:pos x="connsiteX3970" y="connsiteY3970"/>
                </a:cxn>
                <a:cxn ang="0">
                  <a:pos x="connsiteX3971" y="connsiteY3971"/>
                </a:cxn>
                <a:cxn ang="0">
                  <a:pos x="connsiteX3972" y="connsiteY3972"/>
                </a:cxn>
                <a:cxn ang="0">
                  <a:pos x="connsiteX3973" y="connsiteY3973"/>
                </a:cxn>
                <a:cxn ang="0">
                  <a:pos x="connsiteX3974" y="connsiteY3974"/>
                </a:cxn>
                <a:cxn ang="0">
                  <a:pos x="connsiteX3975" y="connsiteY3975"/>
                </a:cxn>
                <a:cxn ang="0">
                  <a:pos x="connsiteX3976" y="connsiteY3976"/>
                </a:cxn>
                <a:cxn ang="0">
                  <a:pos x="connsiteX3977" y="connsiteY3977"/>
                </a:cxn>
                <a:cxn ang="0">
                  <a:pos x="connsiteX3978" y="connsiteY3978"/>
                </a:cxn>
                <a:cxn ang="0">
                  <a:pos x="connsiteX3979" y="connsiteY3979"/>
                </a:cxn>
                <a:cxn ang="0">
                  <a:pos x="connsiteX3980" y="connsiteY3980"/>
                </a:cxn>
                <a:cxn ang="0">
                  <a:pos x="connsiteX3981" y="connsiteY3981"/>
                </a:cxn>
                <a:cxn ang="0">
                  <a:pos x="connsiteX3982" y="connsiteY3982"/>
                </a:cxn>
                <a:cxn ang="0">
                  <a:pos x="connsiteX3983" y="connsiteY3983"/>
                </a:cxn>
                <a:cxn ang="0">
                  <a:pos x="connsiteX3984" y="connsiteY3984"/>
                </a:cxn>
                <a:cxn ang="0">
                  <a:pos x="connsiteX3985" y="connsiteY3985"/>
                </a:cxn>
                <a:cxn ang="0">
                  <a:pos x="connsiteX3986" y="connsiteY3986"/>
                </a:cxn>
                <a:cxn ang="0">
                  <a:pos x="connsiteX3987" y="connsiteY3987"/>
                </a:cxn>
                <a:cxn ang="0">
                  <a:pos x="connsiteX3988" y="connsiteY3988"/>
                </a:cxn>
                <a:cxn ang="0">
                  <a:pos x="connsiteX3989" y="connsiteY3989"/>
                </a:cxn>
                <a:cxn ang="0">
                  <a:pos x="connsiteX3990" y="connsiteY3990"/>
                </a:cxn>
                <a:cxn ang="0">
                  <a:pos x="connsiteX3991" y="connsiteY3991"/>
                </a:cxn>
                <a:cxn ang="0">
                  <a:pos x="connsiteX3992" y="connsiteY3992"/>
                </a:cxn>
                <a:cxn ang="0">
                  <a:pos x="connsiteX3993" y="connsiteY3993"/>
                </a:cxn>
                <a:cxn ang="0">
                  <a:pos x="connsiteX3994" y="connsiteY3994"/>
                </a:cxn>
                <a:cxn ang="0">
                  <a:pos x="connsiteX3995" y="connsiteY3995"/>
                </a:cxn>
                <a:cxn ang="0">
                  <a:pos x="connsiteX3996" y="connsiteY3996"/>
                </a:cxn>
                <a:cxn ang="0">
                  <a:pos x="connsiteX3997" y="connsiteY3997"/>
                </a:cxn>
                <a:cxn ang="0">
                  <a:pos x="connsiteX3998" y="connsiteY3998"/>
                </a:cxn>
                <a:cxn ang="0">
                  <a:pos x="connsiteX3999" y="connsiteY3999"/>
                </a:cxn>
                <a:cxn ang="0">
                  <a:pos x="connsiteX4000" y="connsiteY4000"/>
                </a:cxn>
                <a:cxn ang="0">
                  <a:pos x="connsiteX4001" y="connsiteY4001"/>
                </a:cxn>
                <a:cxn ang="0">
                  <a:pos x="connsiteX4002" y="connsiteY4002"/>
                </a:cxn>
                <a:cxn ang="0">
                  <a:pos x="connsiteX4003" y="connsiteY4003"/>
                </a:cxn>
                <a:cxn ang="0">
                  <a:pos x="connsiteX4004" y="connsiteY4004"/>
                </a:cxn>
                <a:cxn ang="0">
                  <a:pos x="connsiteX4005" y="connsiteY4005"/>
                </a:cxn>
                <a:cxn ang="0">
                  <a:pos x="connsiteX4006" y="connsiteY4006"/>
                </a:cxn>
                <a:cxn ang="0">
                  <a:pos x="connsiteX4007" y="connsiteY4007"/>
                </a:cxn>
                <a:cxn ang="0">
                  <a:pos x="connsiteX4008" y="connsiteY4008"/>
                </a:cxn>
                <a:cxn ang="0">
                  <a:pos x="connsiteX4009" y="connsiteY4009"/>
                </a:cxn>
                <a:cxn ang="0">
                  <a:pos x="connsiteX4010" y="connsiteY4010"/>
                </a:cxn>
                <a:cxn ang="0">
                  <a:pos x="connsiteX4011" y="connsiteY4011"/>
                </a:cxn>
                <a:cxn ang="0">
                  <a:pos x="connsiteX4012" y="connsiteY4012"/>
                </a:cxn>
                <a:cxn ang="0">
                  <a:pos x="connsiteX4013" y="connsiteY4013"/>
                </a:cxn>
                <a:cxn ang="0">
                  <a:pos x="connsiteX4014" y="connsiteY4014"/>
                </a:cxn>
                <a:cxn ang="0">
                  <a:pos x="connsiteX4015" y="connsiteY4015"/>
                </a:cxn>
                <a:cxn ang="0">
                  <a:pos x="connsiteX4016" y="connsiteY4016"/>
                </a:cxn>
                <a:cxn ang="0">
                  <a:pos x="connsiteX4017" y="connsiteY4017"/>
                </a:cxn>
                <a:cxn ang="0">
                  <a:pos x="connsiteX4018" y="connsiteY4018"/>
                </a:cxn>
                <a:cxn ang="0">
                  <a:pos x="connsiteX4019" y="connsiteY4019"/>
                </a:cxn>
                <a:cxn ang="0">
                  <a:pos x="connsiteX4020" y="connsiteY4020"/>
                </a:cxn>
                <a:cxn ang="0">
                  <a:pos x="connsiteX4021" y="connsiteY4021"/>
                </a:cxn>
                <a:cxn ang="0">
                  <a:pos x="connsiteX4022" y="connsiteY4022"/>
                </a:cxn>
                <a:cxn ang="0">
                  <a:pos x="connsiteX4023" y="connsiteY4023"/>
                </a:cxn>
                <a:cxn ang="0">
                  <a:pos x="connsiteX4024" y="connsiteY4024"/>
                </a:cxn>
                <a:cxn ang="0">
                  <a:pos x="connsiteX4025" y="connsiteY4025"/>
                </a:cxn>
                <a:cxn ang="0">
                  <a:pos x="connsiteX4026" y="connsiteY4026"/>
                </a:cxn>
                <a:cxn ang="0">
                  <a:pos x="connsiteX4027" y="connsiteY4027"/>
                </a:cxn>
                <a:cxn ang="0">
                  <a:pos x="connsiteX4028" y="connsiteY4028"/>
                </a:cxn>
                <a:cxn ang="0">
                  <a:pos x="connsiteX4029" y="connsiteY4029"/>
                </a:cxn>
                <a:cxn ang="0">
                  <a:pos x="connsiteX4030" y="connsiteY4030"/>
                </a:cxn>
                <a:cxn ang="0">
                  <a:pos x="connsiteX4031" y="connsiteY4031"/>
                </a:cxn>
                <a:cxn ang="0">
                  <a:pos x="connsiteX4032" y="connsiteY4032"/>
                </a:cxn>
                <a:cxn ang="0">
                  <a:pos x="connsiteX4033" y="connsiteY4033"/>
                </a:cxn>
                <a:cxn ang="0">
                  <a:pos x="connsiteX4034" y="connsiteY4034"/>
                </a:cxn>
                <a:cxn ang="0">
                  <a:pos x="connsiteX4035" y="connsiteY4035"/>
                </a:cxn>
                <a:cxn ang="0">
                  <a:pos x="connsiteX4036" y="connsiteY4036"/>
                </a:cxn>
                <a:cxn ang="0">
                  <a:pos x="connsiteX4037" y="connsiteY4037"/>
                </a:cxn>
                <a:cxn ang="0">
                  <a:pos x="connsiteX4038" y="connsiteY4038"/>
                </a:cxn>
                <a:cxn ang="0">
                  <a:pos x="connsiteX4039" y="connsiteY4039"/>
                </a:cxn>
                <a:cxn ang="0">
                  <a:pos x="connsiteX4040" y="connsiteY4040"/>
                </a:cxn>
                <a:cxn ang="0">
                  <a:pos x="connsiteX4041" y="connsiteY4041"/>
                </a:cxn>
                <a:cxn ang="0">
                  <a:pos x="connsiteX4042" y="connsiteY4042"/>
                </a:cxn>
                <a:cxn ang="0">
                  <a:pos x="connsiteX4043" y="connsiteY4043"/>
                </a:cxn>
                <a:cxn ang="0">
                  <a:pos x="connsiteX4044" y="connsiteY4044"/>
                </a:cxn>
                <a:cxn ang="0">
                  <a:pos x="connsiteX4045" y="connsiteY4045"/>
                </a:cxn>
                <a:cxn ang="0">
                  <a:pos x="connsiteX4046" y="connsiteY4046"/>
                </a:cxn>
                <a:cxn ang="0">
                  <a:pos x="connsiteX4047" y="connsiteY4047"/>
                </a:cxn>
                <a:cxn ang="0">
                  <a:pos x="connsiteX4048" y="connsiteY4048"/>
                </a:cxn>
                <a:cxn ang="0">
                  <a:pos x="connsiteX4049" y="connsiteY4049"/>
                </a:cxn>
                <a:cxn ang="0">
                  <a:pos x="connsiteX4050" y="connsiteY4050"/>
                </a:cxn>
                <a:cxn ang="0">
                  <a:pos x="connsiteX4051" y="connsiteY4051"/>
                </a:cxn>
                <a:cxn ang="0">
                  <a:pos x="connsiteX4052" y="connsiteY4052"/>
                </a:cxn>
                <a:cxn ang="0">
                  <a:pos x="connsiteX4053" y="connsiteY4053"/>
                </a:cxn>
                <a:cxn ang="0">
                  <a:pos x="connsiteX4054" y="connsiteY4054"/>
                </a:cxn>
                <a:cxn ang="0">
                  <a:pos x="connsiteX4055" y="connsiteY4055"/>
                </a:cxn>
                <a:cxn ang="0">
                  <a:pos x="connsiteX4056" y="connsiteY4056"/>
                </a:cxn>
                <a:cxn ang="0">
                  <a:pos x="connsiteX4057" y="connsiteY4057"/>
                </a:cxn>
                <a:cxn ang="0">
                  <a:pos x="connsiteX4058" y="connsiteY4058"/>
                </a:cxn>
                <a:cxn ang="0">
                  <a:pos x="connsiteX4059" y="connsiteY4059"/>
                </a:cxn>
                <a:cxn ang="0">
                  <a:pos x="connsiteX4060" y="connsiteY4060"/>
                </a:cxn>
                <a:cxn ang="0">
                  <a:pos x="connsiteX4061" y="connsiteY4061"/>
                </a:cxn>
                <a:cxn ang="0">
                  <a:pos x="connsiteX4062" y="connsiteY4062"/>
                </a:cxn>
                <a:cxn ang="0">
                  <a:pos x="connsiteX4063" y="connsiteY4063"/>
                </a:cxn>
                <a:cxn ang="0">
                  <a:pos x="connsiteX4064" y="connsiteY4064"/>
                </a:cxn>
                <a:cxn ang="0">
                  <a:pos x="connsiteX4065" y="connsiteY4065"/>
                </a:cxn>
                <a:cxn ang="0">
                  <a:pos x="connsiteX4066" y="connsiteY4066"/>
                </a:cxn>
                <a:cxn ang="0">
                  <a:pos x="connsiteX4067" y="connsiteY4067"/>
                </a:cxn>
                <a:cxn ang="0">
                  <a:pos x="connsiteX4068" y="connsiteY4068"/>
                </a:cxn>
                <a:cxn ang="0">
                  <a:pos x="connsiteX4069" y="connsiteY4069"/>
                </a:cxn>
                <a:cxn ang="0">
                  <a:pos x="connsiteX4070" y="connsiteY4070"/>
                </a:cxn>
                <a:cxn ang="0">
                  <a:pos x="connsiteX4071" y="connsiteY4071"/>
                </a:cxn>
                <a:cxn ang="0">
                  <a:pos x="connsiteX4072" y="connsiteY4072"/>
                </a:cxn>
                <a:cxn ang="0">
                  <a:pos x="connsiteX4073" y="connsiteY4073"/>
                </a:cxn>
                <a:cxn ang="0">
                  <a:pos x="connsiteX4074" y="connsiteY4074"/>
                </a:cxn>
                <a:cxn ang="0">
                  <a:pos x="connsiteX4075" y="connsiteY4075"/>
                </a:cxn>
                <a:cxn ang="0">
                  <a:pos x="connsiteX4076" y="connsiteY4076"/>
                </a:cxn>
                <a:cxn ang="0">
                  <a:pos x="connsiteX4077" y="connsiteY4077"/>
                </a:cxn>
                <a:cxn ang="0">
                  <a:pos x="connsiteX4078" y="connsiteY4078"/>
                </a:cxn>
                <a:cxn ang="0">
                  <a:pos x="connsiteX4079" y="connsiteY4079"/>
                </a:cxn>
                <a:cxn ang="0">
                  <a:pos x="connsiteX4080" y="connsiteY4080"/>
                </a:cxn>
                <a:cxn ang="0">
                  <a:pos x="connsiteX4081" y="connsiteY4081"/>
                </a:cxn>
                <a:cxn ang="0">
                  <a:pos x="connsiteX4082" y="connsiteY4082"/>
                </a:cxn>
                <a:cxn ang="0">
                  <a:pos x="connsiteX4083" y="connsiteY4083"/>
                </a:cxn>
                <a:cxn ang="0">
                  <a:pos x="connsiteX4084" y="connsiteY4084"/>
                </a:cxn>
                <a:cxn ang="0">
                  <a:pos x="connsiteX4085" y="connsiteY4085"/>
                </a:cxn>
                <a:cxn ang="0">
                  <a:pos x="connsiteX4086" y="connsiteY4086"/>
                </a:cxn>
                <a:cxn ang="0">
                  <a:pos x="connsiteX4087" y="connsiteY4087"/>
                </a:cxn>
                <a:cxn ang="0">
                  <a:pos x="connsiteX4088" y="connsiteY4088"/>
                </a:cxn>
                <a:cxn ang="0">
                  <a:pos x="connsiteX4089" y="connsiteY4089"/>
                </a:cxn>
                <a:cxn ang="0">
                  <a:pos x="connsiteX4090" y="connsiteY4090"/>
                </a:cxn>
                <a:cxn ang="0">
                  <a:pos x="connsiteX4091" y="connsiteY4091"/>
                </a:cxn>
                <a:cxn ang="0">
                  <a:pos x="connsiteX4092" y="connsiteY4092"/>
                </a:cxn>
                <a:cxn ang="0">
                  <a:pos x="connsiteX4093" y="connsiteY4093"/>
                </a:cxn>
                <a:cxn ang="0">
                  <a:pos x="connsiteX4094" y="connsiteY4094"/>
                </a:cxn>
                <a:cxn ang="0">
                  <a:pos x="connsiteX4095" y="connsiteY4095"/>
                </a:cxn>
                <a:cxn ang="0">
                  <a:pos x="connsiteX4096" y="connsiteY4096"/>
                </a:cxn>
                <a:cxn ang="0">
                  <a:pos x="connsiteX4097" y="connsiteY4097"/>
                </a:cxn>
                <a:cxn ang="0">
                  <a:pos x="connsiteX4098" y="connsiteY4098"/>
                </a:cxn>
                <a:cxn ang="0">
                  <a:pos x="connsiteX4099" y="connsiteY4099"/>
                </a:cxn>
                <a:cxn ang="0">
                  <a:pos x="connsiteX4100" y="connsiteY4100"/>
                </a:cxn>
                <a:cxn ang="0">
                  <a:pos x="connsiteX4101" y="connsiteY4101"/>
                </a:cxn>
                <a:cxn ang="0">
                  <a:pos x="connsiteX4102" y="connsiteY4102"/>
                </a:cxn>
                <a:cxn ang="0">
                  <a:pos x="connsiteX4103" y="connsiteY4103"/>
                </a:cxn>
                <a:cxn ang="0">
                  <a:pos x="connsiteX4104" y="connsiteY4104"/>
                </a:cxn>
                <a:cxn ang="0">
                  <a:pos x="connsiteX4105" y="connsiteY4105"/>
                </a:cxn>
                <a:cxn ang="0">
                  <a:pos x="connsiteX4106" y="connsiteY4106"/>
                </a:cxn>
                <a:cxn ang="0">
                  <a:pos x="connsiteX4107" y="connsiteY4107"/>
                </a:cxn>
                <a:cxn ang="0">
                  <a:pos x="connsiteX4108" y="connsiteY4108"/>
                </a:cxn>
                <a:cxn ang="0">
                  <a:pos x="connsiteX4109" y="connsiteY4109"/>
                </a:cxn>
                <a:cxn ang="0">
                  <a:pos x="connsiteX4110" y="connsiteY4110"/>
                </a:cxn>
                <a:cxn ang="0">
                  <a:pos x="connsiteX4111" y="connsiteY4111"/>
                </a:cxn>
                <a:cxn ang="0">
                  <a:pos x="connsiteX4112" y="connsiteY4112"/>
                </a:cxn>
                <a:cxn ang="0">
                  <a:pos x="connsiteX4113" y="connsiteY4113"/>
                </a:cxn>
                <a:cxn ang="0">
                  <a:pos x="connsiteX4114" y="connsiteY4114"/>
                </a:cxn>
                <a:cxn ang="0">
                  <a:pos x="connsiteX4115" y="connsiteY4115"/>
                </a:cxn>
                <a:cxn ang="0">
                  <a:pos x="connsiteX4116" y="connsiteY4116"/>
                </a:cxn>
                <a:cxn ang="0">
                  <a:pos x="connsiteX4117" y="connsiteY4117"/>
                </a:cxn>
                <a:cxn ang="0">
                  <a:pos x="connsiteX4118" y="connsiteY4118"/>
                </a:cxn>
                <a:cxn ang="0">
                  <a:pos x="connsiteX4119" y="connsiteY4119"/>
                </a:cxn>
                <a:cxn ang="0">
                  <a:pos x="connsiteX4120" y="connsiteY4120"/>
                </a:cxn>
                <a:cxn ang="0">
                  <a:pos x="connsiteX4121" y="connsiteY4121"/>
                </a:cxn>
                <a:cxn ang="0">
                  <a:pos x="connsiteX4122" y="connsiteY4122"/>
                </a:cxn>
                <a:cxn ang="0">
                  <a:pos x="connsiteX4123" y="connsiteY4123"/>
                </a:cxn>
                <a:cxn ang="0">
                  <a:pos x="connsiteX4124" y="connsiteY4124"/>
                </a:cxn>
                <a:cxn ang="0">
                  <a:pos x="connsiteX4125" y="connsiteY4125"/>
                </a:cxn>
                <a:cxn ang="0">
                  <a:pos x="connsiteX4126" y="connsiteY4126"/>
                </a:cxn>
                <a:cxn ang="0">
                  <a:pos x="connsiteX4127" y="connsiteY4127"/>
                </a:cxn>
                <a:cxn ang="0">
                  <a:pos x="connsiteX4128" y="connsiteY4128"/>
                </a:cxn>
                <a:cxn ang="0">
                  <a:pos x="connsiteX4129" y="connsiteY4129"/>
                </a:cxn>
                <a:cxn ang="0">
                  <a:pos x="connsiteX4130" y="connsiteY4130"/>
                </a:cxn>
                <a:cxn ang="0">
                  <a:pos x="connsiteX4131" y="connsiteY4131"/>
                </a:cxn>
                <a:cxn ang="0">
                  <a:pos x="connsiteX4132" y="connsiteY4132"/>
                </a:cxn>
                <a:cxn ang="0">
                  <a:pos x="connsiteX4133" y="connsiteY4133"/>
                </a:cxn>
                <a:cxn ang="0">
                  <a:pos x="connsiteX4134" y="connsiteY4134"/>
                </a:cxn>
                <a:cxn ang="0">
                  <a:pos x="connsiteX4135" y="connsiteY4135"/>
                </a:cxn>
                <a:cxn ang="0">
                  <a:pos x="connsiteX4136" y="connsiteY4136"/>
                </a:cxn>
                <a:cxn ang="0">
                  <a:pos x="connsiteX4137" y="connsiteY4137"/>
                </a:cxn>
                <a:cxn ang="0">
                  <a:pos x="connsiteX4138" y="connsiteY4138"/>
                </a:cxn>
                <a:cxn ang="0">
                  <a:pos x="connsiteX4139" y="connsiteY4139"/>
                </a:cxn>
                <a:cxn ang="0">
                  <a:pos x="connsiteX4140" y="connsiteY4140"/>
                </a:cxn>
                <a:cxn ang="0">
                  <a:pos x="connsiteX4141" y="connsiteY4141"/>
                </a:cxn>
                <a:cxn ang="0">
                  <a:pos x="connsiteX4142" y="connsiteY4142"/>
                </a:cxn>
                <a:cxn ang="0">
                  <a:pos x="connsiteX4143" y="connsiteY4143"/>
                </a:cxn>
                <a:cxn ang="0">
                  <a:pos x="connsiteX4144" y="connsiteY4144"/>
                </a:cxn>
                <a:cxn ang="0">
                  <a:pos x="connsiteX4145" y="connsiteY4145"/>
                </a:cxn>
                <a:cxn ang="0">
                  <a:pos x="connsiteX4146" y="connsiteY4146"/>
                </a:cxn>
                <a:cxn ang="0">
                  <a:pos x="connsiteX4147" y="connsiteY4147"/>
                </a:cxn>
                <a:cxn ang="0">
                  <a:pos x="connsiteX4148" y="connsiteY4148"/>
                </a:cxn>
                <a:cxn ang="0">
                  <a:pos x="connsiteX4149" y="connsiteY4149"/>
                </a:cxn>
                <a:cxn ang="0">
                  <a:pos x="connsiteX4150" y="connsiteY4150"/>
                </a:cxn>
                <a:cxn ang="0">
                  <a:pos x="connsiteX4151" y="connsiteY4151"/>
                </a:cxn>
                <a:cxn ang="0">
                  <a:pos x="connsiteX4152" y="connsiteY4152"/>
                </a:cxn>
                <a:cxn ang="0">
                  <a:pos x="connsiteX4153" y="connsiteY4153"/>
                </a:cxn>
                <a:cxn ang="0">
                  <a:pos x="connsiteX4154" y="connsiteY4154"/>
                </a:cxn>
                <a:cxn ang="0">
                  <a:pos x="connsiteX4155" y="connsiteY4155"/>
                </a:cxn>
                <a:cxn ang="0">
                  <a:pos x="connsiteX4156" y="connsiteY4156"/>
                </a:cxn>
                <a:cxn ang="0">
                  <a:pos x="connsiteX4157" y="connsiteY4157"/>
                </a:cxn>
                <a:cxn ang="0">
                  <a:pos x="connsiteX4158" y="connsiteY4158"/>
                </a:cxn>
                <a:cxn ang="0">
                  <a:pos x="connsiteX4159" y="connsiteY4159"/>
                </a:cxn>
                <a:cxn ang="0">
                  <a:pos x="connsiteX4160" y="connsiteY4160"/>
                </a:cxn>
                <a:cxn ang="0">
                  <a:pos x="connsiteX4161" y="connsiteY4161"/>
                </a:cxn>
                <a:cxn ang="0">
                  <a:pos x="connsiteX4162" y="connsiteY4162"/>
                </a:cxn>
                <a:cxn ang="0">
                  <a:pos x="connsiteX4163" y="connsiteY4163"/>
                </a:cxn>
                <a:cxn ang="0">
                  <a:pos x="connsiteX4164" y="connsiteY4164"/>
                </a:cxn>
                <a:cxn ang="0">
                  <a:pos x="connsiteX4165" y="connsiteY4165"/>
                </a:cxn>
                <a:cxn ang="0">
                  <a:pos x="connsiteX4166" y="connsiteY4166"/>
                </a:cxn>
                <a:cxn ang="0">
                  <a:pos x="connsiteX4167" y="connsiteY4167"/>
                </a:cxn>
                <a:cxn ang="0">
                  <a:pos x="connsiteX4168" y="connsiteY4168"/>
                </a:cxn>
                <a:cxn ang="0">
                  <a:pos x="connsiteX4169" y="connsiteY4169"/>
                </a:cxn>
                <a:cxn ang="0">
                  <a:pos x="connsiteX4170" y="connsiteY4170"/>
                </a:cxn>
                <a:cxn ang="0">
                  <a:pos x="connsiteX4171" y="connsiteY4171"/>
                </a:cxn>
                <a:cxn ang="0">
                  <a:pos x="connsiteX4172" y="connsiteY4172"/>
                </a:cxn>
                <a:cxn ang="0">
                  <a:pos x="connsiteX4173" y="connsiteY4173"/>
                </a:cxn>
                <a:cxn ang="0">
                  <a:pos x="connsiteX4174" y="connsiteY4174"/>
                </a:cxn>
                <a:cxn ang="0">
                  <a:pos x="connsiteX4175" y="connsiteY4175"/>
                </a:cxn>
                <a:cxn ang="0">
                  <a:pos x="connsiteX4176" y="connsiteY4176"/>
                </a:cxn>
                <a:cxn ang="0">
                  <a:pos x="connsiteX4177" y="connsiteY4177"/>
                </a:cxn>
                <a:cxn ang="0">
                  <a:pos x="connsiteX4178" y="connsiteY4178"/>
                </a:cxn>
                <a:cxn ang="0">
                  <a:pos x="connsiteX4179" y="connsiteY4179"/>
                </a:cxn>
                <a:cxn ang="0">
                  <a:pos x="connsiteX4180" y="connsiteY4180"/>
                </a:cxn>
                <a:cxn ang="0">
                  <a:pos x="connsiteX4181" y="connsiteY4181"/>
                </a:cxn>
                <a:cxn ang="0">
                  <a:pos x="connsiteX4182" y="connsiteY4182"/>
                </a:cxn>
                <a:cxn ang="0">
                  <a:pos x="connsiteX4183" y="connsiteY4183"/>
                </a:cxn>
                <a:cxn ang="0">
                  <a:pos x="connsiteX4184" y="connsiteY4184"/>
                </a:cxn>
                <a:cxn ang="0">
                  <a:pos x="connsiteX4185" y="connsiteY4185"/>
                </a:cxn>
                <a:cxn ang="0">
                  <a:pos x="connsiteX4186" y="connsiteY4186"/>
                </a:cxn>
                <a:cxn ang="0">
                  <a:pos x="connsiteX4187" y="connsiteY4187"/>
                </a:cxn>
                <a:cxn ang="0">
                  <a:pos x="connsiteX4188" y="connsiteY4188"/>
                </a:cxn>
                <a:cxn ang="0">
                  <a:pos x="connsiteX4189" y="connsiteY4189"/>
                </a:cxn>
                <a:cxn ang="0">
                  <a:pos x="connsiteX4190" y="connsiteY4190"/>
                </a:cxn>
                <a:cxn ang="0">
                  <a:pos x="connsiteX4191" y="connsiteY4191"/>
                </a:cxn>
                <a:cxn ang="0">
                  <a:pos x="connsiteX4192" y="connsiteY4192"/>
                </a:cxn>
                <a:cxn ang="0">
                  <a:pos x="connsiteX4193" y="connsiteY4193"/>
                </a:cxn>
                <a:cxn ang="0">
                  <a:pos x="connsiteX4194" y="connsiteY4194"/>
                </a:cxn>
                <a:cxn ang="0">
                  <a:pos x="connsiteX4195" y="connsiteY4195"/>
                </a:cxn>
                <a:cxn ang="0">
                  <a:pos x="connsiteX4196" y="connsiteY4196"/>
                </a:cxn>
                <a:cxn ang="0">
                  <a:pos x="connsiteX4197" y="connsiteY4197"/>
                </a:cxn>
                <a:cxn ang="0">
                  <a:pos x="connsiteX4198" y="connsiteY4198"/>
                </a:cxn>
                <a:cxn ang="0">
                  <a:pos x="connsiteX4199" y="connsiteY4199"/>
                </a:cxn>
                <a:cxn ang="0">
                  <a:pos x="connsiteX4200" y="connsiteY4200"/>
                </a:cxn>
                <a:cxn ang="0">
                  <a:pos x="connsiteX4201" y="connsiteY4201"/>
                </a:cxn>
                <a:cxn ang="0">
                  <a:pos x="connsiteX4202" y="connsiteY4202"/>
                </a:cxn>
                <a:cxn ang="0">
                  <a:pos x="connsiteX4203" y="connsiteY4203"/>
                </a:cxn>
                <a:cxn ang="0">
                  <a:pos x="connsiteX4204" y="connsiteY4204"/>
                </a:cxn>
                <a:cxn ang="0">
                  <a:pos x="connsiteX4205" y="connsiteY4205"/>
                </a:cxn>
                <a:cxn ang="0">
                  <a:pos x="connsiteX4206" y="connsiteY4206"/>
                </a:cxn>
                <a:cxn ang="0">
                  <a:pos x="connsiteX4207" y="connsiteY4207"/>
                </a:cxn>
                <a:cxn ang="0">
                  <a:pos x="connsiteX4208" y="connsiteY4208"/>
                </a:cxn>
                <a:cxn ang="0">
                  <a:pos x="connsiteX4209" y="connsiteY4209"/>
                </a:cxn>
                <a:cxn ang="0">
                  <a:pos x="connsiteX4210" y="connsiteY4210"/>
                </a:cxn>
                <a:cxn ang="0">
                  <a:pos x="connsiteX4211" y="connsiteY4211"/>
                </a:cxn>
                <a:cxn ang="0">
                  <a:pos x="connsiteX4212" y="connsiteY4212"/>
                </a:cxn>
                <a:cxn ang="0">
                  <a:pos x="connsiteX4213" y="connsiteY4213"/>
                </a:cxn>
                <a:cxn ang="0">
                  <a:pos x="connsiteX4214" y="connsiteY4214"/>
                </a:cxn>
                <a:cxn ang="0">
                  <a:pos x="connsiteX4215" y="connsiteY4215"/>
                </a:cxn>
                <a:cxn ang="0">
                  <a:pos x="connsiteX4216" y="connsiteY4216"/>
                </a:cxn>
                <a:cxn ang="0">
                  <a:pos x="connsiteX4217" y="connsiteY4217"/>
                </a:cxn>
                <a:cxn ang="0">
                  <a:pos x="connsiteX4218" y="connsiteY4218"/>
                </a:cxn>
                <a:cxn ang="0">
                  <a:pos x="connsiteX4219" y="connsiteY4219"/>
                </a:cxn>
                <a:cxn ang="0">
                  <a:pos x="connsiteX4220" y="connsiteY4220"/>
                </a:cxn>
                <a:cxn ang="0">
                  <a:pos x="connsiteX4221" y="connsiteY4221"/>
                </a:cxn>
                <a:cxn ang="0">
                  <a:pos x="connsiteX4222" y="connsiteY4222"/>
                </a:cxn>
                <a:cxn ang="0">
                  <a:pos x="connsiteX4223" y="connsiteY4223"/>
                </a:cxn>
                <a:cxn ang="0">
                  <a:pos x="connsiteX4224" y="connsiteY4224"/>
                </a:cxn>
                <a:cxn ang="0">
                  <a:pos x="connsiteX4225" y="connsiteY4225"/>
                </a:cxn>
                <a:cxn ang="0">
                  <a:pos x="connsiteX4226" y="connsiteY4226"/>
                </a:cxn>
                <a:cxn ang="0">
                  <a:pos x="connsiteX4227" y="connsiteY4227"/>
                </a:cxn>
                <a:cxn ang="0">
                  <a:pos x="connsiteX4228" y="connsiteY4228"/>
                </a:cxn>
                <a:cxn ang="0">
                  <a:pos x="connsiteX4229" y="connsiteY4229"/>
                </a:cxn>
                <a:cxn ang="0">
                  <a:pos x="connsiteX4230" y="connsiteY4230"/>
                </a:cxn>
                <a:cxn ang="0">
                  <a:pos x="connsiteX4231" y="connsiteY4231"/>
                </a:cxn>
                <a:cxn ang="0">
                  <a:pos x="connsiteX4232" y="connsiteY4232"/>
                </a:cxn>
                <a:cxn ang="0">
                  <a:pos x="connsiteX4233" y="connsiteY4233"/>
                </a:cxn>
                <a:cxn ang="0">
                  <a:pos x="connsiteX4234" y="connsiteY4234"/>
                </a:cxn>
                <a:cxn ang="0">
                  <a:pos x="connsiteX4235" y="connsiteY4235"/>
                </a:cxn>
                <a:cxn ang="0">
                  <a:pos x="connsiteX4236" y="connsiteY4236"/>
                </a:cxn>
                <a:cxn ang="0">
                  <a:pos x="connsiteX4237" y="connsiteY4237"/>
                </a:cxn>
                <a:cxn ang="0">
                  <a:pos x="connsiteX4238" y="connsiteY4238"/>
                </a:cxn>
                <a:cxn ang="0">
                  <a:pos x="connsiteX4239" y="connsiteY4239"/>
                </a:cxn>
                <a:cxn ang="0">
                  <a:pos x="connsiteX4240" y="connsiteY4240"/>
                </a:cxn>
                <a:cxn ang="0">
                  <a:pos x="connsiteX4241" y="connsiteY4241"/>
                </a:cxn>
                <a:cxn ang="0">
                  <a:pos x="connsiteX4242" y="connsiteY4242"/>
                </a:cxn>
                <a:cxn ang="0">
                  <a:pos x="connsiteX4243" y="connsiteY4243"/>
                </a:cxn>
                <a:cxn ang="0">
                  <a:pos x="connsiteX4244" y="connsiteY4244"/>
                </a:cxn>
                <a:cxn ang="0">
                  <a:pos x="connsiteX4245" y="connsiteY4245"/>
                </a:cxn>
                <a:cxn ang="0">
                  <a:pos x="connsiteX4246" y="connsiteY4246"/>
                </a:cxn>
                <a:cxn ang="0">
                  <a:pos x="connsiteX4247" y="connsiteY4247"/>
                </a:cxn>
                <a:cxn ang="0">
                  <a:pos x="connsiteX4248" y="connsiteY4248"/>
                </a:cxn>
                <a:cxn ang="0">
                  <a:pos x="connsiteX4249" y="connsiteY4249"/>
                </a:cxn>
                <a:cxn ang="0">
                  <a:pos x="connsiteX4250" y="connsiteY4250"/>
                </a:cxn>
                <a:cxn ang="0">
                  <a:pos x="connsiteX4251" y="connsiteY4251"/>
                </a:cxn>
                <a:cxn ang="0">
                  <a:pos x="connsiteX4252" y="connsiteY4252"/>
                </a:cxn>
                <a:cxn ang="0">
                  <a:pos x="connsiteX4253" y="connsiteY4253"/>
                </a:cxn>
                <a:cxn ang="0">
                  <a:pos x="connsiteX4254" y="connsiteY4254"/>
                </a:cxn>
                <a:cxn ang="0">
                  <a:pos x="connsiteX4255" y="connsiteY4255"/>
                </a:cxn>
                <a:cxn ang="0">
                  <a:pos x="connsiteX4256" y="connsiteY4256"/>
                </a:cxn>
                <a:cxn ang="0">
                  <a:pos x="connsiteX4257" y="connsiteY4257"/>
                </a:cxn>
                <a:cxn ang="0">
                  <a:pos x="connsiteX4258" y="connsiteY4258"/>
                </a:cxn>
                <a:cxn ang="0">
                  <a:pos x="connsiteX4259" y="connsiteY4259"/>
                </a:cxn>
                <a:cxn ang="0">
                  <a:pos x="connsiteX4260" y="connsiteY4260"/>
                </a:cxn>
                <a:cxn ang="0">
                  <a:pos x="connsiteX4261" y="connsiteY4261"/>
                </a:cxn>
                <a:cxn ang="0">
                  <a:pos x="connsiteX4262" y="connsiteY4262"/>
                </a:cxn>
                <a:cxn ang="0">
                  <a:pos x="connsiteX4263" y="connsiteY4263"/>
                </a:cxn>
                <a:cxn ang="0">
                  <a:pos x="connsiteX4264" y="connsiteY4264"/>
                </a:cxn>
                <a:cxn ang="0">
                  <a:pos x="connsiteX4265" y="connsiteY4265"/>
                </a:cxn>
                <a:cxn ang="0">
                  <a:pos x="connsiteX4266" y="connsiteY4266"/>
                </a:cxn>
                <a:cxn ang="0">
                  <a:pos x="connsiteX4267" y="connsiteY4267"/>
                </a:cxn>
                <a:cxn ang="0">
                  <a:pos x="connsiteX4268" y="connsiteY4268"/>
                </a:cxn>
                <a:cxn ang="0">
                  <a:pos x="connsiteX4269" y="connsiteY4269"/>
                </a:cxn>
                <a:cxn ang="0">
                  <a:pos x="connsiteX4270" y="connsiteY4270"/>
                </a:cxn>
                <a:cxn ang="0">
                  <a:pos x="connsiteX4271" y="connsiteY4271"/>
                </a:cxn>
                <a:cxn ang="0">
                  <a:pos x="connsiteX4272" y="connsiteY4272"/>
                </a:cxn>
                <a:cxn ang="0">
                  <a:pos x="connsiteX4273" y="connsiteY4273"/>
                </a:cxn>
                <a:cxn ang="0">
                  <a:pos x="connsiteX4274" y="connsiteY4274"/>
                </a:cxn>
                <a:cxn ang="0">
                  <a:pos x="connsiteX4275" y="connsiteY4275"/>
                </a:cxn>
                <a:cxn ang="0">
                  <a:pos x="connsiteX4276" y="connsiteY4276"/>
                </a:cxn>
                <a:cxn ang="0">
                  <a:pos x="connsiteX4277" y="connsiteY4277"/>
                </a:cxn>
                <a:cxn ang="0">
                  <a:pos x="connsiteX4278" y="connsiteY4278"/>
                </a:cxn>
                <a:cxn ang="0">
                  <a:pos x="connsiteX4279" y="connsiteY4279"/>
                </a:cxn>
                <a:cxn ang="0">
                  <a:pos x="connsiteX4280" y="connsiteY4280"/>
                </a:cxn>
                <a:cxn ang="0">
                  <a:pos x="connsiteX4281" y="connsiteY4281"/>
                </a:cxn>
                <a:cxn ang="0">
                  <a:pos x="connsiteX4282" y="connsiteY4282"/>
                </a:cxn>
                <a:cxn ang="0">
                  <a:pos x="connsiteX4283" y="connsiteY4283"/>
                </a:cxn>
                <a:cxn ang="0">
                  <a:pos x="connsiteX4284" y="connsiteY4284"/>
                </a:cxn>
                <a:cxn ang="0">
                  <a:pos x="connsiteX4285" y="connsiteY4285"/>
                </a:cxn>
                <a:cxn ang="0">
                  <a:pos x="connsiteX4286" y="connsiteY4286"/>
                </a:cxn>
                <a:cxn ang="0">
                  <a:pos x="connsiteX4287" y="connsiteY4287"/>
                </a:cxn>
                <a:cxn ang="0">
                  <a:pos x="connsiteX4288" y="connsiteY4288"/>
                </a:cxn>
                <a:cxn ang="0">
                  <a:pos x="connsiteX4289" y="connsiteY4289"/>
                </a:cxn>
                <a:cxn ang="0">
                  <a:pos x="connsiteX4290" y="connsiteY4290"/>
                </a:cxn>
                <a:cxn ang="0">
                  <a:pos x="connsiteX4291" y="connsiteY4291"/>
                </a:cxn>
                <a:cxn ang="0">
                  <a:pos x="connsiteX4292" y="connsiteY4292"/>
                </a:cxn>
                <a:cxn ang="0">
                  <a:pos x="connsiteX4293" y="connsiteY4293"/>
                </a:cxn>
                <a:cxn ang="0">
                  <a:pos x="connsiteX4294" y="connsiteY4294"/>
                </a:cxn>
                <a:cxn ang="0">
                  <a:pos x="connsiteX4295" y="connsiteY4295"/>
                </a:cxn>
                <a:cxn ang="0">
                  <a:pos x="connsiteX4296" y="connsiteY4296"/>
                </a:cxn>
                <a:cxn ang="0">
                  <a:pos x="connsiteX4297" y="connsiteY4297"/>
                </a:cxn>
                <a:cxn ang="0">
                  <a:pos x="connsiteX4298" y="connsiteY4298"/>
                </a:cxn>
                <a:cxn ang="0">
                  <a:pos x="connsiteX4299" y="connsiteY4299"/>
                </a:cxn>
                <a:cxn ang="0">
                  <a:pos x="connsiteX4300" y="connsiteY4300"/>
                </a:cxn>
                <a:cxn ang="0">
                  <a:pos x="connsiteX4301" y="connsiteY4301"/>
                </a:cxn>
                <a:cxn ang="0">
                  <a:pos x="connsiteX4302" y="connsiteY4302"/>
                </a:cxn>
                <a:cxn ang="0">
                  <a:pos x="connsiteX4303" y="connsiteY4303"/>
                </a:cxn>
                <a:cxn ang="0">
                  <a:pos x="connsiteX4304" y="connsiteY4304"/>
                </a:cxn>
                <a:cxn ang="0">
                  <a:pos x="connsiteX4305" y="connsiteY4305"/>
                </a:cxn>
                <a:cxn ang="0">
                  <a:pos x="connsiteX4306" y="connsiteY4306"/>
                </a:cxn>
                <a:cxn ang="0">
                  <a:pos x="connsiteX4307" y="connsiteY4307"/>
                </a:cxn>
                <a:cxn ang="0">
                  <a:pos x="connsiteX4308" y="connsiteY4308"/>
                </a:cxn>
                <a:cxn ang="0">
                  <a:pos x="connsiteX4309" y="connsiteY4309"/>
                </a:cxn>
                <a:cxn ang="0">
                  <a:pos x="connsiteX4310" y="connsiteY4310"/>
                </a:cxn>
                <a:cxn ang="0">
                  <a:pos x="connsiteX4311" y="connsiteY4311"/>
                </a:cxn>
                <a:cxn ang="0">
                  <a:pos x="connsiteX4312" y="connsiteY4312"/>
                </a:cxn>
                <a:cxn ang="0">
                  <a:pos x="connsiteX4313" y="connsiteY4313"/>
                </a:cxn>
                <a:cxn ang="0">
                  <a:pos x="connsiteX4314" y="connsiteY4314"/>
                </a:cxn>
                <a:cxn ang="0">
                  <a:pos x="connsiteX4315" y="connsiteY4315"/>
                </a:cxn>
                <a:cxn ang="0">
                  <a:pos x="connsiteX4316" y="connsiteY4316"/>
                </a:cxn>
                <a:cxn ang="0">
                  <a:pos x="connsiteX4317" y="connsiteY4317"/>
                </a:cxn>
                <a:cxn ang="0">
                  <a:pos x="connsiteX4318" y="connsiteY4318"/>
                </a:cxn>
                <a:cxn ang="0">
                  <a:pos x="connsiteX4319" y="connsiteY4319"/>
                </a:cxn>
                <a:cxn ang="0">
                  <a:pos x="connsiteX4320" y="connsiteY4320"/>
                </a:cxn>
                <a:cxn ang="0">
                  <a:pos x="connsiteX4321" y="connsiteY4321"/>
                </a:cxn>
                <a:cxn ang="0">
                  <a:pos x="connsiteX4322" y="connsiteY4322"/>
                </a:cxn>
                <a:cxn ang="0">
                  <a:pos x="connsiteX4323" y="connsiteY4323"/>
                </a:cxn>
                <a:cxn ang="0">
                  <a:pos x="connsiteX4324" y="connsiteY4324"/>
                </a:cxn>
                <a:cxn ang="0">
                  <a:pos x="connsiteX4325" y="connsiteY4325"/>
                </a:cxn>
                <a:cxn ang="0">
                  <a:pos x="connsiteX4326" y="connsiteY4326"/>
                </a:cxn>
                <a:cxn ang="0">
                  <a:pos x="connsiteX4327" y="connsiteY4327"/>
                </a:cxn>
                <a:cxn ang="0">
                  <a:pos x="connsiteX4328" y="connsiteY4328"/>
                </a:cxn>
                <a:cxn ang="0">
                  <a:pos x="connsiteX4329" y="connsiteY4329"/>
                </a:cxn>
                <a:cxn ang="0">
                  <a:pos x="connsiteX4330" y="connsiteY4330"/>
                </a:cxn>
                <a:cxn ang="0">
                  <a:pos x="connsiteX4331" y="connsiteY4331"/>
                </a:cxn>
                <a:cxn ang="0">
                  <a:pos x="connsiteX4332" y="connsiteY4332"/>
                </a:cxn>
                <a:cxn ang="0">
                  <a:pos x="connsiteX4333" y="connsiteY4333"/>
                </a:cxn>
                <a:cxn ang="0">
                  <a:pos x="connsiteX4334" y="connsiteY4334"/>
                </a:cxn>
                <a:cxn ang="0">
                  <a:pos x="connsiteX4335" y="connsiteY4335"/>
                </a:cxn>
                <a:cxn ang="0">
                  <a:pos x="connsiteX4336" y="connsiteY4336"/>
                </a:cxn>
                <a:cxn ang="0">
                  <a:pos x="connsiteX4337" y="connsiteY4337"/>
                </a:cxn>
                <a:cxn ang="0">
                  <a:pos x="connsiteX4338" y="connsiteY4338"/>
                </a:cxn>
                <a:cxn ang="0">
                  <a:pos x="connsiteX4339" y="connsiteY4339"/>
                </a:cxn>
                <a:cxn ang="0">
                  <a:pos x="connsiteX4340" y="connsiteY4340"/>
                </a:cxn>
                <a:cxn ang="0">
                  <a:pos x="connsiteX4341" y="connsiteY4341"/>
                </a:cxn>
                <a:cxn ang="0">
                  <a:pos x="connsiteX4342" y="connsiteY4342"/>
                </a:cxn>
                <a:cxn ang="0">
                  <a:pos x="connsiteX4343" y="connsiteY4343"/>
                </a:cxn>
                <a:cxn ang="0">
                  <a:pos x="connsiteX4344" y="connsiteY4344"/>
                </a:cxn>
                <a:cxn ang="0">
                  <a:pos x="connsiteX4345" y="connsiteY4345"/>
                </a:cxn>
                <a:cxn ang="0">
                  <a:pos x="connsiteX4346" y="connsiteY4346"/>
                </a:cxn>
                <a:cxn ang="0">
                  <a:pos x="connsiteX4347" y="connsiteY4347"/>
                </a:cxn>
                <a:cxn ang="0">
                  <a:pos x="connsiteX4348" y="connsiteY4348"/>
                </a:cxn>
                <a:cxn ang="0">
                  <a:pos x="connsiteX4349" y="connsiteY4349"/>
                </a:cxn>
                <a:cxn ang="0">
                  <a:pos x="connsiteX4350" y="connsiteY4350"/>
                </a:cxn>
                <a:cxn ang="0">
                  <a:pos x="connsiteX4351" y="connsiteY4351"/>
                </a:cxn>
                <a:cxn ang="0">
                  <a:pos x="connsiteX4352" y="connsiteY4352"/>
                </a:cxn>
                <a:cxn ang="0">
                  <a:pos x="connsiteX4353" y="connsiteY4353"/>
                </a:cxn>
                <a:cxn ang="0">
                  <a:pos x="connsiteX4354" y="connsiteY4354"/>
                </a:cxn>
                <a:cxn ang="0">
                  <a:pos x="connsiteX4355" y="connsiteY4355"/>
                </a:cxn>
                <a:cxn ang="0">
                  <a:pos x="connsiteX4356" y="connsiteY4356"/>
                </a:cxn>
                <a:cxn ang="0">
                  <a:pos x="connsiteX4357" y="connsiteY4357"/>
                </a:cxn>
                <a:cxn ang="0">
                  <a:pos x="connsiteX4358" y="connsiteY4358"/>
                </a:cxn>
                <a:cxn ang="0">
                  <a:pos x="connsiteX4359" y="connsiteY4359"/>
                </a:cxn>
                <a:cxn ang="0">
                  <a:pos x="connsiteX4360" y="connsiteY4360"/>
                </a:cxn>
                <a:cxn ang="0">
                  <a:pos x="connsiteX4361" y="connsiteY4361"/>
                </a:cxn>
                <a:cxn ang="0">
                  <a:pos x="connsiteX4362" y="connsiteY4362"/>
                </a:cxn>
                <a:cxn ang="0">
                  <a:pos x="connsiteX4363" y="connsiteY4363"/>
                </a:cxn>
                <a:cxn ang="0">
                  <a:pos x="connsiteX4364" y="connsiteY4364"/>
                </a:cxn>
                <a:cxn ang="0">
                  <a:pos x="connsiteX4365" y="connsiteY4365"/>
                </a:cxn>
                <a:cxn ang="0">
                  <a:pos x="connsiteX4366" y="connsiteY4366"/>
                </a:cxn>
                <a:cxn ang="0">
                  <a:pos x="connsiteX4367" y="connsiteY4367"/>
                </a:cxn>
                <a:cxn ang="0">
                  <a:pos x="connsiteX4368" y="connsiteY4368"/>
                </a:cxn>
                <a:cxn ang="0">
                  <a:pos x="connsiteX4369" y="connsiteY4369"/>
                </a:cxn>
                <a:cxn ang="0">
                  <a:pos x="connsiteX4370" y="connsiteY4370"/>
                </a:cxn>
                <a:cxn ang="0">
                  <a:pos x="connsiteX4371" y="connsiteY4371"/>
                </a:cxn>
                <a:cxn ang="0">
                  <a:pos x="connsiteX4372" y="connsiteY4372"/>
                </a:cxn>
                <a:cxn ang="0">
                  <a:pos x="connsiteX4373" y="connsiteY4373"/>
                </a:cxn>
                <a:cxn ang="0">
                  <a:pos x="connsiteX4374" y="connsiteY4374"/>
                </a:cxn>
                <a:cxn ang="0">
                  <a:pos x="connsiteX4375" y="connsiteY4375"/>
                </a:cxn>
                <a:cxn ang="0">
                  <a:pos x="connsiteX4376" y="connsiteY4376"/>
                </a:cxn>
                <a:cxn ang="0">
                  <a:pos x="connsiteX4377" y="connsiteY4377"/>
                </a:cxn>
                <a:cxn ang="0">
                  <a:pos x="connsiteX4378" y="connsiteY4378"/>
                </a:cxn>
                <a:cxn ang="0">
                  <a:pos x="connsiteX4379" y="connsiteY4379"/>
                </a:cxn>
                <a:cxn ang="0">
                  <a:pos x="connsiteX4380" y="connsiteY4380"/>
                </a:cxn>
                <a:cxn ang="0">
                  <a:pos x="connsiteX4381" y="connsiteY4381"/>
                </a:cxn>
                <a:cxn ang="0">
                  <a:pos x="connsiteX4382" y="connsiteY4382"/>
                </a:cxn>
                <a:cxn ang="0">
                  <a:pos x="connsiteX4383" y="connsiteY4383"/>
                </a:cxn>
                <a:cxn ang="0">
                  <a:pos x="connsiteX4384" y="connsiteY4384"/>
                </a:cxn>
                <a:cxn ang="0">
                  <a:pos x="connsiteX4385" y="connsiteY4385"/>
                </a:cxn>
                <a:cxn ang="0">
                  <a:pos x="connsiteX4386" y="connsiteY4386"/>
                </a:cxn>
                <a:cxn ang="0">
                  <a:pos x="connsiteX4387" y="connsiteY4387"/>
                </a:cxn>
                <a:cxn ang="0">
                  <a:pos x="connsiteX4388" y="connsiteY4388"/>
                </a:cxn>
                <a:cxn ang="0">
                  <a:pos x="connsiteX4389" y="connsiteY4389"/>
                </a:cxn>
                <a:cxn ang="0">
                  <a:pos x="connsiteX4390" y="connsiteY4390"/>
                </a:cxn>
                <a:cxn ang="0">
                  <a:pos x="connsiteX4391" y="connsiteY4391"/>
                </a:cxn>
                <a:cxn ang="0">
                  <a:pos x="connsiteX4392" y="connsiteY4392"/>
                </a:cxn>
                <a:cxn ang="0">
                  <a:pos x="connsiteX4393" y="connsiteY4393"/>
                </a:cxn>
                <a:cxn ang="0">
                  <a:pos x="connsiteX4394" y="connsiteY4394"/>
                </a:cxn>
                <a:cxn ang="0">
                  <a:pos x="connsiteX4395" y="connsiteY4395"/>
                </a:cxn>
                <a:cxn ang="0">
                  <a:pos x="connsiteX4396" y="connsiteY4396"/>
                </a:cxn>
                <a:cxn ang="0">
                  <a:pos x="connsiteX4397" y="connsiteY4397"/>
                </a:cxn>
                <a:cxn ang="0">
                  <a:pos x="connsiteX4398" y="connsiteY4398"/>
                </a:cxn>
                <a:cxn ang="0">
                  <a:pos x="connsiteX4399" y="connsiteY4399"/>
                </a:cxn>
                <a:cxn ang="0">
                  <a:pos x="connsiteX4400" y="connsiteY4400"/>
                </a:cxn>
                <a:cxn ang="0">
                  <a:pos x="connsiteX4401" y="connsiteY4401"/>
                </a:cxn>
                <a:cxn ang="0">
                  <a:pos x="connsiteX4402" y="connsiteY4402"/>
                </a:cxn>
                <a:cxn ang="0">
                  <a:pos x="connsiteX4403" y="connsiteY4403"/>
                </a:cxn>
                <a:cxn ang="0">
                  <a:pos x="connsiteX4404" y="connsiteY4404"/>
                </a:cxn>
                <a:cxn ang="0">
                  <a:pos x="connsiteX4405" y="connsiteY4405"/>
                </a:cxn>
                <a:cxn ang="0">
                  <a:pos x="connsiteX4406" y="connsiteY4406"/>
                </a:cxn>
                <a:cxn ang="0">
                  <a:pos x="connsiteX4407" y="connsiteY4407"/>
                </a:cxn>
                <a:cxn ang="0">
                  <a:pos x="connsiteX4408" y="connsiteY4408"/>
                </a:cxn>
                <a:cxn ang="0">
                  <a:pos x="connsiteX4409" y="connsiteY4409"/>
                </a:cxn>
                <a:cxn ang="0">
                  <a:pos x="connsiteX4410" y="connsiteY4410"/>
                </a:cxn>
                <a:cxn ang="0">
                  <a:pos x="connsiteX4411" y="connsiteY4411"/>
                </a:cxn>
                <a:cxn ang="0">
                  <a:pos x="connsiteX4412" y="connsiteY4412"/>
                </a:cxn>
                <a:cxn ang="0">
                  <a:pos x="connsiteX4413" y="connsiteY4413"/>
                </a:cxn>
                <a:cxn ang="0">
                  <a:pos x="connsiteX4414" y="connsiteY4414"/>
                </a:cxn>
                <a:cxn ang="0">
                  <a:pos x="connsiteX4415" y="connsiteY4415"/>
                </a:cxn>
                <a:cxn ang="0">
                  <a:pos x="connsiteX4416" y="connsiteY4416"/>
                </a:cxn>
                <a:cxn ang="0">
                  <a:pos x="connsiteX4417" y="connsiteY4417"/>
                </a:cxn>
                <a:cxn ang="0">
                  <a:pos x="connsiteX4418" y="connsiteY4418"/>
                </a:cxn>
                <a:cxn ang="0">
                  <a:pos x="connsiteX4419" y="connsiteY4419"/>
                </a:cxn>
                <a:cxn ang="0">
                  <a:pos x="connsiteX4420" y="connsiteY4420"/>
                </a:cxn>
                <a:cxn ang="0">
                  <a:pos x="connsiteX4421" y="connsiteY4421"/>
                </a:cxn>
                <a:cxn ang="0">
                  <a:pos x="connsiteX4422" y="connsiteY4422"/>
                </a:cxn>
                <a:cxn ang="0">
                  <a:pos x="connsiteX4423" y="connsiteY4423"/>
                </a:cxn>
                <a:cxn ang="0">
                  <a:pos x="connsiteX4424" y="connsiteY4424"/>
                </a:cxn>
                <a:cxn ang="0">
                  <a:pos x="connsiteX4425" y="connsiteY4425"/>
                </a:cxn>
                <a:cxn ang="0">
                  <a:pos x="connsiteX4426" y="connsiteY4426"/>
                </a:cxn>
                <a:cxn ang="0">
                  <a:pos x="connsiteX4427" y="connsiteY4427"/>
                </a:cxn>
                <a:cxn ang="0">
                  <a:pos x="connsiteX4428" y="connsiteY4428"/>
                </a:cxn>
                <a:cxn ang="0">
                  <a:pos x="connsiteX4429" y="connsiteY4429"/>
                </a:cxn>
                <a:cxn ang="0">
                  <a:pos x="connsiteX4430" y="connsiteY4430"/>
                </a:cxn>
                <a:cxn ang="0">
                  <a:pos x="connsiteX4431" y="connsiteY4431"/>
                </a:cxn>
                <a:cxn ang="0">
                  <a:pos x="connsiteX4432" y="connsiteY4432"/>
                </a:cxn>
                <a:cxn ang="0">
                  <a:pos x="connsiteX4433" y="connsiteY4433"/>
                </a:cxn>
                <a:cxn ang="0">
                  <a:pos x="connsiteX4434" y="connsiteY4434"/>
                </a:cxn>
                <a:cxn ang="0">
                  <a:pos x="connsiteX4435" y="connsiteY4435"/>
                </a:cxn>
                <a:cxn ang="0">
                  <a:pos x="connsiteX4436" y="connsiteY4436"/>
                </a:cxn>
                <a:cxn ang="0">
                  <a:pos x="connsiteX4437" y="connsiteY4437"/>
                </a:cxn>
                <a:cxn ang="0">
                  <a:pos x="connsiteX4438" y="connsiteY4438"/>
                </a:cxn>
                <a:cxn ang="0">
                  <a:pos x="connsiteX4439" y="connsiteY4439"/>
                </a:cxn>
                <a:cxn ang="0">
                  <a:pos x="connsiteX4440" y="connsiteY4440"/>
                </a:cxn>
                <a:cxn ang="0">
                  <a:pos x="connsiteX4441" y="connsiteY4441"/>
                </a:cxn>
                <a:cxn ang="0">
                  <a:pos x="connsiteX4442" y="connsiteY4442"/>
                </a:cxn>
                <a:cxn ang="0">
                  <a:pos x="connsiteX4443" y="connsiteY4443"/>
                </a:cxn>
                <a:cxn ang="0">
                  <a:pos x="connsiteX4444" y="connsiteY4444"/>
                </a:cxn>
                <a:cxn ang="0">
                  <a:pos x="connsiteX4445" y="connsiteY4445"/>
                </a:cxn>
                <a:cxn ang="0">
                  <a:pos x="connsiteX4446" y="connsiteY4446"/>
                </a:cxn>
                <a:cxn ang="0">
                  <a:pos x="connsiteX4447" y="connsiteY4447"/>
                </a:cxn>
                <a:cxn ang="0">
                  <a:pos x="connsiteX4448" y="connsiteY4448"/>
                </a:cxn>
                <a:cxn ang="0">
                  <a:pos x="connsiteX4449" y="connsiteY4449"/>
                </a:cxn>
                <a:cxn ang="0">
                  <a:pos x="connsiteX4450" y="connsiteY4450"/>
                </a:cxn>
                <a:cxn ang="0">
                  <a:pos x="connsiteX4451" y="connsiteY4451"/>
                </a:cxn>
                <a:cxn ang="0">
                  <a:pos x="connsiteX4452" y="connsiteY4452"/>
                </a:cxn>
                <a:cxn ang="0">
                  <a:pos x="connsiteX4453" y="connsiteY4453"/>
                </a:cxn>
                <a:cxn ang="0">
                  <a:pos x="connsiteX4454" y="connsiteY4454"/>
                </a:cxn>
                <a:cxn ang="0">
                  <a:pos x="connsiteX4455" y="connsiteY4455"/>
                </a:cxn>
                <a:cxn ang="0">
                  <a:pos x="connsiteX4456" y="connsiteY4456"/>
                </a:cxn>
                <a:cxn ang="0">
                  <a:pos x="connsiteX4457" y="connsiteY4457"/>
                </a:cxn>
                <a:cxn ang="0">
                  <a:pos x="connsiteX4458" y="connsiteY4458"/>
                </a:cxn>
                <a:cxn ang="0">
                  <a:pos x="connsiteX4459" y="connsiteY4459"/>
                </a:cxn>
                <a:cxn ang="0">
                  <a:pos x="connsiteX4460" y="connsiteY4460"/>
                </a:cxn>
                <a:cxn ang="0">
                  <a:pos x="connsiteX4461" y="connsiteY4461"/>
                </a:cxn>
                <a:cxn ang="0">
                  <a:pos x="connsiteX4462" y="connsiteY4462"/>
                </a:cxn>
                <a:cxn ang="0">
                  <a:pos x="connsiteX4463" y="connsiteY4463"/>
                </a:cxn>
                <a:cxn ang="0">
                  <a:pos x="connsiteX4464" y="connsiteY4464"/>
                </a:cxn>
                <a:cxn ang="0">
                  <a:pos x="connsiteX4465" y="connsiteY4465"/>
                </a:cxn>
                <a:cxn ang="0">
                  <a:pos x="connsiteX4466" y="connsiteY4466"/>
                </a:cxn>
                <a:cxn ang="0">
                  <a:pos x="connsiteX4467" y="connsiteY4467"/>
                </a:cxn>
                <a:cxn ang="0">
                  <a:pos x="connsiteX4468" y="connsiteY4468"/>
                </a:cxn>
                <a:cxn ang="0">
                  <a:pos x="connsiteX4469" y="connsiteY4469"/>
                </a:cxn>
                <a:cxn ang="0">
                  <a:pos x="connsiteX4470" y="connsiteY4470"/>
                </a:cxn>
                <a:cxn ang="0">
                  <a:pos x="connsiteX4471" y="connsiteY4471"/>
                </a:cxn>
                <a:cxn ang="0">
                  <a:pos x="connsiteX4472" y="connsiteY4472"/>
                </a:cxn>
                <a:cxn ang="0">
                  <a:pos x="connsiteX4473" y="connsiteY4473"/>
                </a:cxn>
                <a:cxn ang="0">
                  <a:pos x="connsiteX4474" y="connsiteY4474"/>
                </a:cxn>
                <a:cxn ang="0">
                  <a:pos x="connsiteX4475" y="connsiteY4475"/>
                </a:cxn>
                <a:cxn ang="0">
                  <a:pos x="connsiteX4476" y="connsiteY4476"/>
                </a:cxn>
                <a:cxn ang="0">
                  <a:pos x="connsiteX4477" y="connsiteY4477"/>
                </a:cxn>
                <a:cxn ang="0">
                  <a:pos x="connsiteX4478" y="connsiteY4478"/>
                </a:cxn>
                <a:cxn ang="0">
                  <a:pos x="connsiteX4479" y="connsiteY4479"/>
                </a:cxn>
                <a:cxn ang="0">
                  <a:pos x="connsiteX4480" y="connsiteY4480"/>
                </a:cxn>
                <a:cxn ang="0">
                  <a:pos x="connsiteX4481" y="connsiteY4481"/>
                </a:cxn>
                <a:cxn ang="0">
                  <a:pos x="connsiteX4482" y="connsiteY4482"/>
                </a:cxn>
                <a:cxn ang="0">
                  <a:pos x="connsiteX4483" y="connsiteY4483"/>
                </a:cxn>
                <a:cxn ang="0">
                  <a:pos x="connsiteX4484" y="connsiteY4484"/>
                </a:cxn>
                <a:cxn ang="0">
                  <a:pos x="connsiteX4485" y="connsiteY4485"/>
                </a:cxn>
                <a:cxn ang="0">
                  <a:pos x="connsiteX4486" y="connsiteY4486"/>
                </a:cxn>
                <a:cxn ang="0">
                  <a:pos x="connsiteX4487" y="connsiteY4487"/>
                </a:cxn>
                <a:cxn ang="0">
                  <a:pos x="connsiteX4488" y="connsiteY4488"/>
                </a:cxn>
                <a:cxn ang="0">
                  <a:pos x="connsiteX4489" y="connsiteY4489"/>
                </a:cxn>
                <a:cxn ang="0">
                  <a:pos x="connsiteX4490" y="connsiteY4490"/>
                </a:cxn>
                <a:cxn ang="0">
                  <a:pos x="connsiteX4491" y="connsiteY4491"/>
                </a:cxn>
                <a:cxn ang="0">
                  <a:pos x="connsiteX4492" y="connsiteY4492"/>
                </a:cxn>
                <a:cxn ang="0">
                  <a:pos x="connsiteX4493" y="connsiteY4493"/>
                </a:cxn>
                <a:cxn ang="0">
                  <a:pos x="connsiteX4494" y="connsiteY4494"/>
                </a:cxn>
                <a:cxn ang="0">
                  <a:pos x="connsiteX4495" y="connsiteY4495"/>
                </a:cxn>
                <a:cxn ang="0">
                  <a:pos x="connsiteX4496" y="connsiteY4496"/>
                </a:cxn>
                <a:cxn ang="0">
                  <a:pos x="connsiteX4497" y="connsiteY4497"/>
                </a:cxn>
                <a:cxn ang="0">
                  <a:pos x="connsiteX4498" y="connsiteY4498"/>
                </a:cxn>
                <a:cxn ang="0">
                  <a:pos x="connsiteX4499" y="connsiteY4499"/>
                </a:cxn>
                <a:cxn ang="0">
                  <a:pos x="connsiteX4500" y="connsiteY4500"/>
                </a:cxn>
                <a:cxn ang="0">
                  <a:pos x="connsiteX4501" y="connsiteY4501"/>
                </a:cxn>
                <a:cxn ang="0">
                  <a:pos x="connsiteX4502" y="connsiteY4502"/>
                </a:cxn>
                <a:cxn ang="0">
                  <a:pos x="connsiteX4503" y="connsiteY4503"/>
                </a:cxn>
                <a:cxn ang="0">
                  <a:pos x="connsiteX4504" y="connsiteY4504"/>
                </a:cxn>
                <a:cxn ang="0">
                  <a:pos x="connsiteX4505" y="connsiteY4505"/>
                </a:cxn>
                <a:cxn ang="0">
                  <a:pos x="connsiteX4506" y="connsiteY4506"/>
                </a:cxn>
                <a:cxn ang="0">
                  <a:pos x="connsiteX4507" y="connsiteY4507"/>
                </a:cxn>
                <a:cxn ang="0">
                  <a:pos x="connsiteX4508" y="connsiteY4508"/>
                </a:cxn>
                <a:cxn ang="0">
                  <a:pos x="connsiteX4509" y="connsiteY4509"/>
                </a:cxn>
                <a:cxn ang="0">
                  <a:pos x="connsiteX4510" y="connsiteY4510"/>
                </a:cxn>
                <a:cxn ang="0">
                  <a:pos x="connsiteX4511" y="connsiteY4511"/>
                </a:cxn>
                <a:cxn ang="0">
                  <a:pos x="connsiteX4512" y="connsiteY4512"/>
                </a:cxn>
                <a:cxn ang="0">
                  <a:pos x="connsiteX4513" y="connsiteY4513"/>
                </a:cxn>
                <a:cxn ang="0">
                  <a:pos x="connsiteX4514" y="connsiteY4514"/>
                </a:cxn>
                <a:cxn ang="0">
                  <a:pos x="connsiteX4515" y="connsiteY4515"/>
                </a:cxn>
                <a:cxn ang="0">
                  <a:pos x="connsiteX4516" y="connsiteY4516"/>
                </a:cxn>
                <a:cxn ang="0">
                  <a:pos x="connsiteX4517" y="connsiteY4517"/>
                </a:cxn>
                <a:cxn ang="0">
                  <a:pos x="connsiteX4518" y="connsiteY4518"/>
                </a:cxn>
                <a:cxn ang="0">
                  <a:pos x="connsiteX4519" y="connsiteY4519"/>
                </a:cxn>
                <a:cxn ang="0">
                  <a:pos x="connsiteX4520" y="connsiteY4520"/>
                </a:cxn>
                <a:cxn ang="0">
                  <a:pos x="connsiteX4521" y="connsiteY4521"/>
                </a:cxn>
                <a:cxn ang="0">
                  <a:pos x="connsiteX4522" y="connsiteY4522"/>
                </a:cxn>
                <a:cxn ang="0">
                  <a:pos x="connsiteX4523" y="connsiteY4523"/>
                </a:cxn>
                <a:cxn ang="0">
                  <a:pos x="connsiteX4524" y="connsiteY4524"/>
                </a:cxn>
                <a:cxn ang="0">
                  <a:pos x="connsiteX4525" y="connsiteY4525"/>
                </a:cxn>
                <a:cxn ang="0">
                  <a:pos x="connsiteX4526" y="connsiteY4526"/>
                </a:cxn>
                <a:cxn ang="0">
                  <a:pos x="connsiteX4527" y="connsiteY4527"/>
                </a:cxn>
                <a:cxn ang="0">
                  <a:pos x="connsiteX4528" y="connsiteY4528"/>
                </a:cxn>
                <a:cxn ang="0">
                  <a:pos x="connsiteX4529" y="connsiteY4529"/>
                </a:cxn>
                <a:cxn ang="0">
                  <a:pos x="connsiteX4530" y="connsiteY4530"/>
                </a:cxn>
                <a:cxn ang="0">
                  <a:pos x="connsiteX4531" y="connsiteY4531"/>
                </a:cxn>
                <a:cxn ang="0">
                  <a:pos x="connsiteX4532" y="connsiteY4532"/>
                </a:cxn>
                <a:cxn ang="0">
                  <a:pos x="connsiteX4533" y="connsiteY4533"/>
                </a:cxn>
                <a:cxn ang="0">
                  <a:pos x="connsiteX4534" y="connsiteY4534"/>
                </a:cxn>
                <a:cxn ang="0">
                  <a:pos x="connsiteX4535" y="connsiteY4535"/>
                </a:cxn>
                <a:cxn ang="0">
                  <a:pos x="connsiteX4536" y="connsiteY4536"/>
                </a:cxn>
                <a:cxn ang="0">
                  <a:pos x="connsiteX4537" y="connsiteY4537"/>
                </a:cxn>
                <a:cxn ang="0">
                  <a:pos x="connsiteX4538" y="connsiteY4538"/>
                </a:cxn>
                <a:cxn ang="0">
                  <a:pos x="connsiteX4539" y="connsiteY4539"/>
                </a:cxn>
                <a:cxn ang="0">
                  <a:pos x="connsiteX4540" y="connsiteY4540"/>
                </a:cxn>
                <a:cxn ang="0">
                  <a:pos x="connsiteX4541" y="connsiteY4541"/>
                </a:cxn>
                <a:cxn ang="0">
                  <a:pos x="connsiteX4542" y="connsiteY4542"/>
                </a:cxn>
                <a:cxn ang="0">
                  <a:pos x="connsiteX4543" y="connsiteY4543"/>
                </a:cxn>
                <a:cxn ang="0">
                  <a:pos x="connsiteX4544" y="connsiteY4544"/>
                </a:cxn>
                <a:cxn ang="0">
                  <a:pos x="connsiteX4545" y="connsiteY4545"/>
                </a:cxn>
                <a:cxn ang="0">
                  <a:pos x="connsiteX4546" y="connsiteY4546"/>
                </a:cxn>
                <a:cxn ang="0">
                  <a:pos x="connsiteX4547" y="connsiteY4547"/>
                </a:cxn>
                <a:cxn ang="0">
                  <a:pos x="connsiteX4548" y="connsiteY4548"/>
                </a:cxn>
                <a:cxn ang="0">
                  <a:pos x="connsiteX4549" y="connsiteY4549"/>
                </a:cxn>
                <a:cxn ang="0">
                  <a:pos x="connsiteX4550" y="connsiteY4550"/>
                </a:cxn>
                <a:cxn ang="0">
                  <a:pos x="connsiteX4551" y="connsiteY4551"/>
                </a:cxn>
                <a:cxn ang="0">
                  <a:pos x="connsiteX4552" y="connsiteY4552"/>
                </a:cxn>
                <a:cxn ang="0">
                  <a:pos x="connsiteX4553" y="connsiteY4553"/>
                </a:cxn>
                <a:cxn ang="0">
                  <a:pos x="connsiteX4554" y="connsiteY4554"/>
                </a:cxn>
                <a:cxn ang="0">
                  <a:pos x="connsiteX4555" y="connsiteY4555"/>
                </a:cxn>
                <a:cxn ang="0">
                  <a:pos x="connsiteX4556" y="connsiteY4556"/>
                </a:cxn>
                <a:cxn ang="0">
                  <a:pos x="connsiteX4557" y="connsiteY4557"/>
                </a:cxn>
                <a:cxn ang="0">
                  <a:pos x="connsiteX4558" y="connsiteY4558"/>
                </a:cxn>
                <a:cxn ang="0">
                  <a:pos x="connsiteX4559" y="connsiteY4559"/>
                </a:cxn>
                <a:cxn ang="0">
                  <a:pos x="connsiteX4560" y="connsiteY4560"/>
                </a:cxn>
                <a:cxn ang="0">
                  <a:pos x="connsiteX4561" y="connsiteY4561"/>
                </a:cxn>
                <a:cxn ang="0">
                  <a:pos x="connsiteX4562" y="connsiteY4562"/>
                </a:cxn>
                <a:cxn ang="0">
                  <a:pos x="connsiteX4563" y="connsiteY4563"/>
                </a:cxn>
                <a:cxn ang="0">
                  <a:pos x="connsiteX4564" y="connsiteY4564"/>
                </a:cxn>
                <a:cxn ang="0">
                  <a:pos x="connsiteX4565" y="connsiteY4565"/>
                </a:cxn>
                <a:cxn ang="0">
                  <a:pos x="connsiteX4566" y="connsiteY4566"/>
                </a:cxn>
                <a:cxn ang="0">
                  <a:pos x="connsiteX4567" y="connsiteY4567"/>
                </a:cxn>
                <a:cxn ang="0">
                  <a:pos x="connsiteX4568" y="connsiteY4568"/>
                </a:cxn>
                <a:cxn ang="0">
                  <a:pos x="connsiteX4569" y="connsiteY4569"/>
                </a:cxn>
                <a:cxn ang="0">
                  <a:pos x="connsiteX4570" y="connsiteY4570"/>
                </a:cxn>
                <a:cxn ang="0">
                  <a:pos x="connsiteX4571" y="connsiteY4571"/>
                </a:cxn>
                <a:cxn ang="0">
                  <a:pos x="connsiteX4572" y="connsiteY4572"/>
                </a:cxn>
                <a:cxn ang="0">
                  <a:pos x="connsiteX4573" y="connsiteY4573"/>
                </a:cxn>
                <a:cxn ang="0">
                  <a:pos x="connsiteX4574" y="connsiteY4574"/>
                </a:cxn>
                <a:cxn ang="0">
                  <a:pos x="connsiteX4575" y="connsiteY4575"/>
                </a:cxn>
                <a:cxn ang="0">
                  <a:pos x="connsiteX4576" y="connsiteY4576"/>
                </a:cxn>
                <a:cxn ang="0">
                  <a:pos x="connsiteX4577" y="connsiteY4577"/>
                </a:cxn>
                <a:cxn ang="0">
                  <a:pos x="connsiteX4578" y="connsiteY4578"/>
                </a:cxn>
                <a:cxn ang="0">
                  <a:pos x="connsiteX4579" y="connsiteY4579"/>
                </a:cxn>
                <a:cxn ang="0">
                  <a:pos x="connsiteX4580" y="connsiteY4580"/>
                </a:cxn>
                <a:cxn ang="0">
                  <a:pos x="connsiteX4581" y="connsiteY4581"/>
                </a:cxn>
                <a:cxn ang="0">
                  <a:pos x="connsiteX4582" y="connsiteY4582"/>
                </a:cxn>
                <a:cxn ang="0">
                  <a:pos x="connsiteX4583" y="connsiteY4583"/>
                </a:cxn>
                <a:cxn ang="0">
                  <a:pos x="connsiteX4584" y="connsiteY4584"/>
                </a:cxn>
                <a:cxn ang="0">
                  <a:pos x="connsiteX4585" y="connsiteY4585"/>
                </a:cxn>
                <a:cxn ang="0">
                  <a:pos x="connsiteX4586" y="connsiteY4586"/>
                </a:cxn>
                <a:cxn ang="0">
                  <a:pos x="connsiteX4587" y="connsiteY4587"/>
                </a:cxn>
                <a:cxn ang="0">
                  <a:pos x="connsiteX4588" y="connsiteY4588"/>
                </a:cxn>
                <a:cxn ang="0">
                  <a:pos x="connsiteX4589" y="connsiteY4589"/>
                </a:cxn>
                <a:cxn ang="0">
                  <a:pos x="connsiteX4590" y="connsiteY4590"/>
                </a:cxn>
                <a:cxn ang="0">
                  <a:pos x="connsiteX4591" y="connsiteY4591"/>
                </a:cxn>
                <a:cxn ang="0">
                  <a:pos x="connsiteX4592" y="connsiteY4592"/>
                </a:cxn>
                <a:cxn ang="0">
                  <a:pos x="connsiteX4593" y="connsiteY4593"/>
                </a:cxn>
                <a:cxn ang="0">
                  <a:pos x="connsiteX4594" y="connsiteY4594"/>
                </a:cxn>
                <a:cxn ang="0">
                  <a:pos x="connsiteX4595" y="connsiteY4595"/>
                </a:cxn>
                <a:cxn ang="0">
                  <a:pos x="connsiteX4596" y="connsiteY4596"/>
                </a:cxn>
                <a:cxn ang="0">
                  <a:pos x="connsiteX4597" y="connsiteY4597"/>
                </a:cxn>
                <a:cxn ang="0">
                  <a:pos x="connsiteX4598" y="connsiteY4598"/>
                </a:cxn>
                <a:cxn ang="0">
                  <a:pos x="connsiteX4599" y="connsiteY4599"/>
                </a:cxn>
                <a:cxn ang="0">
                  <a:pos x="connsiteX4600" y="connsiteY4600"/>
                </a:cxn>
                <a:cxn ang="0">
                  <a:pos x="connsiteX4601" y="connsiteY4601"/>
                </a:cxn>
                <a:cxn ang="0">
                  <a:pos x="connsiteX4602" y="connsiteY4602"/>
                </a:cxn>
                <a:cxn ang="0">
                  <a:pos x="connsiteX4603" y="connsiteY4603"/>
                </a:cxn>
                <a:cxn ang="0">
                  <a:pos x="connsiteX4604" y="connsiteY4604"/>
                </a:cxn>
                <a:cxn ang="0">
                  <a:pos x="connsiteX4605" y="connsiteY4605"/>
                </a:cxn>
                <a:cxn ang="0">
                  <a:pos x="connsiteX4606" y="connsiteY4606"/>
                </a:cxn>
                <a:cxn ang="0">
                  <a:pos x="connsiteX4607" y="connsiteY4607"/>
                </a:cxn>
                <a:cxn ang="0">
                  <a:pos x="connsiteX4608" y="connsiteY4608"/>
                </a:cxn>
                <a:cxn ang="0">
                  <a:pos x="connsiteX4609" y="connsiteY4609"/>
                </a:cxn>
                <a:cxn ang="0">
                  <a:pos x="connsiteX4610" y="connsiteY4610"/>
                </a:cxn>
                <a:cxn ang="0">
                  <a:pos x="connsiteX4611" y="connsiteY4611"/>
                </a:cxn>
                <a:cxn ang="0">
                  <a:pos x="connsiteX4612" y="connsiteY4612"/>
                </a:cxn>
                <a:cxn ang="0">
                  <a:pos x="connsiteX4613" y="connsiteY4613"/>
                </a:cxn>
                <a:cxn ang="0">
                  <a:pos x="connsiteX4614" y="connsiteY4614"/>
                </a:cxn>
                <a:cxn ang="0">
                  <a:pos x="connsiteX4615" y="connsiteY4615"/>
                </a:cxn>
                <a:cxn ang="0">
                  <a:pos x="connsiteX4616" y="connsiteY4616"/>
                </a:cxn>
                <a:cxn ang="0">
                  <a:pos x="connsiteX4617" y="connsiteY4617"/>
                </a:cxn>
                <a:cxn ang="0">
                  <a:pos x="connsiteX4618" y="connsiteY4618"/>
                </a:cxn>
                <a:cxn ang="0">
                  <a:pos x="connsiteX4619" y="connsiteY4619"/>
                </a:cxn>
                <a:cxn ang="0">
                  <a:pos x="connsiteX4620" y="connsiteY4620"/>
                </a:cxn>
                <a:cxn ang="0">
                  <a:pos x="connsiteX4621" y="connsiteY4621"/>
                </a:cxn>
                <a:cxn ang="0">
                  <a:pos x="connsiteX4622" y="connsiteY4622"/>
                </a:cxn>
                <a:cxn ang="0">
                  <a:pos x="connsiteX4623" y="connsiteY4623"/>
                </a:cxn>
                <a:cxn ang="0">
                  <a:pos x="connsiteX4624" y="connsiteY4624"/>
                </a:cxn>
                <a:cxn ang="0">
                  <a:pos x="connsiteX4625" y="connsiteY4625"/>
                </a:cxn>
                <a:cxn ang="0">
                  <a:pos x="connsiteX4626" y="connsiteY4626"/>
                </a:cxn>
                <a:cxn ang="0">
                  <a:pos x="connsiteX4627" y="connsiteY4627"/>
                </a:cxn>
                <a:cxn ang="0">
                  <a:pos x="connsiteX4628" y="connsiteY4628"/>
                </a:cxn>
                <a:cxn ang="0">
                  <a:pos x="connsiteX4629" y="connsiteY4629"/>
                </a:cxn>
                <a:cxn ang="0">
                  <a:pos x="connsiteX4630" y="connsiteY4630"/>
                </a:cxn>
                <a:cxn ang="0">
                  <a:pos x="connsiteX4631" y="connsiteY4631"/>
                </a:cxn>
                <a:cxn ang="0">
                  <a:pos x="connsiteX4632" y="connsiteY4632"/>
                </a:cxn>
                <a:cxn ang="0">
                  <a:pos x="connsiteX4633" y="connsiteY4633"/>
                </a:cxn>
                <a:cxn ang="0">
                  <a:pos x="connsiteX4634" y="connsiteY4634"/>
                </a:cxn>
                <a:cxn ang="0">
                  <a:pos x="connsiteX4635" y="connsiteY4635"/>
                </a:cxn>
                <a:cxn ang="0">
                  <a:pos x="connsiteX4636" y="connsiteY4636"/>
                </a:cxn>
                <a:cxn ang="0">
                  <a:pos x="connsiteX4637" y="connsiteY4637"/>
                </a:cxn>
                <a:cxn ang="0">
                  <a:pos x="connsiteX4638" y="connsiteY4638"/>
                </a:cxn>
                <a:cxn ang="0">
                  <a:pos x="connsiteX4639" y="connsiteY4639"/>
                </a:cxn>
                <a:cxn ang="0">
                  <a:pos x="connsiteX4640" y="connsiteY4640"/>
                </a:cxn>
                <a:cxn ang="0">
                  <a:pos x="connsiteX4641" y="connsiteY4641"/>
                </a:cxn>
                <a:cxn ang="0">
                  <a:pos x="connsiteX4642" y="connsiteY4642"/>
                </a:cxn>
                <a:cxn ang="0">
                  <a:pos x="connsiteX4643" y="connsiteY4643"/>
                </a:cxn>
                <a:cxn ang="0">
                  <a:pos x="connsiteX4644" y="connsiteY4644"/>
                </a:cxn>
                <a:cxn ang="0">
                  <a:pos x="connsiteX4645" y="connsiteY4645"/>
                </a:cxn>
                <a:cxn ang="0">
                  <a:pos x="connsiteX4646" y="connsiteY4646"/>
                </a:cxn>
                <a:cxn ang="0">
                  <a:pos x="connsiteX4647" y="connsiteY4647"/>
                </a:cxn>
                <a:cxn ang="0">
                  <a:pos x="connsiteX4648" y="connsiteY4648"/>
                </a:cxn>
                <a:cxn ang="0">
                  <a:pos x="connsiteX4649" y="connsiteY4649"/>
                </a:cxn>
                <a:cxn ang="0">
                  <a:pos x="connsiteX4650" y="connsiteY4650"/>
                </a:cxn>
                <a:cxn ang="0">
                  <a:pos x="connsiteX4651" y="connsiteY4651"/>
                </a:cxn>
                <a:cxn ang="0">
                  <a:pos x="connsiteX4652" y="connsiteY4652"/>
                </a:cxn>
                <a:cxn ang="0">
                  <a:pos x="connsiteX4653" y="connsiteY4653"/>
                </a:cxn>
                <a:cxn ang="0">
                  <a:pos x="connsiteX4654" y="connsiteY4654"/>
                </a:cxn>
                <a:cxn ang="0">
                  <a:pos x="connsiteX4655" y="connsiteY4655"/>
                </a:cxn>
                <a:cxn ang="0">
                  <a:pos x="connsiteX4656" y="connsiteY4656"/>
                </a:cxn>
                <a:cxn ang="0">
                  <a:pos x="connsiteX4657" y="connsiteY4657"/>
                </a:cxn>
                <a:cxn ang="0">
                  <a:pos x="connsiteX4658" y="connsiteY4658"/>
                </a:cxn>
                <a:cxn ang="0">
                  <a:pos x="connsiteX4659" y="connsiteY4659"/>
                </a:cxn>
                <a:cxn ang="0">
                  <a:pos x="connsiteX4660" y="connsiteY4660"/>
                </a:cxn>
                <a:cxn ang="0">
                  <a:pos x="connsiteX4661" y="connsiteY4661"/>
                </a:cxn>
                <a:cxn ang="0">
                  <a:pos x="connsiteX4662" y="connsiteY4662"/>
                </a:cxn>
                <a:cxn ang="0">
                  <a:pos x="connsiteX4663" y="connsiteY4663"/>
                </a:cxn>
                <a:cxn ang="0">
                  <a:pos x="connsiteX4664" y="connsiteY4664"/>
                </a:cxn>
                <a:cxn ang="0">
                  <a:pos x="connsiteX4665" y="connsiteY4665"/>
                </a:cxn>
                <a:cxn ang="0">
                  <a:pos x="connsiteX4666" y="connsiteY4666"/>
                </a:cxn>
                <a:cxn ang="0">
                  <a:pos x="connsiteX4667" y="connsiteY4667"/>
                </a:cxn>
                <a:cxn ang="0">
                  <a:pos x="connsiteX4668" y="connsiteY4668"/>
                </a:cxn>
                <a:cxn ang="0">
                  <a:pos x="connsiteX4669" y="connsiteY4669"/>
                </a:cxn>
                <a:cxn ang="0">
                  <a:pos x="connsiteX4670" y="connsiteY4670"/>
                </a:cxn>
                <a:cxn ang="0">
                  <a:pos x="connsiteX4671" y="connsiteY4671"/>
                </a:cxn>
                <a:cxn ang="0">
                  <a:pos x="connsiteX4672" y="connsiteY4672"/>
                </a:cxn>
                <a:cxn ang="0">
                  <a:pos x="connsiteX4673" y="connsiteY4673"/>
                </a:cxn>
                <a:cxn ang="0">
                  <a:pos x="connsiteX4674" y="connsiteY4674"/>
                </a:cxn>
                <a:cxn ang="0">
                  <a:pos x="connsiteX4675" y="connsiteY4675"/>
                </a:cxn>
                <a:cxn ang="0">
                  <a:pos x="connsiteX4676" y="connsiteY4676"/>
                </a:cxn>
                <a:cxn ang="0">
                  <a:pos x="connsiteX4677" y="connsiteY4677"/>
                </a:cxn>
                <a:cxn ang="0">
                  <a:pos x="connsiteX4678" y="connsiteY4678"/>
                </a:cxn>
                <a:cxn ang="0">
                  <a:pos x="connsiteX4679" y="connsiteY4679"/>
                </a:cxn>
                <a:cxn ang="0">
                  <a:pos x="connsiteX4680" y="connsiteY4680"/>
                </a:cxn>
                <a:cxn ang="0">
                  <a:pos x="connsiteX4681" y="connsiteY4681"/>
                </a:cxn>
                <a:cxn ang="0">
                  <a:pos x="connsiteX4682" y="connsiteY4682"/>
                </a:cxn>
                <a:cxn ang="0">
                  <a:pos x="connsiteX4683" y="connsiteY4683"/>
                </a:cxn>
                <a:cxn ang="0">
                  <a:pos x="connsiteX4684" y="connsiteY4684"/>
                </a:cxn>
                <a:cxn ang="0">
                  <a:pos x="connsiteX4685" y="connsiteY4685"/>
                </a:cxn>
                <a:cxn ang="0">
                  <a:pos x="connsiteX4686" y="connsiteY4686"/>
                </a:cxn>
                <a:cxn ang="0">
                  <a:pos x="connsiteX4687" y="connsiteY4687"/>
                </a:cxn>
                <a:cxn ang="0">
                  <a:pos x="connsiteX4688" y="connsiteY4688"/>
                </a:cxn>
                <a:cxn ang="0">
                  <a:pos x="connsiteX4689" y="connsiteY4689"/>
                </a:cxn>
                <a:cxn ang="0">
                  <a:pos x="connsiteX4690" y="connsiteY4690"/>
                </a:cxn>
                <a:cxn ang="0">
                  <a:pos x="connsiteX4691" y="connsiteY4691"/>
                </a:cxn>
                <a:cxn ang="0">
                  <a:pos x="connsiteX4692" y="connsiteY4692"/>
                </a:cxn>
                <a:cxn ang="0">
                  <a:pos x="connsiteX4693" y="connsiteY4693"/>
                </a:cxn>
                <a:cxn ang="0">
                  <a:pos x="connsiteX4694" y="connsiteY4694"/>
                </a:cxn>
                <a:cxn ang="0">
                  <a:pos x="connsiteX4695" y="connsiteY4695"/>
                </a:cxn>
                <a:cxn ang="0">
                  <a:pos x="connsiteX4696" y="connsiteY4696"/>
                </a:cxn>
                <a:cxn ang="0">
                  <a:pos x="connsiteX4697" y="connsiteY4697"/>
                </a:cxn>
                <a:cxn ang="0">
                  <a:pos x="connsiteX4698" y="connsiteY4698"/>
                </a:cxn>
                <a:cxn ang="0">
                  <a:pos x="connsiteX4699" y="connsiteY4699"/>
                </a:cxn>
                <a:cxn ang="0">
                  <a:pos x="connsiteX4700" y="connsiteY4700"/>
                </a:cxn>
                <a:cxn ang="0">
                  <a:pos x="connsiteX4701" y="connsiteY4701"/>
                </a:cxn>
                <a:cxn ang="0">
                  <a:pos x="connsiteX4702" y="connsiteY4702"/>
                </a:cxn>
                <a:cxn ang="0">
                  <a:pos x="connsiteX4703" y="connsiteY4703"/>
                </a:cxn>
                <a:cxn ang="0">
                  <a:pos x="connsiteX4704" y="connsiteY4704"/>
                </a:cxn>
                <a:cxn ang="0">
                  <a:pos x="connsiteX4705" y="connsiteY4705"/>
                </a:cxn>
                <a:cxn ang="0">
                  <a:pos x="connsiteX4706" y="connsiteY4706"/>
                </a:cxn>
                <a:cxn ang="0">
                  <a:pos x="connsiteX4707" y="connsiteY4707"/>
                </a:cxn>
                <a:cxn ang="0">
                  <a:pos x="connsiteX4708" y="connsiteY4708"/>
                </a:cxn>
                <a:cxn ang="0">
                  <a:pos x="connsiteX4709" y="connsiteY4709"/>
                </a:cxn>
                <a:cxn ang="0">
                  <a:pos x="connsiteX4710" y="connsiteY4710"/>
                </a:cxn>
                <a:cxn ang="0">
                  <a:pos x="connsiteX4711" y="connsiteY4711"/>
                </a:cxn>
                <a:cxn ang="0">
                  <a:pos x="connsiteX4712" y="connsiteY4712"/>
                </a:cxn>
                <a:cxn ang="0">
                  <a:pos x="connsiteX4713" y="connsiteY4713"/>
                </a:cxn>
                <a:cxn ang="0">
                  <a:pos x="connsiteX4714" y="connsiteY4714"/>
                </a:cxn>
                <a:cxn ang="0">
                  <a:pos x="connsiteX4715" y="connsiteY4715"/>
                </a:cxn>
                <a:cxn ang="0">
                  <a:pos x="connsiteX4716" y="connsiteY4716"/>
                </a:cxn>
                <a:cxn ang="0">
                  <a:pos x="connsiteX4717" y="connsiteY4717"/>
                </a:cxn>
                <a:cxn ang="0">
                  <a:pos x="connsiteX4718" y="connsiteY4718"/>
                </a:cxn>
                <a:cxn ang="0">
                  <a:pos x="connsiteX4719" y="connsiteY4719"/>
                </a:cxn>
                <a:cxn ang="0">
                  <a:pos x="connsiteX4720" y="connsiteY4720"/>
                </a:cxn>
                <a:cxn ang="0">
                  <a:pos x="connsiteX4721" y="connsiteY4721"/>
                </a:cxn>
                <a:cxn ang="0">
                  <a:pos x="connsiteX4722" y="connsiteY4722"/>
                </a:cxn>
                <a:cxn ang="0">
                  <a:pos x="connsiteX4723" y="connsiteY4723"/>
                </a:cxn>
                <a:cxn ang="0">
                  <a:pos x="connsiteX4724" y="connsiteY4724"/>
                </a:cxn>
                <a:cxn ang="0">
                  <a:pos x="connsiteX4725" y="connsiteY4725"/>
                </a:cxn>
                <a:cxn ang="0">
                  <a:pos x="connsiteX4726" y="connsiteY4726"/>
                </a:cxn>
                <a:cxn ang="0">
                  <a:pos x="connsiteX4727" y="connsiteY4727"/>
                </a:cxn>
                <a:cxn ang="0">
                  <a:pos x="connsiteX4728" y="connsiteY4728"/>
                </a:cxn>
                <a:cxn ang="0">
                  <a:pos x="connsiteX4729" y="connsiteY4729"/>
                </a:cxn>
                <a:cxn ang="0">
                  <a:pos x="connsiteX4730" y="connsiteY4730"/>
                </a:cxn>
                <a:cxn ang="0">
                  <a:pos x="connsiteX4731" y="connsiteY4731"/>
                </a:cxn>
                <a:cxn ang="0">
                  <a:pos x="connsiteX4732" y="connsiteY4732"/>
                </a:cxn>
                <a:cxn ang="0">
                  <a:pos x="connsiteX4733" y="connsiteY4733"/>
                </a:cxn>
                <a:cxn ang="0">
                  <a:pos x="connsiteX4734" y="connsiteY4734"/>
                </a:cxn>
                <a:cxn ang="0">
                  <a:pos x="connsiteX4735" y="connsiteY4735"/>
                </a:cxn>
                <a:cxn ang="0">
                  <a:pos x="connsiteX4736" y="connsiteY4736"/>
                </a:cxn>
                <a:cxn ang="0">
                  <a:pos x="connsiteX4737" y="connsiteY4737"/>
                </a:cxn>
                <a:cxn ang="0">
                  <a:pos x="connsiteX4738" y="connsiteY4738"/>
                </a:cxn>
                <a:cxn ang="0">
                  <a:pos x="connsiteX4739" y="connsiteY4739"/>
                </a:cxn>
                <a:cxn ang="0">
                  <a:pos x="connsiteX4740" y="connsiteY4740"/>
                </a:cxn>
                <a:cxn ang="0">
                  <a:pos x="connsiteX4741" y="connsiteY4741"/>
                </a:cxn>
                <a:cxn ang="0">
                  <a:pos x="connsiteX4742" y="connsiteY4742"/>
                </a:cxn>
                <a:cxn ang="0">
                  <a:pos x="connsiteX4743" y="connsiteY4743"/>
                </a:cxn>
                <a:cxn ang="0">
                  <a:pos x="connsiteX4744" y="connsiteY4744"/>
                </a:cxn>
                <a:cxn ang="0">
                  <a:pos x="connsiteX4745" y="connsiteY4745"/>
                </a:cxn>
                <a:cxn ang="0">
                  <a:pos x="connsiteX4746" y="connsiteY4746"/>
                </a:cxn>
                <a:cxn ang="0">
                  <a:pos x="connsiteX4747" y="connsiteY4747"/>
                </a:cxn>
                <a:cxn ang="0">
                  <a:pos x="connsiteX4748" y="connsiteY4748"/>
                </a:cxn>
                <a:cxn ang="0">
                  <a:pos x="connsiteX4749" y="connsiteY4749"/>
                </a:cxn>
                <a:cxn ang="0">
                  <a:pos x="connsiteX4750" y="connsiteY4750"/>
                </a:cxn>
                <a:cxn ang="0">
                  <a:pos x="connsiteX4751" y="connsiteY4751"/>
                </a:cxn>
                <a:cxn ang="0">
                  <a:pos x="connsiteX4752" y="connsiteY4752"/>
                </a:cxn>
                <a:cxn ang="0">
                  <a:pos x="connsiteX4753" y="connsiteY4753"/>
                </a:cxn>
                <a:cxn ang="0">
                  <a:pos x="connsiteX4754" y="connsiteY4754"/>
                </a:cxn>
                <a:cxn ang="0">
                  <a:pos x="connsiteX4755" y="connsiteY4755"/>
                </a:cxn>
                <a:cxn ang="0">
                  <a:pos x="connsiteX4756" y="connsiteY4756"/>
                </a:cxn>
                <a:cxn ang="0">
                  <a:pos x="connsiteX4757" y="connsiteY4757"/>
                </a:cxn>
                <a:cxn ang="0">
                  <a:pos x="connsiteX4758" y="connsiteY4758"/>
                </a:cxn>
                <a:cxn ang="0">
                  <a:pos x="connsiteX4759" y="connsiteY4759"/>
                </a:cxn>
                <a:cxn ang="0">
                  <a:pos x="connsiteX4760" y="connsiteY4760"/>
                </a:cxn>
                <a:cxn ang="0">
                  <a:pos x="connsiteX4761" y="connsiteY4761"/>
                </a:cxn>
                <a:cxn ang="0">
                  <a:pos x="connsiteX4762" y="connsiteY4762"/>
                </a:cxn>
                <a:cxn ang="0">
                  <a:pos x="connsiteX4763" y="connsiteY4763"/>
                </a:cxn>
                <a:cxn ang="0">
                  <a:pos x="connsiteX4764" y="connsiteY4764"/>
                </a:cxn>
                <a:cxn ang="0">
                  <a:pos x="connsiteX4765" y="connsiteY4765"/>
                </a:cxn>
                <a:cxn ang="0">
                  <a:pos x="connsiteX4766" y="connsiteY4766"/>
                </a:cxn>
                <a:cxn ang="0">
                  <a:pos x="connsiteX4767" y="connsiteY4767"/>
                </a:cxn>
                <a:cxn ang="0">
                  <a:pos x="connsiteX4768" y="connsiteY4768"/>
                </a:cxn>
                <a:cxn ang="0">
                  <a:pos x="connsiteX4769" y="connsiteY4769"/>
                </a:cxn>
                <a:cxn ang="0">
                  <a:pos x="connsiteX4770" y="connsiteY4770"/>
                </a:cxn>
                <a:cxn ang="0">
                  <a:pos x="connsiteX4771" y="connsiteY4771"/>
                </a:cxn>
                <a:cxn ang="0">
                  <a:pos x="connsiteX4772" y="connsiteY4772"/>
                </a:cxn>
                <a:cxn ang="0">
                  <a:pos x="connsiteX4773" y="connsiteY4773"/>
                </a:cxn>
                <a:cxn ang="0">
                  <a:pos x="connsiteX4774" y="connsiteY4774"/>
                </a:cxn>
                <a:cxn ang="0">
                  <a:pos x="connsiteX4775" y="connsiteY4775"/>
                </a:cxn>
                <a:cxn ang="0">
                  <a:pos x="connsiteX4776" y="connsiteY4776"/>
                </a:cxn>
                <a:cxn ang="0">
                  <a:pos x="connsiteX4777" y="connsiteY4777"/>
                </a:cxn>
                <a:cxn ang="0">
                  <a:pos x="connsiteX4778" y="connsiteY4778"/>
                </a:cxn>
                <a:cxn ang="0">
                  <a:pos x="connsiteX4779" y="connsiteY4779"/>
                </a:cxn>
                <a:cxn ang="0">
                  <a:pos x="connsiteX4780" y="connsiteY4780"/>
                </a:cxn>
                <a:cxn ang="0">
                  <a:pos x="connsiteX4781" y="connsiteY4781"/>
                </a:cxn>
                <a:cxn ang="0">
                  <a:pos x="connsiteX4782" y="connsiteY4782"/>
                </a:cxn>
                <a:cxn ang="0">
                  <a:pos x="connsiteX4783" y="connsiteY4783"/>
                </a:cxn>
                <a:cxn ang="0">
                  <a:pos x="connsiteX4784" y="connsiteY4784"/>
                </a:cxn>
                <a:cxn ang="0">
                  <a:pos x="connsiteX4785" y="connsiteY4785"/>
                </a:cxn>
                <a:cxn ang="0">
                  <a:pos x="connsiteX4786" y="connsiteY4786"/>
                </a:cxn>
                <a:cxn ang="0">
                  <a:pos x="connsiteX4787" y="connsiteY4787"/>
                </a:cxn>
                <a:cxn ang="0">
                  <a:pos x="connsiteX4788" y="connsiteY4788"/>
                </a:cxn>
                <a:cxn ang="0">
                  <a:pos x="connsiteX4789" y="connsiteY4789"/>
                </a:cxn>
                <a:cxn ang="0">
                  <a:pos x="connsiteX4790" y="connsiteY4790"/>
                </a:cxn>
                <a:cxn ang="0">
                  <a:pos x="connsiteX4791" y="connsiteY4791"/>
                </a:cxn>
                <a:cxn ang="0">
                  <a:pos x="connsiteX4792" y="connsiteY4792"/>
                </a:cxn>
                <a:cxn ang="0">
                  <a:pos x="connsiteX4793" y="connsiteY4793"/>
                </a:cxn>
                <a:cxn ang="0">
                  <a:pos x="connsiteX4794" y="connsiteY4794"/>
                </a:cxn>
                <a:cxn ang="0">
                  <a:pos x="connsiteX4795" y="connsiteY4795"/>
                </a:cxn>
                <a:cxn ang="0">
                  <a:pos x="connsiteX4796" y="connsiteY4796"/>
                </a:cxn>
                <a:cxn ang="0">
                  <a:pos x="connsiteX4797" y="connsiteY4797"/>
                </a:cxn>
                <a:cxn ang="0">
                  <a:pos x="connsiteX4798" y="connsiteY4798"/>
                </a:cxn>
                <a:cxn ang="0">
                  <a:pos x="connsiteX4799" y="connsiteY4799"/>
                </a:cxn>
                <a:cxn ang="0">
                  <a:pos x="connsiteX4800" y="connsiteY4800"/>
                </a:cxn>
                <a:cxn ang="0">
                  <a:pos x="connsiteX4801" y="connsiteY4801"/>
                </a:cxn>
                <a:cxn ang="0">
                  <a:pos x="connsiteX4802" y="connsiteY4802"/>
                </a:cxn>
                <a:cxn ang="0">
                  <a:pos x="connsiteX4803" y="connsiteY4803"/>
                </a:cxn>
                <a:cxn ang="0">
                  <a:pos x="connsiteX4804" y="connsiteY4804"/>
                </a:cxn>
                <a:cxn ang="0">
                  <a:pos x="connsiteX4805" y="connsiteY4805"/>
                </a:cxn>
                <a:cxn ang="0">
                  <a:pos x="connsiteX4806" y="connsiteY4806"/>
                </a:cxn>
                <a:cxn ang="0">
                  <a:pos x="connsiteX4807" y="connsiteY4807"/>
                </a:cxn>
                <a:cxn ang="0">
                  <a:pos x="connsiteX4808" y="connsiteY4808"/>
                </a:cxn>
                <a:cxn ang="0">
                  <a:pos x="connsiteX4809" y="connsiteY4809"/>
                </a:cxn>
                <a:cxn ang="0">
                  <a:pos x="connsiteX4810" y="connsiteY4810"/>
                </a:cxn>
                <a:cxn ang="0">
                  <a:pos x="connsiteX4811" y="connsiteY4811"/>
                </a:cxn>
                <a:cxn ang="0">
                  <a:pos x="connsiteX4812" y="connsiteY4812"/>
                </a:cxn>
                <a:cxn ang="0">
                  <a:pos x="connsiteX4813" y="connsiteY4813"/>
                </a:cxn>
                <a:cxn ang="0">
                  <a:pos x="connsiteX4814" y="connsiteY4814"/>
                </a:cxn>
                <a:cxn ang="0">
                  <a:pos x="connsiteX4815" y="connsiteY4815"/>
                </a:cxn>
                <a:cxn ang="0">
                  <a:pos x="connsiteX4816" y="connsiteY4816"/>
                </a:cxn>
                <a:cxn ang="0">
                  <a:pos x="connsiteX4817" y="connsiteY4817"/>
                </a:cxn>
                <a:cxn ang="0">
                  <a:pos x="connsiteX4818" y="connsiteY4818"/>
                </a:cxn>
                <a:cxn ang="0">
                  <a:pos x="connsiteX4819" y="connsiteY4819"/>
                </a:cxn>
                <a:cxn ang="0">
                  <a:pos x="connsiteX4820" y="connsiteY4820"/>
                </a:cxn>
                <a:cxn ang="0">
                  <a:pos x="connsiteX4821" y="connsiteY4821"/>
                </a:cxn>
                <a:cxn ang="0">
                  <a:pos x="connsiteX4822" y="connsiteY4822"/>
                </a:cxn>
                <a:cxn ang="0">
                  <a:pos x="connsiteX4823" y="connsiteY4823"/>
                </a:cxn>
                <a:cxn ang="0">
                  <a:pos x="connsiteX4824" y="connsiteY4824"/>
                </a:cxn>
                <a:cxn ang="0">
                  <a:pos x="connsiteX4825" y="connsiteY4825"/>
                </a:cxn>
                <a:cxn ang="0">
                  <a:pos x="connsiteX4826" y="connsiteY4826"/>
                </a:cxn>
                <a:cxn ang="0">
                  <a:pos x="connsiteX4827" y="connsiteY4827"/>
                </a:cxn>
                <a:cxn ang="0">
                  <a:pos x="connsiteX4828" y="connsiteY4828"/>
                </a:cxn>
                <a:cxn ang="0">
                  <a:pos x="connsiteX4829" y="connsiteY4829"/>
                </a:cxn>
                <a:cxn ang="0">
                  <a:pos x="connsiteX4830" y="connsiteY4830"/>
                </a:cxn>
                <a:cxn ang="0">
                  <a:pos x="connsiteX4831" y="connsiteY4831"/>
                </a:cxn>
                <a:cxn ang="0">
                  <a:pos x="connsiteX4832" y="connsiteY4832"/>
                </a:cxn>
                <a:cxn ang="0">
                  <a:pos x="connsiteX4833" y="connsiteY4833"/>
                </a:cxn>
                <a:cxn ang="0">
                  <a:pos x="connsiteX4834" y="connsiteY4834"/>
                </a:cxn>
                <a:cxn ang="0">
                  <a:pos x="connsiteX4835" y="connsiteY4835"/>
                </a:cxn>
                <a:cxn ang="0">
                  <a:pos x="connsiteX4836" y="connsiteY4836"/>
                </a:cxn>
                <a:cxn ang="0">
                  <a:pos x="connsiteX4837" y="connsiteY4837"/>
                </a:cxn>
                <a:cxn ang="0">
                  <a:pos x="connsiteX4838" y="connsiteY4838"/>
                </a:cxn>
                <a:cxn ang="0">
                  <a:pos x="connsiteX4839" y="connsiteY4839"/>
                </a:cxn>
                <a:cxn ang="0">
                  <a:pos x="connsiteX4840" y="connsiteY4840"/>
                </a:cxn>
                <a:cxn ang="0">
                  <a:pos x="connsiteX4841" y="connsiteY4841"/>
                </a:cxn>
                <a:cxn ang="0">
                  <a:pos x="connsiteX4842" y="connsiteY4842"/>
                </a:cxn>
                <a:cxn ang="0">
                  <a:pos x="connsiteX4843" y="connsiteY4843"/>
                </a:cxn>
                <a:cxn ang="0">
                  <a:pos x="connsiteX4844" y="connsiteY4844"/>
                </a:cxn>
                <a:cxn ang="0">
                  <a:pos x="connsiteX4845" y="connsiteY4845"/>
                </a:cxn>
                <a:cxn ang="0">
                  <a:pos x="connsiteX4846" y="connsiteY4846"/>
                </a:cxn>
                <a:cxn ang="0">
                  <a:pos x="connsiteX4847" y="connsiteY4847"/>
                </a:cxn>
                <a:cxn ang="0">
                  <a:pos x="connsiteX4848" y="connsiteY4848"/>
                </a:cxn>
                <a:cxn ang="0">
                  <a:pos x="connsiteX4849" y="connsiteY4849"/>
                </a:cxn>
                <a:cxn ang="0">
                  <a:pos x="connsiteX4850" y="connsiteY4850"/>
                </a:cxn>
                <a:cxn ang="0">
                  <a:pos x="connsiteX4851" y="connsiteY4851"/>
                </a:cxn>
                <a:cxn ang="0">
                  <a:pos x="connsiteX4852" y="connsiteY4852"/>
                </a:cxn>
                <a:cxn ang="0">
                  <a:pos x="connsiteX4853" y="connsiteY4853"/>
                </a:cxn>
                <a:cxn ang="0">
                  <a:pos x="connsiteX4854" y="connsiteY4854"/>
                </a:cxn>
                <a:cxn ang="0">
                  <a:pos x="connsiteX4855" y="connsiteY4855"/>
                </a:cxn>
                <a:cxn ang="0">
                  <a:pos x="connsiteX4856" y="connsiteY4856"/>
                </a:cxn>
                <a:cxn ang="0">
                  <a:pos x="connsiteX4857" y="connsiteY4857"/>
                </a:cxn>
                <a:cxn ang="0">
                  <a:pos x="connsiteX4858" y="connsiteY4858"/>
                </a:cxn>
                <a:cxn ang="0">
                  <a:pos x="connsiteX4859" y="connsiteY4859"/>
                </a:cxn>
                <a:cxn ang="0">
                  <a:pos x="connsiteX4860" y="connsiteY4860"/>
                </a:cxn>
                <a:cxn ang="0">
                  <a:pos x="connsiteX4861" y="connsiteY4861"/>
                </a:cxn>
                <a:cxn ang="0">
                  <a:pos x="connsiteX4862" y="connsiteY4862"/>
                </a:cxn>
                <a:cxn ang="0">
                  <a:pos x="connsiteX4863" y="connsiteY4863"/>
                </a:cxn>
                <a:cxn ang="0">
                  <a:pos x="connsiteX4864" y="connsiteY4864"/>
                </a:cxn>
                <a:cxn ang="0">
                  <a:pos x="connsiteX4865" y="connsiteY4865"/>
                </a:cxn>
                <a:cxn ang="0">
                  <a:pos x="connsiteX4866" y="connsiteY4866"/>
                </a:cxn>
                <a:cxn ang="0">
                  <a:pos x="connsiteX4867" y="connsiteY4867"/>
                </a:cxn>
                <a:cxn ang="0">
                  <a:pos x="connsiteX4868" y="connsiteY4868"/>
                </a:cxn>
                <a:cxn ang="0">
                  <a:pos x="connsiteX4869" y="connsiteY4869"/>
                </a:cxn>
                <a:cxn ang="0">
                  <a:pos x="connsiteX4870" y="connsiteY4870"/>
                </a:cxn>
                <a:cxn ang="0">
                  <a:pos x="connsiteX4871" y="connsiteY4871"/>
                </a:cxn>
                <a:cxn ang="0">
                  <a:pos x="connsiteX4872" y="connsiteY4872"/>
                </a:cxn>
                <a:cxn ang="0">
                  <a:pos x="connsiteX4873" y="connsiteY4873"/>
                </a:cxn>
                <a:cxn ang="0">
                  <a:pos x="connsiteX4874" y="connsiteY4874"/>
                </a:cxn>
                <a:cxn ang="0">
                  <a:pos x="connsiteX4875" y="connsiteY4875"/>
                </a:cxn>
                <a:cxn ang="0">
                  <a:pos x="connsiteX4876" y="connsiteY4876"/>
                </a:cxn>
                <a:cxn ang="0">
                  <a:pos x="connsiteX4877" y="connsiteY4877"/>
                </a:cxn>
                <a:cxn ang="0">
                  <a:pos x="connsiteX4878" y="connsiteY4878"/>
                </a:cxn>
                <a:cxn ang="0">
                  <a:pos x="connsiteX4879" y="connsiteY4879"/>
                </a:cxn>
                <a:cxn ang="0">
                  <a:pos x="connsiteX4880" y="connsiteY4880"/>
                </a:cxn>
                <a:cxn ang="0">
                  <a:pos x="connsiteX4881" y="connsiteY4881"/>
                </a:cxn>
                <a:cxn ang="0">
                  <a:pos x="connsiteX4882" y="connsiteY4882"/>
                </a:cxn>
                <a:cxn ang="0">
                  <a:pos x="connsiteX4883" y="connsiteY4883"/>
                </a:cxn>
                <a:cxn ang="0">
                  <a:pos x="connsiteX4884" y="connsiteY4884"/>
                </a:cxn>
                <a:cxn ang="0">
                  <a:pos x="connsiteX4885" y="connsiteY4885"/>
                </a:cxn>
                <a:cxn ang="0">
                  <a:pos x="connsiteX4886" y="connsiteY4886"/>
                </a:cxn>
                <a:cxn ang="0">
                  <a:pos x="connsiteX4887" y="connsiteY4887"/>
                </a:cxn>
                <a:cxn ang="0">
                  <a:pos x="connsiteX4888" y="connsiteY4888"/>
                </a:cxn>
                <a:cxn ang="0">
                  <a:pos x="connsiteX4889" y="connsiteY4889"/>
                </a:cxn>
                <a:cxn ang="0">
                  <a:pos x="connsiteX4890" y="connsiteY4890"/>
                </a:cxn>
                <a:cxn ang="0">
                  <a:pos x="connsiteX4891" y="connsiteY4891"/>
                </a:cxn>
                <a:cxn ang="0">
                  <a:pos x="connsiteX4892" y="connsiteY4892"/>
                </a:cxn>
                <a:cxn ang="0">
                  <a:pos x="connsiteX4893" y="connsiteY4893"/>
                </a:cxn>
                <a:cxn ang="0">
                  <a:pos x="connsiteX4894" y="connsiteY4894"/>
                </a:cxn>
                <a:cxn ang="0">
                  <a:pos x="connsiteX4895" y="connsiteY4895"/>
                </a:cxn>
                <a:cxn ang="0">
                  <a:pos x="connsiteX4896" y="connsiteY4896"/>
                </a:cxn>
                <a:cxn ang="0">
                  <a:pos x="connsiteX4897" y="connsiteY4897"/>
                </a:cxn>
                <a:cxn ang="0">
                  <a:pos x="connsiteX4898" y="connsiteY4898"/>
                </a:cxn>
                <a:cxn ang="0">
                  <a:pos x="connsiteX4899" y="connsiteY4899"/>
                </a:cxn>
                <a:cxn ang="0">
                  <a:pos x="connsiteX4900" y="connsiteY4900"/>
                </a:cxn>
                <a:cxn ang="0">
                  <a:pos x="connsiteX4901" y="connsiteY4901"/>
                </a:cxn>
                <a:cxn ang="0">
                  <a:pos x="connsiteX4902" y="connsiteY4902"/>
                </a:cxn>
                <a:cxn ang="0">
                  <a:pos x="connsiteX4903" y="connsiteY4903"/>
                </a:cxn>
                <a:cxn ang="0">
                  <a:pos x="connsiteX4904" y="connsiteY4904"/>
                </a:cxn>
                <a:cxn ang="0">
                  <a:pos x="connsiteX4905" y="connsiteY4905"/>
                </a:cxn>
                <a:cxn ang="0">
                  <a:pos x="connsiteX4906" y="connsiteY4906"/>
                </a:cxn>
                <a:cxn ang="0">
                  <a:pos x="connsiteX4907" y="connsiteY4907"/>
                </a:cxn>
                <a:cxn ang="0">
                  <a:pos x="connsiteX4908" y="connsiteY4908"/>
                </a:cxn>
                <a:cxn ang="0">
                  <a:pos x="connsiteX4909" y="connsiteY4909"/>
                </a:cxn>
                <a:cxn ang="0">
                  <a:pos x="connsiteX4910" y="connsiteY4910"/>
                </a:cxn>
                <a:cxn ang="0">
                  <a:pos x="connsiteX4911" y="connsiteY4911"/>
                </a:cxn>
                <a:cxn ang="0">
                  <a:pos x="connsiteX4912" y="connsiteY4912"/>
                </a:cxn>
                <a:cxn ang="0">
                  <a:pos x="connsiteX4913" y="connsiteY4913"/>
                </a:cxn>
                <a:cxn ang="0">
                  <a:pos x="connsiteX4914" y="connsiteY4914"/>
                </a:cxn>
                <a:cxn ang="0">
                  <a:pos x="connsiteX4915" y="connsiteY4915"/>
                </a:cxn>
                <a:cxn ang="0">
                  <a:pos x="connsiteX4916" y="connsiteY4916"/>
                </a:cxn>
                <a:cxn ang="0">
                  <a:pos x="connsiteX4917" y="connsiteY4917"/>
                </a:cxn>
                <a:cxn ang="0">
                  <a:pos x="connsiteX4918" y="connsiteY4918"/>
                </a:cxn>
                <a:cxn ang="0">
                  <a:pos x="connsiteX4919" y="connsiteY4919"/>
                </a:cxn>
                <a:cxn ang="0">
                  <a:pos x="connsiteX4920" y="connsiteY4920"/>
                </a:cxn>
                <a:cxn ang="0">
                  <a:pos x="connsiteX4921" y="connsiteY4921"/>
                </a:cxn>
                <a:cxn ang="0">
                  <a:pos x="connsiteX4922" y="connsiteY4922"/>
                </a:cxn>
                <a:cxn ang="0">
                  <a:pos x="connsiteX4923" y="connsiteY4923"/>
                </a:cxn>
                <a:cxn ang="0">
                  <a:pos x="connsiteX4924" y="connsiteY4924"/>
                </a:cxn>
                <a:cxn ang="0">
                  <a:pos x="connsiteX4925" y="connsiteY4925"/>
                </a:cxn>
                <a:cxn ang="0">
                  <a:pos x="connsiteX4926" y="connsiteY4926"/>
                </a:cxn>
                <a:cxn ang="0">
                  <a:pos x="connsiteX4927" y="connsiteY4927"/>
                </a:cxn>
                <a:cxn ang="0">
                  <a:pos x="connsiteX4928" y="connsiteY4928"/>
                </a:cxn>
                <a:cxn ang="0">
                  <a:pos x="connsiteX4929" y="connsiteY4929"/>
                </a:cxn>
                <a:cxn ang="0">
                  <a:pos x="connsiteX4930" y="connsiteY4930"/>
                </a:cxn>
                <a:cxn ang="0">
                  <a:pos x="connsiteX4931" y="connsiteY4931"/>
                </a:cxn>
                <a:cxn ang="0">
                  <a:pos x="connsiteX4932" y="connsiteY4932"/>
                </a:cxn>
                <a:cxn ang="0">
                  <a:pos x="connsiteX4933" y="connsiteY4933"/>
                </a:cxn>
                <a:cxn ang="0">
                  <a:pos x="connsiteX4934" y="connsiteY4934"/>
                </a:cxn>
                <a:cxn ang="0">
                  <a:pos x="connsiteX4935" y="connsiteY4935"/>
                </a:cxn>
                <a:cxn ang="0">
                  <a:pos x="connsiteX4936" y="connsiteY4936"/>
                </a:cxn>
                <a:cxn ang="0">
                  <a:pos x="connsiteX4937" y="connsiteY4937"/>
                </a:cxn>
                <a:cxn ang="0">
                  <a:pos x="connsiteX4938" y="connsiteY4938"/>
                </a:cxn>
                <a:cxn ang="0">
                  <a:pos x="connsiteX4939" y="connsiteY4939"/>
                </a:cxn>
                <a:cxn ang="0">
                  <a:pos x="connsiteX4940" y="connsiteY4940"/>
                </a:cxn>
                <a:cxn ang="0">
                  <a:pos x="connsiteX4941" y="connsiteY4941"/>
                </a:cxn>
                <a:cxn ang="0">
                  <a:pos x="connsiteX4942" y="connsiteY4942"/>
                </a:cxn>
                <a:cxn ang="0">
                  <a:pos x="connsiteX4943" y="connsiteY4943"/>
                </a:cxn>
                <a:cxn ang="0">
                  <a:pos x="connsiteX4944" y="connsiteY4944"/>
                </a:cxn>
                <a:cxn ang="0">
                  <a:pos x="connsiteX4945" y="connsiteY4945"/>
                </a:cxn>
                <a:cxn ang="0">
                  <a:pos x="connsiteX4946" y="connsiteY4946"/>
                </a:cxn>
                <a:cxn ang="0">
                  <a:pos x="connsiteX4947" y="connsiteY4947"/>
                </a:cxn>
                <a:cxn ang="0">
                  <a:pos x="connsiteX4948" y="connsiteY4948"/>
                </a:cxn>
                <a:cxn ang="0">
                  <a:pos x="connsiteX4949" y="connsiteY4949"/>
                </a:cxn>
                <a:cxn ang="0">
                  <a:pos x="connsiteX4950" y="connsiteY4950"/>
                </a:cxn>
                <a:cxn ang="0">
                  <a:pos x="connsiteX4951" y="connsiteY4951"/>
                </a:cxn>
                <a:cxn ang="0">
                  <a:pos x="connsiteX4952" y="connsiteY4952"/>
                </a:cxn>
                <a:cxn ang="0">
                  <a:pos x="connsiteX4953" y="connsiteY4953"/>
                </a:cxn>
                <a:cxn ang="0">
                  <a:pos x="connsiteX4954" y="connsiteY4954"/>
                </a:cxn>
                <a:cxn ang="0">
                  <a:pos x="connsiteX4955" y="connsiteY4955"/>
                </a:cxn>
                <a:cxn ang="0">
                  <a:pos x="connsiteX4956" y="connsiteY4956"/>
                </a:cxn>
                <a:cxn ang="0">
                  <a:pos x="connsiteX4957" y="connsiteY4957"/>
                </a:cxn>
                <a:cxn ang="0">
                  <a:pos x="connsiteX4958" y="connsiteY4958"/>
                </a:cxn>
                <a:cxn ang="0">
                  <a:pos x="connsiteX4959" y="connsiteY4959"/>
                </a:cxn>
                <a:cxn ang="0">
                  <a:pos x="connsiteX4960" y="connsiteY4960"/>
                </a:cxn>
                <a:cxn ang="0">
                  <a:pos x="connsiteX4961" y="connsiteY4961"/>
                </a:cxn>
                <a:cxn ang="0">
                  <a:pos x="connsiteX4962" y="connsiteY4962"/>
                </a:cxn>
                <a:cxn ang="0">
                  <a:pos x="connsiteX4963" y="connsiteY4963"/>
                </a:cxn>
                <a:cxn ang="0">
                  <a:pos x="connsiteX4964" y="connsiteY4964"/>
                </a:cxn>
                <a:cxn ang="0">
                  <a:pos x="connsiteX4965" y="connsiteY4965"/>
                </a:cxn>
                <a:cxn ang="0">
                  <a:pos x="connsiteX4966" y="connsiteY4966"/>
                </a:cxn>
                <a:cxn ang="0">
                  <a:pos x="connsiteX4967" y="connsiteY4967"/>
                </a:cxn>
                <a:cxn ang="0">
                  <a:pos x="connsiteX4968" y="connsiteY4968"/>
                </a:cxn>
                <a:cxn ang="0">
                  <a:pos x="connsiteX4969" y="connsiteY4969"/>
                </a:cxn>
                <a:cxn ang="0">
                  <a:pos x="connsiteX4970" y="connsiteY4970"/>
                </a:cxn>
                <a:cxn ang="0">
                  <a:pos x="connsiteX4971" y="connsiteY4971"/>
                </a:cxn>
                <a:cxn ang="0">
                  <a:pos x="connsiteX4972" y="connsiteY4972"/>
                </a:cxn>
                <a:cxn ang="0">
                  <a:pos x="connsiteX4973" y="connsiteY4973"/>
                </a:cxn>
                <a:cxn ang="0">
                  <a:pos x="connsiteX4974" y="connsiteY4974"/>
                </a:cxn>
                <a:cxn ang="0">
                  <a:pos x="connsiteX4975" y="connsiteY4975"/>
                </a:cxn>
                <a:cxn ang="0">
                  <a:pos x="connsiteX4976" y="connsiteY4976"/>
                </a:cxn>
                <a:cxn ang="0">
                  <a:pos x="connsiteX4977" y="connsiteY4977"/>
                </a:cxn>
                <a:cxn ang="0">
                  <a:pos x="connsiteX4978" y="connsiteY4978"/>
                </a:cxn>
                <a:cxn ang="0">
                  <a:pos x="connsiteX4979" y="connsiteY4979"/>
                </a:cxn>
                <a:cxn ang="0">
                  <a:pos x="connsiteX4980" y="connsiteY4980"/>
                </a:cxn>
                <a:cxn ang="0">
                  <a:pos x="connsiteX4981" y="connsiteY4981"/>
                </a:cxn>
                <a:cxn ang="0">
                  <a:pos x="connsiteX4982" y="connsiteY4982"/>
                </a:cxn>
                <a:cxn ang="0">
                  <a:pos x="connsiteX4983" y="connsiteY4983"/>
                </a:cxn>
                <a:cxn ang="0">
                  <a:pos x="connsiteX4984" y="connsiteY4984"/>
                </a:cxn>
                <a:cxn ang="0">
                  <a:pos x="connsiteX4985" y="connsiteY4985"/>
                </a:cxn>
                <a:cxn ang="0">
                  <a:pos x="connsiteX4986" y="connsiteY4986"/>
                </a:cxn>
                <a:cxn ang="0">
                  <a:pos x="connsiteX4987" y="connsiteY4987"/>
                </a:cxn>
                <a:cxn ang="0">
                  <a:pos x="connsiteX4988" y="connsiteY4988"/>
                </a:cxn>
                <a:cxn ang="0">
                  <a:pos x="connsiteX4989" y="connsiteY4989"/>
                </a:cxn>
                <a:cxn ang="0">
                  <a:pos x="connsiteX4990" y="connsiteY4990"/>
                </a:cxn>
                <a:cxn ang="0">
                  <a:pos x="connsiteX4991" y="connsiteY4991"/>
                </a:cxn>
                <a:cxn ang="0">
                  <a:pos x="connsiteX4992" y="connsiteY4992"/>
                </a:cxn>
                <a:cxn ang="0">
                  <a:pos x="connsiteX4993" y="connsiteY4993"/>
                </a:cxn>
                <a:cxn ang="0">
                  <a:pos x="connsiteX4994" y="connsiteY4994"/>
                </a:cxn>
                <a:cxn ang="0">
                  <a:pos x="connsiteX4995" y="connsiteY4995"/>
                </a:cxn>
                <a:cxn ang="0">
                  <a:pos x="connsiteX4996" y="connsiteY4996"/>
                </a:cxn>
                <a:cxn ang="0">
                  <a:pos x="connsiteX4997" y="connsiteY4997"/>
                </a:cxn>
                <a:cxn ang="0">
                  <a:pos x="connsiteX4998" y="connsiteY4998"/>
                </a:cxn>
                <a:cxn ang="0">
                  <a:pos x="connsiteX4999" y="connsiteY4999"/>
                </a:cxn>
                <a:cxn ang="0">
                  <a:pos x="connsiteX5000" y="connsiteY5000"/>
                </a:cxn>
                <a:cxn ang="0">
                  <a:pos x="connsiteX5001" y="connsiteY5001"/>
                </a:cxn>
                <a:cxn ang="0">
                  <a:pos x="connsiteX5002" y="connsiteY5002"/>
                </a:cxn>
                <a:cxn ang="0">
                  <a:pos x="connsiteX5003" y="connsiteY5003"/>
                </a:cxn>
                <a:cxn ang="0">
                  <a:pos x="connsiteX5004" y="connsiteY5004"/>
                </a:cxn>
                <a:cxn ang="0">
                  <a:pos x="connsiteX5005" y="connsiteY5005"/>
                </a:cxn>
                <a:cxn ang="0">
                  <a:pos x="connsiteX5006" y="connsiteY5006"/>
                </a:cxn>
                <a:cxn ang="0">
                  <a:pos x="connsiteX5007" y="connsiteY5007"/>
                </a:cxn>
                <a:cxn ang="0">
                  <a:pos x="connsiteX5008" y="connsiteY5008"/>
                </a:cxn>
                <a:cxn ang="0">
                  <a:pos x="connsiteX5009" y="connsiteY5009"/>
                </a:cxn>
                <a:cxn ang="0">
                  <a:pos x="connsiteX5010" y="connsiteY5010"/>
                </a:cxn>
                <a:cxn ang="0">
                  <a:pos x="connsiteX5011" y="connsiteY5011"/>
                </a:cxn>
                <a:cxn ang="0">
                  <a:pos x="connsiteX5012" y="connsiteY5012"/>
                </a:cxn>
                <a:cxn ang="0">
                  <a:pos x="connsiteX5013" y="connsiteY5013"/>
                </a:cxn>
                <a:cxn ang="0">
                  <a:pos x="connsiteX5014" y="connsiteY5014"/>
                </a:cxn>
                <a:cxn ang="0">
                  <a:pos x="connsiteX5015" y="connsiteY5015"/>
                </a:cxn>
                <a:cxn ang="0">
                  <a:pos x="connsiteX5016" y="connsiteY5016"/>
                </a:cxn>
                <a:cxn ang="0">
                  <a:pos x="connsiteX5017" y="connsiteY5017"/>
                </a:cxn>
                <a:cxn ang="0">
                  <a:pos x="connsiteX5018" y="connsiteY5018"/>
                </a:cxn>
                <a:cxn ang="0">
                  <a:pos x="connsiteX5019" y="connsiteY5019"/>
                </a:cxn>
                <a:cxn ang="0">
                  <a:pos x="connsiteX5020" y="connsiteY5020"/>
                </a:cxn>
                <a:cxn ang="0">
                  <a:pos x="connsiteX5021" y="connsiteY5021"/>
                </a:cxn>
                <a:cxn ang="0">
                  <a:pos x="connsiteX5022" y="connsiteY5022"/>
                </a:cxn>
                <a:cxn ang="0">
                  <a:pos x="connsiteX5023" y="connsiteY5023"/>
                </a:cxn>
                <a:cxn ang="0">
                  <a:pos x="connsiteX5024" y="connsiteY5024"/>
                </a:cxn>
                <a:cxn ang="0">
                  <a:pos x="connsiteX5025" y="connsiteY5025"/>
                </a:cxn>
                <a:cxn ang="0">
                  <a:pos x="connsiteX5026" y="connsiteY5026"/>
                </a:cxn>
                <a:cxn ang="0">
                  <a:pos x="connsiteX5027" y="connsiteY5027"/>
                </a:cxn>
                <a:cxn ang="0">
                  <a:pos x="connsiteX5028" y="connsiteY5028"/>
                </a:cxn>
                <a:cxn ang="0">
                  <a:pos x="connsiteX5029" y="connsiteY5029"/>
                </a:cxn>
                <a:cxn ang="0">
                  <a:pos x="connsiteX5030" y="connsiteY5030"/>
                </a:cxn>
                <a:cxn ang="0">
                  <a:pos x="connsiteX5031" y="connsiteY5031"/>
                </a:cxn>
                <a:cxn ang="0">
                  <a:pos x="connsiteX5032" y="connsiteY5032"/>
                </a:cxn>
                <a:cxn ang="0">
                  <a:pos x="connsiteX5033" y="connsiteY5033"/>
                </a:cxn>
                <a:cxn ang="0">
                  <a:pos x="connsiteX5034" y="connsiteY5034"/>
                </a:cxn>
                <a:cxn ang="0">
                  <a:pos x="connsiteX5035" y="connsiteY5035"/>
                </a:cxn>
                <a:cxn ang="0">
                  <a:pos x="connsiteX5036" y="connsiteY5036"/>
                </a:cxn>
                <a:cxn ang="0">
                  <a:pos x="connsiteX5037" y="connsiteY5037"/>
                </a:cxn>
                <a:cxn ang="0">
                  <a:pos x="connsiteX5038" y="connsiteY5038"/>
                </a:cxn>
                <a:cxn ang="0">
                  <a:pos x="connsiteX5039" y="connsiteY5039"/>
                </a:cxn>
                <a:cxn ang="0">
                  <a:pos x="connsiteX5040" y="connsiteY5040"/>
                </a:cxn>
                <a:cxn ang="0">
                  <a:pos x="connsiteX5041" y="connsiteY5041"/>
                </a:cxn>
                <a:cxn ang="0">
                  <a:pos x="connsiteX5042" y="connsiteY5042"/>
                </a:cxn>
                <a:cxn ang="0">
                  <a:pos x="connsiteX5043" y="connsiteY5043"/>
                </a:cxn>
                <a:cxn ang="0">
                  <a:pos x="connsiteX5044" y="connsiteY5044"/>
                </a:cxn>
                <a:cxn ang="0">
                  <a:pos x="connsiteX5045" y="connsiteY5045"/>
                </a:cxn>
                <a:cxn ang="0">
                  <a:pos x="connsiteX5046" y="connsiteY5046"/>
                </a:cxn>
                <a:cxn ang="0">
                  <a:pos x="connsiteX5047" y="connsiteY5047"/>
                </a:cxn>
                <a:cxn ang="0">
                  <a:pos x="connsiteX5048" y="connsiteY5048"/>
                </a:cxn>
                <a:cxn ang="0">
                  <a:pos x="connsiteX5049" y="connsiteY5049"/>
                </a:cxn>
                <a:cxn ang="0">
                  <a:pos x="connsiteX5050" y="connsiteY5050"/>
                </a:cxn>
                <a:cxn ang="0">
                  <a:pos x="connsiteX5051" y="connsiteY5051"/>
                </a:cxn>
                <a:cxn ang="0">
                  <a:pos x="connsiteX5052" y="connsiteY5052"/>
                </a:cxn>
                <a:cxn ang="0">
                  <a:pos x="connsiteX5053" y="connsiteY5053"/>
                </a:cxn>
                <a:cxn ang="0">
                  <a:pos x="connsiteX5054" y="connsiteY5054"/>
                </a:cxn>
                <a:cxn ang="0">
                  <a:pos x="connsiteX5055" y="connsiteY5055"/>
                </a:cxn>
                <a:cxn ang="0">
                  <a:pos x="connsiteX5056" y="connsiteY5056"/>
                </a:cxn>
                <a:cxn ang="0">
                  <a:pos x="connsiteX5057" y="connsiteY5057"/>
                </a:cxn>
                <a:cxn ang="0">
                  <a:pos x="connsiteX5058" y="connsiteY5058"/>
                </a:cxn>
                <a:cxn ang="0">
                  <a:pos x="connsiteX5059" y="connsiteY5059"/>
                </a:cxn>
                <a:cxn ang="0">
                  <a:pos x="connsiteX5060" y="connsiteY5060"/>
                </a:cxn>
                <a:cxn ang="0">
                  <a:pos x="connsiteX5061" y="connsiteY5061"/>
                </a:cxn>
                <a:cxn ang="0">
                  <a:pos x="connsiteX5062" y="connsiteY5062"/>
                </a:cxn>
                <a:cxn ang="0">
                  <a:pos x="connsiteX5063" y="connsiteY5063"/>
                </a:cxn>
                <a:cxn ang="0">
                  <a:pos x="connsiteX5064" y="connsiteY5064"/>
                </a:cxn>
                <a:cxn ang="0">
                  <a:pos x="connsiteX5065" y="connsiteY5065"/>
                </a:cxn>
                <a:cxn ang="0">
                  <a:pos x="connsiteX5066" y="connsiteY5066"/>
                </a:cxn>
                <a:cxn ang="0">
                  <a:pos x="connsiteX5067" y="connsiteY5067"/>
                </a:cxn>
                <a:cxn ang="0">
                  <a:pos x="connsiteX5068" y="connsiteY5068"/>
                </a:cxn>
                <a:cxn ang="0">
                  <a:pos x="connsiteX5069" y="connsiteY5069"/>
                </a:cxn>
                <a:cxn ang="0">
                  <a:pos x="connsiteX5070" y="connsiteY5070"/>
                </a:cxn>
                <a:cxn ang="0">
                  <a:pos x="connsiteX5071" y="connsiteY5071"/>
                </a:cxn>
                <a:cxn ang="0">
                  <a:pos x="connsiteX5072" y="connsiteY5072"/>
                </a:cxn>
                <a:cxn ang="0">
                  <a:pos x="connsiteX5073" y="connsiteY5073"/>
                </a:cxn>
                <a:cxn ang="0">
                  <a:pos x="connsiteX5074" y="connsiteY5074"/>
                </a:cxn>
                <a:cxn ang="0">
                  <a:pos x="connsiteX5075" y="connsiteY5075"/>
                </a:cxn>
                <a:cxn ang="0">
                  <a:pos x="connsiteX5076" y="connsiteY5076"/>
                </a:cxn>
                <a:cxn ang="0">
                  <a:pos x="connsiteX5077" y="connsiteY5077"/>
                </a:cxn>
                <a:cxn ang="0">
                  <a:pos x="connsiteX5078" y="connsiteY5078"/>
                </a:cxn>
                <a:cxn ang="0">
                  <a:pos x="connsiteX5079" y="connsiteY5079"/>
                </a:cxn>
                <a:cxn ang="0">
                  <a:pos x="connsiteX5080" y="connsiteY5080"/>
                </a:cxn>
                <a:cxn ang="0">
                  <a:pos x="connsiteX5081" y="connsiteY5081"/>
                </a:cxn>
                <a:cxn ang="0">
                  <a:pos x="connsiteX5082" y="connsiteY5082"/>
                </a:cxn>
                <a:cxn ang="0">
                  <a:pos x="connsiteX5083" y="connsiteY5083"/>
                </a:cxn>
                <a:cxn ang="0">
                  <a:pos x="connsiteX5084" y="connsiteY5084"/>
                </a:cxn>
                <a:cxn ang="0">
                  <a:pos x="connsiteX5085" y="connsiteY5085"/>
                </a:cxn>
                <a:cxn ang="0">
                  <a:pos x="connsiteX5086" y="connsiteY5086"/>
                </a:cxn>
                <a:cxn ang="0">
                  <a:pos x="connsiteX5087" y="connsiteY5087"/>
                </a:cxn>
                <a:cxn ang="0">
                  <a:pos x="connsiteX5088" y="connsiteY5088"/>
                </a:cxn>
                <a:cxn ang="0">
                  <a:pos x="connsiteX5089" y="connsiteY5089"/>
                </a:cxn>
                <a:cxn ang="0">
                  <a:pos x="connsiteX5090" y="connsiteY5090"/>
                </a:cxn>
                <a:cxn ang="0">
                  <a:pos x="connsiteX5091" y="connsiteY5091"/>
                </a:cxn>
                <a:cxn ang="0">
                  <a:pos x="connsiteX5092" y="connsiteY5092"/>
                </a:cxn>
                <a:cxn ang="0">
                  <a:pos x="connsiteX5093" y="connsiteY5093"/>
                </a:cxn>
                <a:cxn ang="0">
                  <a:pos x="connsiteX5094" y="connsiteY5094"/>
                </a:cxn>
                <a:cxn ang="0">
                  <a:pos x="connsiteX5095" y="connsiteY5095"/>
                </a:cxn>
                <a:cxn ang="0">
                  <a:pos x="connsiteX5096" y="connsiteY5096"/>
                </a:cxn>
                <a:cxn ang="0">
                  <a:pos x="connsiteX5097" y="connsiteY5097"/>
                </a:cxn>
                <a:cxn ang="0">
                  <a:pos x="connsiteX5098" y="connsiteY5098"/>
                </a:cxn>
                <a:cxn ang="0">
                  <a:pos x="connsiteX5099" y="connsiteY5099"/>
                </a:cxn>
                <a:cxn ang="0">
                  <a:pos x="connsiteX5100" y="connsiteY5100"/>
                </a:cxn>
                <a:cxn ang="0">
                  <a:pos x="connsiteX5101" y="connsiteY5101"/>
                </a:cxn>
                <a:cxn ang="0">
                  <a:pos x="connsiteX5102" y="connsiteY5102"/>
                </a:cxn>
                <a:cxn ang="0">
                  <a:pos x="connsiteX5103" y="connsiteY5103"/>
                </a:cxn>
                <a:cxn ang="0">
                  <a:pos x="connsiteX5104" y="connsiteY5104"/>
                </a:cxn>
                <a:cxn ang="0">
                  <a:pos x="connsiteX5105" y="connsiteY5105"/>
                </a:cxn>
                <a:cxn ang="0">
                  <a:pos x="connsiteX5106" y="connsiteY5106"/>
                </a:cxn>
                <a:cxn ang="0">
                  <a:pos x="connsiteX5107" y="connsiteY5107"/>
                </a:cxn>
                <a:cxn ang="0">
                  <a:pos x="connsiteX5108" y="connsiteY5108"/>
                </a:cxn>
                <a:cxn ang="0">
                  <a:pos x="connsiteX5109" y="connsiteY5109"/>
                </a:cxn>
                <a:cxn ang="0">
                  <a:pos x="connsiteX5110" y="connsiteY5110"/>
                </a:cxn>
                <a:cxn ang="0">
                  <a:pos x="connsiteX5111" y="connsiteY5111"/>
                </a:cxn>
                <a:cxn ang="0">
                  <a:pos x="connsiteX5112" y="connsiteY5112"/>
                </a:cxn>
                <a:cxn ang="0">
                  <a:pos x="connsiteX5113" y="connsiteY5113"/>
                </a:cxn>
                <a:cxn ang="0">
                  <a:pos x="connsiteX5114" y="connsiteY5114"/>
                </a:cxn>
                <a:cxn ang="0">
                  <a:pos x="connsiteX5115" y="connsiteY5115"/>
                </a:cxn>
                <a:cxn ang="0">
                  <a:pos x="connsiteX5116" y="connsiteY5116"/>
                </a:cxn>
                <a:cxn ang="0">
                  <a:pos x="connsiteX5117" y="connsiteY5117"/>
                </a:cxn>
                <a:cxn ang="0">
                  <a:pos x="connsiteX5118" y="connsiteY5118"/>
                </a:cxn>
                <a:cxn ang="0">
                  <a:pos x="connsiteX5119" y="connsiteY5119"/>
                </a:cxn>
                <a:cxn ang="0">
                  <a:pos x="connsiteX5120" y="connsiteY5120"/>
                </a:cxn>
                <a:cxn ang="0">
                  <a:pos x="connsiteX5121" y="connsiteY5121"/>
                </a:cxn>
                <a:cxn ang="0">
                  <a:pos x="connsiteX5122" y="connsiteY5122"/>
                </a:cxn>
                <a:cxn ang="0">
                  <a:pos x="connsiteX5123" y="connsiteY5123"/>
                </a:cxn>
                <a:cxn ang="0">
                  <a:pos x="connsiteX5124" y="connsiteY5124"/>
                </a:cxn>
                <a:cxn ang="0">
                  <a:pos x="connsiteX5125" y="connsiteY5125"/>
                </a:cxn>
                <a:cxn ang="0">
                  <a:pos x="connsiteX5126" y="connsiteY5126"/>
                </a:cxn>
                <a:cxn ang="0">
                  <a:pos x="connsiteX5127" y="connsiteY5127"/>
                </a:cxn>
                <a:cxn ang="0">
                  <a:pos x="connsiteX5128" y="connsiteY5128"/>
                </a:cxn>
                <a:cxn ang="0">
                  <a:pos x="connsiteX5129" y="connsiteY5129"/>
                </a:cxn>
                <a:cxn ang="0">
                  <a:pos x="connsiteX5130" y="connsiteY5130"/>
                </a:cxn>
                <a:cxn ang="0">
                  <a:pos x="connsiteX5131" y="connsiteY5131"/>
                </a:cxn>
                <a:cxn ang="0">
                  <a:pos x="connsiteX5132" y="connsiteY5132"/>
                </a:cxn>
                <a:cxn ang="0">
                  <a:pos x="connsiteX5133" y="connsiteY5133"/>
                </a:cxn>
                <a:cxn ang="0">
                  <a:pos x="connsiteX5134" y="connsiteY5134"/>
                </a:cxn>
                <a:cxn ang="0">
                  <a:pos x="connsiteX5135" y="connsiteY5135"/>
                </a:cxn>
                <a:cxn ang="0">
                  <a:pos x="connsiteX5136" y="connsiteY5136"/>
                </a:cxn>
                <a:cxn ang="0">
                  <a:pos x="connsiteX5137" y="connsiteY5137"/>
                </a:cxn>
                <a:cxn ang="0">
                  <a:pos x="connsiteX5138" y="connsiteY5138"/>
                </a:cxn>
                <a:cxn ang="0">
                  <a:pos x="connsiteX5139" y="connsiteY5139"/>
                </a:cxn>
                <a:cxn ang="0">
                  <a:pos x="connsiteX5140" y="connsiteY5140"/>
                </a:cxn>
                <a:cxn ang="0">
                  <a:pos x="connsiteX5141" y="connsiteY5141"/>
                </a:cxn>
                <a:cxn ang="0">
                  <a:pos x="connsiteX5142" y="connsiteY5142"/>
                </a:cxn>
                <a:cxn ang="0">
                  <a:pos x="connsiteX5143" y="connsiteY5143"/>
                </a:cxn>
                <a:cxn ang="0">
                  <a:pos x="connsiteX5144" y="connsiteY5144"/>
                </a:cxn>
                <a:cxn ang="0">
                  <a:pos x="connsiteX5145" y="connsiteY5145"/>
                </a:cxn>
                <a:cxn ang="0">
                  <a:pos x="connsiteX5146" y="connsiteY5146"/>
                </a:cxn>
                <a:cxn ang="0">
                  <a:pos x="connsiteX5147" y="connsiteY5147"/>
                </a:cxn>
                <a:cxn ang="0">
                  <a:pos x="connsiteX5148" y="connsiteY5148"/>
                </a:cxn>
                <a:cxn ang="0">
                  <a:pos x="connsiteX5149" y="connsiteY5149"/>
                </a:cxn>
                <a:cxn ang="0">
                  <a:pos x="connsiteX5150" y="connsiteY5150"/>
                </a:cxn>
                <a:cxn ang="0">
                  <a:pos x="connsiteX5151" y="connsiteY5151"/>
                </a:cxn>
                <a:cxn ang="0">
                  <a:pos x="connsiteX5152" y="connsiteY5152"/>
                </a:cxn>
                <a:cxn ang="0">
                  <a:pos x="connsiteX5153" y="connsiteY5153"/>
                </a:cxn>
                <a:cxn ang="0">
                  <a:pos x="connsiteX5154" y="connsiteY5154"/>
                </a:cxn>
                <a:cxn ang="0">
                  <a:pos x="connsiteX5155" y="connsiteY5155"/>
                </a:cxn>
                <a:cxn ang="0">
                  <a:pos x="connsiteX5156" y="connsiteY5156"/>
                </a:cxn>
                <a:cxn ang="0">
                  <a:pos x="connsiteX5157" y="connsiteY5157"/>
                </a:cxn>
                <a:cxn ang="0">
                  <a:pos x="connsiteX5158" y="connsiteY5158"/>
                </a:cxn>
                <a:cxn ang="0">
                  <a:pos x="connsiteX5159" y="connsiteY5159"/>
                </a:cxn>
                <a:cxn ang="0">
                  <a:pos x="connsiteX5160" y="connsiteY5160"/>
                </a:cxn>
                <a:cxn ang="0">
                  <a:pos x="connsiteX5161" y="connsiteY5161"/>
                </a:cxn>
                <a:cxn ang="0">
                  <a:pos x="connsiteX5162" y="connsiteY5162"/>
                </a:cxn>
                <a:cxn ang="0">
                  <a:pos x="connsiteX5163" y="connsiteY5163"/>
                </a:cxn>
                <a:cxn ang="0">
                  <a:pos x="connsiteX5164" y="connsiteY5164"/>
                </a:cxn>
                <a:cxn ang="0">
                  <a:pos x="connsiteX5165" y="connsiteY5165"/>
                </a:cxn>
                <a:cxn ang="0">
                  <a:pos x="connsiteX5166" y="connsiteY5166"/>
                </a:cxn>
                <a:cxn ang="0">
                  <a:pos x="connsiteX5167" y="connsiteY5167"/>
                </a:cxn>
                <a:cxn ang="0">
                  <a:pos x="connsiteX5168" y="connsiteY5168"/>
                </a:cxn>
                <a:cxn ang="0">
                  <a:pos x="connsiteX5169" y="connsiteY5169"/>
                </a:cxn>
                <a:cxn ang="0">
                  <a:pos x="connsiteX5170" y="connsiteY5170"/>
                </a:cxn>
                <a:cxn ang="0">
                  <a:pos x="connsiteX5171" y="connsiteY5171"/>
                </a:cxn>
                <a:cxn ang="0">
                  <a:pos x="connsiteX5172" y="connsiteY5172"/>
                </a:cxn>
                <a:cxn ang="0">
                  <a:pos x="connsiteX5173" y="connsiteY5173"/>
                </a:cxn>
                <a:cxn ang="0">
                  <a:pos x="connsiteX5174" y="connsiteY5174"/>
                </a:cxn>
                <a:cxn ang="0">
                  <a:pos x="connsiteX5175" y="connsiteY5175"/>
                </a:cxn>
                <a:cxn ang="0">
                  <a:pos x="connsiteX5176" y="connsiteY5176"/>
                </a:cxn>
                <a:cxn ang="0">
                  <a:pos x="connsiteX5177" y="connsiteY5177"/>
                </a:cxn>
                <a:cxn ang="0">
                  <a:pos x="connsiteX5178" y="connsiteY5178"/>
                </a:cxn>
                <a:cxn ang="0">
                  <a:pos x="connsiteX5179" y="connsiteY5179"/>
                </a:cxn>
                <a:cxn ang="0">
                  <a:pos x="connsiteX5180" y="connsiteY5180"/>
                </a:cxn>
                <a:cxn ang="0">
                  <a:pos x="connsiteX5181" y="connsiteY5181"/>
                </a:cxn>
                <a:cxn ang="0">
                  <a:pos x="connsiteX5182" y="connsiteY5182"/>
                </a:cxn>
                <a:cxn ang="0">
                  <a:pos x="connsiteX5183" y="connsiteY5183"/>
                </a:cxn>
                <a:cxn ang="0">
                  <a:pos x="connsiteX5184" y="connsiteY5184"/>
                </a:cxn>
                <a:cxn ang="0">
                  <a:pos x="connsiteX5185" y="connsiteY5185"/>
                </a:cxn>
                <a:cxn ang="0">
                  <a:pos x="connsiteX5186" y="connsiteY5186"/>
                </a:cxn>
                <a:cxn ang="0">
                  <a:pos x="connsiteX5187" y="connsiteY5187"/>
                </a:cxn>
                <a:cxn ang="0">
                  <a:pos x="connsiteX5188" y="connsiteY5188"/>
                </a:cxn>
                <a:cxn ang="0">
                  <a:pos x="connsiteX5189" y="connsiteY5189"/>
                </a:cxn>
                <a:cxn ang="0">
                  <a:pos x="connsiteX5190" y="connsiteY5190"/>
                </a:cxn>
                <a:cxn ang="0">
                  <a:pos x="connsiteX5191" y="connsiteY5191"/>
                </a:cxn>
                <a:cxn ang="0">
                  <a:pos x="connsiteX5192" y="connsiteY5192"/>
                </a:cxn>
                <a:cxn ang="0">
                  <a:pos x="connsiteX5193" y="connsiteY5193"/>
                </a:cxn>
                <a:cxn ang="0">
                  <a:pos x="connsiteX5194" y="connsiteY5194"/>
                </a:cxn>
                <a:cxn ang="0">
                  <a:pos x="connsiteX5195" y="connsiteY5195"/>
                </a:cxn>
                <a:cxn ang="0">
                  <a:pos x="connsiteX5196" y="connsiteY5196"/>
                </a:cxn>
                <a:cxn ang="0">
                  <a:pos x="connsiteX5197" y="connsiteY5197"/>
                </a:cxn>
                <a:cxn ang="0">
                  <a:pos x="connsiteX5198" y="connsiteY5198"/>
                </a:cxn>
                <a:cxn ang="0">
                  <a:pos x="connsiteX5199" y="connsiteY5199"/>
                </a:cxn>
                <a:cxn ang="0">
                  <a:pos x="connsiteX5200" y="connsiteY5200"/>
                </a:cxn>
                <a:cxn ang="0">
                  <a:pos x="connsiteX5201" y="connsiteY5201"/>
                </a:cxn>
                <a:cxn ang="0">
                  <a:pos x="connsiteX5202" y="connsiteY5202"/>
                </a:cxn>
                <a:cxn ang="0">
                  <a:pos x="connsiteX5203" y="connsiteY5203"/>
                </a:cxn>
                <a:cxn ang="0">
                  <a:pos x="connsiteX5204" y="connsiteY5204"/>
                </a:cxn>
                <a:cxn ang="0">
                  <a:pos x="connsiteX5205" y="connsiteY5205"/>
                </a:cxn>
                <a:cxn ang="0">
                  <a:pos x="connsiteX5206" y="connsiteY5206"/>
                </a:cxn>
                <a:cxn ang="0">
                  <a:pos x="connsiteX5207" y="connsiteY5207"/>
                </a:cxn>
                <a:cxn ang="0">
                  <a:pos x="connsiteX5208" y="connsiteY5208"/>
                </a:cxn>
                <a:cxn ang="0">
                  <a:pos x="connsiteX5209" y="connsiteY5209"/>
                </a:cxn>
                <a:cxn ang="0">
                  <a:pos x="connsiteX5210" y="connsiteY5210"/>
                </a:cxn>
                <a:cxn ang="0">
                  <a:pos x="connsiteX5211" y="connsiteY5211"/>
                </a:cxn>
                <a:cxn ang="0">
                  <a:pos x="connsiteX5212" y="connsiteY5212"/>
                </a:cxn>
                <a:cxn ang="0">
                  <a:pos x="connsiteX5213" y="connsiteY5213"/>
                </a:cxn>
                <a:cxn ang="0">
                  <a:pos x="connsiteX5214" y="connsiteY5214"/>
                </a:cxn>
                <a:cxn ang="0">
                  <a:pos x="connsiteX5215" y="connsiteY5215"/>
                </a:cxn>
                <a:cxn ang="0">
                  <a:pos x="connsiteX5216" y="connsiteY5216"/>
                </a:cxn>
                <a:cxn ang="0">
                  <a:pos x="connsiteX5217" y="connsiteY5217"/>
                </a:cxn>
                <a:cxn ang="0">
                  <a:pos x="connsiteX5218" y="connsiteY5218"/>
                </a:cxn>
                <a:cxn ang="0">
                  <a:pos x="connsiteX5219" y="connsiteY5219"/>
                </a:cxn>
                <a:cxn ang="0">
                  <a:pos x="connsiteX5220" y="connsiteY5220"/>
                </a:cxn>
                <a:cxn ang="0">
                  <a:pos x="connsiteX5221" y="connsiteY5221"/>
                </a:cxn>
                <a:cxn ang="0">
                  <a:pos x="connsiteX5222" y="connsiteY5222"/>
                </a:cxn>
                <a:cxn ang="0">
                  <a:pos x="connsiteX5223" y="connsiteY5223"/>
                </a:cxn>
                <a:cxn ang="0">
                  <a:pos x="connsiteX5224" y="connsiteY5224"/>
                </a:cxn>
                <a:cxn ang="0">
                  <a:pos x="connsiteX5225" y="connsiteY5225"/>
                </a:cxn>
                <a:cxn ang="0">
                  <a:pos x="connsiteX5226" y="connsiteY5226"/>
                </a:cxn>
                <a:cxn ang="0">
                  <a:pos x="connsiteX5227" y="connsiteY5227"/>
                </a:cxn>
                <a:cxn ang="0">
                  <a:pos x="connsiteX5228" y="connsiteY5228"/>
                </a:cxn>
                <a:cxn ang="0">
                  <a:pos x="connsiteX5229" y="connsiteY5229"/>
                </a:cxn>
                <a:cxn ang="0">
                  <a:pos x="connsiteX5230" y="connsiteY5230"/>
                </a:cxn>
                <a:cxn ang="0">
                  <a:pos x="connsiteX5231" y="connsiteY5231"/>
                </a:cxn>
                <a:cxn ang="0">
                  <a:pos x="connsiteX5232" y="connsiteY5232"/>
                </a:cxn>
                <a:cxn ang="0">
                  <a:pos x="connsiteX5233" y="connsiteY5233"/>
                </a:cxn>
                <a:cxn ang="0">
                  <a:pos x="connsiteX5234" y="connsiteY5234"/>
                </a:cxn>
                <a:cxn ang="0">
                  <a:pos x="connsiteX5235" y="connsiteY5235"/>
                </a:cxn>
                <a:cxn ang="0">
                  <a:pos x="connsiteX5236" y="connsiteY5236"/>
                </a:cxn>
                <a:cxn ang="0">
                  <a:pos x="connsiteX5237" y="connsiteY5237"/>
                </a:cxn>
                <a:cxn ang="0">
                  <a:pos x="connsiteX5238" y="connsiteY5238"/>
                </a:cxn>
                <a:cxn ang="0">
                  <a:pos x="connsiteX5239" y="connsiteY5239"/>
                </a:cxn>
                <a:cxn ang="0">
                  <a:pos x="connsiteX5240" y="connsiteY5240"/>
                </a:cxn>
                <a:cxn ang="0">
                  <a:pos x="connsiteX5241" y="connsiteY5241"/>
                </a:cxn>
                <a:cxn ang="0">
                  <a:pos x="connsiteX5242" y="connsiteY5242"/>
                </a:cxn>
                <a:cxn ang="0">
                  <a:pos x="connsiteX5243" y="connsiteY5243"/>
                </a:cxn>
                <a:cxn ang="0">
                  <a:pos x="connsiteX5244" y="connsiteY5244"/>
                </a:cxn>
                <a:cxn ang="0">
                  <a:pos x="connsiteX5245" y="connsiteY5245"/>
                </a:cxn>
                <a:cxn ang="0">
                  <a:pos x="connsiteX5246" y="connsiteY5246"/>
                </a:cxn>
                <a:cxn ang="0">
                  <a:pos x="connsiteX5247" y="connsiteY5247"/>
                </a:cxn>
                <a:cxn ang="0">
                  <a:pos x="connsiteX5248" y="connsiteY5248"/>
                </a:cxn>
                <a:cxn ang="0">
                  <a:pos x="connsiteX5249" y="connsiteY5249"/>
                </a:cxn>
                <a:cxn ang="0">
                  <a:pos x="connsiteX5250" y="connsiteY5250"/>
                </a:cxn>
                <a:cxn ang="0">
                  <a:pos x="connsiteX5251" y="connsiteY5251"/>
                </a:cxn>
                <a:cxn ang="0">
                  <a:pos x="connsiteX5252" y="connsiteY5252"/>
                </a:cxn>
                <a:cxn ang="0">
                  <a:pos x="connsiteX5253" y="connsiteY5253"/>
                </a:cxn>
                <a:cxn ang="0">
                  <a:pos x="connsiteX5254" y="connsiteY5254"/>
                </a:cxn>
                <a:cxn ang="0">
                  <a:pos x="connsiteX5255" y="connsiteY5255"/>
                </a:cxn>
                <a:cxn ang="0">
                  <a:pos x="connsiteX5256" y="connsiteY5256"/>
                </a:cxn>
                <a:cxn ang="0">
                  <a:pos x="connsiteX5257" y="connsiteY5257"/>
                </a:cxn>
                <a:cxn ang="0">
                  <a:pos x="connsiteX5258" y="connsiteY5258"/>
                </a:cxn>
                <a:cxn ang="0">
                  <a:pos x="connsiteX5259" y="connsiteY5259"/>
                </a:cxn>
                <a:cxn ang="0">
                  <a:pos x="connsiteX5260" y="connsiteY5260"/>
                </a:cxn>
                <a:cxn ang="0">
                  <a:pos x="connsiteX5261" y="connsiteY5261"/>
                </a:cxn>
                <a:cxn ang="0">
                  <a:pos x="connsiteX5262" y="connsiteY5262"/>
                </a:cxn>
                <a:cxn ang="0">
                  <a:pos x="connsiteX5263" y="connsiteY5263"/>
                </a:cxn>
                <a:cxn ang="0">
                  <a:pos x="connsiteX5264" y="connsiteY5264"/>
                </a:cxn>
                <a:cxn ang="0">
                  <a:pos x="connsiteX5265" y="connsiteY5265"/>
                </a:cxn>
                <a:cxn ang="0">
                  <a:pos x="connsiteX5266" y="connsiteY5266"/>
                </a:cxn>
                <a:cxn ang="0">
                  <a:pos x="connsiteX5267" y="connsiteY5267"/>
                </a:cxn>
                <a:cxn ang="0">
                  <a:pos x="connsiteX5268" y="connsiteY5268"/>
                </a:cxn>
                <a:cxn ang="0">
                  <a:pos x="connsiteX5269" y="connsiteY5269"/>
                </a:cxn>
                <a:cxn ang="0">
                  <a:pos x="connsiteX5270" y="connsiteY5270"/>
                </a:cxn>
                <a:cxn ang="0">
                  <a:pos x="connsiteX5271" y="connsiteY5271"/>
                </a:cxn>
                <a:cxn ang="0">
                  <a:pos x="connsiteX5272" y="connsiteY5272"/>
                </a:cxn>
                <a:cxn ang="0">
                  <a:pos x="connsiteX5273" y="connsiteY5273"/>
                </a:cxn>
                <a:cxn ang="0">
                  <a:pos x="connsiteX5274" y="connsiteY5274"/>
                </a:cxn>
                <a:cxn ang="0">
                  <a:pos x="connsiteX5275" y="connsiteY5275"/>
                </a:cxn>
                <a:cxn ang="0">
                  <a:pos x="connsiteX5276" y="connsiteY5276"/>
                </a:cxn>
                <a:cxn ang="0">
                  <a:pos x="connsiteX5277" y="connsiteY5277"/>
                </a:cxn>
                <a:cxn ang="0">
                  <a:pos x="connsiteX5278" y="connsiteY5278"/>
                </a:cxn>
                <a:cxn ang="0">
                  <a:pos x="connsiteX5279" y="connsiteY5279"/>
                </a:cxn>
                <a:cxn ang="0">
                  <a:pos x="connsiteX5280" y="connsiteY5280"/>
                </a:cxn>
                <a:cxn ang="0">
                  <a:pos x="connsiteX5281" y="connsiteY5281"/>
                </a:cxn>
                <a:cxn ang="0">
                  <a:pos x="connsiteX5282" y="connsiteY5282"/>
                </a:cxn>
                <a:cxn ang="0">
                  <a:pos x="connsiteX5283" y="connsiteY5283"/>
                </a:cxn>
                <a:cxn ang="0">
                  <a:pos x="connsiteX5284" y="connsiteY5284"/>
                </a:cxn>
                <a:cxn ang="0">
                  <a:pos x="connsiteX5285" y="connsiteY5285"/>
                </a:cxn>
                <a:cxn ang="0">
                  <a:pos x="connsiteX5286" y="connsiteY5286"/>
                </a:cxn>
                <a:cxn ang="0">
                  <a:pos x="connsiteX5287" y="connsiteY5287"/>
                </a:cxn>
                <a:cxn ang="0">
                  <a:pos x="connsiteX5288" y="connsiteY5288"/>
                </a:cxn>
                <a:cxn ang="0">
                  <a:pos x="connsiteX5289" y="connsiteY5289"/>
                </a:cxn>
                <a:cxn ang="0">
                  <a:pos x="connsiteX5290" y="connsiteY5290"/>
                </a:cxn>
                <a:cxn ang="0">
                  <a:pos x="connsiteX5291" y="connsiteY5291"/>
                </a:cxn>
                <a:cxn ang="0">
                  <a:pos x="connsiteX5292" y="connsiteY5292"/>
                </a:cxn>
                <a:cxn ang="0">
                  <a:pos x="connsiteX5293" y="connsiteY5293"/>
                </a:cxn>
                <a:cxn ang="0">
                  <a:pos x="connsiteX5294" y="connsiteY5294"/>
                </a:cxn>
                <a:cxn ang="0">
                  <a:pos x="connsiteX5295" y="connsiteY5295"/>
                </a:cxn>
                <a:cxn ang="0">
                  <a:pos x="connsiteX5296" y="connsiteY5296"/>
                </a:cxn>
                <a:cxn ang="0">
                  <a:pos x="connsiteX5297" y="connsiteY5297"/>
                </a:cxn>
                <a:cxn ang="0">
                  <a:pos x="connsiteX5298" y="connsiteY5298"/>
                </a:cxn>
                <a:cxn ang="0">
                  <a:pos x="connsiteX5299" y="connsiteY5299"/>
                </a:cxn>
                <a:cxn ang="0">
                  <a:pos x="connsiteX5300" y="connsiteY5300"/>
                </a:cxn>
                <a:cxn ang="0">
                  <a:pos x="connsiteX5301" y="connsiteY5301"/>
                </a:cxn>
                <a:cxn ang="0">
                  <a:pos x="connsiteX5302" y="connsiteY5302"/>
                </a:cxn>
                <a:cxn ang="0">
                  <a:pos x="connsiteX5303" y="connsiteY5303"/>
                </a:cxn>
                <a:cxn ang="0">
                  <a:pos x="connsiteX5304" y="connsiteY5304"/>
                </a:cxn>
                <a:cxn ang="0">
                  <a:pos x="connsiteX5305" y="connsiteY5305"/>
                </a:cxn>
                <a:cxn ang="0">
                  <a:pos x="connsiteX5306" y="connsiteY5306"/>
                </a:cxn>
                <a:cxn ang="0">
                  <a:pos x="connsiteX5307" y="connsiteY5307"/>
                </a:cxn>
                <a:cxn ang="0">
                  <a:pos x="connsiteX5308" y="connsiteY5308"/>
                </a:cxn>
                <a:cxn ang="0">
                  <a:pos x="connsiteX5309" y="connsiteY5309"/>
                </a:cxn>
                <a:cxn ang="0">
                  <a:pos x="connsiteX5310" y="connsiteY5310"/>
                </a:cxn>
                <a:cxn ang="0">
                  <a:pos x="connsiteX5311" y="connsiteY5311"/>
                </a:cxn>
                <a:cxn ang="0">
                  <a:pos x="connsiteX5312" y="connsiteY5312"/>
                </a:cxn>
                <a:cxn ang="0">
                  <a:pos x="connsiteX5313" y="connsiteY5313"/>
                </a:cxn>
                <a:cxn ang="0">
                  <a:pos x="connsiteX5314" y="connsiteY5314"/>
                </a:cxn>
                <a:cxn ang="0">
                  <a:pos x="connsiteX5315" y="connsiteY5315"/>
                </a:cxn>
                <a:cxn ang="0">
                  <a:pos x="connsiteX5316" y="connsiteY5316"/>
                </a:cxn>
                <a:cxn ang="0">
                  <a:pos x="connsiteX5317" y="connsiteY5317"/>
                </a:cxn>
                <a:cxn ang="0">
                  <a:pos x="connsiteX5318" y="connsiteY5318"/>
                </a:cxn>
                <a:cxn ang="0">
                  <a:pos x="connsiteX5319" y="connsiteY5319"/>
                </a:cxn>
                <a:cxn ang="0">
                  <a:pos x="connsiteX5320" y="connsiteY5320"/>
                </a:cxn>
                <a:cxn ang="0">
                  <a:pos x="connsiteX5321" y="connsiteY5321"/>
                </a:cxn>
                <a:cxn ang="0">
                  <a:pos x="connsiteX5322" y="connsiteY5322"/>
                </a:cxn>
                <a:cxn ang="0">
                  <a:pos x="connsiteX5323" y="connsiteY5323"/>
                </a:cxn>
                <a:cxn ang="0">
                  <a:pos x="connsiteX5324" y="connsiteY5324"/>
                </a:cxn>
                <a:cxn ang="0">
                  <a:pos x="connsiteX5325" y="connsiteY5325"/>
                </a:cxn>
                <a:cxn ang="0">
                  <a:pos x="connsiteX5326" y="connsiteY5326"/>
                </a:cxn>
                <a:cxn ang="0">
                  <a:pos x="connsiteX5327" y="connsiteY5327"/>
                </a:cxn>
                <a:cxn ang="0">
                  <a:pos x="connsiteX5328" y="connsiteY5328"/>
                </a:cxn>
                <a:cxn ang="0">
                  <a:pos x="connsiteX5329" y="connsiteY5329"/>
                </a:cxn>
                <a:cxn ang="0">
                  <a:pos x="connsiteX5330" y="connsiteY5330"/>
                </a:cxn>
                <a:cxn ang="0">
                  <a:pos x="connsiteX5331" y="connsiteY5331"/>
                </a:cxn>
                <a:cxn ang="0">
                  <a:pos x="connsiteX5332" y="connsiteY5332"/>
                </a:cxn>
                <a:cxn ang="0">
                  <a:pos x="connsiteX5333" y="connsiteY5333"/>
                </a:cxn>
                <a:cxn ang="0">
                  <a:pos x="connsiteX5334" y="connsiteY5334"/>
                </a:cxn>
                <a:cxn ang="0">
                  <a:pos x="connsiteX5335" y="connsiteY5335"/>
                </a:cxn>
                <a:cxn ang="0">
                  <a:pos x="connsiteX5336" y="connsiteY5336"/>
                </a:cxn>
                <a:cxn ang="0">
                  <a:pos x="connsiteX5337" y="connsiteY5337"/>
                </a:cxn>
                <a:cxn ang="0">
                  <a:pos x="connsiteX5338" y="connsiteY5338"/>
                </a:cxn>
                <a:cxn ang="0">
                  <a:pos x="connsiteX5339" y="connsiteY5339"/>
                </a:cxn>
                <a:cxn ang="0">
                  <a:pos x="connsiteX5340" y="connsiteY5340"/>
                </a:cxn>
                <a:cxn ang="0">
                  <a:pos x="connsiteX5341" y="connsiteY5341"/>
                </a:cxn>
                <a:cxn ang="0">
                  <a:pos x="connsiteX5342" y="connsiteY5342"/>
                </a:cxn>
                <a:cxn ang="0">
                  <a:pos x="connsiteX5343" y="connsiteY5343"/>
                </a:cxn>
                <a:cxn ang="0">
                  <a:pos x="connsiteX5344" y="connsiteY5344"/>
                </a:cxn>
                <a:cxn ang="0">
                  <a:pos x="connsiteX5345" y="connsiteY5345"/>
                </a:cxn>
                <a:cxn ang="0">
                  <a:pos x="connsiteX5346" y="connsiteY5346"/>
                </a:cxn>
                <a:cxn ang="0">
                  <a:pos x="connsiteX5347" y="connsiteY5347"/>
                </a:cxn>
                <a:cxn ang="0">
                  <a:pos x="connsiteX5348" y="connsiteY5348"/>
                </a:cxn>
                <a:cxn ang="0">
                  <a:pos x="connsiteX5349" y="connsiteY5349"/>
                </a:cxn>
                <a:cxn ang="0">
                  <a:pos x="connsiteX5350" y="connsiteY5350"/>
                </a:cxn>
                <a:cxn ang="0">
                  <a:pos x="connsiteX5351" y="connsiteY5351"/>
                </a:cxn>
                <a:cxn ang="0">
                  <a:pos x="connsiteX5352" y="connsiteY5352"/>
                </a:cxn>
                <a:cxn ang="0">
                  <a:pos x="connsiteX5353" y="connsiteY5353"/>
                </a:cxn>
                <a:cxn ang="0">
                  <a:pos x="connsiteX5354" y="connsiteY5354"/>
                </a:cxn>
                <a:cxn ang="0">
                  <a:pos x="connsiteX5355" y="connsiteY5355"/>
                </a:cxn>
                <a:cxn ang="0">
                  <a:pos x="connsiteX5356" y="connsiteY5356"/>
                </a:cxn>
                <a:cxn ang="0">
                  <a:pos x="connsiteX5357" y="connsiteY5357"/>
                </a:cxn>
                <a:cxn ang="0">
                  <a:pos x="connsiteX5358" y="connsiteY5358"/>
                </a:cxn>
                <a:cxn ang="0">
                  <a:pos x="connsiteX5359" y="connsiteY5359"/>
                </a:cxn>
                <a:cxn ang="0">
                  <a:pos x="connsiteX5360" y="connsiteY5360"/>
                </a:cxn>
                <a:cxn ang="0">
                  <a:pos x="connsiteX5361" y="connsiteY5361"/>
                </a:cxn>
                <a:cxn ang="0">
                  <a:pos x="connsiteX5362" y="connsiteY5362"/>
                </a:cxn>
                <a:cxn ang="0">
                  <a:pos x="connsiteX5363" y="connsiteY5363"/>
                </a:cxn>
                <a:cxn ang="0">
                  <a:pos x="connsiteX5364" y="connsiteY5364"/>
                </a:cxn>
                <a:cxn ang="0">
                  <a:pos x="connsiteX5365" y="connsiteY5365"/>
                </a:cxn>
                <a:cxn ang="0">
                  <a:pos x="connsiteX5366" y="connsiteY5366"/>
                </a:cxn>
                <a:cxn ang="0">
                  <a:pos x="connsiteX5367" y="connsiteY5367"/>
                </a:cxn>
                <a:cxn ang="0">
                  <a:pos x="connsiteX5368" y="connsiteY5368"/>
                </a:cxn>
                <a:cxn ang="0">
                  <a:pos x="connsiteX5369" y="connsiteY5369"/>
                </a:cxn>
                <a:cxn ang="0">
                  <a:pos x="connsiteX5370" y="connsiteY5370"/>
                </a:cxn>
                <a:cxn ang="0">
                  <a:pos x="connsiteX5371" y="connsiteY5371"/>
                </a:cxn>
                <a:cxn ang="0">
                  <a:pos x="connsiteX5372" y="connsiteY5372"/>
                </a:cxn>
                <a:cxn ang="0">
                  <a:pos x="connsiteX5373" y="connsiteY5373"/>
                </a:cxn>
                <a:cxn ang="0">
                  <a:pos x="connsiteX5374" y="connsiteY5374"/>
                </a:cxn>
                <a:cxn ang="0">
                  <a:pos x="connsiteX5375" y="connsiteY5375"/>
                </a:cxn>
                <a:cxn ang="0">
                  <a:pos x="connsiteX5376" y="connsiteY5376"/>
                </a:cxn>
                <a:cxn ang="0">
                  <a:pos x="connsiteX5377" y="connsiteY5377"/>
                </a:cxn>
                <a:cxn ang="0">
                  <a:pos x="connsiteX5378" y="connsiteY5378"/>
                </a:cxn>
                <a:cxn ang="0">
                  <a:pos x="connsiteX5379" y="connsiteY5379"/>
                </a:cxn>
                <a:cxn ang="0">
                  <a:pos x="connsiteX5380" y="connsiteY5380"/>
                </a:cxn>
                <a:cxn ang="0">
                  <a:pos x="connsiteX5381" y="connsiteY5381"/>
                </a:cxn>
                <a:cxn ang="0">
                  <a:pos x="connsiteX5382" y="connsiteY5382"/>
                </a:cxn>
                <a:cxn ang="0">
                  <a:pos x="connsiteX5383" y="connsiteY5383"/>
                </a:cxn>
                <a:cxn ang="0">
                  <a:pos x="connsiteX5384" y="connsiteY5384"/>
                </a:cxn>
                <a:cxn ang="0">
                  <a:pos x="connsiteX5385" y="connsiteY5385"/>
                </a:cxn>
                <a:cxn ang="0">
                  <a:pos x="connsiteX5386" y="connsiteY5386"/>
                </a:cxn>
                <a:cxn ang="0">
                  <a:pos x="connsiteX5387" y="connsiteY5387"/>
                </a:cxn>
                <a:cxn ang="0">
                  <a:pos x="connsiteX5388" y="connsiteY5388"/>
                </a:cxn>
                <a:cxn ang="0">
                  <a:pos x="connsiteX5389" y="connsiteY5389"/>
                </a:cxn>
                <a:cxn ang="0">
                  <a:pos x="connsiteX5390" y="connsiteY5390"/>
                </a:cxn>
                <a:cxn ang="0">
                  <a:pos x="connsiteX5391" y="connsiteY5391"/>
                </a:cxn>
                <a:cxn ang="0">
                  <a:pos x="connsiteX5392" y="connsiteY5392"/>
                </a:cxn>
                <a:cxn ang="0">
                  <a:pos x="connsiteX5393" y="connsiteY5393"/>
                </a:cxn>
                <a:cxn ang="0">
                  <a:pos x="connsiteX5394" y="connsiteY5394"/>
                </a:cxn>
                <a:cxn ang="0">
                  <a:pos x="connsiteX5395" y="connsiteY5395"/>
                </a:cxn>
                <a:cxn ang="0">
                  <a:pos x="connsiteX5396" y="connsiteY5396"/>
                </a:cxn>
                <a:cxn ang="0">
                  <a:pos x="connsiteX5397" y="connsiteY5397"/>
                </a:cxn>
                <a:cxn ang="0">
                  <a:pos x="connsiteX5398" y="connsiteY5398"/>
                </a:cxn>
                <a:cxn ang="0">
                  <a:pos x="connsiteX5399" y="connsiteY5399"/>
                </a:cxn>
                <a:cxn ang="0">
                  <a:pos x="connsiteX5400" y="connsiteY5400"/>
                </a:cxn>
                <a:cxn ang="0">
                  <a:pos x="connsiteX5401" y="connsiteY5401"/>
                </a:cxn>
                <a:cxn ang="0">
                  <a:pos x="connsiteX5402" y="connsiteY5402"/>
                </a:cxn>
                <a:cxn ang="0">
                  <a:pos x="connsiteX5403" y="connsiteY5403"/>
                </a:cxn>
                <a:cxn ang="0">
                  <a:pos x="connsiteX5404" y="connsiteY5404"/>
                </a:cxn>
                <a:cxn ang="0">
                  <a:pos x="connsiteX5405" y="connsiteY5405"/>
                </a:cxn>
                <a:cxn ang="0">
                  <a:pos x="connsiteX5406" y="connsiteY5406"/>
                </a:cxn>
                <a:cxn ang="0">
                  <a:pos x="connsiteX5407" y="connsiteY5407"/>
                </a:cxn>
                <a:cxn ang="0">
                  <a:pos x="connsiteX5408" y="connsiteY5408"/>
                </a:cxn>
                <a:cxn ang="0">
                  <a:pos x="connsiteX5409" y="connsiteY5409"/>
                </a:cxn>
                <a:cxn ang="0">
                  <a:pos x="connsiteX5410" y="connsiteY5410"/>
                </a:cxn>
                <a:cxn ang="0">
                  <a:pos x="connsiteX5411" y="connsiteY5411"/>
                </a:cxn>
                <a:cxn ang="0">
                  <a:pos x="connsiteX5412" y="connsiteY5412"/>
                </a:cxn>
                <a:cxn ang="0">
                  <a:pos x="connsiteX5413" y="connsiteY5413"/>
                </a:cxn>
                <a:cxn ang="0">
                  <a:pos x="connsiteX5414" y="connsiteY5414"/>
                </a:cxn>
                <a:cxn ang="0">
                  <a:pos x="connsiteX5415" y="connsiteY5415"/>
                </a:cxn>
                <a:cxn ang="0">
                  <a:pos x="connsiteX5416" y="connsiteY5416"/>
                </a:cxn>
                <a:cxn ang="0">
                  <a:pos x="connsiteX5417" y="connsiteY5417"/>
                </a:cxn>
                <a:cxn ang="0">
                  <a:pos x="connsiteX5418" y="connsiteY5418"/>
                </a:cxn>
                <a:cxn ang="0">
                  <a:pos x="connsiteX5419" y="connsiteY5419"/>
                </a:cxn>
                <a:cxn ang="0">
                  <a:pos x="connsiteX5420" y="connsiteY5420"/>
                </a:cxn>
                <a:cxn ang="0">
                  <a:pos x="connsiteX5421" y="connsiteY5421"/>
                </a:cxn>
                <a:cxn ang="0">
                  <a:pos x="connsiteX5422" y="connsiteY5422"/>
                </a:cxn>
                <a:cxn ang="0">
                  <a:pos x="connsiteX5423" y="connsiteY5423"/>
                </a:cxn>
                <a:cxn ang="0">
                  <a:pos x="connsiteX5424" y="connsiteY5424"/>
                </a:cxn>
                <a:cxn ang="0">
                  <a:pos x="connsiteX5425" y="connsiteY5425"/>
                </a:cxn>
                <a:cxn ang="0">
                  <a:pos x="connsiteX5426" y="connsiteY5426"/>
                </a:cxn>
                <a:cxn ang="0">
                  <a:pos x="connsiteX5427" y="connsiteY5427"/>
                </a:cxn>
                <a:cxn ang="0">
                  <a:pos x="connsiteX5428" y="connsiteY5428"/>
                </a:cxn>
                <a:cxn ang="0">
                  <a:pos x="connsiteX5429" y="connsiteY5429"/>
                </a:cxn>
                <a:cxn ang="0">
                  <a:pos x="connsiteX5430" y="connsiteY5430"/>
                </a:cxn>
                <a:cxn ang="0">
                  <a:pos x="connsiteX5431" y="connsiteY5431"/>
                </a:cxn>
                <a:cxn ang="0">
                  <a:pos x="connsiteX5432" y="connsiteY5432"/>
                </a:cxn>
                <a:cxn ang="0">
                  <a:pos x="connsiteX5433" y="connsiteY5433"/>
                </a:cxn>
                <a:cxn ang="0">
                  <a:pos x="connsiteX5434" y="connsiteY5434"/>
                </a:cxn>
                <a:cxn ang="0">
                  <a:pos x="connsiteX5435" y="connsiteY5435"/>
                </a:cxn>
                <a:cxn ang="0">
                  <a:pos x="connsiteX5436" y="connsiteY5436"/>
                </a:cxn>
                <a:cxn ang="0">
                  <a:pos x="connsiteX5437" y="connsiteY5437"/>
                </a:cxn>
                <a:cxn ang="0">
                  <a:pos x="connsiteX5438" y="connsiteY5438"/>
                </a:cxn>
                <a:cxn ang="0">
                  <a:pos x="connsiteX5439" y="connsiteY5439"/>
                </a:cxn>
                <a:cxn ang="0">
                  <a:pos x="connsiteX5440" y="connsiteY5440"/>
                </a:cxn>
                <a:cxn ang="0">
                  <a:pos x="connsiteX5441" y="connsiteY5441"/>
                </a:cxn>
                <a:cxn ang="0">
                  <a:pos x="connsiteX5442" y="connsiteY5442"/>
                </a:cxn>
                <a:cxn ang="0">
                  <a:pos x="connsiteX5443" y="connsiteY5443"/>
                </a:cxn>
                <a:cxn ang="0">
                  <a:pos x="connsiteX5444" y="connsiteY5444"/>
                </a:cxn>
                <a:cxn ang="0">
                  <a:pos x="connsiteX5445" y="connsiteY5445"/>
                </a:cxn>
                <a:cxn ang="0">
                  <a:pos x="connsiteX5446" y="connsiteY5446"/>
                </a:cxn>
                <a:cxn ang="0">
                  <a:pos x="connsiteX5447" y="connsiteY5447"/>
                </a:cxn>
                <a:cxn ang="0">
                  <a:pos x="connsiteX5448" y="connsiteY5448"/>
                </a:cxn>
                <a:cxn ang="0">
                  <a:pos x="connsiteX5449" y="connsiteY5449"/>
                </a:cxn>
                <a:cxn ang="0">
                  <a:pos x="connsiteX5450" y="connsiteY5450"/>
                </a:cxn>
                <a:cxn ang="0">
                  <a:pos x="connsiteX5451" y="connsiteY5451"/>
                </a:cxn>
                <a:cxn ang="0">
                  <a:pos x="connsiteX5452" y="connsiteY5452"/>
                </a:cxn>
                <a:cxn ang="0">
                  <a:pos x="connsiteX5453" y="connsiteY5453"/>
                </a:cxn>
                <a:cxn ang="0">
                  <a:pos x="connsiteX5454" y="connsiteY5454"/>
                </a:cxn>
                <a:cxn ang="0">
                  <a:pos x="connsiteX5455" y="connsiteY5455"/>
                </a:cxn>
                <a:cxn ang="0">
                  <a:pos x="connsiteX5456" y="connsiteY5456"/>
                </a:cxn>
                <a:cxn ang="0">
                  <a:pos x="connsiteX5457" y="connsiteY5457"/>
                </a:cxn>
                <a:cxn ang="0">
                  <a:pos x="connsiteX5458" y="connsiteY5458"/>
                </a:cxn>
                <a:cxn ang="0">
                  <a:pos x="connsiteX5459" y="connsiteY5459"/>
                </a:cxn>
                <a:cxn ang="0">
                  <a:pos x="connsiteX5460" y="connsiteY5460"/>
                </a:cxn>
                <a:cxn ang="0">
                  <a:pos x="connsiteX5461" y="connsiteY5461"/>
                </a:cxn>
                <a:cxn ang="0">
                  <a:pos x="connsiteX5462" y="connsiteY5462"/>
                </a:cxn>
                <a:cxn ang="0">
                  <a:pos x="connsiteX5463" y="connsiteY5463"/>
                </a:cxn>
                <a:cxn ang="0">
                  <a:pos x="connsiteX5464" y="connsiteY5464"/>
                </a:cxn>
                <a:cxn ang="0">
                  <a:pos x="connsiteX5465" y="connsiteY5465"/>
                </a:cxn>
                <a:cxn ang="0">
                  <a:pos x="connsiteX5466" y="connsiteY5466"/>
                </a:cxn>
                <a:cxn ang="0">
                  <a:pos x="connsiteX5467" y="connsiteY5467"/>
                </a:cxn>
                <a:cxn ang="0">
                  <a:pos x="connsiteX5468" y="connsiteY5468"/>
                </a:cxn>
                <a:cxn ang="0">
                  <a:pos x="connsiteX5469" y="connsiteY5469"/>
                </a:cxn>
                <a:cxn ang="0">
                  <a:pos x="connsiteX5470" y="connsiteY5470"/>
                </a:cxn>
                <a:cxn ang="0">
                  <a:pos x="connsiteX5471" y="connsiteY5471"/>
                </a:cxn>
                <a:cxn ang="0">
                  <a:pos x="connsiteX5472" y="connsiteY5472"/>
                </a:cxn>
                <a:cxn ang="0">
                  <a:pos x="connsiteX5473" y="connsiteY5473"/>
                </a:cxn>
                <a:cxn ang="0">
                  <a:pos x="connsiteX5474" y="connsiteY5474"/>
                </a:cxn>
                <a:cxn ang="0">
                  <a:pos x="connsiteX5475" y="connsiteY5475"/>
                </a:cxn>
                <a:cxn ang="0">
                  <a:pos x="connsiteX5476" y="connsiteY5476"/>
                </a:cxn>
                <a:cxn ang="0">
                  <a:pos x="connsiteX5477" y="connsiteY5477"/>
                </a:cxn>
                <a:cxn ang="0">
                  <a:pos x="connsiteX5478" y="connsiteY5478"/>
                </a:cxn>
                <a:cxn ang="0">
                  <a:pos x="connsiteX5479" y="connsiteY5479"/>
                </a:cxn>
                <a:cxn ang="0">
                  <a:pos x="connsiteX5480" y="connsiteY5480"/>
                </a:cxn>
                <a:cxn ang="0">
                  <a:pos x="connsiteX5481" y="connsiteY5481"/>
                </a:cxn>
                <a:cxn ang="0">
                  <a:pos x="connsiteX5482" y="connsiteY5482"/>
                </a:cxn>
                <a:cxn ang="0">
                  <a:pos x="connsiteX5483" y="connsiteY5483"/>
                </a:cxn>
                <a:cxn ang="0">
                  <a:pos x="connsiteX5484" y="connsiteY5484"/>
                </a:cxn>
                <a:cxn ang="0">
                  <a:pos x="connsiteX5485" y="connsiteY5485"/>
                </a:cxn>
                <a:cxn ang="0">
                  <a:pos x="connsiteX5486" y="connsiteY5486"/>
                </a:cxn>
                <a:cxn ang="0">
                  <a:pos x="connsiteX5487" y="connsiteY5487"/>
                </a:cxn>
                <a:cxn ang="0">
                  <a:pos x="connsiteX5488" y="connsiteY5488"/>
                </a:cxn>
                <a:cxn ang="0">
                  <a:pos x="connsiteX5489" y="connsiteY5489"/>
                </a:cxn>
                <a:cxn ang="0">
                  <a:pos x="connsiteX5490" y="connsiteY5490"/>
                </a:cxn>
                <a:cxn ang="0">
                  <a:pos x="connsiteX5491" y="connsiteY5491"/>
                </a:cxn>
                <a:cxn ang="0">
                  <a:pos x="connsiteX5492" y="connsiteY5492"/>
                </a:cxn>
                <a:cxn ang="0">
                  <a:pos x="connsiteX5493" y="connsiteY5493"/>
                </a:cxn>
                <a:cxn ang="0">
                  <a:pos x="connsiteX5494" y="connsiteY5494"/>
                </a:cxn>
                <a:cxn ang="0">
                  <a:pos x="connsiteX5495" y="connsiteY5495"/>
                </a:cxn>
                <a:cxn ang="0">
                  <a:pos x="connsiteX5496" y="connsiteY5496"/>
                </a:cxn>
                <a:cxn ang="0">
                  <a:pos x="connsiteX5497" y="connsiteY5497"/>
                </a:cxn>
                <a:cxn ang="0">
                  <a:pos x="connsiteX5498" y="connsiteY5498"/>
                </a:cxn>
                <a:cxn ang="0">
                  <a:pos x="connsiteX5499" y="connsiteY5499"/>
                </a:cxn>
                <a:cxn ang="0">
                  <a:pos x="connsiteX5500" y="connsiteY5500"/>
                </a:cxn>
                <a:cxn ang="0">
                  <a:pos x="connsiteX5501" y="connsiteY5501"/>
                </a:cxn>
                <a:cxn ang="0">
                  <a:pos x="connsiteX5502" y="connsiteY5502"/>
                </a:cxn>
                <a:cxn ang="0">
                  <a:pos x="connsiteX5503" y="connsiteY5503"/>
                </a:cxn>
                <a:cxn ang="0">
                  <a:pos x="connsiteX5504" y="connsiteY5504"/>
                </a:cxn>
                <a:cxn ang="0">
                  <a:pos x="connsiteX5505" y="connsiteY5505"/>
                </a:cxn>
                <a:cxn ang="0">
                  <a:pos x="connsiteX5506" y="connsiteY5506"/>
                </a:cxn>
                <a:cxn ang="0">
                  <a:pos x="connsiteX5507" y="connsiteY5507"/>
                </a:cxn>
                <a:cxn ang="0">
                  <a:pos x="connsiteX5508" y="connsiteY5508"/>
                </a:cxn>
                <a:cxn ang="0">
                  <a:pos x="connsiteX5509" y="connsiteY5509"/>
                </a:cxn>
                <a:cxn ang="0">
                  <a:pos x="connsiteX5510" y="connsiteY5510"/>
                </a:cxn>
                <a:cxn ang="0">
                  <a:pos x="connsiteX5511" y="connsiteY5511"/>
                </a:cxn>
                <a:cxn ang="0">
                  <a:pos x="connsiteX5512" y="connsiteY5512"/>
                </a:cxn>
                <a:cxn ang="0">
                  <a:pos x="connsiteX5513" y="connsiteY5513"/>
                </a:cxn>
                <a:cxn ang="0">
                  <a:pos x="connsiteX5514" y="connsiteY5514"/>
                </a:cxn>
                <a:cxn ang="0">
                  <a:pos x="connsiteX5515" y="connsiteY5515"/>
                </a:cxn>
                <a:cxn ang="0">
                  <a:pos x="connsiteX5516" y="connsiteY5516"/>
                </a:cxn>
                <a:cxn ang="0">
                  <a:pos x="connsiteX5517" y="connsiteY5517"/>
                </a:cxn>
                <a:cxn ang="0">
                  <a:pos x="connsiteX5518" y="connsiteY5518"/>
                </a:cxn>
                <a:cxn ang="0">
                  <a:pos x="connsiteX5519" y="connsiteY5519"/>
                </a:cxn>
                <a:cxn ang="0">
                  <a:pos x="connsiteX5520" y="connsiteY5520"/>
                </a:cxn>
                <a:cxn ang="0">
                  <a:pos x="connsiteX5521" y="connsiteY5521"/>
                </a:cxn>
                <a:cxn ang="0">
                  <a:pos x="connsiteX5522" y="connsiteY5522"/>
                </a:cxn>
                <a:cxn ang="0">
                  <a:pos x="connsiteX5523" y="connsiteY5523"/>
                </a:cxn>
                <a:cxn ang="0">
                  <a:pos x="connsiteX5524" y="connsiteY5524"/>
                </a:cxn>
                <a:cxn ang="0">
                  <a:pos x="connsiteX5525" y="connsiteY5525"/>
                </a:cxn>
                <a:cxn ang="0">
                  <a:pos x="connsiteX5526" y="connsiteY5526"/>
                </a:cxn>
                <a:cxn ang="0">
                  <a:pos x="connsiteX5527" y="connsiteY5527"/>
                </a:cxn>
                <a:cxn ang="0">
                  <a:pos x="connsiteX5528" y="connsiteY5528"/>
                </a:cxn>
                <a:cxn ang="0">
                  <a:pos x="connsiteX5529" y="connsiteY5529"/>
                </a:cxn>
                <a:cxn ang="0">
                  <a:pos x="connsiteX5530" y="connsiteY5530"/>
                </a:cxn>
                <a:cxn ang="0">
                  <a:pos x="connsiteX5531" y="connsiteY5531"/>
                </a:cxn>
                <a:cxn ang="0">
                  <a:pos x="connsiteX5532" y="connsiteY5532"/>
                </a:cxn>
                <a:cxn ang="0">
                  <a:pos x="connsiteX5533" y="connsiteY5533"/>
                </a:cxn>
                <a:cxn ang="0">
                  <a:pos x="connsiteX5534" y="connsiteY5534"/>
                </a:cxn>
                <a:cxn ang="0">
                  <a:pos x="connsiteX5535" y="connsiteY5535"/>
                </a:cxn>
                <a:cxn ang="0">
                  <a:pos x="connsiteX5536" y="connsiteY5536"/>
                </a:cxn>
                <a:cxn ang="0">
                  <a:pos x="connsiteX5537" y="connsiteY5537"/>
                </a:cxn>
                <a:cxn ang="0">
                  <a:pos x="connsiteX5538" y="connsiteY5538"/>
                </a:cxn>
                <a:cxn ang="0">
                  <a:pos x="connsiteX5539" y="connsiteY5539"/>
                </a:cxn>
                <a:cxn ang="0">
                  <a:pos x="connsiteX5540" y="connsiteY5540"/>
                </a:cxn>
                <a:cxn ang="0">
                  <a:pos x="connsiteX5541" y="connsiteY5541"/>
                </a:cxn>
                <a:cxn ang="0">
                  <a:pos x="connsiteX5542" y="connsiteY5542"/>
                </a:cxn>
                <a:cxn ang="0">
                  <a:pos x="connsiteX5543" y="connsiteY5543"/>
                </a:cxn>
                <a:cxn ang="0">
                  <a:pos x="connsiteX5544" y="connsiteY5544"/>
                </a:cxn>
                <a:cxn ang="0">
                  <a:pos x="connsiteX5545" y="connsiteY5545"/>
                </a:cxn>
                <a:cxn ang="0">
                  <a:pos x="connsiteX5546" y="connsiteY5546"/>
                </a:cxn>
                <a:cxn ang="0">
                  <a:pos x="connsiteX5547" y="connsiteY5547"/>
                </a:cxn>
                <a:cxn ang="0">
                  <a:pos x="connsiteX5548" y="connsiteY5548"/>
                </a:cxn>
                <a:cxn ang="0">
                  <a:pos x="connsiteX5549" y="connsiteY5549"/>
                </a:cxn>
                <a:cxn ang="0">
                  <a:pos x="connsiteX5550" y="connsiteY5550"/>
                </a:cxn>
                <a:cxn ang="0">
                  <a:pos x="connsiteX5551" y="connsiteY5551"/>
                </a:cxn>
                <a:cxn ang="0">
                  <a:pos x="connsiteX5552" y="connsiteY5552"/>
                </a:cxn>
                <a:cxn ang="0">
                  <a:pos x="connsiteX5553" y="connsiteY5553"/>
                </a:cxn>
                <a:cxn ang="0">
                  <a:pos x="connsiteX5554" y="connsiteY5554"/>
                </a:cxn>
                <a:cxn ang="0">
                  <a:pos x="connsiteX5555" y="connsiteY5555"/>
                </a:cxn>
                <a:cxn ang="0">
                  <a:pos x="connsiteX5556" y="connsiteY5556"/>
                </a:cxn>
                <a:cxn ang="0">
                  <a:pos x="connsiteX5557" y="connsiteY5557"/>
                </a:cxn>
                <a:cxn ang="0">
                  <a:pos x="connsiteX5558" y="connsiteY5558"/>
                </a:cxn>
                <a:cxn ang="0">
                  <a:pos x="connsiteX5559" y="connsiteY5559"/>
                </a:cxn>
                <a:cxn ang="0">
                  <a:pos x="connsiteX5560" y="connsiteY5560"/>
                </a:cxn>
                <a:cxn ang="0">
                  <a:pos x="connsiteX5561" y="connsiteY5561"/>
                </a:cxn>
                <a:cxn ang="0">
                  <a:pos x="connsiteX5562" y="connsiteY5562"/>
                </a:cxn>
                <a:cxn ang="0">
                  <a:pos x="connsiteX5563" y="connsiteY5563"/>
                </a:cxn>
                <a:cxn ang="0">
                  <a:pos x="connsiteX5564" y="connsiteY5564"/>
                </a:cxn>
                <a:cxn ang="0">
                  <a:pos x="connsiteX5565" y="connsiteY5565"/>
                </a:cxn>
                <a:cxn ang="0">
                  <a:pos x="connsiteX5566" y="connsiteY5566"/>
                </a:cxn>
                <a:cxn ang="0">
                  <a:pos x="connsiteX5567" y="connsiteY5567"/>
                </a:cxn>
                <a:cxn ang="0">
                  <a:pos x="connsiteX5568" y="connsiteY5568"/>
                </a:cxn>
                <a:cxn ang="0">
                  <a:pos x="connsiteX5569" y="connsiteY5569"/>
                </a:cxn>
                <a:cxn ang="0">
                  <a:pos x="connsiteX5570" y="connsiteY5570"/>
                </a:cxn>
                <a:cxn ang="0">
                  <a:pos x="connsiteX5571" y="connsiteY5571"/>
                </a:cxn>
                <a:cxn ang="0">
                  <a:pos x="connsiteX5572" y="connsiteY5572"/>
                </a:cxn>
                <a:cxn ang="0">
                  <a:pos x="connsiteX5573" y="connsiteY5573"/>
                </a:cxn>
                <a:cxn ang="0">
                  <a:pos x="connsiteX5574" y="connsiteY5574"/>
                </a:cxn>
                <a:cxn ang="0">
                  <a:pos x="connsiteX5575" y="connsiteY5575"/>
                </a:cxn>
                <a:cxn ang="0">
                  <a:pos x="connsiteX5576" y="connsiteY5576"/>
                </a:cxn>
                <a:cxn ang="0">
                  <a:pos x="connsiteX5577" y="connsiteY5577"/>
                </a:cxn>
                <a:cxn ang="0">
                  <a:pos x="connsiteX5578" y="connsiteY5578"/>
                </a:cxn>
                <a:cxn ang="0">
                  <a:pos x="connsiteX5579" y="connsiteY5579"/>
                </a:cxn>
                <a:cxn ang="0">
                  <a:pos x="connsiteX5580" y="connsiteY5580"/>
                </a:cxn>
                <a:cxn ang="0">
                  <a:pos x="connsiteX5581" y="connsiteY5581"/>
                </a:cxn>
                <a:cxn ang="0">
                  <a:pos x="connsiteX5582" y="connsiteY5582"/>
                </a:cxn>
                <a:cxn ang="0">
                  <a:pos x="connsiteX5583" y="connsiteY5583"/>
                </a:cxn>
                <a:cxn ang="0">
                  <a:pos x="connsiteX5584" y="connsiteY5584"/>
                </a:cxn>
                <a:cxn ang="0">
                  <a:pos x="connsiteX5585" y="connsiteY5585"/>
                </a:cxn>
                <a:cxn ang="0">
                  <a:pos x="connsiteX5586" y="connsiteY5586"/>
                </a:cxn>
                <a:cxn ang="0">
                  <a:pos x="connsiteX5587" y="connsiteY5587"/>
                </a:cxn>
                <a:cxn ang="0">
                  <a:pos x="connsiteX5588" y="connsiteY5588"/>
                </a:cxn>
                <a:cxn ang="0">
                  <a:pos x="connsiteX5589" y="connsiteY5589"/>
                </a:cxn>
                <a:cxn ang="0">
                  <a:pos x="connsiteX5590" y="connsiteY5590"/>
                </a:cxn>
                <a:cxn ang="0">
                  <a:pos x="connsiteX5591" y="connsiteY5591"/>
                </a:cxn>
                <a:cxn ang="0">
                  <a:pos x="connsiteX5592" y="connsiteY5592"/>
                </a:cxn>
                <a:cxn ang="0">
                  <a:pos x="connsiteX5593" y="connsiteY5593"/>
                </a:cxn>
                <a:cxn ang="0">
                  <a:pos x="connsiteX5594" y="connsiteY5594"/>
                </a:cxn>
                <a:cxn ang="0">
                  <a:pos x="connsiteX5595" y="connsiteY5595"/>
                </a:cxn>
                <a:cxn ang="0">
                  <a:pos x="connsiteX5596" y="connsiteY5596"/>
                </a:cxn>
                <a:cxn ang="0">
                  <a:pos x="connsiteX5597" y="connsiteY5597"/>
                </a:cxn>
                <a:cxn ang="0">
                  <a:pos x="connsiteX5598" y="connsiteY5598"/>
                </a:cxn>
                <a:cxn ang="0">
                  <a:pos x="connsiteX5599" y="connsiteY5599"/>
                </a:cxn>
                <a:cxn ang="0">
                  <a:pos x="connsiteX5600" y="connsiteY5600"/>
                </a:cxn>
                <a:cxn ang="0">
                  <a:pos x="connsiteX5601" y="connsiteY5601"/>
                </a:cxn>
                <a:cxn ang="0">
                  <a:pos x="connsiteX5602" y="connsiteY5602"/>
                </a:cxn>
                <a:cxn ang="0">
                  <a:pos x="connsiteX5603" y="connsiteY5603"/>
                </a:cxn>
                <a:cxn ang="0">
                  <a:pos x="connsiteX5604" y="connsiteY5604"/>
                </a:cxn>
                <a:cxn ang="0">
                  <a:pos x="connsiteX5605" y="connsiteY5605"/>
                </a:cxn>
                <a:cxn ang="0">
                  <a:pos x="connsiteX5606" y="connsiteY5606"/>
                </a:cxn>
                <a:cxn ang="0">
                  <a:pos x="connsiteX5607" y="connsiteY5607"/>
                </a:cxn>
                <a:cxn ang="0">
                  <a:pos x="connsiteX5608" y="connsiteY5608"/>
                </a:cxn>
                <a:cxn ang="0">
                  <a:pos x="connsiteX5609" y="connsiteY5609"/>
                </a:cxn>
                <a:cxn ang="0">
                  <a:pos x="connsiteX5610" y="connsiteY5610"/>
                </a:cxn>
                <a:cxn ang="0">
                  <a:pos x="connsiteX5611" y="connsiteY5611"/>
                </a:cxn>
                <a:cxn ang="0">
                  <a:pos x="connsiteX5612" y="connsiteY5612"/>
                </a:cxn>
                <a:cxn ang="0">
                  <a:pos x="connsiteX5613" y="connsiteY5613"/>
                </a:cxn>
                <a:cxn ang="0">
                  <a:pos x="connsiteX5614" y="connsiteY5614"/>
                </a:cxn>
                <a:cxn ang="0">
                  <a:pos x="connsiteX5615" y="connsiteY5615"/>
                </a:cxn>
                <a:cxn ang="0">
                  <a:pos x="connsiteX5616" y="connsiteY5616"/>
                </a:cxn>
                <a:cxn ang="0">
                  <a:pos x="connsiteX5617" y="connsiteY5617"/>
                </a:cxn>
                <a:cxn ang="0">
                  <a:pos x="connsiteX5618" y="connsiteY5618"/>
                </a:cxn>
                <a:cxn ang="0">
                  <a:pos x="connsiteX5619" y="connsiteY5619"/>
                </a:cxn>
                <a:cxn ang="0">
                  <a:pos x="connsiteX5620" y="connsiteY5620"/>
                </a:cxn>
                <a:cxn ang="0">
                  <a:pos x="connsiteX5621" y="connsiteY5621"/>
                </a:cxn>
                <a:cxn ang="0">
                  <a:pos x="connsiteX5622" y="connsiteY5622"/>
                </a:cxn>
                <a:cxn ang="0">
                  <a:pos x="connsiteX5623" y="connsiteY5623"/>
                </a:cxn>
                <a:cxn ang="0">
                  <a:pos x="connsiteX5624" y="connsiteY5624"/>
                </a:cxn>
                <a:cxn ang="0">
                  <a:pos x="connsiteX5625" y="connsiteY5625"/>
                </a:cxn>
                <a:cxn ang="0">
                  <a:pos x="connsiteX5626" y="connsiteY5626"/>
                </a:cxn>
                <a:cxn ang="0">
                  <a:pos x="connsiteX5627" y="connsiteY5627"/>
                </a:cxn>
                <a:cxn ang="0">
                  <a:pos x="connsiteX5628" y="connsiteY5628"/>
                </a:cxn>
                <a:cxn ang="0">
                  <a:pos x="connsiteX5629" y="connsiteY5629"/>
                </a:cxn>
                <a:cxn ang="0">
                  <a:pos x="connsiteX5630" y="connsiteY5630"/>
                </a:cxn>
                <a:cxn ang="0">
                  <a:pos x="connsiteX5631" y="connsiteY5631"/>
                </a:cxn>
                <a:cxn ang="0">
                  <a:pos x="connsiteX5632" y="connsiteY5632"/>
                </a:cxn>
                <a:cxn ang="0">
                  <a:pos x="connsiteX5633" y="connsiteY5633"/>
                </a:cxn>
                <a:cxn ang="0">
                  <a:pos x="connsiteX5634" y="connsiteY5634"/>
                </a:cxn>
                <a:cxn ang="0">
                  <a:pos x="connsiteX5635" y="connsiteY5635"/>
                </a:cxn>
                <a:cxn ang="0">
                  <a:pos x="connsiteX5636" y="connsiteY5636"/>
                </a:cxn>
                <a:cxn ang="0">
                  <a:pos x="connsiteX5637" y="connsiteY5637"/>
                </a:cxn>
                <a:cxn ang="0">
                  <a:pos x="connsiteX5638" y="connsiteY5638"/>
                </a:cxn>
                <a:cxn ang="0">
                  <a:pos x="connsiteX5639" y="connsiteY5639"/>
                </a:cxn>
                <a:cxn ang="0">
                  <a:pos x="connsiteX5640" y="connsiteY5640"/>
                </a:cxn>
                <a:cxn ang="0">
                  <a:pos x="connsiteX5641" y="connsiteY5641"/>
                </a:cxn>
                <a:cxn ang="0">
                  <a:pos x="connsiteX5642" y="connsiteY5642"/>
                </a:cxn>
                <a:cxn ang="0">
                  <a:pos x="connsiteX5643" y="connsiteY5643"/>
                </a:cxn>
                <a:cxn ang="0">
                  <a:pos x="connsiteX5644" y="connsiteY5644"/>
                </a:cxn>
                <a:cxn ang="0">
                  <a:pos x="connsiteX5645" y="connsiteY5645"/>
                </a:cxn>
                <a:cxn ang="0">
                  <a:pos x="connsiteX5646" y="connsiteY5646"/>
                </a:cxn>
                <a:cxn ang="0">
                  <a:pos x="connsiteX5647" y="connsiteY5647"/>
                </a:cxn>
                <a:cxn ang="0">
                  <a:pos x="connsiteX5648" y="connsiteY5648"/>
                </a:cxn>
                <a:cxn ang="0">
                  <a:pos x="connsiteX5649" y="connsiteY5649"/>
                </a:cxn>
                <a:cxn ang="0">
                  <a:pos x="connsiteX5650" y="connsiteY5650"/>
                </a:cxn>
                <a:cxn ang="0">
                  <a:pos x="connsiteX5651" y="connsiteY5651"/>
                </a:cxn>
                <a:cxn ang="0">
                  <a:pos x="connsiteX5652" y="connsiteY5652"/>
                </a:cxn>
                <a:cxn ang="0">
                  <a:pos x="connsiteX5653" y="connsiteY5653"/>
                </a:cxn>
                <a:cxn ang="0">
                  <a:pos x="connsiteX5654" y="connsiteY5654"/>
                </a:cxn>
                <a:cxn ang="0">
                  <a:pos x="connsiteX5655" y="connsiteY5655"/>
                </a:cxn>
                <a:cxn ang="0">
                  <a:pos x="connsiteX5656" y="connsiteY5656"/>
                </a:cxn>
                <a:cxn ang="0">
                  <a:pos x="connsiteX5657" y="connsiteY5657"/>
                </a:cxn>
                <a:cxn ang="0">
                  <a:pos x="connsiteX5658" y="connsiteY5658"/>
                </a:cxn>
                <a:cxn ang="0">
                  <a:pos x="connsiteX5659" y="connsiteY5659"/>
                </a:cxn>
                <a:cxn ang="0">
                  <a:pos x="connsiteX5660" y="connsiteY5660"/>
                </a:cxn>
                <a:cxn ang="0">
                  <a:pos x="connsiteX5661" y="connsiteY5661"/>
                </a:cxn>
                <a:cxn ang="0">
                  <a:pos x="connsiteX5662" y="connsiteY5662"/>
                </a:cxn>
                <a:cxn ang="0">
                  <a:pos x="connsiteX5663" y="connsiteY5663"/>
                </a:cxn>
                <a:cxn ang="0">
                  <a:pos x="connsiteX5664" y="connsiteY5664"/>
                </a:cxn>
                <a:cxn ang="0">
                  <a:pos x="connsiteX5665" y="connsiteY5665"/>
                </a:cxn>
                <a:cxn ang="0">
                  <a:pos x="connsiteX5666" y="connsiteY5666"/>
                </a:cxn>
                <a:cxn ang="0">
                  <a:pos x="connsiteX5667" y="connsiteY5667"/>
                </a:cxn>
                <a:cxn ang="0">
                  <a:pos x="connsiteX5668" y="connsiteY5668"/>
                </a:cxn>
                <a:cxn ang="0">
                  <a:pos x="connsiteX5669" y="connsiteY5669"/>
                </a:cxn>
                <a:cxn ang="0">
                  <a:pos x="connsiteX5670" y="connsiteY5670"/>
                </a:cxn>
                <a:cxn ang="0">
                  <a:pos x="connsiteX5671" y="connsiteY5671"/>
                </a:cxn>
                <a:cxn ang="0">
                  <a:pos x="connsiteX5672" y="connsiteY5672"/>
                </a:cxn>
                <a:cxn ang="0">
                  <a:pos x="connsiteX5673" y="connsiteY5673"/>
                </a:cxn>
                <a:cxn ang="0">
                  <a:pos x="connsiteX5674" y="connsiteY5674"/>
                </a:cxn>
                <a:cxn ang="0">
                  <a:pos x="connsiteX5675" y="connsiteY5675"/>
                </a:cxn>
                <a:cxn ang="0">
                  <a:pos x="connsiteX5676" y="connsiteY5676"/>
                </a:cxn>
                <a:cxn ang="0">
                  <a:pos x="connsiteX5677" y="connsiteY5677"/>
                </a:cxn>
                <a:cxn ang="0">
                  <a:pos x="connsiteX5678" y="connsiteY5678"/>
                </a:cxn>
                <a:cxn ang="0">
                  <a:pos x="connsiteX5679" y="connsiteY5679"/>
                </a:cxn>
                <a:cxn ang="0">
                  <a:pos x="connsiteX5680" y="connsiteY5680"/>
                </a:cxn>
                <a:cxn ang="0">
                  <a:pos x="connsiteX5681" y="connsiteY5681"/>
                </a:cxn>
                <a:cxn ang="0">
                  <a:pos x="connsiteX5682" y="connsiteY5682"/>
                </a:cxn>
                <a:cxn ang="0">
                  <a:pos x="connsiteX5683" y="connsiteY5683"/>
                </a:cxn>
                <a:cxn ang="0">
                  <a:pos x="connsiteX5684" y="connsiteY5684"/>
                </a:cxn>
                <a:cxn ang="0">
                  <a:pos x="connsiteX5685" y="connsiteY5685"/>
                </a:cxn>
                <a:cxn ang="0">
                  <a:pos x="connsiteX5686" y="connsiteY5686"/>
                </a:cxn>
                <a:cxn ang="0">
                  <a:pos x="connsiteX5687" y="connsiteY5687"/>
                </a:cxn>
                <a:cxn ang="0">
                  <a:pos x="connsiteX5688" y="connsiteY5688"/>
                </a:cxn>
                <a:cxn ang="0">
                  <a:pos x="connsiteX5689" y="connsiteY5689"/>
                </a:cxn>
                <a:cxn ang="0">
                  <a:pos x="connsiteX5690" y="connsiteY5690"/>
                </a:cxn>
                <a:cxn ang="0">
                  <a:pos x="connsiteX5691" y="connsiteY5691"/>
                </a:cxn>
                <a:cxn ang="0">
                  <a:pos x="connsiteX5692" y="connsiteY5692"/>
                </a:cxn>
                <a:cxn ang="0">
                  <a:pos x="connsiteX5693" y="connsiteY5693"/>
                </a:cxn>
                <a:cxn ang="0">
                  <a:pos x="connsiteX5694" y="connsiteY5694"/>
                </a:cxn>
                <a:cxn ang="0">
                  <a:pos x="connsiteX5695" y="connsiteY5695"/>
                </a:cxn>
                <a:cxn ang="0">
                  <a:pos x="connsiteX5696" y="connsiteY5696"/>
                </a:cxn>
                <a:cxn ang="0">
                  <a:pos x="connsiteX5697" y="connsiteY5697"/>
                </a:cxn>
                <a:cxn ang="0">
                  <a:pos x="connsiteX5698" y="connsiteY5698"/>
                </a:cxn>
                <a:cxn ang="0">
                  <a:pos x="connsiteX5699" y="connsiteY5699"/>
                </a:cxn>
                <a:cxn ang="0">
                  <a:pos x="connsiteX5700" y="connsiteY5700"/>
                </a:cxn>
                <a:cxn ang="0">
                  <a:pos x="connsiteX5701" y="connsiteY5701"/>
                </a:cxn>
                <a:cxn ang="0">
                  <a:pos x="connsiteX5702" y="connsiteY5702"/>
                </a:cxn>
                <a:cxn ang="0">
                  <a:pos x="connsiteX5703" y="connsiteY5703"/>
                </a:cxn>
                <a:cxn ang="0">
                  <a:pos x="connsiteX5704" y="connsiteY5704"/>
                </a:cxn>
                <a:cxn ang="0">
                  <a:pos x="connsiteX5705" y="connsiteY5705"/>
                </a:cxn>
                <a:cxn ang="0">
                  <a:pos x="connsiteX5706" y="connsiteY5706"/>
                </a:cxn>
                <a:cxn ang="0">
                  <a:pos x="connsiteX5707" y="connsiteY5707"/>
                </a:cxn>
                <a:cxn ang="0">
                  <a:pos x="connsiteX5708" y="connsiteY5708"/>
                </a:cxn>
                <a:cxn ang="0">
                  <a:pos x="connsiteX5709" y="connsiteY5709"/>
                </a:cxn>
                <a:cxn ang="0">
                  <a:pos x="connsiteX5710" y="connsiteY5710"/>
                </a:cxn>
                <a:cxn ang="0">
                  <a:pos x="connsiteX5711" y="connsiteY5711"/>
                </a:cxn>
                <a:cxn ang="0">
                  <a:pos x="connsiteX5712" y="connsiteY5712"/>
                </a:cxn>
                <a:cxn ang="0">
                  <a:pos x="connsiteX5713" y="connsiteY5713"/>
                </a:cxn>
                <a:cxn ang="0">
                  <a:pos x="connsiteX5714" y="connsiteY5714"/>
                </a:cxn>
                <a:cxn ang="0">
                  <a:pos x="connsiteX5715" y="connsiteY5715"/>
                </a:cxn>
                <a:cxn ang="0">
                  <a:pos x="connsiteX5716" y="connsiteY5716"/>
                </a:cxn>
                <a:cxn ang="0">
                  <a:pos x="connsiteX5717" y="connsiteY5717"/>
                </a:cxn>
                <a:cxn ang="0">
                  <a:pos x="connsiteX5718" y="connsiteY5718"/>
                </a:cxn>
                <a:cxn ang="0">
                  <a:pos x="connsiteX5719" y="connsiteY5719"/>
                </a:cxn>
                <a:cxn ang="0">
                  <a:pos x="connsiteX5720" y="connsiteY5720"/>
                </a:cxn>
                <a:cxn ang="0">
                  <a:pos x="connsiteX5721" y="connsiteY5721"/>
                </a:cxn>
                <a:cxn ang="0">
                  <a:pos x="connsiteX5722" y="connsiteY5722"/>
                </a:cxn>
                <a:cxn ang="0">
                  <a:pos x="connsiteX5723" y="connsiteY5723"/>
                </a:cxn>
                <a:cxn ang="0">
                  <a:pos x="connsiteX5724" y="connsiteY5724"/>
                </a:cxn>
                <a:cxn ang="0">
                  <a:pos x="connsiteX5725" y="connsiteY5725"/>
                </a:cxn>
                <a:cxn ang="0">
                  <a:pos x="connsiteX5726" y="connsiteY5726"/>
                </a:cxn>
                <a:cxn ang="0">
                  <a:pos x="connsiteX5727" y="connsiteY5727"/>
                </a:cxn>
                <a:cxn ang="0">
                  <a:pos x="connsiteX5728" y="connsiteY5728"/>
                </a:cxn>
                <a:cxn ang="0">
                  <a:pos x="connsiteX5729" y="connsiteY5729"/>
                </a:cxn>
                <a:cxn ang="0">
                  <a:pos x="connsiteX5730" y="connsiteY5730"/>
                </a:cxn>
                <a:cxn ang="0">
                  <a:pos x="connsiteX5731" y="connsiteY5731"/>
                </a:cxn>
                <a:cxn ang="0">
                  <a:pos x="connsiteX5732" y="connsiteY5732"/>
                </a:cxn>
                <a:cxn ang="0">
                  <a:pos x="connsiteX5733" y="connsiteY5733"/>
                </a:cxn>
                <a:cxn ang="0">
                  <a:pos x="connsiteX5734" y="connsiteY5734"/>
                </a:cxn>
                <a:cxn ang="0">
                  <a:pos x="connsiteX5735" y="connsiteY5735"/>
                </a:cxn>
                <a:cxn ang="0">
                  <a:pos x="connsiteX5736" y="connsiteY5736"/>
                </a:cxn>
                <a:cxn ang="0">
                  <a:pos x="connsiteX5737" y="connsiteY5737"/>
                </a:cxn>
                <a:cxn ang="0">
                  <a:pos x="connsiteX5738" y="connsiteY5738"/>
                </a:cxn>
                <a:cxn ang="0">
                  <a:pos x="connsiteX5739" y="connsiteY5739"/>
                </a:cxn>
                <a:cxn ang="0">
                  <a:pos x="connsiteX5740" y="connsiteY5740"/>
                </a:cxn>
                <a:cxn ang="0">
                  <a:pos x="connsiteX5741" y="connsiteY5741"/>
                </a:cxn>
                <a:cxn ang="0">
                  <a:pos x="connsiteX5742" y="connsiteY5742"/>
                </a:cxn>
                <a:cxn ang="0">
                  <a:pos x="connsiteX5743" y="connsiteY5743"/>
                </a:cxn>
                <a:cxn ang="0">
                  <a:pos x="connsiteX5744" y="connsiteY5744"/>
                </a:cxn>
                <a:cxn ang="0">
                  <a:pos x="connsiteX5745" y="connsiteY5745"/>
                </a:cxn>
                <a:cxn ang="0">
                  <a:pos x="connsiteX5746" y="connsiteY5746"/>
                </a:cxn>
                <a:cxn ang="0">
                  <a:pos x="connsiteX5747" y="connsiteY5747"/>
                </a:cxn>
                <a:cxn ang="0">
                  <a:pos x="connsiteX5748" y="connsiteY5748"/>
                </a:cxn>
                <a:cxn ang="0">
                  <a:pos x="connsiteX5749" y="connsiteY5749"/>
                </a:cxn>
                <a:cxn ang="0">
                  <a:pos x="connsiteX5750" y="connsiteY5750"/>
                </a:cxn>
                <a:cxn ang="0">
                  <a:pos x="connsiteX5751" y="connsiteY5751"/>
                </a:cxn>
                <a:cxn ang="0">
                  <a:pos x="connsiteX5752" y="connsiteY5752"/>
                </a:cxn>
                <a:cxn ang="0">
                  <a:pos x="connsiteX5753" y="connsiteY5753"/>
                </a:cxn>
                <a:cxn ang="0">
                  <a:pos x="connsiteX5754" y="connsiteY5754"/>
                </a:cxn>
                <a:cxn ang="0">
                  <a:pos x="connsiteX5755" y="connsiteY5755"/>
                </a:cxn>
                <a:cxn ang="0">
                  <a:pos x="connsiteX5756" y="connsiteY5756"/>
                </a:cxn>
                <a:cxn ang="0">
                  <a:pos x="connsiteX5757" y="connsiteY5757"/>
                </a:cxn>
                <a:cxn ang="0">
                  <a:pos x="connsiteX5758" y="connsiteY5758"/>
                </a:cxn>
                <a:cxn ang="0">
                  <a:pos x="connsiteX5759" y="connsiteY5759"/>
                </a:cxn>
                <a:cxn ang="0">
                  <a:pos x="connsiteX5760" y="connsiteY5760"/>
                </a:cxn>
                <a:cxn ang="0">
                  <a:pos x="connsiteX5761" y="connsiteY5761"/>
                </a:cxn>
                <a:cxn ang="0">
                  <a:pos x="connsiteX5762" y="connsiteY5762"/>
                </a:cxn>
                <a:cxn ang="0">
                  <a:pos x="connsiteX5763" y="connsiteY5763"/>
                </a:cxn>
                <a:cxn ang="0">
                  <a:pos x="connsiteX5764" y="connsiteY5764"/>
                </a:cxn>
                <a:cxn ang="0">
                  <a:pos x="connsiteX5765" y="connsiteY5765"/>
                </a:cxn>
                <a:cxn ang="0">
                  <a:pos x="connsiteX5766" y="connsiteY5766"/>
                </a:cxn>
                <a:cxn ang="0">
                  <a:pos x="connsiteX5767" y="connsiteY5767"/>
                </a:cxn>
                <a:cxn ang="0">
                  <a:pos x="connsiteX5768" y="connsiteY5768"/>
                </a:cxn>
                <a:cxn ang="0">
                  <a:pos x="connsiteX5769" y="connsiteY5769"/>
                </a:cxn>
                <a:cxn ang="0">
                  <a:pos x="connsiteX5770" y="connsiteY5770"/>
                </a:cxn>
                <a:cxn ang="0">
                  <a:pos x="connsiteX5771" y="connsiteY5771"/>
                </a:cxn>
                <a:cxn ang="0">
                  <a:pos x="connsiteX5772" y="connsiteY5772"/>
                </a:cxn>
                <a:cxn ang="0">
                  <a:pos x="connsiteX5773" y="connsiteY5773"/>
                </a:cxn>
                <a:cxn ang="0">
                  <a:pos x="connsiteX5774" y="connsiteY5774"/>
                </a:cxn>
                <a:cxn ang="0">
                  <a:pos x="connsiteX5775" y="connsiteY5775"/>
                </a:cxn>
                <a:cxn ang="0">
                  <a:pos x="connsiteX5776" y="connsiteY5776"/>
                </a:cxn>
                <a:cxn ang="0">
                  <a:pos x="connsiteX5777" y="connsiteY5777"/>
                </a:cxn>
                <a:cxn ang="0">
                  <a:pos x="connsiteX5778" y="connsiteY5778"/>
                </a:cxn>
                <a:cxn ang="0">
                  <a:pos x="connsiteX5779" y="connsiteY5779"/>
                </a:cxn>
                <a:cxn ang="0">
                  <a:pos x="connsiteX5780" y="connsiteY5780"/>
                </a:cxn>
                <a:cxn ang="0">
                  <a:pos x="connsiteX5781" y="connsiteY5781"/>
                </a:cxn>
                <a:cxn ang="0">
                  <a:pos x="connsiteX5782" y="connsiteY5782"/>
                </a:cxn>
                <a:cxn ang="0">
                  <a:pos x="connsiteX5783" y="connsiteY5783"/>
                </a:cxn>
                <a:cxn ang="0">
                  <a:pos x="connsiteX5784" y="connsiteY5784"/>
                </a:cxn>
                <a:cxn ang="0">
                  <a:pos x="connsiteX5785" y="connsiteY5785"/>
                </a:cxn>
                <a:cxn ang="0">
                  <a:pos x="connsiteX5786" y="connsiteY5786"/>
                </a:cxn>
                <a:cxn ang="0">
                  <a:pos x="connsiteX5787" y="connsiteY5787"/>
                </a:cxn>
                <a:cxn ang="0">
                  <a:pos x="connsiteX5788" y="connsiteY5788"/>
                </a:cxn>
                <a:cxn ang="0">
                  <a:pos x="connsiteX5789" y="connsiteY5789"/>
                </a:cxn>
                <a:cxn ang="0">
                  <a:pos x="connsiteX5790" y="connsiteY5790"/>
                </a:cxn>
                <a:cxn ang="0">
                  <a:pos x="connsiteX5791" y="connsiteY5791"/>
                </a:cxn>
                <a:cxn ang="0">
                  <a:pos x="connsiteX5792" y="connsiteY5792"/>
                </a:cxn>
                <a:cxn ang="0">
                  <a:pos x="connsiteX5793" y="connsiteY5793"/>
                </a:cxn>
                <a:cxn ang="0">
                  <a:pos x="connsiteX5794" y="connsiteY5794"/>
                </a:cxn>
                <a:cxn ang="0">
                  <a:pos x="connsiteX5795" y="connsiteY5795"/>
                </a:cxn>
                <a:cxn ang="0">
                  <a:pos x="connsiteX5796" y="connsiteY5796"/>
                </a:cxn>
                <a:cxn ang="0">
                  <a:pos x="connsiteX5797" y="connsiteY5797"/>
                </a:cxn>
                <a:cxn ang="0">
                  <a:pos x="connsiteX5798" y="connsiteY5798"/>
                </a:cxn>
                <a:cxn ang="0">
                  <a:pos x="connsiteX5799" y="connsiteY5799"/>
                </a:cxn>
                <a:cxn ang="0">
                  <a:pos x="connsiteX5800" y="connsiteY5800"/>
                </a:cxn>
                <a:cxn ang="0">
                  <a:pos x="connsiteX5801" y="connsiteY5801"/>
                </a:cxn>
                <a:cxn ang="0">
                  <a:pos x="connsiteX5802" y="connsiteY5802"/>
                </a:cxn>
                <a:cxn ang="0">
                  <a:pos x="connsiteX5803" y="connsiteY5803"/>
                </a:cxn>
                <a:cxn ang="0">
                  <a:pos x="connsiteX5804" y="connsiteY5804"/>
                </a:cxn>
                <a:cxn ang="0">
                  <a:pos x="connsiteX5805" y="connsiteY5805"/>
                </a:cxn>
                <a:cxn ang="0">
                  <a:pos x="connsiteX5806" y="connsiteY5806"/>
                </a:cxn>
                <a:cxn ang="0">
                  <a:pos x="connsiteX5807" y="connsiteY5807"/>
                </a:cxn>
                <a:cxn ang="0">
                  <a:pos x="connsiteX5808" y="connsiteY5808"/>
                </a:cxn>
                <a:cxn ang="0">
                  <a:pos x="connsiteX5809" y="connsiteY5809"/>
                </a:cxn>
                <a:cxn ang="0">
                  <a:pos x="connsiteX5810" y="connsiteY5810"/>
                </a:cxn>
                <a:cxn ang="0">
                  <a:pos x="connsiteX5811" y="connsiteY5811"/>
                </a:cxn>
                <a:cxn ang="0">
                  <a:pos x="connsiteX5812" y="connsiteY5812"/>
                </a:cxn>
                <a:cxn ang="0">
                  <a:pos x="connsiteX5813" y="connsiteY5813"/>
                </a:cxn>
                <a:cxn ang="0">
                  <a:pos x="connsiteX5814" y="connsiteY5814"/>
                </a:cxn>
                <a:cxn ang="0">
                  <a:pos x="connsiteX5815" y="connsiteY5815"/>
                </a:cxn>
                <a:cxn ang="0">
                  <a:pos x="connsiteX5816" y="connsiteY5816"/>
                </a:cxn>
                <a:cxn ang="0">
                  <a:pos x="connsiteX5817" y="connsiteY5817"/>
                </a:cxn>
                <a:cxn ang="0">
                  <a:pos x="connsiteX5818" y="connsiteY5818"/>
                </a:cxn>
                <a:cxn ang="0">
                  <a:pos x="connsiteX5819" y="connsiteY5819"/>
                </a:cxn>
                <a:cxn ang="0">
                  <a:pos x="connsiteX5820" y="connsiteY5820"/>
                </a:cxn>
                <a:cxn ang="0">
                  <a:pos x="connsiteX5821" y="connsiteY5821"/>
                </a:cxn>
                <a:cxn ang="0">
                  <a:pos x="connsiteX5822" y="connsiteY5822"/>
                </a:cxn>
                <a:cxn ang="0">
                  <a:pos x="connsiteX5823" y="connsiteY5823"/>
                </a:cxn>
                <a:cxn ang="0">
                  <a:pos x="connsiteX5824" y="connsiteY5824"/>
                </a:cxn>
                <a:cxn ang="0">
                  <a:pos x="connsiteX5825" y="connsiteY5825"/>
                </a:cxn>
                <a:cxn ang="0">
                  <a:pos x="connsiteX5826" y="connsiteY5826"/>
                </a:cxn>
                <a:cxn ang="0">
                  <a:pos x="connsiteX5827" y="connsiteY5827"/>
                </a:cxn>
                <a:cxn ang="0">
                  <a:pos x="connsiteX5828" y="connsiteY5828"/>
                </a:cxn>
                <a:cxn ang="0">
                  <a:pos x="connsiteX5829" y="connsiteY5829"/>
                </a:cxn>
                <a:cxn ang="0">
                  <a:pos x="connsiteX5830" y="connsiteY5830"/>
                </a:cxn>
                <a:cxn ang="0">
                  <a:pos x="connsiteX5831" y="connsiteY5831"/>
                </a:cxn>
                <a:cxn ang="0">
                  <a:pos x="connsiteX5832" y="connsiteY5832"/>
                </a:cxn>
                <a:cxn ang="0">
                  <a:pos x="connsiteX5833" y="connsiteY5833"/>
                </a:cxn>
                <a:cxn ang="0">
                  <a:pos x="connsiteX5834" y="connsiteY5834"/>
                </a:cxn>
                <a:cxn ang="0">
                  <a:pos x="connsiteX5835" y="connsiteY5835"/>
                </a:cxn>
                <a:cxn ang="0">
                  <a:pos x="connsiteX5836" y="connsiteY5836"/>
                </a:cxn>
                <a:cxn ang="0">
                  <a:pos x="connsiteX5837" y="connsiteY5837"/>
                </a:cxn>
                <a:cxn ang="0">
                  <a:pos x="connsiteX5838" y="connsiteY5838"/>
                </a:cxn>
                <a:cxn ang="0">
                  <a:pos x="connsiteX5839" y="connsiteY5839"/>
                </a:cxn>
                <a:cxn ang="0">
                  <a:pos x="connsiteX5840" y="connsiteY5840"/>
                </a:cxn>
                <a:cxn ang="0">
                  <a:pos x="connsiteX5841" y="connsiteY5841"/>
                </a:cxn>
                <a:cxn ang="0">
                  <a:pos x="connsiteX5842" y="connsiteY5842"/>
                </a:cxn>
                <a:cxn ang="0">
                  <a:pos x="connsiteX5843" y="connsiteY5843"/>
                </a:cxn>
                <a:cxn ang="0">
                  <a:pos x="connsiteX5844" y="connsiteY5844"/>
                </a:cxn>
                <a:cxn ang="0">
                  <a:pos x="connsiteX5845" y="connsiteY5845"/>
                </a:cxn>
                <a:cxn ang="0">
                  <a:pos x="connsiteX5846" y="connsiteY5846"/>
                </a:cxn>
                <a:cxn ang="0">
                  <a:pos x="connsiteX5847" y="connsiteY5847"/>
                </a:cxn>
                <a:cxn ang="0">
                  <a:pos x="connsiteX5848" y="connsiteY5848"/>
                </a:cxn>
                <a:cxn ang="0">
                  <a:pos x="connsiteX5849" y="connsiteY5849"/>
                </a:cxn>
                <a:cxn ang="0">
                  <a:pos x="connsiteX5850" y="connsiteY5850"/>
                </a:cxn>
                <a:cxn ang="0">
                  <a:pos x="connsiteX5851" y="connsiteY5851"/>
                </a:cxn>
                <a:cxn ang="0">
                  <a:pos x="connsiteX5852" y="connsiteY5852"/>
                </a:cxn>
                <a:cxn ang="0">
                  <a:pos x="connsiteX5853" y="connsiteY5853"/>
                </a:cxn>
                <a:cxn ang="0">
                  <a:pos x="connsiteX5854" y="connsiteY5854"/>
                </a:cxn>
                <a:cxn ang="0">
                  <a:pos x="connsiteX5855" y="connsiteY5855"/>
                </a:cxn>
                <a:cxn ang="0">
                  <a:pos x="connsiteX5856" y="connsiteY5856"/>
                </a:cxn>
                <a:cxn ang="0">
                  <a:pos x="connsiteX5857" y="connsiteY5857"/>
                </a:cxn>
                <a:cxn ang="0">
                  <a:pos x="connsiteX5858" y="connsiteY5858"/>
                </a:cxn>
                <a:cxn ang="0">
                  <a:pos x="connsiteX5859" y="connsiteY5859"/>
                </a:cxn>
                <a:cxn ang="0">
                  <a:pos x="connsiteX5860" y="connsiteY5860"/>
                </a:cxn>
                <a:cxn ang="0">
                  <a:pos x="connsiteX5861" y="connsiteY5861"/>
                </a:cxn>
                <a:cxn ang="0">
                  <a:pos x="connsiteX5862" y="connsiteY5862"/>
                </a:cxn>
                <a:cxn ang="0">
                  <a:pos x="connsiteX5863" y="connsiteY5863"/>
                </a:cxn>
                <a:cxn ang="0">
                  <a:pos x="connsiteX5864" y="connsiteY5864"/>
                </a:cxn>
                <a:cxn ang="0">
                  <a:pos x="connsiteX5865" y="connsiteY5865"/>
                </a:cxn>
                <a:cxn ang="0">
                  <a:pos x="connsiteX5866" y="connsiteY5866"/>
                </a:cxn>
                <a:cxn ang="0">
                  <a:pos x="connsiteX5867" y="connsiteY5867"/>
                </a:cxn>
                <a:cxn ang="0">
                  <a:pos x="connsiteX5868" y="connsiteY5868"/>
                </a:cxn>
                <a:cxn ang="0">
                  <a:pos x="connsiteX5869" y="connsiteY5869"/>
                </a:cxn>
                <a:cxn ang="0">
                  <a:pos x="connsiteX5870" y="connsiteY5870"/>
                </a:cxn>
                <a:cxn ang="0">
                  <a:pos x="connsiteX5871" y="connsiteY5871"/>
                </a:cxn>
                <a:cxn ang="0">
                  <a:pos x="connsiteX5872" y="connsiteY5872"/>
                </a:cxn>
                <a:cxn ang="0">
                  <a:pos x="connsiteX5873" y="connsiteY5873"/>
                </a:cxn>
                <a:cxn ang="0">
                  <a:pos x="connsiteX5874" y="connsiteY5874"/>
                </a:cxn>
                <a:cxn ang="0">
                  <a:pos x="connsiteX5875" y="connsiteY5875"/>
                </a:cxn>
                <a:cxn ang="0">
                  <a:pos x="connsiteX5876" y="connsiteY5876"/>
                </a:cxn>
                <a:cxn ang="0">
                  <a:pos x="connsiteX5877" y="connsiteY5877"/>
                </a:cxn>
                <a:cxn ang="0">
                  <a:pos x="connsiteX5878" y="connsiteY5878"/>
                </a:cxn>
                <a:cxn ang="0">
                  <a:pos x="connsiteX5879" y="connsiteY5879"/>
                </a:cxn>
                <a:cxn ang="0">
                  <a:pos x="connsiteX5880" y="connsiteY5880"/>
                </a:cxn>
                <a:cxn ang="0">
                  <a:pos x="connsiteX5881" y="connsiteY5881"/>
                </a:cxn>
                <a:cxn ang="0">
                  <a:pos x="connsiteX5882" y="connsiteY5882"/>
                </a:cxn>
                <a:cxn ang="0">
                  <a:pos x="connsiteX5883" y="connsiteY5883"/>
                </a:cxn>
                <a:cxn ang="0">
                  <a:pos x="connsiteX5884" y="connsiteY5884"/>
                </a:cxn>
                <a:cxn ang="0">
                  <a:pos x="connsiteX5885" y="connsiteY5885"/>
                </a:cxn>
                <a:cxn ang="0">
                  <a:pos x="connsiteX5886" y="connsiteY5886"/>
                </a:cxn>
                <a:cxn ang="0">
                  <a:pos x="connsiteX5887" y="connsiteY5887"/>
                </a:cxn>
                <a:cxn ang="0">
                  <a:pos x="connsiteX5888" y="connsiteY5888"/>
                </a:cxn>
                <a:cxn ang="0">
                  <a:pos x="connsiteX5889" y="connsiteY5889"/>
                </a:cxn>
                <a:cxn ang="0">
                  <a:pos x="connsiteX5890" y="connsiteY5890"/>
                </a:cxn>
                <a:cxn ang="0">
                  <a:pos x="connsiteX5891" y="connsiteY5891"/>
                </a:cxn>
                <a:cxn ang="0">
                  <a:pos x="connsiteX5892" y="connsiteY5892"/>
                </a:cxn>
                <a:cxn ang="0">
                  <a:pos x="connsiteX5893" y="connsiteY5893"/>
                </a:cxn>
                <a:cxn ang="0">
                  <a:pos x="connsiteX5894" y="connsiteY5894"/>
                </a:cxn>
                <a:cxn ang="0">
                  <a:pos x="connsiteX5895" y="connsiteY5895"/>
                </a:cxn>
                <a:cxn ang="0">
                  <a:pos x="connsiteX5896" y="connsiteY5896"/>
                </a:cxn>
                <a:cxn ang="0">
                  <a:pos x="connsiteX5897" y="connsiteY5897"/>
                </a:cxn>
                <a:cxn ang="0">
                  <a:pos x="connsiteX5898" y="connsiteY5898"/>
                </a:cxn>
                <a:cxn ang="0">
                  <a:pos x="connsiteX5899" y="connsiteY5899"/>
                </a:cxn>
                <a:cxn ang="0">
                  <a:pos x="connsiteX5900" y="connsiteY5900"/>
                </a:cxn>
                <a:cxn ang="0">
                  <a:pos x="connsiteX5901" y="connsiteY5901"/>
                </a:cxn>
                <a:cxn ang="0">
                  <a:pos x="connsiteX5902" y="connsiteY5902"/>
                </a:cxn>
                <a:cxn ang="0">
                  <a:pos x="connsiteX5903" y="connsiteY5903"/>
                </a:cxn>
                <a:cxn ang="0">
                  <a:pos x="connsiteX5904" y="connsiteY5904"/>
                </a:cxn>
                <a:cxn ang="0">
                  <a:pos x="connsiteX5905" y="connsiteY5905"/>
                </a:cxn>
                <a:cxn ang="0">
                  <a:pos x="connsiteX5906" y="connsiteY5906"/>
                </a:cxn>
                <a:cxn ang="0">
                  <a:pos x="connsiteX5907" y="connsiteY5907"/>
                </a:cxn>
                <a:cxn ang="0">
                  <a:pos x="connsiteX5908" y="connsiteY5908"/>
                </a:cxn>
                <a:cxn ang="0">
                  <a:pos x="connsiteX5909" y="connsiteY5909"/>
                </a:cxn>
                <a:cxn ang="0">
                  <a:pos x="connsiteX5910" y="connsiteY5910"/>
                </a:cxn>
                <a:cxn ang="0">
                  <a:pos x="connsiteX5911" y="connsiteY5911"/>
                </a:cxn>
                <a:cxn ang="0">
                  <a:pos x="connsiteX5912" y="connsiteY5912"/>
                </a:cxn>
                <a:cxn ang="0">
                  <a:pos x="connsiteX5913" y="connsiteY5913"/>
                </a:cxn>
                <a:cxn ang="0">
                  <a:pos x="connsiteX5914" y="connsiteY5914"/>
                </a:cxn>
                <a:cxn ang="0">
                  <a:pos x="connsiteX5915" y="connsiteY5915"/>
                </a:cxn>
                <a:cxn ang="0">
                  <a:pos x="connsiteX5916" y="connsiteY5916"/>
                </a:cxn>
                <a:cxn ang="0">
                  <a:pos x="connsiteX5917" y="connsiteY5917"/>
                </a:cxn>
                <a:cxn ang="0">
                  <a:pos x="connsiteX5918" y="connsiteY5918"/>
                </a:cxn>
                <a:cxn ang="0">
                  <a:pos x="connsiteX5919" y="connsiteY5919"/>
                </a:cxn>
                <a:cxn ang="0">
                  <a:pos x="connsiteX5920" y="connsiteY5920"/>
                </a:cxn>
                <a:cxn ang="0">
                  <a:pos x="connsiteX5921" y="connsiteY5921"/>
                </a:cxn>
                <a:cxn ang="0">
                  <a:pos x="connsiteX5922" y="connsiteY5922"/>
                </a:cxn>
                <a:cxn ang="0">
                  <a:pos x="connsiteX5923" y="connsiteY5923"/>
                </a:cxn>
                <a:cxn ang="0">
                  <a:pos x="connsiteX5924" y="connsiteY5924"/>
                </a:cxn>
                <a:cxn ang="0">
                  <a:pos x="connsiteX5925" y="connsiteY5925"/>
                </a:cxn>
                <a:cxn ang="0">
                  <a:pos x="connsiteX5926" y="connsiteY5926"/>
                </a:cxn>
                <a:cxn ang="0">
                  <a:pos x="connsiteX5927" y="connsiteY5927"/>
                </a:cxn>
                <a:cxn ang="0">
                  <a:pos x="connsiteX5928" y="connsiteY5928"/>
                </a:cxn>
                <a:cxn ang="0">
                  <a:pos x="connsiteX5929" y="connsiteY5929"/>
                </a:cxn>
                <a:cxn ang="0">
                  <a:pos x="connsiteX5930" y="connsiteY5930"/>
                </a:cxn>
                <a:cxn ang="0">
                  <a:pos x="connsiteX5931" y="connsiteY5931"/>
                </a:cxn>
                <a:cxn ang="0">
                  <a:pos x="connsiteX5932" y="connsiteY5932"/>
                </a:cxn>
                <a:cxn ang="0">
                  <a:pos x="connsiteX5933" y="connsiteY5933"/>
                </a:cxn>
                <a:cxn ang="0">
                  <a:pos x="connsiteX5934" y="connsiteY5934"/>
                </a:cxn>
                <a:cxn ang="0">
                  <a:pos x="connsiteX5935" y="connsiteY5935"/>
                </a:cxn>
                <a:cxn ang="0">
                  <a:pos x="connsiteX5936" y="connsiteY5936"/>
                </a:cxn>
                <a:cxn ang="0">
                  <a:pos x="connsiteX5937" y="connsiteY5937"/>
                </a:cxn>
                <a:cxn ang="0">
                  <a:pos x="connsiteX5938" y="connsiteY5938"/>
                </a:cxn>
                <a:cxn ang="0">
                  <a:pos x="connsiteX5939" y="connsiteY5939"/>
                </a:cxn>
                <a:cxn ang="0">
                  <a:pos x="connsiteX5940" y="connsiteY5940"/>
                </a:cxn>
                <a:cxn ang="0">
                  <a:pos x="connsiteX5941" y="connsiteY5941"/>
                </a:cxn>
                <a:cxn ang="0">
                  <a:pos x="connsiteX5942" y="connsiteY5942"/>
                </a:cxn>
                <a:cxn ang="0">
                  <a:pos x="connsiteX5943" y="connsiteY5943"/>
                </a:cxn>
                <a:cxn ang="0">
                  <a:pos x="connsiteX5944" y="connsiteY5944"/>
                </a:cxn>
                <a:cxn ang="0">
                  <a:pos x="connsiteX5945" y="connsiteY5945"/>
                </a:cxn>
                <a:cxn ang="0">
                  <a:pos x="connsiteX5946" y="connsiteY5946"/>
                </a:cxn>
                <a:cxn ang="0">
                  <a:pos x="connsiteX5947" y="connsiteY5947"/>
                </a:cxn>
                <a:cxn ang="0">
                  <a:pos x="connsiteX5948" y="connsiteY5948"/>
                </a:cxn>
                <a:cxn ang="0">
                  <a:pos x="connsiteX5949" y="connsiteY5949"/>
                </a:cxn>
                <a:cxn ang="0">
                  <a:pos x="connsiteX5950" y="connsiteY5950"/>
                </a:cxn>
                <a:cxn ang="0">
                  <a:pos x="connsiteX5951" y="connsiteY5951"/>
                </a:cxn>
                <a:cxn ang="0">
                  <a:pos x="connsiteX5952" y="connsiteY5952"/>
                </a:cxn>
                <a:cxn ang="0">
                  <a:pos x="connsiteX5953" y="connsiteY5953"/>
                </a:cxn>
                <a:cxn ang="0">
                  <a:pos x="connsiteX5954" y="connsiteY5954"/>
                </a:cxn>
                <a:cxn ang="0">
                  <a:pos x="connsiteX5955" y="connsiteY5955"/>
                </a:cxn>
                <a:cxn ang="0">
                  <a:pos x="connsiteX5956" y="connsiteY5956"/>
                </a:cxn>
                <a:cxn ang="0">
                  <a:pos x="connsiteX5957" y="connsiteY5957"/>
                </a:cxn>
                <a:cxn ang="0">
                  <a:pos x="connsiteX5958" y="connsiteY5958"/>
                </a:cxn>
                <a:cxn ang="0">
                  <a:pos x="connsiteX5959" y="connsiteY5959"/>
                </a:cxn>
                <a:cxn ang="0">
                  <a:pos x="connsiteX5960" y="connsiteY5960"/>
                </a:cxn>
                <a:cxn ang="0">
                  <a:pos x="connsiteX5961" y="connsiteY5961"/>
                </a:cxn>
                <a:cxn ang="0">
                  <a:pos x="connsiteX5962" y="connsiteY5962"/>
                </a:cxn>
                <a:cxn ang="0">
                  <a:pos x="connsiteX5963" y="connsiteY5963"/>
                </a:cxn>
                <a:cxn ang="0">
                  <a:pos x="connsiteX5964" y="connsiteY5964"/>
                </a:cxn>
                <a:cxn ang="0">
                  <a:pos x="connsiteX5965" y="connsiteY5965"/>
                </a:cxn>
                <a:cxn ang="0">
                  <a:pos x="connsiteX5966" y="connsiteY5966"/>
                </a:cxn>
                <a:cxn ang="0">
                  <a:pos x="connsiteX5967" y="connsiteY5967"/>
                </a:cxn>
                <a:cxn ang="0">
                  <a:pos x="connsiteX5968" y="connsiteY5968"/>
                </a:cxn>
                <a:cxn ang="0">
                  <a:pos x="connsiteX5969" y="connsiteY5969"/>
                </a:cxn>
                <a:cxn ang="0">
                  <a:pos x="connsiteX5970" y="connsiteY5970"/>
                </a:cxn>
                <a:cxn ang="0">
                  <a:pos x="connsiteX5971" y="connsiteY5971"/>
                </a:cxn>
                <a:cxn ang="0">
                  <a:pos x="connsiteX5972" y="connsiteY5972"/>
                </a:cxn>
                <a:cxn ang="0">
                  <a:pos x="connsiteX5973" y="connsiteY5973"/>
                </a:cxn>
                <a:cxn ang="0">
                  <a:pos x="connsiteX5974" y="connsiteY5974"/>
                </a:cxn>
                <a:cxn ang="0">
                  <a:pos x="connsiteX5975" y="connsiteY5975"/>
                </a:cxn>
                <a:cxn ang="0">
                  <a:pos x="connsiteX5976" y="connsiteY5976"/>
                </a:cxn>
                <a:cxn ang="0">
                  <a:pos x="connsiteX5977" y="connsiteY5977"/>
                </a:cxn>
                <a:cxn ang="0">
                  <a:pos x="connsiteX5978" y="connsiteY5978"/>
                </a:cxn>
                <a:cxn ang="0">
                  <a:pos x="connsiteX5979" y="connsiteY5979"/>
                </a:cxn>
                <a:cxn ang="0">
                  <a:pos x="connsiteX5980" y="connsiteY5980"/>
                </a:cxn>
                <a:cxn ang="0">
                  <a:pos x="connsiteX5981" y="connsiteY5981"/>
                </a:cxn>
                <a:cxn ang="0">
                  <a:pos x="connsiteX5982" y="connsiteY5982"/>
                </a:cxn>
                <a:cxn ang="0">
                  <a:pos x="connsiteX5983" y="connsiteY5983"/>
                </a:cxn>
                <a:cxn ang="0">
                  <a:pos x="connsiteX5984" y="connsiteY5984"/>
                </a:cxn>
                <a:cxn ang="0">
                  <a:pos x="connsiteX5985" y="connsiteY5985"/>
                </a:cxn>
                <a:cxn ang="0">
                  <a:pos x="connsiteX5986" y="connsiteY5986"/>
                </a:cxn>
                <a:cxn ang="0">
                  <a:pos x="connsiteX5987" y="connsiteY5987"/>
                </a:cxn>
                <a:cxn ang="0">
                  <a:pos x="connsiteX5988" y="connsiteY5988"/>
                </a:cxn>
                <a:cxn ang="0">
                  <a:pos x="connsiteX5989" y="connsiteY5989"/>
                </a:cxn>
                <a:cxn ang="0">
                  <a:pos x="connsiteX5990" y="connsiteY5990"/>
                </a:cxn>
                <a:cxn ang="0">
                  <a:pos x="connsiteX5991" y="connsiteY5991"/>
                </a:cxn>
                <a:cxn ang="0">
                  <a:pos x="connsiteX5992" y="connsiteY5992"/>
                </a:cxn>
                <a:cxn ang="0">
                  <a:pos x="connsiteX5993" y="connsiteY5993"/>
                </a:cxn>
                <a:cxn ang="0">
                  <a:pos x="connsiteX5994" y="connsiteY5994"/>
                </a:cxn>
                <a:cxn ang="0">
                  <a:pos x="connsiteX5995" y="connsiteY5995"/>
                </a:cxn>
                <a:cxn ang="0">
                  <a:pos x="connsiteX5996" y="connsiteY5996"/>
                </a:cxn>
                <a:cxn ang="0">
                  <a:pos x="connsiteX5997" y="connsiteY5997"/>
                </a:cxn>
                <a:cxn ang="0">
                  <a:pos x="connsiteX5998" y="connsiteY5998"/>
                </a:cxn>
                <a:cxn ang="0">
                  <a:pos x="connsiteX5999" y="connsiteY5999"/>
                </a:cxn>
                <a:cxn ang="0">
                  <a:pos x="connsiteX6000" y="connsiteY6000"/>
                </a:cxn>
                <a:cxn ang="0">
                  <a:pos x="connsiteX6001" y="connsiteY6001"/>
                </a:cxn>
                <a:cxn ang="0">
                  <a:pos x="connsiteX6002" y="connsiteY6002"/>
                </a:cxn>
                <a:cxn ang="0">
                  <a:pos x="connsiteX6003" y="connsiteY6003"/>
                </a:cxn>
                <a:cxn ang="0">
                  <a:pos x="connsiteX6004" y="connsiteY6004"/>
                </a:cxn>
                <a:cxn ang="0">
                  <a:pos x="connsiteX6005" y="connsiteY6005"/>
                </a:cxn>
                <a:cxn ang="0">
                  <a:pos x="connsiteX6006" y="connsiteY6006"/>
                </a:cxn>
                <a:cxn ang="0">
                  <a:pos x="connsiteX6007" y="connsiteY6007"/>
                </a:cxn>
                <a:cxn ang="0">
                  <a:pos x="connsiteX6008" y="connsiteY6008"/>
                </a:cxn>
                <a:cxn ang="0">
                  <a:pos x="connsiteX6009" y="connsiteY6009"/>
                </a:cxn>
                <a:cxn ang="0">
                  <a:pos x="connsiteX6010" y="connsiteY6010"/>
                </a:cxn>
                <a:cxn ang="0">
                  <a:pos x="connsiteX6011" y="connsiteY6011"/>
                </a:cxn>
                <a:cxn ang="0">
                  <a:pos x="connsiteX6012" y="connsiteY6012"/>
                </a:cxn>
                <a:cxn ang="0">
                  <a:pos x="connsiteX6013" y="connsiteY6013"/>
                </a:cxn>
                <a:cxn ang="0">
                  <a:pos x="connsiteX6014" y="connsiteY6014"/>
                </a:cxn>
                <a:cxn ang="0">
                  <a:pos x="connsiteX6015" y="connsiteY6015"/>
                </a:cxn>
                <a:cxn ang="0">
                  <a:pos x="connsiteX6016" y="connsiteY6016"/>
                </a:cxn>
                <a:cxn ang="0">
                  <a:pos x="connsiteX6017" y="connsiteY6017"/>
                </a:cxn>
                <a:cxn ang="0">
                  <a:pos x="connsiteX6018" y="connsiteY6018"/>
                </a:cxn>
                <a:cxn ang="0">
                  <a:pos x="connsiteX6019" y="connsiteY6019"/>
                </a:cxn>
                <a:cxn ang="0">
                  <a:pos x="connsiteX6020" y="connsiteY6020"/>
                </a:cxn>
                <a:cxn ang="0">
                  <a:pos x="connsiteX6021" y="connsiteY6021"/>
                </a:cxn>
                <a:cxn ang="0">
                  <a:pos x="connsiteX6022" y="connsiteY6022"/>
                </a:cxn>
                <a:cxn ang="0">
                  <a:pos x="connsiteX6023" y="connsiteY6023"/>
                </a:cxn>
                <a:cxn ang="0">
                  <a:pos x="connsiteX6024" y="connsiteY6024"/>
                </a:cxn>
                <a:cxn ang="0">
                  <a:pos x="connsiteX6025" y="connsiteY6025"/>
                </a:cxn>
                <a:cxn ang="0">
                  <a:pos x="connsiteX6026" y="connsiteY6026"/>
                </a:cxn>
                <a:cxn ang="0">
                  <a:pos x="connsiteX6027" y="connsiteY6027"/>
                </a:cxn>
                <a:cxn ang="0">
                  <a:pos x="connsiteX6028" y="connsiteY6028"/>
                </a:cxn>
                <a:cxn ang="0">
                  <a:pos x="connsiteX6029" y="connsiteY6029"/>
                </a:cxn>
                <a:cxn ang="0">
                  <a:pos x="connsiteX6030" y="connsiteY6030"/>
                </a:cxn>
                <a:cxn ang="0">
                  <a:pos x="connsiteX6031" y="connsiteY6031"/>
                </a:cxn>
                <a:cxn ang="0">
                  <a:pos x="connsiteX6032" y="connsiteY6032"/>
                </a:cxn>
                <a:cxn ang="0">
                  <a:pos x="connsiteX6033" y="connsiteY6033"/>
                </a:cxn>
                <a:cxn ang="0">
                  <a:pos x="connsiteX6034" y="connsiteY6034"/>
                </a:cxn>
                <a:cxn ang="0">
                  <a:pos x="connsiteX6035" y="connsiteY6035"/>
                </a:cxn>
                <a:cxn ang="0">
                  <a:pos x="connsiteX6036" y="connsiteY6036"/>
                </a:cxn>
                <a:cxn ang="0">
                  <a:pos x="connsiteX6037" y="connsiteY6037"/>
                </a:cxn>
                <a:cxn ang="0">
                  <a:pos x="connsiteX6038" y="connsiteY6038"/>
                </a:cxn>
                <a:cxn ang="0">
                  <a:pos x="connsiteX6039" y="connsiteY6039"/>
                </a:cxn>
                <a:cxn ang="0">
                  <a:pos x="connsiteX6040" y="connsiteY6040"/>
                </a:cxn>
                <a:cxn ang="0">
                  <a:pos x="connsiteX6041" y="connsiteY6041"/>
                </a:cxn>
                <a:cxn ang="0">
                  <a:pos x="connsiteX6042" y="connsiteY6042"/>
                </a:cxn>
                <a:cxn ang="0">
                  <a:pos x="connsiteX6043" y="connsiteY6043"/>
                </a:cxn>
                <a:cxn ang="0">
                  <a:pos x="connsiteX6044" y="connsiteY6044"/>
                </a:cxn>
                <a:cxn ang="0">
                  <a:pos x="connsiteX6045" y="connsiteY6045"/>
                </a:cxn>
                <a:cxn ang="0">
                  <a:pos x="connsiteX6046" y="connsiteY6046"/>
                </a:cxn>
                <a:cxn ang="0">
                  <a:pos x="connsiteX6047" y="connsiteY6047"/>
                </a:cxn>
                <a:cxn ang="0">
                  <a:pos x="connsiteX6048" y="connsiteY6048"/>
                </a:cxn>
                <a:cxn ang="0">
                  <a:pos x="connsiteX6049" y="connsiteY6049"/>
                </a:cxn>
                <a:cxn ang="0">
                  <a:pos x="connsiteX6050" y="connsiteY6050"/>
                </a:cxn>
                <a:cxn ang="0">
                  <a:pos x="connsiteX6051" y="connsiteY6051"/>
                </a:cxn>
                <a:cxn ang="0">
                  <a:pos x="connsiteX6052" y="connsiteY6052"/>
                </a:cxn>
                <a:cxn ang="0">
                  <a:pos x="connsiteX6053" y="connsiteY6053"/>
                </a:cxn>
                <a:cxn ang="0">
                  <a:pos x="connsiteX6054" y="connsiteY6054"/>
                </a:cxn>
                <a:cxn ang="0">
                  <a:pos x="connsiteX6055" y="connsiteY6055"/>
                </a:cxn>
                <a:cxn ang="0">
                  <a:pos x="connsiteX6056" y="connsiteY6056"/>
                </a:cxn>
                <a:cxn ang="0">
                  <a:pos x="connsiteX6057" y="connsiteY6057"/>
                </a:cxn>
                <a:cxn ang="0">
                  <a:pos x="connsiteX6058" y="connsiteY6058"/>
                </a:cxn>
                <a:cxn ang="0">
                  <a:pos x="connsiteX6059" y="connsiteY6059"/>
                </a:cxn>
                <a:cxn ang="0">
                  <a:pos x="connsiteX6060" y="connsiteY6060"/>
                </a:cxn>
                <a:cxn ang="0">
                  <a:pos x="connsiteX6061" y="connsiteY6061"/>
                </a:cxn>
                <a:cxn ang="0">
                  <a:pos x="connsiteX6062" y="connsiteY6062"/>
                </a:cxn>
                <a:cxn ang="0">
                  <a:pos x="connsiteX6063" y="connsiteY6063"/>
                </a:cxn>
                <a:cxn ang="0">
                  <a:pos x="connsiteX6064" y="connsiteY6064"/>
                </a:cxn>
                <a:cxn ang="0">
                  <a:pos x="connsiteX6065" y="connsiteY6065"/>
                </a:cxn>
                <a:cxn ang="0">
                  <a:pos x="connsiteX6066" y="connsiteY6066"/>
                </a:cxn>
                <a:cxn ang="0">
                  <a:pos x="connsiteX6067" y="connsiteY6067"/>
                </a:cxn>
                <a:cxn ang="0">
                  <a:pos x="connsiteX6068" y="connsiteY6068"/>
                </a:cxn>
                <a:cxn ang="0">
                  <a:pos x="connsiteX6069" y="connsiteY6069"/>
                </a:cxn>
                <a:cxn ang="0">
                  <a:pos x="connsiteX6070" y="connsiteY6070"/>
                </a:cxn>
                <a:cxn ang="0">
                  <a:pos x="connsiteX6071" y="connsiteY6071"/>
                </a:cxn>
                <a:cxn ang="0">
                  <a:pos x="connsiteX6072" y="connsiteY6072"/>
                </a:cxn>
                <a:cxn ang="0">
                  <a:pos x="connsiteX6073" y="connsiteY6073"/>
                </a:cxn>
                <a:cxn ang="0">
                  <a:pos x="connsiteX6074" y="connsiteY6074"/>
                </a:cxn>
                <a:cxn ang="0">
                  <a:pos x="connsiteX6075" y="connsiteY6075"/>
                </a:cxn>
                <a:cxn ang="0">
                  <a:pos x="connsiteX6076" y="connsiteY6076"/>
                </a:cxn>
                <a:cxn ang="0">
                  <a:pos x="connsiteX6077" y="connsiteY6077"/>
                </a:cxn>
                <a:cxn ang="0">
                  <a:pos x="connsiteX6078" y="connsiteY6078"/>
                </a:cxn>
                <a:cxn ang="0">
                  <a:pos x="connsiteX6079" y="connsiteY6079"/>
                </a:cxn>
                <a:cxn ang="0">
                  <a:pos x="connsiteX6080" y="connsiteY6080"/>
                </a:cxn>
                <a:cxn ang="0">
                  <a:pos x="connsiteX6081" y="connsiteY6081"/>
                </a:cxn>
                <a:cxn ang="0">
                  <a:pos x="connsiteX6082" y="connsiteY6082"/>
                </a:cxn>
                <a:cxn ang="0">
                  <a:pos x="connsiteX6083" y="connsiteY6083"/>
                </a:cxn>
                <a:cxn ang="0">
                  <a:pos x="connsiteX6084" y="connsiteY6084"/>
                </a:cxn>
                <a:cxn ang="0">
                  <a:pos x="connsiteX6085" y="connsiteY6085"/>
                </a:cxn>
                <a:cxn ang="0">
                  <a:pos x="connsiteX6086" y="connsiteY6086"/>
                </a:cxn>
                <a:cxn ang="0">
                  <a:pos x="connsiteX6087" y="connsiteY6087"/>
                </a:cxn>
                <a:cxn ang="0">
                  <a:pos x="connsiteX6088" y="connsiteY6088"/>
                </a:cxn>
                <a:cxn ang="0">
                  <a:pos x="connsiteX6089" y="connsiteY6089"/>
                </a:cxn>
                <a:cxn ang="0">
                  <a:pos x="connsiteX6090" y="connsiteY6090"/>
                </a:cxn>
                <a:cxn ang="0">
                  <a:pos x="connsiteX6091" y="connsiteY6091"/>
                </a:cxn>
                <a:cxn ang="0">
                  <a:pos x="connsiteX6092" y="connsiteY6092"/>
                </a:cxn>
                <a:cxn ang="0">
                  <a:pos x="connsiteX6093" y="connsiteY6093"/>
                </a:cxn>
                <a:cxn ang="0">
                  <a:pos x="connsiteX6094" y="connsiteY6094"/>
                </a:cxn>
                <a:cxn ang="0">
                  <a:pos x="connsiteX6095" y="connsiteY6095"/>
                </a:cxn>
                <a:cxn ang="0">
                  <a:pos x="connsiteX6096" y="connsiteY6096"/>
                </a:cxn>
                <a:cxn ang="0">
                  <a:pos x="connsiteX6097" y="connsiteY6097"/>
                </a:cxn>
                <a:cxn ang="0">
                  <a:pos x="connsiteX6098" y="connsiteY6098"/>
                </a:cxn>
                <a:cxn ang="0">
                  <a:pos x="connsiteX6099" y="connsiteY6099"/>
                </a:cxn>
                <a:cxn ang="0">
                  <a:pos x="connsiteX6100" y="connsiteY6100"/>
                </a:cxn>
                <a:cxn ang="0">
                  <a:pos x="connsiteX6101" y="connsiteY6101"/>
                </a:cxn>
                <a:cxn ang="0">
                  <a:pos x="connsiteX6102" y="connsiteY6102"/>
                </a:cxn>
                <a:cxn ang="0">
                  <a:pos x="connsiteX6103" y="connsiteY6103"/>
                </a:cxn>
                <a:cxn ang="0">
                  <a:pos x="connsiteX6104" y="connsiteY6104"/>
                </a:cxn>
                <a:cxn ang="0">
                  <a:pos x="connsiteX6105" y="connsiteY6105"/>
                </a:cxn>
                <a:cxn ang="0">
                  <a:pos x="connsiteX6106" y="connsiteY6106"/>
                </a:cxn>
                <a:cxn ang="0">
                  <a:pos x="connsiteX6107" y="connsiteY6107"/>
                </a:cxn>
                <a:cxn ang="0">
                  <a:pos x="connsiteX6108" y="connsiteY6108"/>
                </a:cxn>
                <a:cxn ang="0">
                  <a:pos x="connsiteX6109" y="connsiteY6109"/>
                </a:cxn>
                <a:cxn ang="0">
                  <a:pos x="connsiteX6110" y="connsiteY6110"/>
                </a:cxn>
                <a:cxn ang="0">
                  <a:pos x="connsiteX6111" y="connsiteY6111"/>
                </a:cxn>
                <a:cxn ang="0">
                  <a:pos x="connsiteX6112" y="connsiteY6112"/>
                </a:cxn>
                <a:cxn ang="0">
                  <a:pos x="connsiteX6113" y="connsiteY6113"/>
                </a:cxn>
                <a:cxn ang="0">
                  <a:pos x="connsiteX6114" y="connsiteY6114"/>
                </a:cxn>
                <a:cxn ang="0">
                  <a:pos x="connsiteX6115" y="connsiteY6115"/>
                </a:cxn>
                <a:cxn ang="0">
                  <a:pos x="connsiteX6116" y="connsiteY6116"/>
                </a:cxn>
                <a:cxn ang="0">
                  <a:pos x="connsiteX6117" y="connsiteY6117"/>
                </a:cxn>
                <a:cxn ang="0">
                  <a:pos x="connsiteX6118" y="connsiteY6118"/>
                </a:cxn>
                <a:cxn ang="0">
                  <a:pos x="connsiteX6119" y="connsiteY6119"/>
                </a:cxn>
                <a:cxn ang="0">
                  <a:pos x="connsiteX6120" y="connsiteY6120"/>
                </a:cxn>
                <a:cxn ang="0">
                  <a:pos x="connsiteX6121" y="connsiteY6121"/>
                </a:cxn>
                <a:cxn ang="0">
                  <a:pos x="connsiteX6122" y="connsiteY6122"/>
                </a:cxn>
                <a:cxn ang="0">
                  <a:pos x="connsiteX6123" y="connsiteY6123"/>
                </a:cxn>
                <a:cxn ang="0">
                  <a:pos x="connsiteX6124" y="connsiteY6124"/>
                </a:cxn>
                <a:cxn ang="0">
                  <a:pos x="connsiteX6125" y="connsiteY6125"/>
                </a:cxn>
                <a:cxn ang="0">
                  <a:pos x="connsiteX6126" y="connsiteY6126"/>
                </a:cxn>
                <a:cxn ang="0">
                  <a:pos x="connsiteX6127" y="connsiteY6127"/>
                </a:cxn>
                <a:cxn ang="0">
                  <a:pos x="connsiteX6128" y="connsiteY6128"/>
                </a:cxn>
                <a:cxn ang="0">
                  <a:pos x="connsiteX6129" y="connsiteY6129"/>
                </a:cxn>
                <a:cxn ang="0">
                  <a:pos x="connsiteX6130" y="connsiteY6130"/>
                </a:cxn>
                <a:cxn ang="0">
                  <a:pos x="connsiteX6131" y="connsiteY6131"/>
                </a:cxn>
                <a:cxn ang="0">
                  <a:pos x="connsiteX6132" y="connsiteY6132"/>
                </a:cxn>
                <a:cxn ang="0">
                  <a:pos x="connsiteX6133" y="connsiteY6133"/>
                </a:cxn>
                <a:cxn ang="0">
                  <a:pos x="connsiteX6134" y="connsiteY6134"/>
                </a:cxn>
                <a:cxn ang="0">
                  <a:pos x="connsiteX6135" y="connsiteY6135"/>
                </a:cxn>
                <a:cxn ang="0">
                  <a:pos x="connsiteX6136" y="connsiteY6136"/>
                </a:cxn>
                <a:cxn ang="0">
                  <a:pos x="connsiteX6137" y="connsiteY6137"/>
                </a:cxn>
                <a:cxn ang="0">
                  <a:pos x="connsiteX6138" y="connsiteY6138"/>
                </a:cxn>
                <a:cxn ang="0">
                  <a:pos x="connsiteX6139" y="connsiteY6139"/>
                </a:cxn>
                <a:cxn ang="0">
                  <a:pos x="connsiteX6140" y="connsiteY6140"/>
                </a:cxn>
                <a:cxn ang="0">
                  <a:pos x="connsiteX6141" y="connsiteY6141"/>
                </a:cxn>
                <a:cxn ang="0">
                  <a:pos x="connsiteX6142" y="connsiteY6142"/>
                </a:cxn>
                <a:cxn ang="0">
                  <a:pos x="connsiteX6143" y="connsiteY6143"/>
                </a:cxn>
                <a:cxn ang="0">
                  <a:pos x="connsiteX6144" y="connsiteY6144"/>
                </a:cxn>
                <a:cxn ang="0">
                  <a:pos x="connsiteX6145" y="connsiteY6145"/>
                </a:cxn>
                <a:cxn ang="0">
                  <a:pos x="connsiteX6146" y="connsiteY6146"/>
                </a:cxn>
                <a:cxn ang="0">
                  <a:pos x="connsiteX6147" y="connsiteY6147"/>
                </a:cxn>
                <a:cxn ang="0">
                  <a:pos x="connsiteX6148" y="connsiteY6148"/>
                </a:cxn>
                <a:cxn ang="0">
                  <a:pos x="connsiteX6149" y="connsiteY6149"/>
                </a:cxn>
                <a:cxn ang="0">
                  <a:pos x="connsiteX6150" y="connsiteY6150"/>
                </a:cxn>
                <a:cxn ang="0">
                  <a:pos x="connsiteX6151" y="connsiteY6151"/>
                </a:cxn>
                <a:cxn ang="0">
                  <a:pos x="connsiteX6152" y="connsiteY6152"/>
                </a:cxn>
                <a:cxn ang="0">
                  <a:pos x="connsiteX6153" y="connsiteY6153"/>
                </a:cxn>
                <a:cxn ang="0">
                  <a:pos x="connsiteX6154" y="connsiteY6154"/>
                </a:cxn>
                <a:cxn ang="0">
                  <a:pos x="connsiteX6155" y="connsiteY6155"/>
                </a:cxn>
                <a:cxn ang="0">
                  <a:pos x="connsiteX6156" y="connsiteY6156"/>
                </a:cxn>
                <a:cxn ang="0">
                  <a:pos x="connsiteX6157" y="connsiteY6157"/>
                </a:cxn>
                <a:cxn ang="0">
                  <a:pos x="connsiteX6158" y="connsiteY6158"/>
                </a:cxn>
                <a:cxn ang="0">
                  <a:pos x="connsiteX6159" y="connsiteY6159"/>
                </a:cxn>
                <a:cxn ang="0">
                  <a:pos x="connsiteX6160" y="connsiteY6160"/>
                </a:cxn>
                <a:cxn ang="0">
                  <a:pos x="connsiteX6161" y="connsiteY6161"/>
                </a:cxn>
                <a:cxn ang="0">
                  <a:pos x="connsiteX6162" y="connsiteY6162"/>
                </a:cxn>
                <a:cxn ang="0">
                  <a:pos x="connsiteX6163" y="connsiteY6163"/>
                </a:cxn>
                <a:cxn ang="0">
                  <a:pos x="connsiteX6164" y="connsiteY6164"/>
                </a:cxn>
                <a:cxn ang="0">
                  <a:pos x="connsiteX6165" y="connsiteY6165"/>
                </a:cxn>
                <a:cxn ang="0">
                  <a:pos x="connsiteX6166" y="connsiteY6166"/>
                </a:cxn>
                <a:cxn ang="0">
                  <a:pos x="connsiteX6167" y="connsiteY6167"/>
                </a:cxn>
                <a:cxn ang="0">
                  <a:pos x="connsiteX6168" y="connsiteY6168"/>
                </a:cxn>
                <a:cxn ang="0">
                  <a:pos x="connsiteX6169" y="connsiteY6169"/>
                </a:cxn>
                <a:cxn ang="0">
                  <a:pos x="connsiteX6170" y="connsiteY6170"/>
                </a:cxn>
                <a:cxn ang="0">
                  <a:pos x="connsiteX6171" y="connsiteY6171"/>
                </a:cxn>
                <a:cxn ang="0">
                  <a:pos x="connsiteX6172" y="connsiteY6172"/>
                </a:cxn>
                <a:cxn ang="0">
                  <a:pos x="connsiteX6173" y="connsiteY6173"/>
                </a:cxn>
                <a:cxn ang="0">
                  <a:pos x="connsiteX6174" y="connsiteY6174"/>
                </a:cxn>
                <a:cxn ang="0">
                  <a:pos x="connsiteX6175" y="connsiteY6175"/>
                </a:cxn>
                <a:cxn ang="0">
                  <a:pos x="connsiteX6176" y="connsiteY6176"/>
                </a:cxn>
                <a:cxn ang="0">
                  <a:pos x="connsiteX6177" y="connsiteY6177"/>
                </a:cxn>
                <a:cxn ang="0">
                  <a:pos x="connsiteX6178" y="connsiteY6178"/>
                </a:cxn>
                <a:cxn ang="0">
                  <a:pos x="connsiteX6179" y="connsiteY6179"/>
                </a:cxn>
                <a:cxn ang="0">
                  <a:pos x="connsiteX6180" y="connsiteY6180"/>
                </a:cxn>
                <a:cxn ang="0">
                  <a:pos x="connsiteX6181" y="connsiteY6181"/>
                </a:cxn>
                <a:cxn ang="0">
                  <a:pos x="connsiteX6182" y="connsiteY6182"/>
                </a:cxn>
                <a:cxn ang="0">
                  <a:pos x="connsiteX6183" y="connsiteY6183"/>
                </a:cxn>
                <a:cxn ang="0">
                  <a:pos x="connsiteX6184" y="connsiteY6184"/>
                </a:cxn>
                <a:cxn ang="0">
                  <a:pos x="connsiteX6185" y="connsiteY6185"/>
                </a:cxn>
                <a:cxn ang="0">
                  <a:pos x="connsiteX6186" y="connsiteY6186"/>
                </a:cxn>
                <a:cxn ang="0">
                  <a:pos x="connsiteX6187" y="connsiteY6187"/>
                </a:cxn>
                <a:cxn ang="0">
                  <a:pos x="connsiteX6188" y="connsiteY6188"/>
                </a:cxn>
                <a:cxn ang="0">
                  <a:pos x="connsiteX6189" y="connsiteY6189"/>
                </a:cxn>
                <a:cxn ang="0">
                  <a:pos x="connsiteX6190" y="connsiteY6190"/>
                </a:cxn>
                <a:cxn ang="0">
                  <a:pos x="connsiteX6191" y="connsiteY6191"/>
                </a:cxn>
                <a:cxn ang="0">
                  <a:pos x="connsiteX6192" y="connsiteY6192"/>
                </a:cxn>
                <a:cxn ang="0">
                  <a:pos x="connsiteX6193" y="connsiteY6193"/>
                </a:cxn>
                <a:cxn ang="0">
                  <a:pos x="connsiteX6194" y="connsiteY6194"/>
                </a:cxn>
                <a:cxn ang="0">
                  <a:pos x="connsiteX6195" y="connsiteY6195"/>
                </a:cxn>
                <a:cxn ang="0">
                  <a:pos x="connsiteX6196" y="connsiteY6196"/>
                </a:cxn>
                <a:cxn ang="0">
                  <a:pos x="connsiteX6197" y="connsiteY6197"/>
                </a:cxn>
                <a:cxn ang="0">
                  <a:pos x="connsiteX6198" y="connsiteY6198"/>
                </a:cxn>
                <a:cxn ang="0">
                  <a:pos x="connsiteX6199" y="connsiteY6199"/>
                </a:cxn>
                <a:cxn ang="0">
                  <a:pos x="connsiteX6200" y="connsiteY6200"/>
                </a:cxn>
                <a:cxn ang="0">
                  <a:pos x="connsiteX6201" y="connsiteY6201"/>
                </a:cxn>
                <a:cxn ang="0">
                  <a:pos x="connsiteX6202" y="connsiteY6202"/>
                </a:cxn>
                <a:cxn ang="0">
                  <a:pos x="connsiteX6203" y="connsiteY6203"/>
                </a:cxn>
                <a:cxn ang="0">
                  <a:pos x="connsiteX6204" y="connsiteY6204"/>
                </a:cxn>
                <a:cxn ang="0">
                  <a:pos x="connsiteX6205" y="connsiteY6205"/>
                </a:cxn>
                <a:cxn ang="0">
                  <a:pos x="connsiteX6206" y="connsiteY6206"/>
                </a:cxn>
                <a:cxn ang="0">
                  <a:pos x="connsiteX6207" y="connsiteY6207"/>
                </a:cxn>
                <a:cxn ang="0">
                  <a:pos x="connsiteX6208" y="connsiteY6208"/>
                </a:cxn>
                <a:cxn ang="0">
                  <a:pos x="connsiteX6209" y="connsiteY6209"/>
                </a:cxn>
                <a:cxn ang="0">
                  <a:pos x="connsiteX6210" y="connsiteY6210"/>
                </a:cxn>
                <a:cxn ang="0">
                  <a:pos x="connsiteX6211" y="connsiteY6211"/>
                </a:cxn>
                <a:cxn ang="0">
                  <a:pos x="connsiteX6212" y="connsiteY6212"/>
                </a:cxn>
                <a:cxn ang="0">
                  <a:pos x="connsiteX6213" y="connsiteY6213"/>
                </a:cxn>
                <a:cxn ang="0">
                  <a:pos x="connsiteX6214" y="connsiteY6214"/>
                </a:cxn>
                <a:cxn ang="0">
                  <a:pos x="connsiteX6215" y="connsiteY6215"/>
                </a:cxn>
                <a:cxn ang="0">
                  <a:pos x="connsiteX6216" y="connsiteY6216"/>
                </a:cxn>
                <a:cxn ang="0">
                  <a:pos x="connsiteX6217" y="connsiteY6217"/>
                </a:cxn>
                <a:cxn ang="0">
                  <a:pos x="connsiteX6218" y="connsiteY6218"/>
                </a:cxn>
                <a:cxn ang="0">
                  <a:pos x="connsiteX6219" y="connsiteY6219"/>
                </a:cxn>
                <a:cxn ang="0">
                  <a:pos x="connsiteX6220" y="connsiteY6220"/>
                </a:cxn>
                <a:cxn ang="0">
                  <a:pos x="connsiteX6221" y="connsiteY6221"/>
                </a:cxn>
                <a:cxn ang="0">
                  <a:pos x="connsiteX6222" y="connsiteY6222"/>
                </a:cxn>
                <a:cxn ang="0">
                  <a:pos x="connsiteX6223" y="connsiteY6223"/>
                </a:cxn>
                <a:cxn ang="0">
                  <a:pos x="connsiteX6224" y="connsiteY6224"/>
                </a:cxn>
                <a:cxn ang="0">
                  <a:pos x="connsiteX6225" y="connsiteY6225"/>
                </a:cxn>
                <a:cxn ang="0">
                  <a:pos x="connsiteX6226" y="connsiteY6226"/>
                </a:cxn>
                <a:cxn ang="0">
                  <a:pos x="connsiteX6227" y="connsiteY6227"/>
                </a:cxn>
                <a:cxn ang="0">
                  <a:pos x="connsiteX6228" y="connsiteY6228"/>
                </a:cxn>
                <a:cxn ang="0">
                  <a:pos x="connsiteX6229" y="connsiteY6229"/>
                </a:cxn>
                <a:cxn ang="0">
                  <a:pos x="connsiteX6230" y="connsiteY6230"/>
                </a:cxn>
                <a:cxn ang="0">
                  <a:pos x="connsiteX6231" y="connsiteY6231"/>
                </a:cxn>
                <a:cxn ang="0">
                  <a:pos x="connsiteX6232" y="connsiteY6232"/>
                </a:cxn>
                <a:cxn ang="0">
                  <a:pos x="connsiteX6233" y="connsiteY6233"/>
                </a:cxn>
                <a:cxn ang="0">
                  <a:pos x="connsiteX6234" y="connsiteY6234"/>
                </a:cxn>
                <a:cxn ang="0">
                  <a:pos x="connsiteX6235" y="connsiteY6235"/>
                </a:cxn>
                <a:cxn ang="0">
                  <a:pos x="connsiteX6236" y="connsiteY6236"/>
                </a:cxn>
                <a:cxn ang="0">
                  <a:pos x="connsiteX6237" y="connsiteY6237"/>
                </a:cxn>
                <a:cxn ang="0">
                  <a:pos x="connsiteX6238" y="connsiteY6238"/>
                </a:cxn>
                <a:cxn ang="0">
                  <a:pos x="connsiteX6239" y="connsiteY6239"/>
                </a:cxn>
                <a:cxn ang="0">
                  <a:pos x="connsiteX6240" y="connsiteY6240"/>
                </a:cxn>
                <a:cxn ang="0">
                  <a:pos x="connsiteX6241" y="connsiteY6241"/>
                </a:cxn>
                <a:cxn ang="0">
                  <a:pos x="connsiteX6242" y="connsiteY6242"/>
                </a:cxn>
                <a:cxn ang="0">
                  <a:pos x="connsiteX6243" y="connsiteY6243"/>
                </a:cxn>
                <a:cxn ang="0">
                  <a:pos x="connsiteX6244" y="connsiteY6244"/>
                </a:cxn>
                <a:cxn ang="0">
                  <a:pos x="connsiteX6245" y="connsiteY6245"/>
                </a:cxn>
                <a:cxn ang="0">
                  <a:pos x="connsiteX6246" y="connsiteY6246"/>
                </a:cxn>
                <a:cxn ang="0">
                  <a:pos x="connsiteX6247" y="connsiteY6247"/>
                </a:cxn>
                <a:cxn ang="0">
                  <a:pos x="connsiteX6248" y="connsiteY6248"/>
                </a:cxn>
                <a:cxn ang="0">
                  <a:pos x="connsiteX6249" y="connsiteY6249"/>
                </a:cxn>
                <a:cxn ang="0">
                  <a:pos x="connsiteX6250" y="connsiteY6250"/>
                </a:cxn>
                <a:cxn ang="0">
                  <a:pos x="connsiteX6251" y="connsiteY6251"/>
                </a:cxn>
                <a:cxn ang="0">
                  <a:pos x="connsiteX6252" y="connsiteY6252"/>
                </a:cxn>
                <a:cxn ang="0">
                  <a:pos x="connsiteX6253" y="connsiteY6253"/>
                </a:cxn>
                <a:cxn ang="0">
                  <a:pos x="connsiteX6254" y="connsiteY6254"/>
                </a:cxn>
                <a:cxn ang="0">
                  <a:pos x="connsiteX6255" y="connsiteY6255"/>
                </a:cxn>
                <a:cxn ang="0">
                  <a:pos x="connsiteX6256" y="connsiteY6256"/>
                </a:cxn>
                <a:cxn ang="0">
                  <a:pos x="connsiteX6257" y="connsiteY6257"/>
                </a:cxn>
                <a:cxn ang="0">
                  <a:pos x="connsiteX6258" y="connsiteY6258"/>
                </a:cxn>
                <a:cxn ang="0">
                  <a:pos x="connsiteX6259" y="connsiteY6259"/>
                </a:cxn>
                <a:cxn ang="0">
                  <a:pos x="connsiteX6260" y="connsiteY6260"/>
                </a:cxn>
                <a:cxn ang="0">
                  <a:pos x="connsiteX6261" y="connsiteY6261"/>
                </a:cxn>
                <a:cxn ang="0">
                  <a:pos x="connsiteX6262" y="connsiteY6262"/>
                </a:cxn>
                <a:cxn ang="0">
                  <a:pos x="connsiteX6263" y="connsiteY6263"/>
                </a:cxn>
                <a:cxn ang="0">
                  <a:pos x="connsiteX6264" y="connsiteY6264"/>
                </a:cxn>
                <a:cxn ang="0">
                  <a:pos x="connsiteX6265" y="connsiteY6265"/>
                </a:cxn>
                <a:cxn ang="0">
                  <a:pos x="connsiteX6266" y="connsiteY6266"/>
                </a:cxn>
                <a:cxn ang="0">
                  <a:pos x="connsiteX6267" y="connsiteY6267"/>
                </a:cxn>
                <a:cxn ang="0">
                  <a:pos x="connsiteX6268" y="connsiteY6268"/>
                </a:cxn>
                <a:cxn ang="0">
                  <a:pos x="connsiteX6269" y="connsiteY6269"/>
                </a:cxn>
                <a:cxn ang="0">
                  <a:pos x="connsiteX6270" y="connsiteY6270"/>
                </a:cxn>
                <a:cxn ang="0">
                  <a:pos x="connsiteX6271" y="connsiteY6271"/>
                </a:cxn>
                <a:cxn ang="0">
                  <a:pos x="connsiteX6272" y="connsiteY6272"/>
                </a:cxn>
                <a:cxn ang="0">
                  <a:pos x="connsiteX6273" y="connsiteY6273"/>
                </a:cxn>
                <a:cxn ang="0">
                  <a:pos x="connsiteX6274" y="connsiteY6274"/>
                </a:cxn>
                <a:cxn ang="0">
                  <a:pos x="connsiteX6275" y="connsiteY6275"/>
                </a:cxn>
                <a:cxn ang="0">
                  <a:pos x="connsiteX6276" y="connsiteY6276"/>
                </a:cxn>
                <a:cxn ang="0">
                  <a:pos x="connsiteX6277" y="connsiteY6277"/>
                </a:cxn>
                <a:cxn ang="0">
                  <a:pos x="connsiteX6278" y="connsiteY6278"/>
                </a:cxn>
                <a:cxn ang="0">
                  <a:pos x="connsiteX6279" y="connsiteY6279"/>
                </a:cxn>
                <a:cxn ang="0">
                  <a:pos x="connsiteX6280" y="connsiteY6280"/>
                </a:cxn>
                <a:cxn ang="0">
                  <a:pos x="connsiteX6281" y="connsiteY6281"/>
                </a:cxn>
                <a:cxn ang="0">
                  <a:pos x="connsiteX6282" y="connsiteY6282"/>
                </a:cxn>
                <a:cxn ang="0">
                  <a:pos x="connsiteX6283" y="connsiteY6283"/>
                </a:cxn>
                <a:cxn ang="0">
                  <a:pos x="connsiteX6284" y="connsiteY6284"/>
                </a:cxn>
                <a:cxn ang="0">
                  <a:pos x="connsiteX6285" y="connsiteY6285"/>
                </a:cxn>
                <a:cxn ang="0">
                  <a:pos x="connsiteX6286" y="connsiteY6286"/>
                </a:cxn>
                <a:cxn ang="0">
                  <a:pos x="connsiteX6287" y="connsiteY6287"/>
                </a:cxn>
                <a:cxn ang="0">
                  <a:pos x="connsiteX6288" y="connsiteY6288"/>
                </a:cxn>
                <a:cxn ang="0">
                  <a:pos x="connsiteX6289" y="connsiteY6289"/>
                </a:cxn>
                <a:cxn ang="0">
                  <a:pos x="connsiteX6290" y="connsiteY6290"/>
                </a:cxn>
                <a:cxn ang="0">
                  <a:pos x="connsiteX6291" y="connsiteY6291"/>
                </a:cxn>
                <a:cxn ang="0">
                  <a:pos x="connsiteX6292" y="connsiteY6292"/>
                </a:cxn>
                <a:cxn ang="0">
                  <a:pos x="connsiteX6293" y="connsiteY6293"/>
                </a:cxn>
                <a:cxn ang="0">
                  <a:pos x="connsiteX6294" y="connsiteY6294"/>
                </a:cxn>
                <a:cxn ang="0">
                  <a:pos x="connsiteX6295" y="connsiteY6295"/>
                </a:cxn>
                <a:cxn ang="0">
                  <a:pos x="connsiteX6296" y="connsiteY6296"/>
                </a:cxn>
                <a:cxn ang="0">
                  <a:pos x="connsiteX6297" y="connsiteY6297"/>
                </a:cxn>
                <a:cxn ang="0">
                  <a:pos x="connsiteX6298" y="connsiteY6298"/>
                </a:cxn>
                <a:cxn ang="0">
                  <a:pos x="connsiteX6299" y="connsiteY6299"/>
                </a:cxn>
                <a:cxn ang="0">
                  <a:pos x="connsiteX6300" y="connsiteY6300"/>
                </a:cxn>
                <a:cxn ang="0">
                  <a:pos x="connsiteX6301" y="connsiteY6301"/>
                </a:cxn>
                <a:cxn ang="0">
                  <a:pos x="connsiteX6302" y="connsiteY6302"/>
                </a:cxn>
                <a:cxn ang="0">
                  <a:pos x="connsiteX6303" y="connsiteY6303"/>
                </a:cxn>
                <a:cxn ang="0">
                  <a:pos x="connsiteX6304" y="connsiteY6304"/>
                </a:cxn>
                <a:cxn ang="0">
                  <a:pos x="connsiteX6305" y="connsiteY6305"/>
                </a:cxn>
                <a:cxn ang="0">
                  <a:pos x="connsiteX6306" y="connsiteY6306"/>
                </a:cxn>
                <a:cxn ang="0">
                  <a:pos x="connsiteX6307" y="connsiteY6307"/>
                </a:cxn>
                <a:cxn ang="0">
                  <a:pos x="connsiteX6308" y="connsiteY6308"/>
                </a:cxn>
                <a:cxn ang="0">
                  <a:pos x="connsiteX6309" y="connsiteY6309"/>
                </a:cxn>
                <a:cxn ang="0">
                  <a:pos x="connsiteX6310" y="connsiteY6310"/>
                </a:cxn>
                <a:cxn ang="0">
                  <a:pos x="connsiteX6311" y="connsiteY6311"/>
                </a:cxn>
                <a:cxn ang="0">
                  <a:pos x="connsiteX6312" y="connsiteY6312"/>
                </a:cxn>
                <a:cxn ang="0">
                  <a:pos x="connsiteX6313" y="connsiteY6313"/>
                </a:cxn>
                <a:cxn ang="0">
                  <a:pos x="connsiteX6314" y="connsiteY6314"/>
                </a:cxn>
                <a:cxn ang="0">
                  <a:pos x="connsiteX6315" y="connsiteY6315"/>
                </a:cxn>
                <a:cxn ang="0">
                  <a:pos x="connsiteX6316" y="connsiteY6316"/>
                </a:cxn>
                <a:cxn ang="0">
                  <a:pos x="connsiteX6317" y="connsiteY6317"/>
                </a:cxn>
                <a:cxn ang="0">
                  <a:pos x="connsiteX6318" y="connsiteY6318"/>
                </a:cxn>
                <a:cxn ang="0">
                  <a:pos x="connsiteX6319" y="connsiteY6319"/>
                </a:cxn>
                <a:cxn ang="0">
                  <a:pos x="connsiteX6320" y="connsiteY6320"/>
                </a:cxn>
                <a:cxn ang="0">
                  <a:pos x="connsiteX6321" y="connsiteY6321"/>
                </a:cxn>
                <a:cxn ang="0">
                  <a:pos x="connsiteX6322" y="connsiteY6322"/>
                </a:cxn>
                <a:cxn ang="0">
                  <a:pos x="connsiteX6323" y="connsiteY6323"/>
                </a:cxn>
                <a:cxn ang="0">
                  <a:pos x="connsiteX6324" y="connsiteY6324"/>
                </a:cxn>
                <a:cxn ang="0">
                  <a:pos x="connsiteX6325" y="connsiteY6325"/>
                </a:cxn>
                <a:cxn ang="0">
                  <a:pos x="connsiteX6326" y="connsiteY6326"/>
                </a:cxn>
                <a:cxn ang="0">
                  <a:pos x="connsiteX6327" y="connsiteY6327"/>
                </a:cxn>
                <a:cxn ang="0">
                  <a:pos x="connsiteX6328" y="connsiteY6328"/>
                </a:cxn>
                <a:cxn ang="0">
                  <a:pos x="connsiteX6329" y="connsiteY6329"/>
                </a:cxn>
                <a:cxn ang="0">
                  <a:pos x="connsiteX6330" y="connsiteY6330"/>
                </a:cxn>
                <a:cxn ang="0">
                  <a:pos x="connsiteX6331" y="connsiteY6331"/>
                </a:cxn>
                <a:cxn ang="0">
                  <a:pos x="connsiteX6332" y="connsiteY6332"/>
                </a:cxn>
                <a:cxn ang="0">
                  <a:pos x="connsiteX6333" y="connsiteY6333"/>
                </a:cxn>
                <a:cxn ang="0">
                  <a:pos x="connsiteX6334" y="connsiteY6334"/>
                </a:cxn>
                <a:cxn ang="0">
                  <a:pos x="connsiteX6335" y="connsiteY6335"/>
                </a:cxn>
                <a:cxn ang="0">
                  <a:pos x="connsiteX6336" y="connsiteY6336"/>
                </a:cxn>
                <a:cxn ang="0">
                  <a:pos x="connsiteX6337" y="connsiteY6337"/>
                </a:cxn>
                <a:cxn ang="0">
                  <a:pos x="connsiteX6338" y="connsiteY6338"/>
                </a:cxn>
                <a:cxn ang="0">
                  <a:pos x="connsiteX6339" y="connsiteY6339"/>
                </a:cxn>
                <a:cxn ang="0">
                  <a:pos x="connsiteX6340" y="connsiteY6340"/>
                </a:cxn>
                <a:cxn ang="0">
                  <a:pos x="connsiteX6341" y="connsiteY6341"/>
                </a:cxn>
                <a:cxn ang="0">
                  <a:pos x="connsiteX6342" y="connsiteY6342"/>
                </a:cxn>
                <a:cxn ang="0">
                  <a:pos x="connsiteX6343" y="connsiteY6343"/>
                </a:cxn>
                <a:cxn ang="0">
                  <a:pos x="connsiteX6344" y="connsiteY6344"/>
                </a:cxn>
                <a:cxn ang="0">
                  <a:pos x="connsiteX6345" y="connsiteY6345"/>
                </a:cxn>
                <a:cxn ang="0">
                  <a:pos x="connsiteX6346" y="connsiteY6346"/>
                </a:cxn>
                <a:cxn ang="0">
                  <a:pos x="connsiteX6347" y="connsiteY6347"/>
                </a:cxn>
                <a:cxn ang="0">
                  <a:pos x="connsiteX6348" y="connsiteY6348"/>
                </a:cxn>
                <a:cxn ang="0">
                  <a:pos x="connsiteX6349" y="connsiteY6349"/>
                </a:cxn>
                <a:cxn ang="0">
                  <a:pos x="connsiteX6350" y="connsiteY6350"/>
                </a:cxn>
                <a:cxn ang="0">
                  <a:pos x="connsiteX6351" y="connsiteY6351"/>
                </a:cxn>
                <a:cxn ang="0">
                  <a:pos x="connsiteX6352" y="connsiteY6352"/>
                </a:cxn>
                <a:cxn ang="0">
                  <a:pos x="connsiteX6353" y="connsiteY6353"/>
                </a:cxn>
                <a:cxn ang="0">
                  <a:pos x="connsiteX6354" y="connsiteY6354"/>
                </a:cxn>
                <a:cxn ang="0">
                  <a:pos x="connsiteX6355" y="connsiteY6355"/>
                </a:cxn>
                <a:cxn ang="0">
                  <a:pos x="connsiteX6356" y="connsiteY6356"/>
                </a:cxn>
                <a:cxn ang="0">
                  <a:pos x="connsiteX6357" y="connsiteY6357"/>
                </a:cxn>
                <a:cxn ang="0">
                  <a:pos x="connsiteX6358" y="connsiteY6358"/>
                </a:cxn>
                <a:cxn ang="0">
                  <a:pos x="connsiteX6359" y="connsiteY6359"/>
                </a:cxn>
                <a:cxn ang="0">
                  <a:pos x="connsiteX6360" y="connsiteY6360"/>
                </a:cxn>
                <a:cxn ang="0">
                  <a:pos x="connsiteX6361" y="connsiteY6361"/>
                </a:cxn>
                <a:cxn ang="0">
                  <a:pos x="connsiteX6362" y="connsiteY6362"/>
                </a:cxn>
                <a:cxn ang="0">
                  <a:pos x="connsiteX6363" y="connsiteY6363"/>
                </a:cxn>
                <a:cxn ang="0">
                  <a:pos x="connsiteX6364" y="connsiteY6364"/>
                </a:cxn>
                <a:cxn ang="0">
                  <a:pos x="connsiteX6365" y="connsiteY6365"/>
                </a:cxn>
                <a:cxn ang="0">
                  <a:pos x="connsiteX6366" y="connsiteY6366"/>
                </a:cxn>
                <a:cxn ang="0">
                  <a:pos x="connsiteX6367" y="connsiteY6367"/>
                </a:cxn>
                <a:cxn ang="0">
                  <a:pos x="connsiteX6368" y="connsiteY6368"/>
                </a:cxn>
                <a:cxn ang="0">
                  <a:pos x="connsiteX6369" y="connsiteY6369"/>
                </a:cxn>
                <a:cxn ang="0">
                  <a:pos x="connsiteX6370" y="connsiteY6370"/>
                </a:cxn>
                <a:cxn ang="0">
                  <a:pos x="connsiteX6371" y="connsiteY6371"/>
                </a:cxn>
                <a:cxn ang="0">
                  <a:pos x="connsiteX6372" y="connsiteY6372"/>
                </a:cxn>
                <a:cxn ang="0">
                  <a:pos x="connsiteX6373" y="connsiteY6373"/>
                </a:cxn>
                <a:cxn ang="0">
                  <a:pos x="connsiteX6374" y="connsiteY6374"/>
                </a:cxn>
                <a:cxn ang="0">
                  <a:pos x="connsiteX6375" y="connsiteY6375"/>
                </a:cxn>
                <a:cxn ang="0">
                  <a:pos x="connsiteX6376" y="connsiteY6376"/>
                </a:cxn>
                <a:cxn ang="0">
                  <a:pos x="connsiteX6377" y="connsiteY6377"/>
                </a:cxn>
                <a:cxn ang="0">
                  <a:pos x="connsiteX6378" y="connsiteY6378"/>
                </a:cxn>
                <a:cxn ang="0">
                  <a:pos x="connsiteX6379" y="connsiteY6379"/>
                </a:cxn>
                <a:cxn ang="0">
                  <a:pos x="connsiteX6380" y="connsiteY6380"/>
                </a:cxn>
                <a:cxn ang="0">
                  <a:pos x="connsiteX6381" y="connsiteY6381"/>
                </a:cxn>
                <a:cxn ang="0">
                  <a:pos x="connsiteX6382" y="connsiteY6382"/>
                </a:cxn>
                <a:cxn ang="0">
                  <a:pos x="connsiteX6383" y="connsiteY6383"/>
                </a:cxn>
                <a:cxn ang="0">
                  <a:pos x="connsiteX6384" y="connsiteY6384"/>
                </a:cxn>
                <a:cxn ang="0">
                  <a:pos x="connsiteX6385" y="connsiteY6385"/>
                </a:cxn>
                <a:cxn ang="0">
                  <a:pos x="connsiteX6386" y="connsiteY6386"/>
                </a:cxn>
                <a:cxn ang="0">
                  <a:pos x="connsiteX6387" y="connsiteY6387"/>
                </a:cxn>
                <a:cxn ang="0">
                  <a:pos x="connsiteX6388" y="connsiteY6388"/>
                </a:cxn>
                <a:cxn ang="0">
                  <a:pos x="connsiteX6389" y="connsiteY6389"/>
                </a:cxn>
                <a:cxn ang="0">
                  <a:pos x="connsiteX6390" y="connsiteY6390"/>
                </a:cxn>
                <a:cxn ang="0">
                  <a:pos x="connsiteX6391" y="connsiteY6391"/>
                </a:cxn>
                <a:cxn ang="0">
                  <a:pos x="connsiteX6392" y="connsiteY6392"/>
                </a:cxn>
                <a:cxn ang="0">
                  <a:pos x="connsiteX6393" y="connsiteY6393"/>
                </a:cxn>
                <a:cxn ang="0">
                  <a:pos x="connsiteX6394" y="connsiteY6394"/>
                </a:cxn>
                <a:cxn ang="0">
                  <a:pos x="connsiteX6395" y="connsiteY6395"/>
                </a:cxn>
                <a:cxn ang="0">
                  <a:pos x="connsiteX6396" y="connsiteY6396"/>
                </a:cxn>
                <a:cxn ang="0">
                  <a:pos x="connsiteX6397" y="connsiteY6397"/>
                </a:cxn>
                <a:cxn ang="0">
                  <a:pos x="connsiteX6398" y="connsiteY6398"/>
                </a:cxn>
                <a:cxn ang="0">
                  <a:pos x="connsiteX6399" y="connsiteY6399"/>
                </a:cxn>
                <a:cxn ang="0">
                  <a:pos x="connsiteX6400" y="connsiteY6400"/>
                </a:cxn>
                <a:cxn ang="0">
                  <a:pos x="connsiteX6401" y="connsiteY6401"/>
                </a:cxn>
                <a:cxn ang="0">
                  <a:pos x="connsiteX6402" y="connsiteY6402"/>
                </a:cxn>
                <a:cxn ang="0">
                  <a:pos x="connsiteX6403" y="connsiteY6403"/>
                </a:cxn>
                <a:cxn ang="0">
                  <a:pos x="connsiteX6404" y="connsiteY6404"/>
                </a:cxn>
                <a:cxn ang="0">
                  <a:pos x="connsiteX6405" y="connsiteY6405"/>
                </a:cxn>
                <a:cxn ang="0">
                  <a:pos x="connsiteX6406" y="connsiteY6406"/>
                </a:cxn>
                <a:cxn ang="0">
                  <a:pos x="connsiteX6407" y="connsiteY6407"/>
                </a:cxn>
                <a:cxn ang="0">
                  <a:pos x="connsiteX6408" y="connsiteY6408"/>
                </a:cxn>
                <a:cxn ang="0">
                  <a:pos x="connsiteX6409" y="connsiteY6409"/>
                </a:cxn>
                <a:cxn ang="0">
                  <a:pos x="connsiteX6410" y="connsiteY6410"/>
                </a:cxn>
                <a:cxn ang="0">
                  <a:pos x="connsiteX6411" y="connsiteY6411"/>
                </a:cxn>
                <a:cxn ang="0">
                  <a:pos x="connsiteX6412" y="connsiteY6412"/>
                </a:cxn>
                <a:cxn ang="0">
                  <a:pos x="connsiteX6413" y="connsiteY6413"/>
                </a:cxn>
                <a:cxn ang="0">
                  <a:pos x="connsiteX6414" y="connsiteY6414"/>
                </a:cxn>
                <a:cxn ang="0">
                  <a:pos x="connsiteX6415" y="connsiteY6415"/>
                </a:cxn>
                <a:cxn ang="0">
                  <a:pos x="connsiteX6416" y="connsiteY6416"/>
                </a:cxn>
                <a:cxn ang="0">
                  <a:pos x="connsiteX6417" y="connsiteY6417"/>
                </a:cxn>
                <a:cxn ang="0">
                  <a:pos x="connsiteX6418" y="connsiteY6418"/>
                </a:cxn>
                <a:cxn ang="0">
                  <a:pos x="connsiteX6419" y="connsiteY6419"/>
                </a:cxn>
                <a:cxn ang="0">
                  <a:pos x="connsiteX6420" y="connsiteY6420"/>
                </a:cxn>
                <a:cxn ang="0">
                  <a:pos x="connsiteX6421" y="connsiteY6421"/>
                </a:cxn>
                <a:cxn ang="0">
                  <a:pos x="connsiteX6422" y="connsiteY6422"/>
                </a:cxn>
                <a:cxn ang="0">
                  <a:pos x="connsiteX6423" y="connsiteY6423"/>
                </a:cxn>
                <a:cxn ang="0">
                  <a:pos x="connsiteX6424" y="connsiteY6424"/>
                </a:cxn>
                <a:cxn ang="0">
                  <a:pos x="connsiteX6425" y="connsiteY6425"/>
                </a:cxn>
                <a:cxn ang="0">
                  <a:pos x="connsiteX6426" y="connsiteY6426"/>
                </a:cxn>
                <a:cxn ang="0">
                  <a:pos x="connsiteX6427" y="connsiteY6427"/>
                </a:cxn>
                <a:cxn ang="0">
                  <a:pos x="connsiteX6428" y="connsiteY6428"/>
                </a:cxn>
                <a:cxn ang="0">
                  <a:pos x="connsiteX6429" y="connsiteY6429"/>
                </a:cxn>
                <a:cxn ang="0">
                  <a:pos x="connsiteX6430" y="connsiteY6430"/>
                </a:cxn>
                <a:cxn ang="0">
                  <a:pos x="connsiteX6431" y="connsiteY6431"/>
                </a:cxn>
                <a:cxn ang="0">
                  <a:pos x="connsiteX6432" y="connsiteY6432"/>
                </a:cxn>
                <a:cxn ang="0">
                  <a:pos x="connsiteX6433" y="connsiteY6433"/>
                </a:cxn>
                <a:cxn ang="0">
                  <a:pos x="connsiteX6434" y="connsiteY6434"/>
                </a:cxn>
                <a:cxn ang="0">
                  <a:pos x="connsiteX6435" y="connsiteY6435"/>
                </a:cxn>
                <a:cxn ang="0">
                  <a:pos x="connsiteX6436" y="connsiteY6436"/>
                </a:cxn>
                <a:cxn ang="0">
                  <a:pos x="connsiteX6437" y="connsiteY6437"/>
                </a:cxn>
                <a:cxn ang="0">
                  <a:pos x="connsiteX6438" y="connsiteY6438"/>
                </a:cxn>
                <a:cxn ang="0">
                  <a:pos x="connsiteX6439" y="connsiteY6439"/>
                </a:cxn>
                <a:cxn ang="0">
                  <a:pos x="connsiteX6440" y="connsiteY6440"/>
                </a:cxn>
                <a:cxn ang="0">
                  <a:pos x="connsiteX6441" y="connsiteY6441"/>
                </a:cxn>
                <a:cxn ang="0">
                  <a:pos x="connsiteX6442" y="connsiteY6442"/>
                </a:cxn>
                <a:cxn ang="0">
                  <a:pos x="connsiteX6443" y="connsiteY6443"/>
                </a:cxn>
                <a:cxn ang="0">
                  <a:pos x="connsiteX6444" y="connsiteY6444"/>
                </a:cxn>
                <a:cxn ang="0">
                  <a:pos x="connsiteX6445" y="connsiteY6445"/>
                </a:cxn>
                <a:cxn ang="0">
                  <a:pos x="connsiteX6446" y="connsiteY6446"/>
                </a:cxn>
                <a:cxn ang="0">
                  <a:pos x="connsiteX6447" y="connsiteY6447"/>
                </a:cxn>
                <a:cxn ang="0">
                  <a:pos x="connsiteX6448" y="connsiteY6448"/>
                </a:cxn>
                <a:cxn ang="0">
                  <a:pos x="connsiteX6449" y="connsiteY6449"/>
                </a:cxn>
                <a:cxn ang="0">
                  <a:pos x="connsiteX6450" y="connsiteY6450"/>
                </a:cxn>
                <a:cxn ang="0">
                  <a:pos x="connsiteX6451" y="connsiteY6451"/>
                </a:cxn>
                <a:cxn ang="0">
                  <a:pos x="connsiteX6452" y="connsiteY6452"/>
                </a:cxn>
                <a:cxn ang="0">
                  <a:pos x="connsiteX6453" y="connsiteY6453"/>
                </a:cxn>
                <a:cxn ang="0">
                  <a:pos x="connsiteX6454" y="connsiteY6454"/>
                </a:cxn>
                <a:cxn ang="0">
                  <a:pos x="connsiteX6455" y="connsiteY6455"/>
                </a:cxn>
                <a:cxn ang="0">
                  <a:pos x="connsiteX6456" y="connsiteY6456"/>
                </a:cxn>
                <a:cxn ang="0">
                  <a:pos x="connsiteX6457" y="connsiteY6457"/>
                </a:cxn>
                <a:cxn ang="0">
                  <a:pos x="connsiteX6458" y="connsiteY6458"/>
                </a:cxn>
                <a:cxn ang="0">
                  <a:pos x="connsiteX6459" y="connsiteY6459"/>
                </a:cxn>
                <a:cxn ang="0">
                  <a:pos x="connsiteX6460" y="connsiteY6460"/>
                </a:cxn>
                <a:cxn ang="0">
                  <a:pos x="connsiteX6461" y="connsiteY6461"/>
                </a:cxn>
                <a:cxn ang="0">
                  <a:pos x="connsiteX6462" y="connsiteY6462"/>
                </a:cxn>
                <a:cxn ang="0">
                  <a:pos x="connsiteX6463" y="connsiteY6463"/>
                </a:cxn>
                <a:cxn ang="0">
                  <a:pos x="connsiteX6464" y="connsiteY6464"/>
                </a:cxn>
                <a:cxn ang="0">
                  <a:pos x="connsiteX6465" y="connsiteY6465"/>
                </a:cxn>
                <a:cxn ang="0">
                  <a:pos x="connsiteX6466" y="connsiteY6466"/>
                </a:cxn>
                <a:cxn ang="0">
                  <a:pos x="connsiteX6467" y="connsiteY6467"/>
                </a:cxn>
                <a:cxn ang="0">
                  <a:pos x="connsiteX6468" y="connsiteY6468"/>
                </a:cxn>
                <a:cxn ang="0">
                  <a:pos x="connsiteX6469" y="connsiteY6469"/>
                </a:cxn>
                <a:cxn ang="0">
                  <a:pos x="connsiteX6470" y="connsiteY6470"/>
                </a:cxn>
                <a:cxn ang="0">
                  <a:pos x="connsiteX6471" y="connsiteY6471"/>
                </a:cxn>
                <a:cxn ang="0">
                  <a:pos x="connsiteX6472" y="connsiteY6472"/>
                </a:cxn>
                <a:cxn ang="0">
                  <a:pos x="connsiteX6473" y="connsiteY6473"/>
                </a:cxn>
                <a:cxn ang="0">
                  <a:pos x="connsiteX6474" y="connsiteY6474"/>
                </a:cxn>
                <a:cxn ang="0">
                  <a:pos x="connsiteX6475" y="connsiteY6475"/>
                </a:cxn>
                <a:cxn ang="0">
                  <a:pos x="connsiteX6476" y="connsiteY6476"/>
                </a:cxn>
                <a:cxn ang="0">
                  <a:pos x="connsiteX6477" y="connsiteY6477"/>
                </a:cxn>
                <a:cxn ang="0">
                  <a:pos x="connsiteX6478" y="connsiteY6478"/>
                </a:cxn>
                <a:cxn ang="0">
                  <a:pos x="connsiteX6479" y="connsiteY6479"/>
                </a:cxn>
                <a:cxn ang="0">
                  <a:pos x="connsiteX6480" y="connsiteY6480"/>
                </a:cxn>
                <a:cxn ang="0">
                  <a:pos x="connsiteX6481" y="connsiteY6481"/>
                </a:cxn>
                <a:cxn ang="0">
                  <a:pos x="connsiteX6482" y="connsiteY6482"/>
                </a:cxn>
                <a:cxn ang="0">
                  <a:pos x="connsiteX6483" y="connsiteY6483"/>
                </a:cxn>
                <a:cxn ang="0">
                  <a:pos x="connsiteX6484" y="connsiteY6484"/>
                </a:cxn>
                <a:cxn ang="0">
                  <a:pos x="connsiteX6485" y="connsiteY6485"/>
                </a:cxn>
                <a:cxn ang="0">
                  <a:pos x="connsiteX6486" y="connsiteY6486"/>
                </a:cxn>
                <a:cxn ang="0">
                  <a:pos x="connsiteX6487" y="connsiteY6487"/>
                </a:cxn>
                <a:cxn ang="0">
                  <a:pos x="connsiteX6488" y="connsiteY6488"/>
                </a:cxn>
                <a:cxn ang="0">
                  <a:pos x="connsiteX6489" y="connsiteY6489"/>
                </a:cxn>
                <a:cxn ang="0">
                  <a:pos x="connsiteX6490" y="connsiteY6490"/>
                </a:cxn>
                <a:cxn ang="0">
                  <a:pos x="connsiteX6491" y="connsiteY6491"/>
                </a:cxn>
                <a:cxn ang="0">
                  <a:pos x="connsiteX6492" y="connsiteY6492"/>
                </a:cxn>
                <a:cxn ang="0">
                  <a:pos x="connsiteX6493" y="connsiteY6493"/>
                </a:cxn>
                <a:cxn ang="0">
                  <a:pos x="connsiteX6494" y="connsiteY6494"/>
                </a:cxn>
                <a:cxn ang="0">
                  <a:pos x="connsiteX6495" y="connsiteY6495"/>
                </a:cxn>
                <a:cxn ang="0">
                  <a:pos x="connsiteX6496" y="connsiteY6496"/>
                </a:cxn>
                <a:cxn ang="0">
                  <a:pos x="connsiteX6497" y="connsiteY6497"/>
                </a:cxn>
                <a:cxn ang="0">
                  <a:pos x="connsiteX6498" y="connsiteY6498"/>
                </a:cxn>
                <a:cxn ang="0">
                  <a:pos x="connsiteX6499" y="connsiteY6499"/>
                </a:cxn>
                <a:cxn ang="0">
                  <a:pos x="connsiteX6500" y="connsiteY6500"/>
                </a:cxn>
                <a:cxn ang="0">
                  <a:pos x="connsiteX6501" y="connsiteY6501"/>
                </a:cxn>
                <a:cxn ang="0">
                  <a:pos x="connsiteX6502" y="connsiteY6502"/>
                </a:cxn>
                <a:cxn ang="0">
                  <a:pos x="connsiteX6503" y="connsiteY6503"/>
                </a:cxn>
                <a:cxn ang="0">
                  <a:pos x="connsiteX6504" y="connsiteY6504"/>
                </a:cxn>
                <a:cxn ang="0">
                  <a:pos x="connsiteX6505" y="connsiteY6505"/>
                </a:cxn>
                <a:cxn ang="0">
                  <a:pos x="connsiteX6506" y="connsiteY6506"/>
                </a:cxn>
                <a:cxn ang="0">
                  <a:pos x="connsiteX6507" y="connsiteY6507"/>
                </a:cxn>
                <a:cxn ang="0">
                  <a:pos x="connsiteX6508" y="connsiteY6508"/>
                </a:cxn>
                <a:cxn ang="0">
                  <a:pos x="connsiteX6509" y="connsiteY6509"/>
                </a:cxn>
                <a:cxn ang="0">
                  <a:pos x="connsiteX6510" y="connsiteY6510"/>
                </a:cxn>
                <a:cxn ang="0">
                  <a:pos x="connsiteX6511" y="connsiteY6511"/>
                </a:cxn>
                <a:cxn ang="0">
                  <a:pos x="connsiteX6512" y="connsiteY6512"/>
                </a:cxn>
                <a:cxn ang="0">
                  <a:pos x="connsiteX6513" y="connsiteY6513"/>
                </a:cxn>
                <a:cxn ang="0">
                  <a:pos x="connsiteX6514" y="connsiteY6514"/>
                </a:cxn>
                <a:cxn ang="0">
                  <a:pos x="connsiteX6515" y="connsiteY6515"/>
                </a:cxn>
                <a:cxn ang="0">
                  <a:pos x="connsiteX6516" y="connsiteY6516"/>
                </a:cxn>
                <a:cxn ang="0">
                  <a:pos x="connsiteX6517" y="connsiteY6517"/>
                </a:cxn>
                <a:cxn ang="0">
                  <a:pos x="connsiteX6518" y="connsiteY6518"/>
                </a:cxn>
                <a:cxn ang="0">
                  <a:pos x="connsiteX6519" y="connsiteY6519"/>
                </a:cxn>
                <a:cxn ang="0">
                  <a:pos x="connsiteX6520" y="connsiteY6520"/>
                </a:cxn>
                <a:cxn ang="0">
                  <a:pos x="connsiteX6521" y="connsiteY6521"/>
                </a:cxn>
                <a:cxn ang="0">
                  <a:pos x="connsiteX6522" y="connsiteY6522"/>
                </a:cxn>
                <a:cxn ang="0">
                  <a:pos x="connsiteX6523" y="connsiteY6523"/>
                </a:cxn>
                <a:cxn ang="0">
                  <a:pos x="connsiteX6524" y="connsiteY6524"/>
                </a:cxn>
                <a:cxn ang="0">
                  <a:pos x="connsiteX6525" y="connsiteY6525"/>
                </a:cxn>
                <a:cxn ang="0">
                  <a:pos x="connsiteX6526" y="connsiteY6526"/>
                </a:cxn>
                <a:cxn ang="0">
                  <a:pos x="connsiteX6527" y="connsiteY6527"/>
                </a:cxn>
                <a:cxn ang="0">
                  <a:pos x="connsiteX6528" y="connsiteY6528"/>
                </a:cxn>
                <a:cxn ang="0">
                  <a:pos x="connsiteX6529" y="connsiteY6529"/>
                </a:cxn>
                <a:cxn ang="0">
                  <a:pos x="connsiteX6530" y="connsiteY6530"/>
                </a:cxn>
                <a:cxn ang="0">
                  <a:pos x="connsiteX6531" y="connsiteY6531"/>
                </a:cxn>
                <a:cxn ang="0">
                  <a:pos x="connsiteX6532" y="connsiteY6532"/>
                </a:cxn>
                <a:cxn ang="0">
                  <a:pos x="connsiteX6533" y="connsiteY6533"/>
                </a:cxn>
                <a:cxn ang="0">
                  <a:pos x="connsiteX6534" y="connsiteY6534"/>
                </a:cxn>
                <a:cxn ang="0">
                  <a:pos x="connsiteX6535" y="connsiteY6535"/>
                </a:cxn>
                <a:cxn ang="0">
                  <a:pos x="connsiteX6536" y="connsiteY6536"/>
                </a:cxn>
                <a:cxn ang="0">
                  <a:pos x="connsiteX6537" y="connsiteY6537"/>
                </a:cxn>
                <a:cxn ang="0">
                  <a:pos x="connsiteX6538" y="connsiteY6538"/>
                </a:cxn>
                <a:cxn ang="0">
                  <a:pos x="connsiteX6539" y="connsiteY6539"/>
                </a:cxn>
                <a:cxn ang="0">
                  <a:pos x="connsiteX6540" y="connsiteY6540"/>
                </a:cxn>
                <a:cxn ang="0">
                  <a:pos x="connsiteX6541" y="connsiteY6541"/>
                </a:cxn>
                <a:cxn ang="0">
                  <a:pos x="connsiteX6542" y="connsiteY6542"/>
                </a:cxn>
                <a:cxn ang="0">
                  <a:pos x="connsiteX6543" y="connsiteY6543"/>
                </a:cxn>
                <a:cxn ang="0">
                  <a:pos x="connsiteX6544" y="connsiteY6544"/>
                </a:cxn>
                <a:cxn ang="0">
                  <a:pos x="connsiteX6545" y="connsiteY6545"/>
                </a:cxn>
                <a:cxn ang="0">
                  <a:pos x="connsiteX6546" y="connsiteY6546"/>
                </a:cxn>
                <a:cxn ang="0">
                  <a:pos x="connsiteX6547" y="connsiteY6547"/>
                </a:cxn>
                <a:cxn ang="0">
                  <a:pos x="connsiteX6548" y="connsiteY6548"/>
                </a:cxn>
                <a:cxn ang="0">
                  <a:pos x="connsiteX6549" y="connsiteY6549"/>
                </a:cxn>
                <a:cxn ang="0">
                  <a:pos x="connsiteX6550" y="connsiteY6550"/>
                </a:cxn>
                <a:cxn ang="0">
                  <a:pos x="connsiteX6551" y="connsiteY6551"/>
                </a:cxn>
                <a:cxn ang="0">
                  <a:pos x="connsiteX6552" y="connsiteY6552"/>
                </a:cxn>
                <a:cxn ang="0">
                  <a:pos x="connsiteX6553" y="connsiteY6553"/>
                </a:cxn>
                <a:cxn ang="0">
                  <a:pos x="connsiteX6554" y="connsiteY6554"/>
                </a:cxn>
                <a:cxn ang="0">
                  <a:pos x="connsiteX6555" y="connsiteY6555"/>
                </a:cxn>
                <a:cxn ang="0">
                  <a:pos x="connsiteX6556" y="connsiteY6556"/>
                </a:cxn>
                <a:cxn ang="0">
                  <a:pos x="connsiteX6557" y="connsiteY6557"/>
                </a:cxn>
                <a:cxn ang="0">
                  <a:pos x="connsiteX6558" y="connsiteY6558"/>
                </a:cxn>
                <a:cxn ang="0">
                  <a:pos x="connsiteX6559" y="connsiteY6559"/>
                </a:cxn>
                <a:cxn ang="0">
                  <a:pos x="connsiteX6560" y="connsiteY6560"/>
                </a:cxn>
                <a:cxn ang="0">
                  <a:pos x="connsiteX6561" y="connsiteY6561"/>
                </a:cxn>
                <a:cxn ang="0">
                  <a:pos x="connsiteX6562" y="connsiteY6562"/>
                </a:cxn>
                <a:cxn ang="0">
                  <a:pos x="connsiteX6563" y="connsiteY6563"/>
                </a:cxn>
                <a:cxn ang="0">
                  <a:pos x="connsiteX6564" y="connsiteY6564"/>
                </a:cxn>
                <a:cxn ang="0">
                  <a:pos x="connsiteX6565" y="connsiteY6565"/>
                </a:cxn>
                <a:cxn ang="0">
                  <a:pos x="connsiteX6566" y="connsiteY6566"/>
                </a:cxn>
                <a:cxn ang="0">
                  <a:pos x="connsiteX6567" y="connsiteY6567"/>
                </a:cxn>
                <a:cxn ang="0">
                  <a:pos x="connsiteX6568" y="connsiteY6568"/>
                </a:cxn>
                <a:cxn ang="0">
                  <a:pos x="connsiteX6569" y="connsiteY6569"/>
                </a:cxn>
                <a:cxn ang="0">
                  <a:pos x="connsiteX6570" y="connsiteY6570"/>
                </a:cxn>
                <a:cxn ang="0">
                  <a:pos x="connsiteX6571" y="connsiteY6571"/>
                </a:cxn>
                <a:cxn ang="0">
                  <a:pos x="connsiteX6572" y="connsiteY6572"/>
                </a:cxn>
                <a:cxn ang="0">
                  <a:pos x="connsiteX6573" y="connsiteY6573"/>
                </a:cxn>
                <a:cxn ang="0">
                  <a:pos x="connsiteX6574" y="connsiteY6574"/>
                </a:cxn>
                <a:cxn ang="0">
                  <a:pos x="connsiteX6575" y="connsiteY6575"/>
                </a:cxn>
                <a:cxn ang="0">
                  <a:pos x="connsiteX6576" y="connsiteY6576"/>
                </a:cxn>
                <a:cxn ang="0">
                  <a:pos x="connsiteX6577" y="connsiteY6577"/>
                </a:cxn>
                <a:cxn ang="0">
                  <a:pos x="connsiteX6578" y="connsiteY6578"/>
                </a:cxn>
                <a:cxn ang="0">
                  <a:pos x="connsiteX6579" y="connsiteY6579"/>
                </a:cxn>
                <a:cxn ang="0">
                  <a:pos x="connsiteX6580" y="connsiteY6580"/>
                </a:cxn>
                <a:cxn ang="0">
                  <a:pos x="connsiteX6581" y="connsiteY6581"/>
                </a:cxn>
                <a:cxn ang="0">
                  <a:pos x="connsiteX6582" y="connsiteY6582"/>
                </a:cxn>
                <a:cxn ang="0">
                  <a:pos x="connsiteX6583" y="connsiteY6583"/>
                </a:cxn>
                <a:cxn ang="0">
                  <a:pos x="connsiteX6584" y="connsiteY6584"/>
                </a:cxn>
                <a:cxn ang="0">
                  <a:pos x="connsiteX6585" y="connsiteY6585"/>
                </a:cxn>
                <a:cxn ang="0">
                  <a:pos x="connsiteX6586" y="connsiteY6586"/>
                </a:cxn>
                <a:cxn ang="0">
                  <a:pos x="connsiteX6587" y="connsiteY6587"/>
                </a:cxn>
                <a:cxn ang="0">
                  <a:pos x="connsiteX6588" y="connsiteY6588"/>
                </a:cxn>
                <a:cxn ang="0">
                  <a:pos x="connsiteX6589" y="connsiteY6589"/>
                </a:cxn>
                <a:cxn ang="0">
                  <a:pos x="connsiteX6590" y="connsiteY6590"/>
                </a:cxn>
                <a:cxn ang="0">
                  <a:pos x="connsiteX6591" y="connsiteY6591"/>
                </a:cxn>
                <a:cxn ang="0">
                  <a:pos x="connsiteX6592" y="connsiteY6592"/>
                </a:cxn>
                <a:cxn ang="0">
                  <a:pos x="connsiteX6593" y="connsiteY6593"/>
                </a:cxn>
                <a:cxn ang="0">
                  <a:pos x="connsiteX6594" y="connsiteY6594"/>
                </a:cxn>
                <a:cxn ang="0">
                  <a:pos x="connsiteX6595" y="connsiteY6595"/>
                </a:cxn>
                <a:cxn ang="0">
                  <a:pos x="connsiteX6596" y="connsiteY6596"/>
                </a:cxn>
                <a:cxn ang="0">
                  <a:pos x="connsiteX6597" y="connsiteY6597"/>
                </a:cxn>
                <a:cxn ang="0">
                  <a:pos x="connsiteX6598" y="connsiteY6598"/>
                </a:cxn>
                <a:cxn ang="0">
                  <a:pos x="connsiteX6599" y="connsiteY6599"/>
                </a:cxn>
                <a:cxn ang="0">
                  <a:pos x="connsiteX6600" y="connsiteY6600"/>
                </a:cxn>
                <a:cxn ang="0">
                  <a:pos x="connsiteX6601" y="connsiteY6601"/>
                </a:cxn>
                <a:cxn ang="0">
                  <a:pos x="connsiteX6602" y="connsiteY6602"/>
                </a:cxn>
                <a:cxn ang="0">
                  <a:pos x="connsiteX6603" y="connsiteY6603"/>
                </a:cxn>
                <a:cxn ang="0">
                  <a:pos x="connsiteX6604" y="connsiteY6604"/>
                </a:cxn>
                <a:cxn ang="0">
                  <a:pos x="connsiteX6605" y="connsiteY6605"/>
                </a:cxn>
                <a:cxn ang="0">
                  <a:pos x="connsiteX6606" y="connsiteY6606"/>
                </a:cxn>
                <a:cxn ang="0">
                  <a:pos x="connsiteX6607" y="connsiteY6607"/>
                </a:cxn>
                <a:cxn ang="0">
                  <a:pos x="connsiteX6608" y="connsiteY6608"/>
                </a:cxn>
                <a:cxn ang="0">
                  <a:pos x="connsiteX6609" y="connsiteY6609"/>
                </a:cxn>
                <a:cxn ang="0">
                  <a:pos x="connsiteX6610" y="connsiteY6610"/>
                </a:cxn>
                <a:cxn ang="0">
                  <a:pos x="connsiteX6611" y="connsiteY6611"/>
                </a:cxn>
                <a:cxn ang="0">
                  <a:pos x="connsiteX6612" y="connsiteY6612"/>
                </a:cxn>
                <a:cxn ang="0">
                  <a:pos x="connsiteX6613" y="connsiteY6613"/>
                </a:cxn>
                <a:cxn ang="0">
                  <a:pos x="connsiteX6614" y="connsiteY6614"/>
                </a:cxn>
                <a:cxn ang="0">
                  <a:pos x="connsiteX6615" y="connsiteY6615"/>
                </a:cxn>
                <a:cxn ang="0">
                  <a:pos x="connsiteX6616" y="connsiteY6616"/>
                </a:cxn>
                <a:cxn ang="0">
                  <a:pos x="connsiteX6617" y="connsiteY6617"/>
                </a:cxn>
                <a:cxn ang="0">
                  <a:pos x="connsiteX6618" y="connsiteY6618"/>
                </a:cxn>
                <a:cxn ang="0">
                  <a:pos x="connsiteX6619" y="connsiteY6619"/>
                </a:cxn>
                <a:cxn ang="0">
                  <a:pos x="connsiteX6620" y="connsiteY6620"/>
                </a:cxn>
                <a:cxn ang="0">
                  <a:pos x="connsiteX6621" y="connsiteY6621"/>
                </a:cxn>
                <a:cxn ang="0">
                  <a:pos x="connsiteX6622" y="connsiteY6622"/>
                </a:cxn>
                <a:cxn ang="0">
                  <a:pos x="connsiteX6623" y="connsiteY6623"/>
                </a:cxn>
                <a:cxn ang="0">
                  <a:pos x="connsiteX6624" y="connsiteY6624"/>
                </a:cxn>
                <a:cxn ang="0">
                  <a:pos x="connsiteX6625" y="connsiteY6625"/>
                </a:cxn>
                <a:cxn ang="0">
                  <a:pos x="connsiteX6626" y="connsiteY6626"/>
                </a:cxn>
                <a:cxn ang="0">
                  <a:pos x="connsiteX6627" y="connsiteY6627"/>
                </a:cxn>
                <a:cxn ang="0">
                  <a:pos x="connsiteX6628" y="connsiteY6628"/>
                </a:cxn>
                <a:cxn ang="0">
                  <a:pos x="connsiteX6629" y="connsiteY6629"/>
                </a:cxn>
                <a:cxn ang="0">
                  <a:pos x="connsiteX6630" y="connsiteY6630"/>
                </a:cxn>
                <a:cxn ang="0">
                  <a:pos x="connsiteX6631" y="connsiteY6631"/>
                </a:cxn>
                <a:cxn ang="0">
                  <a:pos x="connsiteX6632" y="connsiteY6632"/>
                </a:cxn>
                <a:cxn ang="0">
                  <a:pos x="connsiteX6633" y="connsiteY6633"/>
                </a:cxn>
                <a:cxn ang="0">
                  <a:pos x="connsiteX6634" y="connsiteY6634"/>
                </a:cxn>
                <a:cxn ang="0">
                  <a:pos x="connsiteX6635" y="connsiteY6635"/>
                </a:cxn>
                <a:cxn ang="0">
                  <a:pos x="connsiteX6636" y="connsiteY6636"/>
                </a:cxn>
                <a:cxn ang="0">
                  <a:pos x="connsiteX6637" y="connsiteY6637"/>
                </a:cxn>
                <a:cxn ang="0">
                  <a:pos x="connsiteX6638" y="connsiteY6638"/>
                </a:cxn>
                <a:cxn ang="0">
                  <a:pos x="connsiteX6639" y="connsiteY6639"/>
                </a:cxn>
                <a:cxn ang="0">
                  <a:pos x="connsiteX6640" y="connsiteY6640"/>
                </a:cxn>
                <a:cxn ang="0">
                  <a:pos x="connsiteX6641" y="connsiteY6641"/>
                </a:cxn>
                <a:cxn ang="0">
                  <a:pos x="connsiteX6642" y="connsiteY6642"/>
                </a:cxn>
                <a:cxn ang="0">
                  <a:pos x="connsiteX6643" y="connsiteY6643"/>
                </a:cxn>
                <a:cxn ang="0">
                  <a:pos x="connsiteX6644" y="connsiteY6644"/>
                </a:cxn>
                <a:cxn ang="0">
                  <a:pos x="connsiteX6645" y="connsiteY6645"/>
                </a:cxn>
                <a:cxn ang="0">
                  <a:pos x="connsiteX6646" y="connsiteY6646"/>
                </a:cxn>
                <a:cxn ang="0">
                  <a:pos x="connsiteX6647" y="connsiteY6647"/>
                </a:cxn>
                <a:cxn ang="0">
                  <a:pos x="connsiteX6648" y="connsiteY6648"/>
                </a:cxn>
                <a:cxn ang="0">
                  <a:pos x="connsiteX6649" y="connsiteY6649"/>
                </a:cxn>
                <a:cxn ang="0">
                  <a:pos x="connsiteX6650" y="connsiteY6650"/>
                </a:cxn>
                <a:cxn ang="0">
                  <a:pos x="connsiteX6651" y="connsiteY6651"/>
                </a:cxn>
                <a:cxn ang="0">
                  <a:pos x="connsiteX6652" y="connsiteY6652"/>
                </a:cxn>
                <a:cxn ang="0">
                  <a:pos x="connsiteX6653" y="connsiteY6653"/>
                </a:cxn>
                <a:cxn ang="0">
                  <a:pos x="connsiteX6654" y="connsiteY6654"/>
                </a:cxn>
                <a:cxn ang="0">
                  <a:pos x="connsiteX6655" y="connsiteY6655"/>
                </a:cxn>
                <a:cxn ang="0">
                  <a:pos x="connsiteX6656" y="connsiteY6656"/>
                </a:cxn>
                <a:cxn ang="0">
                  <a:pos x="connsiteX6657" y="connsiteY6657"/>
                </a:cxn>
                <a:cxn ang="0">
                  <a:pos x="connsiteX6658" y="connsiteY6658"/>
                </a:cxn>
                <a:cxn ang="0">
                  <a:pos x="connsiteX6659" y="connsiteY6659"/>
                </a:cxn>
                <a:cxn ang="0">
                  <a:pos x="connsiteX6660" y="connsiteY6660"/>
                </a:cxn>
                <a:cxn ang="0">
                  <a:pos x="connsiteX6661" y="connsiteY6661"/>
                </a:cxn>
                <a:cxn ang="0">
                  <a:pos x="connsiteX6662" y="connsiteY6662"/>
                </a:cxn>
                <a:cxn ang="0">
                  <a:pos x="connsiteX6663" y="connsiteY6663"/>
                </a:cxn>
                <a:cxn ang="0">
                  <a:pos x="connsiteX6664" y="connsiteY6664"/>
                </a:cxn>
                <a:cxn ang="0">
                  <a:pos x="connsiteX6665" y="connsiteY6665"/>
                </a:cxn>
                <a:cxn ang="0">
                  <a:pos x="connsiteX6666" y="connsiteY6666"/>
                </a:cxn>
                <a:cxn ang="0">
                  <a:pos x="connsiteX6667" y="connsiteY6667"/>
                </a:cxn>
                <a:cxn ang="0">
                  <a:pos x="connsiteX6668" y="connsiteY6668"/>
                </a:cxn>
                <a:cxn ang="0">
                  <a:pos x="connsiteX6669" y="connsiteY6669"/>
                </a:cxn>
                <a:cxn ang="0">
                  <a:pos x="connsiteX6670" y="connsiteY6670"/>
                </a:cxn>
                <a:cxn ang="0">
                  <a:pos x="connsiteX6671" y="connsiteY6671"/>
                </a:cxn>
                <a:cxn ang="0">
                  <a:pos x="connsiteX6672" y="connsiteY6672"/>
                </a:cxn>
                <a:cxn ang="0">
                  <a:pos x="connsiteX6673" y="connsiteY6673"/>
                </a:cxn>
                <a:cxn ang="0">
                  <a:pos x="connsiteX6674" y="connsiteY6674"/>
                </a:cxn>
                <a:cxn ang="0">
                  <a:pos x="connsiteX6675" y="connsiteY6675"/>
                </a:cxn>
                <a:cxn ang="0">
                  <a:pos x="connsiteX6676" y="connsiteY6676"/>
                </a:cxn>
                <a:cxn ang="0">
                  <a:pos x="connsiteX6677" y="connsiteY6677"/>
                </a:cxn>
                <a:cxn ang="0">
                  <a:pos x="connsiteX6678" y="connsiteY6678"/>
                </a:cxn>
                <a:cxn ang="0">
                  <a:pos x="connsiteX6679" y="connsiteY6679"/>
                </a:cxn>
                <a:cxn ang="0">
                  <a:pos x="connsiteX6680" y="connsiteY6680"/>
                </a:cxn>
                <a:cxn ang="0">
                  <a:pos x="connsiteX6681" y="connsiteY6681"/>
                </a:cxn>
                <a:cxn ang="0">
                  <a:pos x="connsiteX6682" y="connsiteY6682"/>
                </a:cxn>
                <a:cxn ang="0">
                  <a:pos x="connsiteX6683" y="connsiteY6683"/>
                </a:cxn>
                <a:cxn ang="0">
                  <a:pos x="connsiteX6684" y="connsiteY6684"/>
                </a:cxn>
                <a:cxn ang="0">
                  <a:pos x="connsiteX6685" y="connsiteY6685"/>
                </a:cxn>
                <a:cxn ang="0">
                  <a:pos x="connsiteX6686" y="connsiteY6686"/>
                </a:cxn>
                <a:cxn ang="0">
                  <a:pos x="connsiteX6687" y="connsiteY6687"/>
                </a:cxn>
                <a:cxn ang="0">
                  <a:pos x="connsiteX6688" y="connsiteY6688"/>
                </a:cxn>
                <a:cxn ang="0">
                  <a:pos x="connsiteX6689" y="connsiteY6689"/>
                </a:cxn>
                <a:cxn ang="0">
                  <a:pos x="connsiteX6690" y="connsiteY6690"/>
                </a:cxn>
                <a:cxn ang="0">
                  <a:pos x="connsiteX6691" y="connsiteY6691"/>
                </a:cxn>
                <a:cxn ang="0">
                  <a:pos x="connsiteX6692" y="connsiteY6692"/>
                </a:cxn>
                <a:cxn ang="0">
                  <a:pos x="connsiteX6693" y="connsiteY6693"/>
                </a:cxn>
                <a:cxn ang="0">
                  <a:pos x="connsiteX6694" y="connsiteY6694"/>
                </a:cxn>
                <a:cxn ang="0">
                  <a:pos x="connsiteX6695" y="connsiteY6695"/>
                </a:cxn>
                <a:cxn ang="0">
                  <a:pos x="connsiteX6696" y="connsiteY6696"/>
                </a:cxn>
                <a:cxn ang="0">
                  <a:pos x="connsiteX6697" y="connsiteY6697"/>
                </a:cxn>
                <a:cxn ang="0">
                  <a:pos x="connsiteX6698" y="connsiteY6698"/>
                </a:cxn>
                <a:cxn ang="0">
                  <a:pos x="connsiteX6699" y="connsiteY6699"/>
                </a:cxn>
                <a:cxn ang="0">
                  <a:pos x="connsiteX6700" y="connsiteY6700"/>
                </a:cxn>
                <a:cxn ang="0">
                  <a:pos x="connsiteX6701" y="connsiteY6701"/>
                </a:cxn>
                <a:cxn ang="0">
                  <a:pos x="connsiteX6702" y="connsiteY6702"/>
                </a:cxn>
                <a:cxn ang="0">
                  <a:pos x="connsiteX6703" y="connsiteY6703"/>
                </a:cxn>
                <a:cxn ang="0">
                  <a:pos x="connsiteX6704" y="connsiteY6704"/>
                </a:cxn>
                <a:cxn ang="0">
                  <a:pos x="connsiteX6705" y="connsiteY6705"/>
                </a:cxn>
                <a:cxn ang="0">
                  <a:pos x="connsiteX6706" y="connsiteY6706"/>
                </a:cxn>
                <a:cxn ang="0">
                  <a:pos x="connsiteX6707" y="connsiteY6707"/>
                </a:cxn>
                <a:cxn ang="0">
                  <a:pos x="connsiteX6708" y="connsiteY6708"/>
                </a:cxn>
                <a:cxn ang="0">
                  <a:pos x="connsiteX6709" y="connsiteY6709"/>
                </a:cxn>
                <a:cxn ang="0">
                  <a:pos x="connsiteX6710" y="connsiteY6710"/>
                </a:cxn>
                <a:cxn ang="0">
                  <a:pos x="connsiteX6711" y="connsiteY6711"/>
                </a:cxn>
                <a:cxn ang="0">
                  <a:pos x="connsiteX6712" y="connsiteY6712"/>
                </a:cxn>
                <a:cxn ang="0">
                  <a:pos x="connsiteX6713" y="connsiteY6713"/>
                </a:cxn>
                <a:cxn ang="0">
                  <a:pos x="connsiteX6714" y="connsiteY6714"/>
                </a:cxn>
                <a:cxn ang="0">
                  <a:pos x="connsiteX6715" y="connsiteY6715"/>
                </a:cxn>
                <a:cxn ang="0">
                  <a:pos x="connsiteX6716" y="connsiteY6716"/>
                </a:cxn>
                <a:cxn ang="0">
                  <a:pos x="connsiteX6717" y="connsiteY6717"/>
                </a:cxn>
                <a:cxn ang="0">
                  <a:pos x="connsiteX6718" y="connsiteY6718"/>
                </a:cxn>
                <a:cxn ang="0">
                  <a:pos x="connsiteX6719" y="connsiteY6719"/>
                </a:cxn>
                <a:cxn ang="0">
                  <a:pos x="connsiteX6720" y="connsiteY6720"/>
                </a:cxn>
                <a:cxn ang="0">
                  <a:pos x="connsiteX6721" y="connsiteY6721"/>
                </a:cxn>
                <a:cxn ang="0">
                  <a:pos x="connsiteX6722" y="connsiteY6722"/>
                </a:cxn>
                <a:cxn ang="0">
                  <a:pos x="connsiteX6723" y="connsiteY6723"/>
                </a:cxn>
                <a:cxn ang="0">
                  <a:pos x="connsiteX6724" y="connsiteY6724"/>
                </a:cxn>
                <a:cxn ang="0">
                  <a:pos x="connsiteX6725" y="connsiteY6725"/>
                </a:cxn>
                <a:cxn ang="0">
                  <a:pos x="connsiteX6726" y="connsiteY6726"/>
                </a:cxn>
                <a:cxn ang="0">
                  <a:pos x="connsiteX6727" y="connsiteY6727"/>
                </a:cxn>
                <a:cxn ang="0">
                  <a:pos x="connsiteX6728" y="connsiteY6728"/>
                </a:cxn>
                <a:cxn ang="0">
                  <a:pos x="connsiteX6729" y="connsiteY6729"/>
                </a:cxn>
                <a:cxn ang="0">
                  <a:pos x="connsiteX6730" y="connsiteY6730"/>
                </a:cxn>
                <a:cxn ang="0">
                  <a:pos x="connsiteX6731" y="connsiteY6731"/>
                </a:cxn>
                <a:cxn ang="0">
                  <a:pos x="connsiteX6732" y="connsiteY6732"/>
                </a:cxn>
                <a:cxn ang="0">
                  <a:pos x="connsiteX6733" y="connsiteY6733"/>
                </a:cxn>
                <a:cxn ang="0">
                  <a:pos x="connsiteX6734" y="connsiteY6734"/>
                </a:cxn>
                <a:cxn ang="0">
                  <a:pos x="connsiteX6735" y="connsiteY6735"/>
                </a:cxn>
                <a:cxn ang="0">
                  <a:pos x="connsiteX6736" y="connsiteY6736"/>
                </a:cxn>
                <a:cxn ang="0">
                  <a:pos x="connsiteX6737" y="connsiteY6737"/>
                </a:cxn>
                <a:cxn ang="0">
                  <a:pos x="connsiteX6738" y="connsiteY6738"/>
                </a:cxn>
                <a:cxn ang="0">
                  <a:pos x="connsiteX6739" y="connsiteY6739"/>
                </a:cxn>
                <a:cxn ang="0">
                  <a:pos x="connsiteX6740" y="connsiteY6740"/>
                </a:cxn>
                <a:cxn ang="0">
                  <a:pos x="connsiteX6741" y="connsiteY6741"/>
                </a:cxn>
                <a:cxn ang="0">
                  <a:pos x="connsiteX6742" y="connsiteY6742"/>
                </a:cxn>
                <a:cxn ang="0">
                  <a:pos x="connsiteX6743" y="connsiteY6743"/>
                </a:cxn>
                <a:cxn ang="0">
                  <a:pos x="connsiteX6744" y="connsiteY6744"/>
                </a:cxn>
                <a:cxn ang="0">
                  <a:pos x="connsiteX6745" y="connsiteY6745"/>
                </a:cxn>
                <a:cxn ang="0">
                  <a:pos x="connsiteX6746" y="connsiteY6746"/>
                </a:cxn>
                <a:cxn ang="0">
                  <a:pos x="connsiteX6747" y="connsiteY6747"/>
                </a:cxn>
                <a:cxn ang="0">
                  <a:pos x="connsiteX6748" y="connsiteY6748"/>
                </a:cxn>
                <a:cxn ang="0">
                  <a:pos x="connsiteX6749" y="connsiteY6749"/>
                </a:cxn>
                <a:cxn ang="0">
                  <a:pos x="connsiteX6750" y="connsiteY6750"/>
                </a:cxn>
                <a:cxn ang="0">
                  <a:pos x="connsiteX6751" y="connsiteY6751"/>
                </a:cxn>
                <a:cxn ang="0">
                  <a:pos x="connsiteX6752" y="connsiteY6752"/>
                </a:cxn>
                <a:cxn ang="0">
                  <a:pos x="connsiteX6753" y="connsiteY6753"/>
                </a:cxn>
                <a:cxn ang="0">
                  <a:pos x="connsiteX6754" y="connsiteY6754"/>
                </a:cxn>
                <a:cxn ang="0">
                  <a:pos x="connsiteX6755" y="connsiteY6755"/>
                </a:cxn>
                <a:cxn ang="0">
                  <a:pos x="connsiteX6756" y="connsiteY6756"/>
                </a:cxn>
                <a:cxn ang="0">
                  <a:pos x="connsiteX6757" y="connsiteY6757"/>
                </a:cxn>
                <a:cxn ang="0">
                  <a:pos x="connsiteX6758" y="connsiteY6758"/>
                </a:cxn>
                <a:cxn ang="0">
                  <a:pos x="connsiteX6759" y="connsiteY6759"/>
                </a:cxn>
                <a:cxn ang="0">
                  <a:pos x="connsiteX6760" y="connsiteY6760"/>
                </a:cxn>
                <a:cxn ang="0">
                  <a:pos x="connsiteX6761" y="connsiteY6761"/>
                </a:cxn>
                <a:cxn ang="0">
                  <a:pos x="connsiteX6762" y="connsiteY6762"/>
                </a:cxn>
                <a:cxn ang="0">
                  <a:pos x="connsiteX6763" y="connsiteY6763"/>
                </a:cxn>
                <a:cxn ang="0">
                  <a:pos x="connsiteX6764" y="connsiteY6764"/>
                </a:cxn>
                <a:cxn ang="0">
                  <a:pos x="connsiteX6765" y="connsiteY6765"/>
                </a:cxn>
                <a:cxn ang="0">
                  <a:pos x="connsiteX6766" y="connsiteY6766"/>
                </a:cxn>
                <a:cxn ang="0">
                  <a:pos x="connsiteX6767" y="connsiteY6767"/>
                </a:cxn>
                <a:cxn ang="0">
                  <a:pos x="connsiteX6768" y="connsiteY6768"/>
                </a:cxn>
                <a:cxn ang="0">
                  <a:pos x="connsiteX6769" y="connsiteY6769"/>
                </a:cxn>
                <a:cxn ang="0">
                  <a:pos x="connsiteX6770" y="connsiteY6770"/>
                </a:cxn>
                <a:cxn ang="0">
                  <a:pos x="connsiteX6771" y="connsiteY6771"/>
                </a:cxn>
                <a:cxn ang="0">
                  <a:pos x="connsiteX6772" y="connsiteY6772"/>
                </a:cxn>
                <a:cxn ang="0">
                  <a:pos x="connsiteX6773" y="connsiteY6773"/>
                </a:cxn>
                <a:cxn ang="0">
                  <a:pos x="connsiteX6774" y="connsiteY6774"/>
                </a:cxn>
                <a:cxn ang="0">
                  <a:pos x="connsiteX6775" y="connsiteY6775"/>
                </a:cxn>
                <a:cxn ang="0">
                  <a:pos x="connsiteX6776" y="connsiteY6776"/>
                </a:cxn>
                <a:cxn ang="0">
                  <a:pos x="connsiteX6777" y="connsiteY6777"/>
                </a:cxn>
                <a:cxn ang="0">
                  <a:pos x="connsiteX6778" y="connsiteY6778"/>
                </a:cxn>
                <a:cxn ang="0">
                  <a:pos x="connsiteX6779" y="connsiteY6779"/>
                </a:cxn>
                <a:cxn ang="0">
                  <a:pos x="connsiteX6780" y="connsiteY6780"/>
                </a:cxn>
                <a:cxn ang="0">
                  <a:pos x="connsiteX6781" y="connsiteY6781"/>
                </a:cxn>
                <a:cxn ang="0">
                  <a:pos x="connsiteX6782" y="connsiteY6782"/>
                </a:cxn>
                <a:cxn ang="0">
                  <a:pos x="connsiteX6783" y="connsiteY6783"/>
                </a:cxn>
                <a:cxn ang="0">
                  <a:pos x="connsiteX6784" y="connsiteY6784"/>
                </a:cxn>
                <a:cxn ang="0">
                  <a:pos x="connsiteX6785" y="connsiteY6785"/>
                </a:cxn>
                <a:cxn ang="0">
                  <a:pos x="connsiteX6786" y="connsiteY6786"/>
                </a:cxn>
                <a:cxn ang="0">
                  <a:pos x="connsiteX6787" y="connsiteY6787"/>
                </a:cxn>
                <a:cxn ang="0">
                  <a:pos x="connsiteX6788" y="connsiteY6788"/>
                </a:cxn>
                <a:cxn ang="0">
                  <a:pos x="connsiteX6789" y="connsiteY6789"/>
                </a:cxn>
                <a:cxn ang="0">
                  <a:pos x="connsiteX6790" y="connsiteY6790"/>
                </a:cxn>
                <a:cxn ang="0">
                  <a:pos x="connsiteX6791" y="connsiteY6791"/>
                </a:cxn>
                <a:cxn ang="0">
                  <a:pos x="connsiteX6792" y="connsiteY6792"/>
                </a:cxn>
                <a:cxn ang="0">
                  <a:pos x="connsiteX6793" y="connsiteY6793"/>
                </a:cxn>
                <a:cxn ang="0">
                  <a:pos x="connsiteX6794" y="connsiteY6794"/>
                </a:cxn>
                <a:cxn ang="0">
                  <a:pos x="connsiteX6795" y="connsiteY6795"/>
                </a:cxn>
                <a:cxn ang="0">
                  <a:pos x="connsiteX6796" y="connsiteY6796"/>
                </a:cxn>
                <a:cxn ang="0">
                  <a:pos x="connsiteX6797" y="connsiteY6797"/>
                </a:cxn>
                <a:cxn ang="0">
                  <a:pos x="connsiteX6798" y="connsiteY6798"/>
                </a:cxn>
                <a:cxn ang="0">
                  <a:pos x="connsiteX6799" y="connsiteY6799"/>
                </a:cxn>
                <a:cxn ang="0">
                  <a:pos x="connsiteX6800" y="connsiteY6800"/>
                </a:cxn>
                <a:cxn ang="0">
                  <a:pos x="connsiteX6801" y="connsiteY6801"/>
                </a:cxn>
                <a:cxn ang="0">
                  <a:pos x="connsiteX6802" y="connsiteY6802"/>
                </a:cxn>
                <a:cxn ang="0">
                  <a:pos x="connsiteX6803" y="connsiteY6803"/>
                </a:cxn>
                <a:cxn ang="0">
                  <a:pos x="connsiteX6804" y="connsiteY6804"/>
                </a:cxn>
                <a:cxn ang="0">
                  <a:pos x="connsiteX6805" y="connsiteY6805"/>
                </a:cxn>
                <a:cxn ang="0">
                  <a:pos x="connsiteX6806" y="connsiteY6806"/>
                </a:cxn>
                <a:cxn ang="0">
                  <a:pos x="connsiteX6807" y="connsiteY6807"/>
                </a:cxn>
                <a:cxn ang="0">
                  <a:pos x="connsiteX6808" y="connsiteY6808"/>
                </a:cxn>
                <a:cxn ang="0">
                  <a:pos x="connsiteX6809" y="connsiteY6809"/>
                </a:cxn>
                <a:cxn ang="0">
                  <a:pos x="connsiteX6810" y="connsiteY6810"/>
                </a:cxn>
                <a:cxn ang="0">
                  <a:pos x="connsiteX6811" y="connsiteY6811"/>
                </a:cxn>
                <a:cxn ang="0">
                  <a:pos x="connsiteX6812" y="connsiteY6812"/>
                </a:cxn>
                <a:cxn ang="0">
                  <a:pos x="connsiteX6813" y="connsiteY6813"/>
                </a:cxn>
                <a:cxn ang="0">
                  <a:pos x="connsiteX6814" y="connsiteY6814"/>
                </a:cxn>
                <a:cxn ang="0">
                  <a:pos x="connsiteX6815" y="connsiteY6815"/>
                </a:cxn>
                <a:cxn ang="0">
                  <a:pos x="connsiteX6816" y="connsiteY6816"/>
                </a:cxn>
                <a:cxn ang="0">
                  <a:pos x="connsiteX6817" y="connsiteY6817"/>
                </a:cxn>
                <a:cxn ang="0">
                  <a:pos x="connsiteX6818" y="connsiteY6818"/>
                </a:cxn>
                <a:cxn ang="0">
                  <a:pos x="connsiteX6819" y="connsiteY6819"/>
                </a:cxn>
                <a:cxn ang="0">
                  <a:pos x="connsiteX6820" y="connsiteY6820"/>
                </a:cxn>
                <a:cxn ang="0">
                  <a:pos x="connsiteX6821" y="connsiteY6821"/>
                </a:cxn>
                <a:cxn ang="0">
                  <a:pos x="connsiteX6822" y="connsiteY6822"/>
                </a:cxn>
                <a:cxn ang="0">
                  <a:pos x="connsiteX6823" y="connsiteY6823"/>
                </a:cxn>
                <a:cxn ang="0">
                  <a:pos x="connsiteX6824" y="connsiteY6824"/>
                </a:cxn>
                <a:cxn ang="0">
                  <a:pos x="connsiteX6825" y="connsiteY6825"/>
                </a:cxn>
                <a:cxn ang="0">
                  <a:pos x="connsiteX6826" y="connsiteY6826"/>
                </a:cxn>
                <a:cxn ang="0">
                  <a:pos x="connsiteX6827" y="connsiteY6827"/>
                </a:cxn>
                <a:cxn ang="0">
                  <a:pos x="connsiteX6828" y="connsiteY6828"/>
                </a:cxn>
                <a:cxn ang="0">
                  <a:pos x="connsiteX6829" y="connsiteY6829"/>
                </a:cxn>
                <a:cxn ang="0">
                  <a:pos x="connsiteX6830" y="connsiteY6830"/>
                </a:cxn>
                <a:cxn ang="0">
                  <a:pos x="connsiteX6831" y="connsiteY6831"/>
                </a:cxn>
                <a:cxn ang="0">
                  <a:pos x="connsiteX6832" y="connsiteY6832"/>
                </a:cxn>
                <a:cxn ang="0">
                  <a:pos x="connsiteX6833" y="connsiteY6833"/>
                </a:cxn>
                <a:cxn ang="0">
                  <a:pos x="connsiteX6834" y="connsiteY6834"/>
                </a:cxn>
                <a:cxn ang="0">
                  <a:pos x="connsiteX6835" y="connsiteY6835"/>
                </a:cxn>
                <a:cxn ang="0">
                  <a:pos x="connsiteX6836" y="connsiteY6836"/>
                </a:cxn>
                <a:cxn ang="0">
                  <a:pos x="connsiteX6837" y="connsiteY6837"/>
                </a:cxn>
                <a:cxn ang="0">
                  <a:pos x="connsiteX6838" y="connsiteY6838"/>
                </a:cxn>
                <a:cxn ang="0">
                  <a:pos x="connsiteX6839" y="connsiteY6839"/>
                </a:cxn>
                <a:cxn ang="0">
                  <a:pos x="connsiteX6840" y="connsiteY6840"/>
                </a:cxn>
                <a:cxn ang="0">
                  <a:pos x="connsiteX6841" y="connsiteY6841"/>
                </a:cxn>
                <a:cxn ang="0">
                  <a:pos x="connsiteX6842" y="connsiteY6842"/>
                </a:cxn>
                <a:cxn ang="0">
                  <a:pos x="connsiteX6843" y="connsiteY6843"/>
                </a:cxn>
                <a:cxn ang="0">
                  <a:pos x="connsiteX6844" y="connsiteY6844"/>
                </a:cxn>
                <a:cxn ang="0">
                  <a:pos x="connsiteX6845" y="connsiteY6845"/>
                </a:cxn>
                <a:cxn ang="0">
                  <a:pos x="connsiteX6846" y="connsiteY6846"/>
                </a:cxn>
                <a:cxn ang="0">
                  <a:pos x="connsiteX6847" y="connsiteY6847"/>
                </a:cxn>
                <a:cxn ang="0">
                  <a:pos x="connsiteX6848" y="connsiteY6848"/>
                </a:cxn>
                <a:cxn ang="0">
                  <a:pos x="connsiteX6849" y="connsiteY6849"/>
                </a:cxn>
                <a:cxn ang="0">
                  <a:pos x="connsiteX6850" y="connsiteY6850"/>
                </a:cxn>
                <a:cxn ang="0">
                  <a:pos x="connsiteX6851" y="connsiteY6851"/>
                </a:cxn>
                <a:cxn ang="0">
                  <a:pos x="connsiteX6852" y="connsiteY6852"/>
                </a:cxn>
                <a:cxn ang="0">
                  <a:pos x="connsiteX6853" y="connsiteY6853"/>
                </a:cxn>
                <a:cxn ang="0">
                  <a:pos x="connsiteX6854" y="connsiteY6854"/>
                </a:cxn>
                <a:cxn ang="0">
                  <a:pos x="connsiteX6855" y="connsiteY6855"/>
                </a:cxn>
                <a:cxn ang="0">
                  <a:pos x="connsiteX6856" y="connsiteY6856"/>
                </a:cxn>
                <a:cxn ang="0">
                  <a:pos x="connsiteX6857" y="connsiteY6857"/>
                </a:cxn>
                <a:cxn ang="0">
                  <a:pos x="connsiteX6858" y="connsiteY6858"/>
                </a:cxn>
                <a:cxn ang="0">
                  <a:pos x="connsiteX6859" y="connsiteY6859"/>
                </a:cxn>
                <a:cxn ang="0">
                  <a:pos x="connsiteX6860" y="connsiteY6860"/>
                </a:cxn>
                <a:cxn ang="0">
                  <a:pos x="connsiteX6861" y="connsiteY6861"/>
                </a:cxn>
                <a:cxn ang="0">
                  <a:pos x="connsiteX6862" y="connsiteY6862"/>
                </a:cxn>
                <a:cxn ang="0">
                  <a:pos x="connsiteX6863" y="connsiteY6863"/>
                </a:cxn>
                <a:cxn ang="0">
                  <a:pos x="connsiteX6864" y="connsiteY6864"/>
                </a:cxn>
                <a:cxn ang="0">
                  <a:pos x="connsiteX6865" y="connsiteY6865"/>
                </a:cxn>
                <a:cxn ang="0">
                  <a:pos x="connsiteX6866" y="connsiteY6866"/>
                </a:cxn>
                <a:cxn ang="0">
                  <a:pos x="connsiteX6867" y="connsiteY6867"/>
                </a:cxn>
                <a:cxn ang="0">
                  <a:pos x="connsiteX6868" y="connsiteY6868"/>
                </a:cxn>
                <a:cxn ang="0">
                  <a:pos x="connsiteX6869" y="connsiteY6869"/>
                </a:cxn>
                <a:cxn ang="0">
                  <a:pos x="connsiteX6870" y="connsiteY6870"/>
                </a:cxn>
                <a:cxn ang="0">
                  <a:pos x="connsiteX6871" y="connsiteY6871"/>
                </a:cxn>
                <a:cxn ang="0">
                  <a:pos x="connsiteX6872" y="connsiteY6872"/>
                </a:cxn>
                <a:cxn ang="0">
                  <a:pos x="connsiteX6873" y="connsiteY6873"/>
                </a:cxn>
                <a:cxn ang="0">
                  <a:pos x="connsiteX6874" y="connsiteY6874"/>
                </a:cxn>
                <a:cxn ang="0">
                  <a:pos x="connsiteX6875" y="connsiteY6875"/>
                </a:cxn>
                <a:cxn ang="0">
                  <a:pos x="connsiteX6876" y="connsiteY6876"/>
                </a:cxn>
                <a:cxn ang="0">
                  <a:pos x="connsiteX6877" y="connsiteY6877"/>
                </a:cxn>
                <a:cxn ang="0">
                  <a:pos x="connsiteX6878" y="connsiteY6878"/>
                </a:cxn>
                <a:cxn ang="0">
                  <a:pos x="connsiteX6879" y="connsiteY6879"/>
                </a:cxn>
                <a:cxn ang="0">
                  <a:pos x="connsiteX6880" y="connsiteY6880"/>
                </a:cxn>
                <a:cxn ang="0">
                  <a:pos x="connsiteX6881" y="connsiteY6881"/>
                </a:cxn>
                <a:cxn ang="0">
                  <a:pos x="connsiteX6882" y="connsiteY6882"/>
                </a:cxn>
                <a:cxn ang="0">
                  <a:pos x="connsiteX6883" y="connsiteY6883"/>
                </a:cxn>
                <a:cxn ang="0">
                  <a:pos x="connsiteX6884" y="connsiteY6884"/>
                </a:cxn>
                <a:cxn ang="0">
                  <a:pos x="connsiteX6885" y="connsiteY6885"/>
                </a:cxn>
                <a:cxn ang="0">
                  <a:pos x="connsiteX6886" y="connsiteY6886"/>
                </a:cxn>
                <a:cxn ang="0">
                  <a:pos x="connsiteX6887" y="connsiteY6887"/>
                </a:cxn>
                <a:cxn ang="0">
                  <a:pos x="connsiteX6888" y="connsiteY6888"/>
                </a:cxn>
                <a:cxn ang="0">
                  <a:pos x="connsiteX6889" y="connsiteY6889"/>
                </a:cxn>
                <a:cxn ang="0">
                  <a:pos x="connsiteX6890" y="connsiteY6890"/>
                </a:cxn>
                <a:cxn ang="0">
                  <a:pos x="connsiteX6891" y="connsiteY6891"/>
                </a:cxn>
                <a:cxn ang="0">
                  <a:pos x="connsiteX6892" y="connsiteY6892"/>
                </a:cxn>
                <a:cxn ang="0">
                  <a:pos x="connsiteX6893" y="connsiteY6893"/>
                </a:cxn>
                <a:cxn ang="0">
                  <a:pos x="connsiteX6894" y="connsiteY6894"/>
                </a:cxn>
                <a:cxn ang="0">
                  <a:pos x="connsiteX6895" y="connsiteY6895"/>
                </a:cxn>
                <a:cxn ang="0">
                  <a:pos x="connsiteX6896" y="connsiteY6896"/>
                </a:cxn>
                <a:cxn ang="0">
                  <a:pos x="connsiteX6897" y="connsiteY6897"/>
                </a:cxn>
                <a:cxn ang="0">
                  <a:pos x="connsiteX6898" y="connsiteY6898"/>
                </a:cxn>
                <a:cxn ang="0">
                  <a:pos x="connsiteX6899" y="connsiteY6899"/>
                </a:cxn>
                <a:cxn ang="0">
                  <a:pos x="connsiteX6900" y="connsiteY6900"/>
                </a:cxn>
                <a:cxn ang="0">
                  <a:pos x="connsiteX6901" y="connsiteY6901"/>
                </a:cxn>
                <a:cxn ang="0">
                  <a:pos x="connsiteX6902" y="connsiteY6902"/>
                </a:cxn>
                <a:cxn ang="0">
                  <a:pos x="connsiteX6903" y="connsiteY6903"/>
                </a:cxn>
                <a:cxn ang="0">
                  <a:pos x="connsiteX6904" y="connsiteY6904"/>
                </a:cxn>
                <a:cxn ang="0">
                  <a:pos x="connsiteX6905" y="connsiteY6905"/>
                </a:cxn>
                <a:cxn ang="0">
                  <a:pos x="connsiteX6906" y="connsiteY6906"/>
                </a:cxn>
                <a:cxn ang="0">
                  <a:pos x="connsiteX6907" y="connsiteY6907"/>
                </a:cxn>
                <a:cxn ang="0">
                  <a:pos x="connsiteX6908" y="connsiteY6908"/>
                </a:cxn>
                <a:cxn ang="0">
                  <a:pos x="connsiteX6909" y="connsiteY6909"/>
                </a:cxn>
                <a:cxn ang="0">
                  <a:pos x="connsiteX6910" y="connsiteY6910"/>
                </a:cxn>
                <a:cxn ang="0">
                  <a:pos x="connsiteX6911" y="connsiteY6911"/>
                </a:cxn>
                <a:cxn ang="0">
                  <a:pos x="connsiteX6912" y="connsiteY6912"/>
                </a:cxn>
                <a:cxn ang="0">
                  <a:pos x="connsiteX6913" y="connsiteY6913"/>
                </a:cxn>
                <a:cxn ang="0">
                  <a:pos x="connsiteX6914" y="connsiteY6914"/>
                </a:cxn>
                <a:cxn ang="0">
                  <a:pos x="connsiteX6915" y="connsiteY6915"/>
                </a:cxn>
                <a:cxn ang="0">
                  <a:pos x="connsiteX6916" y="connsiteY6916"/>
                </a:cxn>
                <a:cxn ang="0">
                  <a:pos x="connsiteX6917" y="connsiteY6917"/>
                </a:cxn>
                <a:cxn ang="0">
                  <a:pos x="connsiteX6918" y="connsiteY6918"/>
                </a:cxn>
                <a:cxn ang="0">
                  <a:pos x="connsiteX6919" y="connsiteY6919"/>
                </a:cxn>
                <a:cxn ang="0">
                  <a:pos x="connsiteX6920" y="connsiteY6920"/>
                </a:cxn>
                <a:cxn ang="0">
                  <a:pos x="connsiteX6921" y="connsiteY6921"/>
                </a:cxn>
                <a:cxn ang="0">
                  <a:pos x="connsiteX6922" y="connsiteY6922"/>
                </a:cxn>
                <a:cxn ang="0">
                  <a:pos x="connsiteX6923" y="connsiteY6923"/>
                </a:cxn>
                <a:cxn ang="0">
                  <a:pos x="connsiteX6924" y="connsiteY6924"/>
                </a:cxn>
                <a:cxn ang="0">
                  <a:pos x="connsiteX6925" y="connsiteY6925"/>
                </a:cxn>
                <a:cxn ang="0">
                  <a:pos x="connsiteX6926" y="connsiteY6926"/>
                </a:cxn>
                <a:cxn ang="0">
                  <a:pos x="connsiteX6927" y="connsiteY6927"/>
                </a:cxn>
                <a:cxn ang="0">
                  <a:pos x="connsiteX6928" y="connsiteY6928"/>
                </a:cxn>
                <a:cxn ang="0">
                  <a:pos x="connsiteX6929" y="connsiteY6929"/>
                </a:cxn>
                <a:cxn ang="0">
                  <a:pos x="connsiteX6930" y="connsiteY6930"/>
                </a:cxn>
                <a:cxn ang="0">
                  <a:pos x="connsiteX6931" y="connsiteY6931"/>
                </a:cxn>
                <a:cxn ang="0">
                  <a:pos x="connsiteX6932" y="connsiteY6932"/>
                </a:cxn>
                <a:cxn ang="0">
                  <a:pos x="connsiteX6933" y="connsiteY6933"/>
                </a:cxn>
                <a:cxn ang="0">
                  <a:pos x="connsiteX6934" y="connsiteY6934"/>
                </a:cxn>
                <a:cxn ang="0">
                  <a:pos x="connsiteX6935" y="connsiteY6935"/>
                </a:cxn>
                <a:cxn ang="0">
                  <a:pos x="connsiteX6936" y="connsiteY6936"/>
                </a:cxn>
                <a:cxn ang="0">
                  <a:pos x="connsiteX6937" y="connsiteY6937"/>
                </a:cxn>
                <a:cxn ang="0">
                  <a:pos x="connsiteX6938" y="connsiteY6938"/>
                </a:cxn>
                <a:cxn ang="0">
                  <a:pos x="connsiteX6939" y="connsiteY6939"/>
                </a:cxn>
                <a:cxn ang="0">
                  <a:pos x="connsiteX6940" y="connsiteY6940"/>
                </a:cxn>
                <a:cxn ang="0">
                  <a:pos x="connsiteX6941" y="connsiteY6941"/>
                </a:cxn>
                <a:cxn ang="0">
                  <a:pos x="connsiteX6942" y="connsiteY6942"/>
                </a:cxn>
                <a:cxn ang="0">
                  <a:pos x="connsiteX6943" y="connsiteY6943"/>
                </a:cxn>
                <a:cxn ang="0">
                  <a:pos x="connsiteX6944" y="connsiteY6944"/>
                </a:cxn>
                <a:cxn ang="0">
                  <a:pos x="connsiteX6945" y="connsiteY6945"/>
                </a:cxn>
                <a:cxn ang="0">
                  <a:pos x="connsiteX6946" y="connsiteY6946"/>
                </a:cxn>
                <a:cxn ang="0">
                  <a:pos x="connsiteX6947" y="connsiteY6947"/>
                </a:cxn>
                <a:cxn ang="0">
                  <a:pos x="connsiteX6948" y="connsiteY6948"/>
                </a:cxn>
                <a:cxn ang="0">
                  <a:pos x="connsiteX6949" y="connsiteY6949"/>
                </a:cxn>
                <a:cxn ang="0">
                  <a:pos x="connsiteX6950" y="connsiteY6950"/>
                </a:cxn>
                <a:cxn ang="0">
                  <a:pos x="connsiteX6951" y="connsiteY6951"/>
                </a:cxn>
                <a:cxn ang="0">
                  <a:pos x="connsiteX6952" y="connsiteY6952"/>
                </a:cxn>
                <a:cxn ang="0">
                  <a:pos x="connsiteX6953" y="connsiteY6953"/>
                </a:cxn>
                <a:cxn ang="0">
                  <a:pos x="connsiteX6954" y="connsiteY6954"/>
                </a:cxn>
                <a:cxn ang="0">
                  <a:pos x="connsiteX6955" y="connsiteY6955"/>
                </a:cxn>
                <a:cxn ang="0">
                  <a:pos x="connsiteX6956" y="connsiteY6956"/>
                </a:cxn>
                <a:cxn ang="0">
                  <a:pos x="connsiteX6957" y="connsiteY6957"/>
                </a:cxn>
                <a:cxn ang="0">
                  <a:pos x="connsiteX6958" y="connsiteY6958"/>
                </a:cxn>
                <a:cxn ang="0">
                  <a:pos x="connsiteX6959" y="connsiteY6959"/>
                </a:cxn>
                <a:cxn ang="0">
                  <a:pos x="connsiteX6960" y="connsiteY6960"/>
                </a:cxn>
                <a:cxn ang="0">
                  <a:pos x="connsiteX6961" y="connsiteY6961"/>
                </a:cxn>
                <a:cxn ang="0">
                  <a:pos x="connsiteX6962" y="connsiteY6962"/>
                </a:cxn>
                <a:cxn ang="0">
                  <a:pos x="connsiteX6963" y="connsiteY6963"/>
                </a:cxn>
                <a:cxn ang="0">
                  <a:pos x="connsiteX6964" y="connsiteY6964"/>
                </a:cxn>
                <a:cxn ang="0">
                  <a:pos x="connsiteX6965" y="connsiteY6965"/>
                </a:cxn>
                <a:cxn ang="0">
                  <a:pos x="connsiteX6966" y="connsiteY6966"/>
                </a:cxn>
                <a:cxn ang="0">
                  <a:pos x="connsiteX6967" y="connsiteY6967"/>
                </a:cxn>
                <a:cxn ang="0">
                  <a:pos x="connsiteX6968" y="connsiteY6968"/>
                </a:cxn>
                <a:cxn ang="0">
                  <a:pos x="connsiteX6969" y="connsiteY6969"/>
                </a:cxn>
                <a:cxn ang="0">
                  <a:pos x="connsiteX6970" y="connsiteY6970"/>
                </a:cxn>
                <a:cxn ang="0">
                  <a:pos x="connsiteX6971" y="connsiteY6971"/>
                </a:cxn>
                <a:cxn ang="0">
                  <a:pos x="connsiteX6972" y="connsiteY6972"/>
                </a:cxn>
                <a:cxn ang="0">
                  <a:pos x="connsiteX6973" y="connsiteY6973"/>
                </a:cxn>
                <a:cxn ang="0">
                  <a:pos x="connsiteX6974" y="connsiteY6974"/>
                </a:cxn>
                <a:cxn ang="0">
                  <a:pos x="connsiteX6975" y="connsiteY6975"/>
                </a:cxn>
                <a:cxn ang="0">
                  <a:pos x="connsiteX6976" y="connsiteY6976"/>
                </a:cxn>
                <a:cxn ang="0">
                  <a:pos x="connsiteX6977" y="connsiteY6977"/>
                </a:cxn>
                <a:cxn ang="0">
                  <a:pos x="connsiteX6978" y="connsiteY6978"/>
                </a:cxn>
                <a:cxn ang="0">
                  <a:pos x="connsiteX6979" y="connsiteY6979"/>
                </a:cxn>
                <a:cxn ang="0">
                  <a:pos x="connsiteX6980" y="connsiteY6980"/>
                </a:cxn>
                <a:cxn ang="0">
                  <a:pos x="connsiteX6981" y="connsiteY6981"/>
                </a:cxn>
                <a:cxn ang="0">
                  <a:pos x="connsiteX6982" y="connsiteY6982"/>
                </a:cxn>
                <a:cxn ang="0">
                  <a:pos x="connsiteX6983" y="connsiteY6983"/>
                </a:cxn>
                <a:cxn ang="0">
                  <a:pos x="connsiteX6984" y="connsiteY6984"/>
                </a:cxn>
                <a:cxn ang="0">
                  <a:pos x="connsiteX6985" y="connsiteY6985"/>
                </a:cxn>
                <a:cxn ang="0">
                  <a:pos x="connsiteX6986" y="connsiteY6986"/>
                </a:cxn>
                <a:cxn ang="0">
                  <a:pos x="connsiteX6987" y="connsiteY6987"/>
                </a:cxn>
                <a:cxn ang="0">
                  <a:pos x="connsiteX6988" y="connsiteY6988"/>
                </a:cxn>
                <a:cxn ang="0">
                  <a:pos x="connsiteX6989" y="connsiteY6989"/>
                </a:cxn>
                <a:cxn ang="0">
                  <a:pos x="connsiteX6990" y="connsiteY6990"/>
                </a:cxn>
                <a:cxn ang="0">
                  <a:pos x="connsiteX6991" y="connsiteY6991"/>
                </a:cxn>
                <a:cxn ang="0">
                  <a:pos x="connsiteX6992" y="connsiteY6992"/>
                </a:cxn>
                <a:cxn ang="0">
                  <a:pos x="connsiteX6993" y="connsiteY6993"/>
                </a:cxn>
                <a:cxn ang="0">
                  <a:pos x="connsiteX6994" y="connsiteY6994"/>
                </a:cxn>
                <a:cxn ang="0">
                  <a:pos x="connsiteX6995" y="connsiteY6995"/>
                </a:cxn>
                <a:cxn ang="0">
                  <a:pos x="connsiteX6996" y="connsiteY6996"/>
                </a:cxn>
                <a:cxn ang="0">
                  <a:pos x="connsiteX6997" y="connsiteY6997"/>
                </a:cxn>
                <a:cxn ang="0">
                  <a:pos x="connsiteX6998" y="connsiteY6998"/>
                </a:cxn>
                <a:cxn ang="0">
                  <a:pos x="connsiteX6999" y="connsiteY6999"/>
                </a:cxn>
                <a:cxn ang="0">
                  <a:pos x="connsiteX7000" y="connsiteY7000"/>
                </a:cxn>
                <a:cxn ang="0">
                  <a:pos x="connsiteX7001" y="connsiteY7001"/>
                </a:cxn>
                <a:cxn ang="0">
                  <a:pos x="connsiteX7002" y="connsiteY7002"/>
                </a:cxn>
                <a:cxn ang="0">
                  <a:pos x="connsiteX7003" y="connsiteY7003"/>
                </a:cxn>
                <a:cxn ang="0">
                  <a:pos x="connsiteX7004" y="connsiteY7004"/>
                </a:cxn>
                <a:cxn ang="0">
                  <a:pos x="connsiteX7005" y="connsiteY7005"/>
                </a:cxn>
                <a:cxn ang="0">
                  <a:pos x="connsiteX7006" y="connsiteY7006"/>
                </a:cxn>
                <a:cxn ang="0">
                  <a:pos x="connsiteX7007" y="connsiteY7007"/>
                </a:cxn>
                <a:cxn ang="0">
                  <a:pos x="connsiteX7008" y="connsiteY7008"/>
                </a:cxn>
                <a:cxn ang="0">
                  <a:pos x="connsiteX7009" y="connsiteY7009"/>
                </a:cxn>
                <a:cxn ang="0">
                  <a:pos x="connsiteX7010" y="connsiteY7010"/>
                </a:cxn>
                <a:cxn ang="0">
                  <a:pos x="connsiteX7011" y="connsiteY7011"/>
                </a:cxn>
                <a:cxn ang="0">
                  <a:pos x="connsiteX7012" y="connsiteY7012"/>
                </a:cxn>
                <a:cxn ang="0">
                  <a:pos x="connsiteX7013" y="connsiteY7013"/>
                </a:cxn>
                <a:cxn ang="0">
                  <a:pos x="connsiteX7014" y="connsiteY7014"/>
                </a:cxn>
                <a:cxn ang="0">
                  <a:pos x="connsiteX7015" y="connsiteY7015"/>
                </a:cxn>
                <a:cxn ang="0">
                  <a:pos x="connsiteX7016" y="connsiteY7016"/>
                </a:cxn>
                <a:cxn ang="0">
                  <a:pos x="connsiteX7017" y="connsiteY7017"/>
                </a:cxn>
                <a:cxn ang="0">
                  <a:pos x="connsiteX7018" y="connsiteY7018"/>
                </a:cxn>
                <a:cxn ang="0">
                  <a:pos x="connsiteX7019" y="connsiteY7019"/>
                </a:cxn>
                <a:cxn ang="0">
                  <a:pos x="connsiteX7020" y="connsiteY7020"/>
                </a:cxn>
                <a:cxn ang="0">
                  <a:pos x="connsiteX7021" y="connsiteY7021"/>
                </a:cxn>
                <a:cxn ang="0">
                  <a:pos x="connsiteX7022" y="connsiteY7022"/>
                </a:cxn>
                <a:cxn ang="0">
                  <a:pos x="connsiteX7023" y="connsiteY7023"/>
                </a:cxn>
                <a:cxn ang="0">
                  <a:pos x="connsiteX7024" y="connsiteY7024"/>
                </a:cxn>
                <a:cxn ang="0">
                  <a:pos x="connsiteX7025" y="connsiteY7025"/>
                </a:cxn>
                <a:cxn ang="0">
                  <a:pos x="connsiteX7026" y="connsiteY7026"/>
                </a:cxn>
                <a:cxn ang="0">
                  <a:pos x="connsiteX7027" y="connsiteY7027"/>
                </a:cxn>
                <a:cxn ang="0">
                  <a:pos x="connsiteX7028" y="connsiteY7028"/>
                </a:cxn>
                <a:cxn ang="0">
                  <a:pos x="connsiteX7029" y="connsiteY7029"/>
                </a:cxn>
                <a:cxn ang="0">
                  <a:pos x="connsiteX7030" y="connsiteY7030"/>
                </a:cxn>
                <a:cxn ang="0">
                  <a:pos x="connsiteX7031" y="connsiteY7031"/>
                </a:cxn>
                <a:cxn ang="0">
                  <a:pos x="connsiteX7032" y="connsiteY7032"/>
                </a:cxn>
                <a:cxn ang="0">
                  <a:pos x="connsiteX7033" y="connsiteY7033"/>
                </a:cxn>
                <a:cxn ang="0">
                  <a:pos x="connsiteX7034" y="connsiteY7034"/>
                </a:cxn>
                <a:cxn ang="0">
                  <a:pos x="connsiteX7035" y="connsiteY7035"/>
                </a:cxn>
                <a:cxn ang="0">
                  <a:pos x="connsiteX7036" y="connsiteY7036"/>
                </a:cxn>
                <a:cxn ang="0">
                  <a:pos x="connsiteX7037" y="connsiteY7037"/>
                </a:cxn>
                <a:cxn ang="0">
                  <a:pos x="connsiteX7038" y="connsiteY7038"/>
                </a:cxn>
                <a:cxn ang="0">
                  <a:pos x="connsiteX7039" y="connsiteY7039"/>
                </a:cxn>
                <a:cxn ang="0">
                  <a:pos x="connsiteX7040" y="connsiteY7040"/>
                </a:cxn>
                <a:cxn ang="0">
                  <a:pos x="connsiteX7041" y="connsiteY7041"/>
                </a:cxn>
                <a:cxn ang="0">
                  <a:pos x="connsiteX7042" y="connsiteY7042"/>
                </a:cxn>
                <a:cxn ang="0">
                  <a:pos x="connsiteX7043" y="connsiteY7043"/>
                </a:cxn>
                <a:cxn ang="0">
                  <a:pos x="connsiteX7044" y="connsiteY7044"/>
                </a:cxn>
                <a:cxn ang="0">
                  <a:pos x="connsiteX7045" y="connsiteY7045"/>
                </a:cxn>
                <a:cxn ang="0">
                  <a:pos x="connsiteX7046" y="connsiteY7046"/>
                </a:cxn>
                <a:cxn ang="0">
                  <a:pos x="connsiteX7047" y="connsiteY7047"/>
                </a:cxn>
                <a:cxn ang="0">
                  <a:pos x="connsiteX7048" y="connsiteY7048"/>
                </a:cxn>
                <a:cxn ang="0">
                  <a:pos x="connsiteX7049" y="connsiteY7049"/>
                </a:cxn>
                <a:cxn ang="0">
                  <a:pos x="connsiteX7050" y="connsiteY7050"/>
                </a:cxn>
                <a:cxn ang="0">
                  <a:pos x="connsiteX7051" y="connsiteY7051"/>
                </a:cxn>
                <a:cxn ang="0">
                  <a:pos x="connsiteX7052" y="connsiteY7052"/>
                </a:cxn>
                <a:cxn ang="0">
                  <a:pos x="connsiteX7053" y="connsiteY7053"/>
                </a:cxn>
                <a:cxn ang="0">
                  <a:pos x="connsiteX7054" y="connsiteY7054"/>
                </a:cxn>
                <a:cxn ang="0">
                  <a:pos x="connsiteX7055" y="connsiteY7055"/>
                </a:cxn>
                <a:cxn ang="0">
                  <a:pos x="connsiteX7056" y="connsiteY7056"/>
                </a:cxn>
                <a:cxn ang="0">
                  <a:pos x="connsiteX7057" y="connsiteY7057"/>
                </a:cxn>
                <a:cxn ang="0">
                  <a:pos x="connsiteX7058" y="connsiteY7058"/>
                </a:cxn>
                <a:cxn ang="0">
                  <a:pos x="connsiteX7059" y="connsiteY7059"/>
                </a:cxn>
                <a:cxn ang="0">
                  <a:pos x="connsiteX7060" y="connsiteY7060"/>
                </a:cxn>
                <a:cxn ang="0">
                  <a:pos x="connsiteX7061" y="connsiteY7061"/>
                </a:cxn>
                <a:cxn ang="0">
                  <a:pos x="connsiteX7062" y="connsiteY7062"/>
                </a:cxn>
                <a:cxn ang="0">
                  <a:pos x="connsiteX7063" y="connsiteY7063"/>
                </a:cxn>
                <a:cxn ang="0">
                  <a:pos x="connsiteX7064" y="connsiteY7064"/>
                </a:cxn>
                <a:cxn ang="0">
                  <a:pos x="connsiteX7065" y="connsiteY7065"/>
                </a:cxn>
                <a:cxn ang="0">
                  <a:pos x="connsiteX7066" y="connsiteY7066"/>
                </a:cxn>
                <a:cxn ang="0">
                  <a:pos x="connsiteX7067" y="connsiteY7067"/>
                </a:cxn>
                <a:cxn ang="0">
                  <a:pos x="connsiteX7068" y="connsiteY7068"/>
                </a:cxn>
                <a:cxn ang="0">
                  <a:pos x="connsiteX7069" y="connsiteY7069"/>
                </a:cxn>
                <a:cxn ang="0">
                  <a:pos x="connsiteX7070" y="connsiteY7070"/>
                </a:cxn>
                <a:cxn ang="0">
                  <a:pos x="connsiteX7071" y="connsiteY7071"/>
                </a:cxn>
                <a:cxn ang="0">
                  <a:pos x="connsiteX7072" y="connsiteY7072"/>
                </a:cxn>
                <a:cxn ang="0">
                  <a:pos x="connsiteX7073" y="connsiteY7073"/>
                </a:cxn>
                <a:cxn ang="0">
                  <a:pos x="connsiteX7074" y="connsiteY7074"/>
                </a:cxn>
                <a:cxn ang="0">
                  <a:pos x="connsiteX7075" y="connsiteY7075"/>
                </a:cxn>
                <a:cxn ang="0">
                  <a:pos x="connsiteX7076" y="connsiteY7076"/>
                </a:cxn>
                <a:cxn ang="0">
                  <a:pos x="connsiteX7077" y="connsiteY7077"/>
                </a:cxn>
                <a:cxn ang="0">
                  <a:pos x="connsiteX7078" y="connsiteY7078"/>
                </a:cxn>
                <a:cxn ang="0">
                  <a:pos x="connsiteX7079" y="connsiteY7079"/>
                </a:cxn>
                <a:cxn ang="0">
                  <a:pos x="connsiteX7080" y="connsiteY7080"/>
                </a:cxn>
                <a:cxn ang="0">
                  <a:pos x="connsiteX7081" y="connsiteY7081"/>
                </a:cxn>
                <a:cxn ang="0">
                  <a:pos x="connsiteX7082" y="connsiteY7082"/>
                </a:cxn>
                <a:cxn ang="0">
                  <a:pos x="connsiteX7083" y="connsiteY7083"/>
                </a:cxn>
                <a:cxn ang="0">
                  <a:pos x="connsiteX7084" y="connsiteY7084"/>
                </a:cxn>
                <a:cxn ang="0">
                  <a:pos x="connsiteX7085" y="connsiteY7085"/>
                </a:cxn>
                <a:cxn ang="0">
                  <a:pos x="connsiteX7086" y="connsiteY7086"/>
                </a:cxn>
                <a:cxn ang="0">
                  <a:pos x="connsiteX7087" y="connsiteY7087"/>
                </a:cxn>
                <a:cxn ang="0">
                  <a:pos x="connsiteX7088" y="connsiteY7088"/>
                </a:cxn>
                <a:cxn ang="0">
                  <a:pos x="connsiteX7089" y="connsiteY7089"/>
                </a:cxn>
                <a:cxn ang="0">
                  <a:pos x="connsiteX7090" y="connsiteY7090"/>
                </a:cxn>
                <a:cxn ang="0">
                  <a:pos x="connsiteX7091" y="connsiteY7091"/>
                </a:cxn>
                <a:cxn ang="0">
                  <a:pos x="connsiteX7092" y="connsiteY7092"/>
                </a:cxn>
                <a:cxn ang="0">
                  <a:pos x="connsiteX7093" y="connsiteY7093"/>
                </a:cxn>
                <a:cxn ang="0">
                  <a:pos x="connsiteX7094" y="connsiteY7094"/>
                </a:cxn>
                <a:cxn ang="0">
                  <a:pos x="connsiteX7095" y="connsiteY7095"/>
                </a:cxn>
                <a:cxn ang="0">
                  <a:pos x="connsiteX7096" y="connsiteY7096"/>
                </a:cxn>
                <a:cxn ang="0">
                  <a:pos x="connsiteX7097" y="connsiteY7097"/>
                </a:cxn>
                <a:cxn ang="0">
                  <a:pos x="connsiteX7098" y="connsiteY7098"/>
                </a:cxn>
                <a:cxn ang="0">
                  <a:pos x="connsiteX7099" y="connsiteY7099"/>
                </a:cxn>
                <a:cxn ang="0">
                  <a:pos x="connsiteX7100" y="connsiteY7100"/>
                </a:cxn>
                <a:cxn ang="0">
                  <a:pos x="connsiteX7101" y="connsiteY7101"/>
                </a:cxn>
                <a:cxn ang="0">
                  <a:pos x="connsiteX7102" y="connsiteY7102"/>
                </a:cxn>
                <a:cxn ang="0">
                  <a:pos x="connsiteX7103" y="connsiteY7103"/>
                </a:cxn>
                <a:cxn ang="0">
                  <a:pos x="connsiteX7104" y="connsiteY7104"/>
                </a:cxn>
                <a:cxn ang="0">
                  <a:pos x="connsiteX7105" y="connsiteY7105"/>
                </a:cxn>
                <a:cxn ang="0">
                  <a:pos x="connsiteX7106" y="connsiteY7106"/>
                </a:cxn>
                <a:cxn ang="0">
                  <a:pos x="connsiteX7107" y="connsiteY7107"/>
                </a:cxn>
                <a:cxn ang="0">
                  <a:pos x="connsiteX7108" y="connsiteY7108"/>
                </a:cxn>
                <a:cxn ang="0">
                  <a:pos x="connsiteX7109" y="connsiteY7109"/>
                </a:cxn>
                <a:cxn ang="0">
                  <a:pos x="connsiteX7110" y="connsiteY7110"/>
                </a:cxn>
                <a:cxn ang="0">
                  <a:pos x="connsiteX7111" y="connsiteY7111"/>
                </a:cxn>
                <a:cxn ang="0">
                  <a:pos x="connsiteX7112" y="connsiteY7112"/>
                </a:cxn>
                <a:cxn ang="0">
                  <a:pos x="connsiteX7113" y="connsiteY7113"/>
                </a:cxn>
                <a:cxn ang="0">
                  <a:pos x="connsiteX7114" y="connsiteY7114"/>
                </a:cxn>
                <a:cxn ang="0">
                  <a:pos x="connsiteX7115" y="connsiteY7115"/>
                </a:cxn>
                <a:cxn ang="0">
                  <a:pos x="connsiteX7116" y="connsiteY7116"/>
                </a:cxn>
                <a:cxn ang="0">
                  <a:pos x="connsiteX7117" y="connsiteY7117"/>
                </a:cxn>
                <a:cxn ang="0">
                  <a:pos x="connsiteX7118" y="connsiteY7118"/>
                </a:cxn>
                <a:cxn ang="0">
                  <a:pos x="connsiteX7119" y="connsiteY7119"/>
                </a:cxn>
                <a:cxn ang="0">
                  <a:pos x="connsiteX7120" y="connsiteY7120"/>
                </a:cxn>
                <a:cxn ang="0">
                  <a:pos x="connsiteX7121" y="connsiteY7121"/>
                </a:cxn>
                <a:cxn ang="0">
                  <a:pos x="connsiteX7122" y="connsiteY7122"/>
                </a:cxn>
                <a:cxn ang="0">
                  <a:pos x="connsiteX7123" y="connsiteY7123"/>
                </a:cxn>
                <a:cxn ang="0">
                  <a:pos x="connsiteX7124" y="connsiteY7124"/>
                </a:cxn>
                <a:cxn ang="0">
                  <a:pos x="connsiteX7125" y="connsiteY7125"/>
                </a:cxn>
                <a:cxn ang="0">
                  <a:pos x="connsiteX7126" y="connsiteY7126"/>
                </a:cxn>
                <a:cxn ang="0">
                  <a:pos x="connsiteX7127" y="connsiteY7127"/>
                </a:cxn>
                <a:cxn ang="0">
                  <a:pos x="connsiteX7128" y="connsiteY7128"/>
                </a:cxn>
                <a:cxn ang="0">
                  <a:pos x="connsiteX7129" y="connsiteY7129"/>
                </a:cxn>
                <a:cxn ang="0">
                  <a:pos x="connsiteX7130" y="connsiteY7130"/>
                </a:cxn>
                <a:cxn ang="0">
                  <a:pos x="connsiteX7131" y="connsiteY7131"/>
                </a:cxn>
                <a:cxn ang="0">
                  <a:pos x="connsiteX7132" y="connsiteY7132"/>
                </a:cxn>
                <a:cxn ang="0">
                  <a:pos x="connsiteX7133" y="connsiteY7133"/>
                </a:cxn>
                <a:cxn ang="0">
                  <a:pos x="connsiteX7134" y="connsiteY7134"/>
                </a:cxn>
                <a:cxn ang="0">
                  <a:pos x="connsiteX7135" y="connsiteY7135"/>
                </a:cxn>
                <a:cxn ang="0">
                  <a:pos x="connsiteX7136" y="connsiteY7136"/>
                </a:cxn>
                <a:cxn ang="0">
                  <a:pos x="connsiteX7137" y="connsiteY7137"/>
                </a:cxn>
                <a:cxn ang="0">
                  <a:pos x="connsiteX7138" y="connsiteY7138"/>
                </a:cxn>
                <a:cxn ang="0">
                  <a:pos x="connsiteX7139" y="connsiteY7139"/>
                </a:cxn>
                <a:cxn ang="0">
                  <a:pos x="connsiteX7140" y="connsiteY7140"/>
                </a:cxn>
                <a:cxn ang="0">
                  <a:pos x="connsiteX7141" y="connsiteY7141"/>
                </a:cxn>
                <a:cxn ang="0">
                  <a:pos x="connsiteX7142" y="connsiteY7142"/>
                </a:cxn>
                <a:cxn ang="0">
                  <a:pos x="connsiteX7143" y="connsiteY7143"/>
                </a:cxn>
                <a:cxn ang="0">
                  <a:pos x="connsiteX7144" y="connsiteY7144"/>
                </a:cxn>
                <a:cxn ang="0">
                  <a:pos x="connsiteX7145" y="connsiteY7145"/>
                </a:cxn>
                <a:cxn ang="0">
                  <a:pos x="connsiteX7146" y="connsiteY7146"/>
                </a:cxn>
                <a:cxn ang="0">
                  <a:pos x="connsiteX7147" y="connsiteY7147"/>
                </a:cxn>
                <a:cxn ang="0">
                  <a:pos x="connsiteX7148" y="connsiteY7148"/>
                </a:cxn>
                <a:cxn ang="0">
                  <a:pos x="connsiteX7149" y="connsiteY7149"/>
                </a:cxn>
                <a:cxn ang="0">
                  <a:pos x="connsiteX7150" y="connsiteY7150"/>
                </a:cxn>
                <a:cxn ang="0">
                  <a:pos x="connsiteX7151" y="connsiteY7151"/>
                </a:cxn>
                <a:cxn ang="0">
                  <a:pos x="connsiteX7152" y="connsiteY7152"/>
                </a:cxn>
                <a:cxn ang="0">
                  <a:pos x="connsiteX7153" y="connsiteY7153"/>
                </a:cxn>
                <a:cxn ang="0">
                  <a:pos x="connsiteX7154" y="connsiteY7154"/>
                </a:cxn>
                <a:cxn ang="0">
                  <a:pos x="connsiteX7155" y="connsiteY7155"/>
                </a:cxn>
                <a:cxn ang="0">
                  <a:pos x="connsiteX7156" y="connsiteY7156"/>
                </a:cxn>
                <a:cxn ang="0">
                  <a:pos x="connsiteX7157" y="connsiteY7157"/>
                </a:cxn>
                <a:cxn ang="0">
                  <a:pos x="connsiteX7158" y="connsiteY7158"/>
                </a:cxn>
                <a:cxn ang="0">
                  <a:pos x="connsiteX7159" y="connsiteY7159"/>
                </a:cxn>
                <a:cxn ang="0">
                  <a:pos x="connsiteX7160" y="connsiteY7160"/>
                </a:cxn>
                <a:cxn ang="0">
                  <a:pos x="connsiteX7161" y="connsiteY7161"/>
                </a:cxn>
                <a:cxn ang="0">
                  <a:pos x="connsiteX7162" y="connsiteY7162"/>
                </a:cxn>
                <a:cxn ang="0">
                  <a:pos x="connsiteX7163" y="connsiteY7163"/>
                </a:cxn>
                <a:cxn ang="0">
                  <a:pos x="connsiteX7164" y="connsiteY7164"/>
                </a:cxn>
                <a:cxn ang="0">
                  <a:pos x="connsiteX7165" y="connsiteY7165"/>
                </a:cxn>
                <a:cxn ang="0">
                  <a:pos x="connsiteX7166" y="connsiteY7166"/>
                </a:cxn>
                <a:cxn ang="0">
                  <a:pos x="connsiteX7167" y="connsiteY7167"/>
                </a:cxn>
                <a:cxn ang="0">
                  <a:pos x="connsiteX7168" y="connsiteY7168"/>
                </a:cxn>
                <a:cxn ang="0">
                  <a:pos x="connsiteX7169" y="connsiteY7169"/>
                </a:cxn>
                <a:cxn ang="0">
                  <a:pos x="connsiteX7170" y="connsiteY7170"/>
                </a:cxn>
                <a:cxn ang="0">
                  <a:pos x="connsiteX7171" y="connsiteY7171"/>
                </a:cxn>
                <a:cxn ang="0">
                  <a:pos x="connsiteX7172" y="connsiteY7172"/>
                </a:cxn>
                <a:cxn ang="0">
                  <a:pos x="connsiteX7173" y="connsiteY7173"/>
                </a:cxn>
                <a:cxn ang="0">
                  <a:pos x="connsiteX7174" y="connsiteY7174"/>
                </a:cxn>
                <a:cxn ang="0">
                  <a:pos x="connsiteX7175" y="connsiteY7175"/>
                </a:cxn>
                <a:cxn ang="0">
                  <a:pos x="connsiteX7176" y="connsiteY7176"/>
                </a:cxn>
                <a:cxn ang="0">
                  <a:pos x="connsiteX7177" y="connsiteY7177"/>
                </a:cxn>
                <a:cxn ang="0">
                  <a:pos x="connsiteX7178" y="connsiteY7178"/>
                </a:cxn>
                <a:cxn ang="0">
                  <a:pos x="connsiteX7179" y="connsiteY7179"/>
                </a:cxn>
                <a:cxn ang="0">
                  <a:pos x="connsiteX7180" y="connsiteY7180"/>
                </a:cxn>
                <a:cxn ang="0">
                  <a:pos x="connsiteX7181" y="connsiteY7181"/>
                </a:cxn>
                <a:cxn ang="0">
                  <a:pos x="connsiteX7182" y="connsiteY7182"/>
                </a:cxn>
                <a:cxn ang="0">
                  <a:pos x="connsiteX7183" y="connsiteY7183"/>
                </a:cxn>
                <a:cxn ang="0">
                  <a:pos x="connsiteX7184" y="connsiteY7184"/>
                </a:cxn>
                <a:cxn ang="0">
                  <a:pos x="connsiteX7185" y="connsiteY7185"/>
                </a:cxn>
                <a:cxn ang="0">
                  <a:pos x="connsiteX7186" y="connsiteY7186"/>
                </a:cxn>
                <a:cxn ang="0">
                  <a:pos x="connsiteX7187" y="connsiteY7187"/>
                </a:cxn>
                <a:cxn ang="0">
                  <a:pos x="connsiteX7188" y="connsiteY7188"/>
                </a:cxn>
                <a:cxn ang="0">
                  <a:pos x="connsiteX7189" y="connsiteY7189"/>
                </a:cxn>
                <a:cxn ang="0">
                  <a:pos x="connsiteX7190" y="connsiteY7190"/>
                </a:cxn>
                <a:cxn ang="0">
                  <a:pos x="connsiteX7191" y="connsiteY7191"/>
                </a:cxn>
                <a:cxn ang="0">
                  <a:pos x="connsiteX7192" y="connsiteY7192"/>
                </a:cxn>
                <a:cxn ang="0">
                  <a:pos x="connsiteX7193" y="connsiteY7193"/>
                </a:cxn>
                <a:cxn ang="0">
                  <a:pos x="connsiteX7194" y="connsiteY7194"/>
                </a:cxn>
                <a:cxn ang="0">
                  <a:pos x="connsiteX7195" y="connsiteY7195"/>
                </a:cxn>
                <a:cxn ang="0">
                  <a:pos x="connsiteX7196" y="connsiteY7196"/>
                </a:cxn>
                <a:cxn ang="0">
                  <a:pos x="connsiteX7197" y="connsiteY7197"/>
                </a:cxn>
                <a:cxn ang="0">
                  <a:pos x="connsiteX7198" y="connsiteY7198"/>
                </a:cxn>
                <a:cxn ang="0">
                  <a:pos x="connsiteX7199" y="connsiteY7199"/>
                </a:cxn>
                <a:cxn ang="0">
                  <a:pos x="connsiteX7200" y="connsiteY7200"/>
                </a:cxn>
                <a:cxn ang="0">
                  <a:pos x="connsiteX7201" y="connsiteY7201"/>
                </a:cxn>
                <a:cxn ang="0">
                  <a:pos x="connsiteX7202" y="connsiteY7202"/>
                </a:cxn>
                <a:cxn ang="0">
                  <a:pos x="connsiteX7203" y="connsiteY7203"/>
                </a:cxn>
                <a:cxn ang="0">
                  <a:pos x="connsiteX7204" y="connsiteY7204"/>
                </a:cxn>
                <a:cxn ang="0">
                  <a:pos x="connsiteX7205" y="connsiteY7205"/>
                </a:cxn>
                <a:cxn ang="0">
                  <a:pos x="connsiteX7206" y="connsiteY7206"/>
                </a:cxn>
                <a:cxn ang="0">
                  <a:pos x="connsiteX7207" y="connsiteY7207"/>
                </a:cxn>
                <a:cxn ang="0">
                  <a:pos x="connsiteX7208" y="connsiteY7208"/>
                </a:cxn>
                <a:cxn ang="0">
                  <a:pos x="connsiteX7209" y="connsiteY7209"/>
                </a:cxn>
                <a:cxn ang="0">
                  <a:pos x="connsiteX7210" y="connsiteY7210"/>
                </a:cxn>
                <a:cxn ang="0">
                  <a:pos x="connsiteX7211" y="connsiteY7211"/>
                </a:cxn>
                <a:cxn ang="0">
                  <a:pos x="connsiteX7212" y="connsiteY7212"/>
                </a:cxn>
                <a:cxn ang="0">
                  <a:pos x="connsiteX7213" y="connsiteY7213"/>
                </a:cxn>
                <a:cxn ang="0">
                  <a:pos x="connsiteX7214" y="connsiteY7214"/>
                </a:cxn>
                <a:cxn ang="0">
                  <a:pos x="connsiteX7215" y="connsiteY7215"/>
                </a:cxn>
                <a:cxn ang="0">
                  <a:pos x="connsiteX7216" y="connsiteY7216"/>
                </a:cxn>
                <a:cxn ang="0">
                  <a:pos x="connsiteX7217" y="connsiteY7217"/>
                </a:cxn>
                <a:cxn ang="0">
                  <a:pos x="connsiteX7218" y="connsiteY7218"/>
                </a:cxn>
                <a:cxn ang="0">
                  <a:pos x="connsiteX7219" y="connsiteY7219"/>
                </a:cxn>
                <a:cxn ang="0">
                  <a:pos x="connsiteX7220" y="connsiteY7220"/>
                </a:cxn>
                <a:cxn ang="0">
                  <a:pos x="connsiteX7221" y="connsiteY7221"/>
                </a:cxn>
                <a:cxn ang="0">
                  <a:pos x="connsiteX7222" y="connsiteY7222"/>
                </a:cxn>
                <a:cxn ang="0">
                  <a:pos x="connsiteX7223" y="connsiteY7223"/>
                </a:cxn>
                <a:cxn ang="0">
                  <a:pos x="connsiteX7224" y="connsiteY7224"/>
                </a:cxn>
                <a:cxn ang="0">
                  <a:pos x="connsiteX7225" y="connsiteY7225"/>
                </a:cxn>
                <a:cxn ang="0">
                  <a:pos x="connsiteX7226" y="connsiteY7226"/>
                </a:cxn>
                <a:cxn ang="0">
                  <a:pos x="connsiteX7227" y="connsiteY7227"/>
                </a:cxn>
                <a:cxn ang="0">
                  <a:pos x="connsiteX7228" y="connsiteY7228"/>
                </a:cxn>
                <a:cxn ang="0">
                  <a:pos x="connsiteX7229" y="connsiteY7229"/>
                </a:cxn>
                <a:cxn ang="0">
                  <a:pos x="connsiteX7230" y="connsiteY7230"/>
                </a:cxn>
                <a:cxn ang="0">
                  <a:pos x="connsiteX7231" y="connsiteY7231"/>
                </a:cxn>
                <a:cxn ang="0">
                  <a:pos x="connsiteX7232" y="connsiteY7232"/>
                </a:cxn>
                <a:cxn ang="0">
                  <a:pos x="connsiteX7233" y="connsiteY7233"/>
                </a:cxn>
                <a:cxn ang="0">
                  <a:pos x="connsiteX7234" y="connsiteY7234"/>
                </a:cxn>
                <a:cxn ang="0">
                  <a:pos x="connsiteX7235" y="connsiteY7235"/>
                </a:cxn>
                <a:cxn ang="0">
                  <a:pos x="connsiteX7236" y="connsiteY7236"/>
                </a:cxn>
                <a:cxn ang="0">
                  <a:pos x="connsiteX7237" y="connsiteY7237"/>
                </a:cxn>
                <a:cxn ang="0">
                  <a:pos x="connsiteX7238" y="connsiteY7238"/>
                </a:cxn>
                <a:cxn ang="0">
                  <a:pos x="connsiteX7239" y="connsiteY7239"/>
                </a:cxn>
                <a:cxn ang="0">
                  <a:pos x="connsiteX7240" y="connsiteY7240"/>
                </a:cxn>
                <a:cxn ang="0">
                  <a:pos x="connsiteX7241" y="connsiteY7241"/>
                </a:cxn>
                <a:cxn ang="0">
                  <a:pos x="connsiteX7242" y="connsiteY7242"/>
                </a:cxn>
                <a:cxn ang="0">
                  <a:pos x="connsiteX7243" y="connsiteY7243"/>
                </a:cxn>
                <a:cxn ang="0">
                  <a:pos x="connsiteX7244" y="connsiteY7244"/>
                </a:cxn>
                <a:cxn ang="0">
                  <a:pos x="connsiteX7245" y="connsiteY7245"/>
                </a:cxn>
                <a:cxn ang="0">
                  <a:pos x="connsiteX7246" y="connsiteY7246"/>
                </a:cxn>
                <a:cxn ang="0">
                  <a:pos x="connsiteX7247" y="connsiteY7247"/>
                </a:cxn>
                <a:cxn ang="0">
                  <a:pos x="connsiteX7248" y="connsiteY7248"/>
                </a:cxn>
                <a:cxn ang="0">
                  <a:pos x="connsiteX7249" y="connsiteY7249"/>
                </a:cxn>
                <a:cxn ang="0">
                  <a:pos x="connsiteX7250" y="connsiteY7250"/>
                </a:cxn>
                <a:cxn ang="0">
                  <a:pos x="connsiteX7251" y="connsiteY7251"/>
                </a:cxn>
                <a:cxn ang="0">
                  <a:pos x="connsiteX7252" y="connsiteY7252"/>
                </a:cxn>
                <a:cxn ang="0">
                  <a:pos x="connsiteX7253" y="connsiteY7253"/>
                </a:cxn>
                <a:cxn ang="0">
                  <a:pos x="connsiteX7254" y="connsiteY7254"/>
                </a:cxn>
                <a:cxn ang="0">
                  <a:pos x="connsiteX7255" y="connsiteY7255"/>
                </a:cxn>
                <a:cxn ang="0">
                  <a:pos x="connsiteX7256" y="connsiteY7256"/>
                </a:cxn>
                <a:cxn ang="0">
                  <a:pos x="connsiteX7257" y="connsiteY7257"/>
                </a:cxn>
                <a:cxn ang="0">
                  <a:pos x="connsiteX7258" y="connsiteY7258"/>
                </a:cxn>
                <a:cxn ang="0">
                  <a:pos x="connsiteX7259" y="connsiteY7259"/>
                </a:cxn>
                <a:cxn ang="0">
                  <a:pos x="connsiteX7260" y="connsiteY7260"/>
                </a:cxn>
                <a:cxn ang="0">
                  <a:pos x="connsiteX7261" y="connsiteY7261"/>
                </a:cxn>
                <a:cxn ang="0">
                  <a:pos x="connsiteX7262" y="connsiteY7262"/>
                </a:cxn>
                <a:cxn ang="0">
                  <a:pos x="connsiteX7263" y="connsiteY7263"/>
                </a:cxn>
                <a:cxn ang="0">
                  <a:pos x="connsiteX7264" y="connsiteY7264"/>
                </a:cxn>
                <a:cxn ang="0">
                  <a:pos x="connsiteX7265" y="connsiteY7265"/>
                </a:cxn>
                <a:cxn ang="0">
                  <a:pos x="connsiteX7266" y="connsiteY7266"/>
                </a:cxn>
                <a:cxn ang="0">
                  <a:pos x="connsiteX7267" y="connsiteY7267"/>
                </a:cxn>
                <a:cxn ang="0">
                  <a:pos x="connsiteX7268" y="connsiteY7268"/>
                </a:cxn>
                <a:cxn ang="0">
                  <a:pos x="connsiteX7269" y="connsiteY7269"/>
                </a:cxn>
                <a:cxn ang="0">
                  <a:pos x="connsiteX7270" y="connsiteY7270"/>
                </a:cxn>
                <a:cxn ang="0">
                  <a:pos x="connsiteX7271" y="connsiteY7271"/>
                </a:cxn>
                <a:cxn ang="0">
                  <a:pos x="connsiteX7272" y="connsiteY7272"/>
                </a:cxn>
                <a:cxn ang="0">
                  <a:pos x="connsiteX7273" y="connsiteY7273"/>
                </a:cxn>
                <a:cxn ang="0">
                  <a:pos x="connsiteX7274" y="connsiteY7274"/>
                </a:cxn>
                <a:cxn ang="0">
                  <a:pos x="connsiteX7275" y="connsiteY7275"/>
                </a:cxn>
                <a:cxn ang="0">
                  <a:pos x="connsiteX7276" y="connsiteY7276"/>
                </a:cxn>
                <a:cxn ang="0">
                  <a:pos x="connsiteX7277" y="connsiteY7277"/>
                </a:cxn>
                <a:cxn ang="0">
                  <a:pos x="connsiteX7278" y="connsiteY7278"/>
                </a:cxn>
                <a:cxn ang="0">
                  <a:pos x="connsiteX7279" y="connsiteY7279"/>
                </a:cxn>
                <a:cxn ang="0">
                  <a:pos x="connsiteX7280" y="connsiteY7280"/>
                </a:cxn>
                <a:cxn ang="0">
                  <a:pos x="connsiteX7281" y="connsiteY7281"/>
                </a:cxn>
                <a:cxn ang="0">
                  <a:pos x="connsiteX7282" y="connsiteY7282"/>
                </a:cxn>
                <a:cxn ang="0">
                  <a:pos x="connsiteX7283" y="connsiteY7283"/>
                </a:cxn>
                <a:cxn ang="0">
                  <a:pos x="connsiteX7284" y="connsiteY7284"/>
                </a:cxn>
                <a:cxn ang="0">
                  <a:pos x="connsiteX7285" y="connsiteY7285"/>
                </a:cxn>
                <a:cxn ang="0">
                  <a:pos x="connsiteX7286" y="connsiteY7286"/>
                </a:cxn>
                <a:cxn ang="0">
                  <a:pos x="connsiteX7287" y="connsiteY7287"/>
                </a:cxn>
                <a:cxn ang="0">
                  <a:pos x="connsiteX7288" y="connsiteY7288"/>
                </a:cxn>
                <a:cxn ang="0">
                  <a:pos x="connsiteX7289" y="connsiteY7289"/>
                </a:cxn>
                <a:cxn ang="0">
                  <a:pos x="connsiteX7290" y="connsiteY7290"/>
                </a:cxn>
                <a:cxn ang="0">
                  <a:pos x="connsiteX7291" y="connsiteY7291"/>
                </a:cxn>
                <a:cxn ang="0">
                  <a:pos x="connsiteX7292" y="connsiteY7292"/>
                </a:cxn>
                <a:cxn ang="0">
                  <a:pos x="connsiteX7293" y="connsiteY7293"/>
                </a:cxn>
                <a:cxn ang="0">
                  <a:pos x="connsiteX7294" y="connsiteY7294"/>
                </a:cxn>
                <a:cxn ang="0">
                  <a:pos x="connsiteX7295" y="connsiteY7295"/>
                </a:cxn>
                <a:cxn ang="0">
                  <a:pos x="connsiteX7296" y="connsiteY7296"/>
                </a:cxn>
                <a:cxn ang="0">
                  <a:pos x="connsiteX7297" y="connsiteY7297"/>
                </a:cxn>
                <a:cxn ang="0">
                  <a:pos x="connsiteX7298" y="connsiteY7298"/>
                </a:cxn>
                <a:cxn ang="0">
                  <a:pos x="connsiteX7299" y="connsiteY7299"/>
                </a:cxn>
                <a:cxn ang="0">
                  <a:pos x="connsiteX7300" y="connsiteY7300"/>
                </a:cxn>
                <a:cxn ang="0">
                  <a:pos x="connsiteX7301" y="connsiteY7301"/>
                </a:cxn>
                <a:cxn ang="0">
                  <a:pos x="connsiteX7302" y="connsiteY7302"/>
                </a:cxn>
                <a:cxn ang="0">
                  <a:pos x="connsiteX7303" y="connsiteY7303"/>
                </a:cxn>
                <a:cxn ang="0">
                  <a:pos x="connsiteX7304" y="connsiteY7304"/>
                </a:cxn>
                <a:cxn ang="0">
                  <a:pos x="connsiteX7305" y="connsiteY7305"/>
                </a:cxn>
                <a:cxn ang="0">
                  <a:pos x="connsiteX7306" y="connsiteY7306"/>
                </a:cxn>
                <a:cxn ang="0">
                  <a:pos x="connsiteX7307" y="connsiteY7307"/>
                </a:cxn>
                <a:cxn ang="0">
                  <a:pos x="connsiteX7308" y="connsiteY7308"/>
                </a:cxn>
                <a:cxn ang="0">
                  <a:pos x="connsiteX7309" y="connsiteY7309"/>
                </a:cxn>
                <a:cxn ang="0">
                  <a:pos x="connsiteX7310" y="connsiteY7310"/>
                </a:cxn>
                <a:cxn ang="0">
                  <a:pos x="connsiteX7311" y="connsiteY7311"/>
                </a:cxn>
                <a:cxn ang="0">
                  <a:pos x="connsiteX7312" y="connsiteY7312"/>
                </a:cxn>
                <a:cxn ang="0">
                  <a:pos x="connsiteX7313" y="connsiteY7313"/>
                </a:cxn>
                <a:cxn ang="0">
                  <a:pos x="connsiteX7314" y="connsiteY7314"/>
                </a:cxn>
                <a:cxn ang="0">
                  <a:pos x="connsiteX7315" y="connsiteY7315"/>
                </a:cxn>
                <a:cxn ang="0">
                  <a:pos x="connsiteX7316" y="connsiteY7316"/>
                </a:cxn>
                <a:cxn ang="0">
                  <a:pos x="connsiteX7317" y="connsiteY7317"/>
                </a:cxn>
                <a:cxn ang="0">
                  <a:pos x="connsiteX7318" y="connsiteY7318"/>
                </a:cxn>
                <a:cxn ang="0">
                  <a:pos x="connsiteX7319" y="connsiteY7319"/>
                </a:cxn>
                <a:cxn ang="0">
                  <a:pos x="connsiteX7320" y="connsiteY7320"/>
                </a:cxn>
                <a:cxn ang="0">
                  <a:pos x="connsiteX7321" y="connsiteY7321"/>
                </a:cxn>
                <a:cxn ang="0">
                  <a:pos x="connsiteX7322" y="connsiteY7322"/>
                </a:cxn>
                <a:cxn ang="0">
                  <a:pos x="connsiteX7323" y="connsiteY7323"/>
                </a:cxn>
                <a:cxn ang="0">
                  <a:pos x="connsiteX7324" y="connsiteY7324"/>
                </a:cxn>
                <a:cxn ang="0">
                  <a:pos x="connsiteX7325" y="connsiteY7325"/>
                </a:cxn>
                <a:cxn ang="0">
                  <a:pos x="connsiteX7326" y="connsiteY7326"/>
                </a:cxn>
                <a:cxn ang="0">
                  <a:pos x="connsiteX7327" y="connsiteY7327"/>
                </a:cxn>
                <a:cxn ang="0">
                  <a:pos x="connsiteX7328" y="connsiteY7328"/>
                </a:cxn>
                <a:cxn ang="0">
                  <a:pos x="connsiteX7329" y="connsiteY7329"/>
                </a:cxn>
                <a:cxn ang="0">
                  <a:pos x="connsiteX7330" y="connsiteY7330"/>
                </a:cxn>
                <a:cxn ang="0">
                  <a:pos x="connsiteX7331" y="connsiteY7331"/>
                </a:cxn>
                <a:cxn ang="0">
                  <a:pos x="connsiteX7332" y="connsiteY7332"/>
                </a:cxn>
                <a:cxn ang="0">
                  <a:pos x="connsiteX7333" y="connsiteY7333"/>
                </a:cxn>
                <a:cxn ang="0">
                  <a:pos x="connsiteX7334" y="connsiteY7334"/>
                </a:cxn>
                <a:cxn ang="0">
                  <a:pos x="connsiteX7335" y="connsiteY7335"/>
                </a:cxn>
                <a:cxn ang="0">
                  <a:pos x="connsiteX7336" y="connsiteY7336"/>
                </a:cxn>
                <a:cxn ang="0">
                  <a:pos x="connsiteX7337" y="connsiteY7337"/>
                </a:cxn>
                <a:cxn ang="0">
                  <a:pos x="connsiteX7338" y="connsiteY7338"/>
                </a:cxn>
                <a:cxn ang="0">
                  <a:pos x="connsiteX7339" y="connsiteY7339"/>
                </a:cxn>
                <a:cxn ang="0">
                  <a:pos x="connsiteX7340" y="connsiteY7340"/>
                </a:cxn>
                <a:cxn ang="0">
                  <a:pos x="connsiteX7341" y="connsiteY7341"/>
                </a:cxn>
                <a:cxn ang="0">
                  <a:pos x="connsiteX7342" y="connsiteY7342"/>
                </a:cxn>
                <a:cxn ang="0">
                  <a:pos x="connsiteX7343" y="connsiteY7343"/>
                </a:cxn>
                <a:cxn ang="0">
                  <a:pos x="connsiteX7344" y="connsiteY7344"/>
                </a:cxn>
                <a:cxn ang="0">
                  <a:pos x="connsiteX7345" y="connsiteY7345"/>
                </a:cxn>
                <a:cxn ang="0">
                  <a:pos x="connsiteX7346" y="connsiteY7346"/>
                </a:cxn>
                <a:cxn ang="0">
                  <a:pos x="connsiteX7347" y="connsiteY7347"/>
                </a:cxn>
                <a:cxn ang="0">
                  <a:pos x="connsiteX7348" y="connsiteY7348"/>
                </a:cxn>
                <a:cxn ang="0">
                  <a:pos x="connsiteX7349" y="connsiteY7349"/>
                </a:cxn>
                <a:cxn ang="0">
                  <a:pos x="connsiteX7350" y="connsiteY7350"/>
                </a:cxn>
                <a:cxn ang="0">
                  <a:pos x="connsiteX7351" y="connsiteY7351"/>
                </a:cxn>
                <a:cxn ang="0">
                  <a:pos x="connsiteX7352" y="connsiteY7352"/>
                </a:cxn>
                <a:cxn ang="0">
                  <a:pos x="connsiteX7353" y="connsiteY7353"/>
                </a:cxn>
                <a:cxn ang="0">
                  <a:pos x="connsiteX7354" y="connsiteY7354"/>
                </a:cxn>
                <a:cxn ang="0">
                  <a:pos x="connsiteX7355" y="connsiteY7355"/>
                </a:cxn>
                <a:cxn ang="0">
                  <a:pos x="connsiteX7356" y="connsiteY7356"/>
                </a:cxn>
                <a:cxn ang="0">
                  <a:pos x="connsiteX7357" y="connsiteY7357"/>
                </a:cxn>
                <a:cxn ang="0">
                  <a:pos x="connsiteX7358" y="connsiteY7358"/>
                </a:cxn>
                <a:cxn ang="0">
                  <a:pos x="connsiteX7359" y="connsiteY7359"/>
                </a:cxn>
                <a:cxn ang="0">
                  <a:pos x="connsiteX7360" y="connsiteY7360"/>
                </a:cxn>
                <a:cxn ang="0">
                  <a:pos x="connsiteX7361" y="connsiteY7361"/>
                </a:cxn>
                <a:cxn ang="0">
                  <a:pos x="connsiteX7362" y="connsiteY7362"/>
                </a:cxn>
                <a:cxn ang="0">
                  <a:pos x="connsiteX7363" y="connsiteY7363"/>
                </a:cxn>
                <a:cxn ang="0">
                  <a:pos x="connsiteX7364" y="connsiteY7364"/>
                </a:cxn>
                <a:cxn ang="0">
                  <a:pos x="connsiteX7365" y="connsiteY7365"/>
                </a:cxn>
                <a:cxn ang="0">
                  <a:pos x="connsiteX7366" y="connsiteY7366"/>
                </a:cxn>
                <a:cxn ang="0">
                  <a:pos x="connsiteX7367" y="connsiteY7367"/>
                </a:cxn>
                <a:cxn ang="0">
                  <a:pos x="connsiteX7368" y="connsiteY7368"/>
                </a:cxn>
                <a:cxn ang="0">
                  <a:pos x="connsiteX7369" y="connsiteY7369"/>
                </a:cxn>
                <a:cxn ang="0">
                  <a:pos x="connsiteX7370" y="connsiteY7370"/>
                </a:cxn>
                <a:cxn ang="0">
                  <a:pos x="connsiteX7371" y="connsiteY7371"/>
                </a:cxn>
                <a:cxn ang="0">
                  <a:pos x="connsiteX7372" y="connsiteY7372"/>
                </a:cxn>
                <a:cxn ang="0">
                  <a:pos x="connsiteX7373" y="connsiteY7373"/>
                </a:cxn>
                <a:cxn ang="0">
                  <a:pos x="connsiteX7374" y="connsiteY7374"/>
                </a:cxn>
                <a:cxn ang="0">
                  <a:pos x="connsiteX7375" y="connsiteY7375"/>
                </a:cxn>
                <a:cxn ang="0">
                  <a:pos x="connsiteX7376" y="connsiteY7376"/>
                </a:cxn>
                <a:cxn ang="0">
                  <a:pos x="connsiteX7377" y="connsiteY7377"/>
                </a:cxn>
                <a:cxn ang="0">
                  <a:pos x="connsiteX7378" y="connsiteY7378"/>
                </a:cxn>
                <a:cxn ang="0">
                  <a:pos x="connsiteX7379" y="connsiteY7379"/>
                </a:cxn>
                <a:cxn ang="0">
                  <a:pos x="connsiteX7380" y="connsiteY7380"/>
                </a:cxn>
                <a:cxn ang="0">
                  <a:pos x="connsiteX7381" y="connsiteY7381"/>
                </a:cxn>
                <a:cxn ang="0">
                  <a:pos x="connsiteX7382" y="connsiteY7382"/>
                </a:cxn>
                <a:cxn ang="0">
                  <a:pos x="connsiteX7383" y="connsiteY7383"/>
                </a:cxn>
                <a:cxn ang="0">
                  <a:pos x="connsiteX7384" y="connsiteY7384"/>
                </a:cxn>
                <a:cxn ang="0">
                  <a:pos x="connsiteX7385" y="connsiteY7385"/>
                </a:cxn>
                <a:cxn ang="0">
                  <a:pos x="connsiteX7386" y="connsiteY7386"/>
                </a:cxn>
                <a:cxn ang="0">
                  <a:pos x="connsiteX7387" y="connsiteY7387"/>
                </a:cxn>
                <a:cxn ang="0">
                  <a:pos x="connsiteX7388" y="connsiteY7388"/>
                </a:cxn>
                <a:cxn ang="0">
                  <a:pos x="connsiteX7389" y="connsiteY7389"/>
                </a:cxn>
                <a:cxn ang="0">
                  <a:pos x="connsiteX7390" y="connsiteY7390"/>
                </a:cxn>
                <a:cxn ang="0">
                  <a:pos x="connsiteX7391" y="connsiteY7391"/>
                </a:cxn>
                <a:cxn ang="0">
                  <a:pos x="connsiteX7392" y="connsiteY7392"/>
                </a:cxn>
                <a:cxn ang="0">
                  <a:pos x="connsiteX7393" y="connsiteY7393"/>
                </a:cxn>
                <a:cxn ang="0">
                  <a:pos x="connsiteX7394" y="connsiteY7394"/>
                </a:cxn>
                <a:cxn ang="0">
                  <a:pos x="connsiteX7395" y="connsiteY7395"/>
                </a:cxn>
                <a:cxn ang="0">
                  <a:pos x="connsiteX7396" y="connsiteY7396"/>
                </a:cxn>
                <a:cxn ang="0">
                  <a:pos x="connsiteX7397" y="connsiteY7397"/>
                </a:cxn>
                <a:cxn ang="0">
                  <a:pos x="connsiteX7398" y="connsiteY7398"/>
                </a:cxn>
                <a:cxn ang="0">
                  <a:pos x="connsiteX7399" y="connsiteY7399"/>
                </a:cxn>
                <a:cxn ang="0">
                  <a:pos x="connsiteX7400" y="connsiteY7400"/>
                </a:cxn>
                <a:cxn ang="0">
                  <a:pos x="connsiteX7401" y="connsiteY7401"/>
                </a:cxn>
                <a:cxn ang="0">
                  <a:pos x="connsiteX7402" y="connsiteY7402"/>
                </a:cxn>
                <a:cxn ang="0">
                  <a:pos x="connsiteX7403" y="connsiteY7403"/>
                </a:cxn>
                <a:cxn ang="0">
                  <a:pos x="connsiteX7404" y="connsiteY7404"/>
                </a:cxn>
                <a:cxn ang="0">
                  <a:pos x="connsiteX7405" y="connsiteY7405"/>
                </a:cxn>
                <a:cxn ang="0">
                  <a:pos x="connsiteX7406" y="connsiteY7406"/>
                </a:cxn>
                <a:cxn ang="0">
                  <a:pos x="connsiteX7407" y="connsiteY7407"/>
                </a:cxn>
                <a:cxn ang="0">
                  <a:pos x="connsiteX7408" y="connsiteY7408"/>
                </a:cxn>
                <a:cxn ang="0">
                  <a:pos x="connsiteX7409" y="connsiteY7409"/>
                </a:cxn>
                <a:cxn ang="0">
                  <a:pos x="connsiteX7410" y="connsiteY7410"/>
                </a:cxn>
                <a:cxn ang="0">
                  <a:pos x="connsiteX7411" y="connsiteY7411"/>
                </a:cxn>
                <a:cxn ang="0">
                  <a:pos x="connsiteX7412" y="connsiteY7412"/>
                </a:cxn>
                <a:cxn ang="0">
                  <a:pos x="connsiteX7413" y="connsiteY7413"/>
                </a:cxn>
                <a:cxn ang="0">
                  <a:pos x="connsiteX7414" y="connsiteY7414"/>
                </a:cxn>
                <a:cxn ang="0">
                  <a:pos x="connsiteX7415" y="connsiteY7415"/>
                </a:cxn>
                <a:cxn ang="0">
                  <a:pos x="connsiteX7416" y="connsiteY7416"/>
                </a:cxn>
                <a:cxn ang="0">
                  <a:pos x="connsiteX7417" y="connsiteY7417"/>
                </a:cxn>
                <a:cxn ang="0">
                  <a:pos x="connsiteX7418" y="connsiteY7418"/>
                </a:cxn>
                <a:cxn ang="0">
                  <a:pos x="connsiteX7419" y="connsiteY7419"/>
                </a:cxn>
                <a:cxn ang="0">
                  <a:pos x="connsiteX7420" y="connsiteY7420"/>
                </a:cxn>
                <a:cxn ang="0">
                  <a:pos x="connsiteX7421" y="connsiteY7421"/>
                </a:cxn>
                <a:cxn ang="0">
                  <a:pos x="connsiteX7422" y="connsiteY7422"/>
                </a:cxn>
                <a:cxn ang="0">
                  <a:pos x="connsiteX7423" y="connsiteY7423"/>
                </a:cxn>
                <a:cxn ang="0">
                  <a:pos x="connsiteX7424" y="connsiteY7424"/>
                </a:cxn>
                <a:cxn ang="0">
                  <a:pos x="connsiteX7425" y="connsiteY7425"/>
                </a:cxn>
                <a:cxn ang="0">
                  <a:pos x="connsiteX7426" y="connsiteY7426"/>
                </a:cxn>
                <a:cxn ang="0">
                  <a:pos x="connsiteX7427" y="connsiteY7427"/>
                </a:cxn>
                <a:cxn ang="0">
                  <a:pos x="connsiteX7428" y="connsiteY7428"/>
                </a:cxn>
                <a:cxn ang="0">
                  <a:pos x="connsiteX7429" y="connsiteY7429"/>
                </a:cxn>
                <a:cxn ang="0">
                  <a:pos x="connsiteX7430" y="connsiteY7430"/>
                </a:cxn>
                <a:cxn ang="0">
                  <a:pos x="connsiteX7431" y="connsiteY7431"/>
                </a:cxn>
                <a:cxn ang="0">
                  <a:pos x="connsiteX7432" y="connsiteY7432"/>
                </a:cxn>
                <a:cxn ang="0">
                  <a:pos x="connsiteX7433" y="connsiteY7433"/>
                </a:cxn>
                <a:cxn ang="0">
                  <a:pos x="connsiteX7434" y="connsiteY7434"/>
                </a:cxn>
                <a:cxn ang="0">
                  <a:pos x="connsiteX7435" y="connsiteY7435"/>
                </a:cxn>
                <a:cxn ang="0">
                  <a:pos x="connsiteX7436" y="connsiteY7436"/>
                </a:cxn>
                <a:cxn ang="0">
                  <a:pos x="connsiteX7437" y="connsiteY7437"/>
                </a:cxn>
                <a:cxn ang="0">
                  <a:pos x="connsiteX7438" y="connsiteY7438"/>
                </a:cxn>
                <a:cxn ang="0">
                  <a:pos x="connsiteX7439" y="connsiteY7439"/>
                </a:cxn>
                <a:cxn ang="0">
                  <a:pos x="connsiteX7440" y="connsiteY7440"/>
                </a:cxn>
                <a:cxn ang="0">
                  <a:pos x="connsiteX7441" y="connsiteY7441"/>
                </a:cxn>
                <a:cxn ang="0">
                  <a:pos x="connsiteX7442" y="connsiteY7442"/>
                </a:cxn>
                <a:cxn ang="0">
                  <a:pos x="connsiteX7443" y="connsiteY7443"/>
                </a:cxn>
                <a:cxn ang="0">
                  <a:pos x="connsiteX7444" y="connsiteY7444"/>
                </a:cxn>
                <a:cxn ang="0">
                  <a:pos x="connsiteX7445" y="connsiteY7445"/>
                </a:cxn>
                <a:cxn ang="0">
                  <a:pos x="connsiteX7446" y="connsiteY7446"/>
                </a:cxn>
                <a:cxn ang="0">
                  <a:pos x="connsiteX7447" y="connsiteY7447"/>
                </a:cxn>
                <a:cxn ang="0">
                  <a:pos x="connsiteX7448" y="connsiteY7448"/>
                </a:cxn>
                <a:cxn ang="0">
                  <a:pos x="connsiteX7449" y="connsiteY7449"/>
                </a:cxn>
                <a:cxn ang="0">
                  <a:pos x="connsiteX7450" y="connsiteY7450"/>
                </a:cxn>
                <a:cxn ang="0">
                  <a:pos x="connsiteX7451" y="connsiteY7451"/>
                </a:cxn>
                <a:cxn ang="0">
                  <a:pos x="connsiteX7452" y="connsiteY7452"/>
                </a:cxn>
                <a:cxn ang="0">
                  <a:pos x="connsiteX7453" y="connsiteY7453"/>
                </a:cxn>
                <a:cxn ang="0">
                  <a:pos x="connsiteX7454" y="connsiteY7454"/>
                </a:cxn>
                <a:cxn ang="0">
                  <a:pos x="connsiteX7455" y="connsiteY7455"/>
                </a:cxn>
                <a:cxn ang="0">
                  <a:pos x="connsiteX7456" y="connsiteY7456"/>
                </a:cxn>
                <a:cxn ang="0">
                  <a:pos x="connsiteX7457" y="connsiteY7457"/>
                </a:cxn>
                <a:cxn ang="0">
                  <a:pos x="connsiteX7458" y="connsiteY7458"/>
                </a:cxn>
                <a:cxn ang="0">
                  <a:pos x="connsiteX7459" y="connsiteY7459"/>
                </a:cxn>
                <a:cxn ang="0">
                  <a:pos x="connsiteX7460" y="connsiteY7460"/>
                </a:cxn>
                <a:cxn ang="0">
                  <a:pos x="connsiteX7461" y="connsiteY7461"/>
                </a:cxn>
                <a:cxn ang="0">
                  <a:pos x="connsiteX7462" y="connsiteY7462"/>
                </a:cxn>
                <a:cxn ang="0">
                  <a:pos x="connsiteX7463" y="connsiteY7463"/>
                </a:cxn>
                <a:cxn ang="0">
                  <a:pos x="connsiteX7464" y="connsiteY7464"/>
                </a:cxn>
                <a:cxn ang="0">
                  <a:pos x="connsiteX7465" y="connsiteY7465"/>
                </a:cxn>
                <a:cxn ang="0">
                  <a:pos x="connsiteX7466" y="connsiteY7466"/>
                </a:cxn>
                <a:cxn ang="0">
                  <a:pos x="connsiteX7467" y="connsiteY7467"/>
                </a:cxn>
                <a:cxn ang="0">
                  <a:pos x="connsiteX7468" y="connsiteY7468"/>
                </a:cxn>
                <a:cxn ang="0">
                  <a:pos x="connsiteX7469" y="connsiteY7469"/>
                </a:cxn>
                <a:cxn ang="0">
                  <a:pos x="connsiteX7470" y="connsiteY7470"/>
                </a:cxn>
                <a:cxn ang="0">
                  <a:pos x="connsiteX7471" y="connsiteY7471"/>
                </a:cxn>
                <a:cxn ang="0">
                  <a:pos x="connsiteX7472" y="connsiteY7472"/>
                </a:cxn>
                <a:cxn ang="0">
                  <a:pos x="connsiteX7473" y="connsiteY7473"/>
                </a:cxn>
                <a:cxn ang="0">
                  <a:pos x="connsiteX7474" y="connsiteY7474"/>
                </a:cxn>
                <a:cxn ang="0">
                  <a:pos x="connsiteX7475" y="connsiteY7475"/>
                </a:cxn>
                <a:cxn ang="0">
                  <a:pos x="connsiteX7476" y="connsiteY7476"/>
                </a:cxn>
                <a:cxn ang="0">
                  <a:pos x="connsiteX7477" y="connsiteY7477"/>
                </a:cxn>
                <a:cxn ang="0">
                  <a:pos x="connsiteX7478" y="connsiteY7478"/>
                </a:cxn>
                <a:cxn ang="0">
                  <a:pos x="connsiteX7479" y="connsiteY7479"/>
                </a:cxn>
                <a:cxn ang="0">
                  <a:pos x="connsiteX7480" y="connsiteY7480"/>
                </a:cxn>
                <a:cxn ang="0">
                  <a:pos x="connsiteX7481" y="connsiteY7481"/>
                </a:cxn>
                <a:cxn ang="0">
                  <a:pos x="connsiteX7482" y="connsiteY7482"/>
                </a:cxn>
                <a:cxn ang="0">
                  <a:pos x="connsiteX7483" y="connsiteY7483"/>
                </a:cxn>
                <a:cxn ang="0">
                  <a:pos x="connsiteX7484" y="connsiteY7484"/>
                </a:cxn>
                <a:cxn ang="0">
                  <a:pos x="connsiteX7485" y="connsiteY7485"/>
                </a:cxn>
                <a:cxn ang="0">
                  <a:pos x="connsiteX7486" y="connsiteY7486"/>
                </a:cxn>
                <a:cxn ang="0">
                  <a:pos x="connsiteX7487" y="connsiteY7487"/>
                </a:cxn>
                <a:cxn ang="0">
                  <a:pos x="connsiteX7488" y="connsiteY7488"/>
                </a:cxn>
                <a:cxn ang="0">
                  <a:pos x="connsiteX7489" y="connsiteY7489"/>
                </a:cxn>
                <a:cxn ang="0">
                  <a:pos x="connsiteX7490" y="connsiteY7490"/>
                </a:cxn>
                <a:cxn ang="0">
                  <a:pos x="connsiteX7491" y="connsiteY7491"/>
                </a:cxn>
                <a:cxn ang="0">
                  <a:pos x="connsiteX7492" y="connsiteY7492"/>
                </a:cxn>
                <a:cxn ang="0">
                  <a:pos x="connsiteX7493" y="connsiteY7493"/>
                </a:cxn>
                <a:cxn ang="0">
                  <a:pos x="connsiteX7494" y="connsiteY7494"/>
                </a:cxn>
                <a:cxn ang="0">
                  <a:pos x="connsiteX7495" y="connsiteY7495"/>
                </a:cxn>
                <a:cxn ang="0">
                  <a:pos x="connsiteX7496" y="connsiteY7496"/>
                </a:cxn>
                <a:cxn ang="0">
                  <a:pos x="connsiteX7497" y="connsiteY7497"/>
                </a:cxn>
                <a:cxn ang="0">
                  <a:pos x="connsiteX7498" y="connsiteY7498"/>
                </a:cxn>
                <a:cxn ang="0">
                  <a:pos x="connsiteX7499" y="connsiteY7499"/>
                </a:cxn>
                <a:cxn ang="0">
                  <a:pos x="connsiteX7500" y="connsiteY7500"/>
                </a:cxn>
                <a:cxn ang="0">
                  <a:pos x="connsiteX7501" y="connsiteY7501"/>
                </a:cxn>
                <a:cxn ang="0">
                  <a:pos x="connsiteX7502" y="connsiteY7502"/>
                </a:cxn>
                <a:cxn ang="0">
                  <a:pos x="connsiteX7503" y="connsiteY7503"/>
                </a:cxn>
                <a:cxn ang="0">
                  <a:pos x="connsiteX7504" y="connsiteY7504"/>
                </a:cxn>
                <a:cxn ang="0">
                  <a:pos x="connsiteX7505" y="connsiteY7505"/>
                </a:cxn>
                <a:cxn ang="0">
                  <a:pos x="connsiteX7506" y="connsiteY7506"/>
                </a:cxn>
                <a:cxn ang="0">
                  <a:pos x="connsiteX7507" y="connsiteY7507"/>
                </a:cxn>
                <a:cxn ang="0">
                  <a:pos x="connsiteX7508" y="connsiteY7508"/>
                </a:cxn>
                <a:cxn ang="0">
                  <a:pos x="connsiteX7509" y="connsiteY7509"/>
                </a:cxn>
                <a:cxn ang="0">
                  <a:pos x="connsiteX7510" y="connsiteY7510"/>
                </a:cxn>
                <a:cxn ang="0">
                  <a:pos x="connsiteX7511" y="connsiteY7511"/>
                </a:cxn>
                <a:cxn ang="0">
                  <a:pos x="connsiteX7512" y="connsiteY7512"/>
                </a:cxn>
                <a:cxn ang="0">
                  <a:pos x="connsiteX7513" y="connsiteY7513"/>
                </a:cxn>
                <a:cxn ang="0">
                  <a:pos x="connsiteX7514" y="connsiteY7514"/>
                </a:cxn>
                <a:cxn ang="0">
                  <a:pos x="connsiteX7515" y="connsiteY7515"/>
                </a:cxn>
                <a:cxn ang="0">
                  <a:pos x="connsiteX7516" y="connsiteY7516"/>
                </a:cxn>
                <a:cxn ang="0">
                  <a:pos x="connsiteX7517" y="connsiteY7517"/>
                </a:cxn>
                <a:cxn ang="0">
                  <a:pos x="connsiteX7518" y="connsiteY7518"/>
                </a:cxn>
                <a:cxn ang="0">
                  <a:pos x="connsiteX7519" y="connsiteY7519"/>
                </a:cxn>
                <a:cxn ang="0">
                  <a:pos x="connsiteX7520" y="connsiteY7520"/>
                </a:cxn>
                <a:cxn ang="0">
                  <a:pos x="connsiteX7521" y="connsiteY7521"/>
                </a:cxn>
                <a:cxn ang="0">
                  <a:pos x="connsiteX7522" y="connsiteY7522"/>
                </a:cxn>
                <a:cxn ang="0">
                  <a:pos x="connsiteX7523" y="connsiteY7523"/>
                </a:cxn>
                <a:cxn ang="0">
                  <a:pos x="connsiteX7524" y="connsiteY7524"/>
                </a:cxn>
                <a:cxn ang="0">
                  <a:pos x="connsiteX7525" y="connsiteY7525"/>
                </a:cxn>
                <a:cxn ang="0">
                  <a:pos x="connsiteX7526" y="connsiteY7526"/>
                </a:cxn>
                <a:cxn ang="0">
                  <a:pos x="connsiteX7527" y="connsiteY7527"/>
                </a:cxn>
                <a:cxn ang="0">
                  <a:pos x="connsiteX7528" y="connsiteY7528"/>
                </a:cxn>
                <a:cxn ang="0">
                  <a:pos x="connsiteX7529" y="connsiteY7529"/>
                </a:cxn>
                <a:cxn ang="0">
                  <a:pos x="connsiteX7530" y="connsiteY7530"/>
                </a:cxn>
                <a:cxn ang="0">
                  <a:pos x="connsiteX7531" y="connsiteY7531"/>
                </a:cxn>
                <a:cxn ang="0">
                  <a:pos x="connsiteX7532" y="connsiteY7532"/>
                </a:cxn>
                <a:cxn ang="0">
                  <a:pos x="connsiteX7533" y="connsiteY7533"/>
                </a:cxn>
                <a:cxn ang="0">
                  <a:pos x="connsiteX7534" y="connsiteY7534"/>
                </a:cxn>
                <a:cxn ang="0">
                  <a:pos x="connsiteX7535" y="connsiteY7535"/>
                </a:cxn>
                <a:cxn ang="0">
                  <a:pos x="connsiteX7536" y="connsiteY7536"/>
                </a:cxn>
                <a:cxn ang="0">
                  <a:pos x="connsiteX7537" y="connsiteY7537"/>
                </a:cxn>
                <a:cxn ang="0">
                  <a:pos x="connsiteX7538" y="connsiteY7538"/>
                </a:cxn>
                <a:cxn ang="0">
                  <a:pos x="connsiteX7539" y="connsiteY7539"/>
                </a:cxn>
                <a:cxn ang="0">
                  <a:pos x="connsiteX7540" y="connsiteY7540"/>
                </a:cxn>
                <a:cxn ang="0">
                  <a:pos x="connsiteX7541" y="connsiteY7541"/>
                </a:cxn>
                <a:cxn ang="0">
                  <a:pos x="connsiteX7542" y="connsiteY7542"/>
                </a:cxn>
                <a:cxn ang="0">
                  <a:pos x="connsiteX7543" y="connsiteY7543"/>
                </a:cxn>
                <a:cxn ang="0">
                  <a:pos x="connsiteX7544" y="connsiteY7544"/>
                </a:cxn>
                <a:cxn ang="0">
                  <a:pos x="connsiteX7545" y="connsiteY7545"/>
                </a:cxn>
                <a:cxn ang="0">
                  <a:pos x="connsiteX7546" y="connsiteY7546"/>
                </a:cxn>
                <a:cxn ang="0">
                  <a:pos x="connsiteX7547" y="connsiteY7547"/>
                </a:cxn>
                <a:cxn ang="0">
                  <a:pos x="connsiteX7548" y="connsiteY7548"/>
                </a:cxn>
                <a:cxn ang="0">
                  <a:pos x="connsiteX7549" y="connsiteY7549"/>
                </a:cxn>
                <a:cxn ang="0">
                  <a:pos x="connsiteX7550" y="connsiteY7550"/>
                </a:cxn>
                <a:cxn ang="0">
                  <a:pos x="connsiteX7551" y="connsiteY7551"/>
                </a:cxn>
                <a:cxn ang="0">
                  <a:pos x="connsiteX7552" y="connsiteY7552"/>
                </a:cxn>
                <a:cxn ang="0">
                  <a:pos x="connsiteX7553" y="connsiteY7553"/>
                </a:cxn>
                <a:cxn ang="0">
                  <a:pos x="connsiteX7554" y="connsiteY7554"/>
                </a:cxn>
                <a:cxn ang="0">
                  <a:pos x="connsiteX7555" y="connsiteY7555"/>
                </a:cxn>
                <a:cxn ang="0">
                  <a:pos x="connsiteX7556" y="connsiteY7556"/>
                </a:cxn>
                <a:cxn ang="0">
                  <a:pos x="connsiteX7557" y="connsiteY7557"/>
                </a:cxn>
                <a:cxn ang="0">
                  <a:pos x="connsiteX7558" y="connsiteY7558"/>
                </a:cxn>
                <a:cxn ang="0">
                  <a:pos x="connsiteX7559" y="connsiteY7559"/>
                </a:cxn>
                <a:cxn ang="0">
                  <a:pos x="connsiteX7560" y="connsiteY7560"/>
                </a:cxn>
                <a:cxn ang="0">
                  <a:pos x="connsiteX7561" y="connsiteY7561"/>
                </a:cxn>
                <a:cxn ang="0">
                  <a:pos x="connsiteX7562" y="connsiteY7562"/>
                </a:cxn>
                <a:cxn ang="0">
                  <a:pos x="connsiteX7563" y="connsiteY7563"/>
                </a:cxn>
                <a:cxn ang="0">
                  <a:pos x="connsiteX7564" y="connsiteY7564"/>
                </a:cxn>
                <a:cxn ang="0">
                  <a:pos x="connsiteX7565" y="connsiteY7565"/>
                </a:cxn>
                <a:cxn ang="0">
                  <a:pos x="connsiteX7566" y="connsiteY7566"/>
                </a:cxn>
                <a:cxn ang="0">
                  <a:pos x="connsiteX7567" y="connsiteY7567"/>
                </a:cxn>
                <a:cxn ang="0">
                  <a:pos x="connsiteX7568" y="connsiteY7568"/>
                </a:cxn>
                <a:cxn ang="0">
                  <a:pos x="connsiteX7569" y="connsiteY7569"/>
                </a:cxn>
                <a:cxn ang="0">
                  <a:pos x="connsiteX7570" y="connsiteY7570"/>
                </a:cxn>
                <a:cxn ang="0">
                  <a:pos x="connsiteX7571" y="connsiteY7571"/>
                </a:cxn>
                <a:cxn ang="0">
                  <a:pos x="connsiteX7572" y="connsiteY7572"/>
                </a:cxn>
                <a:cxn ang="0">
                  <a:pos x="connsiteX7573" y="connsiteY7573"/>
                </a:cxn>
                <a:cxn ang="0">
                  <a:pos x="connsiteX7574" y="connsiteY7574"/>
                </a:cxn>
                <a:cxn ang="0">
                  <a:pos x="connsiteX7575" y="connsiteY7575"/>
                </a:cxn>
                <a:cxn ang="0">
                  <a:pos x="connsiteX7576" y="connsiteY7576"/>
                </a:cxn>
                <a:cxn ang="0">
                  <a:pos x="connsiteX7577" y="connsiteY7577"/>
                </a:cxn>
                <a:cxn ang="0">
                  <a:pos x="connsiteX7578" y="connsiteY7578"/>
                </a:cxn>
                <a:cxn ang="0">
                  <a:pos x="connsiteX7579" y="connsiteY7579"/>
                </a:cxn>
                <a:cxn ang="0">
                  <a:pos x="connsiteX7580" y="connsiteY7580"/>
                </a:cxn>
                <a:cxn ang="0">
                  <a:pos x="connsiteX7581" y="connsiteY7581"/>
                </a:cxn>
                <a:cxn ang="0">
                  <a:pos x="connsiteX7582" y="connsiteY7582"/>
                </a:cxn>
                <a:cxn ang="0">
                  <a:pos x="connsiteX7583" y="connsiteY7583"/>
                </a:cxn>
                <a:cxn ang="0">
                  <a:pos x="connsiteX7584" y="connsiteY7584"/>
                </a:cxn>
                <a:cxn ang="0">
                  <a:pos x="connsiteX7585" y="connsiteY7585"/>
                </a:cxn>
                <a:cxn ang="0">
                  <a:pos x="connsiteX7586" y="connsiteY7586"/>
                </a:cxn>
                <a:cxn ang="0">
                  <a:pos x="connsiteX7587" y="connsiteY7587"/>
                </a:cxn>
                <a:cxn ang="0">
                  <a:pos x="connsiteX7588" y="connsiteY7588"/>
                </a:cxn>
                <a:cxn ang="0">
                  <a:pos x="connsiteX7589" y="connsiteY7589"/>
                </a:cxn>
                <a:cxn ang="0">
                  <a:pos x="connsiteX7590" y="connsiteY7590"/>
                </a:cxn>
                <a:cxn ang="0">
                  <a:pos x="connsiteX7591" y="connsiteY7591"/>
                </a:cxn>
                <a:cxn ang="0">
                  <a:pos x="connsiteX7592" y="connsiteY7592"/>
                </a:cxn>
                <a:cxn ang="0">
                  <a:pos x="connsiteX7593" y="connsiteY7593"/>
                </a:cxn>
                <a:cxn ang="0">
                  <a:pos x="connsiteX7594" y="connsiteY7594"/>
                </a:cxn>
                <a:cxn ang="0">
                  <a:pos x="connsiteX7595" y="connsiteY7595"/>
                </a:cxn>
                <a:cxn ang="0">
                  <a:pos x="connsiteX7596" y="connsiteY7596"/>
                </a:cxn>
                <a:cxn ang="0">
                  <a:pos x="connsiteX7597" y="connsiteY7597"/>
                </a:cxn>
                <a:cxn ang="0">
                  <a:pos x="connsiteX7598" y="connsiteY7598"/>
                </a:cxn>
                <a:cxn ang="0">
                  <a:pos x="connsiteX7599" y="connsiteY7599"/>
                </a:cxn>
                <a:cxn ang="0">
                  <a:pos x="connsiteX7600" y="connsiteY7600"/>
                </a:cxn>
                <a:cxn ang="0">
                  <a:pos x="connsiteX7601" y="connsiteY7601"/>
                </a:cxn>
                <a:cxn ang="0">
                  <a:pos x="connsiteX7602" y="connsiteY7602"/>
                </a:cxn>
                <a:cxn ang="0">
                  <a:pos x="connsiteX7603" y="connsiteY7603"/>
                </a:cxn>
                <a:cxn ang="0">
                  <a:pos x="connsiteX7604" y="connsiteY7604"/>
                </a:cxn>
                <a:cxn ang="0">
                  <a:pos x="connsiteX7605" y="connsiteY7605"/>
                </a:cxn>
                <a:cxn ang="0">
                  <a:pos x="connsiteX7606" y="connsiteY7606"/>
                </a:cxn>
                <a:cxn ang="0">
                  <a:pos x="connsiteX7607" y="connsiteY7607"/>
                </a:cxn>
                <a:cxn ang="0">
                  <a:pos x="connsiteX7608" y="connsiteY7608"/>
                </a:cxn>
                <a:cxn ang="0">
                  <a:pos x="connsiteX7609" y="connsiteY7609"/>
                </a:cxn>
                <a:cxn ang="0">
                  <a:pos x="connsiteX7610" y="connsiteY7610"/>
                </a:cxn>
                <a:cxn ang="0">
                  <a:pos x="connsiteX7611" y="connsiteY7611"/>
                </a:cxn>
                <a:cxn ang="0">
                  <a:pos x="connsiteX7612" y="connsiteY7612"/>
                </a:cxn>
                <a:cxn ang="0">
                  <a:pos x="connsiteX7613" y="connsiteY7613"/>
                </a:cxn>
                <a:cxn ang="0">
                  <a:pos x="connsiteX7614" y="connsiteY7614"/>
                </a:cxn>
                <a:cxn ang="0">
                  <a:pos x="connsiteX7615" y="connsiteY7615"/>
                </a:cxn>
                <a:cxn ang="0">
                  <a:pos x="connsiteX7616" y="connsiteY7616"/>
                </a:cxn>
                <a:cxn ang="0">
                  <a:pos x="connsiteX7617" y="connsiteY7617"/>
                </a:cxn>
                <a:cxn ang="0">
                  <a:pos x="connsiteX7618" y="connsiteY7618"/>
                </a:cxn>
                <a:cxn ang="0">
                  <a:pos x="connsiteX7619" y="connsiteY7619"/>
                </a:cxn>
                <a:cxn ang="0">
                  <a:pos x="connsiteX7620" y="connsiteY7620"/>
                </a:cxn>
                <a:cxn ang="0">
                  <a:pos x="connsiteX7621" y="connsiteY7621"/>
                </a:cxn>
                <a:cxn ang="0">
                  <a:pos x="connsiteX7622" y="connsiteY7622"/>
                </a:cxn>
                <a:cxn ang="0">
                  <a:pos x="connsiteX7623" y="connsiteY7623"/>
                </a:cxn>
                <a:cxn ang="0">
                  <a:pos x="connsiteX7624" y="connsiteY7624"/>
                </a:cxn>
                <a:cxn ang="0">
                  <a:pos x="connsiteX7625" y="connsiteY7625"/>
                </a:cxn>
                <a:cxn ang="0">
                  <a:pos x="connsiteX7626" y="connsiteY7626"/>
                </a:cxn>
                <a:cxn ang="0">
                  <a:pos x="connsiteX7627" y="connsiteY7627"/>
                </a:cxn>
                <a:cxn ang="0">
                  <a:pos x="connsiteX7628" y="connsiteY7628"/>
                </a:cxn>
                <a:cxn ang="0">
                  <a:pos x="connsiteX7629" y="connsiteY7629"/>
                </a:cxn>
                <a:cxn ang="0">
                  <a:pos x="connsiteX7630" y="connsiteY7630"/>
                </a:cxn>
                <a:cxn ang="0">
                  <a:pos x="connsiteX7631" y="connsiteY7631"/>
                </a:cxn>
                <a:cxn ang="0">
                  <a:pos x="connsiteX7632" y="connsiteY7632"/>
                </a:cxn>
                <a:cxn ang="0">
                  <a:pos x="connsiteX7633" y="connsiteY7633"/>
                </a:cxn>
                <a:cxn ang="0">
                  <a:pos x="connsiteX7634" y="connsiteY7634"/>
                </a:cxn>
                <a:cxn ang="0">
                  <a:pos x="connsiteX7635" y="connsiteY7635"/>
                </a:cxn>
                <a:cxn ang="0">
                  <a:pos x="connsiteX7636" y="connsiteY7636"/>
                </a:cxn>
                <a:cxn ang="0">
                  <a:pos x="connsiteX7637" y="connsiteY7637"/>
                </a:cxn>
                <a:cxn ang="0">
                  <a:pos x="connsiteX7638" y="connsiteY7638"/>
                </a:cxn>
                <a:cxn ang="0">
                  <a:pos x="connsiteX7639" y="connsiteY7639"/>
                </a:cxn>
                <a:cxn ang="0">
                  <a:pos x="connsiteX7640" y="connsiteY7640"/>
                </a:cxn>
                <a:cxn ang="0">
                  <a:pos x="connsiteX7641" y="connsiteY7641"/>
                </a:cxn>
                <a:cxn ang="0">
                  <a:pos x="connsiteX7642" y="connsiteY7642"/>
                </a:cxn>
                <a:cxn ang="0">
                  <a:pos x="connsiteX7643" y="connsiteY7643"/>
                </a:cxn>
                <a:cxn ang="0">
                  <a:pos x="connsiteX7644" y="connsiteY7644"/>
                </a:cxn>
                <a:cxn ang="0">
                  <a:pos x="connsiteX7645" y="connsiteY7645"/>
                </a:cxn>
                <a:cxn ang="0">
                  <a:pos x="connsiteX7646" y="connsiteY7646"/>
                </a:cxn>
                <a:cxn ang="0">
                  <a:pos x="connsiteX7647" y="connsiteY7647"/>
                </a:cxn>
                <a:cxn ang="0">
                  <a:pos x="connsiteX7648" y="connsiteY7648"/>
                </a:cxn>
                <a:cxn ang="0">
                  <a:pos x="connsiteX7649" y="connsiteY7649"/>
                </a:cxn>
                <a:cxn ang="0">
                  <a:pos x="connsiteX7650" y="connsiteY7650"/>
                </a:cxn>
                <a:cxn ang="0">
                  <a:pos x="connsiteX7651" y="connsiteY7651"/>
                </a:cxn>
                <a:cxn ang="0">
                  <a:pos x="connsiteX7652" y="connsiteY7652"/>
                </a:cxn>
                <a:cxn ang="0">
                  <a:pos x="connsiteX7653" y="connsiteY7653"/>
                </a:cxn>
                <a:cxn ang="0">
                  <a:pos x="connsiteX7654" y="connsiteY7654"/>
                </a:cxn>
                <a:cxn ang="0">
                  <a:pos x="connsiteX7655" y="connsiteY7655"/>
                </a:cxn>
                <a:cxn ang="0">
                  <a:pos x="connsiteX7656" y="connsiteY7656"/>
                </a:cxn>
                <a:cxn ang="0">
                  <a:pos x="connsiteX7657" y="connsiteY7657"/>
                </a:cxn>
                <a:cxn ang="0">
                  <a:pos x="connsiteX7658" y="connsiteY7658"/>
                </a:cxn>
                <a:cxn ang="0">
                  <a:pos x="connsiteX7659" y="connsiteY7659"/>
                </a:cxn>
                <a:cxn ang="0">
                  <a:pos x="connsiteX7660" y="connsiteY7660"/>
                </a:cxn>
                <a:cxn ang="0">
                  <a:pos x="connsiteX7661" y="connsiteY7661"/>
                </a:cxn>
                <a:cxn ang="0">
                  <a:pos x="connsiteX7662" y="connsiteY7662"/>
                </a:cxn>
                <a:cxn ang="0">
                  <a:pos x="connsiteX7663" y="connsiteY7663"/>
                </a:cxn>
                <a:cxn ang="0">
                  <a:pos x="connsiteX7664" y="connsiteY7664"/>
                </a:cxn>
                <a:cxn ang="0">
                  <a:pos x="connsiteX7665" y="connsiteY7665"/>
                </a:cxn>
                <a:cxn ang="0">
                  <a:pos x="connsiteX7666" y="connsiteY7666"/>
                </a:cxn>
                <a:cxn ang="0">
                  <a:pos x="connsiteX7667" y="connsiteY7667"/>
                </a:cxn>
                <a:cxn ang="0">
                  <a:pos x="connsiteX7668" y="connsiteY7668"/>
                </a:cxn>
                <a:cxn ang="0">
                  <a:pos x="connsiteX7669" y="connsiteY7669"/>
                </a:cxn>
                <a:cxn ang="0">
                  <a:pos x="connsiteX7670" y="connsiteY7670"/>
                </a:cxn>
                <a:cxn ang="0">
                  <a:pos x="connsiteX7671" y="connsiteY7671"/>
                </a:cxn>
                <a:cxn ang="0">
                  <a:pos x="connsiteX7672" y="connsiteY7672"/>
                </a:cxn>
                <a:cxn ang="0">
                  <a:pos x="connsiteX7673" y="connsiteY7673"/>
                </a:cxn>
                <a:cxn ang="0">
                  <a:pos x="connsiteX7674" y="connsiteY7674"/>
                </a:cxn>
                <a:cxn ang="0">
                  <a:pos x="connsiteX7675" y="connsiteY7675"/>
                </a:cxn>
                <a:cxn ang="0">
                  <a:pos x="connsiteX7676" y="connsiteY7676"/>
                </a:cxn>
                <a:cxn ang="0">
                  <a:pos x="connsiteX7677" y="connsiteY7677"/>
                </a:cxn>
                <a:cxn ang="0">
                  <a:pos x="connsiteX7678" y="connsiteY7678"/>
                </a:cxn>
                <a:cxn ang="0">
                  <a:pos x="connsiteX7679" y="connsiteY7679"/>
                </a:cxn>
                <a:cxn ang="0">
                  <a:pos x="connsiteX7680" y="connsiteY7680"/>
                </a:cxn>
                <a:cxn ang="0">
                  <a:pos x="connsiteX7681" y="connsiteY7681"/>
                </a:cxn>
                <a:cxn ang="0">
                  <a:pos x="connsiteX7682" y="connsiteY7682"/>
                </a:cxn>
                <a:cxn ang="0">
                  <a:pos x="connsiteX7683" y="connsiteY7683"/>
                </a:cxn>
                <a:cxn ang="0">
                  <a:pos x="connsiteX7684" y="connsiteY7684"/>
                </a:cxn>
                <a:cxn ang="0">
                  <a:pos x="connsiteX7685" y="connsiteY7685"/>
                </a:cxn>
                <a:cxn ang="0">
                  <a:pos x="connsiteX7686" y="connsiteY7686"/>
                </a:cxn>
                <a:cxn ang="0">
                  <a:pos x="connsiteX7687" y="connsiteY7687"/>
                </a:cxn>
                <a:cxn ang="0">
                  <a:pos x="connsiteX7688" y="connsiteY7688"/>
                </a:cxn>
                <a:cxn ang="0">
                  <a:pos x="connsiteX7689" y="connsiteY7689"/>
                </a:cxn>
                <a:cxn ang="0">
                  <a:pos x="connsiteX7690" y="connsiteY7690"/>
                </a:cxn>
                <a:cxn ang="0">
                  <a:pos x="connsiteX7691" y="connsiteY7691"/>
                </a:cxn>
                <a:cxn ang="0">
                  <a:pos x="connsiteX7692" y="connsiteY7692"/>
                </a:cxn>
                <a:cxn ang="0">
                  <a:pos x="connsiteX7693" y="connsiteY7693"/>
                </a:cxn>
                <a:cxn ang="0">
                  <a:pos x="connsiteX7694" y="connsiteY7694"/>
                </a:cxn>
                <a:cxn ang="0">
                  <a:pos x="connsiteX7695" y="connsiteY7695"/>
                </a:cxn>
                <a:cxn ang="0">
                  <a:pos x="connsiteX7696" y="connsiteY7696"/>
                </a:cxn>
                <a:cxn ang="0">
                  <a:pos x="connsiteX7697" y="connsiteY7697"/>
                </a:cxn>
                <a:cxn ang="0">
                  <a:pos x="connsiteX7698" y="connsiteY7698"/>
                </a:cxn>
                <a:cxn ang="0">
                  <a:pos x="connsiteX7699" y="connsiteY7699"/>
                </a:cxn>
                <a:cxn ang="0">
                  <a:pos x="connsiteX7700" y="connsiteY7700"/>
                </a:cxn>
                <a:cxn ang="0">
                  <a:pos x="connsiteX7701" y="connsiteY7701"/>
                </a:cxn>
                <a:cxn ang="0">
                  <a:pos x="connsiteX7702" y="connsiteY7702"/>
                </a:cxn>
                <a:cxn ang="0">
                  <a:pos x="connsiteX7703" y="connsiteY7703"/>
                </a:cxn>
                <a:cxn ang="0">
                  <a:pos x="connsiteX7704" y="connsiteY7704"/>
                </a:cxn>
                <a:cxn ang="0">
                  <a:pos x="connsiteX7705" y="connsiteY7705"/>
                </a:cxn>
                <a:cxn ang="0">
                  <a:pos x="connsiteX7706" y="connsiteY7706"/>
                </a:cxn>
                <a:cxn ang="0">
                  <a:pos x="connsiteX7707" y="connsiteY7707"/>
                </a:cxn>
                <a:cxn ang="0">
                  <a:pos x="connsiteX7708" y="connsiteY7708"/>
                </a:cxn>
                <a:cxn ang="0">
                  <a:pos x="connsiteX7709" y="connsiteY7709"/>
                </a:cxn>
                <a:cxn ang="0">
                  <a:pos x="connsiteX7710" y="connsiteY7710"/>
                </a:cxn>
                <a:cxn ang="0">
                  <a:pos x="connsiteX7711" y="connsiteY7711"/>
                </a:cxn>
                <a:cxn ang="0">
                  <a:pos x="connsiteX7712" y="connsiteY7712"/>
                </a:cxn>
                <a:cxn ang="0">
                  <a:pos x="connsiteX7713" y="connsiteY7713"/>
                </a:cxn>
                <a:cxn ang="0">
                  <a:pos x="connsiteX7714" y="connsiteY7714"/>
                </a:cxn>
                <a:cxn ang="0">
                  <a:pos x="connsiteX7715" y="connsiteY7715"/>
                </a:cxn>
                <a:cxn ang="0">
                  <a:pos x="connsiteX7716" y="connsiteY7716"/>
                </a:cxn>
                <a:cxn ang="0">
                  <a:pos x="connsiteX7717" y="connsiteY7717"/>
                </a:cxn>
                <a:cxn ang="0">
                  <a:pos x="connsiteX7718" y="connsiteY7718"/>
                </a:cxn>
                <a:cxn ang="0">
                  <a:pos x="connsiteX7719" y="connsiteY7719"/>
                </a:cxn>
                <a:cxn ang="0">
                  <a:pos x="connsiteX7720" y="connsiteY7720"/>
                </a:cxn>
                <a:cxn ang="0">
                  <a:pos x="connsiteX7721" y="connsiteY7721"/>
                </a:cxn>
                <a:cxn ang="0">
                  <a:pos x="connsiteX7722" y="connsiteY7722"/>
                </a:cxn>
                <a:cxn ang="0">
                  <a:pos x="connsiteX7723" y="connsiteY7723"/>
                </a:cxn>
                <a:cxn ang="0">
                  <a:pos x="connsiteX7724" y="connsiteY7724"/>
                </a:cxn>
                <a:cxn ang="0">
                  <a:pos x="connsiteX7725" y="connsiteY7725"/>
                </a:cxn>
                <a:cxn ang="0">
                  <a:pos x="connsiteX7726" y="connsiteY7726"/>
                </a:cxn>
                <a:cxn ang="0">
                  <a:pos x="connsiteX7727" y="connsiteY7727"/>
                </a:cxn>
                <a:cxn ang="0">
                  <a:pos x="connsiteX7728" y="connsiteY7728"/>
                </a:cxn>
                <a:cxn ang="0">
                  <a:pos x="connsiteX7729" y="connsiteY7729"/>
                </a:cxn>
                <a:cxn ang="0">
                  <a:pos x="connsiteX7730" y="connsiteY7730"/>
                </a:cxn>
                <a:cxn ang="0">
                  <a:pos x="connsiteX7731" y="connsiteY7731"/>
                </a:cxn>
                <a:cxn ang="0">
                  <a:pos x="connsiteX7732" y="connsiteY7732"/>
                </a:cxn>
                <a:cxn ang="0">
                  <a:pos x="connsiteX7733" y="connsiteY7733"/>
                </a:cxn>
                <a:cxn ang="0">
                  <a:pos x="connsiteX7734" y="connsiteY7734"/>
                </a:cxn>
                <a:cxn ang="0">
                  <a:pos x="connsiteX7735" y="connsiteY7735"/>
                </a:cxn>
                <a:cxn ang="0">
                  <a:pos x="connsiteX7736" y="connsiteY7736"/>
                </a:cxn>
                <a:cxn ang="0">
                  <a:pos x="connsiteX7737" y="connsiteY7737"/>
                </a:cxn>
                <a:cxn ang="0">
                  <a:pos x="connsiteX7738" y="connsiteY7738"/>
                </a:cxn>
                <a:cxn ang="0">
                  <a:pos x="connsiteX7739" y="connsiteY7739"/>
                </a:cxn>
                <a:cxn ang="0">
                  <a:pos x="connsiteX7740" y="connsiteY7740"/>
                </a:cxn>
                <a:cxn ang="0">
                  <a:pos x="connsiteX7741" y="connsiteY7741"/>
                </a:cxn>
                <a:cxn ang="0">
                  <a:pos x="connsiteX7742" y="connsiteY7742"/>
                </a:cxn>
                <a:cxn ang="0">
                  <a:pos x="connsiteX7743" y="connsiteY7743"/>
                </a:cxn>
                <a:cxn ang="0">
                  <a:pos x="connsiteX7744" y="connsiteY7744"/>
                </a:cxn>
                <a:cxn ang="0">
                  <a:pos x="connsiteX7745" y="connsiteY7745"/>
                </a:cxn>
                <a:cxn ang="0">
                  <a:pos x="connsiteX7746" y="connsiteY7746"/>
                </a:cxn>
                <a:cxn ang="0">
                  <a:pos x="connsiteX7747" y="connsiteY7747"/>
                </a:cxn>
                <a:cxn ang="0">
                  <a:pos x="connsiteX7748" y="connsiteY7748"/>
                </a:cxn>
                <a:cxn ang="0">
                  <a:pos x="connsiteX7749" y="connsiteY7749"/>
                </a:cxn>
                <a:cxn ang="0">
                  <a:pos x="connsiteX7750" y="connsiteY7750"/>
                </a:cxn>
                <a:cxn ang="0">
                  <a:pos x="connsiteX7751" y="connsiteY7751"/>
                </a:cxn>
                <a:cxn ang="0">
                  <a:pos x="connsiteX7752" y="connsiteY7752"/>
                </a:cxn>
                <a:cxn ang="0">
                  <a:pos x="connsiteX7753" y="connsiteY7753"/>
                </a:cxn>
                <a:cxn ang="0">
                  <a:pos x="connsiteX7754" y="connsiteY7754"/>
                </a:cxn>
                <a:cxn ang="0">
                  <a:pos x="connsiteX7755" y="connsiteY7755"/>
                </a:cxn>
                <a:cxn ang="0">
                  <a:pos x="connsiteX7756" y="connsiteY7756"/>
                </a:cxn>
                <a:cxn ang="0">
                  <a:pos x="connsiteX7757" y="connsiteY7757"/>
                </a:cxn>
                <a:cxn ang="0">
                  <a:pos x="connsiteX7758" y="connsiteY7758"/>
                </a:cxn>
                <a:cxn ang="0">
                  <a:pos x="connsiteX7759" y="connsiteY7759"/>
                </a:cxn>
                <a:cxn ang="0">
                  <a:pos x="connsiteX7760" y="connsiteY7760"/>
                </a:cxn>
                <a:cxn ang="0">
                  <a:pos x="connsiteX7761" y="connsiteY7761"/>
                </a:cxn>
                <a:cxn ang="0">
                  <a:pos x="connsiteX7762" y="connsiteY7762"/>
                </a:cxn>
                <a:cxn ang="0">
                  <a:pos x="connsiteX7763" y="connsiteY7763"/>
                </a:cxn>
                <a:cxn ang="0">
                  <a:pos x="connsiteX7764" y="connsiteY7764"/>
                </a:cxn>
                <a:cxn ang="0">
                  <a:pos x="connsiteX7765" y="connsiteY7765"/>
                </a:cxn>
                <a:cxn ang="0">
                  <a:pos x="connsiteX7766" y="connsiteY7766"/>
                </a:cxn>
                <a:cxn ang="0">
                  <a:pos x="connsiteX7767" y="connsiteY7767"/>
                </a:cxn>
                <a:cxn ang="0">
                  <a:pos x="connsiteX7768" y="connsiteY7768"/>
                </a:cxn>
                <a:cxn ang="0">
                  <a:pos x="connsiteX7769" y="connsiteY7769"/>
                </a:cxn>
                <a:cxn ang="0">
                  <a:pos x="connsiteX7770" y="connsiteY7770"/>
                </a:cxn>
                <a:cxn ang="0">
                  <a:pos x="connsiteX7771" y="connsiteY7771"/>
                </a:cxn>
                <a:cxn ang="0">
                  <a:pos x="connsiteX7772" y="connsiteY7772"/>
                </a:cxn>
                <a:cxn ang="0">
                  <a:pos x="connsiteX7773" y="connsiteY7773"/>
                </a:cxn>
                <a:cxn ang="0">
                  <a:pos x="connsiteX7774" y="connsiteY7774"/>
                </a:cxn>
                <a:cxn ang="0">
                  <a:pos x="connsiteX7775" y="connsiteY7775"/>
                </a:cxn>
                <a:cxn ang="0">
                  <a:pos x="connsiteX7776" y="connsiteY7776"/>
                </a:cxn>
                <a:cxn ang="0">
                  <a:pos x="connsiteX7777" y="connsiteY7777"/>
                </a:cxn>
                <a:cxn ang="0">
                  <a:pos x="connsiteX7778" y="connsiteY7778"/>
                </a:cxn>
                <a:cxn ang="0">
                  <a:pos x="connsiteX7779" y="connsiteY7779"/>
                </a:cxn>
                <a:cxn ang="0">
                  <a:pos x="connsiteX7780" y="connsiteY7780"/>
                </a:cxn>
                <a:cxn ang="0">
                  <a:pos x="connsiteX7781" y="connsiteY7781"/>
                </a:cxn>
                <a:cxn ang="0">
                  <a:pos x="connsiteX7782" y="connsiteY7782"/>
                </a:cxn>
                <a:cxn ang="0">
                  <a:pos x="connsiteX7783" y="connsiteY7783"/>
                </a:cxn>
                <a:cxn ang="0">
                  <a:pos x="connsiteX7784" y="connsiteY7784"/>
                </a:cxn>
                <a:cxn ang="0">
                  <a:pos x="connsiteX7785" y="connsiteY7785"/>
                </a:cxn>
                <a:cxn ang="0">
                  <a:pos x="connsiteX7786" y="connsiteY7786"/>
                </a:cxn>
                <a:cxn ang="0">
                  <a:pos x="connsiteX7787" y="connsiteY7787"/>
                </a:cxn>
                <a:cxn ang="0">
                  <a:pos x="connsiteX7788" y="connsiteY7788"/>
                </a:cxn>
                <a:cxn ang="0">
                  <a:pos x="connsiteX7789" y="connsiteY7789"/>
                </a:cxn>
                <a:cxn ang="0">
                  <a:pos x="connsiteX7790" y="connsiteY7790"/>
                </a:cxn>
                <a:cxn ang="0">
                  <a:pos x="connsiteX7791" y="connsiteY7791"/>
                </a:cxn>
                <a:cxn ang="0">
                  <a:pos x="connsiteX7792" y="connsiteY7792"/>
                </a:cxn>
                <a:cxn ang="0">
                  <a:pos x="connsiteX7793" y="connsiteY7793"/>
                </a:cxn>
                <a:cxn ang="0">
                  <a:pos x="connsiteX7794" y="connsiteY7794"/>
                </a:cxn>
                <a:cxn ang="0">
                  <a:pos x="connsiteX7795" y="connsiteY7795"/>
                </a:cxn>
                <a:cxn ang="0">
                  <a:pos x="connsiteX7796" y="connsiteY7796"/>
                </a:cxn>
                <a:cxn ang="0">
                  <a:pos x="connsiteX7797" y="connsiteY7797"/>
                </a:cxn>
                <a:cxn ang="0">
                  <a:pos x="connsiteX7798" y="connsiteY7798"/>
                </a:cxn>
                <a:cxn ang="0">
                  <a:pos x="connsiteX7799" y="connsiteY7799"/>
                </a:cxn>
                <a:cxn ang="0">
                  <a:pos x="connsiteX7800" y="connsiteY7800"/>
                </a:cxn>
                <a:cxn ang="0">
                  <a:pos x="connsiteX7801" y="connsiteY7801"/>
                </a:cxn>
                <a:cxn ang="0">
                  <a:pos x="connsiteX7802" y="connsiteY7802"/>
                </a:cxn>
                <a:cxn ang="0">
                  <a:pos x="connsiteX7803" y="connsiteY7803"/>
                </a:cxn>
                <a:cxn ang="0">
                  <a:pos x="connsiteX7804" y="connsiteY7804"/>
                </a:cxn>
                <a:cxn ang="0">
                  <a:pos x="connsiteX7805" y="connsiteY7805"/>
                </a:cxn>
                <a:cxn ang="0">
                  <a:pos x="connsiteX7806" y="connsiteY7806"/>
                </a:cxn>
                <a:cxn ang="0">
                  <a:pos x="connsiteX7807" y="connsiteY7807"/>
                </a:cxn>
                <a:cxn ang="0">
                  <a:pos x="connsiteX7808" y="connsiteY7808"/>
                </a:cxn>
                <a:cxn ang="0">
                  <a:pos x="connsiteX7809" y="connsiteY7809"/>
                </a:cxn>
                <a:cxn ang="0">
                  <a:pos x="connsiteX7810" y="connsiteY7810"/>
                </a:cxn>
                <a:cxn ang="0">
                  <a:pos x="connsiteX7811" y="connsiteY7811"/>
                </a:cxn>
                <a:cxn ang="0">
                  <a:pos x="connsiteX7812" y="connsiteY7812"/>
                </a:cxn>
                <a:cxn ang="0">
                  <a:pos x="connsiteX7813" y="connsiteY7813"/>
                </a:cxn>
                <a:cxn ang="0">
                  <a:pos x="connsiteX7814" y="connsiteY7814"/>
                </a:cxn>
                <a:cxn ang="0">
                  <a:pos x="connsiteX7815" y="connsiteY7815"/>
                </a:cxn>
                <a:cxn ang="0">
                  <a:pos x="connsiteX7816" y="connsiteY7816"/>
                </a:cxn>
                <a:cxn ang="0">
                  <a:pos x="connsiteX7817" y="connsiteY7817"/>
                </a:cxn>
                <a:cxn ang="0">
                  <a:pos x="connsiteX7818" y="connsiteY7818"/>
                </a:cxn>
                <a:cxn ang="0">
                  <a:pos x="connsiteX7819" y="connsiteY7819"/>
                </a:cxn>
                <a:cxn ang="0">
                  <a:pos x="connsiteX7820" y="connsiteY7820"/>
                </a:cxn>
                <a:cxn ang="0">
                  <a:pos x="connsiteX7821" y="connsiteY7821"/>
                </a:cxn>
                <a:cxn ang="0">
                  <a:pos x="connsiteX7822" y="connsiteY7822"/>
                </a:cxn>
                <a:cxn ang="0">
                  <a:pos x="connsiteX7823" y="connsiteY7823"/>
                </a:cxn>
                <a:cxn ang="0">
                  <a:pos x="connsiteX7824" y="connsiteY7824"/>
                </a:cxn>
                <a:cxn ang="0">
                  <a:pos x="connsiteX7825" y="connsiteY7825"/>
                </a:cxn>
                <a:cxn ang="0">
                  <a:pos x="connsiteX7826" y="connsiteY7826"/>
                </a:cxn>
                <a:cxn ang="0">
                  <a:pos x="connsiteX7827" y="connsiteY7827"/>
                </a:cxn>
                <a:cxn ang="0">
                  <a:pos x="connsiteX7828" y="connsiteY7828"/>
                </a:cxn>
                <a:cxn ang="0">
                  <a:pos x="connsiteX7829" y="connsiteY7829"/>
                </a:cxn>
                <a:cxn ang="0">
                  <a:pos x="connsiteX7830" y="connsiteY7830"/>
                </a:cxn>
                <a:cxn ang="0">
                  <a:pos x="connsiteX7831" y="connsiteY7831"/>
                </a:cxn>
                <a:cxn ang="0">
                  <a:pos x="connsiteX7832" y="connsiteY7832"/>
                </a:cxn>
                <a:cxn ang="0">
                  <a:pos x="connsiteX7833" y="connsiteY7833"/>
                </a:cxn>
                <a:cxn ang="0">
                  <a:pos x="connsiteX7834" y="connsiteY7834"/>
                </a:cxn>
                <a:cxn ang="0">
                  <a:pos x="connsiteX7835" y="connsiteY7835"/>
                </a:cxn>
                <a:cxn ang="0">
                  <a:pos x="connsiteX7836" y="connsiteY7836"/>
                </a:cxn>
                <a:cxn ang="0">
                  <a:pos x="connsiteX7837" y="connsiteY7837"/>
                </a:cxn>
                <a:cxn ang="0">
                  <a:pos x="connsiteX7838" y="connsiteY7838"/>
                </a:cxn>
                <a:cxn ang="0">
                  <a:pos x="connsiteX7839" y="connsiteY7839"/>
                </a:cxn>
                <a:cxn ang="0">
                  <a:pos x="connsiteX7840" y="connsiteY7840"/>
                </a:cxn>
                <a:cxn ang="0">
                  <a:pos x="connsiteX7841" y="connsiteY7841"/>
                </a:cxn>
                <a:cxn ang="0">
                  <a:pos x="connsiteX7842" y="connsiteY7842"/>
                </a:cxn>
                <a:cxn ang="0">
                  <a:pos x="connsiteX7843" y="connsiteY7843"/>
                </a:cxn>
                <a:cxn ang="0">
                  <a:pos x="connsiteX7844" y="connsiteY7844"/>
                </a:cxn>
                <a:cxn ang="0">
                  <a:pos x="connsiteX7845" y="connsiteY7845"/>
                </a:cxn>
                <a:cxn ang="0">
                  <a:pos x="connsiteX7846" y="connsiteY7846"/>
                </a:cxn>
                <a:cxn ang="0">
                  <a:pos x="connsiteX7847" y="connsiteY7847"/>
                </a:cxn>
                <a:cxn ang="0">
                  <a:pos x="connsiteX7848" y="connsiteY7848"/>
                </a:cxn>
                <a:cxn ang="0">
                  <a:pos x="connsiteX7849" y="connsiteY7849"/>
                </a:cxn>
                <a:cxn ang="0">
                  <a:pos x="connsiteX7850" y="connsiteY7850"/>
                </a:cxn>
                <a:cxn ang="0">
                  <a:pos x="connsiteX7851" y="connsiteY7851"/>
                </a:cxn>
                <a:cxn ang="0">
                  <a:pos x="connsiteX7852" y="connsiteY7852"/>
                </a:cxn>
                <a:cxn ang="0">
                  <a:pos x="connsiteX7853" y="connsiteY7853"/>
                </a:cxn>
                <a:cxn ang="0">
                  <a:pos x="connsiteX7854" y="connsiteY7854"/>
                </a:cxn>
                <a:cxn ang="0">
                  <a:pos x="connsiteX7855" y="connsiteY7855"/>
                </a:cxn>
                <a:cxn ang="0">
                  <a:pos x="connsiteX7856" y="connsiteY7856"/>
                </a:cxn>
                <a:cxn ang="0">
                  <a:pos x="connsiteX7857" y="connsiteY7857"/>
                </a:cxn>
                <a:cxn ang="0">
                  <a:pos x="connsiteX7858" y="connsiteY7858"/>
                </a:cxn>
                <a:cxn ang="0">
                  <a:pos x="connsiteX7859" y="connsiteY7859"/>
                </a:cxn>
                <a:cxn ang="0">
                  <a:pos x="connsiteX7860" y="connsiteY7860"/>
                </a:cxn>
                <a:cxn ang="0">
                  <a:pos x="connsiteX7861" y="connsiteY7861"/>
                </a:cxn>
                <a:cxn ang="0">
                  <a:pos x="connsiteX7862" y="connsiteY7862"/>
                </a:cxn>
                <a:cxn ang="0">
                  <a:pos x="connsiteX7863" y="connsiteY7863"/>
                </a:cxn>
                <a:cxn ang="0">
                  <a:pos x="connsiteX7864" y="connsiteY7864"/>
                </a:cxn>
                <a:cxn ang="0">
                  <a:pos x="connsiteX7865" y="connsiteY7865"/>
                </a:cxn>
                <a:cxn ang="0">
                  <a:pos x="connsiteX7866" y="connsiteY7866"/>
                </a:cxn>
                <a:cxn ang="0">
                  <a:pos x="connsiteX7867" y="connsiteY7867"/>
                </a:cxn>
                <a:cxn ang="0">
                  <a:pos x="connsiteX7868" y="connsiteY7868"/>
                </a:cxn>
                <a:cxn ang="0">
                  <a:pos x="connsiteX7869" y="connsiteY7869"/>
                </a:cxn>
                <a:cxn ang="0">
                  <a:pos x="connsiteX7870" y="connsiteY7870"/>
                </a:cxn>
                <a:cxn ang="0">
                  <a:pos x="connsiteX7871" y="connsiteY7871"/>
                </a:cxn>
                <a:cxn ang="0">
                  <a:pos x="connsiteX7872" y="connsiteY7872"/>
                </a:cxn>
                <a:cxn ang="0">
                  <a:pos x="connsiteX7873" y="connsiteY7873"/>
                </a:cxn>
                <a:cxn ang="0">
                  <a:pos x="connsiteX7874" y="connsiteY7874"/>
                </a:cxn>
                <a:cxn ang="0">
                  <a:pos x="connsiteX7875" y="connsiteY7875"/>
                </a:cxn>
                <a:cxn ang="0">
                  <a:pos x="connsiteX7876" y="connsiteY7876"/>
                </a:cxn>
                <a:cxn ang="0">
                  <a:pos x="connsiteX7877" y="connsiteY7877"/>
                </a:cxn>
                <a:cxn ang="0">
                  <a:pos x="connsiteX7878" y="connsiteY7878"/>
                </a:cxn>
                <a:cxn ang="0">
                  <a:pos x="connsiteX7879" y="connsiteY7879"/>
                </a:cxn>
                <a:cxn ang="0">
                  <a:pos x="connsiteX7880" y="connsiteY7880"/>
                </a:cxn>
                <a:cxn ang="0">
                  <a:pos x="connsiteX7881" y="connsiteY7881"/>
                </a:cxn>
                <a:cxn ang="0">
                  <a:pos x="connsiteX7882" y="connsiteY7882"/>
                </a:cxn>
                <a:cxn ang="0">
                  <a:pos x="connsiteX7883" y="connsiteY7883"/>
                </a:cxn>
                <a:cxn ang="0">
                  <a:pos x="connsiteX7884" y="connsiteY7884"/>
                </a:cxn>
                <a:cxn ang="0">
                  <a:pos x="connsiteX7885" y="connsiteY7885"/>
                </a:cxn>
                <a:cxn ang="0">
                  <a:pos x="connsiteX7886" y="connsiteY7886"/>
                </a:cxn>
                <a:cxn ang="0">
                  <a:pos x="connsiteX7887" y="connsiteY7887"/>
                </a:cxn>
                <a:cxn ang="0">
                  <a:pos x="connsiteX7888" y="connsiteY7888"/>
                </a:cxn>
                <a:cxn ang="0">
                  <a:pos x="connsiteX7889" y="connsiteY7889"/>
                </a:cxn>
                <a:cxn ang="0">
                  <a:pos x="connsiteX7890" y="connsiteY7890"/>
                </a:cxn>
                <a:cxn ang="0">
                  <a:pos x="connsiteX7891" y="connsiteY7891"/>
                </a:cxn>
                <a:cxn ang="0">
                  <a:pos x="connsiteX7892" y="connsiteY7892"/>
                </a:cxn>
                <a:cxn ang="0">
                  <a:pos x="connsiteX7893" y="connsiteY7893"/>
                </a:cxn>
                <a:cxn ang="0">
                  <a:pos x="connsiteX7894" y="connsiteY7894"/>
                </a:cxn>
                <a:cxn ang="0">
                  <a:pos x="connsiteX7895" y="connsiteY7895"/>
                </a:cxn>
                <a:cxn ang="0">
                  <a:pos x="connsiteX7896" y="connsiteY7896"/>
                </a:cxn>
                <a:cxn ang="0">
                  <a:pos x="connsiteX7897" y="connsiteY7897"/>
                </a:cxn>
                <a:cxn ang="0">
                  <a:pos x="connsiteX7898" y="connsiteY7898"/>
                </a:cxn>
                <a:cxn ang="0">
                  <a:pos x="connsiteX7899" y="connsiteY7899"/>
                </a:cxn>
                <a:cxn ang="0">
                  <a:pos x="connsiteX7900" y="connsiteY7900"/>
                </a:cxn>
                <a:cxn ang="0">
                  <a:pos x="connsiteX7901" y="connsiteY7901"/>
                </a:cxn>
                <a:cxn ang="0">
                  <a:pos x="connsiteX7902" y="connsiteY7902"/>
                </a:cxn>
                <a:cxn ang="0">
                  <a:pos x="connsiteX7903" y="connsiteY7903"/>
                </a:cxn>
                <a:cxn ang="0">
                  <a:pos x="connsiteX7904" y="connsiteY7904"/>
                </a:cxn>
                <a:cxn ang="0">
                  <a:pos x="connsiteX7905" y="connsiteY7905"/>
                </a:cxn>
                <a:cxn ang="0">
                  <a:pos x="connsiteX7906" y="connsiteY7906"/>
                </a:cxn>
                <a:cxn ang="0">
                  <a:pos x="connsiteX7907" y="connsiteY7907"/>
                </a:cxn>
                <a:cxn ang="0">
                  <a:pos x="connsiteX7908" y="connsiteY7908"/>
                </a:cxn>
                <a:cxn ang="0">
                  <a:pos x="connsiteX7909" y="connsiteY7909"/>
                </a:cxn>
                <a:cxn ang="0">
                  <a:pos x="connsiteX7910" y="connsiteY7910"/>
                </a:cxn>
                <a:cxn ang="0">
                  <a:pos x="connsiteX7911" y="connsiteY7911"/>
                </a:cxn>
                <a:cxn ang="0">
                  <a:pos x="connsiteX7912" y="connsiteY7912"/>
                </a:cxn>
                <a:cxn ang="0">
                  <a:pos x="connsiteX7913" y="connsiteY7913"/>
                </a:cxn>
                <a:cxn ang="0">
                  <a:pos x="connsiteX7914" y="connsiteY7914"/>
                </a:cxn>
                <a:cxn ang="0">
                  <a:pos x="connsiteX7915" y="connsiteY7915"/>
                </a:cxn>
                <a:cxn ang="0">
                  <a:pos x="connsiteX7916" y="connsiteY7916"/>
                </a:cxn>
                <a:cxn ang="0">
                  <a:pos x="connsiteX7917" y="connsiteY7917"/>
                </a:cxn>
                <a:cxn ang="0">
                  <a:pos x="connsiteX7918" y="connsiteY7918"/>
                </a:cxn>
                <a:cxn ang="0">
                  <a:pos x="connsiteX7919" y="connsiteY7919"/>
                </a:cxn>
                <a:cxn ang="0">
                  <a:pos x="connsiteX7920" y="connsiteY7920"/>
                </a:cxn>
                <a:cxn ang="0">
                  <a:pos x="connsiteX7921" y="connsiteY7921"/>
                </a:cxn>
                <a:cxn ang="0">
                  <a:pos x="connsiteX7922" y="connsiteY7922"/>
                </a:cxn>
                <a:cxn ang="0">
                  <a:pos x="connsiteX7923" y="connsiteY7923"/>
                </a:cxn>
                <a:cxn ang="0">
                  <a:pos x="connsiteX7924" y="connsiteY7924"/>
                </a:cxn>
                <a:cxn ang="0">
                  <a:pos x="connsiteX7925" y="connsiteY7925"/>
                </a:cxn>
                <a:cxn ang="0">
                  <a:pos x="connsiteX7926" y="connsiteY7926"/>
                </a:cxn>
                <a:cxn ang="0">
                  <a:pos x="connsiteX7927" y="connsiteY7927"/>
                </a:cxn>
                <a:cxn ang="0">
                  <a:pos x="connsiteX7928" y="connsiteY7928"/>
                </a:cxn>
                <a:cxn ang="0">
                  <a:pos x="connsiteX7929" y="connsiteY7929"/>
                </a:cxn>
                <a:cxn ang="0">
                  <a:pos x="connsiteX7930" y="connsiteY7930"/>
                </a:cxn>
                <a:cxn ang="0">
                  <a:pos x="connsiteX7931" y="connsiteY7931"/>
                </a:cxn>
                <a:cxn ang="0">
                  <a:pos x="connsiteX7932" y="connsiteY7932"/>
                </a:cxn>
                <a:cxn ang="0">
                  <a:pos x="connsiteX7933" y="connsiteY7933"/>
                </a:cxn>
                <a:cxn ang="0">
                  <a:pos x="connsiteX7934" y="connsiteY7934"/>
                </a:cxn>
                <a:cxn ang="0">
                  <a:pos x="connsiteX7935" y="connsiteY7935"/>
                </a:cxn>
                <a:cxn ang="0">
                  <a:pos x="connsiteX7936" y="connsiteY7936"/>
                </a:cxn>
                <a:cxn ang="0">
                  <a:pos x="connsiteX7937" y="connsiteY7937"/>
                </a:cxn>
                <a:cxn ang="0">
                  <a:pos x="connsiteX7938" y="connsiteY7938"/>
                </a:cxn>
                <a:cxn ang="0">
                  <a:pos x="connsiteX7939" y="connsiteY7939"/>
                </a:cxn>
                <a:cxn ang="0">
                  <a:pos x="connsiteX7940" y="connsiteY7940"/>
                </a:cxn>
                <a:cxn ang="0">
                  <a:pos x="connsiteX7941" y="connsiteY7941"/>
                </a:cxn>
                <a:cxn ang="0">
                  <a:pos x="connsiteX7942" y="connsiteY7942"/>
                </a:cxn>
                <a:cxn ang="0">
                  <a:pos x="connsiteX7943" y="connsiteY7943"/>
                </a:cxn>
                <a:cxn ang="0">
                  <a:pos x="connsiteX7944" y="connsiteY7944"/>
                </a:cxn>
                <a:cxn ang="0">
                  <a:pos x="connsiteX7945" y="connsiteY7945"/>
                </a:cxn>
                <a:cxn ang="0">
                  <a:pos x="connsiteX7946" y="connsiteY7946"/>
                </a:cxn>
                <a:cxn ang="0">
                  <a:pos x="connsiteX7947" y="connsiteY7947"/>
                </a:cxn>
                <a:cxn ang="0">
                  <a:pos x="connsiteX7948" y="connsiteY7948"/>
                </a:cxn>
                <a:cxn ang="0">
                  <a:pos x="connsiteX7949" y="connsiteY7949"/>
                </a:cxn>
                <a:cxn ang="0">
                  <a:pos x="connsiteX7950" y="connsiteY7950"/>
                </a:cxn>
                <a:cxn ang="0">
                  <a:pos x="connsiteX7951" y="connsiteY7951"/>
                </a:cxn>
                <a:cxn ang="0">
                  <a:pos x="connsiteX7952" y="connsiteY7952"/>
                </a:cxn>
                <a:cxn ang="0">
                  <a:pos x="connsiteX7953" y="connsiteY7953"/>
                </a:cxn>
                <a:cxn ang="0">
                  <a:pos x="connsiteX7954" y="connsiteY7954"/>
                </a:cxn>
                <a:cxn ang="0">
                  <a:pos x="connsiteX7955" y="connsiteY7955"/>
                </a:cxn>
                <a:cxn ang="0">
                  <a:pos x="connsiteX7956" y="connsiteY7956"/>
                </a:cxn>
                <a:cxn ang="0">
                  <a:pos x="connsiteX7957" y="connsiteY7957"/>
                </a:cxn>
                <a:cxn ang="0">
                  <a:pos x="connsiteX7958" y="connsiteY7958"/>
                </a:cxn>
                <a:cxn ang="0">
                  <a:pos x="connsiteX7959" y="connsiteY7959"/>
                </a:cxn>
                <a:cxn ang="0">
                  <a:pos x="connsiteX7960" y="connsiteY7960"/>
                </a:cxn>
                <a:cxn ang="0">
                  <a:pos x="connsiteX7961" y="connsiteY7961"/>
                </a:cxn>
                <a:cxn ang="0">
                  <a:pos x="connsiteX7962" y="connsiteY7962"/>
                </a:cxn>
                <a:cxn ang="0">
                  <a:pos x="connsiteX7963" y="connsiteY7963"/>
                </a:cxn>
                <a:cxn ang="0">
                  <a:pos x="connsiteX7964" y="connsiteY7964"/>
                </a:cxn>
                <a:cxn ang="0">
                  <a:pos x="connsiteX7965" y="connsiteY7965"/>
                </a:cxn>
                <a:cxn ang="0">
                  <a:pos x="connsiteX7966" y="connsiteY7966"/>
                </a:cxn>
                <a:cxn ang="0">
                  <a:pos x="connsiteX7967" y="connsiteY7967"/>
                </a:cxn>
                <a:cxn ang="0">
                  <a:pos x="connsiteX7968" y="connsiteY7968"/>
                </a:cxn>
                <a:cxn ang="0">
                  <a:pos x="connsiteX7969" y="connsiteY7969"/>
                </a:cxn>
                <a:cxn ang="0">
                  <a:pos x="connsiteX7970" y="connsiteY7970"/>
                </a:cxn>
                <a:cxn ang="0">
                  <a:pos x="connsiteX7971" y="connsiteY7971"/>
                </a:cxn>
                <a:cxn ang="0">
                  <a:pos x="connsiteX7972" y="connsiteY7972"/>
                </a:cxn>
                <a:cxn ang="0">
                  <a:pos x="connsiteX7973" y="connsiteY7973"/>
                </a:cxn>
                <a:cxn ang="0">
                  <a:pos x="connsiteX7974" y="connsiteY7974"/>
                </a:cxn>
                <a:cxn ang="0">
                  <a:pos x="connsiteX7975" y="connsiteY7975"/>
                </a:cxn>
                <a:cxn ang="0">
                  <a:pos x="connsiteX7976" y="connsiteY7976"/>
                </a:cxn>
                <a:cxn ang="0">
                  <a:pos x="connsiteX7977" y="connsiteY7977"/>
                </a:cxn>
                <a:cxn ang="0">
                  <a:pos x="connsiteX7978" y="connsiteY7978"/>
                </a:cxn>
                <a:cxn ang="0">
                  <a:pos x="connsiteX7979" y="connsiteY7979"/>
                </a:cxn>
                <a:cxn ang="0">
                  <a:pos x="connsiteX7980" y="connsiteY7980"/>
                </a:cxn>
                <a:cxn ang="0">
                  <a:pos x="connsiteX7981" y="connsiteY7981"/>
                </a:cxn>
                <a:cxn ang="0">
                  <a:pos x="connsiteX7982" y="connsiteY7982"/>
                </a:cxn>
                <a:cxn ang="0">
                  <a:pos x="connsiteX7983" y="connsiteY7983"/>
                </a:cxn>
                <a:cxn ang="0">
                  <a:pos x="connsiteX7984" y="connsiteY7984"/>
                </a:cxn>
                <a:cxn ang="0">
                  <a:pos x="connsiteX7985" y="connsiteY7985"/>
                </a:cxn>
                <a:cxn ang="0">
                  <a:pos x="connsiteX7986" y="connsiteY7986"/>
                </a:cxn>
                <a:cxn ang="0">
                  <a:pos x="connsiteX7987" y="connsiteY7987"/>
                </a:cxn>
                <a:cxn ang="0">
                  <a:pos x="connsiteX7988" y="connsiteY7988"/>
                </a:cxn>
                <a:cxn ang="0">
                  <a:pos x="connsiteX7989" y="connsiteY7989"/>
                </a:cxn>
                <a:cxn ang="0">
                  <a:pos x="connsiteX7990" y="connsiteY7990"/>
                </a:cxn>
                <a:cxn ang="0">
                  <a:pos x="connsiteX7991" y="connsiteY7991"/>
                </a:cxn>
                <a:cxn ang="0">
                  <a:pos x="connsiteX7992" y="connsiteY7992"/>
                </a:cxn>
                <a:cxn ang="0">
                  <a:pos x="connsiteX7993" y="connsiteY7993"/>
                </a:cxn>
                <a:cxn ang="0">
                  <a:pos x="connsiteX7994" y="connsiteY7994"/>
                </a:cxn>
                <a:cxn ang="0">
                  <a:pos x="connsiteX7995" y="connsiteY7995"/>
                </a:cxn>
                <a:cxn ang="0">
                  <a:pos x="connsiteX7996" y="connsiteY7996"/>
                </a:cxn>
                <a:cxn ang="0">
                  <a:pos x="connsiteX7997" y="connsiteY7997"/>
                </a:cxn>
                <a:cxn ang="0">
                  <a:pos x="connsiteX7998" y="connsiteY7998"/>
                </a:cxn>
                <a:cxn ang="0">
                  <a:pos x="connsiteX7999" y="connsiteY7999"/>
                </a:cxn>
                <a:cxn ang="0">
                  <a:pos x="connsiteX8000" y="connsiteY8000"/>
                </a:cxn>
                <a:cxn ang="0">
                  <a:pos x="connsiteX8001" y="connsiteY8001"/>
                </a:cxn>
                <a:cxn ang="0">
                  <a:pos x="connsiteX8002" y="connsiteY8002"/>
                </a:cxn>
                <a:cxn ang="0">
                  <a:pos x="connsiteX8003" y="connsiteY8003"/>
                </a:cxn>
                <a:cxn ang="0">
                  <a:pos x="connsiteX8004" y="connsiteY8004"/>
                </a:cxn>
                <a:cxn ang="0">
                  <a:pos x="connsiteX8005" y="connsiteY8005"/>
                </a:cxn>
                <a:cxn ang="0">
                  <a:pos x="connsiteX8006" y="connsiteY8006"/>
                </a:cxn>
                <a:cxn ang="0">
                  <a:pos x="connsiteX8007" y="connsiteY8007"/>
                </a:cxn>
                <a:cxn ang="0">
                  <a:pos x="connsiteX8008" y="connsiteY8008"/>
                </a:cxn>
                <a:cxn ang="0">
                  <a:pos x="connsiteX8009" y="connsiteY8009"/>
                </a:cxn>
                <a:cxn ang="0">
                  <a:pos x="connsiteX8010" y="connsiteY8010"/>
                </a:cxn>
                <a:cxn ang="0">
                  <a:pos x="connsiteX8011" y="connsiteY8011"/>
                </a:cxn>
                <a:cxn ang="0">
                  <a:pos x="connsiteX8012" y="connsiteY8012"/>
                </a:cxn>
                <a:cxn ang="0">
                  <a:pos x="connsiteX8013" y="connsiteY8013"/>
                </a:cxn>
                <a:cxn ang="0">
                  <a:pos x="connsiteX8014" y="connsiteY8014"/>
                </a:cxn>
                <a:cxn ang="0">
                  <a:pos x="connsiteX8015" y="connsiteY8015"/>
                </a:cxn>
                <a:cxn ang="0">
                  <a:pos x="connsiteX8016" y="connsiteY8016"/>
                </a:cxn>
                <a:cxn ang="0">
                  <a:pos x="connsiteX8017" y="connsiteY8017"/>
                </a:cxn>
                <a:cxn ang="0">
                  <a:pos x="connsiteX8018" y="connsiteY8018"/>
                </a:cxn>
                <a:cxn ang="0">
                  <a:pos x="connsiteX8019" y="connsiteY8019"/>
                </a:cxn>
                <a:cxn ang="0">
                  <a:pos x="connsiteX8020" y="connsiteY8020"/>
                </a:cxn>
                <a:cxn ang="0">
                  <a:pos x="connsiteX8021" y="connsiteY8021"/>
                </a:cxn>
                <a:cxn ang="0">
                  <a:pos x="connsiteX8022" y="connsiteY8022"/>
                </a:cxn>
                <a:cxn ang="0">
                  <a:pos x="connsiteX8023" y="connsiteY8023"/>
                </a:cxn>
                <a:cxn ang="0">
                  <a:pos x="connsiteX8024" y="connsiteY8024"/>
                </a:cxn>
                <a:cxn ang="0">
                  <a:pos x="connsiteX8025" y="connsiteY8025"/>
                </a:cxn>
                <a:cxn ang="0">
                  <a:pos x="connsiteX8026" y="connsiteY8026"/>
                </a:cxn>
                <a:cxn ang="0">
                  <a:pos x="connsiteX8027" y="connsiteY8027"/>
                </a:cxn>
                <a:cxn ang="0">
                  <a:pos x="connsiteX8028" y="connsiteY8028"/>
                </a:cxn>
                <a:cxn ang="0">
                  <a:pos x="connsiteX8029" y="connsiteY8029"/>
                </a:cxn>
                <a:cxn ang="0">
                  <a:pos x="connsiteX8030" y="connsiteY8030"/>
                </a:cxn>
                <a:cxn ang="0">
                  <a:pos x="connsiteX8031" y="connsiteY8031"/>
                </a:cxn>
                <a:cxn ang="0">
                  <a:pos x="connsiteX8032" y="connsiteY8032"/>
                </a:cxn>
                <a:cxn ang="0">
                  <a:pos x="connsiteX8033" y="connsiteY8033"/>
                </a:cxn>
                <a:cxn ang="0">
                  <a:pos x="connsiteX8034" y="connsiteY8034"/>
                </a:cxn>
                <a:cxn ang="0">
                  <a:pos x="connsiteX8035" y="connsiteY8035"/>
                </a:cxn>
                <a:cxn ang="0">
                  <a:pos x="connsiteX8036" y="connsiteY8036"/>
                </a:cxn>
                <a:cxn ang="0">
                  <a:pos x="connsiteX8037" y="connsiteY8037"/>
                </a:cxn>
                <a:cxn ang="0">
                  <a:pos x="connsiteX8038" y="connsiteY8038"/>
                </a:cxn>
                <a:cxn ang="0">
                  <a:pos x="connsiteX8039" y="connsiteY8039"/>
                </a:cxn>
                <a:cxn ang="0">
                  <a:pos x="connsiteX8040" y="connsiteY8040"/>
                </a:cxn>
                <a:cxn ang="0">
                  <a:pos x="connsiteX8041" y="connsiteY8041"/>
                </a:cxn>
                <a:cxn ang="0">
                  <a:pos x="connsiteX8042" y="connsiteY8042"/>
                </a:cxn>
                <a:cxn ang="0">
                  <a:pos x="connsiteX8043" y="connsiteY8043"/>
                </a:cxn>
                <a:cxn ang="0">
                  <a:pos x="connsiteX8044" y="connsiteY8044"/>
                </a:cxn>
                <a:cxn ang="0">
                  <a:pos x="connsiteX8045" y="connsiteY8045"/>
                </a:cxn>
                <a:cxn ang="0">
                  <a:pos x="connsiteX8046" y="connsiteY8046"/>
                </a:cxn>
                <a:cxn ang="0">
                  <a:pos x="connsiteX8047" y="connsiteY8047"/>
                </a:cxn>
                <a:cxn ang="0">
                  <a:pos x="connsiteX8048" y="connsiteY8048"/>
                </a:cxn>
                <a:cxn ang="0">
                  <a:pos x="connsiteX8049" y="connsiteY8049"/>
                </a:cxn>
                <a:cxn ang="0">
                  <a:pos x="connsiteX8050" y="connsiteY8050"/>
                </a:cxn>
                <a:cxn ang="0">
                  <a:pos x="connsiteX8051" y="connsiteY8051"/>
                </a:cxn>
                <a:cxn ang="0">
                  <a:pos x="connsiteX8052" y="connsiteY8052"/>
                </a:cxn>
                <a:cxn ang="0">
                  <a:pos x="connsiteX8053" y="connsiteY8053"/>
                </a:cxn>
                <a:cxn ang="0">
                  <a:pos x="connsiteX8054" y="connsiteY8054"/>
                </a:cxn>
                <a:cxn ang="0">
                  <a:pos x="connsiteX8055" y="connsiteY8055"/>
                </a:cxn>
                <a:cxn ang="0">
                  <a:pos x="connsiteX8056" y="connsiteY8056"/>
                </a:cxn>
                <a:cxn ang="0">
                  <a:pos x="connsiteX8057" y="connsiteY8057"/>
                </a:cxn>
                <a:cxn ang="0">
                  <a:pos x="connsiteX8058" y="connsiteY8058"/>
                </a:cxn>
                <a:cxn ang="0">
                  <a:pos x="connsiteX8059" y="connsiteY8059"/>
                </a:cxn>
                <a:cxn ang="0">
                  <a:pos x="connsiteX8060" y="connsiteY8060"/>
                </a:cxn>
                <a:cxn ang="0">
                  <a:pos x="connsiteX8061" y="connsiteY8061"/>
                </a:cxn>
                <a:cxn ang="0">
                  <a:pos x="connsiteX8062" y="connsiteY8062"/>
                </a:cxn>
                <a:cxn ang="0">
                  <a:pos x="connsiteX8063" y="connsiteY8063"/>
                </a:cxn>
                <a:cxn ang="0">
                  <a:pos x="connsiteX8064" y="connsiteY8064"/>
                </a:cxn>
                <a:cxn ang="0">
                  <a:pos x="connsiteX8065" y="connsiteY8065"/>
                </a:cxn>
                <a:cxn ang="0">
                  <a:pos x="connsiteX8066" y="connsiteY8066"/>
                </a:cxn>
                <a:cxn ang="0">
                  <a:pos x="connsiteX8067" y="connsiteY8067"/>
                </a:cxn>
                <a:cxn ang="0">
                  <a:pos x="connsiteX8068" y="connsiteY8068"/>
                </a:cxn>
                <a:cxn ang="0">
                  <a:pos x="connsiteX8069" y="connsiteY8069"/>
                </a:cxn>
                <a:cxn ang="0">
                  <a:pos x="connsiteX8070" y="connsiteY8070"/>
                </a:cxn>
                <a:cxn ang="0">
                  <a:pos x="connsiteX8071" y="connsiteY8071"/>
                </a:cxn>
                <a:cxn ang="0">
                  <a:pos x="connsiteX8072" y="connsiteY8072"/>
                </a:cxn>
                <a:cxn ang="0">
                  <a:pos x="connsiteX8073" y="connsiteY8073"/>
                </a:cxn>
                <a:cxn ang="0">
                  <a:pos x="connsiteX8074" y="connsiteY8074"/>
                </a:cxn>
                <a:cxn ang="0">
                  <a:pos x="connsiteX8075" y="connsiteY8075"/>
                </a:cxn>
                <a:cxn ang="0">
                  <a:pos x="connsiteX8076" y="connsiteY8076"/>
                </a:cxn>
                <a:cxn ang="0">
                  <a:pos x="connsiteX8077" y="connsiteY8077"/>
                </a:cxn>
                <a:cxn ang="0">
                  <a:pos x="connsiteX8078" y="connsiteY8078"/>
                </a:cxn>
                <a:cxn ang="0">
                  <a:pos x="connsiteX8079" y="connsiteY8079"/>
                </a:cxn>
                <a:cxn ang="0">
                  <a:pos x="connsiteX8080" y="connsiteY8080"/>
                </a:cxn>
                <a:cxn ang="0">
                  <a:pos x="connsiteX8081" y="connsiteY8081"/>
                </a:cxn>
                <a:cxn ang="0">
                  <a:pos x="connsiteX8082" y="connsiteY8082"/>
                </a:cxn>
                <a:cxn ang="0">
                  <a:pos x="connsiteX8083" y="connsiteY8083"/>
                </a:cxn>
                <a:cxn ang="0">
                  <a:pos x="connsiteX8084" y="connsiteY8084"/>
                </a:cxn>
                <a:cxn ang="0">
                  <a:pos x="connsiteX8085" y="connsiteY8085"/>
                </a:cxn>
                <a:cxn ang="0">
                  <a:pos x="connsiteX8086" y="connsiteY8086"/>
                </a:cxn>
                <a:cxn ang="0">
                  <a:pos x="connsiteX8087" y="connsiteY8087"/>
                </a:cxn>
                <a:cxn ang="0">
                  <a:pos x="connsiteX8088" y="connsiteY8088"/>
                </a:cxn>
                <a:cxn ang="0">
                  <a:pos x="connsiteX8089" y="connsiteY8089"/>
                </a:cxn>
                <a:cxn ang="0">
                  <a:pos x="connsiteX8090" y="connsiteY8090"/>
                </a:cxn>
                <a:cxn ang="0">
                  <a:pos x="connsiteX8091" y="connsiteY8091"/>
                </a:cxn>
                <a:cxn ang="0">
                  <a:pos x="connsiteX8092" y="connsiteY8092"/>
                </a:cxn>
                <a:cxn ang="0">
                  <a:pos x="connsiteX8093" y="connsiteY8093"/>
                </a:cxn>
                <a:cxn ang="0">
                  <a:pos x="connsiteX8094" y="connsiteY8094"/>
                </a:cxn>
                <a:cxn ang="0">
                  <a:pos x="connsiteX8095" y="connsiteY8095"/>
                </a:cxn>
                <a:cxn ang="0">
                  <a:pos x="connsiteX8096" y="connsiteY8096"/>
                </a:cxn>
                <a:cxn ang="0">
                  <a:pos x="connsiteX8097" y="connsiteY8097"/>
                </a:cxn>
                <a:cxn ang="0">
                  <a:pos x="connsiteX8098" y="connsiteY8098"/>
                </a:cxn>
                <a:cxn ang="0">
                  <a:pos x="connsiteX8099" y="connsiteY8099"/>
                </a:cxn>
                <a:cxn ang="0">
                  <a:pos x="connsiteX8100" y="connsiteY8100"/>
                </a:cxn>
                <a:cxn ang="0">
                  <a:pos x="connsiteX8101" y="connsiteY8101"/>
                </a:cxn>
                <a:cxn ang="0">
                  <a:pos x="connsiteX8102" y="connsiteY8102"/>
                </a:cxn>
                <a:cxn ang="0">
                  <a:pos x="connsiteX8103" y="connsiteY8103"/>
                </a:cxn>
                <a:cxn ang="0">
                  <a:pos x="connsiteX8104" y="connsiteY8104"/>
                </a:cxn>
                <a:cxn ang="0">
                  <a:pos x="connsiteX8105" y="connsiteY8105"/>
                </a:cxn>
                <a:cxn ang="0">
                  <a:pos x="connsiteX8106" y="connsiteY8106"/>
                </a:cxn>
                <a:cxn ang="0">
                  <a:pos x="connsiteX8107" y="connsiteY8107"/>
                </a:cxn>
                <a:cxn ang="0">
                  <a:pos x="connsiteX8108" y="connsiteY8108"/>
                </a:cxn>
                <a:cxn ang="0">
                  <a:pos x="connsiteX8109" y="connsiteY8109"/>
                </a:cxn>
                <a:cxn ang="0">
                  <a:pos x="connsiteX8110" y="connsiteY8110"/>
                </a:cxn>
                <a:cxn ang="0">
                  <a:pos x="connsiteX8111" y="connsiteY8111"/>
                </a:cxn>
                <a:cxn ang="0">
                  <a:pos x="connsiteX8112" y="connsiteY8112"/>
                </a:cxn>
                <a:cxn ang="0">
                  <a:pos x="connsiteX8113" y="connsiteY8113"/>
                </a:cxn>
                <a:cxn ang="0">
                  <a:pos x="connsiteX8114" y="connsiteY8114"/>
                </a:cxn>
                <a:cxn ang="0">
                  <a:pos x="connsiteX8115" y="connsiteY8115"/>
                </a:cxn>
                <a:cxn ang="0">
                  <a:pos x="connsiteX8116" y="connsiteY8116"/>
                </a:cxn>
                <a:cxn ang="0">
                  <a:pos x="connsiteX8117" y="connsiteY8117"/>
                </a:cxn>
                <a:cxn ang="0">
                  <a:pos x="connsiteX8118" y="connsiteY8118"/>
                </a:cxn>
                <a:cxn ang="0">
                  <a:pos x="connsiteX8119" y="connsiteY8119"/>
                </a:cxn>
                <a:cxn ang="0">
                  <a:pos x="connsiteX8120" y="connsiteY8120"/>
                </a:cxn>
                <a:cxn ang="0">
                  <a:pos x="connsiteX8121" y="connsiteY8121"/>
                </a:cxn>
                <a:cxn ang="0">
                  <a:pos x="connsiteX8122" y="connsiteY8122"/>
                </a:cxn>
                <a:cxn ang="0">
                  <a:pos x="connsiteX8123" y="connsiteY8123"/>
                </a:cxn>
                <a:cxn ang="0">
                  <a:pos x="connsiteX8124" y="connsiteY8124"/>
                </a:cxn>
                <a:cxn ang="0">
                  <a:pos x="connsiteX8125" y="connsiteY8125"/>
                </a:cxn>
                <a:cxn ang="0">
                  <a:pos x="connsiteX8126" y="connsiteY8126"/>
                </a:cxn>
                <a:cxn ang="0">
                  <a:pos x="connsiteX8127" y="connsiteY8127"/>
                </a:cxn>
                <a:cxn ang="0">
                  <a:pos x="connsiteX8128" y="connsiteY8128"/>
                </a:cxn>
                <a:cxn ang="0">
                  <a:pos x="connsiteX8129" y="connsiteY8129"/>
                </a:cxn>
                <a:cxn ang="0">
                  <a:pos x="connsiteX8130" y="connsiteY8130"/>
                </a:cxn>
                <a:cxn ang="0">
                  <a:pos x="connsiteX8131" y="connsiteY8131"/>
                </a:cxn>
                <a:cxn ang="0">
                  <a:pos x="connsiteX8132" y="connsiteY8132"/>
                </a:cxn>
                <a:cxn ang="0">
                  <a:pos x="connsiteX8133" y="connsiteY8133"/>
                </a:cxn>
                <a:cxn ang="0">
                  <a:pos x="connsiteX8134" y="connsiteY8134"/>
                </a:cxn>
                <a:cxn ang="0">
                  <a:pos x="connsiteX8135" y="connsiteY8135"/>
                </a:cxn>
                <a:cxn ang="0">
                  <a:pos x="connsiteX8136" y="connsiteY8136"/>
                </a:cxn>
                <a:cxn ang="0">
                  <a:pos x="connsiteX8137" y="connsiteY8137"/>
                </a:cxn>
                <a:cxn ang="0">
                  <a:pos x="connsiteX8138" y="connsiteY8138"/>
                </a:cxn>
                <a:cxn ang="0">
                  <a:pos x="connsiteX8139" y="connsiteY8139"/>
                </a:cxn>
                <a:cxn ang="0">
                  <a:pos x="connsiteX8140" y="connsiteY8140"/>
                </a:cxn>
                <a:cxn ang="0">
                  <a:pos x="connsiteX8141" y="connsiteY8141"/>
                </a:cxn>
                <a:cxn ang="0">
                  <a:pos x="connsiteX8142" y="connsiteY8142"/>
                </a:cxn>
                <a:cxn ang="0">
                  <a:pos x="connsiteX8143" y="connsiteY8143"/>
                </a:cxn>
                <a:cxn ang="0">
                  <a:pos x="connsiteX8144" y="connsiteY8144"/>
                </a:cxn>
                <a:cxn ang="0">
                  <a:pos x="connsiteX8145" y="connsiteY8145"/>
                </a:cxn>
                <a:cxn ang="0">
                  <a:pos x="connsiteX8146" y="connsiteY8146"/>
                </a:cxn>
                <a:cxn ang="0">
                  <a:pos x="connsiteX8147" y="connsiteY8147"/>
                </a:cxn>
                <a:cxn ang="0">
                  <a:pos x="connsiteX8148" y="connsiteY8148"/>
                </a:cxn>
                <a:cxn ang="0">
                  <a:pos x="connsiteX8149" y="connsiteY8149"/>
                </a:cxn>
                <a:cxn ang="0">
                  <a:pos x="connsiteX8150" y="connsiteY8150"/>
                </a:cxn>
                <a:cxn ang="0">
                  <a:pos x="connsiteX8151" y="connsiteY8151"/>
                </a:cxn>
                <a:cxn ang="0">
                  <a:pos x="connsiteX8152" y="connsiteY8152"/>
                </a:cxn>
                <a:cxn ang="0">
                  <a:pos x="connsiteX8153" y="connsiteY8153"/>
                </a:cxn>
                <a:cxn ang="0">
                  <a:pos x="connsiteX8154" y="connsiteY8154"/>
                </a:cxn>
                <a:cxn ang="0">
                  <a:pos x="connsiteX8155" y="connsiteY8155"/>
                </a:cxn>
                <a:cxn ang="0">
                  <a:pos x="connsiteX8156" y="connsiteY8156"/>
                </a:cxn>
                <a:cxn ang="0">
                  <a:pos x="connsiteX8157" y="connsiteY8157"/>
                </a:cxn>
                <a:cxn ang="0">
                  <a:pos x="connsiteX8158" y="connsiteY8158"/>
                </a:cxn>
                <a:cxn ang="0">
                  <a:pos x="connsiteX8159" y="connsiteY8159"/>
                </a:cxn>
                <a:cxn ang="0">
                  <a:pos x="connsiteX8160" y="connsiteY8160"/>
                </a:cxn>
                <a:cxn ang="0">
                  <a:pos x="connsiteX8161" y="connsiteY8161"/>
                </a:cxn>
                <a:cxn ang="0">
                  <a:pos x="connsiteX8162" y="connsiteY8162"/>
                </a:cxn>
                <a:cxn ang="0">
                  <a:pos x="connsiteX8163" y="connsiteY8163"/>
                </a:cxn>
                <a:cxn ang="0">
                  <a:pos x="connsiteX8164" y="connsiteY8164"/>
                </a:cxn>
                <a:cxn ang="0">
                  <a:pos x="connsiteX8165" y="connsiteY8165"/>
                </a:cxn>
                <a:cxn ang="0">
                  <a:pos x="connsiteX8166" y="connsiteY8166"/>
                </a:cxn>
                <a:cxn ang="0">
                  <a:pos x="connsiteX8167" y="connsiteY8167"/>
                </a:cxn>
                <a:cxn ang="0">
                  <a:pos x="connsiteX8168" y="connsiteY8168"/>
                </a:cxn>
                <a:cxn ang="0">
                  <a:pos x="connsiteX8169" y="connsiteY8169"/>
                </a:cxn>
                <a:cxn ang="0">
                  <a:pos x="connsiteX8170" y="connsiteY8170"/>
                </a:cxn>
                <a:cxn ang="0">
                  <a:pos x="connsiteX8171" y="connsiteY8171"/>
                </a:cxn>
                <a:cxn ang="0">
                  <a:pos x="connsiteX8172" y="connsiteY8172"/>
                </a:cxn>
                <a:cxn ang="0">
                  <a:pos x="connsiteX8173" y="connsiteY8173"/>
                </a:cxn>
                <a:cxn ang="0">
                  <a:pos x="connsiteX8174" y="connsiteY8174"/>
                </a:cxn>
                <a:cxn ang="0">
                  <a:pos x="connsiteX8175" y="connsiteY8175"/>
                </a:cxn>
                <a:cxn ang="0">
                  <a:pos x="connsiteX8176" y="connsiteY8176"/>
                </a:cxn>
                <a:cxn ang="0">
                  <a:pos x="connsiteX8177" y="connsiteY8177"/>
                </a:cxn>
                <a:cxn ang="0">
                  <a:pos x="connsiteX8178" y="connsiteY8178"/>
                </a:cxn>
                <a:cxn ang="0">
                  <a:pos x="connsiteX8179" y="connsiteY8179"/>
                </a:cxn>
                <a:cxn ang="0">
                  <a:pos x="connsiteX8180" y="connsiteY8180"/>
                </a:cxn>
                <a:cxn ang="0">
                  <a:pos x="connsiteX8181" y="connsiteY8181"/>
                </a:cxn>
                <a:cxn ang="0">
                  <a:pos x="connsiteX8182" y="connsiteY8182"/>
                </a:cxn>
                <a:cxn ang="0">
                  <a:pos x="connsiteX8183" y="connsiteY8183"/>
                </a:cxn>
                <a:cxn ang="0">
                  <a:pos x="connsiteX8184" y="connsiteY8184"/>
                </a:cxn>
                <a:cxn ang="0">
                  <a:pos x="connsiteX8185" y="connsiteY8185"/>
                </a:cxn>
                <a:cxn ang="0">
                  <a:pos x="connsiteX8186" y="connsiteY8186"/>
                </a:cxn>
                <a:cxn ang="0">
                  <a:pos x="connsiteX8187" y="connsiteY8187"/>
                </a:cxn>
                <a:cxn ang="0">
                  <a:pos x="connsiteX8188" y="connsiteY8188"/>
                </a:cxn>
                <a:cxn ang="0">
                  <a:pos x="connsiteX8189" y="connsiteY8189"/>
                </a:cxn>
                <a:cxn ang="0">
                  <a:pos x="connsiteX8190" y="connsiteY8190"/>
                </a:cxn>
                <a:cxn ang="0">
                  <a:pos x="connsiteX8191" y="connsiteY8191"/>
                </a:cxn>
                <a:cxn ang="0">
                  <a:pos x="connsiteX8192" y="connsiteY8192"/>
                </a:cxn>
                <a:cxn ang="0">
                  <a:pos x="connsiteX8193" y="connsiteY8193"/>
                </a:cxn>
                <a:cxn ang="0">
                  <a:pos x="connsiteX8194" y="connsiteY8194"/>
                </a:cxn>
                <a:cxn ang="0">
                  <a:pos x="connsiteX8195" y="connsiteY8195"/>
                </a:cxn>
                <a:cxn ang="0">
                  <a:pos x="connsiteX8196" y="connsiteY8196"/>
                </a:cxn>
                <a:cxn ang="0">
                  <a:pos x="connsiteX8197" y="connsiteY8197"/>
                </a:cxn>
                <a:cxn ang="0">
                  <a:pos x="connsiteX8198" y="connsiteY8198"/>
                </a:cxn>
                <a:cxn ang="0">
                  <a:pos x="connsiteX8199" y="connsiteY8199"/>
                </a:cxn>
                <a:cxn ang="0">
                  <a:pos x="connsiteX8200" y="connsiteY8200"/>
                </a:cxn>
                <a:cxn ang="0">
                  <a:pos x="connsiteX8201" y="connsiteY8201"/>
                </a:cxn>
                <a:cxn ang="0">
                  <a:pos x="connsiteX8202" y="connsiteY8202"/>
                </a:cxn>
                <a:cxn ang="0">
                  <a:pos x="connsiteX8203" y="connsiteY8203"/>
                </a:cxn>
                <a:cxn ang="0">
                  <a:pos x="connsiteX8204" y="connsiteY8204"/>
                </a:cxn>
                <a:cxn ang="0">
                  <a:pos x="connsiteX8205" y="connsiteY8205"/>
                </a:cxn>
                <a:cxn ang="0">
                  <a:pos x="connsiteX8206" y="connsiteY8206"/>
                </a:cxn>
                <a:cxn ang="0">
                  <a:pos x="connsiteX8207" y="connsiteY8207"/>
                </a:cxn>
                <a:cxn ang="0">
                  <a:pos x="connsiteX8208" y="connsiteY8208"/>
                </a:cxn>
                <a:cxn ang="0">
                  <a:pos x="connsiteX8209" y="connsiteY8209"/>
                </a:cxn>
                <a:cxn ang="0">
                  <a:pos x="connsiteX8210" y="connsiteY8210"/>
                </a:cxn>
                <a:cxn ang="0">
                  <a:pos x="connsiteX8211" y="connsiteY8211"/>
                </a:cxn>
                <a:cxn ang="0">
                  <a:pos x="connsiteX8212" y="connsiteY8212"/>
                </a:cxn>
                <a:cxn ang="0">
                  <a:pos x="connsiteX8213" y="connsiteY8213"/>
                </a:cxn>
                <a:cxn ang="0">
                  <a:pos x="connsiteX8214" y="connsiteY8214"/>
                </a:cxn>
                <a:cxn ang="0">
                  <a:pos x="connsiteX8215" y="connsiteY8215"/>
                </a:cxn>
                <a:cxn ang="0">
                  <a:pos x="connsiteX8216" y="connsiteY8216"/>
                </a:cxn>
                <a:cxn ang="0">
                  <a:pos x="connsiteX8217" y="connsiteY8217"/>
                </a:cxn>
                <a:cxn ang="0">
                  <a:pos x="connsiteX8218" y="connsiteY8218"/>
                </a:cxn>
                <a:cxn ang="0">
                  <a:pos x="connsiteX8219" y="connsiteY8219"/>
                </a:cxn>
                <a:cxn ang="0">
                  <a:pos x="connsiteX8220" y="connsiteY8220"/>
                </a:cxn>
                <a:cxn ang="0">
                  <a:pos x="connsiteX8221" y="connsiteY8221"/>
                </a:cxn>
                <a:cxn ang="0">
                  <a:pos x="connsiteX8222" y="connsiteY8222"/>
                </a:cxn>
                <a:cxn ang="0">
                  <a:pos x="connsiteX8223" y="connsiteY8223"/>
                </a:cxn>
                <a:cxn ang="0">
                  <a:pos x="connsiteX8224" y="connsiteY8224"/>
                </a:cxn>
                <a:cxn ang="0">
                  <a:pos x="connsiteX8225" y="connsiteY8225"/>
                </a:cxn>
                <a:cxn ang="0">
                  <a:pos x="connsiteX8226" y="connsiteY8226"/>
                </a:cxn>
                <a:cxn ang="0">
                  <a:pos x="connsiteX8227" y="connsiteY8227"/>
                </a:cxn>
                <a:cxn ang="0">
                  <a:pos x="connsiteX8228" y="connsiteY8228"/>
                </a:cxn>
                <a:cxn ang="0">
                  <a:pos x="connsiteX8229" y="connsiteY8229"/>
                </a:cxn>
                <a:cxn ang="0">
                  <a:pos x="connsiteX8230" y="connsiteY8230"/>
                </a:cxn>
                <a:cxn ang="0">
                  <a:pos x="connsiteX8231" y="connsiteY8231"/>
                </a:cxn>
                <a:cxn ang="0">
                  <a:pos x="connsiteX8232" y="connsiteY8232"/>
                </a:cxn>
                <a:cxn ang="0">
                  <a:pos x="connsiteX8233" y="connsiteY8233"/>
                </a:cxn>
                <a:cxn ang="0">
                  <a:pos x="connsiteX8234" y="connsiteY8234"/>
                </a:cxn>
                <a:cxn ang="0">
                  <a:pos x="connsiteX8235" y="connsiteY8235"/>
                </a:cxn>
                <a:cxn ang="0">
                  <a:pos x="connsiteX8236" y="connsiteY8236"/>
                </a:cxn>
                <a:cxn ang="0">
                  <a:pos x="connsiteX8237" y="connsiteY8237"/>
                </a:cxn>
                <a:cxn ang="0">
                  <a:pos x="connsiteX8238" y="connsiteY8238"/>
                </a:cxn>
                <a:cxn ang="0">
                  <a:pos x="connsiteX8239" y="connsiteY8239"/>
                </a:cxn>
                <a:cxn ang="0">
                  <a:pos x="connsiteX8240" y="connsiteY8240"/>
                </a:cxn>
                <a:cxn ang="0">
                  <a:pos x="connsiteX8241" y="connsiteY8241"/>
                </a:cxn>
                <a:cxn ang="0">
                  <a:pos x="connsiteX8242" y="connsiteY8242"/>
                </a:cxn>
                <a:cxn ang="0">
                  <a:pos x="connsiteX8243" y="connsiteY8243"/>
                </a:cxn>
                <a:cxn ang="0">
                  <a:pos x="connsiteX8244" y="connsiteY8244"/>
                </a:cxn>
                <a:cxn ang="0">
                  <a:pos x="connsiteX8245" y="connsiteY8245"/>
                </a:cxn>
                <a:cxn ang="0">
                  <a:pos x="connsiteX8246" y="connsiteY8246"/>
                </a:cxn>
                <a:cxn ang="0">
                  <a:pos x="connsiteX8247" y="connsiteY8247"/>
                </a:cxn>
                <a:cxn ang="0">
                  <a:pos x="connsiteX8248" y="connsiteY8248"/>
                </a:cxn>
                <a:cxn ang="0">
                  <a:pos x="connsiteX8249" y="connsiteY8249"/>
                </a:cxn>
                <a:cxn ang="0">
                  <a:pos x="connsiteX8250" y="connsiteY8250"/>
                </a:cxn>
                <a:cxn ang="0">
                  <a:pos x="connsiteX8251" y="connsiteY8251"/>
                </a:cxn>
                <a:cxn ang="0">
                  <a:pos x="connsiteX8252" y="connsiteY8252"/>
                </a:cxn>
                <a:cxn ang="0">
                  <a:pos x="connsiteX8253" y="connsiteY8253"/>
                </a:cxn>
                <a:cxn ang="0">
                  <a:pos x="connsiteX8254" y="connsiteY8254"/>
                </a:cxn>
                <a:cxn ang="0">
                  <a:pos x="connsiteX8255" y="connsiteY8255"/>
                </a:cxn>
                <a:cxn ang="0">
                  <a:pos x="connsiteX8256" y="connsiteY8256"/>
                </a:cxn>
                <a:cxn ang="0">
                  <a:pos x="connsiteX8257" y="connsiteY8257"/>
                </a:cxn>
                <a:cxn ang="0">
                  <a:pos x="connsiteX8258" y="connsiteY8258"/>
                </a:cxn>
                <a:cxn ang="0">
                  <a:pos x="connsiteX8259" y="connsiteY8259"/>
                </a:cxn>
                <a:cxn ang="0">
                  <a:pos x="connsiteX8260" y="connsiteY8260"/>
                </a:cxn>
                <a:cxn ang="0">
                  <a:pos x="connsiteX8261" y="connsiteY8261"/>
                </a:cxn>
                <a:cxn ang="0">
                  <a:pos x="connsiteX8262" y="connsiteY8262"/>
                </a:cxn>
                <a:cxn ang="0">
                  <a:pos x="connsiteX8263" y="connsiteY8263"/>
                </a:cxn>
                <a:cxn ang="0">
                  <a:pos x="connsiteX8264" y="connsiteY8264"/>
                </a:cxn>
                <a:cxn ang="0">
                  <a:pos x="connsiteX8265" y="connsiteY8265"/>
                </a:cxn>
                <a:cxn ang="0">
                  <a:pos x="connsiteX8266" y="connsiteY8266"/>
                </a:cxn>
                <a:cxn ang="0">
                  <a:pos x="connsiteX8267" y="connsiteY8267"/>
                </a:cxn>
                <a:cxn ang="0">
                  <a:pos x="connsiteX8268" y="connsiteY8268"/>
                </a:cxn>
                <a:cxn ang="0">
                  <a:pos x="connsiteX8269" y="connsiteY8269"/>
                </a:cxn>
                <a:cxn ang="0">
                  <a:pos x="connsiteX8270" y="connsiteY8270"/>
                </a:cxn>
                <a:cxn ang="0">
                  <a:pos x="connsiteX8271" y="connsiteY8271"/>
                </a:cxn>
                <a:cxn ang="0">
                  <a:pos x="connsiteX8272" y="connsiteY8272"/>
                </a:cxn>
                <a:cxn ang="0">
                  <a:pos x="connsiteX8273" y="connsiteY8273"/>
                </a:cxn>
                <a:cxn ang="0">
                  <a:pos x="connsiteX8274" y="connsiteY8274"/>
                </a:cxn>
                <a:cxn ang="0">
                  <a:pos x="connsiteX8275" y="connsiteY8275"/>
                </a:cxn>
                <a:cxn ang="0">
                  <a:pos x="connsiteX8276" y="connsiteY8276"/>
                </a:cxn>
                <a:cxn ang="0">
                  <a:pos x="connsiteX8277" y="connsiteY8277"/>
                </a:cxn>
                <a:cxn ang="0">
                  <a:pos x="connsiteX8278" y="connsiteY8278"/>
                </a:cxn>
                <a:cxn ang="0">
                  <a:pos x="connsiteX8279" y="connsiteY8279"/>
                </a:cxn>
                <a:cxn ang="0">
                  <a:pos x="connsiteX8280" y="connsiteY8280"/>
                </a:cxn>
                <a:cxn ang="0">
                  <a:pos x="connsiteX8281" y="connsiteY8281"/>
                </a:cxn>
                <a:cxn ang="0">
                  <a:pos x="connsiteX8282" y="connsiteY8282"/>
                </a:cxn>
                <a:cxn ang="0">
                  <a:pos x="connsiteX8283" y="connsiteY8283"/>
                </a:cxn>
                <a:cxn ang="0">
                  <a:pos x="connsiteX8284" y="connsiteY8284"/>
                </a:cxn>
                <a:cxn ang="0">
                  <a:pos x="connsiteX8285" y="connsiteY8285"/>
                </a:cxn>
                <a:cxn ang="0">
                  <a:pos x="connsiteX8286" y="connsiteY8286"/>
                </a:cxn>
                <a:cxn ang="0">
                  <a:pos x="connsiteX8287" y="connsiteY8287"/>
                </a:cxn>
                <a:cxn ang="0">
                  <a:pos x="connsiteX8288" y="connsiteY8288"/>
                </a:cxn>
                <a:cxn ang="0">
                  <a:pos x="connsiteX8289" y="connsiteY8289"/>
                </a:cxn>
                <a:cxn ang="0">
                  <a:pos x="connsiteX8290" y="connsiteY8290"/>
                </a:cxn>
                <a:cxn ang="0">
                  <a:pos x="connsiteX8291" y="connsiteY8291"/>
                </a:cxn>
                <a:cxn ang="0">
                  <a:pos x="connsiteX8292" y="connsiteY8292"/>
                </a:cxn>
                <a:cxn ang="0">
                  <a:pos x="connsiteX8293" y="connsiteY8293"/>
                </a:cxn>
                <a:cxn ang="0">
                  <a:pos x="connsiteX8294" y="connsiteY8294"/>
                </a:cxn>
                <a:cxn ang="0">
                  <a:pos x="connsiteX8295" y="connsiteY8295"/>
                </a:cxn>
                <a:cxn ang="0">
                  <a:pos x="connsiteX8296" y="connsiteY8296"/>
                </a:cxn>
                <a:cxn ang="0">
                  <a:pos x="connsiteX8297" y="connsiteY8297"/>
                </a:cxn>
                <a:cxn ang="0">
                  <a:pos x="connsiteX8298" y="connsiteY8298"/>
                </a:cxn>
                <a:cxn ang="0">
                  <a:pos x="connsiteX8299" y="connsiteY8299"/>
                </a:cxn>
                <a:cxn ang="0">
                  <a:pos x="connsiteX8300" y="connsiteY8300"/>
                </a:cxn>
                <a:cxn ang="0">
                  <a:pos x="connsiteX8301" y="connsiteY8301"/>
                </a:cxn>
                <a:cxn ang="0">
                  <a:pos x="connsiteX8302" y="connsiteY8302"/>
                </a:cxn>
                <a:cxn ang="0">
                  <a:pos x="connsiteX8303" y="connsiteY8303"/>
                </a:cxn>
                <a:cxn ang="0">
                  <a:pos x="connsiteX8304" y="connsiteY8304"/>
                </a:cxn>
                <a:cxn ang="0">
                  <a:pos x="connsiteX8305" y="connsiteY8305"/>
                </a:cxn>
                <a:cxn ang="0">
                  <a:pos x="connsiteX8306" y="connsiteY8306"/>
                </a:cxn>
                <a:cxn ang="0">
                  <a:pos x="connsiteX8307" y="connsiteY8307"/>
                </a:cxn>
                <a:cxn ang="0">
                  <a:pos x="connsiteX8308" y="connsiteY8308"/>
                </a:cxn>
                <a:cxn ang="0">
                  <a:pos x="connsiteX8309" y="connsiteY8309"/>
                </a:cxn>
                <a:cxn ang="0">
                  <a:pos x="connsiteX8310" y="connsiteY8310"/>
                </a:cxn>
                <a:cxn ang="0">
                  <a:pos x="connsiteX8311" y="connsiteY8311"/>
                </a:cxn>
                <a:cxn ang="0">
                  <a:pos x="connsiteX8312" y="connsiteY8312"/>
                </a:cxn>
                <a:cxn ang="0">
                  <a:pos x="connsiteX8313" y="connsiteY8313"/>
                </a:cxn>
                <a:cxn ang="0">
                  <a:pos x="connsiteX8314" y="connsiteY8314"/>
                </a:cxn>
                <a:cxn ang="0">
                  <a:pos x="connsiteX8315" y="connsiteY8315"/>
                </a:cxn>
                <a:cxn ang="0">
                  <a:pos x="connsiteX8316" y="connsiteY8316"/>
                </a:cxn>
                <a:cxn ang="0">
                  <a:pos x="connsiteX8317" y="connsiteY8317"/>
                </a:cxn>
                <a:cxn ang="0">
                  <a:pos x="connsiteX8318" y="connsiteY8318"/>
                </a:cxn>
                <a:cxn ang="0">
                  <a:pos x="connsiteX8319" y="connsiteY8319"/>
                </a:cxn>
                <a:cxn ang="0">
                  <a:pos x="connsiteX8320" y="connsiteY8320"/>
                </a:cxn>
                <a:cxn ang="0">
                  <a:pos x="connsiteX8321" y="connsiteY8321"/>
                </a:cxn>
                <a:cxn ang="0">
                  <a:pos x="connsiteX8322" y="connsiteY8322"/>
                </a:cxn>
                <a:cxn ang="0">
                  <a:pos x="connsiteX8323" y="connsiteY8323"/>
                </a:cxn>
                <a:cxn ang="0">
                  <a:pos x="connsiteX8324" y="connsiteY8324"/>
                </a:cxn>
                <a:cxn ang="0">
                  <a:pos x="connsiteX8325" y="connsiteY8325"/>
                </a:cxn>
                <a:cxn ang="0">
                  <a:pos x="connsiteX8326" y="connsiteY8326"/>
                </a:cxn>
                <a:cxn ang="0">
                  <a:pos x="connsiteX8327" y="connsiteY8327"/>
                </a:cxn>
                <a:cxn ang="0">
                  <a:pos x="connsiteX8328" y="connsiteY8328"/>
                </a:cxn>
                <a:cxn ang="0">
                  <a:pos x="connsiteX8329" y="connsiteY8329"/>
                </a:cxn>
                <a:cxn ang="0">
                  <a:pos x="connsiteX8330" y="connsiteY8330"/>
                </a:cxn>
                <a:cxn ang="0">
                  <a:pos x="connsiteX8331" y="connsiteY8331"/>
                </a:cxn>
                <a:cxn ang="0">
                  <a:pos x="connsiteX8332" y="connsiteY8332"/>
                </a:cxn>
                <a:cxn ang="0">
                  <a:pos x="connsiteX8333" y="connsiteY8333"/>
                </a:cxn>
                <a:cxn ang="0">
                  <a:pos x="connsiteX8334" y="connsiteY8334"/>
                </a:cxn>
                <a:cxn ang="0">
                  <a:pos x="connsiteX8335" y="connsiteY8335"/>
                </a:cxn>
                <a:cxn ang="0">
                  <a:pos x="connsiteX8336" y="connsiteY8336"/>
                </a:cxn>
                <a:cxn ang="0">
                  <a:pos x="connsiteX8337" y="connsiteY8337"/>
                </a:cxn>
                <a:cxn ang="0">
                  <a:pos x="connsiteX8338" y="connsiteY8338"/>
                </a:cxn>
                <a:cxn ang="0">
                  <a:pos x="connsiteX8339" y="connsiteY8339"/>
                </a:cxn>
                <a:cxn ang="0">
                  <a:pos x="connsiteX8340" y="connsiteY8340"/>
                </a:cxn>
                <a:cxn ang="0">
                  <a:pos x="connsiteX8341" y="connsiteY8341"/>
                </a:cxn>
                <a:cxn ang="0">
                  <a:pos x="connsiteX8342" y="connsiteY8342"/>
                </a:cxn>
                <a:cxn ang="0">
                  <a:pos x="connsiteX8343" y="connsiteY8343"/>
                </a:cxn>
                <a:cxn ang="0">
                  <a:pos x="connsiteX8344" y="connsiteY8344"/>
                </a:cxn>
                <a:cxn ang="0">
                  <a:pos x="connsiteX8345" y="connsiteY8345"/>
                </a:cxn>
                <a:cxn ang="0">
                  <a:pos x="connsiteX8346" y="connsiteY8346"/>
                </a:cxn>
                <a:cxn ang="0">
                  <a:pos x="connsiteX8347" y="connsiteY8347"/>
                </a:cxn>
                <a:cxn ang="0">
                  <a:pos x="connsiteX8348" y="connsiteY8348"/>
                </a:cxn>
                <a:cxn ang="0">
                  <a:pos x="connsiteX8349" y="connsiteY8349"/>
                </a:cxn>
                <a:cxn ang="0">
                  <a:pos x="connsiteX8350" y="connsiteY8350"/>
                </a:cxn>
                <a:cxn ang="0">
                  <a:pos x="connsiteX8351" y="connsiteY8351"/>
                </a:cxn>
                <a:cxn ang="0">
                  <a:pos x="connsiteX8352" y="connsiteY8352"/>
                </a:cxn>
                <a:cxn ang="0">
                  <a:pos x="connsiteX8353" y="connsiteY8353"/>
                </a:cxn>
                <a:cxn ang="0">
                  <a:pos x="connsiteX8354" y="connsiteY8354"/>
                </a:cxn>
                <a:cxn ang="0">
                  <a:pos x="connsiteX8355" y="connsiteY8355"/>
                </a:cxn>
                <a:cxn ang="0">
                  <a:pos x="connsiteX8356" y="connsiteY8356"/>
                </a:cxn>
                <a:cxn ang="0">
                  <a:pos x="connsiteX8357" y="connsiteY8357"/>
                </a:cxn>
                <a:cxn ang="0">
                  <a:pos x="connsiteX8358" y="connsiteY8358"/>
                </a:cxn>
                <a:cxn ang="0">
                  <a:pos x="connsiteX8359" y="connsiteY8359"/>
                </a:cxn>
                <a:cxn ang="0">
                  <a:pos x="connsiteX8360" y="connsiteY8360"/>
                </a:cxn>
                <a:cxn ang="0">
                  <a:pos x="connsiteX8361" y="connsiteY8361"/>
                </a:cxn>
                <a:cxn ang="0">
                  <a:pos x="connsiteX8362" y="connsiteY8362"/>
                </a:cxn>
                <a:cxn ang="0">
                  <a:pos x="connsiteX8363" y="connsiteY8363"/>
                </a:cxn>
                <a:cxn ang="0">
                  <a:pos x="connsiteX8364" y="connsiteY8364"/>
                </a:cxn>
                <a:cxn ang="0">
                  <a:pos x="connsiteX8365" y="connsiteY8365"/>
                </a:cxn>
                <a:cxn ang="0">
                  <a:pos x="connsiteX8366" y="connsiteY8366"/>
                </a:cxn>
                <a:cxn ang="0">
                  <a:pos x="connsiteX8367" y="connsiteY8367"/>
                </a:cxn>
                <a:cxn ang="0">
                  <a:pos x="connsiteX8368" y="connsiteY8368"/>
                </a:cxn>
                <a:cxn ang="0">
                  <a:pos x="connsiteX8369" y="connsiteY8369"/>
                </a:cxn>
                <a:cxn ang="0">
                  <a:pos x="connsiteX8370" y="connsiteY8370"/>
                </a:cxn>
                <a:cxn ang="0">
                  <a:pos x="connsiteX8371" y="connsiteY8371"/>
                </a:cxn>
                <a:cxn ang="0">
                  <a:pos x="connsiteX8372" y="connsiteY8372"/>
                </a:cxn>
                <a:cxn ang="0">
                  <a:pos x="connsiteX8373" y="connsiteY8373"/>
                </a:cxn>
                <a:cxn ang="0">
                  <a:pos x="connsiteX8374" y="connsiteY8374"/>
                </a:cxn>
                <a:cxn ang="0">
                  <a:pos x="connsiteX8375" y="connsiteY8375"/>
                </a:cxn>
                <a:cxn ang="0">
                  <a:pos x="connsiteX8376" y="connsiteY8376"/>
                </a:cxn>
                <a:cxn ang="0">
                  <a:pos x="connsiteX8377" y="connsiteY8377"/>
                </a:cxn>
                <a:cxn ang="0">
                  <a:pos x="connsiteX8378" y="connsiteY8378"/>
                </a:cxn>
                <a:cxn ang="0">
                  <a:pos x="connsiteX8379" y="connsiteY8379"/>
                </a:cxn>
                <a:cxn ang="0">
                  <a:pos x="connsiteX8380" y="connsiteY8380"/>
                </a:cxn>
                <a:cxn ang="0">
                  <a:pos x="connsiteX8381" y="connsiteY8381"/>
                </a:cxn>
                <a:cxn ang="0">
                  <a:pos x="connsiteX8382" y="connsiteY8382"/>
                </a:cxn>
                <a:cxn ang="0">
                  <a:pos x="connsiteX8383" y="connsiteY8383"/>
                </a:cxn>
                <a:cxn ang="0">
                  <a:pos x="connsiteX8384" y="connsiteY8384"/>
                </a:cxn>
                <a:cxn ang="0">
                  <a:pos x="connsiteX8385" y="connsiteY8385"/>
                </a:cxn>
                <a:cxn ang="0">
                  <a:pos x="connsiteX8386" y="connsiteY8386"/>
                </a:cxn>
                <a:cxn ang="0">
                  <a:pos x="connsiteX8387" y="connsiteY8387"/>
                </a:cxn>
                <a:cxn ang="0">
                  <a:pos x="connsiteX8388" y="connsiteY8388"/>
                </a:cxn>
                <a:cxn ang="0">
                  <a:pos x="connsiteX8389" y="connsiteY8389"/>
                </a:cxn>
                <a:cxn ang="0">
                  <a:pos x="connsiteX8390" y="connsiteY8390"/>
                </a:cxn>
                <a:cxn ang="0">
                  <a:pos x="connsiteX8391" y="connsiteY8391"/>
                </a:cxn>
                <a:cxn ang="0">
                  <a:pos x="connsiteX8392" y="connsiteY8392"/>
                </a:cxn>
                <a:cxn ang="0">
                  <a:pos x="connsiteX8393" y="connsiteY8393"/>
                </a:cxn>
                <a:cxn ang="0">
                  <a:pos x="connsiteX8394" y="connsiteY8394"/>
                </a:cxn>
                <a:cxn ang="0">
                  <a:pos x="connsiteX8395" y="connsiteY8395"/>
                </a:cxn>
                <a:cxn ang="0">
                  <a:pos x="connsiteX8396" y="connsiteY8396"/>
                </a:cxn>
                <a:cxn ang="0">
                  <a:pos x="connsiteX8397" y="connsiteY8397"/>
                </a:cxn>
                <a:cxn ang="0">
                  <a:pos x="connsiteX8398" y="connsiteY8398"/>
                </a:cxn>
                <a:cxn ang="0">
                  <a:pos x="connsiteX8399" y="connsiteY8399"/>
                </a:cxn>
                <a:cxn ang="0">
                  <a:pos x="connsiteX8400" y="connsiteY8400"/>
                </a:cxn>
                <a:cxn ang="0">
                  <a:pos x="connsiteX8401" y="connsiteY8401"/>
                </a:cxn>
                <a:cxn ang="0">
                  <a:pos x="connsiteX8402" y="connsiteY8402"/>
                </a:cxn>
                <a:cxn ang="0">
                  <a:pos x="connsiteX8403" y="connsiteY8403"/>
                </a:cxn>
                <a:cxn ang="0">
                  <a:pos x="connsiteX8404" y="connsiteY8404"/>
                </a:cxn>
                <a:cxn ang="0">
                  <a:pos x="connsiteX8405" y="connsiteY8405"/>
                </a:cxn>
                <a:cxn ang="0">
                  <a:pos x="connsiteX8406" y="connsiteY8406"/>
                </a:cxn>
                <a:cxn ang="0">
                  <a:pos x="connsiteX8407" y="connsiteY8407"/>
                </a:cxn>
                <a:cxn ang="0">
                  <a:pos x="connsiteX8408" y="connsiteY8408"/>
                </a:cxn>
                <a:cxn ang="0">
                  <a:pos x="connsiteX8409" y="connsiteY8409"/>
                </a:cxn>
                <a:cxn ang="0">
                  <a:pos x="connsiteX8410" y="connsiteY8410"/>
                </a:cxn>
                <a:cxn ang="0">
                  <a:pos x="connsiteX8411" y="connsiteY8411"/>
                </a:cxn>
                <a:cxn ang="0">
                  <a:pos x="connsiteX8412" y="connsiteY8412"/>
                </a:cxn>
                <a:cxn ang="0">
                  <a:pos x="connsiteX8413" y="connsiteY8413"/>
                </a:cxn>
                <a:cxn ang="0">
                  <a:pos x="connsiteX8414" y="connsiteY8414"/>
                </a:cxn>
                <a:cxn ang="0">
                  <a:pos x="connsiteX8415" y="connsiteY8415"/>
                </a:cxn>
                <a:cxn ang="0">
                  <a:pos x="connsiteX8416" y="connsiteY8416"/>
                </a:cxn>
                <a:cxn ang="0">
                  <a:pos x="connsiteX8417" y="connsiteY8417"/>
                </a:cxn>
                <a:cxn ang="0">
                  <a:pos x="connsiteX8418" y="connsiteY8418"/>
                </a:cxn>
                <a:cxn ang="0">
                  <a:pos x="connsiteX8419" y="connsiteY8419"/>
                </a:cxn>
                <a:cxn ang="0">
                  <a:pos x="connsiteX8420" y="connsiteY8420"/>
                </a:cxn>
                <a:cxn ang="0">
                  <a:pos x="connsiteX8421" y="connsiteY8421"/>
                </a:cxn>
                <a:cxn ang="0">
                  <a:pos x="connsiteX8422" y="connsiteY8422"/>
                </a:cxn>
                <a:cxn ang="0">
                  <a:pos x="connsiteX8423" y="connsiteY8423"/>
                </a:cxn>
                <a:cxn ang="0">
                  <a:pos x="connsiteX8424" y="connsiteY8424"/>
                </a:cxn>
                <a:cxn ang="0">
                  <a:pos x="connsiteX8425" y="connsiteY8425"/>
                </a:cxn>
                <a:cxn ang="0">
                  <a:pos x="connsiteX8426" y="connsiteY8426"/>
                </a:cxn>
                <a:cxn ang="0">
                  <a:pos x="connsiteX8427" y="connsiteY8427"/>
                </a:cxn>
                <a:cxn ang="0">
                  <a:pos x="connsiteX8428" y="connsiteY8428"/>
                </a:cxn>
                <a:cxn ang="0">
                  <a:pos x="connsiteX8429" y="connsiteY8429"/>
                </a:cxn>
                <a:cxn ang="0">
                  <a:pos x="connsiteX8430" y="connsiteY8430"/>
                </a:cxn>
                <a:cxn ang="0">
                  <a:pos x="connsiteX8431" y="connsiteY8431"/>
                </a:cxn>
                <a:cxn ang="0">
                  <a:pos x="connsiteX8432" y="connsiteY8432"/>
                </a:cxn>
                <a:cxn ang="0">
                  <a:pos x="connsiteX8433" y="connsiteY8433"/>
                </a:cxn>
                <a:cxn ang="0">
                  <a:pos x="connsiteX8434" y="connsiteY8434"/>
                </a:cxn>
                <a:cxn ang="0">
                  <a:pos x="connsiteX8435" y="connsiteY8435"/>
                </a:cxn>
                <a:cxn ang="0">
                  <a:pos x="connsiteX8436" y="connsiteY8436"/>
                </a:cxn>
                <a:cxn ang="0">
                  <a:pos x="connsiteX8437" y="connsiteY8437"/>
                </a:cxn>
                <a:cxn ang="0">
                  <a:pos x="connsiteX8438" y="connsiteY8438"/>
                </a:cxn>
                <a:cxn ang="0">
                  <a:pos x="connsiteX8439" y="connsiteY8439"/>
                </a:cxn>
                <a:cxn ang="0">
                  <a:pos x="connsiteX8440" y="connsiteY8440"/>
                </a:cxn>
                <a:cxn ang="0">
                  <a:pos x="connsiteX8441" y="connsiteY8441"/>
                </a:cxn>
                <a:cxn ang="0">
                  <a:pos x="connsiteX8442" y="connsiteY8442"/>
                </a:cxn>
                <a:cxn ang="0">
                  <a:pos x="connsiteX8443" y="connsiteY8443"/>
                </a:cxn>
                <a:cxn ang="0">
                  <a:pos x="connsiteX8444" y="connsiteY8444"/>
                </a:cxn>
                <a:cxn ang="0">
                  <a:pos x="connsiteX8445" y="connsiteY8445"/>
                </a:cxn>
                <a:cxn ang="0">
                  <a:pos x="connsiteX8446" y="connsiteY8446"/>
                </a:cxn>
                <a:cxn ang="0">
                  <a:pos x="connsiteX8447" y="connsiteY8447"/>
                </a:cxn>
                <a:cxn ang="0">
                  <a:pos x="connsiteX8448" y="connsiteY8448"/>
                </a:cxn>
                <a:cxn ang="0">
                  <a:pos x="connsiteX8449" y="connsiteY8449"/>
                </a:cxn>
                <a:cxn ang="0">
                  <a:pos x="connsiteX8450" y="connsiteY8450"/>
                </a:cxn>
                <a:cxn ang="0">
                  <a:pos x="connsiteX8451" y="connsiteY8451"/>
                </a:cxn>
                <a:cxn ang="0">
                  <a:pos x="connsiteX8452" y="connsiteY8452"/>
                </a:cxn>
                <a:cxn ang="0">
                  <a:pos x="connsiteX8453" y="connsiteY8453"/>
                </a:cxn>
                <a:cxn ang="0">
                  <a:pos x="connsiteX8454" y="connsiteY8454"/>
                </a:cxn>
                <a:cxn ang="0">
                  <a:pos x="connsiteX8455" y="connsiteY8455"/>
                </a:cxn>
                <a:cxn ang="0">
                  <a:pos x="connsiteX8456" y="connsiteY8456"/>
                </a:cxn>
                <a:cxn ang="0">
                  <a:pos x="connsiteX8457" y="connsiteY8457"/>
                </a:cxn>
                <a:cxn ang="0">
                  <a:pos x="connsiteX8458" y="connsiteY8458"/>
                </a:cxn>
                <a:cxn ang="0">
                  <a:pos x="connsiteX8459" y="connsiteY8459"/>
                </a:cxn>
                <a:cxn ang="0">
                  <a:pos x="connsiteX8460" y="connsiteY8460"/>
                </a:cxn>
                <a:cxn ang="0">
                  <a:pos x="connsiteX8461" y="connsiteY8461"/>
                </a:cxn>
                <a:cxn ang="0">
                  <a:pos x="connsiteX8462" y="connsiteY8462"/>
                </a:cxn>
                <a:cxn ang="0">
                  <a:pos x="connsiteX8463" y="connsiteY8463"/>
                </a:cxn>
                <a:cxn ang="0">
                  <a:pos x="connsiteX8464" y="connsiteY8464"/>
                </a:cxn>
                <a:cxn ang="0">
                  <a:pos x="connsiteX8465" y="connsiteY8465"/>
                </a:cxn>
                <a:cxn ang="0">
                  <a:pos x="connsiteX8466" y="connsiteY8466"/>
                </a:cxn>
                <a:cxn ang="0">
                  <a:pos x="connsiteX8467" y="connsiteY8467"/>
                </a:cxn>
                <a:cxn ang="0">
                  <a:pos x="connsiteX8468" y="connsiteY8468"/>
                </a:cxn>
                <a:cxn ang="0">
                  <a:pos x="connsiteX8469" y="connsiteY8469"/>
                </a:cxn>
                <a:cxn ang="0">
                  <a:pos x="connsiteX8470" y="connsiteY8470"/>
                </a:cxn>
                <a:cxn ang="0">
                  <a:pos x="connsiteX8471" y="connsiteY8471"/>
                </a:cxn>
                <a:cxn ang="0">
                  <a:pos x="connsiteX8472" y="connsiteY8472"/>
                </a:cxn>
                <a:cxn ang="0">
                  <a:pos x="connsiteX8473" y="connsiteY8473"/>
                </a:cxn>
                <a:cxn ang="0">
                  <a:pos x="connsiteX8474" y="connsiteY8474"/>
                </a:cxn>
                <a:cxn ang="0">
                  <a:pos x="connsiteX8475" y="connsiteY8475"/>
                </a:cxn>
                <a:cxn ang="0">
                  <a:pos x="connsiteX8476" y="connsiteY8476"/>
                </a:cxn>
                <a:cxn ang="0">
                  <a:pos x="connsiteX8477" y="connsiteY8477"/>
                </a:cxn>
                <a:cxn ang="0">
                  <a:pos x="connsiteX8478" y="connsiteY8478"/>
                </a:cxn>
                <a:cxn ang="0">
                  <a:pos x="connsiteX8479" y="connsiteY8479"/>
                </a:cxn>
                <a:cxn ang="0">
                  <a:pos x="connsiteX8480" y="connsiteY8480"/>
                </a:cxn>
                <a:cxn ang="0">
                  <a:pos x="connsiteX8481" y="connsiteY8481"/>
                </a:cxn>
                <a:cxn ang="0">
                  <a:pos x="connsiteX8482" y="connsiteY8482"/>
                </a:cxn>
                <a:cxn ang="0">
                  <a:pos x="connsiteX8483" y="connsiteY8483"/>
                </a:cxn>
                <a:cxn ang="0">
                  <a:pos x="connsiteX8484" y="connsiteY8484"/>
                </a:cxn>
                <a:cxn ang="0">
                  <a:pos x="connsiteX8485" y="connsiteY8485"/>
                </a:cxn>
                <a:cxn ang="0">
                  <a:pos x="connsiteX8486" y="connsiteY8486"/>
                </a:cxn>
                <a:cxn ang="0">
                  <a:pos x="connsiteX8487" y="connsiteY8487"/>
                </a:cxn>
                <a:cxn ang="0">
                  <a:pos x="connsiteX8488" y="connsiteY8488"/>
                </a:cxn>
                <a:cxn ang="0">
                  <a:pos x="connsiteX8489" y="connsiteY8489"/>
                </a:cxn>
                <a:cxn ang="0">
                  <a:pos x="connsiteX8490" y="connsiteY8490"/>
                </a:cxn>
                <a:cxn ang="0">
                  <a:pos x="connsiteX8491" y="connsiteY8491"/>
                </a:cxn>
                <a:cxn ang="0">
                  <a:pos x="connsiteX8492" y="connsiteY8492"/>
                </a:cxn>
                <a:cxn ang="0">
                  <a:pos x="connsiteX8493" y="connsiteY8493"/>
                </a:cxn>
                <a:cxn ang="0">
                  <a:pos x="connsiteX8494" y="connsiteY8494"/>
                </a:cxn>
                <a:cxn ang="0">
                  <a:pos x="connsiteX8495" y="connsiteY8495"/>
                </a:cxn>
                <a:cxn ang="0">
                  <a:pos x="connsiteX8496" y="connsiteY8496"/>
                </a:cxn>
                <a:cxn ang="0">
                  <a:pos x="connsiteX8497" y="connsiteY8497"/>
                </a:cxn>
                <a:cxn ang="0">
                  <a:pos x="connsiteX8498" y="connsiteY8498"/>
                </a:cxn>
                <a:cxn ang="0">
                  <a:pos x="connsiteX8499" y="connsiteY8499"/>
                </a:cxn>
                <a:cxn ang="0">
                  <a:pos x="connsiteX8500" y="connsiteY8500"/>
                </a:cxn>
                <a:cxn ang="0">
                  <a:pos x="connsiteX8501" y="connsiteY8501"/>
                </a:cxn>
                <a:cxn ang="0">
                  <a:pos x="connsiteX8502" y="connsiteY8502"/>
                </a:cxn>
                <a:cxn ang="0">
                  <a:pos x="connsiteX8503" y="connsiteY8503"/>
                </a:cxn>
                <a:cxn ang="0">
                  <a:pos x="connsiteX8504" y="connsiteY8504"/>
                </a:cxn>
                <a:cxn ang="0">
                  <a:pos x="connsiteX8505" y="connsiteY8505"/>
                </a:cxn>
                <a:cxn ang="0">
                  <a:pos x="connsiteX8506" y="connsiteY8506"/>
                </a:cxn>
                <a:cxn ang="0">
                  <a:pos x="connsiteX8507" y="connsiteY8507"/>
                </a:cxn>
                <a:cxn ang="0">
                  <a:pos x="connsiteX8508" y="connsiteY8508"/>
                </a:cxn>
                <a:cxn ang="0">
                  <a:pos x="connsiteX8509" y="connsiteY8509"/>
                </a:cxn>
                <a:cxn ang="0">
                  <a:pos x="connsiteX8510" y="connsiteY8510"/>
                </a:cxn>
                <a:cxn ang="0">
                  <a:pos x="connsiteX8511" y="connsiteY8511"/>
                </a:cxn>
                <a:cxn ang="0">
                  <a:pos x="connsiteX8512" y="connsiteY8512"/>
                </a:cxn>
                <a:cxn ang="0">
                  <a:pos x="connsiteX8513" y="connsiteY8513"/>
                </a:cxn>
                <a:cxn ang="0">
                  <a:pos x="connsiteX8514" y="connsiteY8514"/>
                </a:cxn>
                <a:cxn ang="0">
                  <a:pos x="connsiteX8515" y="connsiteY8515"/>
                </a:cxn>
                <a:cxn ang="0">
                  <a:pos x="connsiteX8516" y="connsiteY8516"/>
                </a:cxn>
                <a:cxn ang="0">
                  <a:pos x="connsiteX8517" y="connsiteY8517"/>
                </a:cxn>
                <a:cxn ang="0">
                  <a:pos x="connsiteX8518" y="connsiteY8518"/>
                </a:cxn>
                <a:cxn ang="0">
                  <a:pos x="connsiteX8519" y="connsiteY8519"/>
                </a:cxn>
                <a:cxn ang="0">
                  <a:pos x="connsiteX8520" y="connsiteY8520"/>
                </a:cxn>
                <a:cxn ang="0">
                  <a:pos x="connsiteX8521" y="connsiteY8521"/>
                </a:cxn>
                <a:cxn ang="0">
                  <a:pos x="connsiteX8522" y="connsiteY8522"/>
                </a:cxn>
                <a:cxn ang="0">
                  <a:pos x="connsiteX8523" y="connsiteY8523"/>
                </a:cxn>
                <a:cxn ang="0">
                  <a:pos x="connsiteX8524" y="connsiteY8524"/>
                </a:cxn>
                <a:cxn ang="0">
                  <a:pos x="connsiteX8525" y="connsiteY8525"/>
                </a:cxn>
                <a:cxn ang="0">
                  <a:pos x="connsiteX8526" y="connsiteY8526"/>
                </a:cxn>
                <a:cxn ang="0">
                  <a:pos x="connsiteX8527" y="connsiteY8527"/>
                </a:cxn>
                <a:cxn ang="0">
                  <a:pos x="connsiteX8528" y="connsiteY8528"/>
                </a:cxn>
                <a:cxn ang="0">
                  <a:pos x="connsiteX8529" y="connsiteY8529"/>
                </a:cxn>
                <a:cxn ang="0">
                  <a:pos x="connsiteX8530" y="connsiteY8530"/>
                </a:cxn>
                <a:cxn ang="0">
                  <a:pos x="connsiteX8531" y="connsiteY8531"/>
                </a:cxn>
                <a:cxn ang="0">
                  <a:pos x="connsiteX8532" y="connsiteY8532"/>
                </a:cxn>
                <a:cxn ang="0">
                  <a:pos x="connsiteX8533" y="connsiteY8533"/>
                </a:cxn>
                <a:cxn ang="0">
                  <a:pos x="connsiteX8534" y="connsiteY8534"/>
                </a:cxn>
                <a:cxn ang="0">
                  <a:pos x="connsiteX8535" y="connsiteY8535"/>
                </a:cxn>
                <a:cxn ang="0">
                  <a:pos x="connsiteX8536" y="connsiteY8536"/>
                </a:cxn>
                <a:cxn ang="0">
                  <a:pos x="connsiteX8537" y="connsiteY8537"/>
                </a:cxn>
                <a:cxn ang="0">
                  <a:pos x="connsiteX8538" y="connsiteY8538"/>
                </a:cxn>
                <a:cxn ang="0">
                  <a:pos x="connsiteX8539" y="connsiteY8539"/>
                </a:cxn>
                <a:cxn ang="0">
                  <a:pos x="connsiteX8540" y="connsiteY8540"/>
                </a:cxn>
                <a:cxn ang="0">
                  <a:pos x="connsiteX8541" y="connsiteY8541"/>
                </a:cxn>
                <a:cxn ang="0">
                  <a:pos x="connsiteX8542" y="connsiteY8542"/>
                </a:cxn>
                <a:cxn ang="0">
                  <a:pos x="connsiteX8543" y="connsiteY8543"/>
                </a:cxn>
                <a:cxn ang="0">
                  <a:pos x="connsiteX8544" y="connsiteY8544"/>
                </a:cxn>
                <a:cxn ang="0">
                  <a:pos x="connsiteX8545" y="connsiteY8545"/>
                </a:cxn>
                <a:cxn ang="0">
                  <a:pos x="connsiteX8546" y="connsiteY8546"/>
                </a:cxn>
                <a:cxn ang="0">
                  <a:pos x="connsiteX8547" y="connsiteY8547"/>
                </a:cxn>
                <a:cxn ang="0">
                  <a:pos x="connsiteX8548" y="connsiteY8548"/>
                </a:cxn>
                <a:cxn ang="0">
                  <a:pos x="connsiteX8549" y="connsiteY8549"/>
                </a:cxn>
                <a:cxn ang="0">
                  <a:pos x="connsiteX8550" y="connsiteY8550"/>
                </a:cxn>
                <a:cxn ang="0">
                  <a:pos x="connsiteX8551" y="connsiteY8551"/>
                </a:cxn>
                <a:cxn ang="0">
                  <a:pos x="connsiteX8552" y="connsiteY8552"/>
                </a:cxn>
                <a:cxn ang="0">
                  <a:pos x="connsiteX8553" y="connsiteY8553"/>
                </a:cxn>
                <a:cxn ang="0">
                  <a:pos x="connsiteX8554" y="connsiteY8554"/>
                </a:cxn>
                <a:cxn ang="0">
                  <a:pos x="connsiteX8555" y="connsiteY8555"/>
                </a:cxn>
                <a:cxn ang="0">
                  <a:pos x="connsiteX8556" y="connsiteY8556"/>
                </a:cxn>
                <a:cxn ang="0">
                  <a:pos x="connsiteX8557" y="connsiteY8557"/>
                </a:cxn>
                <a:cxn ang="0">
                  <a:pos x="connsiteX8558" y="connsiteY8558"/>
                </a:cxn>
                <a:cxn ang="0">
                  <a:pos x="connsiteX8559" y="connsiteY8559"/>
                </a:cxn>
                <a:cxn ang="0">
                  <a:pos x="connsiteX8560" y="connsiteY8560"/>
                </a:cxn>
                <a:cxn ang="0">
                  <a:pos x="connsiteX8561" y="connsiteY8561"/>
                </a:cxn>
                <a:cxn ang="0">
                  <a:pos x="connsiteX8562" y="connsiteY8562"/>
                </a:cxn>
                <a:cxn ang="0">
                  <a:pos x="connsiteX8563" y="connsiteY8563"/>
                </a:cxn>
                <a:cxn ang="0">
                  <a:pos x="connsiteX8564" y="connsiteY8564"/>
                </a:cxn>
                <a:cxn ang="0">
                  <a:pos x="connsiteX8565" y="connsiteY8565"/>
                </a:cxn>
                <a:cxn ang="0">
                  <a:pos x="connsiteX8566" y="connsiteY8566"/>
                </a:cxn>
                <a:cxn ang="0">
                  <a:pos x="connsiteX8567" y="connsiteY8567"/>
                </a:cxn>
                <a:cxn ang="0">
                  <a:pos x="connsiteX8568" y="connsiteY8568"/>
                </a:cxn>
                <a:cxn ang="0">
                  <a:pos x="connsiteX8569" y="connsiteY8569"/>
                </a:cxn>
                <a:cxn ang="0">
                  <a:pos x="connsiteX8570" y="connsiteY8570"/>
                </a:cxn>
                <a:cxn ang="0">
                  <a:pos x="connsiteX8571" y="connsiteY8571"/>
                </a:cxn>
                <a:cxn ang="0">
                  <a:pos x="connsiteX8572" y="connsiteY8572"/>
                </a:cxn>
                <a:cxn ang="0">
                  <a:pos x="connsiteX8573" y="connsiteY8573"/>
                </a:cxn>
                <a:cxn ang="0">
                  <a:pos x="connsiteX8574" y="connsiteY8574"/>
                </a:cxn>
                <a:cxn ang="0">
                  <a:pos x="connsiteX8575" y="connsiteY8575"/>
                </a:cxn>
                <a:cxn ang="0">
                  <a:pos x="connsiteX8576" y="connsiteY8576"/>
                </a:cxn>
                <a:cxn ang="0">
                  <a:pos x="connsiteX8577" y="connsiteY8577"/>
                </a:cxn>
                <a:cxn ang="0">
                  <a:pos x="connsiteX8578" y="connsiteY8578"/>
                </a:cxn>
                <a:cxn ang="0">
                  <a:pos x="connsiteX8579" y="connsiteY8579"/>
                </a:cxn>
                <a:cxn ang="0">
                  <a:pos x="connsiteX8580" y="connsiteY8580"/>
                </a:cxn>
                <a:cxn ang="0">
                  <a:pos x="connsiteX8581" y="connsiteY8581"/>
                </a:cxn>
                <a:cxn ang="0">
                  <a:pos x="connsiteX8582" y="connsiteY8582"/>
                </a:cxn>
                <a:cxn ang="0">
                  <a:pos x="connsiteX8583" y="connsiteY8583"/>
                </a:cxn>
                <a:cxn ang="0">
                  <a:pos x="connsiteX8584" y="connsiteY8584"/>
                </a:cxn>
                <a:cxn ang="0">
                  <a:pos x="connsiteX8585" y="connsiteY8585"/>
                </a:cxn>
                <a:cxn ang="0">
                  <a:pos x="connsiteX8586" y="connsiteY8586"/>
                </a:cxn>
                <a:cxn ang="0">
                  <a:pos x="connsiteX8587" y="connsiteY8587"/>
                </a:cxn>
                <a:cxn ang="0">
                  <a:pos x="connsiteX8588" y="connsiteY8588"/>
                </a:cxn>
                <a:cxn ang="0">
                  <a:pos x="connsiteX8589" y="connsiteY8589"/>
                </a:cxn>
                <a:cxn ang="0">
                  <a:pos x="connsiteX8590" y="connsiteY8590"/>
                </a:cxn>
                <a:cxn ang="0">
                  <a:pos x="connsiteX8591" y="connsiteY8591"/>
                </a:cxn>
                <a:cxn ang="0">
                  <a:pos x="connsiteX8592" y="connsiteY8592"/>
                </a:cxn>
                <a:cxn ang="0">
                  <a:pos x="connsiteX8593" y="connsiteY8593"/>
                </a:cxn>
                <a:cxn ang="0">
                  <a:pos x="connsiteX8594" y="connsiteY8594"/>
                </a:cxn>
                <a:cxn ang="0">
                  <a:pos x="connsiteX8595" y="connsiteY8595"/>
                </a:cxn>
                <a:cxn ang="0">
                  <a:pos x="connsiteX8596" y="connsiteY8596"/>
                </a:cxn>
                <a:cxn ang="0">
                  <a:pos x="connsiteX8597" y="connsiteY8597"/>
                </a:cxn>
                <a:cxn ang="0">
                  <a:pos x="connsiteX8598" y="connsiteY8598"/>
                </a:cxn>
                <a:cxn ang="0">
                  <a:pos x="connsiteX8599" y="connsiteY8599"/>
                </a:cxn>
                <a:cxn ang="0">
                  <a:pos x="connsiteX8600" y="connsiteY8600"/>
                </a:cxn>
                <a:cxn ang="0">
                  <a:pos x="connsiteX8601" y="connsiteY8601"/>
                </a:cxn>
                <a:cxn ang="0">
                  <a:pos x="connsiteX8602" y="connsiteY8602"/>
                </a:cxn>
                <a:cxn ang="0">
                  <a:pos x="connsiteX8603" y="connsiteY8603"/>
                </a:cxn>
                <a:cxn ang="0">
                  <a:pos x="connsiteX8604" y="connsiteY8604"/>
                </a:cxn>
                <a:cxn ang="0">
                  <a:pos x="connsiteX8605" y="connsiteY8605"/>
                </a:cxn>
                <a:cxn ang="0">
                  <a:pos x="connsiteX8606" y="connsiteY8606"/>
                </a:cxn>
                <a:cxn ang="0">
                  <a:pos x="connsiteX8607" y="connsiteY8607"/>
                </a:cxn>
                <a:cxn ang="0">
                  <a:pos x="connsiteX8608" y="connsiteY8608"/>
                </a:cxn>
                <a:cxn ang="0">
                  <a:pos x="connsiteX8609" y="connsiteY8609"/>
                </a:cxn>
                <a:cxn ang="0">
                  <a:pos x="connsiteX8610" y="connsiteY8610"/>
                </a:cxn>
                <a:cxn ang="0">
                  <a:pos x="connsiteX8611" y="connsiteY8611"/>
                </a:cxn>
                <a:cxn ang="0">
                  <a:pos x="connsiteX8612" y="connsiteY8612"/>
                </a:cxn>
                <a:cxn ang="0">
                  <a:pos x="connsiteX8613" y="connsiteY8613"/>
                </a:cxn>
                <a:cxn ang="0">
                  <a:pos x="connsiteX8614" y="connsiteY8614"/>
                </a:cxn>
                <a:cxn ang="0">
                  <a:pos x="connsiteX8615" y="connsiteY8615"/>
                </a:cxn>
                <a:cxn ang="0">
                  <a:pos x="connsiteX8616" y="connsiteY8616"/>
                </a:cxn>
                <a:cxn ang="0">
                  <a:pos x="connsiteX8617" y="connsiteY8617"/>
                </a:cxn>
                <a:cxn ang="0">
                  <a:pos x="connsiteX8618" y="connsiteY8618"/>
                </a:cxn>
                <a:cxn ang="0">
                  <a:pos x="connsiteX8619" y="connsiteY8619"/>
                </a:cxn>
                <a:cxn ang="0">
                  <a:pos x="connsiteX8620" y="connsiteY8620"/>
                </a:cxn>
                <a:cxn ang="0">
                  <a:pos x="connsiteX8621" y="connsiteY8621"/>
                </a:cxn>
                <a:cxn ang="0">
                  <a:pos x="connsiteX8622" y="connsiteY8622"/>
                </a:cxn>
                <a:cxn ang="0">
                  <a:pos x="connsiteX8623" y="connsiteY8623"/>
                </a:cxn>
                <a:cxn ang="0">
                  <a:pos x="connsiteX8624" y="connsiteY8624"/>
                </a:cxn>
                <a:cxn ang="0">
                  <a:pos x="connsiteX8625" y="connsiteY8625"/>
                </a:cxn>
                <a:cxn ang="0">
                  <a:pos x="connsiteX8626" y="connsiteY8626"/>
                </a:cxn>
                <a:cxn ang="0">
                  <a:pos x="connsiteX8627" y="connsiteY8627"/>
                </a:cxn>
                <a:cxn ang="0">
                  <a:pos x="connsiteX8628" y="connsiteY8628"/>
                </a:cxn>
                <a:cxn ang="0">
                  <a:pos x="connsiteX8629" y="connsiteY8629"/>
                </a:cxn>
                <a:cxn ang="0">
                  <a:pos x="connsiteX8630" y="connsiteY8630"/>
                </a:cxn>
                <a:cxn ang="0">
                  <a:pos x="connsiteX8631" y="connsiteY8631"/>
                </a:cxn>
                <a:cxn ang="0">
                  <a:pos x="connsiteX8632" y="connsiteY8632"/>
                </a:cxn>
                <a:cxn ang="0">
                  <a:pos x="connsiteX8633" y="connsiteY8633"/>
                </a:cxn>
                <a:cxn ang="0">
                  <a:pos x="connsiteX8634" y="connsiteY8634"/>
                </a:cxn>
                <a:cxn ang="0">
                  <a:pos x="connsiteX8635" y="connsiteY8635"/>
                </a:cxn>
                <a:cxn ang="0">
                  <a:pos x="connsiteX8636" y="connsiteY8636"/>
                </a:cxn>
                <a:cxn ang="0">
                  <a:pos x="connsiteX8637" y="connsiteY8637"/>
                </a:cxn>
                <a:cxn ang="0">
                  <a:pos x="connsiteX8638" y="connsiteY8638"/>
                </a:cxn>
                <a:cxn ang="0">
                  <a:pos x="connsiteX8639" y="connsiteY8639"/>
                </a:cxn>
                <a:cxn ang="0">
                  <a:pos x="connsiteX8640" y="connsiteY8640"/>
                </a:cxn>
                <a:cxn ang="0">
                  <a:pos x="connsiteX8641" y="connsiteY8641"/>
                </a:cxn>
                <a:cxn ang="0">
                  <a:pos x="connsiteX8642" y="connsiteY8642"/>
                </a:cxn>
                <a:cxn ang="0">
                  <a:pos x="connsiteX8643" y="connsiteY8643"/>
                </a:cxn>
                <a:cxn ang="0">
                  <a:pos x="connsiteX8644" y="connsiteY8644"/>
                </a:cxn>
                <a:cxn ang="0">
                  <a:pos x="connsiteX8645" y="connsiteY8645"/>
                </a:cxn>
                <a:cxn ang="0">
                  <a:pos x="connsiteX8646" y="connsiteY8646"/>
                </a:cxn>
                <a:cxn ang="0">
                  <a:pos x="connsiteX8647" y="connsiteY8647"/>
                </a:cxn>
                <a:cxn ang="0">
                  <a:pos x="connsiteX8648" y="connsiteY8648"/>
                </a:cxn>
                <a:cxn ang="0">
                  <a:pos x="connsiteX8649" y="connsiteY8649"/>
                </a:cxn>
                <a:cxn ang="0">
                  <a:pos x="connsiteX8650" y="connsiteY8650"/>
                </a:cxn>
                <a:cxn ang="0">
                  <a:pos x="connsiteX8651" y="connsiteY8651"/>
                </a:cxn>
                <a:cxn ang="0">
                  <a:pos x="connsiteX8652" y="connsiteY8652"/>
                </a:cxn>
                <a:cxn ang="0">
                  <a:pos x="connsiteX8653" y="connsiteY8653"/>
                </a:cxn>
                <a:cxn ang="0">
                  <a:pos x="connsiteX8654" y="connsiteY8654"/>
                </a:cxn>
                <a:cxn ang="0">
                  <a:pos x="connsiteX8655" y="connsiteY8655"/>
                </a:cxn>
                <a:cxn ang="0">
                  <a:pos x="connsiteX8656" y="connsiteY8656"/>
                </a:cxn>
                <a:cxn ang="0">
                  <a:pos x="connsiteX8657" y="connsiteY8657"/>
                </a:cxn>
                <a:cxn ang="0">
                  <a:pos x="connsiteX8658" y="connsiteY8658"/>
                </a:cxn>
                <a:cxn ang="0">
                  <a:pos x="connsiteX8659" y="connsiteY8659"/>
                </a:cxn>
                <a:cxn ang="0">
                  <a:pos x="connsiteX8660" y="connsiteY8660"/>
                </a:cxn>
                <a:cxn ang="0">
                  <a:pos x="connsiteX8661" y="connsiteY8661"/>
                </a:cxn>
                <a:cxn ang="0">
                  <a:pos x="connsiteX8662" y="connsiteY8662"/>
                </a:cxn>
                <a:cxn ang="0">
                  <a:pos x="connsiteX8663" y="connsiteY8663"/>
                </a:cxn>
                <a:cxn ang="0">
                  <a:pos x="connsiteX8664" y="connsiteY8664"/>
                </a:cxn>
                <a:cxn ang="0">
                  <a:pos x="connsiteX8665" y="connsiteY8665"/>
                </a:cxn>
                <a:cxn ang="0">
                  <a:pos x="connsiteX8666" y="connsiteY8666"/>
                </a:cxn>
                <a:cxn ang="0">
                  <a:pos x="connsiteX8667" y="connsiteY8667"/>
                </a:cxn>
                <a:cxn ang="0">
                  <a:pos x="connsiteX8668" y="connsiteY8668"/>
                </a:cxn>
                <a:cxn ang="0">
                  <a:pos x="connsiteX8669" y="connsiteY8669"/>
                </a:cxn>
                <a:cxn ang="0">
                  <a:pos x="connsiteX8670" y="connsiteY8670"/>
                </a:cxn>
                <a:cxn ang="0">
                  <a:pos x="connsiteX8671" y="connsiteY8671"/>
                </a:cxn>
                <a:cxn ang="0">
                  <a:pos x="connsiteX8672" y="connsiteY8672"/>
                </a:cxn>
                <a:cxn ang="0">
                  <a:pos x="connsiteX8673" y="connsiteY8673"/>
                </a:cxn>
                <a:cxn ang="0">
                  <a:pos x="connsiteX8674" y="connsiteY8674"/>
                </a:cxn>
                <a:cxn ang="0">
                  <a:pos x="connsiteX8675" y="connsiteY8675"/>
                </a:cxn>
                <a:cxn ang="0">
                  <a:pos x="connsiteX8676" y="connsiteY8676"/>
                </a:cxn>
                <a:cxn ang="0">
                  <a:pos x="connsiteX8677" y="connsiteY8677"/>
                </a:cxn>
                <a:cxn ang="0">
                  <a:pos x="connsiteX8678" y="connsiteY8678"/>
                </a:cxn>
                <a:cxn ang="0">
                  <a:pos x="connsiteX8679" y="connsiteY8679"/>
                </a:cxn>
                <a:cxn ang="0">
                  <a:pos x="connsiteX8680" y="connsiteY8680"/>
                </a:cxn>
                <a:cxn ang="0">
                  <a:pos x="connsiteX8681" y="connsiteY8681"/>
                </a:cxn>
                <a:cxn ang="0">
                  <a:pos x="connsiteX8682" y="connsiteY8682"/>
                </a:cxn>
                <a:cxn ang="0">
                  <a:pos x="connsiteX8683" y="connsiteY8683"/>
                </a:cxn>
                <a:cxn ang="0">
                  <a:pos x="connsiteX8684" y="connsiteY8684"/>
                </a:cxn>
                <a:cxn ang="0">
                  <a:pos x="connsiteX8685" y="connsiteY8685"/>
                </a:cxn>
                <a:cxn ang="0">
                  <a:pos x="connsiteX8686" y="connsiteY8686"/>
                </a:cxn>
                <a:cxn ang="0">
                  <a:pos x="connsiteX8687" y="connsiteY8687"/>
                </a:cxn>
                <a:cxn ang="0">
                  <a:pos x="connsiteX8688" y="connsiteY8688"/>
                </a:cxn>
                <a:cxn ang="0">
                  <a:pos x="connsiteX8689" y="connsiteY8689"/>
                </a:cxn>
                <a:cxn ang="0">
                  <a:pos x="connsiteX8690" y="connsiteY8690"/>
                </a:cxn>
                <a:cxn ang="0">
                  <a:pos x="connsiteX8691" y="connsiteY8691"/>
                </a:cxn>
                <a:cxn ang="0">
                  <a:pos x="connsiteX8692" y="connsiteY8692"/>
                </a:cxn>
                <a:cxn ang="0">
                  <a:pos x="connsiteX8693" y="connsiteY8693"/>
                </a:cxn>
                <a:cxn ang="0">
                  <a:pos x="connsiteX8694" y="connsiteY8694"/>
                </a:cxn>
                <a:cxn ang="0">
                  <a:pos x="connsiteX8695" y="connsiteY8695"/>
                </a:cxn>
                <a:cxn ang="0">
                  <a:pos x="connsiteX8696" y="connsiteY8696"/>
                </a:cxn>
                <a:cxn ang="0">
                  <a:pos x="connsiteX8697" y="connsiteY8697"/>
                </a:cxn>
                <a:cxn ang="0">
                  <a:pos x="connsiteX8698" y="connsiteY8698"/>
                </a:cxn>
                <a:cxn ang="0">
                  <a:pos x="connsiteX8699" y="connsiteY8699"/>
                </a:cxn>
                <a:cxn ang="0">
                  <a:pos x="connsiteX8700" y="connsiteY8700"/>
                </a:cxn>
                <a:cxn ang="0">
                  <a:pos x="connsiteX8701" y="connsiteY8701"/>
                </a:cxn>
                <a:cxn ang="0">
                  <a:pos x="connsiteX8702" y="connsiteY8702"/>
                </a:cxn>
                <a:cxn ang="0">
                  <a:pos x="connsiteX8703" y="connsiteY8703"/>
                </a:cxn>
                <a:cxn ang="0">
                  <a:pos x="connsiteX8704" y="connsiteY8704"/>
                </a:cxn>
                <a:cxn ang="0">
                  <a:pos x="connsiteX8705" y="connsiteY8705"/>
                </a:cxn>
                <a:cxn ang="0">
                  <a:pos x="connsiteX8706" y="connsiteY8706"/>
                </a:cxn>
                <a:cxn ang="0">
                  <a:pos x="connsiteX8707" y="connsiteY8707"/>
                </a:cxn>
                <a:cxn ang="0">
                  <a:pos x="connsiteX8708" y="connsiteY8708"/>
                </a:cxn>
                <a:cxn ang="0">
                  <a:pos x="connsiteX8709" y="connsiteY8709"/>
                </a:cxn>
                <a:cxn ang="0">
                  <a:pos x="connsiteX8710" y="connsiteY8710"/>
                </a:cxn>
                <a:cxn ang="0">
                  <a:pos x="connsiteX8711" y="connsiteY8711"/>
                </a:cxn>
                <a:cxn ang="0">
                  <a:pos x="connsiteX8712" y="connsiteY8712"/>
                </a:cxn>
                <a:cxn ang="0">
                  <a:pos x="connsiteX8713" y="connsiteY8713"/>
                </a:cxn>
                <a:cxn ang="0">
                  <a:pos x="connsiteX8714" y="connsiteY8714"/>
                </a:cxn>
                <a:cxn ang="0">
                  <a:pos x="connsiteX8715" y="connsiteY8715"/>
                </a:cxn>
                <a:cxn ang="0">
                  <a:pos x="connsiteX8716" y="connsiteY8716"/>
                </a:cxn>
                <a:cxn ang="0">
                  <a:pos x="connsiteX8717" y="connsiteY8717"/>
                </a:cxn>
                <a:cxn ang="0">
                  <a:pos x="connsiteX8718" y="connsiteY8718"/>
                </a:cxn>
                <a:cxn ang="0">
                  <a:pos x="connsiteX8719" y="connsiteY8719"/>
                </a:cxn>
                <a:cxn ang="0">
                  <a:pos x="connsiteX8720" y="connsiteY8720"/>
                </a:cxn>
                <a:cxn ang="0">
                  <a:pos x="connsiteX8721" y="connsiteY8721"/>
                </a:cxn>
                <a:cxn ang="0">
                  <a:pos x="connsiteX8722" y="connsiteY8722"/>
                </a:cxn>
                <a:cxn ang="0">
                  <a:pos x="connsiteX8723" y="connsiteY8723"/>
                </a:cxn>
                <a:cxn ang="0">
                  <a:pos x="connsiteX8724" y="connsiteY8724"/>
                </a:cxn>
                <a:cxn ang="0">
                  <a:pos x="connsiteX8725" y="connsiteY8725"/>
                </a:cxn>
                <a:cxn ang="0">
                  <a:pos x="connsiteX8726" y="connsiteY8726"/>
                </a:cxn>
                <a:cxn ang="0">
                  <a:pos x="connsiteX8727" y="connsiteY8727"/>
                </a:cxn>
                <a:cxn ang="0">
                  <a:pos x="connsiteX8728" y="connsiteY8728"/>
                </a:cxn>
                <a:cxn ang="0">
                  <a:pos x="connsiteX8729" y="connsiteY8729"/>
                </a:cxn>
                <a:cxn ang="0">
                  <a:pos x="connsiteX8730" y="connsiteY8730"/>
                </a:cxn>
                <a:cxn ang="0">
                  <a:pos x="connsiteX8731" y="connsiteY8731"/>
                </a:cxn>
                <a:cxn ang="0">
                  <a:pos x="connsiteX8732" y="connsiteY8732"/>
                </a:cxn>
                <a:cxn ang="0">
                  <a:pos x="connsiteX8733" y="connsiteY8733"/>
                </a:cxn>
                <a:cxn ang="0">
                  <a:pos x="connsiteX8734" y="connsiteY8734"/>
                </a:cxn>
                <a:cxn ang="0">
                  <a:pos x="connsiteX8735" y="connsiteY8735"/>
                </a:cxn>
                <a:cxn ang="0">
                  <a:pos x="connsiteX8736" y="connsiteY8736"/>
                </a:cxn>
                <a:cxn ang="0">
                  <a:pos x="connsiteX8737" y="connsiteY8737"/>
                </a:cxn>
                <a:cxn ang="0">
                  <a:pos x="connsiteX8738" y="connsiteY8738"/>
                </a:cxn>
                <a:cxn ang="0">
                  <a:pos x="connsiteX8739" y="connsiteY8739"/>
                </a:cxn>
                <a:cxn ang="0">
                  <a:pos x="connsiteX8740" y="connsiteY8740"/>
                </a:cxn>
                <a:cxn ang="0">
                  <a:pos x="connsiteX8741" y="connsiteY8741"/>
                </a:cxn>
                <a:cxn ang="0">
                  <a:pos x="connsiteX8742" y="connsiteY8742"/>
                </a:cxn>
                <a:cxn ang="0">
                  <a:pos x="connsiteX8743" y="connsiteY8743"/>
                </a:cxn>
                <a:cxn ang="0">
                  <a:pos x="connsiteX8744" y="connsiteY8744"/>
                </a:cxn>
                <a:cxn ang="0">
                  <a:pos x="connsiteX8745" y="connsiteY8745"/>
                </a:cxn>
                <a:cxn ang="0">
                  <a:pos x="connsiteX8746" y="connsiteY8746"/>
                </a:cxn>
                <a:cxn ang="0">
                  <a:pos x="connsiteX8747" y="connsiteY8747"/>
                </a:cxn>
                <a:cxn ang="0">
                  <a:pos x="connsiteX8748" y="connsiteY8748"/>
                </a:cxn>
                <a:cxn ang="0">
                  <a:pos x="connsiteX8749" y="connsiteY8749"/>
                </a:cxn>
                <a:cxn ang="0">
                  <a:pos x="connsiteX8750" y="connsiteY8750"/>
                </a:cxn>
                <a:cxn ang="0">
                  <a:pos x="connsiteX8751" y="connsiteY8751"/>
                </a:cxn>
                <a:cxn ang="0">
                  <a:pos x="connsiteX8752" y="connsiteY8752"/>
                </a:cxn>
                <a:cxn ang="0">
                  <a:pos x="connsiteX8753" y="connsiteY8753"/>
                </a:cxn>
                <a:cxn ang="0">
                  <a:pos x="connsiteX8754" y="connsiteY8754"/>
                </a:cxn>
                <a:cxn ang="0">
                  <a:pos x="connsiteX8755" y="connsiteY8755"/>
                </a:cxn>
                <a:cxn ang="0">
                  <a:pos x="connsiteX8756" y="connsiteY8756"/>
                </a:cxn>
                <a:cxn ang="0">
                  <a:pos x="connsiteX8757" y="connsiteY8757"/>
                </a:cxn>
                <a:cxn ang="0">
                  <a:pos x="connsiteX8758" y="connsiteY8758"/>
                </a:cxn>
                <a:cxn ang="0">
                  <a:pos x="connsiteX8759" y="connsiteY8759"/>
                </a:cxn>
                <a:cxn ang="0">
                  <a:pos x="connsiteX8760" y="connsiteY8760"/>
                </a:cxn>
                <a:cxn ang="0">
                  <a:pos x="connsiteX8761" y="connsiteY8761"/>
                </a:cxn>
                <a:cxn ang="0">
                  <a:pos x="connsiteX8762" y="connsiteY8762"/>
                </a:cxn>
                <a:cxn ang="0">
                  <a:pos x="connsiteX8763" y="connsiteY8763"/>
                </a:cxn>
                <a:cxn ang="0">
                  <a:pos x="connsiteX8764" y="connsiteY8764"/>
                </a:cxn>
                <a:cxn ang="0">
                  <a:pos x="connsiteX8765" y="connsiteY8765"/>
                </a:cxn>
                <a:cxn ang="0">
                  <a:pos x="connsiteX8766" y="connsiteY8766"/>
                </a:cxn>
                <a:cxn ang="0">
                  <a:pos x="connsiteX8767" y="connsiteY8767"/>
                </a:cxn>
                <a:cxn ang="0">
                  <a:pos x="connsiteX8768" y="connsiteY8768"/>
                </a:cxn>
                <a:cxn ang="0">
                  <a:pos x="connsiteX8769" y="connsiteY8769"/>
                </a:cxn>
                <a:cxn ang="0">
                  <a:pos x="connsiteX8770" y="connsiteY8770"/>
                </a:cxn>
                <a:cxn ang="0">
                  <a:pos x="connsiteX8771" y="connsiteY8771"/>
                </a:cxn>
                <a:cxn ang="0">
                  <a:pos x="connsiteX8772" y="connsiteY8772"/>
                </a:cxn>
                <a:cxn ang="0">
                  <a:pos x="connsiteX8773" y="connsiteY8773"/>
                </a:cxn>
                <a:cxn ang="0">
                  <a:pos x="connsiteX8774" y="connsiteY8774"/>
                </a:cxn>
                <a:cxn ang="0">
                  <a:pos x="connsiteX8775" y="connsiteY8775"/>
                </a:cxn>
                <a:cxn ang="0">
                  <a:pos x="connsiteX8776" y="connsiteY8776"/>
                </a:cxn>
                <a:cxn ang="0">
                  <a:pos x="connsiteX8777" y="connsiteY8777"/>
                </a:cxn>
                <a:cxn ang="0">
                  <a:pos x="connsiteX8778" y="connsiteY8778"/>
                </a:cxn>
                <a:cxn ang="0">
                  <a:pos x="connsiteX8779" y="connsiteY8779"/>
                </a:cxn>
                <a:cxn ang="0">
                  <a:pos x="connsiteX8780" y="connsiteY8780"/>
                </a:cxn>
                <a:cxn ang="0">
                  <a:pos x="connsiteX8781" y="connsiteY8781"/>
                </a:cxn>
                <a:cxn ang="0">
                  <a:pos x="connsiteX8782" y="connsiteY8782"/>
                </a:cxn>
                <a:cxn ang="0">
                  <a:pos x="connsiteX8783" y="connsiteY8783"/>
                </a:cxn>
                <a:cxn ang="0">
                  <a:pos x="connsiteX8784" y="connsiteY8784"/>
                </a:cxn>
                <a:cxn ang="0">
                  <a:pos x="connsiteX8785" y="connsiteY8785"/>
                </a:cxn>
                <a:cxn ang="0">
                  <a:pos x="connsiteX8786" y="connsiteY8786"/>
                </a:cxn>
                <a:cxn ang="0">
                  <a:pos x="connsiteX8787" y="connsiteY8787"/>
                </a:cxn>
                <a:cxn ang="0">
                  <a:pos x="connsiteX8788" y="connsiteY8788"/>
                </a:cxn>
                <a:cxn ang="0">
                  <a:pos x="connsiteX8789" y="connsiteY8789"/>
                </a:cxn>
                <a:cxn ang="0">
                  <a:pos x="connsiteX8790" y="connsiteY8790"/>
                </a:cxn>
                <a:cxn ang="0">
                  <a:pos x="connsiteX8791" y="connsiteY8791"/>
                </a:cxn>
                <a:cxn ang="0">
                  <a:pos x="connsiteX8792" y="connsiteY8792"/>
                </a:cxn>
                <a:cxn ang="0">
                  <a:pos x="connsiteX8793" y="connsiteY8793"/>
                </a:cxn>
                <a:cxn ang="0">
                  <a:pos x="connsiteX8794" y="connsiteY8794"/>
                </a:cxn>
                <a:cxn ang="0">
                  <a:pos x="connsiteX8795" y="connsiteY8795"/>
                </a:cxn>
                <a:cxn ang="0">
                  <a:pos x="connsiteX8796" y="connsiteY8796"/>
                </a:cxn>
                <a:cxn ang="0">
                  <a:pos x="connsiteX8797" y="connsiteY8797"/>
                </a:cxn>
                <a:cxn ang="0">
                  <a:pos x="connsiteX8798" y="connsiteY8798"/>
                </a:cxn>
                <a:cxn ang="0">
                  <a:pos x="connsiteX8799" y="connsiteY8799"/>
                </a:cxn>
                <a:cxn ang="0">
                  <a:pos x="connsiteX8800" y="connsiteY8800"/>
                </a:cxn>
                <a:cxn ang="0">
                  <a:pos x="connsiteX8801" y="connsiteY8801"/>
                </a:cxn>
                <a:cxn ang="0">
                  <a:pos x="connsiteX8802" y="connsiteY8802"/>
                </a:cxn>
                <a:cxn ang="0">
                  <a:pos x="connsiteX8803" y="connsiteY8803"/>
                </a:cxn>
                <a:cxn ang="0">
                  <a:pos x="connsiteX8804" y="connsiteY8804"/>
                </a:cxn>
                <a:cxn ang="0">
                  <a:pos x="connsiteX8805" y="connsiteY8805"/>
                </a:cxn>
                <a:cxn ang="0">
                  <a:pos x="connsiteX8806" y="connsiteY8806"/>
                </a:cxn>
                <a:cxn ang="0">
                  <a:pos x="connsiteX8807" y="connsiteY8807"/>
                </a:cxn>
                <a:cxn ang="0">
                  <a:pos x="connsiteX8808" y="connsiteY8808"/>
                </a:cxn>
                <a:cxn ang="0">
                  <a:pos x="connsiteX8809" y="connsiteY8809"/>
                </a:cxn>
                <a:cxn ang="0">
                  <a:pos x="connsiteX8810" y="connsiteY8810"/>
                </a:cxn>
                <a:cxn ang="0">
                  <a:pos x="connsiteX8811" y="connsiteY8811"/>
                </a:cxn>
                <a:cxn ang="0">
                  <a:pos x="connsiteX8812" y="connsiteY8812"/>
                </a:cxn>
                <a:cxn ang="0">
                  <a:pos x="connsiteX8813" y="connsiteY8813"/>
                </a:cxn>
                <a:cxn ang="0">
                  <a:pos x="connsiteX8814" y="connsiteY8814"/>
                </a:cxn>
                <a:cxn ang="0">
                  <a:pos x="connsiteX8815" y="connsiteY8815"/>
                </a:cxn>
                <a:cxn ang="0">
                  <a:pos x="connsiteX8816" y="connsiteY8816"/>
                </a:cxn>
                <a:cxn ang="0">
                  <a:pos x="connsiteX8817" y="connsiteY8817"/>
                </a:cxn>
                <a:cxn ang="0">
                  <a:pos x="connsiteX8818" y="connsiteY8818"/>
                </a:cxn>
                <a:cxn ang="0">
                  <a:pos x="connsiteX8819" y="connsiteY8819"/>
                </a:cxn>
                <a:cxn ang="0">
                  <a:pos x="connsiteX8820" y="connsiteY8820"/>
                </a:cxn>
                <a:cxn ang="0">
                  <a:pos x="connsiteX8821" y="connsiteY8821"/>
                </a:cxn>
                <a:cxn ang="0">
                  <a:pos x="connsiteX8822" y="connsiteY8822"/>
                </a:cxn>
                <a:cxn ang="0">
                  <a:pos x="connsiteX8823" y="connsiteY8823"/>
                </a:cxn>
                <a:cxn ang="0">
                  <a:pos x="connsiteX8824" y="connsiteY8824"/>
                </a:cxn>
                <a:cxn ang="0">
                  <a:pos x="connsiteX8825" y="connsiteY8825"/>
                </a:cxn>
                <a:cxn ang="0">
                  <a:pos x="connsiteX8826" y="connsiteY8826"/>
                </a:cxn>
                <a:cxn ang="0">
                  <a:pos x="connsiteX8827" y="connsiteY8827"/>
                </a:cxn>
                <a:cxn ang="0">
                  <a:pos x="connsiteX8828" y="connsiteY8828"/>
                </a:cxn>
                <a:cxn ang="0">
                  <a:pos x="connsiteX8829" y="connsiteY8829"/>
                </a:cxn>
                <a:cxn ang="0">
                  <a:pos x="connsiteX8830" y="connsiteY8830"/>
                </a:cxn>
                <a:cxn ang="0">
                  <a:pos x="connsiteX8831" y="connsiteY8831"/>
                </a:cxn>
                <a:cxn ang="0">
                  <a:pos x="connsiteX8832" y="connsiteY8832"/>
                </a:cxn>
                <a:cxn ang="0">
                  <a:pos x="connsiteX8833" y="connsiteY8833"/>
                </a:cxn>
                <a:cxn ang="0">
                  <a:pos x="connsiteX8834" y="connsiteY8834"/>
                </a:cxn>
                <a:cxn ang="0">
                  <a:pos x="connsiteX8835" y="connsiteY8835"/>
                </a:cxn>
                <a:cxn ang="0">
                  <a:pos x="connsiteX8836" y="connsiteY8836"/>
                </a:cxn>
                <a:cxn ang="0">
                  <a:pos x="connsiteX8837" y="connsiteY8837"/>
                </a:cxn>
                <a:cxn ang="0">
                  <a:pos x="connsiteX8838" y="connsiteY8838"/>
                </a:cxn>
                <a:cxn ang="0">
                  <a:pos x="connsiteX8839" y="connsiteY8839"/>
                </a:cxn>
                <a:cxn ang="0">
                  <a:pos x="connsiteX8840" y="connsiteY8840"/>
                </a:cxn>
                <a:cxn ang="0">
                  <a:pos x="connsiteX8841" y="connsiteY8841"/>
                </a:cxn>
                <a:cxn ang="0">
                  <a:pos x="connsiteX8842" y="connsiteY8842"/>
                </a:cxn>
                <a:cxn ang="0">
                  <a:pos x="connsiteX8843" y="connsiteY8843"/>
                </a:cxn>
                <a:cxn ang="0">
                  <a:pos x="connsiteX8844" y="connsiteY8844"/>
                </a:cxn>
                <a:cxn ang="0">
                  <a:pos x="connsiteX8845" y="connsiteY8845"/>
                </a:cxn>
                <a:cxn ang="0">
                  <a:pos x="connsiteX8846" y="connsiteY8846"/>
                </a:cxn>
                <a:cxn ang="0">
                  <a:pos x="connsiteX8847" y="connsiteY8847"/>
                </a:cxn>
                <a:cxn ang="0">
                  <a:pos x="connsiteX8848" y="connsiteY8848"/>
                </a:cxn>
                <a:cxn ang="0">
                  <a:pos x="connsiteX8849" y="connsiteY8849"/>
                </a:cxn>
                <a:cxn ang="0">
                  <a:pos x="connsiteX8850" y="connsiteY8850"/>
                </a:cxn>
                <a:cxn ang="0">
                  <a:pos x="connsiteX8851" y="connsiteY8851"/>
                </a:cxn>
                <a:cxn ang="0">
                  <a:pos x="connsiteX8852" y="connsiteY8852"/>
                </a:cxn>
                <a:cxn ang="0">
                  <a:pos x="connsiteX8853" y="connsiteY8853"/>
                </a:cxn>
                <a:cxn ang="0">
                  <a:pos x="connsiteX8854" y="connsiteY8854"/>
                </a:cxn>
                <a:cxn ang="0">
                  <a:pos x="connsiteX8855" y="connsiteY8855"/>
                </a:cxn>
                <a:cxn ang="0">
                  <a:pos x="connsiteX8856" y="connsiteY8856"/>
                </a:cxn>
                <a:cxn ang="0">
                  <a:pos x="connsiteX8857" y="connsiteY8857"/>
                </a:cxn>
                <a:cxn ang="0">
                  <a:pos x="connsiteX8858" y="connsiteY8858"/>
                </a:cxn>
                <a:cxn ang="0">
                  <a:pos x="connsiteX8859" y="connsiteY8859"/>
                </a:cxn>
                <a:cxn ang="0">
                  <a:pos x="connsiteX8860" y="connsiteY8860"/>
                </a:cxn>
                <a:cxn ang="0">
                  <a:pos x="connsiteX8861" y="connsiteY8861"/>
                </a:cxn>
                <a:cxn ang="0">
                  <a:pos x="connsiteX8862" y="connsiteY8862"/>
                </a:cxn>
                <a:cxn ang="0">
                  <a:pos x="connsiteX8863" y="connsiteY8863"/>
                </a:cxn>
                <a:cxn ang="0">
                  <a:pos x="connsiteX8864" y="connsiteY8864"/>
                </a:cxn>
                <a:cxn ang="0">
                  <a:pos x="connsiteX8865" y="connsiteY8865"/>
                </a:cxn>
                <a:cxn ang="0">
                  <a:pos x="connsiteX8866" y="connsiteY8866"/>
                </a:cxn>
                <a:cxn ang="0">
                  <a:pos x="connsiteX8867" y="connsiteY8867"/>
                </a:cxn>
                <a:cxn ang="0">
                  <a:pos x="connsiteX8868" y="connsiteY8868"/>
                </a:cxn>
                <a:cxn ang="0">
                  <a:pos x="connsiteX8869" y="connsiteY8869"/>
                </a:cxn>
                <a:cxn ang="0">
                  <a:pos x="connsiteX8870" y="connsiteY8870"/>
                </a:cxn>
                <a:cxn ang="0">
                  <a:pos x="connsiteX8871" y="connsiteY8871"/>
                </a:cxn>
                <a:cxn ang="0">
                  <a:pos x="connsiteX8872" y="connsiteY8872"/>
                </a:cxn>
                <a:cxn ang="0">
                  <a:pos x="connsiteX8873" y="connsiteY8873"/>
                </a:cxn>
                <a:cxn ang="0">
                  <a:pos x="connsiteX8874" y="connsiteY8874"/>
                </a:cxn>
                <a:cxn ang="0">
                  <a:pos x="connsiteX8875" y="connsiteY8875"/>
                </a:cxn>
                <a:cxn ang="0">
                  <a:pos x="connsiteX8876" y="connsiteY8876"/>
                </a:cxn>
                <a:cxn ang="0">
                  <a:pos x="connsiteX8877" y="connsiteY8877"/>
                </a:cxn>
                <a:cxn ang="0">
                  <a:pos x="connsiteX8878" y="connsiteY8878"/>
                </a:cxn>
                <a:cxn ang="0">
                  <a:pos x="connsiteX8879" y="connsiteY8879"/>
                </a:cxn>
                <a:cxn ang="0">
                  <a:pos x="connsiteX8880" y="connsiteY8880"/>
                </a:cxn>
                <a:cxn ang="0">
                  <a:pos x="connsiteX8881" y="connsiteY8881"/>
                </a:cxn>
                <a:cxn ang="0">
                  <a:pos x="connsiteX8882" y="connsiteY8882"/>
                </a:cxn>
                <a:cxn ang="0">
                  <a:pos x="connsiteX8883" y="connsiteY8883"/>
                </a:cxn>
                <a:cxn ang="0">
                  <a:pos x="connsiteX8884" y="connsiteY8884"/>
                </a:cxn>
                <a:cxn ang="0">
                  <a:pos x="connsiteX8885" y="connsiteY8885"/>
                </a:cxn>
                <a:cxn ang="0">
                  <a:pos x="connsiteX8886" y="connsiteY8886"/>
                </a:cxn>
                <a:cxn ang="0">
                  <a:pos x="connsiteX8887" y="connsiteY8887"/>
                </a:cxn>
                <a:cxn ang="0">
                  <a:pos x="connsiteX8888" y="connsiteY8888"/>
                </a:cxn>
                <a:cxn ang="0">
                  <a:pos x="connsiteX8889" y="connsiteY8889"/>
                </a:cxn>
                <a:cxn ang="0">
                  <a:pos x="connsiteX8890" y="connsiteY8890"/>
                </a:cxn>
                <a:cxn ang="0">
                  <a:pos x="connsiteX8891" y="connsiteY8891"/>
                </a:cxn>
                <a:cxn ang="0">
                  <a:pos x="connsiteX8892" y="connsiteY8892"/>
                </a:cxn>
                <a:cxn ang="0">
                  <a:pos x="connsiteX8893" y="connsiteY8893"/>
                </a:cxn>
                <a:cxn ang="0">
                  <a:pos x="connsiteX8894" y="connsiteY8894"/>
                </a:cxn>
                <a:cxn ang="0">
                  <a:pos x="connsiteX8895" y="connsiteY8895"/>
                </a:cxn>
                <a:cxn ang="0">
                  <a:pos x="connsiteX8896" y="connsiteY8896"/>
                </a:cxn>
                <a:cxn ang="0">
                  <a:pos x="connsiteX8897" y="connsiteY8897"/>
                </a:cxn>
                <a:cxn ang="0">
                  <a:pos x="connsiteX8898" y="connsiteY8898"/>
                </a:cxn>
                <a:cxn ang="0">
                  <a:pos x="connsiteX8899" y="connsiteY8899"/>
                </a:cxn>
                <a:cxn ang="0">
                  <a:pos x="connsiteX8900" y="connsiteY8900"/>
                </a:cxn>
                <a:cxn ang="0">
                  <a:pos x="connsiteX8901" y="connsiteY8901"/>
                </a:cxn>
                <a:cxn ang="0">
                  <a:pos x="connsiteX8902" y="connsiteY8902"/>
                </a:cxn>
                <a:cxn ang="0">
                  <a:pos x="connsiteX8903" y="connsiteY8903"/>
                </a:cxn>
                <a:cxn ang="0">
                  <a:pos x="connsiteX8904" y="connsiteY8904"/>
                </a:cxn>
                <a:cxn ang="0">
                  <a:pos x="connsiteX8905" y="connsiteY8905"/>
                </a:cxn>
                <a:cxn ang="0">
                  <a:pos x="connsiteX8906" y="connsiteY8906"/>
                </a:cxn>
                <a:cxn ang="0">
                  <a:pos x="connsiteX8907" y="connsiteY8907"/>
                </a:cxn>
                <a:cxn ang="0">
                  <a:pos x="connsiteX8908" y="connsiteY8908"/>
                </a:cxn>
                <a:cxn ang="0">
                  <a:pos x="connsiteX8909" y="connsiteY8909"/>
                </a:cxn>
                <a:cxn ang="0">
                  <a:pos x="connsiteX8910" y="connsiteY8910"/>
                </a:cxn>
                <a:cxn ang="0">
                  <a:pos x="connsiteX8911" y="connsiteY8911"/>
                </a:cxn>
                <a:cxn ang="0">
                  <a:pos x="connsiteX8912" y="connsiteY8912"/>
                </a:cxn>
                <a:cxn ang="0">
                  <a:pos x="connsiteX8913" y="connsiteY8913"/>
                </a:cxn>
                <a:cxn ang="0">
                  <a:pos x="connsiteX8914" y="connsiteY8914"/>
                </a:cxn>
                <a:cxn ang="0">
                  <a:pos x="connsiteX8915" y="connsiteY8915"/>
                </a:cxn>
                <a:cxn ang="0">
                  <a:pos x="connsiteX8916" y="connsiteY8916"/>
                </a:cxn>
                <a:cxn ang="0">
                  <a:pos x="connsiteX8917" y="connsiteY8917"/>
                </a:cxn>
                <a:cxn ang="0">
                  <a:pos x="connsiteX8918" y="connsiteY8918"/>
                </a:cxn>
                <a:cxn ang="0">
                  <a:pos x="connsiteX8919" y="connsiteY8919"/>
                </a:cxn>
                <a:cxn ang="0">
                  <a:pos x="connsiteX8920" y="connsiteY8920"/>
                </a:cxn>
                <a:cxn ang="0">
                  <a:pos x="connsiteX8921" y="connsiteY8921"/>
                </a:cxn>
                <a:cxn ang="0">
                  <a:pos x="connsiteX8922" y="connsiteY8922"/>
                </a:cxn>
                <a:cxn ang="0">
                  <a:pos x="connsiteX8923" y="connsiteY8923"/>
                </a:cxn>
                <a:cxn ang="0">
                  <a:pos x="connsiteX8924" y="connsiteY8924"/>
                </a:cxn>
                <a:cxn ang="0">
                  <a:pos x="connsiteX8925" y="connsiteY8925"/>
                </a:cxn>
                <a:cxn ang="0">
                  <a:pos x="connsiteX8926" y="connsiteY8926"/>
                </a:cxn>
                <a:cxn ang="0">
                  <a:pos x="connsiteX8927" y="connsiteY8927"/>
                </a:cxn>
                <a:cxn ang="0">
                  <a:pos x="connsiteX8928" y="connsiteY8928"/>
                </a:cxn>
                <a:cxn ang="0">
                  <a:pos x="connsiteX8929" y="connsiteY8929"/>
                </a:cxn>
                <a:cxn ang="0">
                  <a:pos x="connsiteX8930" y="connsiteY8930"/>
                </a:cxn>
                <a:cxn ang="0">
                  <a:pos x="connsiteX8931" y="connsiteY8931"/>
                </a:cxn>
                <a:cxn ang="0">
                  <a:pos x="connsiteX8932" y="connsiteY8932"/>
                </a:cxn>
                <a:cxn ang="0">
                  <a:pos x="connsiteX8933" y="connsiteY8933"/>
                </a:cxn>
                <a:cxn ang="0">
                  <a:pos x="connsiteX8934" y="connsiteY8934"/>
                </a:cxn>
                <a:cxn ang="0">
                  <a:pos x="connsiteX8935" y="connsiteY8935"/>
                </a:cxn>
                <a:cxn ang="0">
                  <a:pos x="connsiteX8936" y="connsiteY8936"/>
                </a:cxn>
                <a:cxn ang="0">
                  <a:pos x="connsiteX8937" y="connsiteY8937"/>
                </a:cxn>
                <a:cxn ang="0">
                  <a:pos x="connsiteX8938" y="connsiteY8938"/>
                </a:cxn>
                <a:cxn ang="0">
                  <a:pos x="connsiteX8939" y="connsiteY8939"/>
                </a:cxn>
                <a:cxn ang="0">
                  <a:pos x="connsiteX8940" y="connsiteY8940"/>
                </a:cxn>
                <a:cxn ang="0">
                  <a:pos x="connsiteX8941" y="connsiteY8941"/>
                </a:cxn>
                <a:cxn ang="0">
                  <a:pos x="connsiteX8942" y="connsiteY8942"/>
                </a:cxn>
                <a:cxn ang="0">
                  <a:pos x="connsiteX8943" y="connsiteY8943"/>
                </a:cxn>
                <a:cxn ang="0">
                  <a:pos x="connsiteX8944" y="connsiteY8944"/>
                </a:cxn>
                <a:cxn ang="0">
                  <a:pos x="connsiteX8945" y="connsiteY8945"/>
                </a:cxn>
                <a:cxn ang="0">
                  <a:pos x="connsiteX8946" y="connsiteY8946"/>
                </a:cxn>
                <a:cxn ang="0">
                  <a:pos x="connsiteX8947" y="connsiteY8947"/>
                </a:cxn>
                <a:cxn ang="0">
                  <a:pos x="connsiteX8948" y="connsiteY8948"/>
                </a:cxn>
                <a:cxn ang="0">
                  <a:pos x="connsiteX8949" y="connsiteY8949"/>
                </a:cxn>
                <a:cxn ang="0">
                  <a:pos x="connsiteX8950" y="connsiteY8950"/>
                </a:cxn>
                <a:cxn ang="0">
                  <a:pos x="connsiteX8951" y="connsiteY8951"/>
                </a:cxn>
                <a:cxn ang="0">
                  <a:pos x="connsiteX8952" y="connsiteY8952"/>
                </a:cxn>
                <a:cxn ang="0">
                  <a:pos x="connsiteX8953" y="connsiteY8953"/>
                </a:cxn>
                <a:cxn ang="0">
                  <a:pos x="connsiteX8954" y="connsiteY8954"/>
                </a:cxn>
                <a:cxn ang="0">
                  <a:pos x="connsiteX8955" y="connsiteY8955"/>
                </a:cxn>
                <a:cxn ang="0">
                  <a:pos x="connsiteX8956" y="connsiteY8956"/>
                </a:cxn>
                <a:cxn ang="0">
                  <a:pos x="connsiteX8957" y="connsiteY8957"/>
                </a:cxn>
                <a:cxn ang="0">
                  <a:pos x="connsiteX8958" y="connsiteY8958"/>
                </a:cxn>
                <a:cxn ang="0">
                  <a:pos x="connsiteX8959" y="connsiteY8959"/>
                </a:cxn>
                <a:cxn ang="0">
                  <a:pos x="connsiteX8960" y="connsiteY8960"/>
                </a:cxn>
                <a:cxn ang="0">
                  <a:pos x="connsiteX8961" y="connsiteY8961"/>
                </a:cxn>
                <a:cxn ang="0">
                  <a:pos x="connsiteX8962" y="connsiteY8962"/>
                </a:cxn>
                <a:cxn ang="0">
                  <a:pos x="connsiteX8963" y="connsiteY8963"/>
                </a:cxn>
                <a:cxn ang="0">
                  <a:pos x="connsiteX8964" y="connsiteY8964"/>
                </a:cxn>
                <a:cxn ang="0">
                  <a:pos x="connsiteX8965" y="connsiteY8965"/>
                </a:cxn>
                <a:cxn ang="0">
                  <a:pos x="connsiteX8966" y="connsiteY8966"/>
                </a:cxn>
                <a:cxn ang="0">
                  <a:pos x="connsiteX8967" y="connsiteY8967"/>
                </a:cxn>
                <a:cxn ang="0">
                  <a:pos x="connsiteX8968" y="connsiteY8968"/>
                </a:cxn>
                <a:cxn ang="0">
                  <a:pos x="connsiteX8969" y="connsiteY8969"/>
                </a:cxn>
                <a:cxn ang="0">
                  <a:pos x="connsiteX8970" y="connsiteY8970"/>
                </a:cxn>
                <a:cxn ang="0">
                  <a:pos x="connsiteX8971" y="connsiteY8971"/>
                </a:cxn>
                <a:cxn ang="0">
                  <a:pos x="connsiteX8972" y="connsiteY8972"/>
                </a:cxn>
                <a:cxn ang="0">
                  <a:pos x="connsiteX8973" y="connsiteY8973"/>
                </a:cxn>
                <a:cxn ang="0">
                  <a:pos x="connsiteX8974" y="connsiteY8974"/>
                </a:cxn>
                <a:cxn ang="0">
                  <a:pos x="connsiteX8975" y="connsiteY8975"/>
                </a:cxn>
                <a:cxn ang="0">
                  <a:pos x="connsiteX8976" y="connsiteY8976"/>
                </a:cxn>
                <a:cxn ang="0">
                  <a:pos x="connsiteX8977" y="connsiteY8977"/>
                </a:cxn>
                <a:cxn ang="0">
                  <a:pos x="connsiteX8978" y="connsiteY8978"/>
                </a:cxn>
                <a:cxn ang="0">
                  <a:pos x="connsiteX8979" y="connsiteY8979"/>
                </a:cxn>
                <a:cxn ang="0">
                  <a:pos x="connsiteX8980" y="connsiteY8980"/>
                </a:cxn>
                <a:cxn ang="0">
                  <a:pos x="connsiteX8981" y="connsiteY8981"/>
                </a:cxn>
                <a:cxn ang="0">
                  <a:pos x="connsiteX8982" y="connsiteY8982"/>
                </a:cxn>
                <a:cxn ang="0">
                  <a:pos x="connsiteX8983" y="connsiteY8983"/>
                </a:cxn>
                <a:cxn ang="0">
                  <a:pos x="connsiteX8984" y="connsiteY8984"/>
                </a:cxn>
                <a:cxn ang="0">
                  <a:pos x="connsiteX8985" y="connsiteY8985"/>
                </a:cxn>
                <a:cxn ang="0">
                  <a:pos x="connsiteX8986" y="connsiteY8986"/>
                </a:cxn>
                <a:cxn ang="0">
                  <a:pos x="connsiteX8987" y="connsiteY8987"/>
                </a:cxn>
                <a:cxn ang="0">
                  <a:pos x="connsiteX8988" y="connsiteY8988"/>
                </a:cxn>
                <a:cxn ang="0">
                  <a:pos x="connsiteX8989" y="connsiteY8989"/>
                </a:cxn>
                <a:cxn ang="0">
                  <a:pos x="connsiteX8990" y="connsiteY8990"/>
                </a:cxn>
                <a:cxn ang="0">
                  <a:pos x="connsiteX8991" y="connsiteY8991"/>
                </a:cxn>
                <a:cxn ang="0">
                  <a:pos x="connsiteX8992" y="connsiteY8992"/>
                </a:cxn>
                <a:cxn ang="0">
                  <a:pos x="connsiteX8993" y="connsiteY8993"/>
                </a:cxn>
              </a:cxnLst>
              <a:rect l="l" t="t" r="r" b="b"/>
              <a:pathLst>
                <a:path w="3268239" h="2970782">
                  <a:moveTo>
                    <a:pt x="1938675" y="2791458"/>
                  </a:moveTo>
                  <a:lnTo>
                    <a:pt x="1924120" y="2810858"/>
                  </a:lnTo>
                  <a:cubicBezTo>
                    <a:pt x="1916399" y="2818458"/>
                    <a:pt x="1908657" y="2823587"/>
                    <a:pt x="1901912" y="2825460"/>
                  </a:cubicBezTo>
                  <a:lnTo>
                    <a:pt x="1899674" y="2825305"/>
                  </a:lnTo>
                  <a:lnTo>
                    <a:pt x="1898390" y="2823465"/>
                  </a:lnTo>
                  <a:lnTo>
                    <a:pt x="1898575" y="2819034"/>
                  </a:lnTo>
                  <a:lnTo>
                    <a:pt x="1876691" y="2846308"/>
                  </a:lnTo>
                  <a:lnTo>
                    <a:pt x="1874001" y="2848381"/>
                  </a:lnTo>
                  <a:lnTo>
                    <a:pt x="1877978" y="2848062"/>
                  </a:lnTo>
                  <a:cubicBezTo>
                    <a:pt x="1888812" y="2848153"/>
                    <a:pt x="1901351" y="2850034"/>
                    <a:pt x="1914322" y="2853851"/>
                  </a:cubicBezTo>
                  <a:cubicBezTo>
                    <a:pt x="1927293" y="2857668"/>
                    <a:pt x="1938853" y="2862877"/>
                    <a:pt x="1948010" y="2868669"/>
                  </a:cubicBezTo>
                  <a:lnTo>
                    <a:pt x="1965664" y="2885442"/>
                  </a:lnTo>
                  <a:lnTo>
                    <a:pt x="1983572" y="2862233"/>
                  </a:lnTo>
                  <a:cubicBezTo>
                    <a:pt x="1993133" y="2852673"/>
                    <a:pt x="2003241" y="2845018"/>
                    <a:pt x="2012710" y="2839751"/>
                  </a:cubicBezTo>
                  <a:lnTo>
                    <a:pt x="2015073" y="2838698"/>
                  </a:lnTo>
                  <a:lnTo>
                    <a:pt x="2008121" y="2837595"/>
                  </a:lnTo>
                  <a:cubicBezTo>
                    <a:pt x="1997612" y="2834958"/>
                    <a:pt x="1985867" y="2830180"/>
                    <a:pt x="1974157" y="2823420"/>
                  </a:cubicBezTo>
                  <a:cubicBezTo>
                    <a:pt x="1962448" y="2816659"/>
                    <a:pt x="1952438" y="2808877"/>
                    <a:pt x="1944900" y="2801094"/>
                  </a:cubicBezTo>
                  <a:close/>
                  <a:moveTo>
                    <a:pt x="2043493" y="2724062"/>
                  </a:moveTo>
                  <a:lnTo>
                    <a:pt x="2052313" y="2741267"/>
                  </a:lnTo>
                  <a:lnTo>
                    <a:pt x="2055272" y="2764217"/>
                  </a:lnTo>
                  <a:lnTo>
                    <a:pt x="2064085" y="2777621"/>
                  </a:lnTo>
                  <a:lnTo>
                    <a:pt x="2063930" y="2779859"/>
                  </a:lnTo>
                  <a:lnTo>
                    <a:pt x="2062089" y="2781143"/>
                  </a:lnTo>
                  <a:lnTo>
                    <a:pt x="2056817" y="2780922"/>
                  </a:lnTo>
                  <a:lnTo>
                    <a:pt x="2055779" y="2797181"/>
                  </a:lnTo>
                  <a:lnTo>
                    <a:pt x="2052967" y="2811041"/>
                  </a:lnTo>
                  <a:lnTo>
                    <a:pt x="2063713" y="2801544"/>
                  </a:lnTo>
                  <a:cubicBezTo>
                    <a:pt x="2068621" y="2797781"/>
                    <a:pt x="2074051" y="2794145"/>
                    <a:pt x="2079906" y="2790765"/>
                  </a:cubicBezTo>
                  <a:lnTo>
                    <a:pt x="2087926" y="2787417"/>
                  </a:lnTo>
                  <a:lnTo>
                    <a:pt x="2094379" y="2771595"/>
                  </a:lnTo>
                  <a:cubicBezTo>
                    <a:pt x="2101044" y="2759831"/>
                    <a:pt x="2108746" y="2749758"/>
                    <a:pt x="2116467" y="2742157"/>
                  </a:cubicBezTo>
                  <a:lnTo>
                    <a:pt x="2118464" y="2740512"/>
                  </a:lnTo>
                  <a:lnTo>
                    <a:pt x="2111470" y="2741302"/>
                  </a:lnTo>
                  <a:cubicBezTo>
                    <a:pt x="2100638" y="2741563"/>
                    <a:pt x="2088044" y="2740090"/>
                    <a:pt x="2074956" y="2736697"/>
                  </a:cubicBezTo>
                  <a:close/>
                  <a:moveTo>
                    <a:pt x="1963206" y="2733280"/>
                  </a:moveTo>
                  <a:lnTo>
                    <a:pt x="1962487" y="2733956"/>
                  </a:lnTo>
                  <a:lnTo>
                    <a:pt x="1962074" y="2733866"/>
                  </a:lnTo>
                  <a:lnTo>
                    <a:pt x="1957795" y="2755455"/>
                  </a:lnTo>
                  <a:lnTo>
                    <a:pt x="1948596" y="2776067"/>
                  </a:lnTo>
                  <a:lnTo>
                    <a:pt x="1959048" y="2776590"/>
                  </a:lnTo>
                  <a:cubicBezTo>
                    <a:pt x="1969557" y="2779226"/>
                    <a:pt x="1981302" y="2784004"/>
                    <a:pt x="1993011" y="2790765"/>
                  </a:cubicBezTo>
                  <a:cubicBezTo>
                    <a:pt x="2004721" y="2797525"/>
                    <a:pt x="2014731" y="2805308"/>
                    <a:pt x="2022269" y="2813091"/>
                  </a:cubicBezTo>
                  <a:lnTo>
                    <a:pt x="2024730" y="2816129"/>
                  </a:lnTo>
                  <a:lnTo>
                    <a:pt x="2024017" y="2814268"/>
                  </a:lnTo>
                  <a:cubicBezTo>
                    <a:pt x="2021046" y="2803848"/>
                    <a:pt x="2019311" y="2791288"/>
                    <a:pt x="2019311" y="2777767"/>
                  </a:cubicBezTo>
                  <a:lnTo>
                    <a:pt x="2019844" y="2773632"/>
                  </a:lnTo>
                  <a:lnTo>
                    <a:pt x="2001457" y="2766133"/>
                  </a:lnTo>
                  <a:cubicBezTo>
                    <a:pt x="1992634" y="2761135"/>
                    <a:pt x="1984762" y="2755554"/>
                    <a:pt x="1978171" y="2749817"/>
                  </a:cubicBezTo>
                  <a:close/>
                  <a:moveTo>
                    <a:pt x="1707986" y="2614654"/>
                  </a:moveTo>
                  <a:lnTo>
                    <a:pt x="1703979" y="2620441"/>
                  </a:lnTo>
                  <a:lnTo>
                    <a:pt x="1677152" y="2644308"/>
                  </a:lnTo>
                  <a:lnTo>
                    <a:pt x="1680650" y="2644533"/>
                  </a:lnTo>
                  <a:cubicBezTo>
                    <a:pt x="1691120" y="2647321"/>
                    <a:pt x="1702795" y="2652269"/>
                    <a:pt x="1714406" y="2659197"/>
                  </a:cubicBezTo>
                  <a:lnTo>
                    <a:pt x="1721219" y="2664554"/>
                  </a:lnTo>
                  <a:lnTo>
                    <a:pt x="1715541" y="2653244"/>
                  </a:lnTo>
                  <a:cubicBezTo>
                    <a:pt x="1711070" y="2640484"/>
                    <a:pt x="1708553" y="2628057"/>
                    <a:pt x="1707911" y="2617241"/>
                  </a:cubicBezTo>
                  <a:close/>
                  <a:moveTo>
                    <a:pt x="1725594" y="2596243"/>
                  </a:moveTo>
                  <a:lnTo>
                    <a:pt x="1726102" y="2597280"/>
                  </a:lnTo>
                  <a:lnTo>
                    <a:pt x="1725762" y="2597532"/>
                  </a:lnTo>
                  <a:lnTo>
                    <a:pt x="1739202" y="2614962"/>
                  </a:lnTo>
                  <a:lnTo>
                    <a:pt x="1743954" y="2625249"/>
                  </a:lnTo>
                  <a:lnTo>
                    <a:pt x="1746123" y="2610153"/>
                  </a:lnTo>
                  <a:lnTo>
                    <a:pt x="1755777" y="2591972"/>
                  </a:lnTo>
                  <a:close/>
                  <a:moveTo>
                    <a:pt x="1823531" y="2557172"/>
                  </a:moveTo>
                  <a:lnTo>
                    <a:pt x="1808865" y="2572601"/>
                  </a:lnTo>
                  <a:cubicBezTo>
                    <a:pt x="1800014" y="2578850"/>
                    <a:pt x="1788734" y="2584641"/>
                    <a:pt x="1775975" y="2589113"/>
                  </a:cubicBezTo>
                  <a:lnTo>
                    <a:pt x="1764606" y="2590722"/>
                  </a:lnTo>
                  <a:lnTo>
                    <a:pt x="1774416" y="2610562"/>
                  </a:lnTo>
                  <a:cubicBezTo>
                    <a:pt x="1777236" y="2621023"/>
                    <a:pt x="1778789" y="2633607"/>
                    <a:pt x="1778594" y="2647127"/>
                  </a:cubicBezTo>
                  <a:cubicBezTo>
                    <a:pt x="1778496" y="2653886"/>
                    <a:pt x="1777968" y="2660400"/>
                    <a:pt x="1777074" y="2666520"/>
                  </a:cubicBezTo>
                  <a:lnTo>
                    <a:pt x="1774062" y="2680339"/>
                  </a:lnTo>
                  <a:lnTo>
                    <a:pt x="1784944" y="2670998"/>
                  </a:lnTo>
                  <a:cubicBezTo>
                    <a:pt x="1789906" y="2667306"/>
                    <a:pt x="1795388" y="2663749"/>
                    <a:pt x="1801291" y="2660454"/>
                  </a:cubicBezTo>
                  <a:cubicBezTo>
                    <a:pt x="1824903" y="2647273"/>
                    <a:pt x="1848544" y="2642023"/>
                    <a:pt x="1862018" y="2645828"/>
                  </a:cubicBezTo>
                  <a:lnTo>
                    <a:pt x="1863850" y="2647124"/>
                  </a:lnTo>
                  <a:lnTo>
                    <a:pt x="1863991" y="2649363"/>
                  </a:lnTo>
                  <a:cubicBezTo>
                    <a:pt x="1860159" y="2662829"/>
                    <a:pt x="1843282" y="2680197"/>
                    <a:pt x="1819671" y="2693378"/>
                  </a:cubicBezTo>
                  <a:cubicBezTo>
                    <a:pt x="1807865" y="2699968"/>
                    <a:pt x="1796052" y="2704576"/>
                    <a:pt x="1785506" y="2707061"/>
                  </a:cubicBezTo>
                  <a:lnTo>
                    <a:pt x="1782144" y="2707544"/>
                  </a:lnTo>
                  <a:lnTo>
                    <a:pt x="1785765" y="2709221"/>
                  </a:lnTo>
                  <a:cubicBezTo>
                    <a:pt x="1795156" y="2714624"/>
                    <a:pt x="1805153" y="2722424"/>
                    <a:pt x="1814574" y="2732121"/>
                  </a:cubicBezTo>
                  <a:cubicBezTo>
                    <a:pt x="1833417" y="2751516"/>
                    <a:pt x="1844606" y="2772993"/>
                    <a:pt x="1844418" y="2786993"/>
                  </a:cubicBezTo>
                  <a:lnTo>
                    <a:pt x="1843641" y="2789098"/>
                  </a:lnTo>
                  <a:lnTo>
                    <a:pt x="1841514" y="2789814"/>
                  </a:lnTo>
                  <a:lnTo>
                    <a:pt x="1833734" y="2787182"/>
                  </a:lnTo>
                  <a:lnTo>
                    <a:pt x="1841221" y="2797505"/>
                  </a:lnTo>
                  <a:cubicBezTo>
                    <a:pt x="1844457" y="2803441"/>
                    <a:pt x="1847197" y="2809373"/>
                    <a:pt x="1849426" y="2815142"/>
                  </a:cubicBezTo>
                  <a:lnTo>
                    <a:pt x="1853593" y="2828658"/>
                  </a:lnTo>
                  <a:lnTo>
                    <a:pt x="1858481" y="2815175"/>
                  </a:lnTo>
                  <a:cubicBezTo>
                    <a:pt x="1860989" y="2809521"/>
                    <a:pt x="1864015" y="2803730"/>
                    <a:pt x="1867537" y="2797959"/>
                  </a:cubicBezTo>
                  <a:cubicBezTo>
                    <a:pt x="1881625" y="2774877"/>
                    <a:pt x="1899635" y="2758688"/>
                    <a:pt x="1913240" y="2755381"/>
                  </a:cubicBezTo>
                  <a:lnTo>
                    <a:pt x="1915472" y="2755609"/>
                  </a:lnTo>
                  <a:lnTo>
                    <a:pt x="1916696" y="2757490"/>
                  </a:lnTo>
                  <a:lnTo>
                    <a:pt x="1916617" y="2758544"/>
                  </a:lnTo>
                  <a:lnTo>
                    <a:pt x="1935487" y="2733394"/>
                  </a:lnTo>
                  <a:lnTo>
                    <a:pt x="1937484" y="2731749"/>
                  </a:lnTo>
                  <a:lnTo>
                    <a:pt x="1930490" y="2732540"/>
                  </a:lnTo>
                  <a:cubicBezTo>
                    <a:pt x="1919658" y="2732801"/>
                    <a:pt x="1907064" y="2731328"/>
                    <a:pt x="1893976" y="2727935"/>
                  </a:cubicBezTo>
                  <a:cubicBezTo>
                    <a:pt x="1867800" y="2721149"/>
                    <a:pt x="1847083" y="2708609"/>
                    <a:pt x="1839972" y="2696548"/>
                  </a:cubicBezTo>
                  <a:lnTo>
                    <a:pt x="1839542" y="2694346"/>
                  </a:lnTo>
                  <a:lnTo>
                    <a:pt x="1840988" y="2692629"/>
                  </a:lnTo>
                  <a:cubicBezTo>
                    <a:pt x="1847025" y="2689086"/>
                    <a:pt x="1856094" y="2687091"/>
                    <a:pt x="1866926" y="2686830"/>
                  </a:cubicBezTo>
                  <a:lnTo>
                    <a:pt x="1889489" y="2689675"/>
                  </a:lnTo>
                  <a:lnTo>
                    <a:pt x="1883339" y="2677105"/>
                  </a:lnTo>
                  <a:cubicBezTo>
                    <a:pt x="1880562" y="2666633"/>
                    <a:pt x="1879062" y="2654042"/>
                    <a:pt x="1879313" y="2640523"/>
                  </a:cubicBezTo>
                  <a:cubicBezTo>
                    <a:pt x="1879565" y="2627005"/>
                    <a:pt x="1881534" y="2614479"/>
                    <a:pt x="1884698" y="2604117"/>
                  </a:cubicBezTo>
                  <a:lnTo>
                    <a:pt x="1885670" y="2601718"/>
                  </a:lnTo>
                  <a:lnTo>
                    <a:pt x="1879898" y="2605747"/>
                  </a:lnTo>
                  <a:cubicBezTo>
                    <a:pt x="1870500" y="2611140"/>
                    <a:pt x="1858727" y="2615848"/>
                    <a:pt x="1845604" y="2619104"/>
                  </a:cubicBezTo>
                  <a:cubicBezTo>
                    <a:pt x="1819358" y="2625615"/>
                    <a:pt x="1795169" y="2624467"/>
                    <a:pt x="1783169" y="2617254"/>
                  </a:cubicBezTo>
                  <a:lnTo>
                    <a:pt x="1781742" y="2615522"/>
                  </a:lnTo>
                  <a:lnTo>
                    <a:pt x="1782194" y="2613324"/>
                  </a:lnTo>
                  <a:cubicBezTo>
                    <a:pt x="1789431" y="2601339"/>
                    <a:pt x="1810279" y="2589017"/>
                    <a:pt x="1836525" y="2582506"/>
                  </a:cubicBezTo>
                  <a:cubicBezTo>
                    <a:pt x="1849648" y="2579250"/>
                    <a:pt x="1862257" y="2577909"/>
                    <a:pt x="1873085" y="2578285"/>
                  </a:cubicBezTo>
                  <a:lnTo>
                    <a:pt x="1876966" y="2578765"/>
                  </a:lnTo>
                  <a:lnTo>
                    <a:pt x="1875160" y="2577919"/>
                  </a:lnTo>
                  <a:lnTo>
                    <a:pt x="1851899" y="2559270"/>
                  </a:lnTo>
                  <a:lnTo>
                    <a:pt x="1851303" y="2561265"/>
                  </a:lnTo>
                  <a:cubicBezTo>
                    <a:pt x="1846688" y="2571068"/>
                    <a:pt x="1841199" y="2578557"/>
                    <a:pt x="1835519" y="2582649"/>
                  </a:cubicBezTo>
                  <a:lnTo>
                    <a:pt x="1833365" y="2583278"/>
                  </a:lnTo>
                  <a:lnTo>
                    <a:pt x="1831524" y="2581996"/>
                  </a:lnTo>
                  <a:close/>
                  <a:moveTo>
                    <a:pt x="2320443" y="2409112"/>
                  </a:moveTo>
                  <a:lnTo>
                    <a:pt x="2305887" y="2428512"/>
                  </a:lnTo>
                  <a:cubicBezTo>
                    <a:pt x="2298166" y="2436113"/>
                    <a:pt x="2290425" y="2441241"/>
                    <a:pt x="2283680" y="2443115"/>
                  </a:cubicBezTo>
                  <a:lnTo>
                    <a:pt x="2281441" y="2442959"/>
                  </a:lnTo>
                  <a:lnTo>
                    <a:pt x="2280158" y="2441119"/>
                  </a:lnTo>
                  <a:lnTo>
                    <a:pt x="2280343" y="2436688"/>
                  </a:lnTo>
                  <a:lnTo>
                    <a:pt x="2258459" y="2463962"/>
                  </a:lnTo>
                  <a:lnTo>
                    <a:pt x="2255768" y="2466035"/>
                  </a:lnTo>
                  <a:lnTo>
                    <a:pt x="2259746" y="2465716"/>
                  </a:lnTo>
                  <a:cubicBezTo>
                    <a:pt x="2270580" y="2465807"/>
                    <a:pt x="2283119" y="2467688"/>
                    <a:pt x="2296090" y="2471505"/>
                  </a:cubicBezTo>
                  <a:cubicBezTo>
                    <a:pt x="2309060" y="2475321"/>
                    <a:pt x="2320621" y="2480531"/>
                    <a:pt x="2329777" y="2486323"/>
                  </a:cubicBezTo>
                  <a:lnTo>
                    <a:pt x="2347431" y="2503097"/>
                  </a:lnTo>
                  <a:lnTo>
                    <a:pt x="2365339" y="2479887"/>
                  </a:lnTo>
                  <a:cubicBezTo>
                    <a:pt x="2374900" y="2470327"/>
                    <a:pt x="2385009" y="2462672"/>
                    <a:pt x="2394477" y="2457405"/>
                  </a:cubicBezTo>
                  <a:lnTo>
                    <a:pt x="2396841" y="2456352"/>
                  </a:lnTo>
                  <a:lnTo>
                    <a:pt x="2389889" y="2455249"/>
                  </a:lnTo>
                  <a:cubicBezTo>
                    <a:pt x="2379380" y="2452612"/>
                    <a:pt x="2367634" y="2447834"/>
                    <a:pt x="2355925" y="2441074"/>
                  </a:cubicBezTo>
                  <a:cubicBezTo>
                    <a:pt x="2344216" y="2434314"/>
                    <a:pt x="2334206" y="2426531"/>
                    <a:pt x="2326668" y="2418748"/>
                  </a:cubicBezTo>
                  <a:close/>
                  <a:moveTo>
                    <a:pt x="2425261" y="2341716"/>
                  </a:moveTo>
                  <a:lnTo>
                    <a:pt x="2434080" y="2358921"/>
                  </a:lnTo>
                  <a:lnTo>
                    <a:pt x="2437039" y="2381872"/>
                  </a:lnTo>
                  <a:lnTo>
                    <a:pt x="2445852" y="2395275"/>
                  </a:lnTo>
                  <a:lnTo>
                    <a:pt x="2445697" y="2397513"/>
                  </a:lnTo>
                  <a:lnTo>
                    <a:pt x="2443857" y="2398797"/>
                  </a:lnTo>
                  <a:lnTo>
                    <a:pt x="2438585" y="2398576"/>
                  </a:lnTo>
                  <a:lnTo>
                    <a:pt x="2437547" y="2414835"/>
                  </a:lnTo>
                  <a:lnTo>
                    <a:pt x="2434735" y="2428695"/>
                  </a:lnTo>
                  <a:lnTo>
                    <a:pt x="2445481" y="2419199"/>
                  </a:lnTo>
                  <a:cubicBezTo>
                    <a:pt x="2450389" y="2415435"/>
                    <a:pt x="2455819" y="2411799"/>
                    <a:pt x="2461674" y="2408419"/>
                  </a:cubicBezTo>
                  <a:lnTo>
                    <a:pt x="2469694" y="2405071"/>
                  </a:lnTo>
                  <a:lnTo>
                    <a:pt x="2476147" y="2389249"/>
                  </a:lnTo>
                  <a:cubicBezTo>
                    <a:pt x="2482812" y="2377485"/>
                    <a:pt x="2490513" y="2367412"/>
                    <a:pt x="2498234" y="2359811"/>
                  </a:cubicBezTo>
                  <a:lnTo>
                    <a:pt x="2500232" y="2358166"/>
                  </a:lnTo>
                  <a:lnTo>
                    <a:pt x="2493237" y="2358957"/>
                  </a:lnTo>
                  <a:cubicBezTo>
                    <a:pt x="2482405" y="2359217"/>
                    <a:pt x="2469811" y="2357744"/>
                    <a:pt x="2456724" y="2354352"/>
                  </a:cubicBezTo>
                  <a:close/>
                  <a:moveTo>
                    <a:pt x="2344973" y="2350934"/>
                  </a:moveTo>
                  <a:lnTo>
                    <a:pt x="2344254" y="2351610"/>
                  </a:lnTo>
                  <a:lnTo>
                    <a:pt x="2343841" y="2351521"/>
                  </a:lnTo>
                  <a:lnTo>
                    <a:pt x="2339563" y="2373109"/>
                  </a:lnTo>
                  <a:lnTo>
                    <a:pt x="2330364" y="2393722"/>
                  </a:lnTo>
                  <a:lnTo>
                    <a:pt x="2340815" y="2394244"/>
                  </a:lnTo>
                  <a:cubicBezTo>
                    <a:pt x="2351324" y="2396881"/>
                    <a:pt x="2363070" y="2401659"/>
                    <a:pt x="2374779" y="2408419"/>
                  </a:cubicBezTo>
                  <a:cubicBezTo>
                    <a:pt x="2386488" y="2415179"/>
                    <a:pt x="2396498" y="2422962"/>
                    <a:pt x="2404036" y="2430745"/>
                  </a:cubicBezTo>
                  <a:lnTo>
                    <a:pt x="2406498" y="2433783"/>
                  </a:lnTo>
                  <a:lnTo>
                    <a:pt x="2405784" y="2431922"/>
                  </a:lnTo>
                  <a:cubicBezTo>
                    <a:pt x="2402813" y="2421503"/>
                    <a:pt x="2401078" y="2408942"/>
                    <a:pt x="2401078" y="2395421"/>
                  </a:cubicBezTo>
                  <a:lnTo>
                    <a:pt x="2401612" y="2391287"/>
                  </a:lnTo>
                  <a:lnTo>
                    <a:pt x="2383225" y="2383788"/>
                  </a:lnTo>
                  <a:cubicBezTo>
                    <a:pt x="2374402" y="2378789"/>
                    <a:pt x="2366530" y="2373207"/>
                    <a:pt x="2359939" y="2367472"/>
                  </a:cubicBezTo>
                  <a:close/>
                  <a:moveTo>
                    <a:pt x="1861131" y="2474955"/>
                  </a:moveTo>
                  <a:lnTo>
                    <a:pt x="1860690" y="2475837"/>
                  </a:lnTo>
                  <a:lnTo>
                    <a:pt x="1860120" y="2475917"/>
                  </a:lnTo>
                  <a:lnTo>
                    <a:pt x="1861603" y="2519116"/>
                  </a:lnTo>
                  <a:lnTo>
                    <a:pt x="1873602" y="2528737"/>
                  </a:lnTo>
                  <a:cubicBezTo>
                    <a:pt x="1878292" y="2533605"/>
                    <a:pt x="1882504" y="2538602"/>
                    <a:pt x="1886179" y="2543577"/>
                  </a:cubicBezTo>
                  <a:lnTo>
                    <a:pt x="1893770" y="2555510"/>
                  </a:lnTo>
                  <a:lnTo>
                    <a:pt x="1894920" y="2541215"/>
                  </a:lnTo>
                  <a:cubicBezTo>
                    <a:pt x="1895844" y="2535099"/>
                    <a:pt x="1897231" y="2528713"/>
                    <a:pt x="1899102" y="2522217"/>
                  </a:cubicBezTo>
                  <a:lnTo>
                    <a:pt x="1911900" y="2492662"/>
                  </a:lnTo>
                  <a:lnTo>
                    <a:pt x="1908387" y="2492543"/>
                  </a:lnTo>
                  <a:cubicBezTo>
                    <a:pt x="1898379" y="2490906"/>
                    <a:pt x="1889063" y="2488394"/>
                    <a:pt x="1880894" y="2485293"/>
                  </a:cubicBezTo>
                  <a:close/>
                  <a:moveTo>
                    <a:pt x="1746852" y="2488648"/>
                  </a:moveTo>
                  <a:lnTo>
                    <a:pt x="1746357" y="2512894"/>
                  </a:lnTo>
                  <a:cubicBezTo>
                    <a:pt x="1744524" y="2523572"/>
                    <a:pt x="1741231" y="2532255"/>
                    <a:pt x="1736848" y="2537713"/>
                  </a:cubicBezTo>
                  <a:lnTo>
                    <a:pt x="1734939" y="2538893"/>
                  </a:lnTo>
                  <a:lnTo>
                    <a:pt x="1732823" y="2538149"/>
                  </a:lnTo>
                  <a:lnTo>
                    <a:pt x="1730396" y="2534456"/>
                  </a:lnTo>
                  <a:lnTo>
                    <a:pt x="1728545" y="2569367"/>
                  </a:lnTo>
                  <a:lnTo>
                    <a:pt x="1727571" y="2572621"/>
                  </a:lnTo>
                  <a:lnTo>
                    <a:pt x="1730614" y="2570041"/>
                  </a:lnTo>
                  <a:cubicBezTo>
                    <a:pt x="1739465" y="2563791"/>
                    <a:pt x="1750744" y="2557999"/>
                    <a:pt x="1763504" y="2553528"/>
                  </a:cubicBezTo>
                  <a:cubicBezTo>
                    <a:pt x="1776264" y="2549056"/>
                    <a:pt x="1788692" y="2546540"/>
                    <a:pt x="1799507" y="2545897"/>
                  </a:cubicBezTo>
                  <a:lnTo>
                    <a:pt x="1823632" y="2549213"/>
                  </a:lnTo>
                  <a:lnTo>
                    <a:pt x="1824449" y="2525142"/>
                  </a:lnTo>
                  <a:lnTo>
                    <a:pt x="1816832" y="2499903"/>
                  </a:lnTo>
                  <a:lnTo>
                    <a:pt x="1817618" y="2497802"/>
                  </a:lnTo>
                  <a:lnTo>
                    <a:pt x="1819747" y="2497094"/>
                  </a:lnTo>
                  <a:lnTo>
                    <a:pt x="1830359" y="2500733"/>
                  </a:lnTo>
                  <a:lnTo>
                    <a:pt x="1835164" y="2484653"/>
                  </a:lnTo>
                  <a:lnTo>
                    <a:pt x="1836468" y="2482418"/>
                  </a:lnTo>
                  <a:lnTo>
                    <a:pt x="1830179" y="2485580"/>
                  </a:lnTo>
                  <a:cubicBezTo>
                    <a:pt x="1820107" y="2489573"/>
                    <a:pt x="1807782" y="2492549"/>
                    <a:pt x="1794328" y="2493894"/>
                  </a:cubicBezTo>
                  <a:cubicBezTo>
                    <a:pt x="1780875" y="2495239"/>
                    <a:pt x="1768203" y="2494762"/>
                    <a:pt x="1757540" y="2492843"/>
                  </a:cubicBezTo>
                  <a:close/>
                  <a:moveTo>
                    <a:pt x="1172606" y="2627761"/>
                  </a:moveTo>
                  <a:lnTo>
                    <a:pt x="1172111" y="2652008"/>
                  </a:lnTo>
                  <a:cubicBezTo>
                    <a:pt x="1170278" y="2662686"/>
                    <a:pt x="1166985" y="2671368"/>
                    <a:pt x="1162602" y="2676827"/>
                  </a:cubicBezTo>
                  <a:lnTo>
                    <a:pt x="1160693" y="2678007"/>
                  </a:lnTo>
                  <a:lnTo>
                    <a:pt x="1158577" y="2677263"/>
                  </a:lnTo>
                  <a:lnTo>
                    <a:pt x="1156150" y="2673570"/>
                  </a:lnTo>
                  <a:lnTo>
                    <a:pt x="1154299" y="2708481"/>
                  </a:lnTo>
                  <a:lnTo>
                    <a:pt x="1153325" y="2711735"/>
                  </a:lnTo>
                  <a:lnTo>
                    <a:pt x="1156368" y="2709154"/>
                  </a:lnTo>
                  <a:cubicBezTo>
                    <a:pt x="1165219" y="2702904"/>
                    <a:pt x="1176498" y="2697113"/>
                    <a:pt x="1189258" y="2692641"/>
                  </a:cubicBezTo>
                  <a:cubicBezTo>
                    <a:pt x="1202018" y="2688170"/>
                    <a:pt x="1214446" y="2685653"/>
                    <a:pt x="1225261" y="2685011"/>
                  </a:cubicBezTo>
                  <a:lnTo>
                    <a:pt x="1249386" y="2688327"/>
                  </a:lnTo>
                  <a:lnTo>
                    <a:pt x="1250381" y="2659029"/>
                  </a:lnTo>
                  <a:cubicBezTo>
                    <a:pt x="1252564" y="2645686"/>
                    <a:pt x="1256304" y="2633570"/>
                    <a:pt x="1260918" y="2623767"/>
                  </a:cubicBezTo>
                  <a:lnTo>
                    <a:pt x="1262223" y="2621532"/>
                  </a:lnTo>
                  <a:lnTo>
                    <a:pt x="1255934" y="2624694"/>
                  </a:lnTo>
                  <a:cubicBezTo>
                    <a:pt x="1245861" y="2628687"/>
                    <a:pt x="1233536" y="2631662"/>
                    <a:pt x="1220082" y="2633008"/>
                  </a:cubicBezTo>
                  <a:cubicBezTo>
                    <a:pt x="1206629" y="2634353"/>
                    <a:pt x="1193958" y="2633876"/>
                    <a:pt x="1183294" y="2631956"/>
                  </a:cubicBezTo>
                  <a:close/>
                  <a:moveTo>
                    <a:pt x="2513005" y="2253043"/>
                  </a:moveTo>
                  <a:lnTo>
                    <a:pt x="2520492" y="2267854"/>
                  </a:lnTo>
                  <a:lnTo>
                    <a:pt x="2522423" y="2283531"/>
                  </a:lnTo>
                  <a:lnTo>
                    <a:pt x="2524410" y="2288256"/>
                  </a:lnTo>
                  <a:cubicBezTo>
                    <a:pt x="2526213" y="2294772"/>
                    <a:pt x="2527534" y="2301171"/>
                    <a:pt x="2528393" y="2307297"/>
                  </a:cubicBezTo>
                  <a:lnTo>
                    <a:pt x="2529379" y="2321406"/>
                  </a:lnTo>
                  <a:lnTo>
                    <a:pt x="2537203" y="2309387"/>
                  </a:lnTo>
                  <a:cubicBezTo>
                    <a:pt x="2540930" y="2304451"/>
                    <a:pt x="2545194" y="2299499"/>
                    <a:pt x="2549935" y="2294680"/>
                  </a:cubicBezTo>
                  <a:lnTo>
                    <a:pt x="2561218" y="2285826"/>
                  </a:lnTo>
                  <a:lnTo>
                    <a:pt x="2576007" y="2252206"/>
                  </a:lnTo>
                  <a:lnTo>
                    <a:pt x="2577578" y="2250150"/>
                  </a:lnTo>
                  <a:lnTo>
                    <a:pt x="2570946" y="2252510"/>
                  </a:lnTo>
                  <a:cubicBezTo>
                    <a:pt x="2560457" y="2255226"/>
                    <a:pt x="2547858" y="2256654"/>
                    <a:pt x="2534342" y="2256325"/>
                  </a:cubicBezTo>
                  <a:close/>
                  <a:moveTo>
                    <a:pt x="2682689" y="2170527"/>
                  </a:moveTo>
                  <a:lnTo>
                    <a:pt x="2668133" y="2189927"/>
                  </a:lnTo>
                  <a:cubicBezTo>
                    <a:pt x="2660412" y="2197528"/>
                    <a:pt x="2652671" y="2202656"/>
                    <a:pt x="2645926" y="2204530"/>
                  </a:cubicBezTo>
                  <a:lnTo>
                    <a:pt x="2643687" y="2204375"/>
                  </a:lnTo>
                  <a:lnTo>
                    <a:pt x="2642403" y="2202534"/>
                  </a:lnTo>
                  <a:lnTo>
                    <a:pt x="2642589" y="2198103"/>
                  </a:lnTo>
                  <a:lnTo>
                    <a:pt x="2620705" y="2225377"/>
                  </a:lnTo>
                  <a:lnTo>
                    <a:pt x="2618014" y="2227450"/>
                  </a:lnTo>
                  <a:lnTo>
                    <a:pt x="2621991" y="2227131"/>
                  </a:lnTo>
                  <a:cubicBezTo>
                    <a:pt x="2632826" y="2227222"/>
                    <a:pt x="2645365" y="2229104"/>
                    <a:pt x="2658336" y="2232920"/>
                  </a:cubicBezTo>
                  <a:cubicBezTo>
                    <a:pt x="2671307" y="2236736"/>
                    <a:pt x="2682867" y="2241947"/>
                    <a:pt x="2692023" y="2247738"/>
                  </a:cubicBezTo>
                  <a:lnTo>
                    <a:pt x="2709677" y="2264512"/>
                  </a:lnTo>
                  <a:lnTo>
                    <a:pt x="2727585" y="2241303"/>
                  </a:lnTo>
                  <a:cubicBezTo>
                    <a:pt x="2737146" y="2231742"/>
                    <a:pt x="2747255" y="2224087"/>
                    <a:pt x="2756723" y="2218821"/>
                  </a:cubicBezTo>
                  <a:lnTo>
                    <a:pt x="2759086" y="2217767"/>
                  </a:lnTo>
                  <a:lnTo>
                    <a:pt x="2752135" y="2216664"/>
                  </a:lnTo>
                  <a:cubicBezTo>
                    <a:pt x="2741625" y="2214028"/>
                    <a:pt x="2729880" y="2209250"/>
                    <a:pt x="2718171" y="2202489"/>
                  </a:cubicBezTo>
                  <a:cubicBezTo>
                    <a:pt x="2706462" y="2195729"/>
                    <a:pt x="2696451" y="2187946"/>
                    <a:pt x="2688914" y="2180163"/>
                  </a:cubicBezTo>
                  <a:close/>
                  <a:moveTo>
                    <a:pt x="1732380" y="2426995"/>
                  </a:moveTo>
                  <a:lnTo>
                    <a:pt x="1732625" y="2428056"/>
                  </a:lnTo>
                  <a:lnTo>
                    <a:pt x="1732237" y="2428224"/>
                  </a:lnTo>
                  <a:lnTo>
                    <a:pt x="1741364" y="2448253"/>
                  </a:lnTo>
                  <a:lnTo>
                    <a:pt x="1745927" y="2470369"/>
                  </a:lnTo>
                  <a:lnTo>
                    <a:pt x="1754726" y="2464688"/>
                  </a:lnTo>
                  <a:cubicBezTo>
                    <a:pt x="1764798" y="2460695"/>
                    <a:pt x="1777124" y="2457719"/>
                    <a:pt x="1790577" y="2456374"/>
                  </a:cubicBezTo>
                  <a:cubicBezTo>
                    <a:pt x="1804031" y="2455029"/>
                    <a:pt x="1816702" y="2455505"/>
                    <a:pt x="1827365" y="2457426"/>
                  </a:cubicBezTo>
                  <a:lnTo>
                    <a:pt x="1831137" y="2458456"/>
                  </a:lnTo>
                  <a:lnTo>
                    <a:pt x="1829471" y="2457361"/>
                  </a:lnTo>
                  <a:cubicBezTo>
                    <a:pt x="1820977" y="2450635"/>
                    <a:pt x="1812238" y="2441448"/>
                    <a:pt x="1804346" y="2430470"/>
                  </a:cubicBezTo>
                  <a:lnTo>
                    <a:pt x="1802362" y="2426795"/>
                  </a:lnTo>
                  <a:lnTo>
                    <a:pt x="1783049" y="2431439"/>
                  </a:lnTo>
                  <a:cubicBezTo>
                    <a:pt x="1772968" y="2432530"/>
                    <a:pt x="1763318" y="2432592"/>
                    <a:pt x="1754618" y="2431782"/>
                  </a:cubicBezTo>
                  <a:close/>
                  <a:moveTo>
                    <a:pt x="2547215" y="2181994"/>
                  </a:moveTo>
                  <a:lnTo>
                    <a:pt x="2515643" y="2197741"/>
                  </a:lnTo>
                  <a:cubicBezTo>
                    <a:pt x="2502871" y="2202179"/>
                    <a:pt x="2490438" y="2204663"/>
                    <a:pt x="2479620" y="2205277"/>
                  </a:cubicBezTo>
                  <a:lnTo>
                    <a:pt x="2476225" y="2205168"/>
                  </a:lnTo>
                  <a:lnTo>
                    <a:pt x="2479499" y="2207449"/>
                  </a:lnTo>
                  <a:lnTo>
                    <a:pt x="2494530" y="2224433"/>
                  </a:lnTo>
                  <a:lnTo>
                    <a:pt x="2498656" y="2222444"/>
                  </a:lnTo>
                  <a:cubicBezTo>
                    <a:pt x="2509145" y="2219727"/>
                    <a:pt x="2521744" y="2218299"/>
                    <a:pt x="2535261" y="2218628"/>
                  </a:cubicBezTo>
                  <a:cubicBezTo>
                    <a:pt x="2548777" y="2218958"/>
                    <a:pt x="2561292" y="2220998"/>
                    <a:pt x="2571636" y="2224223"/>
                  </a:cubicBezTo>
                  <a:lnTo>
                    <a:pt x="2575252" y="2225712"/>
                  </a:lnTo>
                  <a:lnTo>
                    <a:pt x="2573734" y="2224420"/>
                  </a:lnTo>
                  <a:cubicBezTo>
                    <a:pt x="2566137" y="2216694"/>
                    <a:pt x="2558601" y="2206497"/>
                    <a:pt x="2552129" y="2194627"/>
                  </a:cubicBezTo>
                  <a:close/>
                  <a:moveTo>
                    <a:pt x="1158120" y="2566045"/>
                  </a:moveTo>
                  <a:lnTo>
                    <a:pt x="1158379" y="2567170"/>
                  </a:lnTo>
                  <a:lnTo>
                    <a:pt x="1157991" y="2567338"/>
                  </a:lnTo>
                  <a:lnTo>
                    <a:pt x="1167118" y="2587366"/>
                  </a:lnTo>
                  <a:lnTo>
                    <a:pt x="1171681" y="2609482"/>
                  </a:lnTo>
                  <a:lnTo>
                    <a:pt x="1180480" y="2603801"/>
                  </a:lnTo>
                  <a:cubicBezTo>
                    <a:pt x="1190552" y="2599809"/>
                    <a:pt x="1202878" y="2596833"/>
                    <a:pt x="1216331" y="2595488"/>
                  </a:cubicBezTo>
                  <a:cubicBezTo>
                    <a:pt x="1229785" y="2594143"/>
                    <a:pt x="1242456" y="2594619"/>
                    <a:pt x="1253119" y="2596539"/>
                  </a:cubicBezTo>
                  <a:lnTo>
                    <a:pt x="1256891" y="2597570"/>
                  </a:lnTo>
                  <a:lnTo>
                    <a:pt x="1255225" y="2596475"/>
                  </a:lnTo>
                  <a:cubicBezTo>
                    <a:pt x="1246731" y="2589749"/>
                    <a:pt x="1237992" y="2580562"/>
                    <a:pt x="1230100" y="2569583"/>
                  </a:cubicBezTo>
                  <a:lnTo>
                    <a:pt x="1228116" y="2565909"/>
                  </a:lnTo>
                  <a:lnTo>
                    <a:pt x="1208803" y="2570553"/>
                  </a:lnTo>
                  <a:close/>
                  <a:moveTo>
                    <a:pt x="2787507" y="2103131"/>
                  </a:moveTo>
                  <a:lnTo>
                    <a:pt x="2796326" y="2120336"/>
                  </a:lnTo>
                  <a:lnTo>
                    <a:pt x="2799285" y="2143287"/>
                  </a:lnTo>
                  <a:lnTo>
                    <a:pt x="2808098" y="2156690"/>
                  </a:lnTo>
                  <a:lnTo>
                    <a:pt x="2807943" y="2158928"/>
                  </a:lnTo>
                  <a:lnTo>
                    <a:pt x="2806103" y="2160212"/>
                  </a:lnTo>
                  <a:lnTo>
                    <a:pt x="2800831" y="2159991"/>
                  </a:lnTo>
                  <a:lnTo>
                    <a:pt x="2799793" y="2176250"/>
                  </a:lnTo>
                  <a:lnTo>
                    <a:pt x="2796981" y="2190111"/>
                  </a:lnTo>
                  <a:lnTo>
                    <a:pt x="2807727" y="2180614"/>
                  </a:lnTo>
                  <a:cubicBezTo>
                    <a:pt x="2812635" y="2176850"/>
                    <a:pt x="2818065" y="2173214"/>
                    <a:pt x="2823920" y="2169834"/>
                  </a:cubicBezTo>
                  <a:lnTo>
                    <a:pt x="2831939" y="2166487"/>
                  </a:lnTo>
                  <a:lnTo>
                    <a:pt x="2838393" y="2150664"/>
                  </a:lnTo>
                  <a:cubicBezTo>
                    <a:pt x="2845058" y="2138901"/>
                    <a:pt x="2852759" y="2128827"/>
                    <a:pt x="2860480" y="2121226"/>
                  </a:cubicBezTo>
                  <a:lnTo>
                    <a:pt x="2862477" y="2119581"/>
                  </a:lnTo>
                  <a:lnTo>
                    <a:pt x="2855483" y="2120372"/>
                  </a:lnTo>
                  <a:cubicBezTo>
                    <a:pt x="2844651" y="2120633"/>
                    <a:pt x="2832057" y="2119160"/>
                    <a:pt x="2818969" y="2115767"/>
                  </a:cubicBezTo>
                  <a:close/>
                  <a:moveTo>
                    <a:pt x="2707219" y="2112349"/>
                  </a:moveTo>
                  <a:lnTo>
                    <a:pt x="2706500" y="2113025"/>
                  </a:lnTo>
                  <a:lnTo>
                    <a:pt x="2706087" y="2112936"/>
                  </a:lnTo>
                  <a:lnTo>
                    <a:pt x="2701809" y="2134524"/>
                  </a:lnTo>
                  <a:lnTo>
                    <a:pt x="2692609" y="2155137"/>
                  </a:lnTo>
                  <a:lnTo>
                    <a:pt x="2703061" y="2155659"/>
                  </a:lnTo>
                  <a:cubicBezTo>
                    <a:pt x="2713570" y="2158296"/>
                    <a:pt x="2725316" y="2163074"/>
                    <a:pt x="2737025" y="2169834"/>
                  </a:cubicBezTo>
                  <a:cubicBezTo>
                    <a:pt x="2748734" y="2176595"/>
                    <a:pt x="2758744" y="2184377"/>
                    <a:pt x="2766282" y="2192160"/>
                  </a:cubicBezTo>
                  <a:lnTo>
                    <a:pt x="2768744" y="2195198"/>
                  </a:lnTo>
                  <a:lnTo>
                    <a:pt x="2768030" y="2193337"/>
                  </a:lnTo>
                  <a:cubicBezTo>
                    <a:pt x="2765059" y="2182918"/>
                    <a:pt x="2763324" y="2170357"/>
                    <a:pt x="2763324" y="2156837"/>
                  </a:cubicBezTo>
                  <a:lnTo>
                    <a:pt x="2763857" y="2152702"/>
                  </a:lnTo>
                  <a:lnTo>
                    <a:pt x="2745470" y="2145203"/>
                  </a:lnTo>
                  <a:cubicBezTo>
                    <a:pt x="2736648" y="2140204"/>
                    <a:pt x="2728776" y="2134623"/>
                    <a:pt x="2722185" y="2128887"/>
                  </a:cubicBezTo>
                  <a:close/>
                  <a:moveTo>
                    <a:pt x="1320332" y="2494357"/>
                  </a:moveTo>
                  <a:lnTo>
                    <a:pt x="1321715" y="2501059"/>
                  </a:lnTo>
                  <a:lnTo>
                    <a:pt x="1324797" y="2498601"/>
                  </a:lnTo>
                  <a:close/>
                  <a:moveTo>
                    <a:pt x="1863114" y="2342346"/>
                  </a:moveTo>
                  <a:lnTo>
                    <a:pt x="1857896" y="2347071"/>
                  </a:lnTo>
                  <a:cubicBezTo>
                    <a:pt x="1849253" y="2353605"/>
                    <a:pt x="1838167" y="2359760"/>
                    <a:pt x="1825559" y="2364643"/>
                  </a:cubicBezTo>
                  <a:lnTo>
                    <a:pt x="1792636" y="2372747"/>
                  </a:lnTo>
                  <a:lnTo>
                    <a:pt x="1809839" y="2381570"/>
                  </a:lnTo>
                  <a:lnTo>
                    <a:pt x="1825634" y="2398475"/>
                  </a:lnTo>
                  <a:lnTo>
                    <a:pt x="1840607" y="2404212"/>
                  </a:lnTo>
                  <a:lnTo>
                    <a:pt x="1841788" y="2406120"/>
                  </a:lnTo>
                  <a:lnTo>
                    <a:pt x="1841042" y="2408237"/>
                  </a:lnTo>
                  <a:lnTo>
                    <a:pt x="1836637" y="2411132"/>
                  </a:lnTo>
                  <a:lnTo>
                    <a:pt x="1845289" y="2424947"/>
                  </a:lnTo>
                  <a:lnTo>
                    <a:pt x="1851095" y="2437844"/>
                  </a:lnTo>
                  <a:lnTo>
                    <a:pt x="1854278" y="2423860"/>
                  </a:lnTo>
                  <a:cubicBezTo>
                    <a:pt x="1856067" y="2417939"/>
                    <a:pt x="1858354" y="2411818"/>
                    <a:pt x="1861135" y="2405656"/>
                  </a:cubicBezTo>
                  <a:lnTo>
                    <a:pt x="1865694" y="2398256"/>
                  </a:lnTo>
                  <a:lnTo>
                    <a:pt x="1861699" y="2381643"/>
                  </a:lnTo>
                  <a:cubicBezTo>
                    <a:pt x="1860245" y="2368201"/>
                    <a:pt x="1860619" y="2355526"/>
                    <a:pt x="1862452" y="2344848"/>
                  </a:cubicBezTo>
                  <a:close/>
                  <a:moveTo>
                    <a:pt x="1288868" y="2481460"/>
                  </a:moveTo>
                  <a:lnTo>
                    <a:pt x="1283649" y="2486185"/>
                  </a:lnTo>
                  <a:cubicBezTo>
                    <a:pt x="1275007" y="2492718"/>
                    <a:pt x="1263921" y="2498873"/>
                    <a:pt x="1251313" y="2503757"/>
                  </a:cubicBezTo>
                  <a:lnTo>
                    <a:pt x="1218390" y="2511861"/>
                  </a:lnTo>
                  <a:lnTo>
                    <a:pt x="1235593" y="2520684"/>
                  </a:lnTo>
                  <a:lnTo>
                    <a:pt x="1251388" y="2537589"/>
                  </a:lnTo>
                  <a:lnTo>
                    <a:pt x="1266361" y="2543326"/>
                  </a:lnTo>
                  <a:lnTo>
                    <a:pt x="1267542" y="2545234"/>
                  </a:lnTo>
                  <a:lnTo>
                    <a:pt x="1266797" y="2547351"/>
                  </a:lnTo>
                  <a:lnTo>
                    <a:pt x="1262391" y="2550246"/>
                  </a:lnTo>
                  <a:lnTo>
                    <a:pt x="1271043" y="2564061"/>
                  </a:lnTo>
                  <a:lnTo>
                    <a:pt x="1276850" y="2576958"/>
                  </a:lnTo>
                  <a:lnTo>
                    <a:pt x="1280032" y="2562974"/>
                  </a:lnTo>
                  <a:cubicBezTo>
                    <a:pt x="1281821" y="2557053"/>
                    <a:pt x="1284108" y="2550931"/>
                    <a:pt x="1286889" y="2544769"/>
                  </a:cubicBezTo>
                  <a:lnTo>
                    <a:pt x="1291448" y="2537370"/>
                  </a:lnTo>
                  <a:lnTo>
                    <a:pt x="1287453" y="2520757"/>
                  </a:lnTo>
                  <a:cubicBezTo>
                    <a:pt x="1285999" y="2507315"/>
                    <a:pt x="1286373" y="2494640"/>
                    <a:pt x="1288206" y="2483962"/>
                  </a:cubicBezTo>
                  <a:close/>
                  <a:moveTo>
                    <a:pt x="2444939" y="2158564"/>
                  </a:moveTo>
                  <a:lnTo>
                    <a:pt x="2444763" y="2158696"/>
                  </a:lnTo>
                  <a:lnTo>
                    <a:pt x="2432762" y="2162373"/>
                  </a:lnTo>
                  <a:lnTo>
                    <a:pt x="2442459" y="2173213"/>
                  </a:lnTo>
                  <a:lnTo>
                    <a:pt x="2444305" y="2176659"/>
                  </a:lnTo>
                  <a:lnTo>
                    <a:pt x="2443954" y="2174697"/>
                  </a:lnTo>
                  <a:close/>
                  <a:moveTo>
                    <a:pt x="2503892" y="2094750"/>
                  </a:moveTo>
                  <a:lnTo>
                    <a:pt x="2503164" y="2095647"/>
                  </a:lnTo>
                  <a:lnTo>
                    <a:pt x="2502794" y="2095445"/>
                  </a:lnTo>
                  <a:lnTo>
                    <a:pt x="2492630" y="2114966"/>
                  </a:lnTo>
                  <a:lnTo>
                    <a:pt x="2484482" y="2124559"/>
                  </a:lnTo>
                  <a:lnTo>
                    <a:pt x="2483231" y="2145054"/>
                  </a:lnTo>
                  <a:cubicBezTo>
                    <a:pt x="2481960" y="2151693"/>
                    <a:pt x="2480308" y="2158015"/>
                    <a:pt x="2478364" y="2163888"/>
                  </a:cubicBezTo>
                  <a:lnTo>
                    <a:pt x="2472995" y="2176972"/>
                  </a:lnTo>
                  <a:lnTo>
                    <a:pt x="2485335" y="2169665"/>
                  </a:lnTo>
                  <a:cubicBezTo>
                    <a:pt x="2490864" y="2166892"/>
                    <a:pt x="2496880" y="2164342"/>
                    <a:pt x="2503267" y="2162123"/>
                  </a:cubicBezTo>
                  <a:lnTo>
                    <a:pt x="2538643" y="2154723"/>
                  </a:lnTo>
                  <a:lnTo>
                    <a:pt x="2538302" y="2141400"/>
                  </a:lnTo>
                  <a:lnTo>
                    <a:pt x="2531542" y="2137465"/>
                  </a:lnTo>
                  <a:close/>
                  <a:moveTo>
                    <a:pt x="2479059" y="2086388"/>
                  </a:moveTo>
                  <a:lnTo>
                    <a:pt x="2479172" y="2086777"/>
                  </a:lnTo>
                  <a:lnTo>
                    <a:pt x="2479786" y="2086514"/>
                  </a:lnTo>
                  <a:close/>
                  <a:moveTo>
                    <a:pt x="1282291" y="2409594"/>
                  </a:moveTo>
                  <a:lnTo>
                    <a:pt x="1278283" y="2415380"/>
                  </a:lnTo>
                  <a:lnTo>
                    <a:pt x="1275572" y="2417793"/>
                  </a:lnTo>
                  <a:lnTo>
                    <a:pt x="1282044" y="2423718"/>
                  </a:lnTo>
                  <a:lnTo>
                    <a:pt x="1285558" y="2427950"/>
                  </a:lnTo>
                  <a:lnTo>
                    <a:pt x="1282216" y="2412180"/>
                  </a:lnTo>
                  <a:close/>
                  <a:moveTo>
                    <a:pt x="1127190" y="2393341"/>
                  </a:moveTo>
                  <a:lnTo>
                    <a:pt x="1121053" y="2412845"/>
                  </a:lnTo>
                  <a:lnTo>
                    <a:pt x="1111269" y="2425710"/>
                  </a:lnTo>
                  <a:lnTo>
                    <a:pt x="1104993" y="2437405"/>
                  </a:lnTo>
                  <a:cubicBezTo>
                    <a:pt x="1098109" y="2445772"/>
                    <a:pt x="1088762" y="2454339"/>
                    <a:pt x="1077638" y="2462025"/>
                  </a:cubicBezTo>
                  <a:lnTo>
                    <a:pt x="1030935" y="2482221"/>
                  </a:lnTo>
                  <a:lnTo>
                    <a:pt x="1031698" y="2483086"/>
                  </a:lnTo>
                  <a:lnTo>
                    <a:pt x="1031437" y="2483419"/>
                  </a:lnTo>
                  <a:lnTo>
                    <a:pt x="1049007" y="2496675"/>
                  </a:lnTo>
                  <a:cubicBezTo>
                    <a:pt x="1055307" y="2502730"/>
                    <a:pt x="1061567" y="2510073"/>
                    <a:pt x="1067331" y="2518416"/>
                  </a:cubicBezTo>
                  <a:cubicBezTo>
                    <a:pt x="1075017" y="2529540"/>
                    <a:pt x="1080730" y="2540860"/>
                    <a:pt x="1084209" y="2551121"/>
                  </a:cubicBezTo>
                  <a:lnTo>
                    <a:pt x="1086292" y="2566941"/>
                  </a:lnTo>
                  <a:lnTo>
                    <a:pt x="1121350" y="2558312"/>
                  </a:lnTo>
                  <a:lnTo>
                    <a:pt x="1125261" y="2558298"/>
                  </a:lnTo>
                  <a:lnTo>
                    <a:pt x="1123363" y="2557688"/>
                  </a:lnTo>
                  <a:cubicBezTo>
                    <a:pt x="1113383" y="2553470"/>
                    <a:pt x="1102510" y="2546946"/>
                    <a:pt x="1091977" y="2538470"/>
                  </a:cubicBezTo>
                  <a:cubicBezTo>
                    <a:pt x="1070911" y="2521517"/>
                    <a:pt x="1057186" y="2501565"/>
                    <a:pt x="1055666" y="2487646"/>
                  </a:cubicBezTo>
                  <a:lnTo>
                    <a:pt x="1056181" y="2485462"/>
                  </a:lnTo>
                  <a:lnTo>
                    <a:pt x="1058204" y="2484492"/>
                  </a:lnTo>
                  <a:cubicBezTo>
                    <a:pt x="1072125" y="2483000"/>
                    <a:pt x="1094551" y="2492140"/>
                    <a:pt x="1115618" y="2509094"/>
                  </a:cubicBezTo>
                  <a:cubicBezTo>
                    <a:pt x="1120884" y="2513332"/>
                    <a:pt x="1125692" y="2517757"/>
                    <a:pt x="1129965" y="2522230"/>
                  </a:cubicBezTo>
                  <a:lnTo>
                    <a:pt x="1139001" y="2533111"/>
                  </a:lnTo>
                  <a:lnTo>
                    <a:pt x="1138339" y="2518785"/>
                  </a:lnTo>
                  <a:cubicBezTo>
                    <a:pt x="1138484" y="2512601"/>
                    <a:pt x="1139056" y="2506092"/>
                    <a:pt x="1140093" y="2499411"/>
                  </a:cubicBezTo>
                  <a:cubicBezTo>
                    <a:pt x="1144242" y="2472690"/>
                    <a:pt x="1154659" y="2450828"/>
                    <a:pt x="1165952" y="2442552"/>
                  </a:cubicBezTo>
                  <a:lnTo>
                    <a:pt x="1168101" y="2441906"/>
                  </a:lnTo>
                  <a:lnTo>
                    <a:pt x="1169953" y="2443174"/>
                  </a:lnTo>
                  <a:cubicBezTo>
                    <a:pt x="1178205" y="2454484"/>
                    <a:pt x="1181503" y="2478475"/>
                    <a:pt x="1177354" y="2505196"/>
                  </a:cubicBezTo>
                  <a:cubicBezTo>
                    <a:pt x="1175279" y="2518557"/>
                    <a:pt x="1171638" y="2530703"/>
                    <a:pt x="1167104" y="2540543"/>
                  </a:cubicBezTo>
                  <a:lnTo>
                    <a:pt x="1165415" y="2543490"/>
                  </a:lnTo>
                  <a:lnTo>
                    <a:pt x="1168965" y="2541669"/>
                  </a:lnTo>
                  <a:cubicBezTo>
                    <a:pt x="1179004" y="2537594"/>
                    <a:pt x="1191305" y="2534519"/>
                    <a:pt x="1204748" y="2533064"/>
                  </a:cubicBezTo>
                  <a:lnTo>
                    <a:pt x="1212016" y="2533212"/>
                  </a:lnTo>
                  <a:lnTo>
                    <a:pt x="1208796" y="2511845"/>
                  </a:lnTo>
                  <a:lnTo>
                    <a:pt x="1189143" y="2509792"/>
                  </a:lnTo>
                  <a:lnTo>
                    <a:pt x="1187508" y="2508255"/>
                  </a:lnTo>
                  <a:lnTo>
                    <a:pt x="1187680" y="2506017"/>
                  </a:lnTo>
                  <a:cubicBezTo>
                    <a:pt x="1193349" y="2493215"/>
                    <a:pt x="1212477" y="2478364"/>
                    <a:pt x="1237693" y="2468596"/>
                  </a:cubicBezTo>
                  <a:cubicBezTo>
                    <a:pt x="1250301" y="2463712"/>
                    <a:pt x="1262640" y="2460793"/>
                    <a:pt x="1273429" y="2459800"/>
                  </a:cubicBezTo>
                  <a:lnTo>
                    <a:pt x="1277339" y="2459786"/>
                  </a:lnTo>
                  <a:lnTo>
                    <a:pt x="1275442" y="2459176"/>
                  </a:lnTo>
                  <a:lnTo>
                    <a:pt x="1247008" y="2441765"/>
                  </a:lnTo>
                  <a:lnTo>
                    <a:pt x="1217986" y="2456532"/>
                  </a:lnTo>
                  <a:cubicBezTo>
                    <a:pt x="1207705" y="2459951"/>
                    <a:pt x="1198496" y="2461142"/>
                    <a:pt x="1191616" y="2459851"/>
                  </a:cubicBezTo>
                  <a:lnTo>
                    <a:pt x="1189675" y="2458725"/>
                  </a:lnTo>
                  <a:lnTo>
                    <a:pt x="1189334" y="2456507"/>
                  </a:lnTo>
                  <a:cubicBezTo>
                    <a:pt x="1190639" y="2449629"/>
                    <a:pt x="1195105" y="2441488"/>
                    <a:pt x="1202036" y="2433160"/>
                  </a:cubicBezTo>
                  <a:lnTo>
                    <a:pt x="1219553" y="2417575"/>
                  </a:lnTo>
                  <a:lnTo>
                    <a:pt x="1206967" y="2414720"/>
                  </a:lnTo>
                  <a:lnTo>
                    <a:pt x="1163933" y="2388466"/>
                  </a:lnTo>
                  <a:lnTo>
                    <a:pt x="1163263" y="2389343"/>
                  </a:lnTo>
                  <a:lnTo>
                    <a:pt x="1162687" y="2389314"/>
                  </a:lnTo>
                  <a:lnTo>
                    <a:pt x="1154958" y="2438830"/>
                  </a:lnTo>
                  <a:cubicBezTo>
                    <a:pt x="1145652" y="2464219"/>
                    <a:pt x="1131152" y="2483615"/>
                    <a:pt x="1118456" y="2489517"/>
                  </a:cubicBezTo>
                  <a:lnTo>
                    <a:pt x="1116222" y="2489729"/>
                  </a:lnTo>
                  <a:lnTo>
                    <a:pt x="1114654" y="2488124"/>
                  </a:lnTo>
                  <a:cubicBezTo>
                    <a:pt x="1108779" y="2475415"/>
                    <a:pt x="1110248" y="2451243"/>
                    <a:pt x="1119554" y="2425854"/>
                  </a:cubicBezTo>
                  <a:cubicBezTo>
                    <a:pt x="1124207" y="2413159"/>
                    <a:pt x="1130159" y="2401962"/>
                    <a:pt x="1136534" y="2393202"/>
                  </a:cubicBezTo>
                  <a:lnTo>
                    <a:pt x="1138236" y="2391253"/>
                  </a:lnTo>
                  <a:lnTo>
                    <a:pt x="1131464" y="2393175"/>
                  </a:lnTo>
                  <a:close/>
                  <a:moveTo>
                    <a:pt x="1195515" y="2355542"/>
                  </a:moveTo>
                  <a:lnTo>
                    <a:pt x="1182883" y="2369339"/>
                  </a:lnTo>
                  <a:lnTo>
                    <a:pt x="1180063" y="2371233"/>
                  </a:lnTo>
                  <a:lnTo>
                    <a:pt x="1184053" y="2371173"/>
                  </a:lnTo>
                  <a:cubicBezTo>
                    <a:pt x="1194859" y="2371969"/>
                    <a:pt x="1207249" y="2374663"/>
                    <a:pt x="1219944" y="2379316"/>
                  </a:cubicBezTo>
                  <a:cubicBezTo>
                    <a:pt x="1232638" y="2383969"/>
                    <a:pt x="1243835" y="2389920"/>
                    <a:pt x="1252595" y="2396296"/>
                  </a:cubicBezTo>
                  <a:lnTo>
                    <a:pt x="1253015" y="2396750"/>
                  </a:lnTo>
                  <a:lnTo>
                    <a:pt x="1262333" y="2392009"/>
                  </a:lnTo>
                  <a:lnTo>
                    <a:pt x="1266139" y="2391107"/>
                  </a:lnTo>
                  <a:lnTo>
                    <a:pt x="1264152" y="2390944"/>
                  </a:lnTo>
                  <a:cubicBezTo>
                    <a:pt x="1253474" y="2389105"/>
                    <a:pt x="1241403" y="2385224"/>
                    <a:pt x="1229219" y="2379363"/>
                  </a:cubicBezTo>
                  <a:cubicBezTo>
                    <a:pt x="1217035" y="2373502"/>
                    <a:pt x="1206467" y="2366494"/>
                    <a:pt x="1198366" y="2359301"/>
                  </a:cubicBezTo>
                  <a:close/>
                  <a:moveTo>
                    <a:pt x="1131715" y="2358408"/>
                  </a:moveTo>
                  <a:lnTo>
                    <a:pt x="1131836" y="2364516"/>
                  </a:lnTo>
                  <a:lnTo>
                    <a:pt x="1133994" y="2364993"/>
                  </a:lnTo>
                  <a:lnTo>
                    <a:pt x="1137505" y="2366714"/>
                  </a:lnTo>
                  <a:lnTo>
                    <a:pt x="1136075" y="2365326"/>
                  </a:lnTo>
                  <a:close/>
                  <a:moveTo>
                    <a:pt x="2602944" y="1943977"/>
                  </a:moveTo>
                  <a:lnTo>
                    <a:pt x="2600847" y="1959230"/>
                  </a:lnTo>
                  <a:lnTo>
                    <a:pt x="2617098" y="1957354"/>
                  </a:lnTo>
                  <a:lnTo>
                    <a:pt x="2620979" y="1957834"/>
                  </a:lnTo>
                  <a:lnTo>
                    <a:pt x="2619174" y="1956989"/>
                  </a:lnTo>
                  <a:close/>
                  <a:moveTo>
                    <a:pt x="1158346" y="2339154"/>
                  </a:moveTo>
                  <a:lnTo>
                    <a:pt x="1160983" y="2350224"/>
                  </a:lnTo>
                  <a:lnTo>
                    <a:pt x="1165017" y="2341017"/>
                  </a:lnTo>
                  <a:close/>
                  <a:moveTo>
                    <a:pt x="1321157" y="2283587"/>
                  </a:moveTo>
                  <a:lnTo>
                    <a:pt x="1320661" y="2307833"/>
                  </a:lnTo>
                  <a:cubicBezTo>
                    <a:pt x="1318828" y="2318512"/>
                    <a:pt x="1315536" y="2327194"/>
                    <a:pt x="1311152" y="2332652"/>
                  </a:cubicBezTo>
                  <a:lnTo>
                    <a:pt x="1309244" y="2333833"/>
                  </a:lnTo>
                  <a:lnTo>
                    <a:pt x="1307127" y="2333088"/>
                  </a:lnTo>
                  <a:lnTo>
                    <a:pt x="1304701" y="2329395"/>
                  </a:lnTo>
                  <a:lnTo>
                    <a:pt x="1302850" y="2364306"/>
                  </a:lnTo>
                  <a:lnTo>
                    <a:pt x="1302515" y="2365424"/>
                  </a:lnTo>
                  <a:lnTo>
                    <a:pt x="1318030" y="2344040"/>
                  </a:lnTo>
                  <a:lnTo>
                    <a:pt x="1320179" y="2343394"/>
                  </a:lnTo>
                  <a:lnTo>
                    <a:pt x="1322031" y="2344662"/>
                  </a:lnTo>
                  <a:lnTo>
                    <a:pt x="1325359" y="2354718"/>
                  </a:lnTo>
                  <a:lnTo>
                    <a:pt x="1337809" y="2348467"/>
                  </a:lnTo>
                  <a:cubicBezTo>
                    <a:pt x="1350569" y="2343995"/>
                    <a:pt x="1362996" y="2341478"/>
                    <a:pt x="1373812" y="2340837"/>
                  </a:cubicBezTo>
                  <a:lnTo>
                    <a:pt x="1397937" y="2344152"/>
                  </a:lnTo>
                  <a:lnTo>
                    <a:pt x="1398932" y="2314854"/>
                  </a:lnTo>
                  <a:cubicBezTo>
                    <a:pt x="1401115" y="2301511"/>
                    <a:pt x="1404855" y="2289395"/>
                    <a:pt x="1409469" y="2279592"/>
                  </a:cubicBezTo>
                  <a:lnTo>
                    <a:pt x="1410774" y="2277358"/>
                  </a:lnTo>
                  <a:lnTo>
                    <a:pt x="1404484" y="2280520"/>
                  </a:lnTo>
                  <a:cubicBezTo>
                    <a:pt x="1394412" y="2284512"/>
                    <a:pt x="1382087" y="2287488"/>
                    <a:pt x="1368633" y="2288833"/>
                  </a:cubicBezTo>
                  <a:cubicBezTo>
                    <a:pt x="1355180" y="2290178"/>
                    <a:pt x="1342508" y="2289701"/>
                    <a:pt x="1331845" y="2287782"/>
                  </a:cubicBezTo>
                  <a:close/>
                  <a:moveTo>
                    <a:pt x="1682100" y="2131695"/>
                  </a:moveTo>
                  <a:lnTo>
                    <a:pt x="1684344" y="2131722"/>
                  </a:lnTo>
                  <a:cubicBezTo>
                    <a:pt x="1697484" y="2136554"/>
                    <a:pt x="1713538" y="2154684"/>
                    <a:pt x="1724911" y="2179218"/>
                  </a:cubicBezTo>
                  <a:cubicBezTo>
                    <a:pt x="1727754" y="2185351"/>
                    <a:pt x="1730102" y="2191449"/>
                    <a:pt x="1731951" y="2197351"/>
                  </a:cubicBezTo>
                  <a:lnTo>
                    <a:pt x="1735229" y="2211110"/>
                  </a:lnTo>
                  <a:lnTo>
                    <a:pt x="1740984" y="2197974"/>
                  </a:lnTo>
                  <a:cubicBezTo>
                    <a:pt x="1743855" y="2192495"/>
                    <a:pt x="1747252" y="2186913"/>
                    <a:pt x="1751142" y="2181384"/>
                  </a:cubicBezTo>
                  <a:cubicBezTo>
                    <a:pt x="1766702" y="2159268"/>
                    <a:pt x="1785729" y="2144286"/>
                    <a:pt x="1799520" y="2141871"/>
                  </a:cubicBezTo>
                  <a:lnTo>
                    <a:pt x="1801732" y="2142244"/>
                  </a:lnTo>
                  <a:lnTo>
                    <a:pt x="1802831" y="2144201"/>
                  </a:lnTo>
                  <a:cubicBezTo>
                    <a:pt x="1805217" y="2157997"/>
                    <a:pt x="1797541" y="2180965"/>
                    <a:pt x="1781981" y="2203081"/>
                  </a:cubicBezTo>
                  <a:cubicBezTo>
                    <a:pt x="1774201" y="2214139"/>
                    <a:pt x="1765554" y="2223413"/>
                    <a:pt x="1757129" y="2230225"/>
                  </a:cubicBezTo>
                  <a:lnTo>
                    <a:pt x="1754309" y="2232119"/>
                  </a:lnTo>
                  <a:lnTo>
                    <a:pt x="1758299" y="2232060"/>
                  </a:lnTo>
                  <a:cubicBezTo>
                    <a:pt x="1769104" y="2232856"/>
                    <a:pt x="1781495" y="2235549"/>
                    <a:pt x="1794190" y="2240203"/>
                  </a:cubicBezTo>
                  <a:cubicBezTo>
                    <a:pt x="1806885" y="2244855"/>
                    <a:pt x="1818080" y="2250807"/>
                    <a:pt x="1826841" y="2257182"/>
                  </a:cubicBezTo>
                  <a:lnTo>
                    <a:pt x="1837560" y="2268784"/>
                  </a:lnTo>
                  <a:lnTo>
                    <a:pt x="1841942" y="2271468"/>
                  </a:lnTo>
                  <a:cubicBezTo>
                    <a:pt x="1847209" y="2275706"/>
                    <a:pt x="1852016" y="2280132"/>
                    <a:pt x="1856290" y="2284604"/>
                  </a:cubicBezTo>
                  <a:lnTo>
                    <a:pt x="1865325" y="2295485"/>
                  </a:lnTo>
                  <a:lnTo>
                    <a:pt x="1864663" y="2281159"/>
                  </a:lnTo>
                  <a:cubicBezTo>
                    <a:pt x="1864809" y="2274975"/>
                    <a:pt x="1865381" y="2268466"/>
                    <a:pt x="1866418" y="2261785"/>
                  </a:cubicBezTo>
                  <a:cubicBezTo>
                    <a:pt x="1870567" y="2235064"/>
                    <a:pt x="1880984" y="2213203"/>
                    <a:pt x="1892277" y="2204927"/>
                  </a:cubicBezTo>
                  <a:lnTo>
                    <a:pt x="1894426" y="2204281"/>
                  </a:lnTo>
                  <a:lnTo>
                    <a:pt x="1896277" y="2205548"/>
                  </a:lnTo>
                  <a:cubicBezTo>
                    <a:pt x="1904529" y="2216858"/>
                    <a:pt x="1907827" y="2240850"/>
                    <a:pt x="1903678" y="2267571"/>
                  </a:cubicBezTo>
                  <a:cubicBezTo>
                    <a:pt x="1901604" y="2280931"/>
                    <a:pt x="1897963" y="2293077"/>
                    <a:pt x="1893428" y="2302917"/>
                  </a:cubicBezTo>
                  <a:lnTo>
                    <a:pt x="1891740" y="2305865"/>
                  </a:lnTo>
                  <a:lnTo>
                    <a:pt x="1895289" y="2304043"/>
                  </a:lnTo>
                  <a:cubicBezTo>
                    <a:pt x="1905329" y="2299968"/>
                    <a:pt x="1917630" y="2296893"/>
                    <a:pt x="1931072" y="2295438"/>
                  </a:cubicBezTo>
                  <a:cubicBezTo>
                    <a:pt x="1957957" y="2292530"/>
                    <a:pt x="1981769" y="2296933"/>
                    <a:pt x="1992686" y="2305700"/>
                  </a:cubicBezTo>
                  <a:lnTo>
                    <a:pt x="1993866" y="2307608"/>
                  </a:lnTo>
                  <a:lnTo>
                    <a:pt x="1993121" y="2309725"/>
                  </a:lnTo>
                  <a:cubicBezTo>
                    <a:pt x="1984332" y="2320624"/>
                    <a:pt x="1962012" y="2330018"/>
                    <a:pt x="1935128" y="2332927"/>
                  </a:cubicBezTo>
                  <a:cubicBezTo>
                    <a:pt x="1925046" y="2334018"/>
                    <a:pt x="1915397" y="2334080"/>
                    <a:pt x="1906697" y="2333270"/>
                  </a:cubicBezTo>
                  <a:lnTo>
                    <a:pt x="1884459" y="2328483"/>
                  </a:lnTo>
                  <a:lnTo>
                    <a:pt x="1884703" y="2329544"/>
                  </a:lnTo>
                  <a:lnTo>
                    <a:pt x="1884316" y="2329712"/>
                  </a:lnTo>
                  <a:lnTo>
                    <a:pt x="1893442" y="2349741"/>
                  </a:lnTo>
                  <a:lnTo>
                    <a:pt x="1895960" y="2361945"/>
                  </a:lnTo>
                  <a:lnTo>
                    <a:pt x="1901219" y="2357751"/>
                  </a:lnTo>
                  <a:lnTo>
                    <a:pt x="1903463" y="2357701"/>
                  </a:lnTo>
                  <a:lnTo>
                    <a:pt x="1904910" y="2359417"/>
                  </a:lnTo>
                  <a:cubicBezTo>
                    <a:pt x="1907379" y="2365967"/>
                    <a:pt x="1907808" y="2375243"/>
                    <a:pt x="1906230" y="2385962"/>
                  </a:cubicBezTo>
                  <a:lnTo>
                    <a:pt x="1898497" y="2411342"/>
                  </a:lnTo>
                  <a:lnTo>
                    <a:pt x="1898435" y="2414382"/>
                  </a:lnTo>
                  <a:cubicBezTo>
                    <a:pt x="1896602" y="2425060"/>
                    <a:pt x="1893310" y="2433743"/>
                    <a:pt x="1888926" y="2439201"/>
                  </a:cubicBezTo>
                  <a:lnTo>
                    <a:pt x="1887018" y="2440381"/>
                  </a:lnTo>
                  <a:lnTo>
                    <a:pt x="1884901" y="2439637"/>
                  </a:lnTo>
                  <a:lnTo>
                    <a:pt x="1884500" y="2439027"/>
                  </a:lnTo>
                  <a:lnTo>
                    <a:pt x="1876199" y="2452501"/>
                  </a:lnTo>
                  <a:lnTo>
                    <a:pt x="1873786" y="2454891"/>
                  </a:lnTo>
                  <a:lnTo>
                    <a:pt x="1877694" y="2454082"/>
                  </a:lnTo>
                  <a:cubicBezTo>
                    <a:pt x="1888455" y="2452832"/>
                    <a:pt x="1901132" y="2453148"/>
                    <a:pt x="1914475" y="2455331"/>
                  </a:cubicBezTo>
                  <a:cubicBezTo>
                    <a:pt x="1941161" y="2459696"/>
                    <a:pt x="1962938" y="2470291"/>
                    <a:pt x="1971121" y="2481651"/>
                  </a:cubicBezTo>
                  <a:lnTo>
                    <a:pt x="1971750" y="2483805"/>
                  </a:lnTo>
                  <a:lnTo>
                    <a:pt x="1970468" y="2485646"/>
                  </a:lnTo>
                  <a:cubicBezTo>
                    <a:pt x="1964779" y="2489726"/>
                    <a:pt x="1955931" y="2492542"/>
                    <a:pt x="1945168" y="2493792"/>
                  </a:cubicBezTo>
                  <a:lnTo>
                    <a:pt x="1940399" y="2493630"/>
                  </a:lnTo>
                  <a:lnTo>
                    <a:pt x="1940917" y="2496276"/>
                  </a:lnTo>
                  <a:cubicBezTo>
                    <a:pt x="1940888" y="2507110"/>
                    <a:pt x="1939079" y="2519661"/>
                    <a:pt x="1935337" y="2532653"/>
                  </a:cubicBezTo>
                  <a:cubicBezTo>
                    <a:pt x="1931594" y="2545645"/>
                    <a:pt x="1926451" y="2557235"/>
                    <a:pt x="1920712" y="2566425"/>
                  </a:cubicBezTo>
                  <a:lnTo>
                    <a:pt x="1918666" y="2569136"/>
                  </a:lnTo>
                  <a:lnTo>
                    <a:pt x="1922418" y="2567777"/>
                  </a:lnTo>
                  <a:cubicBezTo>
                    <a:pt x="1932890" y="2565000"/>
                    <a:pt x="1945481" y="2563500"/>
                    <a:pt x="1958999" y="2563751"/>
                  </a:cubicBezTo>
                  <a:cubicBezTo>
                    <a:pt x="1986035" y="2564255"/>
                    <a:pt x="2009103" y="2571625"/>
                    <a:pt x="2018828" y="2581698"/>
                  </a:cubicBezTo>
                  <a:lnTo>
                    <a:pt x="2019758" y="2583740"/>
                  </a:lnTo>
                  <a:lnTo>
                    <a:pt x="2018752" y="2585746"/>
                  </a:lnTo>
                  <a:cubicBezTo>
                    <a:pt x="2008659" y="2595449"/>
                    <a:pt x="1985333" y="2601956"/>
                    <a:pt x="1958297" y="2601452"/>
                  </a:cubicBezTo>
                  <a:cubicBezTo>
                    <a:pt x="1948159" y="2601263"/>
                    <a:pt x="1938578" y="2600109"/>
                    <a:pt x="1930050" y="2598208"/>
                  </a:cubicBezTo>
                  <a:lnTo>
                    <a:pt x="1909011" y="2590803"/>
                  </a:lnTo>
                  <a:lnTo>
                    <a:pt x="1908701" y="2591740"/>
                  </a:lnTo>
                  <a:lnTo>
                    <a:pt x="1908295" y="2591858"/>
                  </a:lnTo>
                  <a:lnTo>
                    <a:pt x="1914824" y="2612877"/>
                  </a:lnTo>
                  <a:cubicBezTo>
                    <a:pt x="1916406" y="2621470"/>
                    <a:pt x="1917203" y="2631087"/>
                    <a:pt x="1917014" y="2641225"/>
                  </a:cubicBezTo>
                  <a:cubicBezTo>
                    <a:pt x="1916762" y="2654744"/>
                    <a:pt x="1914794" y="2667270"/>
                    <a:pt x="1911629" y="2677632"/>
                  </a:cubicBezTo>
                  <a:lnTo>
                    <a:pt x="1904087" y="2691695"/>
                  </a:lnTo>
                  <a:lnTo>
                    <a:pt x="1937591" y="2705150"/>
                  </a:lnTo>
                  <a:lnTo>
                    <a:pt x="1940774" y="2707422"/>
                  </a:lnTo>
                  <a:lnTo>
                    <a:pt x="1939589" y="2705818"/>
                  </a:lnTo>
                  <a:cubicBezTo>
                    <a:pt x="1933947" y="2696568"/>
                    <a:pt x="1928926" y="2684925"/>
                    <a:pt x="1925321" y="2671894"/>
                  </a:cubicBezTo>
                  <a:cubicBezTo>
                    <a:pt x="1918110" y="2645833"/>
                    <a:pt x="1918611" y="2621621"/>
                    <a:pt x="1925501" y="2609433"/>
                  </a:cubicBezTo>
                  <a:lnTo>
                    <a:pt x="1927194" y="2607960"/>
                  </a:lnTo>
                  <a:lnTo>
                    <a:pt x="1929403" y="2608353"/>
                  </a:lnTo>
                  <a:cubicBezTo>
                    <a:pt x="1941577" y="2615267"/>
                    <a:pt x="1954452" y="2635777"/>
                    <a:pt x="1961663" y="2661839"/>
                  </a:cubicBezTo>
                  <a:cubicBezTo>
                    <a:pt x="1963466" y="2668355"/>
                    <a:pt x="1964786" y="2674755"/>
                    <a:pt x="1965646" y="2680880"/>
                  </a:cubicBezTo>
                  <a:lnTo>
                    <a:pt x="1966631" y="2694989"/>
                  </a:lnTo>
                  <a:lnTo>
                    <a:pt x="1974456" y="2682970"/>
                  </a:lnTo>
                  <a:cubicBezTo>
                    <a:pt x="1978183" y="2678034"/>
                    <a:pt x="1982447" y="2673082"/>
                    <a:pt x="1987188" y="2668263"/>
                  </a:cubicBezTo>
                  <a:cubicBezTo>
                    <a:pt x="2006153" y="2648987"/>
                    <a:pt x="2027371" y="2637316"/>
                    <a:pt x="2041372" y="2637188"/>
                  </a:cubicBezTo>
                  <a:lnTo>
                    <a:pt x="2043494" y="2637917"/>
                  </a:lnTo>
                  <a:lnTo>
                    <a:pt x="2044258" y="2640027"/>
                  </a:lnTo>
                  <a:cubicBezTo>
                    <a:pt x="2044357" y="2654027"/>
                    <a:pt x="2033032" y="2675433"/>
                    <a:pt x="2014067" y="2694709"/>
                  </a:cubicBezTo>
                  <a:cubicBezTo>
                    <a:pt x="2004584" y="2704346"/>
                    <a:pt x="1994538" y="2712083"/>
                    <a:pt x="1985113" y="2717427"/>
                  </a:cubicBezTo>
                  <a:lnTo>
                    <a:pt x="1982022" y="2718834"/>
                  </a:lnTo>
                  <a:lnTo>
                    <a:pt x="1985967" y="2719428"/>
                  </a:lnTo>
                  <a:cubicBezTo>
                    <a:pt x="1996497" y="2721979"/>
                    <a:pt x="2008281" y="2726661"/>
                    <a:pt x="2020045" y="2733326"/>
                  </a:cubicBezTo>
                  <a:lnTo>
                    <a:pt x="2025853" y="2737684"/>
                  </a:lnTo>
                  <a:lnTo>
                    <a:pt x="2035713" y="2718450"/>
                  </a:lnTo>
                  <a:lnTo>
                    <a:pt x="2020951" y="2705311"/>
                  </a:lnTo>
                  <a:lnTo>
                    <a:pt x="2020522" y="2703108"/>
                  </a:lnTo>
                  <a:lnTo>
                    <a:pt x="2021968" y="2701392"/>
                  </a:lnTo>
                  <a:cubicBezTo>
                    <a:pt x="2034043" y="2694305"/>
                    <a:pt x="2058243" y="2693411"/>
                    <a:pt x="2084419" y="2700197"/>
                  </a:cubicBezTo>
                  <a:cubicBezTo>
                    <a:pt x="2097507" y="2703590"/>
                    <a:pt x="2109230" y="2708421"/>
                    <a:pt x="2118570" y="2713913"/>
                  </a:cubicBezTo>
                  <a:lnTo>
                    <a:pt x="2121753" y="2716184"/>
                  </a:lnTo>
                  <a:lnTo>
                    <a:pt x="2120569" y="2714581"/>
                  </a:lnTo>
                  <a:cubicBezTo>
                    <a:pt x="2114927" y="2705331"/>
                    <a:pt x="2109906" y="2693688"/>
                    <a:pt x="2106300" y="2680657"/>
                  </a:cubicBezTo>
                  <a:lnTo>
                    <a:pt x="2102091" y="2651150"/>
                  </a:lnTo>
                  <a:lnTo>
                    <a:pt x="2090921" y="2638528"/>
                  </a:lnTo>
                  <a:cubicBezTo>
                    <a:pt x="2085227" y="2630138"/>
                    <a:pt x="2080643" y="2621646"/>
                    <a:pt x="2077276" y="2613583"/>
                  </a:cubicBezTo>
                  <a:lnTo>
                    <a:pt x="2071189" y="2592127"/>
                  </a:lnTo>
                  <a:lnTo>
                    <a:pt x="2070244" y="2592414"/>
                  </a:lnTo>
                  <a:lnTo>
                    <a:pt x="2069914" y="2592151"/>
                  </a:lnTo>
                  <a:lnTo>
                    <a:pt x="2056512" y="2609608"/>
                  </a:lnTo>
                  <a:cubicBezTo>
                    <a:pt x="2050405" y="2615856"/>
                    <a:pt x="2043009" y="2622055"/>
                    <a:pt x="2034618" y="2627749"/>
                  </a:cubicBezTo>
                  <a:cubicBezTo>
                    <a:pt x="2012242" y="2642933"/>
                    <a:pt x="1989148" y="2650220"/>
                    <a:pt x="1975394" y="2647601"/>
                  </a:cubicBezTo>
                  <a:lnTo>
                    <a:pt x="1973456" y="2646470"/>
                  </a:lnTo>
                  <a:lnTo>
                    <a:pt x="1973120" y="2644251"/>
                  </a:lnTo>
                  <a:cubicBezTo>
                    <a:pt x="1975767" y="2630503"/>
                    <a:pt x="1991068" y="2611732"/>
                    <a:pt x="2013444" y="2596548"/>
                  </a:cubicBezTo>
                  <a:cubicBezTo>
                    <a:pt x="2024632" y="2588956"/>
                    <a:pt x="2035999" y="2583338"/>
                    <a:pt x="2046289" y="2579946"/>
                  </a:cubicBezTo>
                  <a:lnTo>
                    <a:pt x="2048809" y="2579356"/>
                  </a:lnTo>
                  <a:lnTo>
                    <a:pt x="2042188" y="2576965"/>
                  </a:lnTo>
                  <a:cubicBezTo>
                    <a:pt x="2032362" y="2572399"/>
                    <a:pt x="2021725" y="2565498"/>
                    <a:pt x="2011496" y="2556656"/>
                  </a:cubicBezTo>
                  <a:cubicBezTo>
                    <a:pt x="1991038" y="2538974"/>
                    <a:pt x="1978022" y="2518552"/>
                    <a:pt x="1976992" y="2504589"/>
                  </a:cubicBezTo>
                  <a:lnTo>
                    <a:pt x="1977583" y="2502424"/>
                  </a:lnTo>
                  <a:lnTo>
                    <a:pt x="1979639" y="2501526"/>
                  </a:lnTo>
                  <a:cubicBezTo>
                    <a:pt x="1993604" y="2500524"/>
                    <a:pt x="2015695" y="2510446"/>
                    <a:pt x="2036154" y="2528129"/>
                  </a:cubicBezTo>
                  <a:cubicBezTo>
                    <a:pt x="2046383" y="2536971"/>
                    <a:pt x="2054751" y="2546497"/>
                    <a:pt x="2060691" y="2555558"/>
                  </a:cubicBezTo>
                  <a:lnTo>
                    <a:pt x="2062538" y="2559005"/>
                  </a:lnTo>
                  <a:lnTo>
                    <a:pt x="2062187" y="2557043"/>
                  </a:lnTo>
                  <a:cubicBezTo>
                    <a:pt x="2061228" y="2546251"/>
                    <a:pt x="2061886" y="2533588"/>
                    <a:pt x="2064428" y="2520309"/>
                  </a:cubicBezTo>
                  <a:cubicBezTo>
                    <a:pt x="2069513" y="2493750"/>
                    <a:pt x="2080691" y="2472268"/>
                    <a:pt x="2092268" y="2464394"/>
                  </a:cubicBezTo>
                  <a:lnTo>
                    <a:pt x="2094439" y="2463824"/>
                  </a:lnTo>
                  <a:lnTo>
                    <a:pt x="2096245" y="2465155"/>
                  </a:lnTo>
                  <a:cubicBezTo>
                    <a:pt x="2104095" y="2476749"/>
                    <a:pt x="2106548" y="2500841"/>
                    <a:pt x="2101463" y="2527400"/>
                  </a:cubicBezTo>
                  <a:cubicBezTo>
                    <a:pt x="2100192" y="2534039"/>
                    <a:pt x="2098540" y="2540361"/>
                    <a:pt x="2096596" y="2546233"/>
                  </a:cubicBezTo>
                  <a:lnTo>
                    <a:pt x="2091227" y="2559318"/>
                  </a:lnTo>
                  <a:lnTo>
                    <a:pt x="2103567" y="2552011"/>
                  </a:lnTo>
                  <a:cubicBezTo>
                    <a:pt x="2109096" y="2549238"/>
                    <a:pt x="2115113" y="2546688"/>
                    <a:pt x="2121499" y="2544469"/>
                  </a:cubicBezTo>
                  <a:cubicBezTo>
                    <a:pt x="2147042" y="2535593"/>
                    <a:pt x="2171236" y="2534532"/>
                    <a:pt x="2183843" y="2540622"/>
                  </a:cubicBezTo>
                  <a:lnTo>
                    <a:pt x="2185422" y="2542216"/>
                  </a:lnTo>
                  <a:lnTo>
                    <a:pt x="2185172" y="2544446"/>
                  </a:lnTo>
                  <a:cubicBezTo>
                    <a:pt x="2179057" y="2557041"/>
                    <a:pt x="2159419" y="2571211"/>
                    <a:pt x="2133876" y="2580087"/>
                  </a:cubicBezTo>
                  <a:cubicBezTo>
                    <a:pt x="2121104" y="2584525"/>
                    <a:pt x="2108670" y="2587009"/>
                    <a:pt x="2097852" y="2587623"/>
                  </a:cubicBezTo>
                  <a:lnTo>
                    <a:pt x="2094458" y="2587514"/>
                  </a:lnTo>
                  <a:lnTo>
                    <a:pt x="2097732" y="2589795"/>
                  </a:lnTo>
                  <a:cubicBezTo>
                    <a:pt x="2106041" y="2596748"/>
                    <a:pt x="2114530" y="2606167"/>
                    <a:pt x="2122122" y="2617354"/>
                  </a:cubicBezTo>
                  <a:cubicBezTo>
                    <a:pt x="2129714" y="2628542"/>
                    <a:pt x="2135332" y="2639910"/>
                    <a:pt x="2138724" y="2650200"/>
                  </a:cubicBezTo>
                  <a:lnTo>
                    <a:pt x="2140655" y="2665877"/>
                  </a:lnTo>
                  <a:lnTo>
                    <a:pt x="2142643" y="2670602"/>
                  </a:lnTo>
                  <a:cubicBezTo>
                    <a:pt x="2144446" y="2677118"/>
                    <a:pt x="2145766" y="2683517"/>
                    <a:pt x="2146625" y="2689643"/>
                  </a:cubicBezTo>
                  <a:lnTo>
                    <a:pt x="2147611" y="2703752"/>
                  </a:lnTo>
                  <a:lnTo>
                    <a:pt x="2155435" y="2691733"/>
                  </a:lnTo>
                  <a:cubicBezTo>
                    <a:pt x="2159162" y="2686797"/>
                    <a:pt x="2163426" y="2681845"/>
                    <a:pt x="2168168" y="2677026"/>
                  </a:cubicBezTo>
                  <a:cubicBezTo>
                    <a:pt x="2187133" y="2657750"/>
                    <a:pt x="2208351" y="2646078"/>
                    <a:pt x="2222351" y="2645950"/>
                  </a:cubicBezTo>
                  <a:lnTo>
                    <a:pt x="2224474" y="2646680"/>
                  </a:lnTo>
                  <a:lnTo>
                    <a:pt x="2225238" y="2648789"/>
                  </a:lnTo>
                  <a:cubicBezTo>
                    <a:pt x="2225337" y="2662790"/>
                    <a:pt x="2214011" y="2684196"/>
                    <a:pt x="2195046" y="2703471"/>
                  </a:cubicBezTo>
                  <a:cubicBezTo>
                    <a:pt x="2185564" y="2713109"/>
                    <a:pt x="2175518" y="2720846"/>
                    <a:pt x="2166092" y="2726190"/>
                  </a:cubicBezTo>
                  <a:lnTo>
                    <a:pt x="2163001" y="2727597"/>
                  </a:lnTo>
                  <a:lnTo>
                    <a:pt x="2166947" y="2728190"/>
                  </a:lnTo>
                  <a:cubicBezTo>
                    <a:pt x="2177477" y="2730741"/>
                    <a:pt x="2189261" y="2735423"/>
                    <a:pt x="2201024" y="2742088"/>
                  </a:cubicBezTo>
                  <a:cubicBezTo>
                    <a:pt x="2224552" y="2755418"/>
                    <a:pt x="2241317" y="2772893"/>
                    <a:pt x="2245064" y="2786383"/>
                  </a:cubicBezTo>
                  <a:lnTo>
                    <a:pt x="2244909" y="2788622"/>
                  </a:lnTo>
                  <a:lnTo>
                    <a:pt x="2243069" y="2789905"/>
                  </a:lnTo>
                  <a:cubicBezTo>
                    <a:pt x="2229571" y="2793625"/>
                    <a:pt x="2205964" y="2788226"/>
                    <a:pt x="2182437" y="2774896"/>
                  </a:cubicBezTo>
                  <a:cubicBezTo>
                    <a:pt x="2173614" y="2769897"/>
                    <a:pt x="2165742" y="2764316"/>
                    <a:pt x="2159151" y="2758580"/>
                  </a:cubicBezTo>
                  <a:lnTo>
                    <a:pt x="2144186" y="2742043"/>
                  </a:lnTo>
                  <a:lnTo>
                    <a:pt x="2143466" y="2742719"/>
                  </a:lnTo>
                  <a:lnTo>
                    <a:pt x="2143053" y="2742629"/>
                  </a:lnTo>
                  <a:lnTo>
                    <a:pt x="2138774" y="2764218"/>
                  </a:lnTo>
                  <a:lnTo>
                    <a:pt x="2133695" y="2775599"/>
                  </a:lnTo>
                  <a:lnTo>
                    <a:pt x="2140415" y="2775263"/>
                  </a:lnTo>
                  <a:lnTo>
                    <a:pt x="2142266" y="2776532"/>
                  </a:lnTo>
                  <a:lnTo>
                    <a:pt x="2142439" y="2778769"/>
                  </a:lnTo>
                  <a:cubicBezTo>
                    <a:pt x="2140621" y="2785530"/>
                    <a:pt x="2135555" y="2793312"/>
                    <a:pt x="2128017" y="2801094"/>
                  </a:cubicBezTo>
                  <a:lnTo>
                    <a:pt x="2106921" y="2817192"/>
                  </a:lnTo>
                  <a:lnTo>
                    <a:pt x="2105099" y="2819620"/>
                  </a:lnTo>
                  <a:cubicBezTo>
                    <a:pt x="2097378" y="2827221"/>
                    <a:pt x="2089637" y="2832349"/>
                    <a:pt x="2082892" y="2834223"/>
                  </a:cubicBezTo>
                  <a:lnTo>
                    <a:pt x="2080653" y="2834068"/>
                  </a:lnTo>
                  <a:lnTo>
                    <a:pt x="2079370" y="2832227"/>
                  </a:lnTo>
                  <a:lnTo>
                    <a:pt x="2079400" y="2831500"/>
                  </a:lnTo>
                  <a:lnTo>
                    <a:pt x="2064796" y="2837595"/>
                  </a:lnTo>
                  <a:lnTo>
                    <a:pt x="2061442" y="2838127"/>
                  </a:lnTo>
                  <a:lnTo>
                    <a:pt x="2065086" y="2839751"/>
                  </a:lnTo>
                  <a:cubicBezTo>
                    <a:pt x="2074555" y="2845017"/>
                    <a:pt x="2084663" y="2852673"/>
                    <a:pt x="2094224" y="2862233"/>
                  </a:cubicBezTo>
                  <a:cubicBezTo>
                    <a:pt x="2113344" y="2881354"/>
                    <a:pt x="2124843" y="2902667"/>
                    <a:pt x="2124858" y="2916667"/>
                  </a:cubicBezTo>
                  <a:lnTo>
                    <a:pt x="2124111" y="2918783"/>
                  </a:lnTo>
                  <a:lnTo>
                    <a:pt x="2121995" y="2919530"/>
                  </a:lnTo>
                  <a:cubicBezTo>
                    <a:pt x="2107994" y="2919516"/>
                    <a:pt x="2086681" y="2908017"/>
                    <a:pt x="2067560" y="2888896"/>
                  </a:cubicBezTo>
                  <a:lnTo>
                    <a:pt x="2039559" y="2846978"/>
                  </a:lnTo>
                  <a:lnTo>
                    <a:pt x="2038582" y="2847492"/>
                  </a:lnTo>
                  <a:lnTo>
                    <a:pt x="2038208" y="2847295"/>
                  </a:lnTo>
                  <a:lnTo>
                    <a:pt x="2028327" y="2866962"/>
                  </a:lnTo>
                  <a:cubicBezTo>
                    <a:pt x="2023504" y="2874247"/>
                    <a:pt x="2017406" y="2881726"/>
                    <a:pt x="2010235" y="2888896"/>
                  </a:cubicBezTo>
                  <a:cubicBezTo>
                    <a:pt x="1991114" y="2908017"/>
                    <a:pt x="1969802" y="2919516"/>
                    <a:pt x="1955800" y="2919530"/>
                  </a:cubicBezTo>
                  <a:lnTo>
                    <a:pt x="1953684" y="2918784"/>
                  </a:lnTo>
                  <a:lnTo>
                    <a:pt x="1952937" y="2916668"/>
                  </a:lnTo>
                  <a:lnTo>
                    <a:pt x="1960937" y="2891846"/>
                  </a:lnTo>
                  <a:lnTo>
                    <a:pt x="1940022" y="2895814"/>
                  </a:lnTo>
                  <a:cubicBezTo>
                    <a:pt x="1929188" y="2895723"/>
                    <a:pt x="1916649" y="2893841"/>
                    <a:pt x="1903678" y="2890024"/>
                  </a:cubicBezTo>
                  <a:cubicBezTo>
                    <a:pt x="1893950" y="2887162"/>
                    <a:pt x="1885015" y="2883516"/>
                    <a:pt x="1877293" y="2879428"/>
                  </a:cubicBezTo>
                  <a:lnTo>
                    <a:pt x="1858961" y="2866725"/>
                  </a:lnTo>
                  <a:lnTo>
                    <a:pt x="1858415" y="2867546"/>
                  </a:lnTo>
                  <a:lnTo>
                    <a:pt x="1857838" y="2867555"/>
                  </a:lnTo>
                  <a:lnTo>
                    <a:pt x="1853349" y="2917469"/>
                  </a:lnTo>
                  <a:cubicBezTo>
                    <a:pt x="1845715" y="2943410"/>
                    <a:pt x="1832509" y="2963709"/>
                    <a:pt x="1820223" y="2970424"/>
                  </a:cubicBezTo>
                  <a:lnTo>
                    <a:pt x="1818008" y="2970782"/>
                  </a:lnTo>
                  <a:lnTo>
                    <a:pt x="1816339" y="2969282"/>
                  </a:lnTo>
                  <a:cubicBezTo>
                    <a:pt x="1809649" y="2956982"/>
                    <a:pt x="1809542" y="2932766"/>
                    <a:pt x="1817175" y="2906824"/>
                  </a:cubicBezTo>
                  <a:cubicBezTo>
                    <a:pt x="1820992" y="2893854"/>
                    <a:pt x="1826202" y="2882294"/>
                    <a:pt x="1831993" y="2873137"/>
                  </a:cubicBezTo>
                  <a:lnTo>
                    <a:pt x="1833565" y="2871081"/>
                  </a:lnTo>
                  <a:lnTo>
                    <a:pt x="1826933" y="2873440"/>
                  </a:lnTo>
                  <a:cubicBezTo>
                    <a:pt x="1816444" y="2876156"/>
                    <a:pt x="1803845" y="2877585"/>
                    <a:pt x="1790328" y="2877255"/>
                  </a:cubicBezTo>
                  <a:cubicBezTo>
                    <a:pt x="1763295" y="2876596"/>
                    <a:pt x="1740269" y="2869093"/>
                    <a:pt x="1730603" y="2858965"/>
                  </a:cubicBezTo>
                  <a:lnTo>
                    <a:pt x="1729684" y="2856917"/>
                  </a:lnTo>
                  <a:lnTo>
                    <a:pt x="1730702" y="2854917"/>
                  </a:lnTo>
                  <a:cubicBezTo>
                    <a:pt x="1740850" y="2845272"/>
                    <a:pt x="1764214" y="2838900"/>
                    <a:pt x="1791247" y="2839559"/>
                  </a:cubicBezTo>
                  <a:cubicBezTo>
                    <a:pt x="1804764" y="2839889"/>
                    <a:pt x="1817279" y="2841929"/>
                    <a:pt x="1827622" y="2845154"/>
                  </a:cubicBezTo>
                  <a:lnTo>
                    <a:pt x="1831238" y="2846642"/>
                  </a:lnTo>
                  <a:lnTo>
                    <a:pt x="1829721" y="2845350"/>
                  </a:lnTo>
                  <a:cubicBezTo>
                    <a:pt x="1822124" y="2837625"/>
                    <a:pt x="1814587" y="2827428"/>
                    <a:pt x="1808115" y="2815557"/>
                  </a:cubicBezTo>
                  <a:cubicBezTo>
                    <a:pt x="1801642" y="2803687"/>
                    <a:pt x="1797152" y="2791829"/>
                    <a:pt x="1794772" y="2781259"/>
                  </a:cubicBezTo>
                  <a:lnTo>
                    <a:pt x="1794326" y="2763800"/>
                  </a:lnTo>
                  <a:lnTo>
                    <a:pt x="1787528" y="2758396"/>
                  </a:lnTo>
                  <a:lnTo>
                    <a:pt x="1760136" y="2716078"/>
                  </a:lnTo>
                  <a:lnTo>
                    <a:pt x="1759151" y="2716578"/>
                  </a:lnTo>
                  <a:lnTo>
                    <a:pt x="1758780" y="2716376"/>
                  </a:lnTo>
                  <a:lnTo>
                    <a:pt x="1748616" y="2735897"/>
                  </a:lnTo>
                  <a:cubicBezTo>
                    <a:pt x="1743688" y="2743112"/>
                    <a:pt x="1737482" y="2750501"/>
                    <a:pt x="1730209" y="2757568"/>
                  </a:cubicBezTo>
                  <a:cubicBezTo>
                    <a:pt x="1710814" y="2776410"/>
                    <a:pt x="1689337" y="2787600"/>
                    <a:pt x="1675337" y="2787412"/>
                  </a:cubicBezTo>
                  <a:lnTo>
                    <a:pt x="1673232" y="2786635"/>
                  </a:lnTo>
                  <a:lnTo>
                    <a:pt x="1672516" y="2784508"/>
                  </a:lnTo>
                  <a:cubicBezTo>
                    <a:pt x="1672733" y="2770509"/>
                    <a:pt x="1684539" y="2749365"/>
                    <a:pt x="1703934" y="2730522"/>
                  </a:cubicBezTo>
                  <a:cubicBezTo>
                    <a:pt x="1713632" y="2721101"/>
                    <a:pt x="1723850" y="2713593"/>
                    <a:pt x="1733394" y="2708464"/>
                  </a:cubicBezTo>
                  <a:lnTo>
                    <a:pt x="1735772" y="2707445"/>
                  </a:lnTo>
                  <a:lnTo>
                    <a:pt x="1728837" y="2706241"/>
                  </a:lnTo>
                  <a:cubicBezTo>
                    <a:pt x="1718367" y="2703453"/>
                    <a:pt x="1706692" y="2698506"/>
                    <a:pt x="1695082" y="2691577"/>
                  </a:cubicBezTo>
                  <a:cubicBezTo>
                    <a:pt x="1683471" y="2684648"/>
                    <a:pt x="1673574" y="2676721"/>
                    <a:pt x="1666150" y="2668831"/>
                  </a:cubicBezTo>
                  <a:lnTo>
                    <a:pt x="1657289" y="2654669"/>
                  </a:lnTo>
                  <a:lnTo>
                    <a:pt x="1643681" y="2661592"/>
                  </a:lnTo>
                  <a:cubicBezTo>
                    <a:pt x="1633400" y="2665012"/>
                    <a:pt x="1624191" y="2666202"/>
                    <a:pt x="1617311" y="2664911"/>
                  </a:cubicBezTo>
                  <a:lnTo>
                    <a:pt x="1615370" y="2663786"/>
                  </a:lnTo>
                  <a:lnTo>
                    <a:pt x="1615029" y="2661567"/>
                  </a:lnTo>
                  <a:cubicBezTo>
                    <a:pt x="1617640" y="2647812"/>
                    <a:pt x="1632892" y="2629002"/>
                    <a:pt x="1655227" y="2613758"/>
                  </a:cubicBezTo>
                  <a:cubicBezTo>
                    <a:pt x="1666395" y="2606137"/>
                    <a:pt x="1677747" y="2600489"/>
                    <a:pt x="1688028" y="2597070"/>
                  </a:cubicBezTo>
                  <a:lnTo>
                    <a:pt x="1691834" y="2596168"/>
                  </a:lnTo>
                  <a:lnTo>
                    <a:pt x="1689847" y="2596005"/>
                  </a:lnTo>
                  <a:cubicBezTo>
                    <a:pt x="1679169" y="2594166"/>
                    <a:pt x="1667098" y="2590285"/>
                    <a:pt x="1654914" y="2584424"/>
                  </a:cubicBezTo>
                  <a:cubicBezTo>
                    <a:pt x="1642730" y="2578563"/>
                    <a:pt x="1632163" y="2571555"/>
                    <a:pt x="1624061" y="2564362"/>
                  </a:cubicBezTo>
                  <a:lnTo>
                    <a:pt x="1613502" y="2550438"/>
                  </a:lnTo>
                  <a:lnTo>
                    <a:pt x="1604821" y="2550017"/>
                  </a:lnTo>
                  <a:cubicBezTo>
                    <a:pt x="1594838" y="2548236"/>
                    <a:pt x="1585558" y="2545589"/>
                    <a:pt x="1577435" y="2542370"/>
                  </a:cubicBezTo>
                  <a:lnTo>
                    <a:pt x="1557826" y="2531748"/>
                  </a:lnTo>
                  <a:lnTo>
                    <a:pt x="1557372" y="2532624"/>
                  </a:lnTo>
                  <a:lnTo>
                    <a:pt x="1556798" y="2532695"/>
                  </a:lnTo>
                  <a:lnTo>
                    <a:pt x="1557794" y="2582800"/>
                  </a:lnTo>
                  <a:cubicBezTo>
                    <a:pt x="1553043" y="2609421"/>
                    <a:pt x="1542136" y="2631042"/>
                    <a:pt x="1530658" y="2639061"/>
                  </a:cubicBezTo>
                  <a:lnTo>
                    <a:pt x="1528495" y="2639658"/>
                  </a:lnTo>
                  <a:lnTo>
                    <a:pt x="1526673" y="2638349"/>
                  </a:lnTo>
                  <a:cubicBezTo>
                    <a:pt x="1518678" y="2626855"/>
                    <a:pt x="1515922" y="2602796"/>
                    <a:pt x="1520674" y="2576175"/>
                  </a:cubicBezTo>
                  <a:cubicBezTo>
                    <a:pt x="1523049" y="2562865"/>
                    <a:pt x="1526964" y="2550805"/>
                    <a:pt x="1531720" y="2541069"/>
                  </a:cubicBezTo>
                  <a:lnTo>
                    <a:pt x="1533056" y="2538854"/>
                  </a:lnTo>
                  <a:lnTo>
                    <a:pt x="1526722" y="2541925"/>
                  </a:lnTo>
                  <a:cubicBezTo>
                    <a:pt x="1516593" y="2545771"/>
                    <a:pt x="1504226" y="2548568"/>
                    <a:pt x="1490754" y="2549719"/>
                  </a:cubicBezTo>
                  <a:cubicBezTo>
                    <a:pt x="1463811" y="2552020"/>
                    <a:pt x="1440103" y="2547080"/>
                    <a:pt x="1429387" y="2538069"/>
                  </a:cubicBezTo>
                  <a:lnTo>
                    <a:pt x="1428250" y="2536135"/>
                  </a:lnTo>
                  <a:lnTo>
                    <a:pt x="1429043" y="2534035"/>
                  </a:lnTo>
                  <a:cubicBezTo>
                    <a:pt x="1438076" y="2523338"/>
                    <a:pt x="1460603" y="2514449"/>
                    <a:pt x="1487546" y="2512148"/>
                  </a:cubicBezTo>
                  <a:cubicBezTo>
                    <a:pt x="1501018" y="2510998"/>
                    <a:pt x="1513680" y="2511658"/>
                    <a:pt x="1524315" y="2513732"/>
                  </a:cubicBezTo>
                  <a:lnTo>
                    <a:pt x="1528072" y="2514816"/>
                  </a:lnTo>
                  <a:lnTo>
                    <a:pt x="1526422" y="2513698"/>
                  </a:lnTo>
                  <a:cubicBezTo>
                    <a:pt x="1518026" y="2506849"/>
                    <a:pt x="1509420" y="2497538"/>
                    <a:pt x="1501688" y="2486446"/>
                  </a:cubicBezTo>
                  <a:cubicBezTo>
                    <a:pt x="1486224" y="2464263"/>
                    <a:pt x="1478648" y="2441262"/>
                    <a:pt x="1481094" y="2427477"/>
                  </a:cubicBezTo>
                  <a:lnTo>
                    <a:pt x="1482201" y="2425524"/>
                  </a:lnTo>
                  <a:lnTo>
                    <a:pt x="1484416" y="2425161"/>
                  </a:lnTo>
                  <a:cubicBezTo>
                    <a:pt x="1498196" y="2427635"/>
                    <a:pt x="1517157" y="2442699"/>
                    <a:pt x="1532621" y="2464882"/>
                  </a:cubicBezTo>
                  <a:cubicBezTo>
                    <a:pt x="1536487" y="2470428"/>
                    <a:pt x="1539860" y="2476025"/>
                    <a:pt x="1542707" y="2481516"/>
                  </a:cubicBezTo>
                  <a:lnTo>
                    <a:pt x="1548326" y="2494495"/>
                  </a:lnTo>
                  <a:lnTo>
                    <a:pt x="1551710" y="2480559"/>
                  </a:lnTo>
                  <a:cubicBezTo>
                    <a:pt x="1553585" y="2474665"/>
                    <a:pt x="1555960" y="2468577"/>
                    <a:pt x="1558830" y="2462456"/>
                  </a:cubicBezTo>
                  <a:cubicBezTo>
                    <a:pt x="1570309" y="2437972"/>
                    <a:pt x="1586441" y="2419911"/>
                    <a:pt x="1599602" y="2415135"/>
                  </a:cubicBezTo>
                  <a:lnTo>
                    <a:pt x="1601846" y="2415118"/>
                  </a:lnTo>
                  <a:lnTo>
                    <a:pt x="1603268" y="2416854"/>
                  </a:lnTo>
                  <a:cubicBezTo>
                    <a:pt x="1608016" y="2430026"/>
                    <a:pt x="1604450" y="2453978"/>
                    <a:pt x="1592971" y="2478462"/>
                  </a:cubicBezTo>
                  <a:cubicBezTo>
                    <a:pt x="1587231" y="2490704"/>
                    <a:pt x="1580328" y="2501340"/>
                    <a:pt x="1573215" y="2509513"/>
                  </a:cubicBezTo>
                  <a:lnTo>
                    <a:pt x="1570768" y="2511869"/>
                  </a:lnTo>
                  <a:lnTo>
                    <a:pt x="1574686" y="2511116"/>
                  </a:lnTo>
                  <a:cubicBezTo>
                    <a:pt x="1585465" y="2510022"/>
                    <a:pt x="1598135" y="2510521"/>
                    <a:pt x="1611446" y="2512897"/>
                  </a:cubicBezTo>
                  <a:cubicBezTo>
                    <a:pt x="1638066" y="2517647"/>
                    <a:pt x="1659687" y="2528555"/>
                    <a:pt x="1667706" y="2540032"/>
                  </a:cubicBezTo>
                  <a:lnTo>
                    <a:pt x="1668303" y="2542195"/>
                  </a:lnTo>
                  <a:lnTo>
                    <a:pt x="1666994" y="2544018"/>
                  </a:lnTo>
                  <a:lnTo>
                    <a:pt x="1659135" y="2546424"/>
                  </a:lnTo>
                  <a:lnTo>
                    <a:pt x="1671259" y="2550443"/>
                  </a:lnTo>
                  <a:cubicBezTo>
                    <a:pt x="1677351" y="2553374"/>
                    <a:pt x="1683039" y="2556590"/>
                    <a:pt x="1688217" y="2559974"/>
                  </a:cubicBezTo>
                  <a:lnTo>
                    <a:pt x="1699489" y="2568517"/>
                  </a:lnTo>
                  <a:lnTo>
                    <a:pt x="1695588" y="2554717"/>
                  </a:lnTo>
                  <a:cubicBezTo>
                    <a:pt x="1694324" y="2548662"/>
                    <a:pt x="1693401" y="2542192"/>
                    <a:pt x="1692893" y="2535451"/>
                  </a:cubicBezTo>
                  <a:cubicBezTo>
                    <a:pt x="1690860" y="2508487"/>
                    <a:pt x="1696035" y="2484829"/>
                    <a:pt x="1705152" y="2474203"/>
                  </a:cubicBezTo>
                  <a:lnTo>
                    <a:pt x="1707097" y="2473085"/>
                  </a:lnTo>
                  <a:lnTo>
                    <a:pt x="1709189" y="2473899"/>
                  </a:lnTo>
                  <a:lnTo>
                    <a:pt x="1709731" y="2474785"/>
                  </a:lnTo>
                  <a:lnTo>
                    <a:pt x="1710374" y="2443360"/>
                  </a:lnTo>
                  <a:lnTo>
                    <a:pt x="1711035" y="2440858"/>
                  </a:lnTo>
                  <a:lnTo>
                    <a:pt x="1705817" y="2445583"/>
                  </a:lnTo>
                  <a:cubicBezTo>
                    <a:pt x="1697174" y="2452117"/>
                    <a:pt x="1686088" y="2458272"/>
                    <a:pt x="1673480" y="2463156"/>
                  </a:cubicBezTo>
                  <a:cubicBezTo>
                    <a:pt x="1648265" y="2472923"/>
                    <a:pt x="1624124" y="2474833"/>
                    <a:pt x="1611310" y="2469190"/>
                  </a:cubicBezTo>
                  <a:lnTo>
                    <a:pt x="1609676" y="2467653"/>
                  </a:lnTo>
                  <a:lnTo>
                    <a:pt x="1609848" y="2465415"/>
                  </a:lnTo>
                  <a:cubicBezTo>
                    <a:pt x="1612682" y="2459014"/>
                    <a:pt x="1618881" y="2452101"/>
                    <a:pt x="1627524" y="2445567"/>
                  </a:cubicBezTo>
                  <a:lnTo>
                    <a:pt x="1647505" y="2434709"/>
                  </a:lnTo>
                  <a:lnTo>
                    <a:pt x="1635175" y="2428092"/>
                  </a:lnTo>
                  <a:cubicBezTo>
                    <a:pt x="1626808" y="2421209"/>
                    <a:pt x="1618241" y="2411861"/>
                    <a:pt x="1610555" y="2400738"/>
                  </a:cubicBezTo>
                  <a:cubicBezTo>
                    <a:pt x="1602869" y="2389614"/>
                    <a:pt x="1597157" y="2378294"/>
                    <a:pt x="1593678" y="2368033"/>
                  </a:cubicBezTo>
                  <a:lnTo>
                    <a:pt x="1593067" y="2365518"/>
                  </a:lnTo>
                  <a:lnTo>
                    <a:pt x="1590732" y="2372159"/>
                  </a:lnTo>
                  <a:cubicBezTo>
                    <a:pt x="1586249" y="2382022"/>
                    <a:pt x="1579437" y="2392717"/>
                    <a:pt x="1570682" y="2403020"/>
                  </a:cubicBezTo>
                  <a:cubicBezTo>
                    <a:pt x="1553171" y="2423626"/>
                    <a:pt x="1532859" y="2436812"/>
                    <a:pt x="1518905" y="2437960"/>
                  </a:cubicBezTo>
                  <a:lnTo>
                    <a:pt x="1516735" y="2437386"/>
                  </a:lnTo>
                  <a:lnTo>
                    <a:pt x="1515820" y="2435338"/>
                  </a:lnTo>
                  <a:cubicBezTo>
                    <a:pt x="1514701" y="2421382"/>
                    <a:pt x="1524437" y="2399208"/>
                    <a:pt x="1541948" y="2378602"/>
                  </a:cubicBezTo>
                  <a:cubicBezTo>
                    <a:pt x="1550704" y="2368299"/>
                    <a:pt x="1560159" y="2359851"/>
                    <a:pt x="1569170" y="2353836"/>
                  </a:cubicBezTo>
                  <a:lnTo>
                    <a:pt x="1572602" y="2351960"/>
                  </a:lnTo>
                  <a:lnTo>
                    <a:pt x="1570643" y="2352328"/>
                  </a:lnTo>
                  <a:cubicBezTo>
                    <a:pt x="1559859" y="2353377"/>
                    <a:pt x="1547191" y="2352825"/>
                    <a:pt x="1533891" y="2350394"/>
                  </a:cubicBezTo>
                  <a:cubicBezTo>
                    <a:pt x="1507291" y="2345532"/>
                    <a:pt x="1485715" y="2334535"/>
                    <a:pt x="1477745" y="2323024"/>
                  </a:cubicBezTo>
                  <a:lnTo>
                    <a:pt x="1477156" y="2320859"/>
                  </a:lnTo>
                  <a:lnTo>
                    <a:pt x="1478473" y="2319041"/>
                  </a:lnTo>
                  <a:cubicBezTo>
                    <a:pt x="1490000" y="2311094"/>
                    <a:pt x="1514071" y="2308439"/>
                    <a:pt x="1540671" y="2313301"/>
                  </a:cubicBezTo>
                  <a:cubicBezTo>
                    <a:pt x="1547321" y="2314516"/>
                    <a:pt x="1553657" y="2316116"/>
                    <a:pt x="1559545" y="2318010"/>
                  </a:cubicBezTo>
                  <a:lnTo>
                    <a:pt x="1572674" y="2323269"/>
                  </a:lnTo>
                  <a:lnTo>
                    <a:pt x="1565264" y="2310991"/>
                  </a:lnTo>
                  <a:cubicBezTo>
                    <a:pt x="1562444" y="2305485"/>
                    <a:pt x="1559844" y="2299490"/>
                    <a:pt x="1557572" y="2293123"/>
                  </a:cubicBezTo>
                  <a:cubicBezTo>
                    <a:pt x="1548482" y="2267656"/>
                    <a:pt x="1547219" y="2243471"/>
                    <a:pt x="1553202" y="2230814"/>
                  </a:cubicBezTo>
                  <a:lnTo>
                    <a:pt x="1554783" y="2229221"/>
                  </a:lnTo>
                  <a:lnTo>
                    <a:pt x="1557015" y="2229452"/>
                  </a:lnTo>
                  <a:cubicBezTo>
                    <a:pt x="1569660" y="2235462"/>
                    <a:pt x="1583995" y="2254980"/>
                    <a:pt x="1593084" y="2280448"/>
                  </a:cubicBezTo>
                  <a:cubicBezTo>
                    <a:pt x="1597629" y="2293182"/>
                    <a:pt x="1600218" y="2305595"/>
                    <a:pt x="1600922" y="2316407"/>
                  </a:cubicBezTo>
                  <a:lnTo>
                    <a:pt x="1600842" y="2319802"/>
                  </a:lnTo>
                  <a:lnTo>
                    <a:pt x="1603095" y="2316509"/>
                  </a:lnTo>
                  <a:cubicBezTo>
                    <a:pt x="1609978" y="2308142"/>
                    <a:pt x="1619326" y="2299575"/>
                    <a:pt x="1630450" y="2291889"/>
                  </a:cubicBezTo>
                  <a:cubicBezTo>
                    <a:pt x="1652697" y="2276517"/>
                    <a:pt x="1675730" y="2269038"/>
                    <a:pt x="1689505" y="2271541"/>
                  </a:cubicBezTo>
                  <a:lnTo>
                    <a:pt x="1691452" y="2272656"/>
                  </a:lnTo>
                  <a:lnTo>
                    <a:pt x="1691806" y="2274872"/>
                  </a:lnTo>
                  <a:cubicBezTo>
                    <a:pt x="1689275" y="2288642"/>
                    <a:pt x="1674131" y="2307540"/>
                    <a:pt x="1651884" y="2322911"/>
                  </a:cubicBezTo>
                  <a:lnTo>
                    <a:pt x="1605181" y="2343107"/>
                  </a:lnTo>
                  <a:lnTo>
                    <a:pt x="1605944" y="2343973"/>
                  </a:lnTo>
                  <a:lnTo>
                    <a:pt x="1605683" y="2344305"/>
                  </a:lnTo>
                  <a:lnTo>
                    <a:pt x="1623253" y="2357562"/>
                  </a:lnTo>
                  <a:cubicBezTo>
                    <a:pt x="1629553" y="2363616"/>
                    <a:pt x="1635813" y="2370960"/>
                    <a:pt x="1641577" y="2379303"/>
                  </a:cubicBezTo>
                  <a:cubicBezTo>
                    <a:pt x="1649263" y="2390426"/>
                    <a:pt x="1654976" y="2401746"/>
                    <a:pt x="1658455" y="2412007"/>
                  </a:cubicBezTo>
                  <a:lnTo>
                    <a:pt x="1660538" y="2427827"/>
                  </a:lnTo>
                  <a:lnTo>
                    <a:pt x="1695596" y="2419198"/>
                  </a:lnTo>
                  <a:lnTo>
                    <a:pt x="1699507" y="2419185"/>
                  </a:lnTo>
                  <a:lnTo>
                    <a:pt x="1697609" y="2418574"/>
                  </a:lnTo>
                  <a:cubicBezTo>
                    <a:pt x="1687629" y="2414356"/>
                    <a:pt x="1676756" y="2407833"/>
                    <a:pt x="1666223" y="2399356"/>
                  </a:cubicBezTo>
                  <a:cubicBezTo>
                    <a:pt x="1645156" y="2382403"/>
                    <a:pt x="1631432" y="2362451"/>
                    <a:pt x="1629912" y="2348533"/>
                  </a:cubicBezTo>
                  <a:lnTo>
                    <a:pt x="1630427" y="2346349"/>
                  </a:lnTo>
                  <a:lnTo>
                    <a:pt x="1632450" y="2345379"/>
                  </a:lnTo>
                  <a:cubicBezTo>
                    <a:pt x="1646371" y="2343887"/>
                    <a:pt x="1668797" y="2353027"/>
                    <a:pt x="1689864" y="2369980"/>
                  </a:cubicBezTo>
                  <a:cubicBezTo>
                    <a:pt x="1695130" y="2374218"/>
                    <a:pt x="1699938" y="2378644"/>
                    <a:pt x="1704211" y="2383116"/>
                  </a:cubicBezTo>
                  <a:lnTo>
                    <a:pt x="1713246" y="2393997"/>
                  </a:lnTo>
                  <a:lnTo>
                    <a:pt x="1712585" y="2379671"/>
                  </a:lnTo>
                  <a:cubicBezTo>
                    <a:pt x="1712730" y="2373488"/>
                    <a:pt x="1713302" y="2366978"/>
                    <a:pt x="1714339" y="2360297"/>
                  </a:cubicBezTo>
                  <a:cubicBezTo>
                    <a:pt x="1718488" y="2333577"/>
                    <a:pt x="1728905" y="2311715"/>
                    <a:pt x="1740198" y="2303439"/>
                  </a:cubicBezTo>
                  <a:lnTo>
                    <a:pt x="1742347" y="2302793"/>
                  </a:lnTo>
                  <a:lnTo>
                    <a:pt x="1744199" y="2304060"/>
                  </a:lnTo>
                  <a:cubicBezTo>
                    <a:pt x="1752451" y="2315370"/>
                    <a:pt x="1755749" y="2339362"/>
                    <a:pt x="1751600" y="2366082"/>
                  </a:cubicBezTo>
                  <a:cubicBezTo>
                    <a:pt x="1749525" y="2379443"/>
                    <a:pt x="1745884" y="2391589"/>
                    <a:pt x="1741350" y="2401429"/>
                  </a:cubicBezTo>
                  <a:lnTo>
                    <a:pt x="1739661" y="2404377"/>
                  </a:lnTo>
                  <a:lnTo>
                    <a:pt x="1743211" y="2402555"/>
                  </a:lnTo>
                  <a:cubicBezTo>
                    <a:pt x="1753250" y="2398480"/>
                    <a:pt x="1765551" y="2395405"/>
                    <a:pt x="1778994" y="2393950"/>
                  </a:cubicBezTo>
                  <a:lnTo>
                    <a:pt x="1786262" y="2394099"/>
                  </a:lnTo>
                  <a:lnTo>
                    <a:pt x="1783042" y="2372731"/>
                  </a:lnTo>
                  <a:lnTo>
                    <a:pt x="1763389" y="2370678"/>
                  </a:lnTo>
                  <a:lnTo>
                    <a:pt x="1761754" y="2369141"/>
                  </a:lnTo>
                  <a:lnTo>
                    <a:pt x="1761926" y="2366903"/>
                  </a:lnTo>
                  <a:cubicBezTo>
                    <a:pt x="1767595" y="2354101"/>
                    <a:pt x="1786723" y="2339250"/>
                    <a:pt x="1811939" y="2329482"/>
                  </a:cubicBezTo>
                  <a:cubicBezTo>
                    <a:pt x="1824547" y="2324598"/>
                    <a:pt x="1836886" y="2321679"/>
                    <a:pt x="1847675" y="2320686"/>
                  </a:cubicBezTo>
                  <a:lnTo>
                    <a:pt x="1851585" y="2320673"/>
                  </a:lnTo>
                  <a:lnTo>
                    <a:pt x="1849688" y="2320062"/>
                  </a:lnTo>
                  <a:cubicBezTo>
                    <a:pt x="1839708" y="2315844"/>
                    <a:pt x="1828835" y="2309321"/>
                    <a:pt x="1818301" y="2300844"/>
                  </a:cubicBezTo>
                  <a:lnTo>
                    <a:pt x="1797657" y="2279337"/>
                  </a:lnTo>
                  <a:lnTo>
                    <a:pt x="1781213" y="2275606"/>
                  </a:lnTo>
                  <a:cubicBezTo>
                    <a:pt x="1771692" y="2272117"/>
                    <a:pt x="1763014" y="2267897"/>
                    <a:pt x="1755574" y="2263315"/>
                  </a:cubicBezTo>
                  <a:lnTo>
                    <a:pt x="1738108" y="2249445"/>
                  </a:lnTo>
                  <a:lnTo>
                    <a:pt x="1737509" y="2250230"/>
                  </a:lnTo>
                  <a:lnTo>
                    <a:pt x="1736933" y="2250201"/>
                  </a:lnTo>
                  <a:lnTo>
                    <a:pt x="1729204" y="2299716"/>
                  </a:lnTo>
                  <a:cubicBezTo>
                    <a:pt x="1719898" y="2325106"/>
                    <a:pt x="1705398" y="2344502"/>
                    <a:pt x="1692701" y="2350403"/>
                  </a:cubicBezTo>
                  <a:lnTo>
                    <a:pt x="1690468" y="2350616"/>
                  </a:lnTo>
                  <a:lnTo>
                    <a:pt x="1688900" y="2349010"/>
                  </a:lnTo>
                  <a:cubicBezTo>
                    <a:pt x="1683025" y="2336302"/>
                    <a:pt x="1684494" y="2312129"/>
                    <a:pt x="1693800" y="2286740"/>
                  </a:cubicBezTo>
                  <a:cubicBezTo>
                    <a:pt x="1698453" y="2274045"/>
                    <a:pt x="1704405" y="2262848"/>
                    <a:pt x="1710780" y="2254088"/>
                  </a:cubicBezTo>
                  <a:lnTo>
                    <a:pt x="1712482" y="2252139"/>
                  </a:lnTo>
                  <a:lnTo>
                    <a:pt x="1705710" y="2254062"/>
                  </a:lnTo>
                  <a:cubicBezTo>
                    <a:pt x="1695067" y="2256089"/>
                    <a:pt x="1682401" y="2256694"/>
                    <a:pt x="1668935" y="2255485"/>
                  </a:cubicBezTo>
                  <a:cubicBezTo>
                    <a:pt x="1642002" y="2253068"/>
                    <a:pt x="1619514" y="2244082"/>
                    <a:pt x="1610527" y="2233346"/>
                  </a:cubicBezTo>
                  <a:lnTo>
                    <a:pt x="1609744" y="2231243"/>
                  </a:lnTo>
                  <a:lnTo>
                    <a:pt x="1610889" y="2229313"/>
                  </a:lnTo>
                  <a:cubicBezTo>
                    <a:pt x="1621644" y="2220349"/>
                    <a:pt x="1645373" y="2215512"/>
                    <a:pt x="1672306" y="2217929"/>
                  </a:cubicBezTo>
                  <a:cubicBezTo>
                    <a:pt x="1685773" y="2219138"/>
                    <a:pt x="1698128" y="2221989"/>
                    <a:pt x="1708240" y="2225880"/>
                  </a:cubicBezTo>
                  <a:lnTo>
                    <a:pt x="1711751" y="2227601"/>
                  </a:lnTo>
                  <a:lnTo>
                    <a:pt x="1710321" y="2226212"/>
                  </a:lnTo>
                  <a:cubicBezTo>
                    <a:pt x="1703243" y="2218009"/>
                    <a:pt x="1696386" y="2207343"/>
                    <a:pt x="1690700" y="2195076"/>
                  </a:cubicBezTo>
                  <a:cubicBezTo>
                    <a:pt x="1679327" y="2170543"/>
                    <a:pt x="1675865" y="2146576"/>
                    <a:pt x="1680670" y="2133425"/>
                  </a:cubicBezTo>
                  <a:close/>
                  <a:moveTo>
                    <a:pt x="1306685" y="2221934"/>
                  </a:moveTo>
                  <a:lnTo>
                    <a:pt x="1306930" y="2222995"/>
                  </a:lnTo>
                  <a:lnTo>
                    <a:pt x="1306542" y="2223163"/>
                  </a:lnTo>
                  <a:lnTo>
                    <a:pt x="1315669" y="2243192"/>
                  </a:lnTo>
                  <a:lnTo>
                    <a:pt x="1320232" y="2265308"/>
                  </a:lnTo>
                  <a:lnTo>
                    <a:pt x="1329031" y="2259627"/>
                  </a:lnTo>
                  <a:cubicBezTo>
                    <a:pt x="1339103" y="2255634"/>
                    <a:pt x="1351429" y="2252658"/>
                    <a:pt x="1364882" y="2251313"/>
                  </a:cubicBezTo>
                  <a:cubicBezTo>
                    <a:pt x="1378336" y="2249968"/>
                    <a:pt x="1391006" y="2250445"/>
                    <a:pt x="1401670" y="2252365"/>
                  </a:cubicBezTo>
                  <a:lnTo>
                    <a:pt x="1405442" y="2253395"/>
                  </a:lnTo>
                  <a:lnTo>
                    <a:pt x="1403776" y="2252300"/>
                  </a:lnTo>
                  <a:cubicBezTo>
                    <a:pt x="1395282" y="2245574"/>
                    <a:pt x="1386542" y="2236387"/>
                    <a:pt x="1378651" y="2225409"/>
                  </a:cubicBezTo>
                  <a:lnTo>
                    <a:pt x="1376667" y="2221734"/>
                  </a:lnTo>
                  <a:lnTo>
                    <a:pt x="1357354" y="2226378"/>
                  </a:lnTo>
                  <a:cubicBezTo>
                    <a:pt x="1347273" y="2227469"/>
                    <a:pt x="1337623" y="2227532"/>
                    <a:pt x="1328923" y="2226721"/>
                  </a:cubicBezTo>
                  <a:close/>
                  <a:moveTo>
                    <a:pt x="2667933" y="1822816"/>
                  </a:moveTo>
                  <a:lnTo>
                    <a:pt x="2653266" y="1838244"/>
                  </a:lnTo>
                  <a:cubicBezTo>
                    <a:pt x="2644416" y="1844493"/>
                    <a:pt x="2633136" y="1850285"/>
                    <a:pt x="2620376" y="1854756"/>
                  </a:cubicBezTo>
                  <a:lnTo>
                    <a:pt x="2569995" y="1861886"/>
                  </a:lnTo>
                  <a:lnTo>
                    <a:pt x="2570503" y="1862923"/>
                  </a:lnTo>
                  <a:lnTo>
                    <a:pt x="2570163" y="1863175"/>
                  </a:lnTo>
                  <a:lnTo>
                    <a:pt x="2583603" y="1880605"/>
                  </a:lnTo>
                  <a:lnTo>
                    <a:pt x="2584900" y="1883413"/>
                  </a:lnTo>
                  <a:lnTo>
                    <a:pt x="2588902" y="1884785"/>
                  </a:lnTo>
                  <a:cubicBezTo>
                    <a:pt x="2598271" y="1890227"/>
                    <a:pt x="2608235" y="1898069"/>
                    <a:pt x="2617616" y="1907806"/>
                  </a:cubicBezTo>
                  <a:cubicBezTo>
                    <a:pt x="2622306" y="1912675"/>
                    <a:pt x="2626517" y="1917671"/>
                    <a:pt x="2630192" y="1922646"/>
                  </a:cubicBezTo>
                  <a:lnTo>
                    <a:pt x="2637784" y="1934579"/>
                  </a:lnTo>
                  <a:lnTo>
                    <a:pt x="2638933" y="1920284"/>
                  </a:lnTo>
                  <a:cubicBezTo>
                    <a:pt x="2639857" y="1914168"/>
                    <a:pt x="2641245" y="1907783"/>
                    <a:pt x="2643116" y="1901286"/>
                  </a:cubicBezTo>
                  <a:cubicBezTo>
                    <a:pt x="2650600" y="1875301"/>
                    <a:pt x="2663690" y="1854927"/>
                    <a:pt x="2675936" y="1848140"/>
                  </a:cubicBezTo>
                  <a:lnTo>
                    <a:pt x="2676508" y="1848045"/>
                  </a:lnTo>
                  <a:lnTo>
                    <a:pt x="2675925" y="1847639"/>
                  </a:lnTo>
                  <a:close/>
                  <a:moveTo>
                    <a:pt x="663122" y="2369262"/>
                  </a:moveTo>
                  <a:lnTo>
                    <a:pt x="662684" y="2390699"/>
                  </a:lnTo>
                  <a:cubicBezTo>
                    <a:pt x="661065" y="2400131"/>
                    <a:pt x="658157" y="2407799"/>
                    <a:pt x="654285" y="2412619"/>
                  </a:cubicBezTo>
                  <a:lnTo>
                    <a:pt x="652600" y="2413662"/>
                  </a:lnTo>
                  <a:lnTo>
                    <a:pt x="650730" y="2413004"/>
                  </a:lnTo>
                  <a:lnTo>
                    <a:pt x="648598" y="2409759"/>
                  </a:lnTo>
                  <a:lnTo>
                    <a:pt x="646965" y="2440565"/>
                  </a:lnTo>
                  <a:lnTo>
                    <a:pt x="646104" y="2443439"/>
                  </a:lnTo>
                  <a:lnTo>
                    <a:pt x="648792" y="2441160"/>
                  </a:lnTo>
                  <a:cubicBezTo>
                    <a:pt x="656608" y="2435640"/>
                    <a:pt x="666571" y="2430526"/>
                    <a:pt x="677840" y="2426576"/>
                  </a:cubicBezTo>
                  <a:cubicBezTo>
                    <a:pt x="689109" y="2422627"/>
                    <a:pt x="700085" y="2420404"/>
                    <a:pt x="709637" y="2419838"/>
                  </a:cubicBezTo>
                  <a:lnTo>
                    <a:pt x="730938" y="2422765"/>
                  </a:lnTo>
                  <a:lnTo>
                    <a:pt x="731816" y="2396878"/>
                  </a:lnTo>
                  <a:cubicBezTo>
                    <a:pt x="733744" y="2385094"/>
                    <a:pt x="737047" y="2374394"/>
                    <a:pt x="741122" y="2365736"/>
                  </a:cubicBezTo>
                  <a:lnTo>
                    <a:pt x="742275" y="2363762"/>
                  </a:lnTo>
                  <a:lnTo>
                    <a:pt x="736720" y="2366555"/>
                  </a:lnTo>
                  <a:cubicBezTo>
                    <a:pt x="727825" y="2370081"/>
                    <a:pt x="716939" y="2372709"/>
                    <a:pt x="705057" y="2373897"/>
                  </a:cubicBezTo>
                  <a:cubicBezTo>
                    <a:pt x="693175" y="2375085"/>
                    <a:pt x="681984" y="2374664"/>
                    <a:pt x="672567" y="2372968"/>
                  </a:cubicBezTo>
                  <a:close/>
                  <a:moveTo>
                    <a:pt x="1437419" y="2137285"/>
                  </a:moveTo>
                  <a:lnTo>
                    <a:pt x="1432200" y="2142010"/>
                  </a:lnTo>
                  <a:cubicBezTo>
                    <a:pt x="1423558" y="2148544"/>
                    <a:pt x="1412472" y="2154699"/>
                    <a:pt x="1399864" y="2159583"/>
                  </a:cubicBezTo>
                  <a:lnTo>
                    <a:pt x="1366941" y="2167686"/>
                  </a:lnTo>
                  <a:lnTo>
                    <a:pt x="1384144" y="2176509"/>
                  </a:lnTo>
                  <a:lnTo>
                    <a:pt x="1399939" y="2193415"/>
                  </a:lnTo>
                  <a:lnTo>
                    <a:pt x="1414912" y="2199151"/>
                  </a:lnTo>
                  <a:lnTo>
                    <a:pt x="1416092" y="2201060"/>
                  </a:lnTo>
                  <a:lnTo>
                    <a:pt x="1415348" y="2203176"/>
                  </a:lnTo>
                  <a:lnTo>
                    <a:pt x="1410942" y="2206072"/>
                  </a:lnTo>
                  <a:lnTo>
                    <a:pt x="1419594" y="2219887"/>
                  </a:lnTo>
                  <a:lnTo>
                    <a:pt x="1425401" y="2232783"/>
                  </a:lnTo>
                  <a:lnTo>
                    <a:pt x="1428583" y="2218799"/>
                  </a:lnTo>
                  <a:cubicBezTo>
                    <a:pt x="1430372" y="2212878"/>
                    <a:pt x="1432659" y="2206757"/>
                    <a:pt x="1435440" y="2200595"/>
                  </a:cubicBezTo>
                  <a:lnTo>
                    <a:pt x="1439999" y="2193195"/>
                  </a:lnTo>
                  <a:lnTo>
                    <a:pt x="1436004" y="2176582"/>
                  </a:lnTo>
                  <a:cubicBezTo>
                    <a:pt x="1434550" y="2163140"/>
                    <a:pt x="1434924" y="2150465"/>
                    <a:pt x="1436757" y="2139787"/>
                  </a:cubicBezTo>
                  <a:close/>
                  <a:moveTo>
                    <a:pt x="650329" y="2314779"/>
                  </a:moveTo>
                  <a:lnTo>
                    <a:pt x="650557" y="2315772"/>
                  </a:lnTo>
                  <a:lnTo>
                    <a:pt x="650214" y="2315922"/>
                  </a:lnTo>
                  <a:lnTo>
                    <a:pt x="658274" y="2333610"/>
                  </a:lnTo>
                  <a:lnTo>
                    <a:pt x="662301" y="2353126"/>
                  </a:lnTo>
                  <a:lnTo>
                    <a:pt x="670081" y="2348103"/>
                  </a:lnTo>
                  <a:cubicBezTo>
                    <a:pt x="678977" y="2344577"/>
                    <a:pt x="689863" y="2341948"/>
                    <a:pt x="701744" y="2340760"/>
                  </a:cubicBezTo>
                  <a:cubicBezTo>
                    <a:pt x="713626" y="2339572"/>
                    <a:pt x="724817" y="2339993"/>
                    <a:pt x="734235" y="2341689"/>
                  </a:cubicBezTo>
                  <a:lnTo>
                    <a:pt x="737566" y="2342599"/>
                  </a:lnTo>
                  <a:lnTo>
                    <a:pt x="736095" y="2341632"/>
                  </a:lnTo>
                  <a:cubicBezTo>
                    <a:pt x="728593" y="2335691"/>
                    <a:pt x="720874" y="2327578"/>
                    <a:pt x="713905" y="2317882"/>
                  </a:cubicBezTo>
                  <a:lnTo>
                    <a:pt x="712162" y="2314655"/>
                  </a:lnTo>
                  <a:lnTo>
                    <a:pt x="695090" y="2318760"/>
                  </a:lnTo>
                  <a:close/>
                  <a:moveTo>
                    <a:pt x="1701882" y="2007048"/>
                  </a:moveTo>
                  <a:lnTo>
                    <a:pt x="1687326" y="2026448"/>
                  </a:lnTo>
                  <a:cubicBezTo>
                    <a:pt x="1679605" y="2034049"/>
                    <a:pt x="1671864" y="2039177"/>
                    <a:pt x="1665119" y="2041051"/>
                  </a:cubicBezTo>
                  <a:lnTo>
                    <a:pt x="1662880" y="2040896"/>
                  </a:lnTo>
                  <a:lnTo>
                    <a:pt x="1661596" y="2039055"/>
                  </a:lnTo>
                  <a:lnTo>
                    <a:pt x="1661782" y="2034624"/>
                  </a:lnTo>
                  <a:lnTo>
                    <a:pt x="1639898" y="2061898"/>
                  </a:lnTo>
                  <a:lnTo>
                    <a:pt x="1637207" y="2063971"/>
                  </a:lnTo>
                  <a:lnTo>
                    <a:pt x="1641184" y="2063652"/>
                  </a:lnTo>
                  <a:cubicBezTo>
                    <a:pt x="1652019" y="2063743"/>
                    <a:pt x="1664558" y="2065625"/>
                    <a:pt x="1677529" y="2069441"/>
                  </a:cubicBezTo>
                  <a:cubicBezTo>
                    <a:pt x="1690499" y="2073258"/>
                    <a:pt x="1702059" y="2078468"/>
                    <a:pt x="1711216" y="2084259"/>
                  </a:cubicBezTo>
                  <a:lnTo>
                    <a:pt x="1728870" y="2101033"/>
                  </a:lnTo>
                  <a:lnTo>
                    <a:pt x="1746778" y="2077824"/>
                  </a:lnTo>
                  <a:cubicBezTo>
                    <a:pt x="1756339" y="2068263"/>
                    <a:pt x="1766448" y="2060608"/>
                    <a:pt x="1775916" y="2055342"/>
                  </a:cubicBezTo>
                  <a:lnTo>
                    <a:pt x="1778279" y="2054288"/>
                  </a:lnTo>
                  <a:lnTo>
                    <a:pt x="1771328" y="2053185"/>
                  </a:lnTo>
                  <a:cubicBezTo>
                    <a:pt x="1760819" y="2050549"/>
                    <a:pt x="1749073" y="2045771"/>
                    <a:pt x="1737364" y="2039010"/>
                  </a:cubicBezTo>
                  <a:cubicBezTo>
                    <a:pt x="1725655" y="2032250"/>
                    <a:pt x="1715644" y="2024467"/>
                    <a:pt x="1708107" y="2016684"/>
                  </a:cubicBezTo>
                  <a:close/>
                  <a:moveTo>
                    <a:pt x="2591254" y="1754291"/>
                  </a:moveTo>
                  <a:lnTo>
                    <a:pt x="2590758" y="1778537"/>
                  </a:lnTo>
                  <a:cubicBezTo>
                    <a:pt x="2588925" y="1789215"/>
                    <a:pt x="2585632" y="1797898"/>
                    <a:pt x="2581249" y="1803356"/>
                  </a:cubicBezTo>
                  <a:lnTo>
                    <a:pt x="2579341" y="1804536"/>
                  </a:lnTo>
                  <a:lnTo>
                    <a:pt x="2577224" y="1803792"/>
                  </a:lnTo>
                  <a:lnTo>
                    <a:pt x="2574797" y="1800099"/>
                  </a:lnTo>
                  <a:lnTo>
                    <a:pt x="2572947" y="1835010"/>
                  </a:lnTo>
                  <a:lnTo>
                    <a:pt x="2571973" y="1838264"/>
                  </a:lnTo>
                  <a:lnTo>
                    <a:pt x="2575016" y="1835684"/>
                  </a:lnTo>
                  <a:cubicBezTo>
                    <a:pt x="2583866" y="1829434"/>
                    <a:pt x="2595146" y="1823642"/>
                    <a:pt x="2607906" y="1819171"/>
                  </a:cubicBezTo>
                  <a:cubicBezTo>
                    <a:pt x="2620665" y="1814699"/>
                    <a:pt x="2633093" y="1812183"/>
                    <a:pt x="2643908" y="1811541"/>
                  </a:cubicBezTo>
                  <a:lnTo>
                    <a:pt x="2668034" y="1814856"/>
                  </a:lnTo>
                  <a:lnTo>
                    <a:pt x="2669028" y="1785558"/>
                  </a:lnTo>
                  <a:cubicBezTo>
                    <a:pt x="2671211" y="1772215"/>
                    <a:pt x="2674951" y="1760099"/>
                    <a:pt x="2679566" y="1750296"/>
                  </a:cubicBezTo>
                  <a:lnTo>
                    <a:pt x="2680870" y="1748061"/>
                  </a:lnTo>
                  <a:lnTo>
                    <a:pt x="2674581" y="1751223"/>
                  </a:lnTo>
                  <a:cubicBezTo>
                    <a:pt x="2664509" y="1755216"/>
                    <a:pt x="2652183" y="1758192"/>
                    <a:pt x="2638730" y="1759537"/>
                  </a:cubicBezTo>
                  <a:cubicBezTo>
                    <a:pt x="2625276" y="1760882"/>
                    <a:pt x="2612605" y="1760406"/>
                    <a:pt x="2601942" y="1758486"/>
                  </a:cubicBezTo>
                  <a:close/>
                  <a:moveTo>
                    <a:pt x="765804" y="2240068"/>
                  </a:moveTo>
                  <a:lnTo>
                    <a:pt x="761195" y="2244241"/>
                  </a:lnTo>
                  <a:cubicBezTo>
                    <a:pt x="753562" y="2250011"/>
                    <a:pt x="743771" y="2255447"/>
                    <a:pt x="732636" y="2259760"/>
                  </a:cubicBezTo>
                  <a:lnTo>
                    <a:pt x="703582" y="2266912"/>
                  </a:lnTo>
                  <a:lnTo>
                    <a:pt x="718756" y="2274695"/>
                  </a:lnTo>
                  <a:lnTo>
                    <a:pt x="732741" y="2289663"/>
                  </a:lnTo>
                  <a:lnTo>
                    <a:pt x="745924" y="2294714"/>
                  </a:lnTo>
                  <a:lnTo>
                    <a:pt x="746967" y="2296399"/>
                  </a:lnTo>
                  <a:lnTo>
                    <a:pt x="746309" y="2298269"/>
                  </a:lnTo>
                  <a:lnTo>
                    <a:pt x="742432" y="2300817"/>
                  </a:lnTo>
                  <a:lnTo>
                    <a:pt x="750065" y="2313005"/>
                  </a:lnTo>
                  <a:lnTo>
                    <a:pt x="755193" y="2324395"/>
                  </a:lnTo>
                  <a:lnTo>
                    <a:pt x="758004" y="2312044"/>
                  </a:lnTo>
                  <a:cubicBezTo>
                    <a:pt x="759584" y="2306815"/>
                    <a:pt x="761604" y="2301409"/>
                    <a:pt x="764060" y="2295967"/>
                  </a:cubicBezTo>
                  <a:lnTo>
                    <a:pt x="768081" y="2289440"/>
                  </a:lnTo>
                  <a:lnTo>
                    <a:pt x="764555" y="2274774"/>
                  </a:lnTo>
                  <a:cubicBezTo>
                    <a:pt x="763271" y="2262902"/>
                    <a:pt x="763601" y="2251708"/>
                    <a:pt x="765220" y="2242278"/>
                  </a:cubicBezTo>
                  <a:close/>
                  <a:moveTo>
                    <a:pt x="1806700" y="1939652"/>
                  </a:moveTo>
                  <a:lnTo>
                    <a:pt x="1815519" y="1956857"/>
                  </a:lnTo>
                  <a:lnTo>
                    <a:pt x="1818478" y="1979808"/>
                  </a:lnTo>
                  <a:lnTo>
                    <a:pt x="1827291" y="1993211"/>
                  </a:lnTo>
                  <a:lnTo>
                    <a:pt x="1827136" y="1995449"/>
                  </a:lnTo>
                  <a:lnTo>
                    <a:pt x="1825296" y="1996733"/>
                  </a:lnTo>
                  <a:lnTo>
                    <a:pt x="1820024" y="1996512"/>
                  </a:lnTo>
                  <a:lnTo>
                    <a:pt x="1818986" y="2012771"/>
                  </a:lnTo>
                  <a:lnTo>
                    <a:pt x="1816174" y="2026632"/>
                  </a:lnTo>
                  <a:lnTo>
                    <a:pt x="1826920" y="2017135"/>
                  </a:lnTo>
                  <a:cubicBezTo>
                    <a:pt x="1831828" y="2013371"/>
                    <a:pt x="1837258" y="2009735"/>
                    <a:pt x="1843113" y="2006355"/>
                  </a:cubicBezTo>
                  <a:lnTo>
                    <a:pt x="1851133" y="2003008"/>
                  </a:lnTo>
                  <a:lnTo>
                    <a:pt x="1857586" y="1987185"/>
                  </a:lnTo>
                  <a:cubicBezTo>
                    <a:pt x="1864251" y="1975422"/>
                    <a:pt x="1871952" y="1965348"/>
                    <a:pt x="1879673" y="1957747"/>
                  </a:cubicBezTo>
                  <a:lnTo>
                    <a:pt x="1881670" y="1956102"/>
                  </a:lnTo>
                  <a:lnTo>
                    <a:pt x="1874676" y="1956893"/>
                  </a:lnTo>
                  <a:cubicBezTo>
                    <a:pt x="1863844" y="1957154"/>
                    <a:pt x="1851250" y="1955681"/>
                    <a:pt x="1838162" y="1952288"/>
                  </a:cubicBezTo>
                  <a:close/>
                  <a:moveTo>
                    <a:pt x="1726412" y="1948870"/>
                  </a:moveTo>
                  <a:lnTo>
                    <a:pt x="1725693" y="1949546"/>
                  </a:lnTo>
                  <a:lnTo>
                    <a:pt x="1725280" y="1949457"/>
                  </a:lnTo>
                  <a:lnTo>
                    <a:pt x="1721002" y="1971045"/>
                  </a:lnTo>
                  <a:lnTo>
                    <a:pt x="1711802" y="1991658"/>
                  </a:lnTo>
                  <a:lnTo>
                    <a:pt x="1722254" y="1992180"/>
                  </a:lnTo>
                  <a:cubicBezTo>
                    <a:pt x="1732763" y="1994817"/>
                    <a:pt x="1744509" y="1999595"/>
                    <a:pt x="1756218" y="2006355"/>
                  </a:cubicBezTo>
                  <a:cubicBezTo>
                    <a:pt x="1767927" y="2013116"/>
                    <a:pt x="1777937" y="2020898"/>
                    <a:pt x="1785475" y="2028681"/>
                  </a:cubicBezTo>
                  <a:lnTo>
                    <a:pt x="1787937" y="2031719"/>
                  </a:lnTo>
                  <a:lnTo>
                    <a:pt x="1787223" y="2029858"/>
                  </a:lnTo>
                  <a:cubicBezTo>
                    <a:pt x="1784252" y="2019439"/>
                    <a:pt x="1782517" y="2006878"/>
                    <a:pt x="1782517" y="1993358"/>
                  </a:cubicBezTo>
                  <a:lnTo>
                    <a:pt x="1783050" y="1989223"/>
                  </a:lnTo>
                  <a:lnTo>
                    <a:pt x="1764664" y="1981724"/>
                  </a:lnTo>
                  <a:cubicBezTo>
                    <a:pt x="1755841" y="1976725"/>
                    <a:pt x="1747969" y="1971143"/>
                    <a:pt x="1741378" y="1965408"/>
                  </a:cubicBezTo>
                  <a:close/>
                  <a:moveTo>
                    <a:pt x="2576782" y="1692638"/>
                  </a:moveTo>
                  <a:lnTo>
                    <a:pt x="2577026" y="1693699"/>
                  </a:lnTo>
                  <a:lnTo>
                    <a:pt x="2576638" y="1693867"/>
                  </a:lnTo>
                  <a:lnTo>
                    <a:pt x="2585765" y="1713896"/>
                  </a:lnTo>
                  <a:lnTo>
                    <a:pt x="2590328" y="1736012"/>
                  </a:lnTo>
                  <a:lnTo>
                    <a:pt x="2599127" y="1730331"/>
                  </a:lnTo>
                  <a:cubicBezTo>
                    <a:pt x="2609199" y="1726338"/>
                    <a:pt x="2621525" y="1723362"/>
                    <a:pt x="2634979" y="1722017"/>
                  </a:cubicBezTo>
                  <a:cubicBezTo>
                    <a:pt x="2648432" y="1720672"/>
                    <a:pt x="2661103" y="1721148"/>
                    <a:pt x="2671766" y="1723069"/>
                  </a:cubicBezTo>
                  <a:lnTo>
                    <a:pt x="2675538" y="1724099"/>
                  </a:lnTo>
                  <a:lnTo>
                    <a:pt x="2673873" y="1723004"/>
                  </a:lnTo>
                  <a:cubicBezTo>
                    <a:pt x="2665379" y="1716278"/>
                    <a:pt x="2656639" y="1707091"/>
                    <a:pt x="2648747" y="1696113"/>
                  </a:cubicBezTo>
                  <a:lnTo>
                    <a:pt x="2646763" y="1692438"/>
                  </a:lnTo>
                  <a:lnTo>
                    <a:pt x="2627451" y="1697082"/>
                  </a:lnTo>
                  <a:cubicBezTo>
                    <a:pt x="2617369" y="1698173"/>
                    <a:pt x="2607719" y="1698235"/>
                    <a:pt x="2599020" y="1697425"/>
                  </a:cubicBezTo>
                  <a:close/>
                  <a:moveTo>
                    <a:pt x="1115720" y="2093310"/>
                  </a:moveTo>
                  <a:lnTo>
                    <a:pt x="1111712" y="2099097"/>
                  </a:lnTo>
                  <a:lnTo>
                    <a:pt x="1102190" y="2107568"/>
                  </a:lnTo>
                  <a:lnTo>
                    <a:pt x="1114976" y="2108240"/>
                  </a:lnTo>
                  <a:lnTo>
                    <a:pt x="1118444" y="2109106"/>
                  </a:lnTo>
                  <a:lnTo>
                    <a:pt x="1115645" y="2095896"/>
                  </a:lnTo>
                  <a:close/>
                  <a:moveTo>
                    <a:pt x="1221882" y="2045699"/>
                  </a:moveTo>
                  <a:lnTo>
                    <a:pt x="1216599" y="2051256"/>
                  </a:lnTo>
                  <a:cubicBezTo>
                    <a:pt x="1207748" y="2057506"/>
                    <a:pt x="1196468" y="2063297"/>
                    <a:pt x="1183708" y="2067769"/>
                  </a:cubicBezTo>
                  <a:lnTo>
                    <a:pt x="1164867" y="2070435"/>
                  </a:lnTo>
                  <a:lnTo>
                    <a:pt x="1167389" y="2075387"/>
                  </a:lnTo>
                  <a:cubicBezTo>
                    <a:pt x="1171934" y="2088121"/>
                    <a:pt x="1174522" y="2100534"/>
                    <a:pt x="1175227" y="2111346"/>
                  </a:cubicBezTo>
                  <a:lnTo>
                    <a:pt x="1175147" y="2114742"/>
                  </a:lnTo>
                  <a:lnTo>
                    <a:pt x="1177400" y="2111449"/>
                  </a:lnTo>
                  <a:cubicBezTo>
                    <a:pt x="1184283" y="2103081"/>
                    <a:pt x="1193631" y="2094514"/>
                    <a:pt x="1204754" y="2086828"/>
                  </a:cubicBezTo>
                  <a:cubicBezTo>
                    <a:pt x="1227002" y="2071456"/>
                    <a:pt x="1250034" y="2063977"/>
                    <a:pt x="1263809" y="2066480"/>
                  </a:cubicBezTo>
                  <a:lnTo>
                    <a:pt x="1265757" y="2067595"/>
                  </a:lnTo>
                  <a:lnTo>
                    <a:pt x="1266111" y="2069811"/>
                  </a:lnTo>
                  <a:cubicBezTo>
                    <a:pt x="1263580" y="2083582"/>
                    <a:pt x="1248436" y="2102479"/>
                    <a:pt x="1226189" y="2117850"/>
                  </a:cubicBezTo>
                  <a:lnTo>
                    <a:pt x="1179919" y="2137859"/>
                  </a:lnTo>
                  <a:lnTo>
                    <a:pt x="1180249" y="2138912"/>
                  </a:lnTo>
                  <a:lnTo>
                    <a:pt x="1179988" y="2139244"/>
                  </a:lnTo>
                  <a:lnTo>
                    <a:pt x="1197558" y="2152501"/>
                  </a:lnTo>
                  <a:cubicBezTo>
                    <a:pt x="1203858" y="2158555"/>
                    <a:pt x="1210118" y="2165899"/>
                    <a:pt x="1215882" y="2174242"/>
                  </a:cubicBezTo>
                  <a:cubicBezTo>
                    <a:pt x="1223568" y="2185365"/>
                    <a:pt x="1229281" y="2196685"/>
                    <a:pt x="1232759" y="2206946"/>
                  </a:cubicBezTo>
                  <a:lnTo>
                    <a:pt x="1234843" y="2222767"/>
                  </a:lnTo>
                  <a:lnTo>
                    <a:pt x="1269901" y="2214137"/>
                  </a:lnTo>
                  <a:lnTo>
                    <a:pt x="1273812" y="2214124"/>
                  </a:lnTo>
                  <a:lnTo>
                    <a:pt x="1271914" y="2213513"/>
                  </a:lnTo>
                  <a:cubicBezTo>
                    <a:pt x="1261934" y="2209295"/>
                    <a:pt x="1251061" y="2202772"/>
                    <a:pt x="1240528" y="2194295"/>
                  </a:cubicBezTo>
                  <a:cubicBezTo>
                    <a:pt x="1219461" y="2177342"/>
                    <a:pt x="1205737" y="2157390"/>
                    <a:pt x="1204217" y="2143472"/>
                  </a:cubicBezTo>
                  <a:lnTo>
                    <a:pt x="1204732" y="2141288"/>
                  </a:lnTo>
                  <a:lnTo>
                    <a:pt x="1206755" y="2140318"/>
                  </a:lnTo>
                  <a:cubicBezTo>
                    <a:pt x="1220676" y="2138826"/>
                    <a:pt x="1243102" y="2147966"/>
                    <a:pt x="1264169" y="2164919"/>
                  </a:cubicBezTo>
                  <a:cubicBezTo>
                    <a:pt x="1269435" y="2169157"/>
                    <a:pt x="1274243" y="2173583"/>
                    <a:pt x="1278516" y="2178055"/>
                  </a:cubicBezTo>
                  <a:lnTo>
                    <a:pt x="1287551" y="2188937"/>
                  </a:lnTo>
                  <a:lnTo>
                    <a:pt x="1286889" y="2174610"/>
                  </a:lnTo>
                  <a:cubicBezTo>
                    <a:pt x="1287035" y="2168427"/>
                    <a:pt x="1287607" y="2161917"/>
                    <a:pt x="1288644" y="2155237"/>
                  </a:cubicBezTo>
                  <a:cubicBezTo>
                    <a:pt x="1292793" y="2128516"/>
                    <a:pt x="1303210" y="2106654"/>
                    <a:pt x="1314503" y="2098378"/>
                  </a:cubicBezTo>
                  <a:lnTo>
                    <a:pt x="1316652" y="2097732"/>
                  </a:lnTo>
                  <a:lnTo>
                    <a:pt x="1318504" y="2098999"/>
                  </a:lnTo>
                  <a:cubicBezTo>
                    <a:pt x="1326756" y="2110309"/>
                    <a:pt x="1330053" y="2134301"/>
                    <a:pt x="1325905" y="2161022"/>
                  </a:cubicBezTo>
                  <a:cubicBezTo>
                    <a:pt x="1323830" y="2174383"/>
                    <a:pt x="1320189" y="2186528"/>
                    <a:pt x="1315654" y="2196368"/>
                  </a:cubicBezTo>
                  <a:lnTo>
                    <a:pt x="1313966" y="2199316"/>
                  </a:lnTo>
                  <a:lnTo>
                    <a:pt x="1317516" y="2197494"/>
                  </a:lnTo>
                  <a:cubicBezTo>
                    <a:pt x="1327555" y="2193420"/>
                    <a:pt x="1339856" y="2190344"/>
                    <a:pt x="1353298" y="2188889"/>
                  </a:cubicBezTo>
                  <a:lnTo>
                    <a:pt x="1360567" y="2189038"/>
                  </a:lnTo>
                  <a:lnTo>
                    <a:pt x="1357347" y="2167671"/>
                  </a:lnTo>
                  <a:lnTo>
                    <a:pt x="1337693" y="2165617"/>
                  </a:lnTo>
                  <a:lnTo>
                    <a:pt x="1336059" y="2164080"/>
                  </a:lnTo>
                  <a:lnTo>
                    <a:pt x="1336231" y="2161842"/>
                  </a:lnTo>
                  <a:cubicBezTo>
                    <a:pt x="1341900" y="2149041"/>
                    <a:pt x="1361028" y="2134189"/>
                    <a:pt x="1386244" y="2124421"/>
                  </a:cubicBezTo>
                  <a:cubicBezTo>
                    <a:pt x="1398852" y="2119538"/>
                    <a:pt x="1411191" y="2116618"/>
                    <a:pt x="1421980" y="2115625"/>
                  </a:cubicBezTo>
                  <a:lnTo>
                    <a:pt x="1425890" y="2115612"/>
                  </a:lnTo>
                  <a:lnTo>
                    <a:pt x="1423993" y="2115001"/>
                  </a:lnTo>
                  <a:cubicBezTo>
                    <a:pt x="1414013" y="2110783"/>
                    <a:pt x="1403140" y="2104260"/>
                    <a:pt x="1392606" y="2095783"/>
                  </a:cubicBezTo>
                  <a:lnTo>
                    <a:pt x="1371962" y="2074277"/>
                  </a:lnTo>
                  <a:lnTo>
                    <a:pt x="1355518" y="2070546"/>
                  </a:lnTo>
                  <a:cubicBezTo>
                    <a:pt x="1345997" y="2067056"/>
                    <a:pt x="1337319" y="2062836"/>
                    <a:pt x="1329879" y="2058254"/>
                  </a:cubicBezTo>
                  <a:lnTo>
                    <a:pt x="1312413" y="2044385"/>
                  </a:lnTo>
                  <a:lnTo>
                    <a:pt x="1311813" y="2045169"/>
                  </a:lnTo>
                  <a:lnTo>
                    <a:pt x="1311238" y="2045140"/>
                  </a:lnTo>
                  <a:lnTo>
                    <a:pt x="1303509" y="2094655"/>
                  </a:lnTo>
                  <a:cubicBezTo>
                    <a:pt x="1294203" y="2120045"/>
                    <a:pt x="1279703" y="2139441"/>
                    <a:pt x="1267006" y="2145342"/>
                  </a:cubicBezTo>
                  <a:lnTo>
                    <a:pt x="1264773" y="2145555"/>
                  </a:lnTo>
                  <a:lnTo>
                    <a:pt x="1263205" y="2143949"/>
                  </a:lnTo>
                  <a:cubicBezTo>
                    <a:pt x="1257330" y="2131241"/>
                    <a:pt x="1258799" y="2107068"/>
                    <a:pt x="1268105" y="2081679"/>
                  </a:cubicBezTo>
                  <a:cubicBezTo>
                    <a:pt x="1272758" y="2068984"/>
                    <a:pt x="1278709" y="2057788"/>
                    <a:pt x="1285085" y="2049027"/>
                  </a:cubicBezTo>
                  <a:lnTo>
                    <a:pt x="1286786" y="2047078"/>
                  </a:lnTo>
                  <a:lnTo>
                    <a:pt x="1280015" y="2049001"/>
                  </a:lnTo>
                  <a:lnTo>
                    <a:pt x="1251520" y="2050104"/>
                  </a:lnTo>
                  <a:lnTo>
                    <a:pt x="1243253" y="2061305"/>
                  </a:lnTo>
                  <a:lnTo>
                    <a:pt x="1241099" y="2061934"/>
                  </a:lnTo>
                  <a:lnTo>
                    <a:pt x="1239258" y="2060651"/>
                  </a:lnTo>
                  <a:lnTo>
                    <a:pt x="1235407" y="2048691"/>
                  </a:lnTo>
                  <a:close/>
                  <a:moveTo>
                    <a:pt x="2707515" y="1607989"/>
                  </a:moveTo>
                  <a:lnTo>
                    <a:pt x="2702297" y="1612714"/>
                  </a:lnTo>
                  <a:cubicBezTo>
                    <a:pt x="2693654" y="1619248"/>
                    <a:pt x="2682568" y="1625403"/>
                    <a:pt x="2669961" y="1630287"/>
                  </a:cubicBezTo>
                  <a:lnTo>
                    <a:pt x="2637037" y="1638390"/>
                  </a:lnTo>
                  <a:lnTo>
                    <a:pt x="2654240" y="1647213"/>
                  </a:lnTo>
                  <a:lnTo>
                    <a:pt x="2670035" y="1664118"/>
                  </a:lnTo>
                  <a:lnTo>
                    <a:pt x="2685009" y="1669855"/>
                  </a:lnTo>
                  <a:lnTo>
                    <a:pt x="2686189" y="1671763"/>
                  </a:lnTo>
                  <a:lnTo>
                    <a:pt x="2685444" y="1673880"/>
                  </a:lnTo>
                  <a:lnTo>
                    <a:pt x="2681038" y="1676775"/>
                  </a:lnTo>
                  <a:lnTo>
                    <a:pt x="2689691" y="1690590"/>
                  </a:lnTo>
                  <a:lnTo>
                    <a:pt x="2695497" y="1703487"/>
                  </a:lnTo>
                  <a:lnTo>
                    <a:pt x="2698680" y="1689503"/>
                  </a:lnTo>
                  <a:cubicBezTo>
                    <a:pt x="2700469" y="1683582"/>
                    <a:pt x="2702755" y="1677461"/>
                    <a:pt x="2705537" y="1671299"/>
                  </a:cubicBezTo>
                  <a:lnTo>
                    <a:pt x="2710096" y="1663899"/>
                  </a:lnTo>
                  <a:lnTo>
                    <a:pt x="2706101" y="1647286"/>
                  </a:lnTo>
                  <a:cubicBezTo>
                    <a:pt x="2704647" y="1633844"/>
                    <a:pt x="2705020" y="1621169"/>
                    <a:pt x="2706854" y="1610491"/>
                  </a:cubicBezTo>
                  <a:close/>
                  <a:moveTo>
                    <a:pt x="1269305" y="1996839"/>
                  </a:moveTo>
                  <a:lnTo>
                    <a:pt x="1269573" y="2004658"/>
                  </a:lnTo>
                  <a:lnTo>
                    <a:pt x="1265848" y="2017124"/>
                  </a:lnTo>
                  <a:lnTo>
                    <a:pt x="1282545" y="2020819"/>
                  </a:lnTo>
                  <a:lnTo>
                    <a:pt x="1286056" y="2022540"/>
                  </a:lnTo>
                  <a:lnTo>
                    <a:pt x="1284625" y="2021152"/>
                  </a:lnTo>
                  <a:close/>
                  <a:moveTo>
                    <a:pt x="494361" y="2189292"/>
                  </a:moveTo>
                  <a:lnTo>
                    <a:pt x="491643" y="2193217"/>
                  </a:lnTo>
                  <a:lnTo>
                    <a:pt x="468547" y="2213765"/>
                  </a:lnTo>
                  <a:lnTo>
                    <a:pt x="481028" y="2214422"/>
                  </a:lnTo>
                  <a:cubicBezTo>
                    <a:pt x="486901" y="2215495"/>
                    <a:pt x="492496" y="2216907"/>
                    <a:pt x="497697" y="2218581"/>
                  </a:cubicBezTo>
                  <a:lnTo>
                    <a:pt x="501406" y="2220066"/>
                  </a:lnTo>
                  <a:lnTo>
                    <a:pt x="496896" y="2198790"/>
                  </a:lnTo>
                  <a:lnTo>
                    <a:pt x="495954" y="2196601"/>
                  </a:lnTo>
                  <a:close/>
                  <a:moveTo>
                    <a:pt x="1293611" y="1965262"/>
                  </a:moveTo>
                  <a:lnTo>
                    <a:pt x="1299216" y="1974157"/>
                  </a:lnTo>
                  <a:cubicBezTo>
                    <a:pt x="1302059" y="1980290"/>
                    <a:pt x="1304407" y="1986388"/>
                    <a:pt x="1306256" y="1992291"/>
                  </a:cubicBezTo>
                  <a:lnTo>
                    <a:pt x="1309534" y="2006049"/>
                  </a:lnTo>
                  <a:lnTo>
                    <a:pt x="1315289" y="1992913"/>
                  </a:lnTo>
                  <a:cubicBezTo>
                    <a:pt x="1318160" y="1987434"/>
                    <a:pt x="1321557" y="1981852"/>
                    <a:pt x="1325447" y="1976323"/>
                  </a:cubicBezTo>
                  <a:lnTo>
                    <a:pt x="1329716" y="1971660"/>
                  </a:lnTo>
                  <a:lnTo>
                    <a:pt x="1316121" y="1971199"/>
                  </a:lnTo>
                  <a:close/>
                  <a:moveTo>
                    <a:pt x="519761" y="2170568"/>
                  </a:moveTo>
                  <a:lnTo>
                    <a:pt x="527318" y="2185407"/>
                  </a:lnTo>
                  <a:lnTo>
                    <a:pt x="532622" y="2209743"/>
                  </a:lnTo>
                  <a:lnTo>
                    <a:pt x="533283" y="2211174"/>
                  </a:lnTo>
                  <a:lnTo>
                    <a:pt x="534948" y="2219027"/>
                  </a:lnTo>
                  <a:lnTo>
                    <a:pt x="536160" y="2217255"/>
                  </a:lnTo>
                  <a:cubicBezTo>
                    <a:pt x="542238" y="2209865"/>
                    <a:pt x="550494" y="2202299"/>
                    <a:pt x="560318" y="2195511"/>
                  </a:cubicBezTo>
                  <a:cubicBezTo>
                    <a:pt x="579966" y="2181935"/>
                    <a:pt x="600309" y="2175329"/>
                    <a:pt x="612475" y="2177540"/>
                  </a:cubicBezTo>
                  <a:lnTo>
                    <a:pt x="614194" y="2178525"/>
                  </a:lnTo>
                  <a:lnTo>
                    <a:pt x="614507" y="2180482"/>
                  </a:lnTo>
                  <a:cubicBezTo>
                    <a:pt x="612272" y="2192643"/>
                    <a:pt x="598897" y="2209334"/>
                    <a:pt x="579249" y="2222909"/>
                  </a:cubicBezTo>
                  <a:lnTo>
                    <a:pt x="539421" y="2240132"/>
                  </a:lnTo>
                  <a:lnTo>
                    <a:pt x="540022" y="2242971"/>
                  </a:lnTo>
                  <a:lnTo>
                    <a:pt x="540019" y="2242992"/>
                  </a:lnTo>
                  <a:lnTo>
                    <a:pt x="553963" y="2253512"/>
                  </a:lnTo>
                  <a:cubicBezTo>
                    <a:pt x="559526" y="2258859"/>
                    <a:pt x="565055" y="2265345"/>
                    <a:pt x="570146" y="2272713"/>
                  </a:cubicBezTo>
                  <a:cubicBezTo>
                    <a:pt x="576934" y="2282537"/>
                    <a:pt x="581979" y="2292535"/>
                    <a:pt x="585052" y="2301597"/>
                  </a:cubicBezTo>
                  <a:lnTo>
                    <a:pt x="586892" y="2315570"/>
                  </a:lnTo>
                  <a:lnTo>
                    <a:pt x="617853" y="2307949"/>
                  </a:lnTo>
                  <a:lnTo>
                    <a:pt x="621307" y="2307937"/>
                  </a:lnTo>
                  <a:lnTo>
                    <a:pt x="619631" y="2307398"/>
                  </a:lnTo>
                  <a:cubicBezTo>
                    <a:pt x="610817" y="2303673"/>
                    <a:pt x="601214" y="2297912"/>
                    <a:pt x="591911" y="2290425"/>
                  </a:cubicBezTo>
                  <a:cubicBezTo>
                    <a:pt x="573306" y="2275452"/>
                    <a:pt x="561185" y="2257831"/>
                    <a:pt x="559842" y="2245539"/>
                  </a:cubicBezTo>
                  <a:lnTo>
                    <a:pt x="560297" y="2243610"/>
                  </a:lnTo>
                  <a:lnTo>
                    <a:pt x="562084" y="2242753"/>
                  </a:lnTo>
                  <a:cubicBezTo>
                    <a:pt x="574379" y="2241436"/>
                    <a:pt x="594185" y="2249508"/>
                    <a:pt x="612790" y="2264481"/>
                  </a:cubicBezTo>
                  <a:cubicBezTo>
                    <a:pt x="617442" y="2268224"/>
                    <a:pt x="621688" y="2272133"/>
                    <a:pt x="625462" y="2276082"/>
                  </a:cubicBezTo>
                  <a:lnTo>
                    <a:pt x="633442" y="2285692"/>
                  </a:lnTo>
                  <a:lnTo>
                    <a:pt x="632857" y="2273040"/>
                  </a:lnTo>
                  <a:cubicBezTo>
                    <a:pt x="632986" y="2267579"/>
                    <a:pt x="633490" y="2261829"/>
                    <a:pt x="634407" y="2255929"/>
                  </a:cubicBezTo>
                  <a:cubicBezTo>
                    <a:pt x="638071" y="2232330"/>
                    <a:pt x="647271" y="2213022"/>
                    <a:pt x="657245" y="2205713"/>
                  </a:cubicBezTo>
                  <a:lnTo>
                    <a:pt x="659143" y="2205142"/>
                  </a:lnTo>
                  <a:lnTo>
                    <a:pt x="660778" y="2206261"/>
                  </a:lnTo>
                  <a:cubicBezTo>
                    <a:pt x="668066" y="2216250"/>
                    <a:pt x="670979" y="2237439"/>
                    <a:pt x="667314" y="2261039"/>
                  </a:cubicBezTo>
                  <a:cubicBezTo>
                    <a:pt x="665482" y="2272839"/>
                    <a:pt x="662266" y="2283566"/>
                    <a:pt x="658262" y="2292256"/>
                  </a:cubicBezTo>
                  <a:lnTo>
                    <a:pt x="656770" y="2294859"/>
                  </a:lnTo>
                  <a:lnTo>
                    <a:pt x="659906" y="2293251"/>
                  </a:lnTo>
                  <a:cubicBezTo>
                    <a:pt x="668772" y="2289652"/>
                    <a:pt x="679636" y="2286935"/>
                    <a:pt x="691508" y="2285651"/>
                  </a:cubicBezTo>
                  <a:lnTo>
                    <a:pt x="697937" y="2285782"/>
                  </a:lnTo>
                  <a:lnTo>
                    <a:pt x="695092" y="2266905"/>
                  </a:lnTo>
                  <a:lnTo>
                    <a:pt x="677728" y="2265090"/>
                  </a:lnTo>
                  <a:lnTo>
                    <a:pt x="676285" y="2263733"/>
                  </a:lnTo>
                  <a:lnTo>
                    <a:pt x="676437" y="2261757"/>
                  </a:lnTo>
                  <a:cubicBezTo>
                    <a:pt x="681444" y="2250450"/>
                    <a:pt x="698337" y="2237333"/>
                    <a:pt x="720607" y="2228707"/>
                  </a:cubicBezTo>
                  <a:cubicBezTo>
                    <a:pt x="731742" y="2224394"/>
                    <a:pt x="742640" y="2221815"/>
                    <a:pt x="752169" y="2220938"/>
                  </a:cubicBezTo>
                  <a:lnTo>
                    <a:pt x="755622" y="2220926"/>
                  </a:lnTo>
                  <a:lnTo>
                    <a:pt x="753946" y="2220387"/>
                  </a:lnTo>
                  <a:cubicBezTo>
                    <a:pt x="745132" y="2216662"/>
                    <a:pt x="735529" y="2210901"/>
                    <a:pt x="726227" y="2203414"/>
                  </a:cubicBezTo>
                  <a:lnTo>
                    <a:pt x="708004" y="2184430"/>
                  </a:lnTo>
                  <a:lnTo>
                    <a:pt x="693475" y="2181134"/>
                  </a:lnTo>
                  <a:lnTo>
                    <a:pt x="655469" y="2157948"/>
                  </a:lnTo>
                  <a:lnTo>
                    <a:pt x="654877" y="2158723"/>
                  </a:lnTo>
                  <a:lnTo>
                    <a:pt x="654367" y="2158697"/>
                  </a:lnTo>
                  <a:lnTo>
                    <a:pt x="647541" y="2202427"/>
                  </a:lnTo>
                  <a:cubicBezTo>
                    <a:pt x="639322" y="2224851"/>
                    <a:pt x="626516" y="2241981"/>
                    <a:pt x="615303" y="2247193"/>
                  </a:cubicBezTo>
                  <a:lnTo>
                    <a:pt x="613330" y="2247381"/>
                  </a:lnTo>
                  <a:lnTo>
                    <a:pt x="611946" y="2245962"/>
                  </a:lnTo>
                  <a:cubicBezTo>
                    <a:pt x="606757" y="2234739"/>
                    <a:pt x="608054" y="2213390"/>
                    <a:pt x="616273" y="2190967"/>
                  </a:cubicBezTo>
                  <a:cubicBezTo>
                    <a:pt x="620383" y="2179755"/>
                    <a:pt x="625639" y="2169867"/>
                    <a:pt x="631270" y="2162129"/>
                  </a:cubicBezTo>
                  <a:lnTo>
                    <a:pt x="632772" y="2160407"/>
                  </a:lnTo>
                  <a:lnTo>
                    <a:pt x="626792" y="2162106"/>
                  </a:lnTo>
                  <a:cubicBezTo>
                    <a:pt x="617392" y="2163897"/>
                    <a:pt x="606206" y="2164431"/>
                    <a:pt x="594313" y="2163364"/>
                  </a:cubicBezTo>
                  <a:lnTo>
                    <a:pt x="570205" y="2158030"/>
                  </a:lnTo>
                  <a:lnTo>
                    <a:pt x="555229" y="2165548"/>
                  </a:lnTo>
                  <a:close/>
                  <a:moveTo>
                    <a:pt x="625378" y="2128804"/>
                  </a:moveTo>
                  <a:lnTo>
                    <a:pt x="623246" y="2135938"/>
                  </a:lnTo>
                  <a:lnTo>
                    <a:pt x="629026" y="2137216"/>
                  </a:lnTo>
                  <a:lnTo>
                    <a:pt x="632127" y="2138736"/>
                  </a:lnTo>
                  <a:lnTo>
                    <a:pt x="630864" y="2137510"/>
                  </a:lnTo>
                  <a:close/>
                  <a:moveTo>
                    <a:pt x="1154586" y="1967303"/>
                  </a:moveTo>
                  <a:lnTo>
                    <a:pt x="1154090" y="1991549"/>
                  </a:lnTo>
                  <a:cubicBezTo>
                    <a:pt x="1152257" y="2002228"/>
                    <a:pt x="1148965" y="2010910"/>
                    <a:pt x="1144581" y="2016369"/>
                  </a:cubicBezTo>
                  <a:lnTo>
                    <a:pt x="1142673" y="2017549"/>
                  </a:lnTo>
                  <a:lnTo>
                    <a:pt x="1140556" y="2016804"/>
                  </a:lnTo>
                  <a:lnTo>
                    <a:pt x="1138130" y="2013112"/>
                  </a:lnTo>
                  <a:lnTo>
                    <a:pt x="1137237" y="2029952"/>
                  </a:lnTo>
                  <a:lnTo>
                    <a:pt x="1150624" y="2042533"/>
                  </a:lnTo>
                  <a:lnTo>
                    <a:pt x="1171238" y="2032183"/>
                  </a:lnTo>
                  <a:lnTo>
                    <a:pt x="1186038" y="2029046"/>
                  </a:lnTo>
                  <a:lnTo>
                    <a:pt x="1184832" y="2028285"/>
                  </a:lnTo>
                  <a:lnTo>
                    <a:pt x="1184049" y="2026182"/>
                  </a:lnTo>
                  <a:lnTo>
                    <a:pt x="1185194" y="2024253"/>
                  </a:lnTo>
                  <a:cubicBezTo>
                    <a:pt x="1190571" y="2019770"/>
                    <a:pt x="1199192" y="2016320"/>
                    <a:pt x="1209836" y="2014293"/>
                  </a:cubicBezTo>
                  <a:lnTo>
                    <a:pt x="1231856" y="2013440"/>
                  </a:lnTo>
                  <a:lnTo>
                    <a:pt x="1232361" y="1998571"/>
                  </a:lnTo>
                  <a:cubicBezTo>
                    <a:pt x="1234544" y="1985228"/>
                    <a:pt x="1238284" y="1973111"/>
                    <a:pt x="1242898" y="1963309"/>
                  </a:cubicBezTo>
                  <a:lnTo>
                    <a:pt x="1244202" y="1961074"/>
                  </a:lnTo>
                  <a:lnTo>
                    <a:pt x="1237913" y="1964236"/>
                  </a:lnTo>
                  <a:cubicBezTo>
                    <a:pt x="1227841" y="1968229"/>
                    <a:pt x="1215516" y="1971204"/>
                    <a:pt x="1202062" y="1972549"/>
                  </a:cubicBezTo>
                  <a:cubicBezTo>
                    <a:pt x="1188609" y="1973895"/>
                    <a:pt x="1175937" y="1973418"/>
                    <a:pt x="1165274" y="1971498"/>
                  </a:cubicBezTo>
                  <a:close/>
                  <a:moveTo>
                    <a:pt x="630087" y="2064474"/>
                  </a:moveTo>
                  <a:lnTo>
                    <a:pt x="630043" y="2065494"/>
                  </a:lnTo>
                  <a:lnTo>
                    <a:pt x="629538" y="2065565"/>
                  </a:lnTo>
                  <a:lnTo>
                    <a:pt x="629825" y="2073908"/>
                  </a:lnTo>
                  <a:lnTo>
                    <a:pt x="643750" y="2096005"/>
                  </a:lnTo>
                  <a:cubicBezTo>
                    <a:pt x="646261" y="2101422"/>
                    <a:pt x="648335" y="2106808"/>
                    <a:pt x="649968" y="2112021"/>
                  </a:cubicBezTo>
                  <a:lnTo>
                    <a:pt x="652863" y="2124172"/>
                  </a:lnTo>
                  <a:lnTo>
                    <a:pt x="657946" y="2112570"/>
                  </a:lnTo>
                  <a:cubicBezTo>
                    <a:pt x="660481" y="2107731"/>
                    <a:pt x="663481" y="2102801"/>
                    <a:pt x="666917" y="2097918"/>
                  </a:cubicBezTo>
                  <a:lnTo>
                    <a:pt x="682766" y="2080608"/>
                  </a:lnTo>
                  <a:lnTo>
                    <a:pt x="672167" y="2080248"/>
                  </a:lnTo>
                  <a:close/>
                  <a:moveTo>
                    <a:pt x="2961850" y="1411374"/>
                  </a:moveTo>
                  <a:lnTo>
                    <a:pt x="2947295" y="1430773"/>
                  </a:lnTo>
                  <a:cubicBezTo>
                    <a:pt x="2939573" y="1438374"/>
                    <a:pt x="2931832" y="1443503"/>
                    <a:pt x="2925088" y="1445376"/>
                  </a:cubicBezTo>
                  <a:lnTo>
                    <a:pt x="2922849" y="1445221"/>
                  </a:lnTo>
                  <a:lnTo>
                    <a:pt x="2921565" y="1443380"/>
                  </a:lnTo>
                  <a:lnTo>
                    <a:pt x="2921751" y="1438950"/>
                  </a:lnTo>
                  <a:lnTo>
                    <a:pt x="2899866" y="1466223"/>
                  </a:lnTo>
                  <a:lnTo>
                    <a:pt x="2897175" y="1468296"/>
                  </a:lnTo>
                  <a:lnTo>
                    <a:pt x="2901153" y="1467978"/>
                  </a:lnTo>
                  <a:cubicBezTo>
                    <a:pt x="2911987" y="1468068"/>
                    <a:pt x="2924527" y="1469950"/>
                    <a:pt x="2937497" y="1473766"/>
                  </a:cubicBezTo>
                  <a:cubicBezTo>
                    <a:pt x="2950468" y="1477583"/>
                    <a:pt x="2962028" y="1482793"/>
                    <a:pt x="2971185" y="1488584"/>
                  </a:cubicBezTo>
                  <a:lnTo>
                    <a:pt x="2988839" y="1505358"/>
                  </a:lnTo>
                  <a:lnTo>
                    <a:pt x="3006747" y="1482149"/>
                  </a:lnTo>
                  <a:cubicBezTo>
                    <a:pt x="3016308" y="1472589"/>
                    <a:pt x="3026416" y="1464933"/>
                    <a:pt x="3035885" y="1459667"/>
                  </a:cubicBezTo>
                  <a:lnTo>
                    <a:pt x="3038248" y="1458614"/>
                  </a:lnTo>
                  <a:lnTo>
                    <a:pt x="3031296" y="1457510"/>
                  </a:lnTo>
                  <a:cubicBezTo>
                    <a:pt x="3020787" y="1454874"/>
                    <a:pt x="3009041" y="1450096"/>
                    <a:pt x="2997332" y="1443335"/>
                  </a:cubicBezTo>
                  <a:cubicBezTo>
                    <a:pt x="2985623" y="1436575"/>
                    <a:pt x="2975613" y="1428792"/>
                    <a:pt x="2968075" y="1421010"/>
                  </a:cubicBezTo>
                  <a:close/>
                  <a:moveTo>
                    <a:pt x="529498" y="2076805"/>
                  </a:moveTo>
                  <a:lnTo>
                    <a:pt x="529059" y="2098243"/>
                  </a:lnTo>
                  <a:cubicBezTo>
                    <a:pt x="527440" y="2107674"/>
                    <a:pt x="524532" y="2115342"/>
                    <a:pt x="520661" y="2120163"/>
                  </a:cubicBezTo>
                  <a:lnTo>
                    <a:pt x="518976" y="2121205"/>
                  </a:lnTo>
                  <a:lnTo>
                    <a:pt x="517106" y="2120547"/>
                  </a:lnTo>
                  <a:lnTo>
                    <a:pt x="514973" y="2117302"/>
                  </a:lnTo>
                  <a:lnTo>
                    <a:pt x="513340" y="2148109"/>
                  </a:lnTo>
                  <a:lnTo>
                    <a:pt x="512480" y="2150983"/>
                  </a:lnTo>
                  <a:lnTo>
                    <a:pt x="515167" y="2148703"/>
                  </a:lnTo>
                  <a:cubicBezTo>
                    <a:pt x="522984" y="2143184"/>
                    <a:pt x="532946" y="2138069"/>
                    <a:pt x="544215" y="2134120"/>
                  </a:cubicBezTo>
                  <a:cubicBezTo>
                    <a:pt x="555485" y="2130171"/>
                    <a:pt x="566460" y="2127948"/>
                    <a:pt x="576012" y="2127381"/>
                  </a:cubicBezTo>
                  <a:lnTo>
                    <a:pt x="596661" y="2130219"/>
                  </a:lnTo>
                  <a:lnTo>
                    <a:pt x="597290" y="2130195"/>
                  </a:lnTo>
                  <a:lnTo>
                    <a:pt x="597317" y="2130201"/>
                  </a:lnTo>
                  <a:lnTo>
                    <a:pt x="598192" y="2104422"/>
                  </a:lnTo>
                  <a:lnTo>
                    <a:pt x="604794" y="2082328"/>
                  </a:lnTo>
                  <a:lnTo>
                    <a:pt x="603749" y="2079017"/>
                  </a:lnTo>
                  <a:lnTo>
                    <a:pt x="603960" y="2073663"/>
                  </a:lnTo>
                  <a:lnTo>
                    <a:pt x="603096" y="2074098"/>
                  </a:lnTo>
                  <a:cubicBezTo>
                    <a:pt x="594200" y="2077625"/>
                    <a:pt x="583315" y="2080253"/>
                    <a:pt x="571433" y="2081441"/>
                  </a:cubicBezTo>
                  <a:cubicBezTo>
                    <a:pt x="559551" y="2082629"/>
                    <a:pt x="548360" y="2082208"/>
                    <a:pt x="538942" y="2080512"/>
                  </a:cubicBezTo>
                  <a:close/>
                  <a:moveTo>
                    <a:pt x="1140114" y="1905650"/>
                  </a:moveTo>
                  <a:lnTo>
                    <a:pt x="1140359" y="1906712"/>
                  </a:lnTo>
                  <a:lnTo>
                    <a:pt x="1139971" y="1906880"/>
                  </a:lnTo>
                  <a:lnTo>
                    <a:pt x="1149098" y="1926908"/>
                  </a:lnTo>
                  <a:lnTo>
                    <a:pt x="1153661" y="1949024"/>
                  </a:lnTo>
                  <a:lnTo>
                    <a:pt x="1162460" y="1943343"/>
                  </a:lnTo>
                  <a:cubicBezTo>
                    <a:pt x="1172532" y="1939350"/>
                    <a:pt x="1184858" y="1936374"/>
                    <a:pt x="1198311" y="1935030"/>
                  </a:cubicBezTo>
                  <a:cubicBezTo>
                    <a:pt x="1211765" y="1933684"/>
                    <a:pt x="1224435" y="1934161"/>
                    <a:pt x="1235099" y="1936081"/>
                  </a:cubicBezTo>
                  <a:lnTo>
                    <a:pt x="1238871" y="1937111"/>
                  </a:lnTo>
                  <a:lnTo>
                    <a:pt x="1237205" y="1936016"/>
                  </a:lnTo>
                  <a:cubicBezTo>
                    <a:pt x="1228711" y="1929290"/>
                    <a:pt x="1219971" y="1920104"/>
                    <a:pt x="1212080" y="1909125"/>
                  </a:cubicBezTo>
                  <a:lnTo>
                    <a:pt x="1210096" y="1905450"/>
                  </a:lnTo>
                  <a:lnTo>
                    <a:pt x="1190783" y="1910095"/>
                  </a:lnTo>
                  <a:cubicBezTo>
                    <a:pt x="1180702" y="1911185"/>
                    <a:pt x="1171052" y="1911248"/>
                    <a:pt x="1162352" y="1910437"/>
                  </a:cubicBezTo>
                  <a:close/>
                  <a:moveTo>
                    <a:pt x="2401288" y="1555621"/>
                  </a:moveTo>
                  <a:lnTo>
                    <a:pt x="2394666" y="1563649"/>
                  </a:lnTo>
                  <a:lnTo>
                    <a:pt x="2375496" y="1578441"/>
                  </a:lnTo>
                  <a:lnTo>
                    <a:pt x="2385072" y="1578944"/>
                  </a:lnTo>
                  <a:cubicBezTo>
                    <a:pt x="2391722" y="1580160"/>
                    <a:pt x="2398058" y="1581759"/>
                    <a:pt x="2403946" y="1583653"/>
                  </a:cubicBezTo>
                  <a:lnTo>
                    <a:pt x="2417076" y="1588912"/>
                  </a:lnTo>
                  <a:lnTo>
                    <a:pt x="2409665" y="1576634"/>
                  </a:lnTo>
                  <a:cubicBezTo>
                    <a:pt x="2406845" y="1571128"/>
                    <a:pt x="2404245" y="1565133"/>
                    <a:pt x="2401973" y="1558766"/>
                  </a:cubicBezTo>
                  <a:close/>
                  <a:moveTo>
                    <a:pt x="2428573" y="1528589"/>
                  </a:moveTo>
                  <a:lnTo>
                    <a:pt x="2437486" y="1546091"/>
                  </a:lnTo>
                  <a:cubicBezTo>
                    <a:pt x="2442031" y="1558825"/>
                    <a:pt x="2444619" y="1571238"/>
                    <a:pt x="2445323" y="1582050"/>
                  </a:cubicBezTo>
                  <a:lnTo>
                    <a:pt x="2445244" y="1585446"/>
                  </a:lnTo>
                  <a:lnTo>
                    <a:pt x="2447497" y="1582153"/>
                  </a:lnTo>
                  <a:lnTo>
                    <a:pt x="2460640" y="1570322"/>
                  </a:lnTo>
                  <a:lnTo>
                    <a:pt x="2451992" y="1563649"/>
                  </a:lnTo>
                  <a:close/>
                  <a:moveTo>
                    <a:pt x="3066668" y="1343978"/>
                  </a:moveTo>
                  <a:lnTo>
                    <a:pt x="3075487" y="1361182"/>
                  </a:lnTo>
                  <a:lnTo>
                    <a:pt x="3078447" y="1384133"/>
                  </a:lnTo>
                  <a:lnTo>
                    <a:pt x="3087260" y="1397536"/>
                  </a:lnTo>
                  <a:lnTo>
                    <a:pt x="3087104" y="1399775"/>
                  </a:lnTo>
                  <a:lnTo>
                    <a:pt x="3085264" y="1401058"/>
                  </a:lnTo>
                  <a:lnTo>
                    <a:pt x="3079992" y="1400838"/>
                  </a:lnTo>
                  <a:lnTo>
                    <a:pt x="3078954" y="1417096"/>
                  </a:lnTo>
                  <a:lnTo>
                    <a:pt x="3076142" y="1430957"/>
                  </a:lnTo>
                  <a:lnTo>
                    <a:pt x="3086888" y="1421460"/>
                  </a:lnTo>
                  <a:cubicBezTo>
                    <a:pt x="3091796" y="1417696"/>
                    <a:pt x="3097226" y="1414060"/>
                    <a:pt x="3103081" y="1410680"/>
                  </a:cubicBezTo>
                  <a:lnTo>
                    <a:pt x="3111101" y="1407333"/>
                  </a:lnTo>
                  <a:lnTo>
                    <a:pt x="3117554" y="1391510"/>
                  </a:lnTo>
                  <a:cubicBezTo>
                    <a:pt x="3124219" y="1379747"/>
                    <a:pt x="3131921" y="1369674"/>
                    <a:pt x="3139642" y="1362072"/>
                  </a:cubicBezTo>
                  <a:lnTo>
                    <a:pt x="3141639" y="1360427"/>
                  </a:lnTo>
                  <a:lnTo>
                    <a:pt x="3134644" y="1361218"/>
                  </a:lnTo>
                  <a:cubicBezTo>
                    <a:pt x="3123813" y="1361479"/>
                    <a:pt x="3111218" y="1360006"/>
                    <a:pt x="3098131" y="1356613"/>
                  </a:cubicBezTo>
                  <a:close/>
                  <a:moveTo>
                    <a:pt x="2463832" y="1506252"/>
                  </a:moveTo>
                  <a:lnTo>
                    <a:pt x="2449228" y="1512347"/>
                  </a:lnTo>
                  <a:lnTo>
                    <a:pt x="2445873" y="1512880"/>
                  </a:lnTo>
                  <a:lnTo>
                    <a:pt x="2449518" y="1514504"/>
                  </a:lnTo>
                  <a:cubicBezTo>
                    <a:pt x="2458986" y="1519770"/>
                    <a:pt x="2469095" y="1527425"/>
                    <a:pt x="2478655" y="1536985"/>
                  </a:cubicBezTo>
                  <a:lnTo>
                    <a:pt x="2488910" y="1550277"/>
                  </a:lnTo>
                  <a:lnTo>
                    <a:pt x="2507556" y="1540655"/>
                  </a:lnTo>
                  <a:cubicBezTo>
                    <a:pt x="2517817" y="1537177"/>
                    <a:pt x="2527019" y="1535933"/>
                    <a:pt x="2533906" y="1537184"/>
                  </a:cubicBezTo>
                  <a:lnTo>
                    <a:pt x="2535854" y="1538299"/>
                  </a:lnTo>
                  <a:lnTo>
                    <a:pt x="2536208" y="1540515"/>
                  </a:lnTo>
                  <a:cubicBezTo>
                    <a:pt x="2534942" y="1547400"/>
                    <a:pt x="2530523" y="1555567"/>
                    <a:pt x="2523640" y="1563934"/>
                  </a:cubicBezTo>
                  <a:lnTo>
                    <a:pt x="2505650" y="1580126"/>
                  </a:lnTo>
                  <a:lnTo>
                    <a:pt x="2509289" y="1591420"/>
                  </a:lnTo>
                  <a:lnTo>
                    <a:pt x="2508542" y="1593536"/>
                  </a:lnTo>
                  <a:lnTo>
                    <a:pt x="2506426" y="1594283"/>
                  </a:lnTo>
                  <a:lnTo>
                    <a:pt x="2493025" y="1589964"/>
                  </a:lnTo>
                  <a:lnTo>
                    <a:pt x="2449582" y="1608751"/>
                  </a:lnTo>
                  <a:lnTo>
                    <a:pt x="2450346" y="1609616"/>
                  </a:lnTo>
                  <a:lnTo>
                    <a:pt x="2450084" y="1609949"/>
                  </a:lnTo>
                  <a:lnTo>
                    <a:pt x="2467654" y="1623205"/>
                  </a:lnTo>
                  <a:cubicBezTo>
                    <a:pt x="2473954" y="1629259"/>
                    <a:pt x="2480215" y="1636603"/>
                    <a:pt x="2485979" y="1644946"/>
                  </a:cubicBezTo>
                  <a:cubicBezTo>
                    <a:pt x="2493665" y="1656069"/>
                    <a:pt x="2499377" y="1667389"/>
                    <a:pt x="2502856" y="1677650"/>
                  </a:cubicBezTo>
                  <a:lnTo>
                    <a:pt x="2504940" y="1693470"/>
                  </a:lnTo>
                  <a:lnTo>
                    <a:pt x="2539998" y="1684841"/>
                  </a:lnTo>
                  <a:lnTo>
                    <a:pt x="2543908" y="1684828"/>
                  </a:lnTo>
                  <a:lnTo>
                    <a:pt x="2542011" y="1684217"/>
                  </a:lnTo>
                  <a:cubicBezTo>
                    <a:pt x="2532031" y="1679999"/>
                    <a:pt x="2521158" y="1673476"/>
                    <a:pt x="2510624" y="1664999"/>
                  </a:cubicBezTo>
                  <a:cubicBezTo>
                    <a:pt x="2489558" y="1648046"/>
                    <a:pt x="2475833" y="1628094"/>
                    <a:pt x="2474313" y="1614176"/>
                  </a:cubicBezTo>
                  <a:lnTo>
                    <a:pt x="2474828" y="1611992"/>
                  </a:lnTo>
                  <a:lnTo>
                    <a:pt x="2476852" y="1611022"/>
                  </a:lnTo>
                  <a:cubicBezTo>
                    <a:pt x="2490773" y="1609530"/>
                    <a:pt x="2513199" y="1618670"/>
                    <a:pt x="2534265" y="1635623"/>
                  </a:cubicBezTo>
                  <a:cubicBezTo>
                    <a:pt x="2539532" y="1639861"/>
                    <a:pt x="2544339" y="1644287"/>
                    <a:pt x="2548613" y="1648759"/>
                  </a:cubicBezTo>
                  <a:lnTo>
                    <a:pt x="2557648" y="1659641"/>
                  </a:lnTo>
                  <a:lnTo>
                    <a:pt x="2556986" y="1645314"/>
                  </a:lnTo>
                  <a:cubicBezTo>
                    <a:pt x="2557132" y="1639131"/>
                    <a:pt x="2557703" y="1632621"/>
                    <a:pt x="2558741" y="1625940"/>
                  </a:cubicBezTo>
                  <a:cubicBezTo>
                    <a:pt x="2562889" y="1599220"/>
                    <a:pt x="2573306" y="1577358"/>
                    <a:pt x="2584600" y="1569082"/>
                  </a:cubicBezTo>
                  <a:lnTo>
                    <a:pt x="2586749" y="1568436"/>
                  </a:lnTo>
                  <a:lnTo>
                    <a:pt x="2588600" y="1569703"/>
                  </a:lnTo>
                  <a:cubicBezTo>
                    <a:pt x="2596852" y="1581013"/>
                    <a:pt x="2600150" y="1605005"/>
                    <a:pt x="2596001" y="1631726"/>
                  </a:cubicBezTo>
                  <a:cubicBezTo>
                    <a:pt x="2593927" y="1645087"/>
                    <a:pt x="2590285" y="1657232"/>
                    <a:pt x="2585751" y="1667072"/>
                  </a:cubicBezTo>
                  <a:lnTo>
                    <a:pt x="2584063" y="1670020"/>
                  </a:lnTo>
                  <a:lnTo>
                    <a:pt x="2587612" y="1668198"/>
                  </a:lnTo>
                  <a:cubicBezTo>
                    <a:pt x="2597652" y="1664123"/>
                    <a:pt x="2609953" y="1661048"/>
                    <a:pt x="2623395" y="1659593"/>
                  </a:cubicBezTo>
                  <a:lnTo>
                    <a:pt x="2630664" y="1659742"/>
                  </a:lnTo>
                  <a:lnTo>
                    <a:pt x="2627443" y="1638374"/>
                  </a:lnTo>
                  <a:lnTo>
                    <a:pt x="2607790" y="1636321"/>
                  </a:lnTo>
                  <a:lnTo>
                    <a:pt x="2606156" y="1634784"/>
                  </a:lnTo>
                  <a:lnTo>
                    <a:pt x="2606328" y="1632546"/>
                  </a:lnTo>
                  <a:cubicBezTo>
                    <a:pt x="2611997" y="1619744"/>
                    <a:pt x="2631125" y="1604893"/>
                    <a:pt x="2656340" y="1595125"/>
                  </a:cubicBezTo>
                  <a:cubicBezTo>
                    <a:pt x="2668948" y="1590242"/>
                    <a:pt x="2681287" y="1587322"/>
                    <a:pt x="2692076" y="1586329"/>
                  </a:cubicBezTo>
                  <a:lnTo>
                    <a:pt x="2695987" y="1586316"/>
                  </a:lnTo>
                  <a:lnTo>
                    <a:pt x="2694089" y="1585705"/>
                  </a:lnTo>
                  <a:cubicBezTo>
                    <a:pt x="2684109" y="1581487"/>
                    <a:pt x="2673236" y="1574964"/>
                    <a:pt x="2662703" y="1566487"/>
                  </a:cubicBezTo>
                  <a:lnTo>
                    <a:pt x="2642058" y="1544980"/>
                  </a:lnTo>
                  <a:lnTo>
                    <a:pt x="2625614" y="1541249"/>
                  </a:lnTo>
                  <a:cubicBezTo>
                    <a:pt x="2616094" y="1537760"/>
                    <a:pt x="2607415" y="1533540"/>
                    <a:pt x="2599975" y="1528958"/>
                  </a:cubicBezTo>
                  <a:lnTo>
                    <a:pt x="2582509" y="1515088"/>
                  </a:lnTo>
                  <a:lnTo>
                    <a:pt x="2581910" y="1515873"/>
                  </a:lnTo>
                  <a:lnTo>
                    <a:pt x="2581334" y="1515844"/>
                  </a:lnTo>
                  <a:lnTo>
                    <a:pt x="2573605" y="1565359"/>
                  </a:lnTo>
                  <a:cubicBezTo>
                    <a:pt x="2564300" y="1590749"/>
                    <a:pt x="2549800" y="1610145"/>
                    <a:pt x="2537103" y="1616046"/>
                  </a:cubicBezTo>
                  <a:lnTo>
                    <a:pt x="2534869" y="1616259"/>
                  </a:lnTo>
                  <a:lnTo>
                    <a:pt x="2533302" y="1614653"/>
                  </a:lnTo>
                  <a:cubicBezTo>
                    <a:pt x="2527427" y="1601945"/>
                    <a:pt x="2528895" y="1577772"/>
                    <a:pt x="2538202" y="1552383"/>
                  </a:cubicBezTo>
                  <a:cubicBezTo>
                    <a:pt x="2542854" y="1539688"/>
                    <a:pt x="2548806" y="1528492"/>
                    <a:pt x="2555181" y="1519731"/>
                  </a:cubicBezTo>
                  <a:lnTo>
                    <a:pt x="2556883" y="1517782"/>
                  </a:lnTo>
                  <a:lnTo>
                    <a:pt x="2550111" y="1519705"/>
                  </a:lnTo>
                  <a:cubicBezTo>
                    <a:pt x="2539468" y="1521732"/>
                    <a:pt x="2526803" y="1522337"/>
                    <a:pt x="2513336" y="1521128"/>
                  </a:cubicBezTo>
                  <a:cubicBezTo>
                    <a:pt x="2499870" y="1519920"/>
                    <a:pt x="2487515" y="1517069"/>
                    <a:pt x="2477402" y="1513178"/>
                  </a:cubicBezTo>
                  <a:lnTo>
                    <a:pt x="2469000" y="1507873"/>
                  </a:lnTo>
                  <a:lnTo>
                    <a:pt x="2467324" y="1508975"/>
                  </a:lnTo>
                  <a:lnTo>
                    <a:pt x="2465085" y="1508820"/>
                  </a:lnTo>
                  <a:lnTo>
                    <a:pt x="2463801" y="1506980"/>
                  </a:lnTo>
                  <a:close/>
                  <a:moveTo>
                    <a:pt x="2986381" y="1353195"/>
                  </a:moveTo>
                  <a:lnTo>
                    <a:pt x="2985661" y="1353872"/>
                  </a:lnTo>
                  <a:lnTo>
                    <a:pt x="2985249" y="1353782"/>
                  </a:lnTo>
                  <a:lnTo>
                    <a:pt x="2980970" y="1375371"/>
                  </a:lnTo>
                  <a:lnTo>
                    <a:pt x="2971771" y="1395983"/>
                  </a:lnTo>
                  <a:lnTo>
                    <a:pt x="2982223" y="1396505"/>
                  </a:lnTo>
                  <a:cubicBezTo>
                    <a:pt x="2992732" y="1399142"/>
                    <a:pt x="3004477" y="1403920"/>
                    <a:pt x="3016186" y="1410680"/>
                  </a:cubicBezTo>
                  <a:cubicBezTo>
                    <a:pt x="3027895" y="1417441"/>
                    <a:pt x="3037906" y="1425223"/>
                    <a:pt x="3045443" y="1433006"/>
                  </a:cubicBezTo>
                  <a:lnTo>
                    <a:pt x="3047905" y="1436044"/>
                  </a:lnTo>
                  <a:lnTo>
                    <a:pt x="3047192" y="1434183"/>
                  </a:lnTo>
                  <a:cubicBezTo>
                    <a:pt x="3044221" y="1423764"/>
                    <a:pt x="3042485" y="1411203"/>
                    <a:pt x="3042486" y="1397683"/>
                  </a:cubicBezTo>
                  <a:lnTo>
                    <a:pt x="3043019" y="1393548"/>
                  </a:lnTo>
                  <a:lnTo>
                    <a:pt x="3024632" y="1386049"/>
                  </a:lnTo>
                  <a:cubicBezTo>
                    <a:pt x="3015809" y="1381051"/>
                    <a:pt x="3007937" y="1375469"/>
                    <a:pt x="3001346" y="1369733"/>
                  </a:cubicBezTo>
                  <a:close/>
                  <a:moveTo>
                    <a:pt x="1270848" y="1821002"/>
                  </a:moveTo>
                  <a:lnTo>
                    <a:pt x="1265629" y="1825726"/>
                  </a:lnTo>
                  <a:cubicBezTo>
                    <a:pt x="1256987" y="1832260"/>
                    <a:pt x="1245901" y="1838415"/>
                    <a:pt x="1233293" y="1843299"/>
                  </a:cubicBezTo>
                  <a:lnTo>
                    <a:pt x="1200370" y="1851402"/>
                  </a:lnTo>
                  <a:lnTo>
                    <a:pt x="1217573" y="1860226"/>
                  </a:lnTo>
                  <a:lnTo>
                    <a:pt x="1233368" y="1877131"/>
                  </a:lnTo>
                  <a:lnTo>
                    <a:pt x="1248341" y="1882867"/>
                  </a:lnTo>
                  <a:lnTo>
                    <a:pt x="1249521" y="1884776"/>
                  </a:lnTo>
                  <a:lnTo>
                    <a:pt x="1248777" y="1886893"/>
                  </a:lnTo>
                  <a:lnTo>
                    <a:pt x="1244371" y="1889788"/>
                  </a:lnTo>
                  <a:lnTo>
                    <a:pt x="1253023" y="1903603"/>
                  </a:lnTo>
                  <a:lnTo>
                    <a:pt x="1258829" y="1916499"/>
                  </a:lnTo>
                  <a:lnTo>
                    <a:pt x="1262012" y="1902515"/>
                  </a:lnTo>
                  <a:cubicBezTo>
                    <a:pt x="1263801" y="1896594"/>
                    <a:pt x="1266088" y="1890473"/>
                    <a:pt x="1268869" y="1884311"/>
                  </a:cubicBezTo>
                  <a:lnTo>
                    <a:pt x="1273428" y="1876911"/>
                  </a:lnTo>
                  <a:lnTo>
                    <a:pt x="1269433" y="1860298"/>
                  </a:lnTo>
                  <a:cubicBezTo>
                    <a:pt x="1267979" y="1846856"/>
                    <a:pt x="1268353" y="1834182"/>
                    <a:pt x="1270186" y="1823503"/>
                  </a:cubicBezTo>
                  <a:close/>
                  <a:moveTo>
                    <a:pt x="516704" y="2022323"/>
                  </a:moveTo>
                  <a:lnTo>
                    <a:pt x="516933" y="2023316"/>
                  </a:lnTo>
                  <a:lnTo>
                    <a:pt x="516589" y="2023465"/>
                  </a:lnTo>
                  <a:lnTo>
                    <a:pt x="524650" y="2041153"/>
                  </a:lnTo>
                  <a:lnTo>
                    <a:pt x="528677" y="2060670"/>
                  </a:lnTo>
                  <a:lnTo>
                    <a:pt x="536457" y="2055646"/>
                  </a:lnTo>
                  <a:cubicBezTo>
                    <a:pt x="545352" y="2052120"/>
                    <a:pt x="556238" y="2049492"/>
                    <a:pt x="568120" y="2048304"/>
                  </a:cubicBezTo>
                  <a:cubicBezTo>
                    <a:pt x="580002" y="2047116"/>
                    <a:pt x="591192" y="2047537"/>
                    <a:pt x="600610" y="2049233"/>
                  </a:cubicBezTo>
                  <a:lnTo>
                    <a:pt x="603942" y="2050142"/>
                  </a:lnTo>
                  <a:lnTo>
                    <a:pt x="602470" y="2049176"/>
                  </a:lnTo>
                  <a:cubicBezTo>
                    <a:pt x="594969" y="2043235"/>
                    <a:pt x="587250" y="2035122"/>
                    <a:pt x="580280" y="2025426"/>
                  </a:cubicBezTo>
                  <a:lnTo>
                    <a:pt x="578538" y="2022198"/>
                  </a:lnTo>
                  <a:lnTo>
                    <a:pt x="561466" y="2026304"/>
                  </a:lnTo>
                  <a:close/>
                  <a:moveTo>
                    <a:pt x="2571980" y="1451734"/>
                  </a:moveTo>
                  <a:lnTo>
                    <a:pt x="2576353" y="1462994"/>
                  </a:lnTo>
                  <a:lnTo>
                    <a:pt x="2579631" y="1476753"/>
                  </a:lnTo>
                  <a:lnTo>
                    <a:pt x="2585386" y="1463617"/>
                  </a:lnTo>
                  <a:lnTo>
                    <a:pt x="2588529" y="1458483"/>
                  </a:lnTo>
                  <a:close/>
                  <a:moveTo>
                    <a:pt x="2143268" y="1547165"/>
                  </a:moveTo>
                  <a:lnTo>
                    <a:pt x="2143109" y="1547522"/>
                  </a:lnTo>
                  <a:lnTo>
                    <a:pt x="2144980" y="1547428"/>
                  </a:lnTo>
                  <a:close/>
                  <a:moveTo>
                    <a:pt x="2525145" y="1429188"/>
                  </a:moveTo>
                  <a:lnTo>
                    <a:pt x="2523206" y="1438970"/>
                  </a:lnTo>
                  <a:lnTo>
                    <a:pt x="2518127" y="1450352"/>
                  </a:lnTo>
                  <a:lnTo>
                    <a:pt x="2524846" y="1450016"/>
                  </a:lnTo>
                  <a:lnTo>
                    <a:pt x="2526697" y="1451284"/>
                  </a:lnTo>
                  <a:lnTo>
                    <a:pt x="2526871" y="1453522"/>
                  </a:lnTo>
                  <a:cubicBezTo>
                    <a:pt x="2525052" y="1460281"/>
                    <a:pt x="2519987" y="1468064"/>
                    <a:pt x="2512449" y="1475847"/>
                  </a:cubicBezTo>
                  <a:lnTo>
                    <a:pt x="2501555" y="1484159"/>
                  </a:lnTo>
                  <a:lnTo>
                    <a:pt x="2516707" y="1483572"/>
                  </a:lnTo>
                  <a:cubicBezTo>
                    <a:pt x="2530174" y="1484781"/>
                    <a:pt x="2542529" y="1487632"/>
                    <a:pt x="2552641" y="1491523"/>
                  </a:cubicBezTo>
                  <a:lnTo>
                    <a:pt x="2556153" y="1493244"/>
                  </a:lnTo>
                  <a:lnTo>
                    <a:pt x="2554722" y="1491855"/>
                  </a:lnTo>
                  <a:cubicBezTo>
                    <a:pt x="2547644" y="1483652"/>
                    <a:pt x="2540788" y="1472986"/>
                    <a:pt x="2535102" y="1460719"/>
                  </a:cubicBezTo>
                  <a:close/>
                  <a:moveTo>
                    <a:pt x="632179" y="1947611"/>
                  </a:moveTo>
                  <a:lnTo>
                    <a:pt x="627571" y="1951784"/>
                  </a:lnTo>
                  <a:cubicBezTo>
                    <a:pt x="619938" y="1957555"/>
                    <a:pt x="610147" y="1962991"/>
                    <a:pt x="599012" y="1967304"/>
                  </a:cubicBezTo>
                  <a:lnTo>
                    <a:pt x="569958" y="1974456"/>
                  </a:lnTo>
                  <a:lnTo>
                    <a:pt x="585131" y="1982238"/>
                  </a:lnTo>
                  <a:lnTo>
                    <a:pt x="599117" y="1997206"/>
                  </a:lnTo>
                  <a:lnTo>
                    <a:pt x="612300" y="2002257"/>
                  </a:lnTo>
                  <a:lnTo>
                    <a:pt x="613342" y="2003943"/>
                  </a:lnTo>
                  <a:lnTo>
                    <a:pt x="612684" y="2005812"/>
                  </a:lnTo>
                  <a:lnTo>
                    <a:pt x="608807" y="2008360"/>
                  </a:lnTo>
                  <a:lnTo>
                    <a:pt x="616441" y="2020548"/>
                  </a:lnTo>
                  <a:lnTo>
                    <a:pt x="621569" y="2031938"/>
                  </a:lnTo>
                  <a:lnTo>
                    <a:pt x="624379" y="2019588"/>
                  </a:lnTo>
                  <a:cubicBezTo>
                    <a:pt x="625959" y="2014359"/>
                    <a:pt x="627979" y="2008953"/>
                    <a:pt x="630435" y="2003510"/>
                  </a:cubicBezTo>
                  <a:lnTo>
                    <a:pt x="634457" y="1996983"/>
                  </a:lnTo>
                  <a:lnTo>
                    <a:pt x="630930" y="1982318"/>
                  </a:lnTo>
                  <a:cubicBezTo>
                    <a:pt x="629646" y="1970446"/>
                    <a:pt x="629976" y="1959252"/>
                    <a:pt x="631595" y="1949821"/>
                  </a:cubicBezTo>
                  <a:close/>
                  <a:moveTo>
                    <a:pt x="2153599" y="1513965"/>
                  </a:moveTo>
                  <a:lnTo>
                    <a:pt x="2152880" y="1514641"/>
                  </a:lnTo>
                  <a:lnTo>
                    <a:pt x="2152467" y="1514551"/>
                  </a:lnTo>
                  <a:lnTo>
                    <a:pt x="2152026" y="1516777"/>
                  </a:lnTo>
                  <a:lnTo>
                    <a:pt x="2155789" y="1516385"/>
                  </a:lnTo>
                  <a:close/>
                  <a:moveTo>
                    <a:pt x="2323107" y="1466211"/>
                  </a:moveTo>
                  <a:lnTo>
                    <a:pt x="2308551" y="1485610"/>
                  </a:lnTo>
                  <a:cubicBezTo>
                    <a:pt x="2300830" y="1493211"/>
                    <a:pt x="2293089" y="1498339"/>
                    <a:pt x="2286344" y="1500213"/>
                  </a:cubicBezTo>
                  <a:lnTo>
                    <a:pt x="2284105" y="1500058"/>
                  </a:lnTo>
                  <a:lnTo>
                    <a:pt x="2282821" y="1498217"/>
                  </a:lnTo>
                  <a:lnTo>
                    <a:pt x="2283007" y="1493787"/>
                  </a:lnTo>
                  <a:lnTo>
                    <a:pt x="2261122" y="1521060"/>
                  </a:lnTo>
                  <a:lnTo>
                    <a:pt x="2258432" y="1523133"/>
                  </a:lnTo>
                  <a:lnTo>
                    <a:pt x="2262409" y="1522815"/>
                  </a:lnTo>
                  <a:cubicBezTo>
                    <a:pt x="2273244" y="1522905"/>
                    <a:pt x="2285783" y="1524787"/>
                    <a:pt x="2298754" y="1528603"/>
                  </a:cubicBezTo>
                  <a:cubicBezTo>
                    <a:pt x="2311724" y="1532420"/>
                    <a:pt x="2323285" y="1537630"/>
                    <a:pt x="2332441" y="1543421"/>
                  </a:cubicBezTo>
                  <a:lnTo>
                    <a:pt x="2350095" y="1560195"/>
                  </a:lnTo>
                  <a:lnTo>
                    <a:pt x="2368003" y="1536986"/>
                  </a:lnTo>
                  <a:lnTo>
                    <a:pt x="2395012" y="1516146"/>
                  </a:lnTo>
                  <a:lnTo>
                    <a:pt x="2395452" y="1512807"/>
                  </a:lnTo>
                  <a:lnTo>
                    <a:pt x="2392553" y="1512347"/>
                  </a:lnTo>
                  <a:cubicBezTo>
                    <a:pt x="2382043" y="1509711"/>
                    <a:pt x="2370298" y="1504933"/>
                    <a:pt x="2358589" y="1498172"/>
                  </a:cubicBezTo>
                  <a:cubicBezTo>
                    <a:pt x="2346880" y="1491412"/>
                    <a:pt x="2336869" y="1483629"/>
                    <a:pt x="2329332" y="1475846"/>
                  </a:cubicBezTo>
                  <a:close/>
                  <a:moveTo>
                    <a:pt x="1948089" y="1563381"/>
                  </a:moveTo>
                  <a:lnTo>
                    <a:pt x="1933534" y="1582780"/>
                  </a:lnTo>
                  <a:cubicBezTo>
                    <a:pt x="1925812" y="1590381"/>
                    <a:pt x="1918071" y="1595509"/>
                    <a:pt x="1911326" y="1597383"/>
                  </a:cubicBezTo>
                  <a:lnTo>
                    <a:pt x="1909087" y="1597228"/>
                  </a:lnTo>
                  <a:lnTo>
                    <a:pt x="1907804" y="1595387"/>
                  </a:lnTo>
                  <a:lnTo>
                    <a:pt x="1907989" y="1590957"/>
                  </a:lnTo>
                  <a:lnTo>
                    <a:pt x="1886105" y="1618230"/>
                  </a:lnTo>
                  <a:lnTo>
                    <a:pt x="1883414" y="1620303"/>
                  </a:lnTo>
                  <a:lnTo>
                    <a:pt x="1887392" y="1619985"/>
                  </a:lnTo>
                  <a:cubicBezTo>
                    <a:pt x="1898226" y="1620075"/>
                    <a:pt x="1910765" y="1621957"/>
                    <a:pt x="1923736" y="1625773"/>
                  </a:cubicBezTo>
                  <a:cubicBezTo>
                    <a:pt x="1936707" y="1629590"/>
                    <a:pt x="1948267" y="1634800"/>
                    <a:pt x="1957423" y="1640591"/>
                  </a:cubicBezTo>
                  <a:lnTo>
                    <a:pt x="1975077" y="1657365"/>
                  </a:lnTo>
                  <a:lnTo>
                    <a:pt x="1992985" y="1634156"/>
                  </a:lnTo>
                  <a:cubicBezTo>
                    <a:pt x="2002546" y="1624596"/>
                    <a:pt x="2012655" y="1616940"/>
                    <a:pt x="2022123" y="1611674"/>
                  </a:cubicBezTo>
                  <a:lnTo>
                    <a:pt x="2024487" y="1610620"/>
                  </a:lnTo>
                  <a:lnTo>
                    <a:pt x="2017535" y="1609517"/>
                  </a:lnTo>
                  <a:cubicBezTo>
                    <a:pt x="2007026" y="1606881"/>
                    <a:pt x="1995280" y="1602103"/>
                    <a:pt x="1983571" y="1595342"/>
                  </a:cubicBezTo>
                  <a:cubicBezTo>
                    <a:pt x="1971862" y="1588582"/>
                    <a:pt x="1961852" y="1580799"/>
                    <a:pt x="1954314" y="1573017"/>
                  </a:cubicBezTo>
                  <a:close/>
                  <a:moveTo>
                    <a:pt x="2190887" y="1486044"/>
                  </a:moveTo>
                  <a:lnTo>
                    <a:pt x="2175506" y="1498112"/>
                  </a:lnTo>
                  <a:lnTo>
                    <a:pt x="2172415" y="1499519"/>
                  </a:lnTo>
                  <a:lnTo>
                    <a:pt x="2176360" y="1500113"/>
                  </a:lnTo>
                  <a:lnTo>
                    <a:pt x="2209439" y="1513603"/>
                  </a:lnTo>
                  <a:lnTo>
                    <a:pt x="2192546" y="1490310"/>
                  </a:lnTo>
                  <a:close/>
                  <a:moveTo>
                    <a:pt x="2427925" y="1398815"/>
                  </a:moveTo>
                  <a:lnTo>
                    <a:pt x="2436744" y="1416019"/>
                  </a:lnTo>
                  <a:lnTo>
                    <a:pt x="2439703" y="1438970"/>
                  </a:lnTo>
                  <a:lnTo>
                    <a:pt x="2448516" y="1452373"/>
                  </a:lnTo>
                  <a:lnTo>
                    <a:pt x="2448361" y="1454611"/>
                  </a:lnTo>
                  <a:lnTo>
                    <a:pt x="2446521" y="1455895"/>
                  </a:lnTo>
                  <a:lnTo>
                    <a:pt x="2441248" y="1455675"/>
                  </a:lnTo>
                  <a:lnTo>
                    <a:pt x="2440211" y="1471933"/>
                  </a:lnTo>
                  <a:lnTo>
                    <a:pt x="2437399" y="1485794"/>
                  </a:lnTo>
                  <a:lnTo>
                    <a:pt x="2448145" y="1476297"/>
                  </a:lnTo>
                  <a:cubicBezTo>
                    <a:pt x="2453053" y="1472533"/>
                    <a:pt x="2458483" y="1468897"/>
                    <a:pt x="2464338" y="1465517"/>
                  </a:cubicBezTo>
                  <a:lnTo>
                    <a:pt x="2472357" y="1462170"/>
                  </a:lnTo>
                  <a:lnTo>
                    <a:pt x="2478811" y="1446347"/>
                  </a:lnTo>
                  <a:cubicBezTo>
                    <a:pt x="2485476" y="1434584"/>
                    <a:pt x="2493177" y="1424510"/>
                    <a:pt x="2500898" y="1416909"/>
                  </a:cubicBezTo>
                  <a:lnTo>
                    <a:pt x="2502895" y="1415264"/>
                  </a:lnTo>
                  <a:lnTo>
                    <a:pt x="2495901" y="1416055"/>
                  </a:lnTo>
                  <a:cubicBezTo>
                    <a:pt x="2485069" y="1416316"/>
                    <a:pt x="2472475" y="1414843"/>
                    <a:pt x="2459387" y="1411450"/>
                  </a:cubicBezTo>
                  <a:close/>
                  <a:moveTo>
                    <a:pt x="2052907" y="1495985"/>
                  </a:moveTo>
                  <a:lnTo>
                    <a:pt x="2061726" y="1513189"/>
                  </a:lnTo>
                  <a:lnTo>
                    <a:pt x="2064685" y="1536140"/>
                  </a:lnTo>
                  <a:lnTo>
                    <a:pt x="2073498" y="1549543"/>
                  </a:lnTo>
                  <a:lnTo>
                    <a:pt x="2073343" y="1551781"/>
                  </a:lnTo>
                  <a:lnTo>
                    <a:pt x="2071503" y="1553065"/>
                  </a:lnTo>
                  <a:lnTo>
                    <a:pt x="2066231" y="1552845"/>
                  </a:lnTo>
                  <a:lnTo>
                    <a:pt x="2065193" y="1569103"/>
                  </a:lnTo>
                  <a:lnTo>
                    <a:pt x="2062381" y="1582964"/>
                  </a:lnTo>
                  <a:lnTo>
                    <a:pt x="2073127" y="1573467"/>
                  </a:lnTo>
                  <a:cubicBezTo>
                    <a:pt x="2078035" y="1569703"/>
                    <a:pt x="2083465" y="1566067"/>
                    <a:pt x="2089320" y="1562687"/>
                  </a:cubicBezTo>
                  <a:lnTo>
                    <a:pt x="2097340" y="1559340"/>
                  </a:lnTo>
                  <a:lnTo>
                    <a:pt x="2103793" y="1543517"/>
                  </a:lnTo>
                  <a:cubicBezTo>
                    <a:pt x="2110458" y="1531754"/>
                    <a:pt x="2118159" y="1521680"/>
                    <a:pt x="2125880" y="1514079"/>
                  </a:cubicBezTo>
                  <a:lnTo>
                    <a:pt x="2127878" y="1512434"/>
                  </a:lnTo>
                  <a:lnTo>
                    <a:pt x="2120883" y="1513225"/>
                  </a:lnTo>
                  <a:cubicBezTo>
                    <a:pt x="2110052" y="1513486"/>
                    <a:pt x="2097457" y="1512013"/>
                    <a:pt x="2084370" y="1508620"/>
                  </a:cubicBezTo>
                  <a:close/>
                  <a:moveTo>
                    <a:pt x="2347637" y="1408032"/>
                  </a:moveTo>
                  <a:lnTo>
                    <a:pt x="2346918" y="1408708"/>
                  </a:lnTo>
                  <a:lnTo>
                    <a:pt x="2346505" y="1408619"/>
                  </a:lnTo>
                  <a:lnTo>
                    <a:pt x="2342226" y="1430208"/>
                  </a:lnTo>
                  <a:lnTo>
                    <a:pt x="2333027" y="1450820"/>
                  </a:lnTo>
                  <a:lnTo>
                    <a:pt x="2343479" y="1451342"/>
                  </a:lnTo>
                  <a:cubicBezTo>
                    <a:pt x="2353988" y="1453979"/>
                    <a:pt x="2365734" y="1458757"/>
                    <a:pt x="2377443" y="1465517"/>
                  </a:cubicBezTo>
                  <a:cubicBezTo>
                    <a:pt x="2389152" y="1472278"/>
                    <a:pt x="2399162" y="1480060"/>
                    <a:pt x="2406700" y="1487843"/>
                  </a:cubicBezTo>
                  <a:lnTo>
                    <a:pt x="2409162" y="1490881"/>
                  </a:lnTo>
                  <a:lnTo>
                    <a:pt x="2408448" y="1489020"/>
                  </a:lnTo>
                  <a:cubicBezTo>
                    <a:pt x="2405477" y="1478601"/>
                    <a:pt x="2403742" y="1466040"/>
                    <a:pt x="2403742" y="1452520"/>
                  </a:cubicBezTo>
                  <a:lnTo>
                    <a:pt x="2404275" y="1448385"/>
                  </a:lnTo>
                  <a:lnTo>
                    <a:pt x="2385888" y="1440886"/>
                  </a:lnTo>
                  <a:cubicBezTo>
                    <a:pt x="2377066" y="1435887"/>
                    <a:pt x="2369194" y="1430305"/>
                    <a:pt x="2362602" y="1424570"/>
                  </a:cubicBezTo>
                  <a:close/>
                  <a:moveTo>
                    <a:pt x="1972620" y="1505203"/>
                  </a:moveTo>
                  <a:lnTo>
                    <a:pt x="1971900" y="1505878"/>
                  </a:lnTo>
                  <a:lnTo>
                    <a:pt x="1971487" y="1505789"/>
                  </a:lnTo>
                  <a:lnTo>
                    <a:pt x="1967208" y="1527378"/>
                  </a:lnTo>
                  <a:lnTo>
                    <a:pt x="1958010" y="1547990"/>
                  </a:lnTo>
                  <a:lnTo>
                    <a:pt x="1968461" y="1548512"/>
                  </a:lnTo>
                  <a:cubicBezTo>
                    <a:pt x="1978970" y="1551149"/>
                    <a:pt x="1990716" y="1555927"/>
                    <a:pt x="2002425" y="1562687"/>
                  </a:cubicBezTo>
                  <a:cubicBezTo>
                    <a:pt x="2014134" y="1569448"/>
                    <a:pt x="2024144" y="1577230"/>
                    <a:pt x="2031682" y="1585013"/>
                  </a:cubicBezTo>
                  <a:lnTo>
                    <a:pt x="2034144" y="1588051"/>
                  </a:lnTo>
                  <a:lnTo>
                    <a:pt x="2033430" y="1586190"/>
                  </a:lnTo>
                  <a:cubicBezTo>
                    <a:pt x="2030459" y="1575771"/>
                    <a:pt x="2028724" y="1563210"/>
                    <a:pt x="2028724" y="1549690"/>
                  </a:cubicBezTo>
                  <a:lnTo>
                    <a:pt x="2029258" y="1545555"/>
                  </a:lnTo>
                  <a:lnTo>
                    <a:pt x="2010871" y="1538056"/>
                  </a:lnTo>
                  <a:cubicBezTo>
                    <a:pt x="2002048" y="1533057"/>
                    <a:pt x="1994176" y="1527476"/>
                    <a:pt x="1987585" y="1521740"/>
                  </a:cubicBezTo>
                  <a:close/>
                  <a:moveTo>
                    <a:pt x="2143212" y="1391128"/>
                  </a:moveTo>
                  <a:lnTo>
                    <a:pt x="2137762" y="1401595"/>
                  </a:lnTo>
                  <a:lnTo>
                    <a:pt x="2148138" y="1422122"/>
                  </a:lnTo>
                  <a:lnTo>
                    <a:pt x="2150069" y="1437799"/>
                  </a:lnTo>
                  <a:lnTo>
                    <a:pt x="2152057" y="1442524"/>
                  </a:lnTo>
                  <a:cubicBezTo>
                    <a:pt x="2153859" y="1449040"/>
                    <a:pt x="2155180" y="1455440"/>
                    <a:pt x="2156039" y="1461565"/>
                  </a:cubicBezTo>
                  <a:lnTo>
                    <a:pt x="2157025" y="1475674"/>
                  </a:lnTo>
                  <a:lnTo>
                    <a:pt x="2164849" y="1463655"/>
                  </a:lnTo>
                  <a:cubicBezTo>
                    <a:pt x="2168576" y="1458719"/>
                    <a:pt x="2172840" y="1453767"/>
                    <a:pt x="2177581" y="1448948"/>
                  </a:cubicBezTo>
                  <a:lnTo>
                    <a:pt x="2178995" y="1447839"/>
                  </a:lnTo>
                  <a:lnTo>
                    <a:pt x="2178757" y="1438552"/>
                  </a:lnTo>
                  <a:lnTo>
                    <a:pt x="2171960" y="1433149"/>
                  </a:lnTo>
                  <a:lnTo>
                    <a:pt x="2144568" y="1390830"/>
                  </a:lnTo>
                  <a:lnTo>
                    <a:pt x="2143582" y="1391330"/>
                  </a:lnTo>
                  <a:close/>
                  <a:moveTo>
                    <a:pt x="1077323" y="1669927"/>
                  </a:moveTo>
                  <a:lnTo>
                    <a:pt x="1062657" y="1685355"/>
                  </a:lnTo>
                  <a:cubicBezTo>
                    <a:pt x="1053807" y="1691605"/>
                    <a:pt x="1042527" y="1697396"/>
                    <a:pt x="1029767" y="1701868"/>
                  </a:cubicBezTo>
                  <a:lnTo>
                    <a:pt x="979386" y="1708997"/>
                  </a:lnTo>
                  <a:lnTo>
                    <a:pt x="979894" y="1710034"/>
                  </a:lnTo>
                  <a:lnTo>
                    <a:pt x="979554" y="1710286"/>
                  </a:lnTo>
                  <a:lnTo>
                    <a:pt x="992994" y="1727716"/>
                  </a:lnTo>
                  <a:cubicBezTo>
                    <a:pt x="997469" y="1735220"/>
                    <a:pt x="1001565" y="1743958"/>
                    <a:pt x="1004918" y="1753528"/>
                  </a:cubicBezTo>
                  <a:cubicBezTo>
                    <a:pt x="1009390" y="1766288"/>
                    <a:pt x="1011907" y="1778715"/>
                    <a:pt x="1012549" y="1789531"/>
                  </a:cubicBezTo>
                  <a:lnTo>
                    <a:pt x="1011908" y="1794194"/>
                  </a:lnTo>
                  <a:lnTo>
                    <a:pt x="1038183" y="1770544"/>
                  </a:lnTo>
                  <a:cubicBezTo>
                    <a:pt x="1060431" y="1755173"/>
                    <a:pt x="1083463" y="1747693"/>
                    <a:pt x="1097238" y="1750196"/>
                  </a:cubicBezTo>
                  <a:lnTo>
                    <a:pt x="1099186" y="1751311"/>
                  </a:lnTo>
                  <a:lnTo>
                    <a:pt x="1099540" y="1753527"/>
                  </a:lnTo>
                  <a:cubicBezTo>
                    <a:pt x="1097009" y="1767298"/>
                    <a:pt x="1081865" y="1786195"/>
                    <a:pt x="1059618" y="1801567"/>
                  </a:cubicBezTo>
                  <a:lnTo>
                    <a:pt x="1012914" y="1821763"/>
                  </a:lnTo>
                  <a:lnTo>
                    <a:pt x="1013678" y="1822628"/>
                  </a:lnTo>
                  <a:lnTo>
                    <a:pt x="1013417" y="1822961"/>
                  </a:lnTo>
                  <a:lnTo>
                    <a:pt x="1030987" y="1836217"/>
                  </a:lnTo>
                  <a:cubicBezTo>
                    <a:pt x="1037287" y="1842271"/>
                    <a:pt x="1043547" y="1849615"/>
                    <a:pt x="1049311" y="1857958"/>
                  </a:cubicBezTo>
                  <a:cubicBezTo>
                    <a:pt x="1056997" y="1869082"/>
                    <a:pt x="1062710" y="1880402"/>
                    <a:pt x="1066188" y="1890663"/>
                  </a:cubicBezTo>
                  <a:lnTo>
                    <a:pt x="1068272" y="1906483"/>
                  </a:lnTo>
                  <a:lnTo>
                    <a:pt x="1103330" y="1897853"/>
                  </a:lnTo>
                  <a:lnTo>
                    <a:pt x="1107241" y="1897840"/>
                  </a:lnTo>
                  <a:lnTo>
                    <a:pt x="1105343" y="1897230"/>
                  </a:lnTo>
                  <a:cubicBezTo>
                    <a:pt x="1095363" y="1893012"/>
                    <a:pt x="1084490" y="1886488"/>
                    <a:pt x="1073957" y="1878012"/>
                  </a:cubicBezTo>
                  <a:cubicBezTo>
                    <a:pt x="1052890" y="1861058"/>
                    <a:pt x="1039166" y="1841107"/>
                    <a:pt x="1037646" y="1827188"/>
                  </a:cubicBezTo>
                  <a:lnTo>
                    <a:pt x="1038161" y="1825004"/>
                  </a:lnTo>
                  <a:lnTo>
                    <a:pt x="1040184" y="1824034"/>
                  </a:lnTo>
                  <a:cubicBezTo>
                    <a:pt x="1054105" y="1822542"/>
                    <a:pt x="1076531" y="1831682"/>
                    <a:pt x="1097598" y="1848635"/>
                  </a:cubicBezTo>
                  <a:cubicBezTo>
                    <a:pt x="1102864" y="1852873"/>
                    <a:pt x="1107672" y="1857299"/>
                    <a:pt x="1111945" y="1861772"/>
                  </a:cubicBezTo>
                  <a:lnTo>
                    <a:pt x="1120980" y="1872653"/>
                  </a:lnTo>
                  <a:lnTo>
                    <a:pt x="1120318" y="1858327"/>
                  </a:lnTo>
                  <a:cubicBezTo>
                    <a:pt x="1120464" y="1852143"/>
                    <a:pt x="1121036" y="1845633"/>
                    <a:pt x="1122073" y="1838953"/>
                  </a:cubicBezTo>
                  <a:cubicBezTo>
                    <a:pt x="1126222" y="1812232"/>
                    <a:pt x="1136639" y="1790370"/>
                    <a:pt x="1147932" y="1782094"/>
                  </a:cubicBezTo>
                  <a:lnTo>
                    <a:pt x="1150081" y="1781448"/>
                  </a:lnTo>
                  <a:lnTo>
                    <a:pt x="1151933" y="1782716"/>
                  </a:lnTo>
                  <a:cubicBezTo>
                    <a:pt x="1160185" y="1794026"/>
                    <a:pt x="1163482" y="1818017"/>
                    <a:pt x="1159334" y="1844738"/>
                  </a:cubicBezTo>
                  <a:cubicBezTo>
                    <a:pt x="1157259" y="1858099"/>
                    <a:pt x="1153618" y="1870245"/>
                    <a:pt x="1149083" y="1880085"/>
                  </a:cubicBezTo>
                  <a:lnTo>
                    <a:pt x="1147395" y="1883032"/>
                  </a:lnTo>
                  <a:lnTo>
                    <a:pt x="1150945" y="1881210"/>
                  </a:lnTo>
                  <a:cubicBezTo>
                    <a:pt x="1160984" y="1877136"/>
                    <a:pt x="1173285" y="1874060"/>
                    <a:pt x="1186727" y="1872606"/>
                  </a:cubicBezTo>
                  <a:lnTo>
                    <a:pt x="1193996" y="1872754"/>
                  </a:lnTo>
                  <a:lnTo>
                    <a:pt x="1190776" y="1851387"/>
                  </a:lnTo>
                  <a:lnTo>
                    <a:pt x="1171122" y="1849334"/>
                  </a:lnTo>
                  <a:lnTo>
                    <a:pt x="1169488" y="1847796"/>
                  </a:lnTo>
                  <a:lnTo>
                    <a:pt x="1169660" y="1845558"/>
                  </a:lnTo>
                  <a:cubicBezTo>
                    <a:pt x="1175329" y="1832757"/>
                    <a:pt x="1194457" y="1817905"/>
                    <a:pt x="1219673" y="1808138"/>
                  </a:cubicBezTo>
                  <a:cubicBezTo>
                    <a:pt x="1232281" y="1803254"/>
                    <a:pt x="1244620" y="1800334"/>
                    <a:pt x="1255409" y="1799341"/>
                  </a:cubicBezTo>
                  <a:lnTo>
                    <a:pt x="1259319" y="1799328"/>
                  </a:lnTo>
                  <a:lnTo>
                    <a:pt x="1257422" y="1798718"/>
                  </a:lnTo>
                  <a:cubicBezTo>
                    <a:pt x="1247442" y="1794500"/>
                    <a:pt x="1236569" y="1787976"/>
                    <a:pt x="1226035" y="1779500"/>
                  </a:cubicBezTo>
                  <a:lnTo>
                    <a:pt x="1205391" y="1757992"/>
                  </a:lnTo>
                  <a:lnTo>
                    <a:pt x="1188947" y="1754262"/>
                  </a:lnTo>
                  <a:cubicBezTo>
                    <a:pt x="1179426" y="1750772"/>
                    <a:pt x="1170747" y="1746552"/>
                    <a:pt x="1163308" y="1741971"/>
                  </a:cubicBezTo>
                  <a:lnTo>
                    <a:pt x="1145841" y="1728101"/>
                  </a:lnTo>
                  <a:lnTo>
                    <a:pt x="1145242" y="1728885"/>
                  </a:lnTo>
                  <a:lnTo>
                    <a:pt x="1144667" y="1728856"/>
                  </a:lnTo>
                  <a:lnTo>
                    <a:pt x="1136938" y="1778371"/>
                  </a:lnTo>
                  <a:cubicBezTo>
                    <a:pt x="1127632" y="1803761"/>
                    <a:pt x="1113132" y="1823157"/>
                    <a:pt x="1100435" y="1829058"/>
                  </a:cubicBezTo>
                  <a:lnTo>
                    <a:pt x="1098202" y="1829271"/>
                  </a:lnTo>
                  <a:lnTo>
                    <a:pt x="1096634" y="1827666"/>
                  </a:lnTo>
                  <a:cubicBezTo>
                    <a:pt x="1090759" y="1814957"/>
                    <a:pt x="1092228" y="1790785"/>
                    <a:pt x="1101534" y="1765395"/>
                  </a:cubicBezTo>
                  <a:cubicBezTo>
                    <a:pt x="1106187" y="1752700"/>
                    <a:pt x="1112138" y="1741504"/>
                    <a:pt x="1118514" y="1732744"/>
                  </a:cubicBezTo>
                  <a:lnTo>
                    <a:pt x="1120215" y="1730794"/>
                  </a:lnTo>
                  <a:lnTo>
                    <a:pt x="1113444" y="1732717"/>
                  </a:lnTo>
                  <a:cubicBezTo>
                    <a:pt x="1102801" y="1734745"/>
                    <a:pt x="1090135" y="1735349"/>
                    <a:pt x="1076669" y="1734141"/>
                  </a:cubicBezTo>
                  <a:cubicBezTo>
                    <a:pt x="1049736" y="1731723"/>
                    <a:pt x="1027247" y="1722738"/>
                    <a:pt x="1018261" y="1712001"/>
                  </a:cubicBezTo>
                  <a:lnTo>
                    <a:pt x="1017478" y="1709899"/>
                  </a:lnTo>
                  <a:lnTo>
                    <a:pt x="1018623" y="1707969"/>
                  </a:lnTo>
                  <a:cubicBezTo>
                    <a:pt x="1029378" y="1699005"/>
                    <a:pt x="1053107" y="1694167"/>
                    <a:pt x="1080040" y="1696585"/>
                  </a:cubicBezTo>
                  <a:cubicBezTo>
                    <a:pt x="1093506" y="1697794"/>
                    <a:pt x="1105862" y="1700644"/>
                    <a:pt x="1115974" y="1704535"/>
                  </a:cubicBezTo>
                  <a:lnTo>
                    <a:pt x="1119485" y="1706256"/>
                  </a:lnTo>
                  <a:lnTo>
                    <a:pt x="1118054" y="1704868"/>
                  </a:lnTo>
                  <a:lnTo>
                    <a:pt x="1101599" y="1678755"/>
                  </a:lnTo>
                  <a:lnTo>
                    <a:pt x="1089311" y="1695404"/>
                  </a:lnTo>
                  <a:lnTo>
                    <a:pt x="1087157" y="1696033"/>
                  </a:lnTo>
                  <a:lnTo>
                    <a:pt x="1085316" y="1694750"/>
                  </a:lnTo>
                  <a:close/>
                  <a:moveTo>
                    <a:pt x="2126322" y="1355559"/>
                  </a:moveTo>
                  <a:lnTo>
                    <a:pt x="2127768" y="1356696"/>
                  </a:lnTo>
                  <a:lnTo>
                    <a:pt x="2130186" y="1359770"/>
                  </a:lnTo>
                  <a:lnTo>
                    <a:pt x="2129499" y="1357898"/>
                  </a:lnTo>
                  <a:lnTo>
                    <a:pt x="2129165" y="1354964"/>
                  </a:lnTo>
                  <a:close/>
                  <a:moveTo>
                    <a:pt x="472315" y="1761577"/>
                  </a:moveTo>
                  <a:lnTo>
                    <a:pt x="474297" y="1761601"/>
                  </a:lnTo>
                  <a:cubicBezTo>
                    <a:pt x="485903" y="1765869"/>
                    <a:pt x="500081" y="1781882"/>
                    <a:pt x="510125" y="1803549"/>
                  </a:cubicBezTo>
                  <a:cubicBezTo>
                    <a:pt x="512636" y="1808965"/>
                    <a:pt x="514711" y="1814351"/>
                    <a:pt x="516343" y="1819564"/>
                  </a:cubicBezTo>
                  <a:lnTo>
                    <a:pt x="519238" y="1831715"/>
                  </a:lnTo>
                  <a:lnTo>
                    <a:pt x="524321" y="1820114"/>
                  </a:lnTo>
                  <a:cubicBezTo>
                    <a:pt x="526856" y="1815275"/>
                    <a:pt x="529857" y="1810345"/>
                    <a:pt x="533292" y="1805462"/>
                  </a:cubicBezTo>
                  <a:cubicBezTo>
                    <a:pt x="547035" y="1785930"/>
                    <a:pt x="563838" y="1772698"/>
                    <a:pt x="576018" y="1770565"/>
                  </a:cubicBezTo>
                  <a:lnTo>
                    <a:pt x="577973" y="1770894"/>
                  </a:lnTo>
                  <a:lnTo>
                    <a:pt x="578943" y="1772623"/>
                  </a:lnTo>
                  <a:cubicBezTo>
                    <a:pt x="581050" y="1784807"/>
                    <a:pt x="574271" y="1805092"/>
                    <a:pt x="560529" y="1824624"/>
                  </a:cubicBezTo>
                  <a:cubicBezTo>
                    <a:pt x="553658" y="1834391"/>
                    <a:pt x="546021" y="1842582"/>
                    <a:pt x="538580" y="1848598"/>
                  </a:cubicBezTo>
                  <a:lnTo>
                    <a:pt x="536090" y="1850270"/>
                  </a:lnTo>
                  <a:lnTo>
                    <a:pt x="539613" y="1850218"/>
                  </a:lnTo>
                  <a:cubicBezTo>
                    <a:pt x="549156" y="1850921"/>
                    <a:pt x="560099" y="1853300"/>
                    <a:pt x="571311" y="1857409"/>
                  </a:cubicBezTo>
                  <a:cubicBezTo>
                    <a:pt x="582523" y="1861518"/>
                    <a:pt x="592411" y="1866775"/>
                    <a:pt x="600148" y="1872405"/>
                  </a:cubicBezTo>
                  <a:lnTo>
                    <a:pt x="609600" y="1882637"/>
                  </a:lnTo>
                  <a:lnTo>
                    <a:pt x="613481" y="1885013"/>
                  </a:lnTo>
                  <a:cubicBezTo>
                    <a:pt x="618133" y="1888756"/>
                    <a:pt x="622379" y="1892665"/>
                    <a:pt x="626153" y="1896615"/>
                  </a:cubicBezTo>
                  <a:lnTo>
                    <a:pt x="634132" y="1906225"/>
                  </a:lnTo>
                  <a:lnTo>
                    <a:pt x="633548" y="1893572"/>
                  </a:lnTo>
                  <a:cubicBezTo>
                    <a:pt x="633676" y="1888111"/>
                    <a:pt x="634181" y="1882362"/>
                    <a:pt x="635098" y="1876462"/>
                  </a:cubicBezTo>
                  <a:cubicBezTo>
                    <a:pt x="638762" y="1852862"/>
                    <a:pt x="647962" y="1833555"/>
                    <a:pt x="657935" y="1826245"/>
                  </a:cubicBezTo>
                  <a:lnTo>
                    <a:pt x="659834" y="1825675"/>
                  </a:lnTo>
                  <a:lnTo>
                    <a:pt x="661469" y="1826794"/>
                  </a:lnTo>
                  <a:cubicBezTo>
                    <a:pt x="668757" y="1836783"/>
                    <a:pt x="671669" y="1857972"/>
                    <a:pt x="668005" y="1881571"/>
                  </a:cubicBezTo>
                  <a:cubicBezTo>
                    <a:pt x="666173" y="1893371"/>
                    <a:pt x="662957" y="1904098"/>
                    <a:pt x="658953" y="1912789"/>
                  </a:cubicBezTo>
                  <a:lnTo>
                    <a:pt x="657461" y="1915392"/>
                  </a:lnTo>
                  <a:lnTo>
                    <a:pt x="660597" y="1913783"/>
                  </a:lnTo>
                  <a:cubicBezTo>
                    <a:pt x="669463" y="1910185"/>
                    <a:pt x="680327" y="1907468"/>
                    <a:pt x="692199" y="1906184"/>
                  </a:cubicBezTo>
                  <a:cubicBezTo>
                    <a:pt x="715943" y="1903615"/>
                    <a:pt x="736974" y="1907504"/>
                    <a:pt x="746615" y="1915246"/>
                  </a:cubicBezTo>
                  <a:lnTo>
                    <a:pt x="747658" y="1916932"/>
                  </a:lnTo>
                  <a:lnTo>
                    <a:pt x="747000" y="1918801"/>
                  </a:lnTo>
                  <a:cubicBezTo>
                    <a:pt x="739237" y="1928427"/>
                    <a:pt x="719524" y="1936724"/>
                    <a:pt x="695781" y="1939293"/>
                  </a:cubicBezTo>
                  <a:lnTo>
                    <a:pt x="651020" y="1935312"/>
                  </a:lnTo>
                  <a:lnTo>
                    <a:pt x="651248" y="1936305"/>
                  </a:lnTo>
                  <a:lnTo>
                    <a:pt x="650905" y="1936454"/>
                  </a:lnTo>
                  <a:lnTo>
                    <a:pt x="658965" y="1954142"/>
                  </a:lnTo>
                  <a:lnTo>
                    <a:pt x="661187" y="1964911"/>
                  </a:lnTo>
                  <a:lnTo>
                    <a:pt x="665837" y="1961202"/>
                  </a:lnTo>
                  <a:lnTo>
                    <a:pt x="667819" y="1961158"/>
                  </a:lnTo>
                  <a:lnTo>
                    <a:pt x="669096" y="1962673"/>
                  </a:lnTo>
                  <a:cubicBezTo>
                    <a:pt x="671277" y="1968459"/>
                    <a:pt x="671656" y="1976651"/>
                    <a:pt x="670262" y="1986118"/>
                  </a:cubicBezTo>
                  <a:lnTo>
                    <a:pt x="663430" y="2008544"/>
                  </a:lnTo>
                  <a:lnTo>
                    <a:pt x="663374" y="2011232"/>
                  </a:lnTo>
                  <a:cubicBezTo>
                    <a:pt x="661756" y="2020663"/>
                    <a:pt x="658848" y="2028331"/>
                    <a:pt x="654976" y="2033152"/>
                  </a:cubicBezTo>
                  <a:lnTo>
                    <a:pt x="653291" y="2034194"/>
                  </a:lnTo>
                  <a:lnTo>
                    <a:pt x="651421" y="2033537"/>
                  </a:lnTo>
                  <a:lnTo>
                    <a:pt x="651065" y="2032994"/>
                  </a:lnTo>
                  <a:lnTo>
                    <a:pt x="643740" y="2044883"/>
                  </a:lnTo>
                  <a:lnTo>
                    <a:pt x="641609" y="2046994"/>
                  </a:lnTo>
                  <a:lnTo>
                    <a:pt x="645059" y="2046280"/>
                  </a:lnTo>
                  <a:cubicBezTo>
                    <a:pt x="654564" y="2045176"/>
                    <a:pt x="665759" y="2045455"/>
                    <a:pt x="677544" y="2047383"/>
                  </a:cubicBezTo>
                  <a:cubicBezTo>
                    <a:pt x="701113" y="2051238"/>
                    <a:pt x="720345" y="2060595"/>
                    <a:pt x="727573" y="2070628"/>
                  </a:cubicBezTo>
                  <a:lnTo>
                    <a:pt x="728128" y="2072530"/>
                  </a:lnTo>
                  <a:lnTo>
                    <a:pt x="726995" y="2074156"/>
                  </a:lnTo>
                  <a:lnTo>
                    <a:pt x="710549" y="2079452"/>
                  </a:lnTo>
                  <a:lnTo>
                    <a:pt x="709304" y="2088325"/>
                  </a:lnTo>
                  <a:cubicBezTo>
                    <a:pt x="706155" y="2097361"/>
                    <a:pt x="701024" y="2107314"/>
                    <a:pt x="694153" y="2117081"/>
                  </a:cubicBezTo>
                  <a:cubicBezTo>
                    <a:pt x="687282" y="2126847"/>
                    <a:pt x="679646" y="2135038"/>
                    <a:pt x="672204" y="2141054"/>
                  </a:cubicBezTo>
                  <a:lnTo>
                    <a:pt x="669714" y="2142727"/>
                  </a:lnTo>
                  <a:lnTo>
                    <a:pt x="673238" y="2142674"/>
                  </a:lnTo>
                  <a:cubicBezTo>
                    <a:pt x="682781" y="2143378"/>
                    <a:pt x="693723" y="2145756"/>
                    <a:pt x="704935" y="2149866"/>
                  </a:cubicBezTo>
                  <a:cubicBezTo>
                    <a:pt x="716147" y="2153975"/>
                    <a:pt x="726035" y="2159231"/>
                    <a:pt x="733772" y="2164862"/>
                  </a:cubicBezTo>
                  <a:lnTo>
                    <a:pt x="743225" y="2175094"/>
                  </a:lnTo>
                  <a:lnTo>
                    <a:pt x="747106" y="2177470"/>
                  </a:lnTo>
                  <a:cubicBezTo>
                    <a:pt x="751757" y="2181213"/>
                    <a:pt x="756003" y="2185122"/>
                    <a:pt x="759777" y="2189071"/>
                  </a:cubicBezTo>
                  <a:lnTo>
                    <a:pt x="767757" y="2198682"/>
                  </a:lnTo>
                  <a:lnTo>
                    <a:pt x="767172" y="2186029"/>
                  </a:lnTo>
                  <a:cubicBezTo>
                    <a:pt x="767301" y="2180568"/>
                    <a:pt x="767806" y="2174818"/>
                    <a:pt x="768722" y="2168918"/>
                  </a:cubicBezTo>
                  <a:cubicBezTo>
                    <a:pt x="772386" y="2145319"/>
                    <a:pt x="781586" y="2126011"/>
                    <a:pt x="791560" y="2118702"/>
                  </a:cubicBezTo>
                  <a:lnTo>
                    <a:pt x="793458" y="2118131"/>
                  </a:lnTo>
                  <a:lnTo>
                    <a:pt x="795093" y="2119250"/>
                  </a:lnTo>
                  <a:cubicBezTo>
                    <a:pt x="802382" y="2129240"/>
                    <a:pt x="805294" y="2150428"/>
                    <a:pt x="801630" y="2174028"/>
                  </a:cubicBezTo>
                  <a:cubicBezTo>
                    <a:pt x="799798" y="2185828"/>
                    <a:pt x="796582" y="2196555"/>
                    <a:pt x="792577" y="2205245"/>
                  </a:cubicBezTo>
                  <a:lnTo>
                    <a:pt x="791086" y="2207848"/>
                  </a:lnTo>
                  <a:lnTo>
                    <a:pt x="794221" y="2206240"/>
                  </a:lnTo>
                  <a:cubicBezTo>
                    <a:pt x="803088" y="2202641"/>
                    <a:pt x="813951" y="2199924"/>
                    <a:pt x="825823" y="2198640"/>
                  </a:cubicBezTo>
                  <a:cubicBezTo>
                    <a:pt x="849567" y="2196071"/>
                    <a:pt x="870598" y="2199960"/>
                    <a:pt x="880239" y="2207703"/>
                  </a:cubicBezTo>
                  <a:lnTo>
                    <a:pt x="881282" y="2209388"/>
                  </a:lnTo>
                  <a:lnTo>
                    <a:pt x="880624" y="2211258"/>
                  </a:lnTo>
                  <a:cubicBezTo>
                    <a:pt x="872862" y="2220883"/>
                    <a:pt x="853149" y="2229180"/>
                    <a:pt x="829405" y="2231749"/>
                  </a:cubicBezTo>
                  <a:lnTo>
                    <a:pt x="784644" y="2227768"/>
                  </a:lnTo>
                  <a:lnTo>
                    <a:pt x="784873" y="2228762"/>
                  </a:lnTo>
                  <a:lnTo>
                    <a:pt x="784529" y="2228911"/>
                  </a:lnTo>
                  <a:lnTo>
                    <a:pt x="792589" y="2246599"/>
                  </a:lnTo>
                  <a:lnTo>
                    <a:pt x="794811" y="2257367"/>
                  </a:lnTo>
                  <a:lnTo>
                    <a:pt x="799462" y="2253659"/>
                  </a:lnTo>
                  <a:lnTo>
                    <a:pt x="801443" y="2253615"/>
                  </a:lnTo>
                  <a:lnTo>
                    <a:pt x="802721" y="2255129"/>
                  </a:lnTo>
                  <a:cubicBezTo>
                    <a:pt x="804901" y="2260915"/>
                    <a:pt x="805280" y="2269107"/>
                    <a:pt x="803887" y="2278574"/>
                  </a:cubicBezTo>
                  <a:lnTo>
                    <a:pt x="797054" y="2301000"/>
                  </a:lnTo>
                  <a:lnTo>
                    <a:pt x="796999" y="2303689"/>
                  </a:lnTo>
                  <a:cubicBezTo>
                    <a:pt x="795380" y="2313120"/>
                    <a:pt x="792472" y="2320788"/>
                    <a:pt x="788601" y="2325608"/>
                  </a:cubicBezTo>
                  <a:lnTo>
                    <a:pt x="786915" y="2326651"/>
                  </a:lnTo>
                  <a:lnTo>
                    <a:pt x="785046" y="2325993"/>
                  </a:lnTo>
                  <a:lnTo>
                    <a:pt x="784689" y="2325450"/>
                  </a:lnTo>
                  <a:lnTo>
                    <a:pt x="777364" y="2337339"/>
                  </a:lnTo>
                  <a:lnTo>
                    <a:pt x="775233" y="2339451"/>
                  </a:lnTo>
                  <a:lnTo>
                    <a:pt x="778684" y="2338737"/>
                  </a:lnTo>
                  <a:cubicBezTo>
                    <a:pt x="788189" y="2337632"/>
                    <a:pt x="799384" y="2337911"/>
                    <a:pt x="811168" y="2339839"/>
                  </a:cubicBezTo>
                  <a:cubicBezTo>
                    <a:pt x="834737" y="2343694"/>
                    <a:pt x="853970" y="2353051"/>
                    <a:pt x="861197" y="2363084"/>
                  </a:cubicBezTo>
                  <a:lnTo>
                    <a:pt x="861753" y="2364986"/>
                  </a:lnTo>
                  <a:lnTo>
                    <a:pt x="860620" y="2366613"/>
                  </a:lnTo>
                  <a:cubicBezTo>
                    <a:pt x="850572" y="2373820"/>
                    <a:pt x="829360" y="2376560"/>
                    <a:pt x="805792" y="2372704"/>
                  </a:cubicBezTo>
                  <a:lnTo>
                    <a:pt x="763712" y="2356931"/>
                  </a:lnTo>
                  <a:lnTo>
                    <a:pt x="763667" y="2357950"/>
                  </a:lnTo>
                  <a:lnTo>
                    <a:pt x="763163" y="2358021"/>
                  </a:lnTo>
                  <a:lnTo>
                    <a:pt x="764681" y="2402255"/>
                  </a:lnTo>
                  <a:cubicBezTo>
                    <a:pt x="760826" y="2425824"/>
                    <a:pt x="751469" y="2445057"/>
                    <a:pt x="741436" y="2452284"/>
                  </a:cubicBezTo>
                  <a:lnTo>
                    <a:pt x="739534" y="2452840"/>
                  </a:lnTo>
                  <a:lnTo>
                    <a:pt x="737907" y="2451707"/>
                  </a:lnTo>
                  <a:lnTo>
                    <a:pt x="730853" y="2429796"/>
                  </a:lnTo>
                  <a:lnTo>
                    <a:pt x="717901" y="2443421"/>
                  </a:lnTo>
                  <a:cubicBezTo>
                    <a:pt x="710085" y="2448941"/>
                    <a:pt x="700123" y="2454056"/>
                    <a:pt x="688853" y="2458005"/>
                  </a:cubicBezTo>
                  <a:lnTo>
                    <a:pt x="644358" y="2464302"/>
                  </a:lnTo>
                  <a:lnTo>
                    <a:pt x="644807" y="2465218"/>
                  </a:lnTo>
                  <a:lnTo>
                    <a:pt x="644404" y="2465307"/>
                  </a:lnTo>
                  <a:lnTo>
                    <a:pt x="656376" y="2480834"/>
                  </a:lnTo>
                  <a:cubicBezTo>
                    <a:pt x="660328" y="2487461"/>
                    <a:pt x="663946" y="2495178"/>
                    <a:pt x="666908" y="2503630"/>
                  </a:cubicBezTo>
                  <a:cubicBezTo>
                    <a:pt x="674806" y="2526169"/>
                    <a:pt x="675799" y="2547533"/>
                    <a:pt x="670450" y="2558682"/>
                  </a:cubicBezTo>
                  <a:lnTo>
                    <a:pt x="669046" y="2560080"/>
                  </a:lnTo>
                  <a:lnTo>
                    <a:pt x="667076" y="2559864"/>
                  </a:lnTo>
                  <a:cubicBezTo>
                    <a:pt x="655938" y="2554493"/>
                    <a:pt x="643378" y="2537182"/>
                    <a:pt x="635479" y="2514644"/>
                  </a:cubicBezTo>
                  <a:cubicBezTo>
                    <a:pt x="631530" y="2503375"/>
                    <a:pt x="629308" y="2492399"/>
                    <a:pt x="628741" y="2482847"/>
                  </a:cubicBezTo>
                  <a:lnTo>
                    <a:pt x="628807" y="2480562"/>
                  </a:lnTo>
                  <a:lnTo>
                    <a:pt x="625268" y="2485673"/>
                  </a:lnTo>
                  <a:cubicBezTo>
                    <a:pt x="619146" y="2493028"/>
                    <a:pt x="610847" y="2500547"/>
                    <a:pt x="600984" y="2507278"/>
                  </a:cubicBezTo>
                  <a:cubicBezTo>
                    <a:pt x="581258" y="2520740"/>
                    <a:pt x="560878" y="2527229"/>
                    <a:pt x="548725" y="2524949"/>
                  </a:cubicBezTo>
                  <a:lnTo>
                    <a:pt x="547011" y="2523954"/>
                  </a:lnTo>
                  <a:lnTo>
                    <a:pt x="546709" y="2521995"/>
                  </a:lnTo>
                  <a:cubicBezTo>
                    <a:pt x="549015" y="2509847"/>
                    <a:pt x="562485" y="2493234"/>
                    <a:pt x="582211" y="2479771"/>
                  </a:cubicBezTo>
                  <a:cubicBezTo>
                    <a:pt x="592075" y="2473040"/>
                    <a:pt x="602101" y="2468052"/>
                    <a:pt x="611181" y="2465032"/>
                  </a:cubicBezTo>
                  <a:lnTo>
                    <a:pt x="614541" y="2464236"/>
                  </a:lnTo>
                  <a:lnTo>
                    <a:pt x="612787" y="2464091"/>
                  </a:lnTo>
                  <a:cubicBezTo>
                    <a:pt x="603357" y="2462467"/>
                    <a:pt x="592696" y="2459039"/>
                    <a:pt x="581935" y="2453863"/>
                  </a:cubicBezTo>
                  <a:cubicBezTo>
                    <a:pt x="571174" y="2448687"/>
                    <a:pt x="561841" y="2442498"/>
                    <a:pt x="554686" y="2436145"/>
                  </a:cubicBezTo>
                  <a:lnTo>
                    <a:pt x="545369" y="2423858"/>
                  </a:lnTo>
                  <a:lnTo>
                    <a:pt x="537684" y="2423485"/>
                  </a:lnTo>
                  <a:lnTo>
                    <a:pt x="495837" y="2407106"/>
                  </a:lnTo>
                  <a:lnTo>
                    <a:pt x="495778" y="2408124"/>
                  </a:lnTo>
                  <a:lnTo>
                    <a:pt x="495272" y="2408187"/>
                  </a:lnTo>
                  <a:lnTo>
                    <a:pt x="496151" y="2452439"/>
                  </a:lnTo>
                  <a:cubicBezTo>
                    <a:pt x="491955" y="2475949"/>
                    <a:pt x="482322" y="2495045"/>
                    <a:pt x="472185" y="2502127"/>
                  </a:cubicBezTo>
                  <a:lnTo>
                    <a:pt x="470275" y="2502655"/>
                  </a:lnTo>
                  <a:lnTo>
                    <a:pt x="468665" y="2501498"/>
                  </a:lnTo>
                  <a:cubicBezTo>
                    <a:pt x="461604" y="2491348"/>
                    <a:pt x="459171" y="2470099"/>
                    <a:pt x="463367" y="2446587"/>
                  </a:cubicBezTo>
                  <a:cubicBezTo>
                    <a:pt x="465465" y="2434832"/>
                    <a:pt x="468923" y="2424181"/>
                    <a:pt x="473123" y="2415583"/>
                  </a:cubicBezTo>
                  <a:lnTo>
                    <a:pt x="474303" y="2413626"/>
                  </a:lnTo>
                  <a:lnTo>
                    <a:pt x="468709" y="2416338"/>
                  </a:lnTo>
                  <a:cubicBezTo>
                    <a:pt x="459764" y="2419736"/>
                    <a:pt x="448841" y="2422206"/>
                    <a:pt x="436943" y="2423222"/>
                  </a:cubicBezTo>
                  <a:cubicBezTo>
                    <a:pt x="413147" y="2425254"/>
                    <a:pt x="392209" y="2420891"/>
                    <a:pt x="382745" y="2412933"/>
                  </a:cubicBezTo>
                  <a:lnTo>
                    <a:pt x="381741" y="2411224"/>
                  </a:lnTo>
                  <a:lnTo>
                    <a:pt x="382441" y="2409371"/>
                  </a:lnTo>
                  <a:cubicBezTo>
                    <a:pt x="390418" y="2399923"/>
                    <a:pt x="410314" y="2392073"/>
                    <a:pt x="434110" y="2390041"/>
                  </a:cubicBezTo>
                  <a:cubicBezTo>
                    <a:pt x="446007" y="2389025"/>
                    <a:pt x="457191" y="2389607"/>
                    <a:pt x="466583" y="2391439"/>
                  </a:cubicBezTo>
                  <a:lnTo>
                    <a:pt x="469901" y="2392396"/>
                  </a:lnTo>
                  <a:lnTo>
                    <a:pt x="468444" y="2391409"/>
                  </a:lnTo>
                  <a:cubicBezTo>
                    <a:pt x="461029" y="2385361"/>
                    <a:pt x="453428" y="2377137"/>
                    <a:pt x="446599" y="2367341"/>
                  </a:cubicBezTo>
                  <a:cubicBezTo>
                    <a:pt x="432942" y="2347749"/>
                    <a:pt x="426251" y="2327435"/>
                    <a:pt x="428412" y="2315260"/>
                  </a:cubicBezTo>
                  <a:lnTo>
                    <a:pt x="429389" y="2313536"/>
                  </a:lnTo>
                  <a:lnTo>
                    <a:pt x="431345" y="2313215"/>
                  </a:lnTo>
                  <a:cubicBezTo>
                    <a:pt x="443516" y="2315400"/>
                    <a:pt x="460261" y="2328704"/>
                    <a:pt x="473919" y="2348296"/>
                  </a:cubicBezTo>
                  <a:cubicBezTo>
                    <a:pt x="477333" y="2353194"/>
                    <a:pt x="480312" y="2358137"/>
                    <a:pt x="482826" y="2362986"/>
                  </a:cubicBezTo>
                  <a:lnTo>
                    <a:pt x="487789" y="2374450"/>
                  </a:lnTo>
                  <a:lnTo>
                    <a:pt x="490778" y="2362141"/>
                  </a:lnTo>
                  <a:cubicBezTo>
                    <a:pt x="492434" y="2356935"/>
                    <a:pt x="494531" y="2351559"/>
                    <a:pt x="497066" y="2346153"/>
                  </a:cubicBezTo>
                  <a:cubicBezTo>
                    <a:pt x="507204" y="2324529"/>
                    <a:pt x="521452" y="2308578"/>
                    <a:pt x="533076" y="2304361"/>
                  </a:cubicBezTo>
                  <a:lnTo>
                    <a:pt x="535058" y="2304345"/>
                  </a:lnTo>
                  <a:lnTo>
                    <a:pt x="536313" y="2305878"/>
                  </a:lnTo>
                  <a:cubicBezTo>
                    <a:pt x="540506" y="2317511"/>
                    <a:pt x="537357" y="2338666"/>
                    <a:pt x="527219" y="2360289"/>
                  </a:cubicBezTo>
                  <a:cubicBezTo>
                    <a:pt x="522150" y="2371101"/>
                    <a:pt x="516053" y="2380495"/>
                    <a:pt x="509771" y="2387713"/>
                  </a:cubicBezTo>
                  <a:lnTo>
                    <a:pt x="507609" y="2389793"/>
                  </a:lnTo>
                  <a:lnTo>
                    <a:pt x="511070" y="2389129"/>
                  </a:lnTo>
                  <a:cubicBezTo>
                    <a:pt x="520590" y="2388163"/>
                    <a:pt x="531780" y="2388603"/>
                    <a:pt x="543535" y="2390701"/>
                  </a:cubicBezTo>
                  <a:cubicBezTo>
                    <a:pt x="567046" y="2394897"/>
                    <a:pt x="586141" y="2404530"/>
                    <a:pt x="593223" y="2414667"/>
                  </a:cubicBezTo>
                  <a:lnTo>
                    <a:pt x="593751" y="2416577"/>
                  </a:lnTo>
                  <a:lnTo>
                    <a:pt x="592595" y="2418187"/>
                  </a:lnTo>
                  <a:lnTo>
                    <a:pt x="585673" y="2420306"/>
                  </a:lnTo>
                  <a:lnTo>
                    <a:pt x="596371" y="2423852"/>
                  </a:lnTo>
                  <a:cubicBezTo>
                    <a:pt x="601751" y="2426440"/>
                    <a:pt x="606774" y="2429281"/>
                    <a:pt x="611347" y="2432270"/>
                  </a:cubicBezTo>
                  <a:lnTo>
                    <a:pt x="621302" y="2439815"/>
                  </a:lnTo>
                  <a:lnTo>
                    <a:pt x="617857" y="2427626"/>
                  </a:lnTo>
                  <a:cubicBezTo>
                    <a:pt x="616741" y="2422279"/>
                    <a:pt x="615926" y="2416565"/>
                    <a:pt x="615477" y="2410611"/>
                  </a:cubicBezTo>
                  <a:cubicBezTo>
                    <a:pt x="613682" y="2386797"/>
                    <a:pt x="618252" y="2365903"/>
                    <a:pt x="626304" y="2356518"/>
                  </a:cubicBezTo>
                  <a:lnTo>
                    <a:pt x="628022" y="2355531"/>
                  </a:lnTo>
                  <a:lnTo>
                    <a:pt x="629869" y="2356250"/>
                  </a:lnTo>
                  <a:lnTo>
                    <a:pt x="630337" y="2357015"/>
                  </a:lnTo>
                  <a:lnTo>
                    <a:pt x="630904" y="2329288"/>
                  </a:lnTo>
                  <a:lnTo>
                    <a:pt x="631489" y="2327079"/>
                  </a:lnTo>
                  <a:lnTo>
                    <a:pt x="626880" y="2331252"/>
                  </a:lnTo>
                  <a:cubicBezTo>
                    <a:pt x="619247" y="2337022"/>
                    <a:pt x="609456" y="2342458"/>
                    <a:pt x="598321" y="2346771"/>
                  </a:cubicBezTo>
                  <a:cubicBezTo>
                    <a:pt x="576051" y="2355398"/>
                    <a:pt x="554730" y="2357085"/>
                    <a:pt x="543413" y="2352101"/>
                  </a:cubicBezTo>
                  <a:lnTo>
                    <a:pt x="541970" y="2350743"/>
                  </a:lnTo>
                  <a:lnTo>
                    <a:pt x="542122" y="2348767"/>
                  </a:lnTo>
                  <a:cubicBezTo>
                    <a:pt x="544625" y="2343114"/>
                    <a:pt x="550100" y="2337008"/>
                    <a:pt x="557733" y="2331238"/>
                  </a:cubicBezTo>
                  <a:lnTo>
                    <a:pt x="575381" y="2321646"/>
                  </a:lnTo>
                  <a:lnTo>
                    <a:pt x="564492" y="2315803"/>
                  </a:lnTo>
                  <a:cubicBezTo>
                    <a:pt x="557102" y="2309724"/>
                    <a:pt x="549536" y="2301468"/>
                    <a:pt x="542748" y="2291644"/>
                  </a:cubicBezTo>
                  <a:cubicBezTo>
                    <a:pt x="535960" y="2281819"/>
                    <a:pt x="530915" y="2271822"/>
                    <a:pt x="527843" y="2262759"/>
                  </a:cubicBezTo>
                  <a:lnTo>
                    <a:pt x="527627" y="2261871"/>
                  </a:lnTo>
                  <a:lnTo>
                    <a:pt x="527033" y="2261307"/>
                  </a:lnTo>
                  <a:lnTo>
                    <a:pt x="525240" y="2266404"/>
                  </a:lnTo>
                  <a:cubicBezTo>
                    <a:pt x="521281" y="2275115"/>
                    <a:pt x="515265" y="2284560"/>
                    <a:pt x="507532" y="2293660"/>
                  </a:cubicBezTo>
                  <a:cubicBezTo>
                    <a:pt x="492067" y="2311858"/>
                    <a:pt x="474128" y="2323504"/>
                    <a:pt x="461804" y="2324518"/>
                  </a:cubicBezTo>
                  <a:lnTo>
                    <a:pt x="459888" y="2324012"/>
                  </a:lnTo>
                  <a:lnTo>
                    <a:pt x="459080" y="2322202"/>
                  </a:lnTo>
                  <a:cubicBezTo>
                    <a:pt x="458092" y="2309877"/>
                    <a:pt x="466691" y="2290293"/>
                    <a:pt x="482156" y="2272095"/>
                  </a:cubicBezTo>
                  <a:cubicBezTo>
                    <a:pt x="489888" y="2262995"/>
                    <a:pt x="498240" y="2255534"/>
                    <a:pt x="506198" y="2250221"/>
                  </a:cubicBezTo>
                  <a:lnTo>
                    <a:pt x="509228" y="2248564"/>
                  </a:lnTo>
                  <a:lnTo>
                    <a:pt x="507498" y="2248889"/>
                  </a:lnTo>
                  <a:cubicBezTo>
                    <a:pt x="497974" y="2249816"/>
                    <a:pt x="486786" y="2249329"/>
                    <a:pt x="475040" y="2247182"/>
                  </a:cubicBezTo>
                  <a:cubicBezTo>
                    <a:pt x="463293" y="2245035"/>
                    <a:pt x="452657" y="2241533"/>
                    <a:pt x="444076" y="2237297"/>
                  </a:cubicBezTo>
                  <a:lnTo>
                    <a:pt x="434612" y="2230036"/>
                  </a:lnTo>
                  <a:lnTo>
                    <a:pt x="415100" y="2232492"/>
                  </a:lnTo>
                  <a:lnTo>
                    <a:pt x="413386" y="2231498"/>
                  </a:lnTo>
                  <a:lnTo>
                    <a:pt x="413085" y="2229539"/>
                  </a:lnTo>
                  <a:cubicBezTo>
                    <a:pt x="415391" y="2217390"/>
                    <a:pt x="428861" y="2200777"/>
                    <a:pt x="448587" y="2187314"/>
                  </a:cubicBezTo>
                  <a:cubicBezTo>
                    <a:pt x="458450" y="2180583"/>
                    <a:pt x="468477" y="2175595"/>
                    <a:pt x="477557" y="2172576"/>
                  </a:cubicBezTo>
                  <a:lnTo>
                    <a:pt x="480917" y="2171779"/>
                  </a:lnTo>
                  <a:lnTo>
                    <a:pt x="479163" y="2171635"/>
                  </a:lnTo>
                  <a:cubicBezTo>
                    <a:pt x="469733" y="2170011"/>
                    <a:pt x="459071" y="2166583"/>
                    <a:pt x="448311" y="2161407"/>
                  </a:cubicBezTo>
                  <a:cubicBezTo>
                    <a:pt x="437550" y="2156231"/>
                    <a:pt x="428217" y="2150041"/>
                    <a:pt x="421062" y="2143688"/>
                  </a:cubicBezTo>
                  <a:lnTo>
                    <a:pt x="411744" y="2131401"/>
                  </a:lnTo>
                  <a:lnTo>
                    <a:pt x="404060" y="2131029"/>
                  </a:lnTo>
                  <a:lnTo>
                    <a:pt x="362213" y="2114649"/>
                  </a:lnTo>
                  <a:lnTo>
                    <a:pt x="362154" y="2115668"/>
                  </a:lnTo>
                  <a:lnTo>
                    <a:pt x="361648" y="2115731"/>
                  </a:lnTo>
                  <a:lnTo>
                    <a:pt x="362527" y="2159982"/>
                  </a:lnTo>
                  <a:cubicBezTo>
                    <a:pt x="358331" y="2183493"/>
                    <a:pt x="348698" y="2202589"/>
                    <a:pt x="338561" y="2209670"/>
                  </a:cubicBezTo>
                  <a:lnTo>
                    <a:pt x="336651" y="2210198"/>
                  </a:lnTo>
                  <a:lnTo>
                    <a:pt x="335041" y="2209042"/>
                  </a:lnTo>
                  <a:cubicBezTo>
                    <a:pt x="327980" y="2198891"/>
                    <a:pt x="325547" y="2177642"/>
                    <a:pt x="329743" y="2154131"/>
                  </a:cubicBezTo>
                  <a:cubicBezTo>
                    <a:pt x="331841" y="2142376"/>
                    <a:pt x="335298" y="2131724"/>
                    <a:pt x="339498" y="2123126"/>
                  </a:cubicBezTo>
                  <a:lnTo>
                    <a:pt x="340679" y="2121170"/>
                  </a:lnTo>
                  <a:lnTo>
                    <a:pt x="335085" y="2123882"/>
                  </a:lnTo>
                  <a:cubicBezTo>
                    <a:pt x="326139" y="2127279"/>
                    <a:pt x="315216" y="2129749"/>
                    <a:pt x="303319" y="2130766"/>
                  </a:cubicBezTo>
                  <a:cubicBezTo>
                    <a:pt x="279523" y="2132798"/>
                    <a:pt x="258585" y="2128435"/>
                    <a:pt x="249121" y="2120476"/>
                  </a:cubicBezTo>
                  <a:lnTo>
                    <a:pt x="248117" y="2118768"/>
                  </a:lnTo>
                  <a:lnTo>
                    <a:pt x="248817" y="2116914"/>
                  </a:lnTo>
                  <a:cubicBezTo>
                    <a:pt x="256794" y="2107466"/>
                    <a:pt x="276689" y="2099616"/>
                    <a:pt x="300485" y="2097584"/>
                  </a:cubicBezTo>
                  <a:cubicBezTo>
                    <a:pt x="312383" y="2096568"/>
                    <a:pt x="323567" y="2097151"/>
                    <a:pt x="332959" y="2098982"/>
                  </a:cubicBezTo>
                  <a:lnTo>
                    <a:pt x="336277" y="2099940"/>
                  </a:lnTo>
                  <a:lnTo>
                    <a:pt x="334819" y="2098952"/>
                  </a:lnTo>
                  <a:cubicBezTo>
                    <a:pt x="327405" y="2092904"/>
                    <a:pt x="319804" y="2084680"/>
                    <a:pt x="312975" y="2074884"/>
                  </a:cubicBezTo>
                  <a:cubicBezTo>
                    <a:pt x="299318" y="2055293"/>
                    <a:pt x="292627" y="2034978"/>
                    <a:pt x="294787" y="2022803"/>
                  </a:cubicBezTo>
                  <a:lnTo>
                    <a:pt x="295765" y="2021079"/>
                  </a:lnTo>
                  <a:lnTo>
                    <a:pt x="297721" y="2020758"/>
                  </a:lnTo>
                  <a:cubicBezTo>
                    <a:pt x="309891" y="2022943"/>
                    <a:pt x="326637" y="2036248"/>
                    <a:pt x="340294" y="2055839"/>
                  </a:cubicBezTo>
                  <a:cubicBezTo>
                    <a:pt x="343709" y="2060737"/>
                    <a:pt x="346688" y="2065680"/>
                    <a:pt x="349202" y="2070530"/>
                  </a:cubicBezTo>
                  <a:lnTo>
                    <a:pt x="354165" y="2081993"/>
                  </a:lnTo>
                  <a:lnTo>
                    <a:pt x="357154" y="2069685"/>
                  </a:lnTo>
                  <a:cubicBezTo>
                    <a:pt x="358809" y="2064479"/>
                    <a:pt x="360907" y="2059102"/>
                    <a:pt x="363442" y="2053696"/>
                  </a:cubicBezTo>
                  <a:cubicBezTo>
                    <a:pt x="373580" y="2032073"/>
                    <a:pt x="387827" y="2016121"/>
                    <a:pt x="399451" y="2011904"/>
                  </a:cubicBezTo>
                  <a:lnTo>
                    <a:pt x="401433" y="2011889"/>
                  </a:lnTo>
                  <a:lnTo>
                    <a:pt x="402689" y="2013422"/>
                  </a:lnTo>
                  <a:cubicBezTo>
                    <a:pt x="406882" y="2025055"/>
                    <a:pt x="403733" y="2046209"/>
                    <a:pt x="393594" y="2067833"/>
                  </a:cubicBezTo>
                  <a:cubicBezTo>
                    <a:pt x="388525" y="2078645"/>
                    <a:pt x="382429" y="2088039"/>
                    <a:pt x="376147" y="2095257"/>
                  </a:cubicBezTo>
                  <a:lnTo>
                    <a:pt x="373985" y="2097336"/>
                  </a:lnTo>
                  <a:lnTo>
                    <a:pt x="377446" y="2096673"/>
                  </a:lnTo>
                  <a:cubicBezTo>
                    <a:pt x="386966" y="2095706"/>
                    <a:pt x="398156" y="2096147"/>
                    <a:pt x="409911" y="2098244"/>
                  </a:cubicBezTo>
                  <a:cubicBezTo>
                    <a:pt x="433422" y="2102441"/>
                    <a:pt x="452517" y="2112074"/>
                    <a:pt x="459599" y="2122211"/>
                  </a:cubicBezTo>
                  <a:lnTo>
                    <a:pt x="460126" y="2124120"/>
                  </a:lnTo>
                  <a:lnTo>
                    <a:pt x="458970" y="2125731"/>
                  </a:lnTo>
                  <a:lnTo>
                    <a:pt x="452049" y="2127849"/>
                  </a:lnTo>
                  <a:lnTo>
                    <a:pt x="462746" y="2131395"/>
                  </a:lnTo>
                  <a:cubicBezTo>
                    <a:pt x="468127" y="2133984"/>
                    <a:pt x="473150" y="2136825"/>
                    <a:pt x="477723" y="2139813"/>
                  </a:cubicBezTo>
                  <a:lnTo>
                    <a:pt x="487678" y="2147359"/>
                  </a:lnTo>
                  <a:lnTo>
                    <a:pt x="484233" y="2135170"/>
                  </a:lnTo>
                  <a:cubicBezTo>
                    <a:pt x="483117" y="2129822"/>
                    <a:pt x="482302" y="2124109"/>
                    <a:pt x="481853" y="2118155"/>
                  </a:cubicBezTo>
                  <a:cubicBezTo>
                    <a:pt x="480057" y="2094340"/>
                    <a:pt x="484628" y="2073447"/>
                    <a:pt x="492680" y="2064062"/>
                  </a:cubicBezTo>
                  <a:lnTo>
                    <a:pt x="494398" y="2063075"/>
                  </a:lnTo>
                  <a:lnTo>
                    <a:pt x="496245" y="2063793"/>
                  </a:lnTo>
                  <a:lnTo>
                    <a:pt x="496713" y="2064558"/>
                  </a:lnTo>
                  <a:lnTo>
                    <a:pt x="497280" y="2036832"/>
                  </a:lnTo>
                  <a:lnTo>
                    <a:pt x="497864" y="2034622"/>
                  </a:lnTo>
                  <a:lnTo>
                    <a:pt x="493256" y="2038795"/>
                  </a:lnTo>
                  <a:cubicBezTo>
                    <a:pt x="485622" y="2044566"/>
                    <a:pt x="475832" y="2050002"/>
                    <a:pt x="464697" y="2054315"/>
                  </a:cubicBezTo>
                  <a:cubicBezTo>
                    <a:pt x="442427" y="2062942"/>
                    <a:pt x="421106" y="2064629"/>
                    <a:pt x="409789" y="2059645"/>
                  </a:cubicBezTo>
                  <a:lnTo>
                    <a:pt x="408346" y="2058287"/>
                  </a:lnTo>
                  <a:lnTo>
                    <a:pt x="408497" y="2056311"/>
                  </a:lnTo>
                  <a:cubicBezTo>
                    <a:pt x="411001" y="2050658"/>
                    <a:pt x="416476" y="2044552"/>
                    <a:pt x="424109" y="2038781"/>
                  </a:cubicBezTo>
                  <a:lnTo>
                    <a:pt x="441757" y="2029190"/>
                  </a:lnTo>
                  <a:lnTo>
                    <a:pt x="430868" y="2023347"/>
                  </a:lnTo>
                  <a:cubicBezTo>
                    <a:pt x="423478" y="2017267"/>
                    <a:pt x="415911" y="2009011"/>
                    <a:pt x="409123" y="1999187"/>
                  </a:cubicBezTo>
                  <a:cubicBezTo>
                    <a:pt x="402336" y="1989363"/>
                    <a:pt x="397290" y="1979365"/>
                    <a:pt x="394218" y="1970303"/>
                  </a:cubicBezTo>
                  <a:lnTo>
                    <a:pt x="393679" y="1968082"/>
                  </a:lnTo>
                  <a:lnTo>
                    <a:pt x="391616" y="1973947"/>
                  </a:lnTo>
                  <a:cubicBezTo>
                    <a:pt x="387657" y="1982658"/>
                    <a:pt x="381641" y="1992104"/>
                    <a:pt x="373908" y="2001203"/>
                  </a:cubicBezTo>
                  <a:cubicBezTo>
                    <a:pt x="358443" y="2019402"/>
                    <a:pt x="340504" y="2031048"/>
                    <a:pt x="328180" y="2032061"/>
                  </a:cubicBezTo>
                  <a:lnTo>
                    <a:pt x="326264" y="2031555"/>
                  </a:lnTo>
                  <a:lnTo>
                    <a:pt x="325455" y="2029746"/>
                  </a:lnTo>
                  <a:cubicBezTo>
                    <a:pt x="324467" y="2017420"/>
                    <a:pt x="333066" y="1997837"/>
                    <a:pt x="348532" y="1979638"/>
                  </a:cubicBezTo>
                  <a:cubicBezTo>
                    <a:pt x="356264" y="1970539"/>
                    <a:pt x="364615" y="1963078"/>
                    <a:pt x="372574" y="1957765"/>
                  </a:cubicBezTo>
                  <a:lnTo>
                    <a:pt x="375604" y="1956108"/>
                  </a:lnTo>
                  <a:lnTo>
                    <a:pt x="373874" y="1956433"/>
                  </a:lnTo>
                  <a:cubicBezTo>
                    <a:pt x="364350" y="1957359"/>
                    <a:pt x="353162" y="1956872"/>
                    <a:pt x="341415" y="1954725"/>
                  </a:cubicBezTo>
                  <a:cubicBezTo>
                    <a:pt x="317923" y="1950432"/>
                    <a:pt x="298868" y="1940719"/>
                    <a:pt x="291828" y="1930552"/>
                  </a:cubicBezTo>
                  <a:lnTo>
                    <a:pt x="291309" y="1928640"/>
                  </a:lnTo>
                  <a:lnTo>
                    <a:pt x="292471" y="1927035"/>
                  </a:lnTo>
                  <a:cubicBezTo>
                    <a:pt x="302652" y="1920017"/>
                    <a:pt x="323910" y="1917671"/>
                    <a:pt x="347403" y="1921965"/>
                  </a:cubicBezTo>
                  <a:cubicBezTo>
                    <a:pt x="353276" y="1923039"/>
                    <a:pt x="358872" y="1924451"/>
                    <a:pt x="364072" y="1926124"/>
                  </a:cubicBezTo>
                  <a:lnTo>
                    <a:pt x="375668" y="1930769"/>
                  </a:lnTo>
                  <a:lnTo>
                    <a:pt x="369123" y="1919925"/>
                  </a:lnTo>
                  <a:cubicBezTo>
                    <a:pt x="366633" y="1915062"/>
                    <a:pt x="364337" y="1909768"/>
                    <a:pt x="362330" y="1904145"/>
                  </a:cubicBezTo>
                  <a:cubicBezTo>
                    <a:pt x="354302" y="1881652"/>
                    <a:pt x="353186" y="1860293"/>
                    <a:pt x="358470" y="1849114"/>
                  </a:cubicBezTo>
                  <a:lnTo>
                    <a:pt x="359867" y="1847707"/>
                  </a:lnTo>
                  <a:lnTo>
                    <a:pt x="361838" y="1847912"/>
                  </a:lnTo>
                  <a:cubicBezTo>
                    <a:pt x="373006" y="1853219"/>
                    <a:pt x="385666" y="1870458"/>
                    <a:pt x="393694" y="1892950"/>
                  </a:cubicBezTo>
                  <a:cubicBezTo>
                    <a:pt x="397708" y="1904197"/>
                    <a:pt x="399994" y="1915160"/>
                    <a:pt x="400616" y="1924708"/>
                  </a:cubicBezTo>
                  <a:lnTo>
                    <a:pt x="400546" y="1927707"/>
                  </a:lnTo>
                  <a:lnTo>
                    <a:pt x="402535" y="1924798"/>
                  </a:lnTo>
                  <a:cubicBezTo>
                    <a:pt x="408614" y="1917409"/>
                    <a:pt x="416870" y="1909842"/>
                    <a:pt x="426694" y="1903054"/>
                  </a:cubicBezTo>
                  <a:cubicBezTo>
                    <a:pt x="446342" y="1889479"/>
                    <a:pt x="466684" y="1882873"/>
                    <a:pt x="478850" y="1885083"/>
                  </a:cubicBezTo>
                  <a:lnTo>
                    <a:pt x="480570" y="1886068"/>
                  </a:lnTo>
                  <a:lnTo>
                    <a:pt x="480883" y="1888025"/>
                  </a:lnTo>
                  <a:cubicBezTo>
                    <a:pt x="478647" y="1900187"/>
                    <a:pt x="465273" y="1916877"/>
                    <a:pt x="445625" y="1930453"/>
                  </a:cubicBezTo>
                  <a:lnTo>
                    <a:pt x="404378" y="1948289"/>
                  </a:lnTo>
                  <a:lnTo>
                    <a:pt x="405052" y="1949053"/>
                  </a:lnTo>
                  <a:lnTo>
                    <a:pt x="404686" y="1949247"/>
                  </a:lnTo>
                  <a:lnTo>
                    <a:pt x="420338" y="1961055"/>
                  </a:lnTo>
                  <a:cubicBezTo>
                    <a:pt x="425902" y="1966402"/>
                    <a:pt x="431431" y="1972888"/>
                    <a:pt x="436522" y="1980257"/>
                  </a:cubicBezTo>
                  <a:cubicBezTo>
                    <a:pt x="443310" y="1990081"/>
                    <a:pt x="448355" y="2000078"/>
                    <a:pt x="451427" y="2009141"/>
                  </a:cubicBezTo>
                  <a:lnTo>
                    <a:pt x="453268" y="2023113"/>
                  </a:lnTo>
                  <a:lnTo>
                    <a:pt x="484229" y="2015492"/>
                  </a:lnTo>
                  <a:lnTo>
                    <a:pt x="487683" y="2015481"/>
                  </a:lnTo>
                  <a:lnTo>
                    <a:pt x="486007" y="2014941"/>
                  </a:lnTo>
                  <a:cubicBezTo>
                    <a:pt x="477193" y="2011216"/>
                    <a:pt x="467590" y="2005455"/>
                    <a:pt x="458287" y="1997969"/>
                  </a:cubicBezTo>
                  <a:cubicBezTo>
                    <a:pt x="439681" y="1982996"/>
                    <a:pt x="427560" y="1965375"/>
                    <a:pt x="426218" y="1953082"/>
                  </a:cubicBezTo>
                  <a:lnTo>
                    <a:pt x="426672" y="1951153"/>
                  </a:lnTo>
                  <a:lnTo>
                    <a:pt x="428460" y="1950297"/>
                  </a:lnTo>
                  <a:cubicBezTo>
                    <a:pt x="440754" y="1948980"/>
                    <a:pt x="460561" y="1957051"/>
                    <a:pt x="479166" y="1972024"/>
                  </a:cubicBezTo>
                  <a:cubicBezTo>
                    <a:pt x="483818" y="1975767"/>
                    <a:pt x="488063" y="1979676"/>
                    <a:pt x="491837" y="1983626"/>
                  </a:cubicBezTo>
                  <a:lnTo>
                    <a:pt x="499817" y="1993236"/>
                  </a:lnTo>
                  <a:lnTo>
                    <a:pt x="499233" y="1980583"/>
                  </a:lnTo>
                  <a:cubicBezTo>
                    <a:pt x="499361" y="1975122"/>
                    <a:pt x="499866" y="1969373"/>
                    <a:pt x="500782" y="1963473"/>
                  </a:cubicBezTo>
                  <a:cubicBezTo>
                    <a:pt x="504446" y="1939873"/>
                    <a:pt x="513646" y="1920565"/>
                    <a:pt x="523620" y="1913256"/>
                  </a:cubicBezTo>
                  <a:lnTo>
                    <a:pt x="525518" y="1912685"/>
                  </a:lnTo>
                  <a:lnTo>
                    <a:pt x="527154" y="1913805"/>
                  </a:lnTo>
                  <a:cubicBezTo>
                    <a:pt x="534442" y="1923794"/>
                    <a:pt x="537354" y="1944983"/>
                    <a:pt x="533690" y="1968582"/>
                  </a:cubicBezTo>
                  <a:cubicBezTo>
                    <a:pt x="531858" y="1980382"/>
                    <a:pt x="528642" y="1991109"/>
                    <a:pt x="524637" y="1999800"/>
                  </a:cubicBezTo>
                  <a:lnTo>
                    <a:pt x="523146" y="2002403"/>
                  </a:lnTo>
                  <a:lnTo>
                    <a:pt x="526282" y="2000794"/>
                  </a:lnTo>
                  <a:cubicBezTo>
                    <a:pt x="535148" y="1997196"/>
                    <a:pt x="546012" y="1994479"/>
                    <a:pt x="557884" y="1993194"/>
                  </a:cubicBezTo>
                  <a:lnTo>
                    <a:pt x="564312" y="1993326"/>
                  </a:lnTo>
                  <a:lnTo>
                    <a:pt x="561468" y="1974448"/>
                  </a:lnTo>
                  <a:lnTo>
                    <a:pt x="544104" y="1972634"/>
                  </a:lnTo>
                  <a:lnTo>
                    <a:pt x="542661" y="1971276"/>
                  </a:lnTo>
                  <a:lnTo>
                    <a:pt x="542813" y="1969300"/>
                  </a:lnTo>
                  <a:cubicBezTo>
                    <a:pt x="547819" y="1957994"/>
                    <a:pt x="564713" y="1944877"/>
                    <a:pt x="586983" y="1936250"/>
                  </a:cubicBezTo>
                  <a:cubicBezTo>
                    <a:pt x="598118" y="1931937"/>
                    <a:pt x="609016" y="1929359"/>
                    <a:pt x="618544" y="1928482"/>
                  </a:cubicBezTo>
                  <a:lnTo>
                    <a:pt x="621998" y="1928470"/>
                  </a:lnTo>
                  <a:lnTo>
                    <a:pt x="620322" y="1927931"/>
                  </a:lnTo>
                  <a:cubicBezTo>
                    <a:pt x="611508" y="1924206"/>
                    <a:pt x="601905" y="1918444"/>
                    <a:pt x="592602" y="1910958"/>
                  </a:cubicBezTo>
                  <a:lnTo>
                    <a:pt x="574379" y="1891974"/>
                  </a:lnTo>
                  <a:lnTo>
                    <a:pt x="559850" y="1888678"/>
                  </a:lnTo>
                  <a:lnTo>
                    <a:pt x="521845" y="1865491"/>
                  </a:lnTo>
                  <a:lnTo>
                    <a:pt x="521252" y="1866266"/>
                  </a:lnTo>
                  <a:lnTo>
                    <a:pt x="520743" y="1866241"/>
                  </a:lnTo>
                  <a:lnTo>
                    <a:pt x="513917" y="1909971"/>
                  </a:lnTo>
                  <a:cubicBezTo>
                    <a:pt x="505698" y="1932394"/>
                    <a:pt x="492892" y="1949524"/>
                    <a:pt x="481679" y="1954737"/>
                  </a:cubicBezTo>
                  <a:lnTo>
                    <a:pt x="479706" y="1954924"/>
                  </a:lnTo>
                  <a:lnTo>
                    <a:pt x="478321" y="1953506"/>
                  </a:lnTo>
                  <a:cubicBezTo>
                    <a:pt x="473133" y="1942282"/>
                    <a:pt x="474430" y="1920934"/>
                    <a:pt x="482649" y="1898510"/>
                  </a:cubicBezTo>
                  <a:cubicBezTo>
                    <a:pt x="486758" y="1887298"/>
                    <a:pt x="492014" y="1877410"/>
                    <a:pt x="497645" y="1869673"/>
                  </a:cubicBezTo>
                  <a:lnTo>
                    <a:pt x="499148" y="1867951"/>
                  </a:lnTo>
                  <a:lnTo>
                    <a:pt x="493168" y="1869650"/>
                  </a:lnTo>
                  <a:cubicBezTo>
                    <a:pt x="483768" y="1871441"/>
                    <a:pt x="472582" y="1871975"/>
                    <a:pt x="460688" y="1870907"/>
                  </a:cubicBezTo>
                  <a:cubicBezTo>
                    <a:pt x="436902" y="1868772"/>
                    <a:pt x="417041" y="1860836"/>
                    <a:pt x="409104" y="1851354"/>
                  </a:cubicBezTo>
                  <a:lnTo>
                    <a:pt x="408412" y="1849497"/>
                  </a:lnTo>
                  <a:lnTo>
                    <a:pt x="409424" y="1847793"/>
                  </a:lnTo>
                  <a:cubicBezTo>
                    <a:pt x="418922" y="1839876"/>
                    <a:pt x="439879" y="1835603"/>
                    <a:pt x="463666" y="1837738"/>
                  </a:cubicBezTo>
                  <a:cubicBezTo>
                    <a:pt x="475559" y="1838806"/>
                    <a:pt x="486471" y="1841324"/>
                    <a:pt x="495402" y="1844760"/>
                  </a:cubicBezTo>
                  <a:lnTo>
                    <a:pt x="498503" y="1846280"/>
                  </a:lnTo>
                  <a:lnTo>
                    <a:pt x="497240" y="1845054"/>
                  </a:lnTo>
                  <a:cubicBezTo>
                    <a:pt x="490989" y="1837809"/>
                    <a:pt x="484933" y="1828388"/>
                    <a:pt x="479911" y="1817555"/>
                  </a:cubicBezTo>
                  <a:cubicBezTo>
                    <a:pt x="469867" y="1795888"/>
                    <a:pt x="466809" y="1774720"/>
                    <a:pt x="471053" y="1763105"/>
                  </a:cubicBezTo>
                  <a:close/>
                  <a:moveTo>
                    <a:pt x="1000645" y="1601402"/>
                  </a:moveTo>
                  <a:lnTo>
                    <a:pt x="1000149" y="1625648"/>
                  </a:lnTo>
                  <a:cubicBezTo>
                    <a:pt x="998316" y="1636327"/>
                    <a:pt x="995023" y="1645009"/>
                    <a:pt x="990640" y="1650468"/>
                  </a:cubicBezTo>
                  <a:lnTo>
                    <a:pt x="988731" y="1651648"/>
                  </a:lnTo>
                  <a:lnTo>
                    <a:pt x="986615" y="1650903"/>
                  </a:lnTo>
                  <a:lnTo>
                    <a:pt x="984188" y="1647211"/>
                  </a:lnTo>
                  <a:lnTo>
                    <a:pt x="982337" y="1682121"/>
                  </a:lnTo>
                  <a:lnTo>
                    <a:pt x="981363" y="1685375"/>
                  </a:lnTo>
                  <a:lnTo>
                    <a:pt x="984406" y="1682795"/>
                  </a:lnTo>
                  <a:cubicBezTo>
                    <a:pt x="993257" y="1676545"/>
                    <a:pt x="1004537" y="1670754"/>
                    <a:pt x="1017297" y="1666282"/>
                  </a:cubicBezTo>
                  <a:cubicBezTo>
                    <a:pt x="1030056" y="1661811"/>
                    <a:pt x="1042484" y="1659294"/>
                    <a:pt x="1053299" y="1658652"/>
                  </a:cubicBezTo>
                  <a:lnTo>
                    <a:pt x="1077424" y="1661968"/>
                  </a:lnTo>
                  <a:lnTo>
                    <a:pt x="1078419" y="1632670"/>
                  </a:lnTo>
                  <a:cubicBezTo>
                    <a:pt x="1080602" y="1619326"/>
                    <a:pt x="1084342" y="1607210"/>
                    <a:pt x="1088956" y="1597408"/>
                  </a:cubicBezTo>
                  <a:lnTo>
                    <a:pt x="1090261" y="1595173"/>
                  </a:lnTo>
                  <a:lnTo>
                    <a:pt x="1083972" y="1598335"/>
                  </a:lnTo>
                  <a:cubicBezTo>
                    <a:pt x="1073900" y="1602328"/>
                    <a:pt x="1061574" y="1605303"/>
                    <a:pt x="1048120" y="1606648"/>
                  </a:cubicBezTo>
                  <a:cubicBezTo>
                    <a:pt x="1034667" y="1607994"/>
                    <a:pt x="1021996" y="1607517"/>
                    <a:pt x="1011333" y="1605597"/>
                  </a:cubicBezTo>
                  <a:close/>
                  <a:moveTo>
                    <a:pt x="986172" y="1539749"/>
                  </a:moveTo>
                  <a:lnTo>
                    <a:pt x="986417" y="1540811"/>
                  </a:lnTo>
                  <a:lnTo>
                    <a:pt x="986029" y="1540979"/>
                  </a:lnTo>
                  <a:lnTo>
                    <a:pt x="995156" y="1561007"/>
                  </a:lnTo>
                  <a:lnTo>
                    <a:pt x="999719" y="1583123"/>
                  </a:lnTo>
                  <a:lnTo>
                    <a:pt x="1008518" y="1577442"/>
                  </a:lnTo>
                  <a:cubicBezTo>
                    <a:pt x="1018590" y="1573449"/>
                    <a:pt x="1030916" y="1570474"/>
                    <a:pt x="1044370" y="1569129"/>
                  </a:cubicBezTo>
                  <a:cubicBezTo>
                    <a:pt x="1057823" y="1567783"/>
                    <a:pt x="1070494" y="1568260"/>
                    <a:pt x="1081157" y="1570180"/>
                  </a:cubicBezTo>
                  <a:lnTo>
                    <a:pt x="1084929" y="1571210"/>
                  </a:lnTo>
                  <a:lnTo>
                    <a:pt x="1083263" y="1570115"/>
                  </a:lnTo>
                  <a:cubicBezTo>
                    <a:pt x="1074770" y="1563389"/>
                    <a:pt x="1066030" y="1554203"/>
                    <a:pt x="1058138" y="1543224"/>
                  </a:cubicBezTo>
                  <a:lnTo>
                    <a:pt x="1056154" y="1539549"/>
                  </a:lnTo>
                  <a:lnTo>
                    <a:pt x="1036842" y="1544194"/>
                  </a:lnTo>
                  <a:cubicBezTo>
                    <a:pt x="1026760" y="1545284"/>
                    <a:pt x="1017110" y="1545347"/>
                    <a:pt x="1008411" y="1544536"/>
                  </a:cubicBezTo>
                  <a:close/>
                  <a:moveTo>
                    <a:pt x="1116906" y="1455100"/>
                  </a:moveTo>
                  <a:lnTo>
                    <a:pt x="1111688" y="1459825"/>
                  </a:lnTo>
                  <a:cubicBezTo>
                    <a:pt x="1103045" y="1466359"/>
                    <a:pt x="1091959" y="1472514"/>
                    <a:pt x="1079351" y="1477398"/>
                  </a:cubicBezTo>
                  <a:lnTo>
                    <a:pt x="1046429" y="1485502"/>
                  </a:lnTo>
                  <a:lnTo>
                    <a:pt x="1063631" y="1494325"/>
                  </a:lnTo>
                  <a:lnTo>
                    <a:pt x="1079426" y="1511230"/>
                  </a:lnTo>
                  <a:lnTo>
                    <a:pt x="1094399" y="1516966"/>
                  </a:lnTo>
                  <a:lnTo>
                    <a:pt x="1095580" y="1518875"/>
                  </a:lnTo>
                  <a:lnTo>
                    <a:pt x="1094835" y="1520992"/>
                  </a:lnTo>
                  <a:lnTo>
                    <a:pt x="1090430" y="1523887"/>
                  </a:lnTo>
                  <a:lnTo>
                    <a:pt x="1099081" y="1537702"/>
                  </a:lnTo>
                  <a:lnTo>
                    <a:pt x="1104888" y="1550598"/>
                  </a:lnTo>
                  <a:lnTo>
                    <a:pt x="1108070" y="1536614"/>
                  </a:lnTo>
                  <a:cubicBezTo>
                    <a:pt x="1109859" y="1530693"/>
                    <a:pt x="1112146" y="1524572"/>
                    <a:pt x="1114927" y="1518410"/>
                  </a:cubicBezTo>
                  <a:lnTo>
                    <a:pt x="1119487" y="1511011"/>
                  </a:lnTo>
                  <a:lnTo>
                    <a:pt x="1115492" y="1494397"/>
                  </a:lnTo>
                  <a:cubicBezTo>
                    <a:pt x="1114037" y="1480955"/>
                    <a:pt x="1114411" y="1468281"/>
                    <a:pt x="1116244" y="1457602"/>
                  </a:cubicBezTo>
                  <a:close/>
                  <a:moveTo>
                    <a:pt x="2623128" y="991618"/>
                  </a:moveTo>
                  <a:lnTo>
                    <a:pt x="2634006" y="1008162"/>
                  </a:lnTo>
                  <a:lnTo>
                    <a:pt x="2642052" y="989870"/>
                  </a:lnTo>
                  <a:lnTo>
                    <a:pt x="2643623" y="987814"/>
                  </a:lnTo>
                  <a:lnTo>
                    <a:pt x="2636991" y="990174"/>
                  </a:lnTo>
                  <a:close/>
                  <a:moveTo>
                    <a:pt x="416824" y="1574305"/>
                  </a:moveTo>
                  <a:lnTo>
                    <a:pt x="416386" y="1595743"/>
                  </a:lnTo>
                  <a:cubicBezTo>
                    <a:pt x="414766" y="1605174"/>
                    <a:pt x="411859" y="1612842"/>
                    <a:pt x="407987" y="1617662"/>
                  </a:cubicBezTo>
                  <a:lnTo>
                    <a:pt x="406302" y="1618705"/>
                  </a:lnTo>
                  <a:lnTo>
                    <a:pt x="404432" y="1618047"/>
                  </a:lnTo>
                  <a:lnTo>
                    <a:pt x="402299" y="1614802"/>
                  </a:lnTo>
                  <a:lnTo>
                    <a:pt x="400666" y="1645608"/>
                  </a:lnTo>
                  <a:lnTo>
                    <a:pt x="399806" y="1648482"/>
                  </a:lnTo>
                  <a:lnTo>
                    <a:pt x="402494" y="1646203"/>
                  </a:lnTo>
                  <a:cubicBezTo>
                    <a:pt x="410310" y="1640683"/>
                    <a:pt x="420272" y="1635568"/>
                    <a:pt x="431542" y="1631619"/>
                  </a:cubicBezTo>
                  <a:cubicBezTo>
                    <a:pt x="442811" y="1627670"/>
                    <a:pt x="453787" y="1625447"/>
                    <a:pt x="463339" y="1624881"/>
                  </a:cubicBezTo>
                  <a:lnTo>
                    <a:pt x="484639" y="1627808"/>
                  </a:lnTo>
                  <a:lnTo>
                    <a:pt x="485518" y="1601922"/>
                  </a:lnTo>
                  <a:cubicBezTo>
                    <a:pt x="487446" y="1590137"/>
                    <a:pt x="490749" y="1579436"/>
                    <a:pt x="494824" y="1570779"/>
                  </a:cubicBezTo>
                  <a:lnTo>
                    <a:pt x="495977" y="1568805"/>
                  </a:lnTo>
                  <a:lnTo>
                    <a:pt x="490422" y="1571598"/>
                  </a:lnTo>
                  <a:cubicBezTo>
                    <a:pt x="481527" y="1575124"/>
                    <a:pt x="470641" y="1577752"/>
                    <a:pt x="458759" y="1578940"/>
                  </a:cubicBezTo>
                  <a:cubicBezTo>
                    <a:pt x="446877" y="1580128"/>
                    <a:pt x="435686" y="1579707"/>
                    <a:pt x="426269" y="1578012"/>
                  </a:cubicBezTo>
                  <a:close/>
                  <a:moveTo>
                    <a:pt x="2748734" y="908191"/>
                  </a:moveTo>
                  <a:lnTo>
                    <a:pt x="2734178" y="927591"/>
                  </a:lnTo>
                  <a:cubicBezTo>
                    <a:pt x="2726457" y="935192"/>
                    <a:pt x="2718716" y="940320"/>
                    <a:pt x="2711971" y="942194"/>
                  </a:cubicBezTo>
                  <a:lnTo>
                    <a:pt x="2709732" y="942038"/>
                  </a:lnTo>
                  <a:lnTo>
                    <a:pt x="2708448" y="940198"/>
                  </a:lnTo>
                  <a:lnTo>
                    <a:pt x="2708634" y="935767"/>
                  </a:lnTo>
                  <a:lnTo>
                    <a:pt x="2686749" y="963041"/>
                  </a:lnTo>
                  <a:lnTo>
                    <a:pt x="2684059" y="965114"/>
                  </a:lnTo>
                  <a:lnTo>
                    <a:pt x="2688036" y="964795"/>
                  </a:lnTo>
                  <a:cubicBezTo>
                    <a:pt x="2698871" y="964886"/>
                    <a:pt x="2711410" y="966767"/>
                    <a:pt x="2724381" y="970584"/>
                  </a:cubicBezTo>
                  <a:cubicBezTo>
                    <a:pt x="2737351" y="974401"/>
                    <a:pt x="2748912" y="979611"/>
                    <a:pt x="2758068" y="985402"/>
                  </a:cubicBezTo>
                  <a:lnTo>
                    <a:pt x="2775722" y="1002176"/>
                  </a:lnTo>
                  <a:lnTo>
                    <a:pt x="2793630" y="978967"/>
                  </a:lnTo>
                  <a:cubicBezTo>
                    <a:pt x="2803191" y="969406"/>
                    <a:pt x="2813300" y="961751"/>
                    <a:pt x="2822768" y="956484"/>
                  </a:cubicBezTo>
                  <a:lnTo>
                    <a:pt x="2825131" y="955431"/>
                  </a:lnTo>
                  <a:lnTo>
                    <a:pt x="2818179" y="954328"/>
                  </a:lnTo>
                  <a:cubicBezTo>
                    <a:pt x="2807670" y="951691"/>
                    <a:pt x="2795925" y="946913"/>
                    <a:pt x="2784216" y="940153"/>
                  </a:cubicBezTo>
                  <a:cubicBezTo>
                    <a:pt x="2772507" y="933393"/>
                    <a:pt x="2762496" y="925610"/>
                    <a:pt x="2754959" y="917827"/>
                  </a:cubicBezTo>
                  <a:close/>
                  <a:moveTo>
                    <a:pt x="2328498" y="1014578"/>
                  </a:moveTo>
                  <a:lnTo>
                    <a:pt x="2313943" y="1033977"/>
                  </a:lnTo>
                  <a:cubicBezTo>
                    <a:pt x="2306222" y="1041578"/>
                    <a:pt x="2298481" y="1046706"/>
                    <a:pt x="2291736" y="1048580"/>
                  </a:cubicBezTo>
                  <a:lnTo>
                    <a:pt x="2289497" y="1048425"/>
                  </a:lnTo>
                  <a:lnTo>
                    <a:pt x="2288213" y="1046584"/>
                  </a:lnTo>
                  <a:lnTo>
                    <a:pt x="2288399" y="1042153"/>
                  </a:lnTo>
                  <a:lnTo>
                    <a:pt x="2266514" y="1069427"/>
                  </a:lnTo>
                  <a:lnTo>
                    <a:pt x="2263823" y="1071501"/>
                  </a:lnTo>
                  <a:lnTo>
                    <a:pt x="2267801" y="1071181"/>
                  </a:lnTo>
                  <a:cubicBezTo>
                    <a:pt x="2278635" y="1071272"/>
                    <a:pt x="2291175" y="1073154"/>
                    <a:pt x="2304145" y="1076970"/>
                  </a:cubicBezTo>
                  <a:cubicBezTo>
                    <a:pt x="2317116" y="1080787"/>
                    <a:pt x="2328676" y="1085997"/>
                    <a:pt x="2337833" y="1091789"/>
                  </a:cubicBezTo>
                  <a:lnTo>
                    <a:pt x="2355487" y="1108562"/>
                  </a:lnTo>
                  <a:lnTo>
                    <a:pt x="2373395" y="1085353"/>
                  </a:lnTo>
                  <a:cubicBezTo>
                    <a:pt x="2382956" y="1075792"/>
                    <a:pt x="2393064" y="1068137"/>
                    <a:pt x="2402533" y="1062871"/>
                  </a:cubicBezTo>
                  <a:lnTo>
                    <a:pt x="2404896" y="1061818"/>
                  </a:lnTo>
                  <a:lnTo>
                    <a:pt x="2397944" y="1060714"/>
                  </a:lnTo>
                  <a:cubicBezTo>
                    <a:pt x="2387435" y="1058078"/>
                    <a:pt x="2375690" y="1053300"/>
                    <a:pt x="2363980" y="1046540"/>
                  </a:cubicBezTo>
                  <a:cubicBezTo>
                    <a:pt x="2352271" y="1039779"/>
                    <a:pt x="2342261" y="1031997"/>
                    <a:pt x="2334723" y="1024214"/>
                  </a:cubicBezTo>
                  <a:close/>
                  <a:moveTo>
                    <a:pt x="404030" y="1519822"/>
                  </a:moveTo>
                  <a:lnTo>
                    <a:pt x="404259" y="1520815"/>
                  </a:lnTo>
                  <a:lnTo>
                    <a:pt x="403916" y="1520964"/>
                  </a:lnTo>
                  <a:lnTo>
                    <a:pt x="411976" y="1538652"/>
                  </a:lnTo>
                  <a:lnTo>
                    <a:pt x="416003" y="1558169"/>
                  </a:lnTo>
                  <a:lnTo>
                    <a:pt x="423783" y="1553146"/>
                  </a:lnTo>
                  <a:cubicBezTo>
                    <a:pt x="432678" y="1549619"/>
                    <a:pt x="443564" y="1546991"/>
                    <a:pt x="455446" y="1545803"/>
                  </a:cubicBezTo>
                  <a:cubicBezTo>
                    <a:pt x="467328" y="1544615"/>
                    <a:pt x="478519" y="1545036"/>
                    <a:pt x="487936" y="1546732"/>
                  </a:cubicBezTo>
                  <a:lnTo>
                    <a:pt x="491268" y="1547642"/>
                  </a:lnTo>
                  <a:lnTo>
                    <a:pt x="489797" y="1546675"/>
                  </a:lnTo>
                  <a:cubicBezTo>
                    <a:pt x="482295" y="1540734"/>
                    <a:pt x="474576" y="1532621"/>
                    <a:pt x="467607" y="1522925"/>
                  </a:cubicBezTo>
                  <a:lnTo>
                    <a:pt x="465864" y="1519698"/>
                  </a:lnTo>
                  <a:lnTo>
                    <a:pt x="448792" y="1523803"/>
                  </a:lnTo>
                  <a:close/>
                  <a:moveTo>
                    <a:pt x="2853552" y="840795"/>
                  </a:moveTo>
                  <a:lnTo>
                    <a:pt x="2862371" y="858000"/>
                  </a:lnTo>
                  <a:lnTo>
                    <a:pt x="2865330" y="880951"/>
                  </a:lnTo>
                  <a:lnTo>
                    <a:pt x="2874143" y="894353"/>
                  </a:lnTo>
                  <a:lnTo>
                    <a:pt x="2873988" y="896592"/>
                  </a:lnTo>
                  <a:lnTo>
                    <a:pt x="2872148" y="897876"/>
                  </a:lnTo>
                  <a:lnTo>
                    <a:pt x="2866876" y="897656"/>
                  </a:lnTo>
                  <a:lnTo>
                    <a:pt x="2865838" y="913914"/>
                  </a:lnTo>
                  <a:lnTo>
                    <a:pt x="2863026" y="927774"/>
                  </a:lnTo>
                  <a:lnTo>
                    <a:pt x="2873772" y="918277"/>
                  </a:lnTo>
                  <a:cubicBezTo>
                    <a:pt x="2878680" y="914514"/>
                    <a:pt x="2884110" y="910878"/>
                    <a:pt x="2889965" y="907498"/>
                  </a:cubicBezTo>
                  <a:lnTo>
                    <a:pt x="2897985" y="904151"/>
                  </a:lnTo>
                  <a:lnTo>
                    <a:pt x="2904438" y="888328"/>
                  </a:lnTo>
                  <a:cubicBezTo>
                    <a:pt x="2911103" y="876564"/>
                    <a:pt x="2918804" y="866491"/>
                    <a:pt x="2926525" y="858890"/>
                  </a:cubicBezTo>
                  <a:lnTo>
                    <a:pt x="2928522" y="857245"/>
                  </a:lnTo>
                  <a:lnTo>
                    <a:pt x="2921528" y="858035"/>
                  </a:lnTo>
                  <a:cubicBezTo>
                    <a:pt x="2910696" y="858297"/>
                    <a:pt x="2898102" y="856824"/>
                    <a:pt x="2885014" y="853430"/>
                  </a:cubicBezTo>
                  <a:close/>
                  <a:moveTo>
                    <a:pt x="2433316" y="947181"/>
                  </a:moveTo>
                  <a:lnTo>
                    <a:pt x="2442136" y="964387"/>
                  </a:lnTo>
                  <a:lnTo>
                    <a:pt x="2445095" y="987337"/>
                  </a:lnTo>
                  <a:lnTo>
                    <a:pt x="2453908" y="1000740"/>
                  </a:lnTo>
                  <a:lnTo>
                    <a:pt x="2453753" y="1002979"/>
                  </a:lnTo>
                  <a:lnTo>
                    <a:pt x="2451912" y="1004263"/>
                  </a:lnTo>
                  <a:lnTo>
                    <a:pt x="2446640" y="1004042"/>
                  </a:lnTo>
                  <a:lnTo>
                    <a:pt x="2445602" y="1020300"/>
                  </a:lnTo>
                  <a:lnTo>
                    <a:pt x="2442790" y="1034161"/>
                  </a:lnTo>
                  <a:lnTo>
                    <a:pt x="2453536" y="1024664"/>
                  </a:lnTo>
                  <a:cubicBezTo>
                    <a:pt x="2458444" y="1020900"/>
                    <a:pt x="2463875" y="1017264"/>
                    <a:pt x="2469729" y="1013884"/>
                  </a:cubicBezTo>
                  <a:lnTo>
                    <a:pt x="2477749" y="1010537"/>
                  </a:lnTo>
                  <a:lnTo>
                    <a:pt x="2484202" y="994714"/>
                  </a:lnTo>
                  <a:cubicBezTo>
                    <a:pt x="2490867" y="982951"/>
                    <a:pt x="2498569" y="972877"/>
                    <a:pt x="2506290" y="965276"/>
                  </a:cubicBezTo>
                  <a:lnTo>
                    <a:pt x="2508287" y="963631"/>
                  </a:lnTo>
                  <a:lnTo>
                    <a:pt x="2501292" y="964422"/>
                  </a:lnTo>
                  <a:cubicBezTo>
                    <a:pt x="2490461" y="964683"/>
                    <a:pt x="2477867" y="963210"/>
                    <a:pt x="2464779" y="959817"/>
                  </a:cubicBezTo>
                  <a:close/>
                  <a:moveTo>
                    <a:pt x="2605420" y="899505"/>
                  </a:moveTo>
                  <a:lnTo>
                    <a:pt x="2584869" y="926591"/>
                  </a:lnTo>
                  <a:cubicBezTo>
                    <a:pt x="2575387" y="936229"/>
                    <a:pt x="2565341" y="943966"/>
                    <a:pt x="2555915" y="949309"/>
                  </a:cubicBezTo>
                  <a:lnTo>
                    <a:pt x="2552824" y="950717"/>
                  </a:lnTo>
                  <a:lnTo>
                    <a:pt x="2556770" y="951310"/>
                  </a:lnTo>
                  <a:lnTo>
                    <a:pt x="2575565" y="958975"/>
                  </a:lnTo>
                  <a:lnTo>
                    <a:pt x="2601306" y="956292"/>
                  </a:lnTo>
                  <a:cubicBezTo>
                    <a:pt x="2614822" y="956622"/>
                    <a:pt x="2627337" y="958662"/>
                    <a:pt x="2637681" y="961887"/>
                  </a:cubicBezTo>
                  <a:lnTo>
                    <a:pt x="2641297" y="963376"/>
                  </a:lnTo>
                  <a:lnTo>
                    <a:pt x="2639779" y="962083"/>
                  </a:lnTo>
                  <a:cubicBezTo>
                    <a:pt x="2632182" y="954358"/>
                    <a:pt x="2624646" y="944161"/>
                    <a:pt x="2618173" y="932290"/>
                  </a:cubicBezTo>
                  <a:close/>
                  <a:moveTo>
                    <a:pt x="2773264" y="850013"/>
                  </a:moveTo>
                  <a:lnTo>
                    <a:pt x="2772545" y="850689"/>
                  </a:lnTo>
                  <a:lnTo>
                    <a:pt x="2772132" y="850599"/>
                  </a:lnTo>
                  <a:lnTo>
                    <a:pt x="2767853" y="872189"/>
                  </a:lnTo>
                  <a:lnTo>
                    <a:pt x="2758654" y="892801"/>
                  </a:lnTo>
                  <a:lnTo>
                    <a:pt x="2769106" y="893323"/>
                  </a:lnTo>
                  <a:cubicBezTo>
                    <a:pt x="2779615" y="895960"/>
                    <a:pt x="2791361" y="900738"/>
                    <a:pt x="2803070" y="907498"/>
                  </a:cubicBezTo>
                  <a:cubicBezTo>
                    <a:pt x="2814779" y="914258"/>
                    <a:pt x="2824789" y="922041"/>
                    <a:pt x="2832327" y="929824"/>
                  </a:cubicBezTo>
                  <a:lnTo>
                    <a:pt x="2834789" y="932862"/>
                  </a:lnTo>
                  <a:lnTo>
                    <a:pt x="2834075" y="931001"/>
                  </a:lnTo>
                  <a:cubicBezTo>
                    <a:pt x="2831104" y="920581"/>
                    <a:pt x="2829369" y="908021"/>
                    <a:pt x="2829369" y="894500"/>
                  </a:cubicBezTo>
                  <a:lnTo>
                    <a:pt x="2829902" y="890366"/>
                  </a:lnTo>
                  <a:lnTo>
                    <a:pt x="2811515" y="882867"/>
                  </a:lnTo>
                  <a:cubicBezTo>
                    <a:pt x="2802693" y="877868"/>
                    <a:pt x="2794821" y="872286"/>
                    <a:pt x="2788230" y="866551"/>
                  </a:cubicBezTo>
                  <a:close/>
                  <a:moveTo>
                    <a:pt x="2353029" y="956400"/>
                  </a:moveTo>
                  <a:lnTo>
                    <a:pt x="2352310" y="957076"/>
                  </a:lnTo>
                  <a:lnTo>
                    <a:pt x="2351897" y="956986"/>
                  </a:lnTo>
                  <a:lnTo>
                    <a:pt x="2347618" y="978575"/>
                  </a:lnTo>
                  <a:lnTo>
                    <a:pt x="2338419" y="999187"/>
                  </a:lnTo>
                  <a:lnTo>
                    <a:pt x="2348871" y="999710"/>
                  </a:lnTo>
                  <a:cubicBezTo>
                    <a:pt x="2359380" y="1002346"/>
                    <a:pt x="2371125" y="1007124"/>
                    <a:pt x="2382834" y="1013884"/>
                  </a:cubicBezTo>
                  <a:cubicBezTo>
                    <a:pt x="2394543" y="1020645"/>
                    <a:pt x="2404554" y="1028427"/>
                    <a:pt x="2412092" y="1036210"/>
                  </a:cubicBezTo>
                  <a:lnTo>
                    <a:pt x="2414553" y="1039248"/>
                  </a:lnTo>
                  <a:lnTo>
                    <a:pt x="2413840" y="1037387"/>
                  </a:lnTo>
                  <a:cubicBezTo>
                    <a:pt x="2410869" y="1026968"/>
                    <a:pt x="2409134" y="1014407"/>
                    <a:pt x="2409134" y="1000887"/>
                  </a:cubicBezTo>
                  <a:lnTo>
                    <a:pt x="2409667" y="996752"/>
                  </a:lnTo>
                  <a:lnTo>
                    <a:pt x="2391280" y="989253"/>
                  </a:lnTo>
                  <a:cubicBezTo>
                    <a:pt x="2382457" y="984254"/>
                    <a:pt x="2374585" y="978673"/>
                    <a:pt x="2367994" y="972937"/>
                  </a:cubicBezTo>
                  <a:close/>
                  <a:moveTo>
                    <a:pt x="1411317" y="1204472"/>
                  </a:moveTo>
                  <a:lnTo>
                    <a:pt x="1410821" y="1228718"/>
                  </a:lnTo>
                  <a:cubicBezTo>
                    <a:pt x="1408988" y="1239396"/>
                    <a:pt x="1405695" y="1248079"/>
                    <a:pt x="1401312" y="1253537"/>
                  </a:cubicBezTo>
                  <a:lnTo>
                    <a:pt x="1399404" y="1254717"/>
                  </a:lnTo>
                  <a:lnTo>
                    <a:pt x="1397287" y="1253972"/>
                  </a:lnTo>
                  <a:lnTo>
                    <a:pt x="1394860" y="1250280"/>
                  </a:lnTo>
                  <a:lnTo>
                    <a:pt x="1393009" y="1285191"/>
                  </a:lnTo>
                  <a:lnTo>
                    <a:pt x="1392035" y="1288445"/>
                  </a:lnTo>
                  <a:lnTo>
                    <a:pt x="1395078" y="1285864"/>
                  </a:lnTo>
                  <a:cubicBezTo>
                    <a:pt x="1403929" y="1279614"/>
                    <a:pt x="1415209" y="1273823"/>
                    <a:pt x="1427969" y="1269352"/>
                  </a:cubicBezTo>
                  <a:cubicBezTo>
                    <a:pt x="1440728" y="1264880"/>
                    <a:pt x="1453156" y="1262363"/>
                    <a:pt x="1463971" y="1261721"/>
                  </a:cubicBezTo>
                  <a:lnTo>
                    <a:pt x="1488097" y="1265037"/>
                  </a:lnTo>
                  <a:lnTo>
                    <a:pt x="1489091" y="1235739"/>
                  </a:lnTo>
                  <a:cubicBezTo>
                    <a:pt x="1491274" y="1222396"/>
                    <a:pt x="1495014" y="1210280"/>
                    <a:pt x="1499628" y="1200477"/>
                  </a:cubicBezTo>
                  <a:lnTo>
                    <a:pt x="1500933" y="1198242"/>
                  </a:lnTo>
                  <a:lnTo>
                    <a:pt x="1494644" y="1201404"/>
                  </a:lnTo>
                  <a:cubicBezTo>
                    <a:pt x="1484572" y="1205397"/>
                    <a:pt x="1472246" y="1208373"/>
                    <a:pt x="1458792" y="1209718"/>
                  </a:cubicBezTo>
                  <a:cubicBezTo>
                    <a:pt x="1445339" y="1211063"/>
                    <a:pt x="1432668" y="1210586"/>
                    <a:pt x="1422005" y="1208666"/>
                  </a:cubicBezTo>
                  <a:close/>
                  <a:moveTo>
                    <a:pt x="519506" y="1445111"/>
                  </a:moveTo>
                  <a:lnTo>
                    <a:pt x="514897" y="1449284"/>
                  </a:lnTo>
                  <a:cubicBezTo>
                    <a:pt x="507264" y="1455054"/>
                    <a:pt x="497473" y="1460490"/>
                    <a:pt x="486338" y="1464804"/>
                  </a:cubicBezTo>
                  <a:lnTo>
                    <a:pt x="457284" y="1471955"/>
                  </a:lnTo>
                  <a:lnTo>
                    <a:pt x="472458" y="1479738"/>
                  </a:lnTo>
                  <a:lnTo>
                    <a:pt x="486443" y="1494706"/>
                  </a:lnTo>
                  <a:lnTo>
                    <a:pt x="499626" y="1499757"/>
                  </a:lnTo>
                  <a:lnTo>
                    <a:pt x="500669" y="1501442"/>
                  </a:lnTo>
                  <a:lnTo>
                    <a:pt x="500010" y="1503312"/>
                  </a:lnTo>
                  <a:lnTo>
                    <a:pt x="496134" y="1505860"/>
                  </a:lnTo>
                  <a:lnTo>
                    <a:pt x="503767" y="1518048"/>
                  </a:lnTo>
                  <a:lnTo>
                    <a:pt x="508895" y="1529438"/>
                  </a:lnTo>
                  <a:lnTo>
                    <a:pt x="511706" y="1517088"/>
                  </a:lnTo>
                  <a:cubicBezTo>
                    <a:pt x="513286" y="1511858"/>
                    <a:pt x="515305" y="1506452"/>
                    <a:pt x="517762" y="1501010"/>
                  </a:cubicBezTo>
                  <a:lnTo>
                    <a:pt x="521783" y="1494483"/>
                  </a:lnTo>
                  <a:lnTo>
                    <a:pt x="518257" y="1479817"/>
                  </a:lnTo>
                  <a:cubicBezTo>
                    <a:pt x="516972" y="1467945"/>
                    <a:pt x="517302" y="1456752"/>
                    <a:pt x="518921" y="1447320"/>
                  </a:cubicBezTo>
                  <a:close/>
                  <a:moveTo>
                    <a:pt x="1563853" y="1124241"/>
                  </a:moveTo>
                  <a:lnTo>
                    <a:pt x="1562962" y="1127166"/>
                  </a:lnTo>
                  <a:lnTo>
                    <a:pt x="1562900" y="1130206"/>
                  </a:lnTo>
                  <a:cubicBezTo>
                    <a:pt x="1561067" y="1140884"/>
                    <a:pt x="1557774" y="1149567"/>
                    <a:pt x="1553390" y="1155025"/>
                  </a:cubicBezTo>
                  <a:lnTo>
                    <a:pt x="1551482" y="1156205"/>
                  </a:lnTo>
                  <a:lnTo>
                    <a:pt x="1549365" y="1155460"/>
                  </a:lnTo>
                  <a:lnTo>
                    <a:pt x="1548965" y="1154851"/>
                  </a:lnTo>
                  <a:lnTo>
                    <a:pt x="1540664" y="1168325"/>
                  </a:lnTo>
                  <a:lnTo>
                    <a:pt x="1538251" y="1170715"/>
                  </a:lnTo>
                  <a:lnTo>
                    <a:pt x="1542158" y="1169906"/>
                  </a:lnTo>
                  <a:lnTo>
                    <a:pt x="1568485" y="1170800"/>
                  </a:lnTo>
                  <a:lnTo>
                    <a:pt x="1562539" y="1151373"/>
                  </a:lnTo>
                  <a:close/>
                  <a:moveTo>
                    <a:pt x="2569937" y="832413"/>
                  </a:moveTo>
                  <a:lnTo>
                    <a:pt x="2569209" y="833311"/>
                  </a:lnTo>
                  <a:lnTo>
                    <a:pt x="2568839" y="833109"/>
                  </a:lnTo>
                  <a:lnTo>
                    <a:pt x="2558674" y="852630"/>
                  </a:lnTo>
                  <a:cubicBezTo>
                    <a:pt x="2553747" y="859845"/>
                    <a:pt x="2547541" y="867235"/>
                    <a:pt x="2540267" y="874301"/>
                  </a:cubicBezTo>
                  <a:lnTo>
                    <a:pt x="2529648" y="882253"/>
                  </a:lnTo>
                  <a:lnTo>
                    <a:pt x="2530478" y="888996"/>
                  </a:lnTo>
                  <a:lnTo>
                    <a:pt x="2532466" y="893722"/>
                  </a:lnTo>
                  <a:cubicBezTo>
                    <a:pt x="2534269" y="900237"/>
                    <a:pt x="2535589" y="906637"/>
                    <a:pt x="2536448" y="912762"/>
                  </a:cubicBezTo>
                  <a:lnTo>
                    <a:pt x="2537434" y="926871"/>
                  </a:lnTo>
                  <a:lnTo>
                    <a:pt x="2545258" y="914852"/>
                  </a:lnTo>
                  <a:cubicBezTo>
                    <a:pt x="2548985" y="909916"/>
                    <a:pt x="2553249" y="904964"/>
                    <a:pt x="2557991" y="900145"/>
                  </a:cubicBezTo>
                  <a:cubicBezTo>
                    <a:pt x="2567473" y="890508"/>
                    <a:pt x="2577519" y="882771"/>
                    <a:pt x="2586944" y="877427"/>
                  </a:cubicBezTo>
                  <a:lnTo>
                    <a:pt x="2596932" y="874119"/>
                  </a:lnTo>
                  <a:close/>
                  <a:moveTo>
                    <a:pt x="477512" y="1405940"/>
                  </a:moveTo>
                  <a:lnTo>
                    <a:pt x="462945" y="1439056"/>
                  </a:lnTo>
                  <a:lnTo>
                    <a:pt x="461238" y="1440853"/>
                  </a:lnTo>
                  <a:lnTo>
                    <a:pt x="474309" y="1433750"/>
                  </a:lnTo>
                  <a:cubicBezTo>
                    <a:pt x="485444" y="1429436"/>
                    <a:pt x="496342" y="1426858"/>
                    <a:pt x="505871" y="1425981"/>
                  </a:cubicBezTo>
                  <a:lnTo>
                    <a:pt x="509324" y="1425969"/>
                  </a:lnTo>
                  <a:lnTo>
                    <a:pt x="507648" y="1425430"/>
                  </a:lnTo>
                  <a:cubicBezTo>
                    <a:pt x="498834" y="1421705"/>
                    <a:pt x="489231" y="1415944"/>
                    <a:pt x="479928" y="1408457"/>
                  </a:cubicBezTo>
                  <a:close/>
                  <a:moveTo>
                    <a:pt x="554446" y="1382122"/>
                  </a:moveTo>
                  <a:lnTo>
                    <a:pt x="546279" y="1410288"/>
                  </a:lnTo>
                  <a:lnTo>
                    <a:pt x="544787" y="1412891"/>
                  </a:lnTo>
                  <a:lnTo>
                    <a:pt x="547923" y="1411282"/>
                  </a:lnTo>
                  <a:lnTo>
                    <a:pt x="577478" y="1404175"/>
                  </a:lnTo>
                  <a:lnTo>
                    <a:pt x="585351" y="1379746"/>
                  </a:lnTo>
                  <a:lnTo>
                    <a:pt x="564436" y="1383714"/>
                  </a:lnTo>
                  <a:close/>
                  <a:moveTo>
                    <a:pt x="1396845" y="1142818"/>
                  </a:moveTo>
                  <a:lnTo>
                    <a:pt x="1397089" y="1143880"/>
                  </a:lnTo>
                  <a:lnTo>
                    <a:pt x="1396701" y="1144048"/>
                  </a:lnTo>
                  <a:lnTo>
                    <a:pt x="1405828" y="1164076"/>
                  </a:lnTo>
                  <a:lnTo>
                    <a:pt x="1410391" y="1186192"/>
                  </a:lnTo>
                  <a:lnTo>
                    <a:pt x="1419190" y="1180512"/>
                  </a:lnTo>
                  <a:cubicBezTo>
                    <a:pt x="1429262" y="1176519"/>
                    <a:pt x="1441588" y="1173543"/>
                    <a:pt x="1455042" y="1172198"/>
                  </a:cubicBezTo>
                  <a:cubicBezTo>
                    <a:pt x="1468495" y="1170853"/>
                    <a:pt x="1481166" y="1171329"/>
                    <a:pt x="1491829" y="1173249"/>
                  </a:cubicBezTo>
                  <a:lnTo>
                    <a:pt x="1495601" y="1174279"/>
                  </a:lnTo>
                  <a:lnTo>
                    <a:pt x="1493936" y="1173185"/>
                  </a:lnTo>
                  <a:cubicBezTo>
                    <a:pt x="1485441" y="1166459"/>
                    <a:pt x="1476702" y="1157272"/>
                    <a:pt x="1468810" y="1146294"/>
                  </a:cubicBezTo>
                  <a:lnTo>
                    <a:pt x="1466826" y="1142619"/>
                  </a:lnTo>
                  <a:lnTo>
                    <a:pt x="1447514" y="1147263"/>
                  </a:lnTo>
                  <a:cubicBezTo>
                    <a:pt x="1437432" y="1148354"/>
                    <a:pt x="1427782" y="1148416"/>
                    <a:pt x="1419083" y="1147606"/>
                  </a:cubicBezTo>
                  <a:close/>
                  <a:moveTo>
                    <a:pt x="2216884" y="911025"/>
                  </a:moveTo>
                  <a:lnTo>
                    <a:pt x="2209494" y="916497"/>
                  </a:lnTo>
                  <a:cubicBezTo>
                    <a:pt x="2197688" y="923088"/>
                    <a:pt x="2185875" y="927695"/>
                    <a:pt x="2175329" y="930180"/>
                  </a:cubicBezTo>
                  <a:lnTo>
                    <a:pt x="2171967" y="930664"/>
                  </a:lnTo>
                  <a:lnTo>
                    <a:pt x="2175588" y="932340"/>
                  </a:lnTo>
                  <a:cubicBezTo>
                    <a:pt x="2184979" y="937743"/>
                    <a:pt x="2194976" y="945543"/>
                    <a:pt x="2204397" y="955241"/>
                  </a:cubicBezTo>
                  <a:cubicBezTo>
                    <a:pt x="2223240" y="974636"/>
                    <a:pt x="2234429" y="996113"/>
                    <a:pt x="2234242" y="1010112"/>
                  </a:cubicBezTo>
                  <a:lnTo>
                    <a:pt x="2233464" y="1012217"/>
                  </a:lnTo>
                  <a:lnTo>
                    <a:pt x="2231337" y="1012933"/>
                  </a:lnTo>
                  <a:lnTo>
                    <a:pt x="2223557" y="1010302"/>
                  </a:lnTo>
                  <a:lnTo>
                    <a:pt x="2231044" y="1020625"/>
                  </a:lnTo>
                  <a:cubicBezTo>
                    <a:pt x="2234280" y="1026560"/>
                    <a:pt x="2237020" y="1032492"/>
                    <a:pt x="2239250" y="1038262"/>
                  </a:cubicBezTo>
                  <a:lnTo>
                    <a:pt x="2243416" y="1051777"/>
                  </a:lnTo>
                  <a:lnTo>
                    <a:pt x="2248304" y="1038295"/>
                  </a:lnTo>
                  <a:cubicBezTo>
                    <a:pt x="2250812" y="1032641"/>
                    <a:pt x="2253839" y="1026849"/>
                    <a:pt x="2257360" y="1021079"/>
                  </a:cubicBezTo>
                  <a:cubicBezTo>
                    <a:pt x="2271448" y="997997"/>
                    <a:pt x="2289458" y="981808"/>
                    <a:pt x="2303063" y="978501"/>
                  </a:cubicBezTo>
                  <a:lnTo>
                    <a:pt x="2305295" y="978729"/>
                  </a:lnTo>
                  <a:lnTo>
                    <a:pt x="2306519" y="980610"/>
                  </a:lnTo>
                  <a:lnTo>
                    <a:pt x="2306440" y="981664"/>
                  </a:lnTo>
                  <a:lnTo>
                    <a:pt x="2325310" y="956514"/>
                  </a:lnTo>
                  <a:lnTo>
                    <a:pt x="2327307" y="954869"/>
                  </a:lnTo>
                  <a:lnTo>
                    <a:pt x="2320313" y="955659"/>
                  </a:lnTo>
                  <a:cubicBezTo>
                    <a:pt x="2309481" y="955921"/>
                    <a:pt x="2296887" y="954448"/>
                    <a:pt x="2283799" y="951054"/>
                  </a:cubicBezTo>
                  <a:cubicBezTo>
                    <a:pt x="2270711" y="947661"/>
                    <a:pt x="2258988" y="942829"/>
                    <a:pt x="2249648" y="937339"/>
                  </a:cubicBezTo>
                  <a:lnTo>
                    <a:pt x="2238282" y="927222"/>
                  </a:lnTo>
                  <a:lnTo>
                    <a:pt x="2237584" y="926997"/>
                  </a:lnTo>
                  <a:close/>
                  <a:moveTo>
                    <a:pt x="1790497" y="1027086"/>
                  </a:moveTo>
                  <a:lnTo>
                    <a:pt x="1790001" y="1051332"/>
                  </a:lnTo>
                  <a:cubicBezTo>
                    <a:pt x="1788168" y="1062011"/>
                    <a:pt x="1784875" y="1070693"/>
                    <a:pt x="1780492" y="1076151"/>
                  </a:cubicBezTo>
                  <a:lnTo>
                    <a:pt x="1778584" y="1077332"/>
                  </a:lnTo>
                  <a:lnTo>
                    <a:pt x="1776467" y="1076587"/>
                  </a:lnTo>
                  <a:lnTo>
                    <a:pt x="1774041" y="1072894"/>
                  </a:lnTo>
                  <a:lnTo>
                    <a:pt x="1772190" y="1107805"/>
                  </a:lnTo>
                  <a:lnTo>
                    <a:pt x="1771216" y="1111059"/>
                  </a:lnTo>
                  <a:lnTo>
                    <a:pt x="1774259" y="1108479"/>
                  </a:lnTo>
                  <a:cubicBezTo>
                    <a:pt x="1783109" y="1102229"/>
                    <a:pt x="1794389" y="1096438"/>
                    <a:pt x="1807149" y="1091966"/>
                  </a:cubicBezTo>
                  <a:cubicBezTo>
                    <a:pt x="1819909" y="1087495"/>
                    <a:pt x="1832336" y="1084978"/>
                    <a:pt x="1843151" y="1084336"/>
                  </a:cubicBezTo>
                  <a:lnTo>
                    <a:pt x="1867277" y="1087652"/>
                  </a:lnTo>
                  <a:lnTo>
                    <a:pt x="1868272" y="1058353"/>
                  </a:lnTo>
                  <a:cubicBezTo>
                    <a:pt x="1870455" y="1045010"/>
                    <a:pt x="1874194" y="1032894"/>
                    <a:pt x="1878809" y="1023091"/>
                  </a:cubicBezTo>
                  <a:lnTo>
                    <a:pt x="1880113" y="1020857"/>
                  </a:lnTo>
                  <a:lnTo>
                    <a:pt x="1873824" y="1024019"/>
                  </a:lnTo>
                  <a:cubicBezTo>
                    <a:pt x="1863752" y="1028012"/>
                    <a:pt x="1851426" y="1030987"/>
                    <a:pt x="1837973" y="1032332"/>
                  </a:cubicBezTo>
                  <a:cubicBezTo>
                    <a:pt x="1824519" y="1033677"/>
                    <a:pt x="1811848" y="1033201"/>
                    <a:pt x="1801185" y="1031281"/>
                  </a:cubicBezTo>
                  <a:close/>
                  <a:moveTo>
                    <a:pt x="1576702" y="1077292"/>
                  </a:moveTo>
                  <a:lnTo>
                    <a:pt x="1570368" y="1080363"/>
                  </a:lnTo>
                  <a:lnTo>
                    <a:pt x="1569637" y="1080521"/>
                  </a:lnTo>
                  <a:lnTo>
                    <a:pt x="1570375" y="1095367"/>
                  </a:lnTo>
                  <a:lnTo>
                    <a:pt x="1575365" y="1079507"/>
                  </a:lnTo>
                  <a:close/>
                  <a:moveTo>
                    <a:pt x="935892" y="1244449"/>
                  </a:moveTo>
                  <a:lnTo>
                    <a:pt x="938136" y="1244476"/>
                  </a:lnTo>
                  <a:cubicBezTo>
                    <a:pt x="951276" y="1249308"/>
                    <a:pt x="967330" y="1267439"/>
                    <a:pt x="978703" y="1291972"/>
                  </a:cubicBezTo>
                  <a:cubicBezTo>
                    <a:pt x="981546" y="1298105"/>
                    <a:pt x="983895" y="1304203"/>
                    <a:pt x="985743" y="1310106"/>
                  </a:cubicBezTo>
                  <a:lnTo>
                    <a:pt x="989021" y="1323864"/>
                  </a:lnTo>
                  <a:lnTo>
                    <a:pt x="994777" y="1310728"/>
                  </a:lnTo>
                  <a:cubicBezTo>
                    <a:pt x="997647" y="1305249"/>
                    <a:pt x="1001044" y="1299667"/>
                    <a:pt x="1004934" y="1294138"/>
                  </a:cubicBezTo>
                  <a:cubicBezTo>
                    <a:pt x="1020495" y="1272022"/>
                    <a:pt x="1039521" y="1257040"/>
                    <a:pt x="1053312" y="1254625"/>
                  </a:cubicBezTo>
                  <a:lnTo>
                    <a:pt x="1055524" y="1254998"/>
                  </a:lnTo>
                  <a:lnTo>
                    <a:pt x="1056623" y="1256955"/>
                  </a:lnTo>
                  <a:cubicBezTo>
                    <a:pt x="1059009" y="1270751"/>
                    <a:pt x="1051334" y="1293720"/>
                    <a:pt x="1035773" y="1315835"/>
                  </a:cubicBezTo>
                  <a:cubicBezTo>
                    <a:pt x="1027993" y="1326893"/>
                    <a:pt x="1019347" y="1336168"/>
                    <a:pt x="1010921" y="1342980"/>
                  </a:cubicBezTo>
                  <a:lnTo>
                    <a:pt x="1008102" y="1344874"/>
                  </a:lnTo>
                  <a:lnTo>
                    <a:pt x="1012091" y="1344814"/>
                  </a:lnTo>
                  <a:cubicBezTo>
                    <a:pt x="1022897" y="1345610"/>
                    <a:pt x="1035287" y="1348304"/>
                    <a:pt x="1047982" y="1352957"/>
                  </a:cubicBezTo>
                  <a:cubicBezTo>
                    <a:pt x="1060676" y="1357610"/>
                    <a:pt x="1071873" y="1363561"/>
                    <a:pt x="1080633" y="1369937"/>
                  </a:cubicBezTo>
                  <a:lnTo>
                    <a:pt x="1091351" y="1381538"/>
                  </a:lnTo>
                  <a:lnTo>
                    <a:pt x="1095735" y="1384222"/>
                  </a:lnTo>
                  <a:cubicBezTo>
                    <a:pt x="1101001" y="1388461"/>
                    <a:pt x="1105809" y="1392886"/>
                    <a:pt x="1110082" y="1397358"/>
                  </a:cubicBezTo>
                  <a:lnTo>
                    <a:pt x="1119117" y="1408240"/>
                  </a:lnTo>
                  <a:lnTo>
                    <a:pt x="1118455" y="1393914"/>
                  </a:lnTo>
                  <a:cubicBezTo>
                    <a:pt x="1118601" y="1387730"/>
                    <a:pt x="1119172" y="1381220"/>
                    <a:pt x="1120210" y="1374540"/>
                  </a:cubicBezTo>
                  <a:cubicBezTo>
                    <a:pt x="1124359" y="1347819"/>
                    <a:pt x="1134775" y="1325957"/>
                    <a:pt x="1146069" y="1317681"/>
                  </a:cubicBezTo>
                  <a:lnTo>
                    <a:pt x="1148218" y="1317035"/>
                  </a:lnTo>
                  <a:lnTo>
                    <a:pt x="1150069" y="1318302"/>
                  </a:lnTo>
                  <a:cubicBezTo>
                    <a:pt x="1158322" y="1329613"/>
                    <a:pt x="1161619" y="1353604"/>
                    <a:pt x="1157470" y="1380325"/>
                  </a:cubicBezTo>
                  <a:cubicBezTo>
                    <a:pt x="1155396" y="1393686"/>
                    <a:pt x="1151755" y="1405831"/>
                    <a:pt x="1147220" y="1415671"/>
                  </a:cubicBezTo>
                  <a:lnTo>
                    <a:pt x="1145532" y="1418619"/>
                  </a:lnTo>
                  <a:lnTo>
                    <a:pt x="1149082" y="1416798"/>
                  </a:lnTo>
                  <a:cubicBezTo>
                    <a:pt x="1159121" y="1412723"/>
                    <a:pt x="1171422" y="1409647"/>
                    <a:pt x="1184864" y="1408193"/>
                  </a:cubicBezTo>
                  <a:cubicBezTo>
                    <a:pt x="1211748" y="1405284"/>
                    <a:pt x="1235561" y="1409688"/>
                    <a:pt x="1246478" y="1418454"/>
                  </a:cubicBezTo>
                  <a:lnTo>
                    <a:pt x="1247658" y="1420363"/>
                  </a:lnTo>
                  <a:lnTo>
                    <a:pt x="1246913" y="1422479"/>
                  </a:lnTo>
                  <a:cubicBezTo>
                    <a:pt x="1238124" y="1433378"/>
                    <a:pt x="1215804" y="1442773"/>
                    <a:pt x="1188920" y="1445682"/>
                  </a:cubicBezTo>
                  <a:cubicBezTo>
                    <a:pt x="1178838" y="1446772"/>
                    <a:pt x="1169189" y="1446835"/>
                    <a:pt x="1160489" y="1446025"/>
                  </a:cubicBezTo>
                  <a:lnTo>
                    <a:pt x="1138251" y="1441237"/>
                  </a:lnTo>
                  <a:lnTo>
                    <a:pt x="1138495" y="1442299"/>
                  </a:lnTo>
                  <a:lnTo>
                    <a:pt x="1138108" y="1442467"/>
                  </a:lnTo>
                  <a:lnTo>
                    <a:pt x="1147235" y="1462495"/>
                  </a:lnTo>
                  <a:lnTo>
                    <a:pt x="1149753" y="1474700"/>
                  </a:lnTo>
                  <a:lnTo>
                    <a:pt x="1155012" y="1470506"/>
                  </a:lnTo>
                  <a:lnTo>
                    <a:pt x="1157255" y="1470456"/>
                  </a:lnTo>
                  <a:lnTo>
                    <a:pt x="1158702" y="1472172"/>
                  </a:lnTo>
                  <a:cubicBezTo>
                    <a:pt x="1161171" y="1478722"/>
                    <a:pt x="1161600" y="1487998"/>
                    <a:pt x="1160022" y="1498717"/>
                  </a:cubicBezTo>
                  <a:lnTo>
                    <a:pt x="1152289" y="1524097"/>
                  </a:lnTo>
                  <a:lnTo>
                    <a:pt x="1152227" y="1527136"/>
                  </a:lnTo>
                  <a:cubicBezTo>
                    <a:pt x="1150394" y="1537815"/>
                    <a:pt x="1147102" y="1546497"/>
                    <a:pt x="1142718" y="1551956"/>
                  </a:cubicBezTo>
                  <a:lnTo>
                    <a:pt x="1140810" y="1553136"/>
                  </a:lnTo>
                  <a:lnTo>
                    <a:pt x="1138693" y="1552391"/>
                  </a:lnTo>
                  <a:lnTo>
                    <a:pt x="1138293" y="1551782"/>
                  </a:lnTo>
                  <a:lnTo>
                    <a:pt x="1129992" y="1565255"/>
                  </a:lnTo>
                  <a:lnTo>
                    <a:pt x="1127578" y="1567645"/>
                  </a:lnTo>
                  <a:lnTo>
                    <a:pt x="1131486" y="1566837"/>
                  </a:lnTo>
                  <a:cubicBezTo>
                    <a:pt x="1142248" y="1565587"/>
                    <a:pt x="1154924" y="1565903"/>
                    <a:pt x="1168267" y="1568085"/>
                  </a:cubicBezTo>
                  <a:cubicBezTo>
                    <a:pt x="1194953" y="1572451"/>
                    <a:pt x="1216730" y="1583045"/>
                    <a:pt x="1224913" y="1594405"/>
                  </a:cubicBezTo>
                  <a:lnTo>
                    <a:pt x="1225542" y="1596559"/>
                  </a:lnTo>
                  <a:lnTo>
                    <a:pt x="1224260" y="1598401"/>
                  </a:lnTo>
                  <a:cubicBezTo>
                    <a:pt x="1212883" y="1606561"/>
                    <a:pt x="1188865" y="1609664"/>
                    <a:pt x="1162179" y="1605298"/>
                  </a:cubicBezTo>
                  <a:cubicBezTo>
                    <a:pt x="1152172" y="1603661"/>
                    <a:pt x="1142855" y="1601148"/>
                    <a:pt x="1134686" y="1598047"/>
                  </a:cubicBezTo>
                  <a:lnTo>
                    <a:pt x="1114923" y="1587709"/>
                  </a:lnTo>
                  <a:lnTo>
                    <a:pt x="1114482" y="1588592"/>
                  </a:lnTo>
                  <a:lnTo>
                    <a:pt x="1113912" y="1588671"/>
                  </a:lnTo>
                  <a:lnTo>
                    <a:pt x="1115345" y="1630421"/>
                  </a:lnTo>
                  <a:lnTo>
                    <a:pt x="1132645" y="1657873"/>
                  </a:lnTo>
                  <a:cubicBezTo>
                    <a:pt x="1135488" y="1664006"/>
                    <a:pt x="1137836" y="1670104"/>
                    <a:pt x="1139685" y="1676007"/>
                  </a:cubicBezTo>
                  <a:lnTo>
                    <a:pt x="1142963" y="1689765"/>
                  </a:lnTo>
                  <a:lnTo>
                    <a:pt x="1148718" y="1676629"/>
                  </a:lnTo>
                  <a:cubicBezTo>
                    <a:pt x="1151589" y="1671150"/>
                    <a:pt x="1154986" y="1665568"/>
                    <a:pt x="1158876" y="1660039"/>
                  </a:cubicBezTo>
                  <a:cubicBezTo>
                    <a:pt x="1174436" y="1637923"/>
                    <a:pt x="1193462" y="1622941"/>
                    <a:pt x="1207253" y="1620527"/>
                  </a:cubicBezTo>
                  <a:lnTo>
                    <a:pt x="1209466" y="1620900"/>
                  </a:lnTo>
                  <a:lnTo>
                    <a:pt x="1210564" y="1622856"/>
                  </a:lnTo>
                  <a:cubicBezTo>
                    <a:pt x="1212950" y="1636652"/>
                    <a:pt x="1205275" y="1659621"/>
                    <a:pt x="1189715" y="1681736"/>
                  </a:cubicBezTo>
                  <a:cubicBezTo>
                    <a:pt x="1181935" y="1692794"/>
                    <a:pt x="1173288" y="1702069"/>
                    <a:pt x="1164863" y="1708881"/>
                  </a:cubicBezTo>
                  <a:lnTo>
                    <a:pt x="1162043" y="1710775"/>
                  </a:lnTo>
                  <a:lnTo>
                    <a:pt x="1166033" y="1710715"/>
                  </a:lnTo>
                  <a:cubicBezTo>
                    <a:pt x="1176838" y="1711511"/>
                    <a:pt x="1189228" y="1714205"/>
                    <a:pt x="1201923" y="1718858"/>
                  </a:cubicBezTo>
                  <a:cubicBezTo>
                    <a:pt x="1214618" y="1723511"/>
                    <a:pt x="1225814" y="1729462"/>
                    <a:pt x="1234575" y="1735838"/>
                  </a:cubicBezTo>
                  <a:lnTo>
                    <a:pt x="1245293" y="1747440"/>
                  </a:lnTo>
                  <a:lnTo>
                    <a:pt x="1249676" y="1750123"/>
                  </a:lnTo>
                  <a:cubicBezTo>
                    <a:pt x="1254943" y="1754361"/>
                    <a:pt x="1259751" y="1758787"/>
                    <a:pt x="1264023" y="1763260"/>
                  </a:cubicBezTo>
                  <a:lnTo>
                    <a:pt x="1273059" y="1774141"/>
                  </a:lnTo>
                  <a:lnTo>
                    <a:pt x="1272397" y="1759815"/>
                  </a:lnTo>
                  <a:cubicBezTo>
                    <a:pt x="1272542" y="1753631"/>
                    <a:pt x="1273114" y="1747121"/>
                    <a:pt x="1274151" y="1740441"/>
                  </a:cubicBezTo>
                  <a:cubicBezTo>
                    <a:pt x="1278300" y="1713720"/>
                    <a:pt x="1288717" y="1691858"/>
                    <a:pt x="1300010" y="1683582"/>
                  </a:cubicBezTo>
                  <a:lnTo>
                    <a:pt x="1302159" y="1682936"/>
                  </a:lnTo>
                  <a:lnTo>
                    <a:pt x="1304011" y="1684204"/>
                  </a:lnTo>
                  <a:cubicBezTo>
                    <a:pt x="1312264" y="1695514"/>
                    <a:pt x="1315561" y="1719505"/>
                    <a:pt x="1311412" y="1746226"/>
                  </a:cubicBezTo>
                  <a:cubicBezTo>
                    <a:pt x="1309338" y="1759587"/>
                    <a:pt x="1305696" y="1771733"/>
                    <a:pt x="1301162" y="1781573"/>
                  </a:cubicBezTo>
                  <a:lnTo>
                    <a:pt x="1299473" y="1784520"/>
                  </a:lnTo>
                  <a:lnTo>
                    <a:pt x="1303024" y="1782698"/>
                  </a:lnTo>
                  <a:cubicBezTo>
                    <a:pt x="1313063" y="1778624"/>
                    <a:pt x="1325364" y="1775548"/>
                    <a:pt x="1338806" y="1774094"/>
                  </a:cubicBezTo>
                  <a:cubicBezTo>
                    <a:pt x="1365690" y="1771185"/>
                    <a:pt x="1389503" y="1775589"/>
                    <a:pt x="1400419" y="1784355"/>
                  </a:cubicBezTo>
                  <a:lnTo>
                    <a:pt x="1401600" y="1786264"/>
                  </a:lnTo>
                  <a:lnTo>
                    <a:pt x="1400855" y="1788381"/>
                  </a:lnTo>
                  <a:cubicBezTo>
                    <a:pt x="1392066" y="1799279"/>
                    <a:pt x="1369746" y="1808674"/>
                    <a:pt x="1342862" y="1811583"/>
                  </a:cubicBezTo>
                  <a:cubicBezTo>
                    <a:pt x="1332780" y="1812673"/>
                    <a:pt x="1323130" y="1812736"/>
                    <a:pt x="1314431" y="1811925"/>
                  </a:cubicBezTo>
                  <a:lnTo>
                    <a:pt x="1292193" y="1807138"/>
                  </a:lnTo>
                  <a:lnTo>
                    <a:pt x="1292437" y="1808200"/>
                  </a:lnTo>
                  <a:lnTo>
                    <a:pt x="1292049" y="1808368"/>
                  </a:lnTo>
                  <a:lnTo>
                    <a:pt x="1301176" y="1828396"/>
                  </a:lnTo>
                  <a:lnTo>
                    <a:pt x="1303694" y="1840601"/>
                  </a:lnTo>
                  <a:lnTo>
                    <a:pt x="1308953" y="1836407"/>
                  </a:lnTo>
                  <a:lnTo>
                    <a:pt x="1311197" y="1836357"/>
                  </a:lnTo>
                  <a:lnTo>
                    <a:pt x="1312644" y="1838073"/>
                  </a:lnTo>
                  <a:cubicBezTo>
                    <a:pt x="1315112" y="1844623"/>
                    <a:pt x="1315542" y="1853899"/>
                    <a:pt x="1313964" y="1864618"/>
                  </a:cubicBezTo>
                  <a:lnTo>
                    <a:pt x="1306231" y="1889998"/>
                  </a:lnTo>
                  <a:lnTo>
                    <a:pt x="1306169" y="1893037"/>
                  </a:lnTo>
                  <a:cubicBezTo>
                    <a:pt x="1304336" y="1903716"/>
                    <a:pt x="1301043" y="1912398"/>
                    <a:pt x="1296660" y="1917857"/>
                  </a:cubicBezTo>
                  <a:lnTo>
                    <a:pt x="1294752" y="1919037"/>
                  </a:lnTo>
                  <a:lnTo>
                    <a:pt x="1292635" y="1918292"/>
                  </a:lnTo>
                  <a:lnTo>
                    <a:pt x="1292234" y="1917683"/>
                  </a:lnTo>
                  <a:lnTo>
                    <a:pt x="1283933" y="1931156"/>
                  </a:lnTo>
                  <a:lnTo>
                    <a:pt x="1281520" y="1933547"/>
                  </a:lnTo>
                  <a:lnTo>
                    <a:pt x="1285427" y="1932738"/>
                  </a:lnTo>
                  <a:cubicBezTo>
                    <a:pt x="1296189" y="1931488"/>
                    <a:pt x="1308865" y="1931804"/>
                    <a:pt x="1322209" y="1933986"/>
                  </a:cubicBezTo>
                  <a:cubicBezTo>
                    <a:pt x="1335552" y="1936169"/>
                    <a:pt x="1347667" y="1939909"/>
                    <a:pt x="1357470" y="1944523"/>
                  </a:cubicBezTo>
                  <a:lnTo>
                    <a:pt x="1358171" y="1945040"/>
                  </a:lnTo>
                  <a:lnTo>
                    <a:pt x="1373824" y="1936810"/>
                  </a:lnTo>
                  <a:lnTo>
                    <a:pt x="1376037" y="1937183"/>
                  </a:lnTo>
                  <a:lnTo>
                    <a:pt x="1377135" y="1939140"/>
                  </a:lnTo>
                  <a:lnTo>
                    <a:pt x="1374604" y="1957169"/>
                  </a:lnTo>
                  <a:lnTo>
                    <a:pt x="1378855" y="1960306"/>
                  </a:lnTo>
                  <a:lnTo>
                    <a:pt x="1379484" y="1962460"/>
                  </a:lnTo>
                  <a:lnTo>
                    <a:pt x="1378201" y="1964302"/>
                  </a:lnTo>
                  <a:lnTo>
                    <a:pt x="1373203" y="1965911"/>
                  </a:lnTo>
                  <a:lnTo>
                    <a:pt x="1356286" y="1998020"/>
                  </a:lnTo>
                  <a:cubicBezTo>
                    <a:pt x="1348506" y="2009078"/>
                    <a:pt x="1339859" y="2018353"/>
                    <a:pt x="1331434" y="2025164"/>
                  </a:cubicBezTo>
                  <a:lnTo>
                    <a:pt x="1328614" y="2027058"/>
                  </a:lnTo>
                  <a:lnTo>
                    <a:pt x="1332604" y="2026999"/>
                  </a:lnTo>
                  <a:cubicBezTo>
                    <a:pt x="1343409" y="2027795"/>
                    <a:pt x="1355800" y="2030488"/>
                    <a:pt x="1368495" y="2035142"/>
                  </a:cubicBezTo>
                  <a:cubicBezTo>
                    <a:pt x="1381189" y="2039795"/>
                    <a:pt x="1392386" y="2045746"/>
                    <a:pt x="1401146" y="2052121"/>
                  </a:cubicBezTo>
                  <a:lnTo>
                    <a:pt x="1411865" y="2063724"/>
                  </a:lnTo>
                  <a:lnTo>
                    <a:pt x="1416247" y="2066407"/>
                  </a:lnTo>
                  <a:cubicBezTo>
                    <a:pt x="1421514" y="2070645"/>
                    <a:pt x="1426322" y="2075071"/>
                    <a:pt x="1430594" y="2079543"/>
                  </a:cubicBezTo>
                  <a:lnTo>
                    <a:pt x="1439630" y="2090425"/>
                  </a:lnTo>
                  <a:lnTo>
                    <a:pt x="1438968" y="2076098"/>
                  </a:lnTo>
                  <a:cubicBezTo>
                    <a:pt x="1439114" y="2069915"/>
                    <a:pt x="1439685" y="2063405"/>
                    <a:pt x="1440722" y="2056725"/>
                  </a:cubicBezTo>
                  <a:cubicBezTo>
                    <a:pt x="1444871" y="2030004"/>
                    <a:pt x="1455288" y="2008142"/>
                    <a:pt x="1466581" y="1999866"/>
                  </a:cubicBezTo>
                  <a:lnTo>
                    <a:pt x="1468730" y="1999220"/>
                  </a:lnTo>
                  <a:lnTo>
                    <a:pt x="1470582" y="2000487"/>
                  </a:lnTo>
                  <a:cubicBezTo>
                    <a:pt x="1478835" y="2011797"/>
                    <a:pt x="1482132" y="2035789"/>
                    <a:pt x="1477983" y="2062510"/>
                  </a:cubicBezTo>
                  <a:cubicBezTo>
                    <a:pt x="1475909" y="2075871"/>
                    <a:pt x="1472267" y="2088016"/>
                    <a:pt x="1467733" y="2097856"/>
                  </a:cubicBezTo>
                  <a:lnTo>
                    <a:pt x="1466045" y="2100804"/>
                  </a:lnTo>
                  <a:lnTo>
                    <a:pt x="1469595" y="2098982"/>
                  </a:lnTo>
                  <a:cubicBezTo>
                    <a:pt x="1479634" y="2094908"/>
                    <a:pt x="1491935" y="2091832"/>
                    <a:pt x="1505377" y="2090377"/>
                  </a:cubicBezTo>
                  <a:cubicBezTo>
                    <a:pt x="1532261" y="2087469"/>
                    <a:pt x="1556074" y="2091873"/>
                    <a:pt x="1566991" y="2100639"/>
                  </a:cubicBezTo>
                  <a:lnTo>
                    <a:pt x="1568171" y="2102548"/>
                  </a:lnTo>
                  <a:lnTo>
                    <a:pt x="1567426" y="2104664"/>
                  </a:lnTo>
                  <a:cubicBezTo>
                    <a:pt x="1558637" y="2115563"/>
                    <a:pt x="1536317" y="2124958"/>
                    <a:pt x="1509433" y="2127866"/>
                  </a:cubicBezTo>
                  <a:cubicBezTo>
                    <a:pt x="1499351" y="2128957"/>
                    <a:pt x="1489701" y="2129020"/>
                    <a:pt x="1481002" y="2128209"/>
                  </a:cubicBezTo>
                  <a:lnTo>
                    <a:pt x="1458764" y="2123422"/>
                  </a:lnTo>
                  <a:lnTo>
                    <a:pt x="1459008" y="2124483"/>
                  </a:lnTo>
                  <a:lnTo>
                    <a:pt x="1458620" y="2124651"/>
                  </a:lnTo>
                  <a:lnTo>
                    <a:pt x="1467747" y="2144680"/>
                  </a:lnTo>
                  <a:lnTo>
                    <a:pt x="1470265" y="2156884"/>
                  </a:lnTo>
                  <a:lnTo>
                    <a:pt x="1475524" y="2152691"/>
                  </a:lnTo>
                  <a:lnTo>
                    <a:pt x="1477768" y="2152641"/>
                  </a:lnTo>
                  <a:lnTo>
                    <a:pt x="1479215" y="2154356"/>
                  </a:lnTo>
                  <a:cubicBezTo>
                    <a:pt x="1481684" y="2160907"/>
                    <a:pt x="1482113" y="2170183"/>
                    <a:pt x="1480535" y="2180901"/>
                  </a:cubicBezTo>
                  <a:lnTo>
                    <a:pt x="1472802" y="2206282"/>
                  </a:lnTo>
                  <a:lnTo>
                    <a:pt x="1472740" y="2209321"/>
                  </a:lnTo>
                  <a:cubicBezTo>
                    <a:pt x="1470907" y="2220000"/>
                    <a:pt x="1467614" y="2228682"/>
                    <a:pt x="1463231" y="2234140"/>
                  </a:cubicBezTo>
                  <a:lnTo>
                    <a:pt x="1461323" y="2235321"/>
                  </a:lnTo>
                  <a:lnTo>
                    <a:pt x="1459206" y="2234576"/>
                  </a:lnTo>
                  <a:lnTo>
                    <a:pt x="1458805" y="2233966"/>
                  </a:lnTo>
                  <a:lnTo>
                    <a:pt x="1450504" y="2247440"/>
                  </a:lnTo>
                  <a:lnTo>
                    <a:pt x="1448091" y="2249830"/>
                  </a:lnTo>
                  <a:lnTo>
                    <a:pt x="1451998" y="2249022"/>
                  </a:lnTo>
                  <a:cubicBezTo>
                    <a:pt x="1462761" y="2247771"/>
                    <a:pt x="1475436" y="2248087"/>
                    <a:pt x="1488780" y="2250270"/>
                  </a:cubicBezTo>
                  <a:cubicBezTo>
                    <a:pt x="1515466" y="2254636"/>
                    <a:pt x="1537242" y="2265230"/>
                    <a:pt x="1545426" y="2276590"/>
                  </a:cubicBezTo>
                  <a:lnTo>
                    <a:pt x="1546055" y="2278744"/>
                  </a:lnTo>
                  <a:lnTo>
                    <a:pt x="1544772" y="2280586"/>
                  </a:lnTo>
                  <a:cubicBezTo>
                    <a:pt x="1533395" y="2288746"/>
                    <a:pt x="1509378" y="2291848"/>
                    <a:pt x="1482692" y="2287483"/>
                  </a:cubicBezTo>
                  <a:cubicBezTo>
                    <a:pt x="1472684" y="2285845"/>
                    <a:pt x="1463367" y="2283333"/>
                    <a:pt x="1455199" y="2280232"/>
                  </a:cubicBezTo>
                  <a:lnTo>
                    <a:pt x="1435436" y="2269894"/>
                  </a:lnTo>
                  <a:lnTo>
                    <a:pt x="1434995" y="2270776"/>
                  </a:lnTo>
                  <a:lnTo>
                    <a:pt x="1434424" y="2270856"/>
                  </a:lnTo>
                  <a:lnTo>
                    <a:pt x="1436144" y="2320942"/>
                  </a:lnTo>
                  <a:cubicBezTo>
                    <a:pt x="1431778" y="2347628"/>
                    <a:pt x="1421185" y="2369405"/>
                    <a:pt x="1409824" y="2377588"/>
                  </a:cubicBezTo>
                  <a:lnTo>
                    <a:pt x="1407670" y="2378218"/>
                  </a:lnTo>
                  <a:lnTo>
                    <a:pt x="1405829" y="2376935"/>
                  </a:lnTo>
                  <a:lnTo>
                    <a:pt x="1397836" y="2352112"/>
                  </a:lnTo>
                  <a:lnTo>
                    <a:pt x="1383170" y="2367540"/>
                  </a:lnTo>
                  <a:cubicBezTo>
                    <a:pt x="1374319" y="2373790"/>
                    <a:pt x="1363039" y="2379581"/>
                    <a:pt x="1350279" y="2384053"/>
                  </a:cubicBezTo>
                  <a:lnTo>
                    <a:pt x="1329942" y="2386931"/>
                  </a:lnTo>
                  <a:lnTo>
                    <a:pt x="1329432" y="2406684"/>
                  </a:lnTo>
                  <a:lnTo>
                    <a:pt x="1322718" y="2429839"/>
                  </a:lnTo>
                  <a:lnTo>
                    <a:pt x="1325431" y="2435713"/>
                  </a:lnTo>
                  <a:lnTo>
                    <a:pt x="1326720" y="2441792"/>
                  </a:lnTo>
                  <a:lnTo>
                    <a:pt x="1356826" y="2434552"/>
                  </a:lnTo>
                  <a:cubicBezTo>
                    <a:pt x="1383710" y="2431644"/>
                    <a:pt x="1407523" y="2436047"/>
                    <a:pt x="1418440" y="2444814"/>
                  </a:cubicBezTo>
                  <a:lnTo>
                    <a:pt x="1419620" y="2446722"/>
                  </a:lnTo>
                  <a:lnTo>
                    <a:pt x="1418875" y="2448839"/>
                  </a:lnTo>
                  <a:cubicBezTo>
                    <a:pt x="1410086" y="2459738"/>
                    <a:pt x="1387766" y="2469132"/>
                    <a:pt x="1360882" y="2472041"/>
                  </a:cubicBezTo>
                  <a:lnTo>
                    <a:pt x="1332597" y="2469525"/>
                  </a:lnTo>
                  <a:lnTo>
                    <a:pt x="1333062" y="2471716"/>
                  </a:lnTo>
                  <a:lnTo>
                    <a:pt x="1329556" y="2497217"/>
                  </a:lnTo>
                  <a:lnTo>
                    <a:pt x="1330664" y="2498531"/>
                  </a:lnTo>
                  <a:cubicBezTo>
                    <a:pt x="1333133" y="2505082"/>
                    <a:pt x="1333562" y="2514357"/>
                    <a:pt x="1331984" y="2525076"/>
                  </a:cubicBezTo>
                  <a:lnTo>
                    <a:pt x="1324251" y="2550456"/>
                  </a:lnTo>
                  <a:lnTo>
                    <a:pt x="1324189" y="2553496"/>
                  </a:lnTo>
                  <a:cubicBezTo>
                    <a:pt x="1322356" y="2564174"/>
                    <a:pt x="1319064" y="2572856"/>
                    <a:pt x="1314680" y="2578315"/>
                  </a:cubicBezTo>
                  <a:lnTo>
                    <a:pt x="1312772" y="2579495"/>
                  </a:lnTo>
                  <a:lnTo>
                    <a:pt x="1310655" y="2578751"/>
                  </a:lnTo>
                  <a:lnTo>
                    <a:pt x="1310254" y="2578141"/>
                  </a:lnTo>
                  <a:lnTo>
                    <a:pt x="1301953" y="2591614"/>
                  </a:lnTo>
                  <a:lnTo>
                    <a:pt x="1299540" y="2594005"/>
                  </a:lnTo>
                  <a:lnTo>
                    <a:pt x="1303447" y="2593196"/>
                  </a:lnTo>
                  <a:cubicBezTo>
                    <a:pt x="1314210" y="2591946"/>
                    <a:pt x="1326885" y="2592262"/>
                    <a:pt x="1340229" y="2594445"/>
                  </a:cubicBezTo>
                  <a:cubicBezTo>
                    <a:pt x="1366915" y="2598810"/>
                    <a:pt x="1388692" y="2609404"/>
                    <a:pt x="1396875" y="2620765"/>
                  </a:cubicBezTo>
                  <a:lnTo>
                    <a:pt x="1397504" y="2622918"/>
                  </a:lnTo>
                  <a:lnTo>
                    <a:pt x="1396221" y="2624760"/>
                  </a:lnTo>
                  <a:cubicBezTo>
                    <a:pt x="1384844" y="2632920"/>
                    <a:pt x="1360827" y="2636023"/>
                    <a:pt x="1334141" y="2631657"/>
                  </a:cubicBezTo>
                  <a:cubicBezTo>
                    <a:pt x="1324133" y="2630020"/>
                    <a:pt x="1314817" y="2627507"/>
                    <a:pt x="1306648" y="2624406"/>
                  </a:cubicBezTo>
                  <a:lnTo>
                    <a:pt x="1286885" y="2614068"/>
                  </a:lnTo>
                  <a:lnTo>
                    <a:pt x="1286444" y="2614951"/>
                  </a:lnTo>
                  <a:lnTo>
                    <a:pt x="1285873" y="2615030"/>
                  </a:lnTo>
                  <a:lnTo>
                    <a:pt x="1287593" y="2665116"/>
                  </a:lnTo>
                  <a:cubicBezTo>
                    <a:pt x="1283228" y="2691803"/>
                    <a:pt x="1272634" y="2713580"/>
                    <a:pt x="1261273" y="2721763"/>
                  </a:cubicBezTo>
                  <a:lnTo>
                    <a:pt x="1259119" y="2722392"/>
                  </a:lnTo>
                  <a:lnTo>
                    <a:pt x="1257278" y="2721110"/>
                  </a:lnTo>
                  <a:lnTo>
                    <a:pt x="1249285" y="2696286"/>
                  </a:lnTo>
                  <a:lnTo>
                    <a:pt x="1234619" y="2711714"/>
                  </a:lnTo>
                  <a:cubicBezTo>
                    <a:pt x="1225768" y="2717964"/>
                    <a:pt x="1214489" y="2723756"/>
                    <a:pt x="1201729" y="2728227"/>
                  </a:cubicBezTo>
                  <a:lnTo>
                    <a:pt x="1151348" y="2735357"/>
                  </a:lnTo>
                  <a:lnTo>
                    <a:pt x="1151856" y="2736393"/>
                  </a:lnTo>
                  <a:lnTo>
                    <a:pt x="1151516" y="2736646"/>
                  </a:lnTo>
                  <a:lnTo>
                    <a:pt x="1164956" y="2754075"/>
                  </a:lnTo>
                  <a:cubicBezTo>
                    <a:pt x="1169431" y="2761580"/>
                    <a:pt x="1173527" y="2770317"/>
                    <a:pt x="1176880" y="2779887"/>
                  </a:cubicBezTo>
                  <a:cubicBezTo>
                    <a:pt x="1185823" y="2805406"/>
                    <a:pt x="1186948" y="2829598"/>
                    <a:pt x="1180891" y="2842221"/>
                  </a:cubicBezTo>
                  <a:lnTo>
                    <a:pt x="1179301" y="2843804"/>
                  </a:lnTo>
                  <a:lnTo>
                    <a:pt x="1177071" y="2843560"/>
                  </a:lnTo>
                  <a:cubicBezTo>
                    <a:pt x="1164460" y="2837478"/>
                    <a:pt x="1150238" y="2817877"/>
                    <a:pt x="1141295" y="2792357"/>
                  </a:cubicBezTo>
                  <a:cubicBezTo>
                    <a:pt x="1136824" y="2779598"/>
                    <a:pt x="1134307" y="2767170"/>
                    <a:pt x="1133665" y="2756354"/>
                  </a:cubicBezTo>
                  <a:lnTo>
                    <a:pt x="1133740" y="2753768"/>
                  </a:lnTo>
                  <a:lnTo>
                    <a:pt x="1129733" y="2759555"/>
                  </a:lnTo>
                  <a:cubicBezTo>
                    <a:pt x="1122801" y="2767882"/>
                    <a:pt x="1113404" y="2776396"/>
                    <a:pt x="1102236" y="2784017"/>
                  </a:cubicBezTo>
                  <a:cubicBezTo>
                    <a:pt x="1079901" y="2799261"/>
                    <a:pt x="1056826" y="2806608"/>
                    <a:pt x="1043065" y="2804025"/>
                  </a:cubicBezTo>
                  <a:lnTo>
                    <a:pt x="1041124" y="2802899"/>
                  </a:lnTo>
                  <a:lnTo>
                    <a:pt x="1040783" y="2800681"/>
                  </a:lnTo>
                  <a:cubicBezTo>
                    <a:pt x="1043394" y="2786926"/>
                    <a:pt x="1058646" y="2768116"/>
                    <a:pt x="1080981" y="2752872"/>
                  </a:cubicBezTo>
                  <a:cubicBezTo>
                    <a:pt x="1092149" y="2745250"/>
                    <a:pt x="1103501" y="2739603"/>
                    <a:pt x="1113782" y="2736184"/>
                  </a:cubicBezTo>
                  <a:lnTo>
                    <a:pt x="1117588" y="2735282"/>
                  </a:lnTo>
                  <a:lnTo>
                    <a:pt x="1115601" y="2735118"/>
                  </a:lnTo>
                  <a:cubicBezTo>
                    <a:pt x="1104923" y="2733279"/>
                    <a:pt x="1092852" y="2729398"/>
                    <a:pt x="1080668" y="2723538"/>
                  </a:cubicBezTo>
                  <a:cubicBezTo>
                    <a:pt x="1068484" y="2717677"/>
                    <a:pt x="1057917" y="2710669"/>
                    <a:pt x="1049815" y="2703475"/>
                  </a:cubicBezTo>
                  <a:lnTo>
                    <a:pt x="1039256" y="2689551"/>
                  </a:lnTo>
                  <a:lnTo>
                    <a:pt x="1030575" y="2689131"/>
                  </a:lnTo>
                  <a:cubicBezTo>
                    <a:pt x="1020592" y="2687349"/>
                    <a:pt x="1011312" y="2684702"/>
                    <a:pt x="1003189" y="2681484"/>
                  </a:cubicBezTo>
                  <a:lnTo>
                    <a:pt x="983580" y="2670861"/>
                  </a:lnTo>
                  <a:lnTo>
                    <a:pt x="983126" y="2671737"/>
                  </a:lnTo>
                  <a:lnTo>
                    <a:pt x="982552" y="2671809"/>
                  </a:lnTo>
                  <a:lnTo>
                    <a:pt x="983548" y="2721914"/>
                  </a:lnTo>
                  <a:cubicBezTo>
                    <a:pt x="978797" y="2748534"/>
                    <a:pt x="967890" y="2770155"/>
                    <a:pt x="956412" y="2778174"/>
                  </a:cubicBezTo>
                  <a:lnTo>
                    <a:pt x="954249" y="2778772"/>
                  </a:lnTo>
                  <a:lnTo>
                    <a:pt x="952427" y="2777463"/>
                  </a:lnTo>
                  <a:cubicBezTo>
                    <a:pt x="944432" y="2765969"/>
                    <a:pt x="941676" y="2741910"/>
                    <a:pt x="946428" y="2715289"/>
                  </a:cubicBezTo>
                  <a:cubicBezTo>
                    <a:pt x="948803" y="2701979"/>
                    <a:pt x="952718" y="2689918"/>
                    <a:pt x="957474" y="2680183"/>
                  </a:cubicBezTo>
                  <a:lnTo>
                    <a:pt x="958810" y="2677967"/>
                  </a:lnTo>
                  <a:lnTo>
                    <a:pt x="952476" y="2681038"/>
                  </a:lnTo>
                  <a:cubicBezTo>
                    <a:pt x="942347" y="2684885"/>
                    <a:pt x="929980" y="2687682"/>
                    <a:pt x="916508" y="2688833"/>
                  </a:cubicBezTo>
                  <a:cubicBezTo>
                    <a:pt x="889565" y="2691133"/>
                    <a:pt x="865857" y="2686193"/>
                    <a:pt x="855141" y="2677183"/>
                  </a:cubicBezTo>
                  <a:lnTo>
                    <a:pt x="854004" y="2675248"/>
                  </a:lnTo>
                  <a:lnTo>
                    <a:pt x="854797" y="2673149"/>
                  </a:lnTo>
                  <a:cubicBezTo>
                    <a:pt x="863830" y="2662451"/>
                    <a:pt x="886357" y="2653563"/>
                    <a:pt x="913300" y="2651262"/>
                  </a:cubicBezTo>
                  <a:cubicBezTo>
                    <a:pt x="926772" y="2650112"/>
                    <a:pt x="939434" y="2650771"/>
                    <a:pt x="950069" y="2652845"/>
                  </a:cubicBezTo>
                  <a:lnTo>
                    <a:pt x="953826" y="2653930"/>
                  </a:lnTo>
                  <a:lnTo>
                    <a:pt x="952176" y="2652811"/>
                  </a:lnTo>
                  <a:cubicBezTo>
                    <a:pt x="943780" y="2645963"/>
                    <a:pt x="935174" y="2636651"/>
                    <a:pt x="927442" y="2625560"/>
                  </a:cubicBezTo>
                  <a:cubicBezTo>
                    <a:pt x="911978" y="2603377"/>
                    <a:pt x="904402" y="2580376"/>
                    <a:pt x="906848" y="2566590"/>
                  </a:cubicBezTo>
                  <a:lnTo>
                    <a:pt x="907955" y="2564638"/>
                  </a:lnTo>
                  <a:lnTo>
                    <a:pt x="910170" y="2564275"/>
                  </a:lnTo>
                  <a:cubicBezTo>
                    <a:pt x="923950" y="2566749"/>
                    <a:pt x="942911" y="2581813"/>
                    <a:pt x="958375" y="2603996"/>
                  </a:cubicBezTo>
                  <a:cubicBezTo>
                    <a:pt x="962241" y="2609541"/>
                    <a:pt x="965614" y="2615138"/>
                    <a:pt x="968461" y="2620630"/>
                  </a:cubicBezTo>
                  <a:lnTo>
                    <a:pt x="974080" y="2633609"/>
                  </a:lnTo>
                  <a:lnTo>
                    <a:pt x="977464" y="2619672"/>
                  </a:lnTo>
                  <a:cubicBezTo>
                    <a:pt x="979339" y="2613778"/>
                    <a:pt x="981714" y="2607690"/>
                    <a:pt x="984584" y="2601569"/>
                  </a:cubicBezTo>
                  <a:cubicBezTo>
                    <a:pt x="996063" y="2577085"/>
                    <a:pt x="1012195" y="2559024"/>
                    <a:pt x="1025356" y="2554249"/>
                  </a:cubicBezTo>
                  <a:lnTo>
                    <a:pt x="1027600" y="2554232"/>
                  </a:lnTo>
                  <a:lnTo>
                    <a:pt x="1029022" y="2555968"/>
                  </a:lnTo>
                  <a:cubicBezTo>
                    <a:pt x="1033770" y="2569139"/>
                    <a:pt x="1030204" y="2593092"/>
                    <a:pt x="1018725" y="2617576"/>
                  </a:cubicBezTo>
                  <a:cubicBezTo>
                    <a:pt x="1012985" y="2629818"/>
                    <a:pt x="1006082" y="2640454"/>
                    <a:pt x="998969" y="2648627"/>
                  </a:cubicBezTo>
                  <a:lnTo>
                    <a:pt x="996522" y="2650982"/>
                  </a:lnTo>
                  <a:lnTo>
                    <a:pt x="1000440" y="2650230"/>
                  </a:lnTo>
                  <a:cubicBezTo>
                    <a:pt x="1011219" y="2649136"/>
                    <a:pt x="1023889" y="2649635"/>
                    <a:pt x="1037200" y="2652010"/>
                  </a:cubicBezTo>
                  <a:cubicBezTo>
                    <a:pt x="1063820" y="2656761"/>
                    <a:pt x="1085441" y="2667669"/>
                    <a:pt x="1093460" y="2679146"/>
                  </a:cubicBezTo>
                  <a:lnTo>
                    <a:pt x="1094057" y="2681309"/>
                  </a:lnTo>
                  <a:lnTo>
                    <a:pt x="1092748" y="2683132"/>
                  </a:lnTo>
                  <a:lnTo>
                    <a:pt x="1084889" y="2685538"/>
                  </a:lnTo>
                  <a:lnTo>
                    <a:pt x="1097013" y="2689557"/>
                  </a:lnTo>
                  <a:cubicBezTo>
                    <a:pt x="1103105" y="2692487"/>
                    <a:pt x="1108793" y="2695704"/>
                    <a:pt x="1113971" y="2699088"/>
                  </a:cubicBezTo>
                  <a:lnTo>
                    <a:pt x="1125243" y="2707631"/>
                  </a:lnTo>
                  <a:lnTo>
                    <a:pt x="1121342" y="2693830"/>
                  </a:lnTo>
                  <a:cubicBezTo>
                    <a:pt x="1120078" y="2687775"/>
                    <a:pt x="1119155" y="2681306"/>
                    <a:pt x="1118647" y="2674565"/>
                  </a:cubicBezTo>
                  <a:cubicBezTo>
                    <a:pt x="1116614" y="2647600"/>
                    <a:pt x="1121789" y="2623943"/>
                    <a:pt x="1130906" y="2613317"/>
                  </a:cubicBezTo>
                  <a:lnTo>
                    <a:pt x="1132851" y="2612199"/>
                  </a:lnTo>
                  <a:lnTo>
                    <a:pt x="1134943" y="2613012"/>
                  </a:lnTo>
                  <a:lnTo>
                    <a:pt x="1135485" y="2613898"/>
                  </a:lnTo>
                  <a:lnTo>
                    <a:pt x="1136128" y="2582474"/>
                  </a:lnTo>
                  <a:lnTo>
                    <a:pt x="1136789" y="2579972"/>
                  </a:lnTo>
                  <a:lnTo>
                    <a:pt x="1131571" y="2584697"/>
                  </a:lnTo>
                  <a:cubicBezTo>
                    <a:pt x="1122928" y="2591230"/>
                    <a:pt x="1111842" y="2597385"/>
                    <a:pt x="1099234" y="2602269"/>
                  </a:cubicBezTo>
                  <a:cubicBezTo>
                    <a:pt x="1074019" y="2612037"/>
                    <a:pt x="1049878" y="2613946"/>
                    <a:pt x="1037064" y="2608304"/>
                  </a:cubicBezTo>
                  <a:lnTo>
                    <a:pt x="1035430" y="2606767"/>
                  </a:lnTo>
                  <a:lnTo>
                    <a:pt x="1035602" y="2604529"/>
                  </a:lnTo>
                  <a:cubicBezTo>
                    <a:pt x="1038436" y="2598128"/>
                    <a:pt x="1044635" y="2591215"/>
                    <a:pt x="1053278" y="2584681"/>
                  </a:cubicBezTo>
                  <a:lnTo>
                    <a:pt x="1073259" y="2573822"/>
                  </a:lnTo>
                  <a:lnTo>
                    <a:pt x="1060929" y="2567205"/>
                  </a:lnTo>
                  <a:cubicBezTo>
                    <a:pt x="1052562" y="2560322"/>
                    <a:pt x="1043995" y="2550975"/>
                    <a:pt x="1036309" y="2539851"/>
                  </a:cubicBezTo>
                  <a:cubicBezTo>
                    <a:pt x="1028623" y="2528727"/>
                    <a:pt x="1022911" y="2517407"/>
                    <a:pt x="1019432" y="2507146"/>
                  </a:cubicBezTo>
                  <a:lnTo>
                    <a:pt x="1018821" y="2504632"/>
                  </a:lnTo>
                  <a:lnTo>
                    <a:pt x="1016486" y="2511272"/>
                  </a:lnTo>
                  <a:cubicBezTo>
                    <a:pt x="1012003" y="2521136"/>
                    <a:pt x="1005191" y="2531831"/>
                    <a:pt x="996436" y="2542133"/>
                  </a:cubicBezTo>
                  <a:cubicBezTo>
                    <a:pt x="978925" y="2562739"/>
                    <a:pt x="958613" y="2575926"/>
                    <a:pt x="944659" y="2577073"/>
                  </a:cubicBezTo>
                  <a:lnTo>
                    <a:pt x="942489" y="2576500"/>
                  </a:lnTo>
                  <a:lnTo>
                    <a:pt x="941574" y="2574451"/>
                  </a:lnTo>
                  <a:cubicBezTo>
                    <a:pt x="940455" y="2560495"/>
                    <a:pt x="950191" y="2538322"/>
                    <a:pt x="967702" y="2517716"/>
                  </a:cubicBezTo>
                  <a:cubicBezTo>
                    <a:pt x="976458" y="2507413"/>
                    <a:pt x="985913" y="2498965"/>
                    <a:pt x="994924" y="2492949"/>
                  </a:cubicBezTo>
                  <a:lnTo>
                    <a:pt x="998356" y="2491074"/>
                  </a:lnTo>
                  <a:lnTo>
                    <a:pt x="996397" y="2491441"/>
                  </a:lnTo>
                  <a:cubicBezTo>
                    <a:pt x="985613" y="2492491"/>
                    <a:pt x="972945" y="2491939"/>
                    <a:pt x="959645" y="2489508"/>
                  </a:cubicBezTo>
                  <a:cubicBezTo>
                    <a:pt x="933045" y="2484646"/>
                    <a:pt x="911469" y="2473649"/>
                    <a:pt x="903499" y="2462138"/>
                  </a:cubicBezTo>
                  <a:lnTo>
                    <a:pt x="902910" y="2459972"/>
                  </a:lnTo>
                  <a:lnTo>
                    <a:pt x="904227" y="2458155"/>
                  </a:lnTo>
                  <a:cubicBezTo>
                    <a:pt x="915754" y="2450208"/>
                    <a:pt x="939825" y="2447553"/>
                    <a:pt x="966425" y="2452415"/>
                  </a:cubicBezTo>
                  <a:cubicBezTo>
                    <a:pt x="973075" y="2453630"/>
                    <a:pt x="979411" y="2455230"/>
                    <a:pt x="985299" y="2457124"/>
                  </a:cubicBezTo>
                  <a:lnTo>
                    <a:pt x="998428" y="2462383"/>
                  </a:lnTo>
                  <a:lnTo>
                    <a:pt x="991018" y="2450104"/>
                  </a:lnTo>
                  <a:cubicBezTo>
                    <a:pt x="988198" y="2444599"/>
                    <a:pt x="985598" y="2438604"/>
                    <a:pt x="983326" y="2432237"/>
                  </a:cubicBezTo>
                  <a:cubicBezTo>
                    <a:pt x="974236" y="2406769"/>
                    <a:pt x="972973" y="2382585"/>
                    <a:pt x="978956" y="2369927"/>
                  </a:cubicBezTo>
                  <a:lnTo>
                    <a:pt x="980537" y="2368334"/>
                  </a:lnTo>
                  <a:lnTo>
                    <a:pt x="982769" y="2368566"/>
                  </a:lnTo>
                  <a:cubicBezTo>
                    <a:pt x="995414" y="2374575"/>
                    <a:pt x="1009749" y="2394094"/>
                    <a:pt x="1018838" y="2419562"/>
                  </a:cubicBezTo>
                  <a:cubicBezTo>
                    <a:pt x="1023383" y="2432296"/>
                    <a:pt x="1025972" y="2444709"/>
                    <a:pt x="1026676" y="2455520"/>
                  </a:cubicBezTo>
                  <a:lnTo>
                    <a:pt x="1026597" y="2458916"/>
                  </a:lnTo>
                  <a:lnTo>
                    <a:pt x="1028849" y="2455623"/>
                  </a:lnTo>
                  <a:cubicBezTo>
                    <a:pt x="1035732" y="2447256"/>
                    <a:pt x="1045080" y="2438688"/>
                    <a:pt x="1056204" y="2431002"/>
                  </a:cubicBezTo>
                  <a:cubicBezTo>
                    <a:pt x="1067327" y="2423316"/>
                    <a:pt x="1078647" y="2417604"/>
                    <a:pt x="1088908" y="2414126"/>
                  </a:cubicBezTo>
                  <a:lnTo>
                    <a:pt x="1094871" y="2413340"/>
                  </a:lnTo>
                  <a:lnTo>
                    <a:pt x="1093198" y="2407874"/>
                  </a:lnTo>
                  <a:lnTo>
                    <a:pt x="1093850" y="2394413"/>
                  </a:lnTo>
                  <a:lnTo>
                    <a:pt x="1058755" y="2386649"/>
                  </a:lnTo>
                  <a:cubicBezTo>
                    <a:pt x="1048643" y="2382758"/>
                    <a:pt x="1040774" y="2377828"/>
                    <a:pt x="1036281" y="2372460"/>
                  </a:cubicBezTo>
                  <a:lnTo>
                    <a:pt x="1035498" y="2370357"/>
                  </a:lnTo>
                  <a:lnTo>
                    <a:pt x="1036643" y="2368427"/>
                  </a:lnTo>
                  <a:cubicBezTo>
                    <a:pt x="1047398" y="2359463"/>
                    <a:pt x="1071127" y="2354625"/>
                    <a:pt x="1098060" y="2357043"/>
                  </a:cubicBezTo>
                  <a:lnTo>
                    <a:pt x="1099318" y="2357322"/>
                  </a:lnTo>
                  <a:lnTo>
                    <a:pt x="1106024" y="2336009"/>
                  </a:lnTo>
                  <a:lnTo>
                    <a:pt x="1107361" y="2333793"/>
                  </a:lnTo>
                  <a:lnTo>
                    <a:pt x="1101027" y="2336864"/>
                  </a:lnTo>
                  <a:cubicBezTo>
                    <a:pt x="1090898" y="2340710"/>
                    <a:pt x="1078531" y="2343508"/>
                    <a:pt x="1065059" y="2344658"/>
                  </a:cubicBezTo>
                  <a:cubicBezTo>
                    <a:pt x="1038116" y="2346959"/>
                    <a:pt x="1014408" y="2342019"/>
                    <a:pt x="1003692" y="2333008"/>
                  </a:cubicBezTo>
                  <a:lnTo>
                    <a:pt x="1002555" y="2331074"/>
                  </a:lnTo>
                  <a:lnTo>
                    <a:pt x="1003348" y="2328974"/>
                  </a:lnTo>
                  <a:cubicBezTo>
                    <a:pt x="1012381" y="2318277"/>
                    <a:pt x="1034908" y="2309389"/>
                    <a:pt x="1061851" y="2307088"/>
                  </a:cubicBezTo>
                  <a:cubicBezTo>
                    <a:pt x="1075322" y="2305937"/>
                    <a:pt x="1087985" y="2306597"/>
                    <a:pt x="1098619" y="2308671"/>
                  </a:cubicBezTo>
                  <a:lnTo>
                    <a:pt x="1102376" y="2309755"/>
                  </a:lnTo>
                  <a:lnTo>
                    <a:pt x="1100727" y="2308637"/>
                  </a:lnTo>
                  <a:cubicBezTo>
                    <a:pt x="1092331" y="2301789"/>
                    <a:pt x="1083725" y="2292477"/>
                    <a:pt x="1075993" y="2281385"/>
                  </a:cubicBezTo>
                  <a:cubicBezTo>
                    <a:pt x="1060529" y="2259202"/>
                    <a:pt x="1052953" y="2236201"/>
                    <a:pt x="1055399" y="2222416"/>
                  </a:cubicBezTo>
                  <a:lnTo>
                    <a:pt x="1056506" y="2220463"/>
                  </a:lnTo>
                  <a:lnTo>
                    <a:pt x="1058720" y="2220100"/>
                  </a:lnTo>
                  <a:cubicBezTo>
                    <a:pt x="1072501" y="2222574"/>
                    <a:pt x="1091462" y="2237638"/>
                    <a:pt x="1106926" y="2259821"/>
                  </a:cubicBezTo>
                  <a:lnTo>
                    <a:pt x="1116758" y="2276038"/>
                  </a:lnTo>
                  <a:lnTo>
                    <a:pt x="1124429" y="2282029"/>
                  </a:lnTo>
                  <a:lnTo>
                    <a:pt x="1126015" y="2275498"/>
                  </a:lnTo>
                  <a:cubicBezTo>
                    <a:pt x="1127889" y="2269604"/>
                    <a:pt x="1130265" y="2263516"/>
                    <a:pt x="1133135" y="2257395"/>
                  </a:cubicBezTo>
                  <a:cubicBezTo>
                    <a:pt x="1144614" y="2232911"/>
                    <a:pt x="1160746" y="2214850"/>
                    <a:pt x="1173907" y="2210075"/>
                  </a:cubicBezTo>
                  <a:lnTo>
                    <a:pt x="1176151" y="2210057"/>
                  </a:lnTo>
                  <a:lnTo>
                    <a:pt x="1177573" y="2211793"/>
                  </a:lnTo>
                  <a:cubicBezTo>
                    <a:pt x="1182321" y="2224965"/>
                    <a:pt x="1178755" y="2248918"/>
                    <a:pt x="1167276" y="2273402"/>
                  </a:cubicBezTo>
                  <a:cubicBezTo>
                    <a:pt x="1161536" y="2285643"/>
                    <a:pt x="1154633" y="2296280"/>
                    <a:pt x="1147520" y="2304452"/>
                  </a:cubicBezTo>
                  <a:lnTo>
                    <a:pt x="1145073" y="2306808"/>
                  </a:lnTo>
                  <a:lnTo>
                    <a:pt x="1148991" y="2306056"/>
                  </a:lnTo>
                  <a:cubicBezTo>
                    <a:pt x="1159770" y="2304961"/>
                    <a:pt x="1172440" y="2305460"/>
                    <a:pt x="1185751" y="2307836"/>
                  </a:cubicBezTo>
                  <a:lnTo>
                    <a:pt x="1187876" y="2308505"/>
                  </a:lnTo>
                  <a:lnTo>
                    <a:pt x="1201748" y="2293353"/>
                  </a:lnTo>
                  <a:cubicBezTo>
                    <a:pt x="1210174" y="2286541"/>
                    <a:pt x="1218378" y="2282192"/>
                    <a:pt x="1225274" y="2280985"/>
                  </a:cubicBezTo>
                  <a:lnTo>
                    <a:pt x="1227486" y="2281358"/>
                  </a:lnTo>
                  <a:lnTo>
                    <a:pt x="1228585" y="2283314"/>
                  </a:lnTo>
                  <a:cubicBezTo>
                    <a:pt x="1229778" y="2290213"/>
                    <a:pt x="1228455" y="2299404"/>
                    <a:pt x="1224890" y="2309635"/>
                  </a:cubicBezTo>
                  <a:lnTo>
                    <a:pt x="1220137" y="2318655"/>
                  </a:lnTo>
                  <a:lnTo>
                    <a:pt x="1220856" y="2318881"/>
                  </a:lnTo>
                  <a:cubicBezTo>
                    <a:pt x="1230591" y="2323636"/>
                    <a:pt x="1238001" y="2329233"/>
                    <a:pt x="1242010" y="2334971"/>
                  </a:cubicBezTo>
                  <a:lnTo>
                    <a:pt x="1242608" y="2337134"/>
                  </a:lnTo>
                  <a:lnTo>
                    <a:pt x="1241299" y="2338957"/>
                  </a:lnTo>
                  <a:lnTo>
                    <a:pt x="1233440" y="2341363"/>
                  </a:lnTo>
                  <a:lnTo>
                    <a:pt x="1245564" y="2345382"/>
                  </a:lnTo>
                  <a:cubicBezTo>
                    <a:pt x="1251656" y="2348313"/>
                    <a:pt x="1257344" y="2351530"/>
                    <a:pt x="1262521" y="2354913"/>
                  </a:cubicBezTo>
                  <a:lnTo>
                    <a:pt x="1273793" y="2363456"/>
                  </a:lnTo>
                  <a:lnTo>
                    <a:pt x="1269893" y="2349656"/>
                  </a:lnTo>
                  <a:cubicBezTo>
                    <a:pt x="1268629" y="2343601"/>
                    <a:pt x="1267706" y="2337131"/>
                    <a:pt x="1267198" y="2330390"/>
                  </a:cubicBezTo>
                  <a:cubicBezTo>
                    <a:pt x="1265164" y="2303426"/>
                    <a:pt x="1270340" y="2279768"/>
                    <a:pt x="1279457" y="2269142"/>
                  </a:cubicBezTo>
                  <a:lnTo>
                    <a:pt x="1281402" y="2268025"/>
                  </a:lnTo>
                  <a:lnTo>
                    <a:pt x="1283493" y="2268838"/>
                  </a:lnTo>
                  <a:lnTo>
                    <a:pt x="1284036" y="2269724"/>
                  </a:lnTo>
                  <a:lnTo>
                    <a:pt x="1284678" y="2238299"/>
                  </a:lnTo>
                  <a:lnTo>
                    <a:pt x="1285340" y="2235798"/>
                  </a:lnTo>
                  <a:lnTo>
                    <a:pt x="1280122" y="2240522"/>
                  </a:lnTo>
                  <a:cubicBezTo>
                    <a:pt x="1271479" y="2247056"/>
                    <a:pt x="1260393" y="2253211"/>
                    <a:pt x="1247785" y="2258095"/>
                  </a:cubicBezTo>
                  <a:cubicBezTo>
                    <a:pt x="1222570" y="2267862"/>
                    <a:pt x="1198428" y="2269772"/>
                    <a:pt x="1185615" y="2264129"/>
                  </a:cubicBezTo>
                  <a:lnTo>
                    <a:pt x="1183981" y="2262592"/>
                  </a:lnTo>
                  <a:lnTo>
                    <a:pt x="1184153" y="2260354"/>
                  </a:lnTo>
                  <a:cubicBezTo>
                    <a:pt x="1186987" y="2253953"/>
                    <a:pt x="1193186" y="2247040"/>
                    <a:pt x="1201829" y="2240506"/>
                  </a:cubicBezTo>
                  <a:lnTo>
                    <a:pt x="1221810" y="2229648"/>
                  </a:lnTo>
                  <a:lnTo>
                    <a:pt x="1209480" y="2223031"/>
                  </a:lnTo>
                  <a:cubicBezTo>
                    <a:pt x="1201113" y="2216148"/>
                    <a:pt x="1192546" y="2206800"/>
                    <a:pt x="1184860" y="2195677"/>
                  </a:cubicBezTo>
                  <a:cubicBezTo>
                    <a:pt x="1177174" y="2184553"/>
                    <a:pt x="1171462" y="2173233"/>
                    <a:pt x="1167983" y="2162972"/>
                  </a:cubicBezTo>
                  <a:lnTo>
                    <a:pt x="1167372" y="2160457"/>
                  </a:lnTo>
                  <a:lnTo>
                    <a:pt x="1165037" y="2167098"/>
                  </a:lnTo>
                  <a:lnTo>
                    <a:pt x="1164847" y="2167391"/>
                  </a:lnTo>
                  <a:lnTo>
                    <a:pt x="1162871" y="2181762"/>
                  </a:lnTo>
                  <a:lnTo>
                    <a:pt x="1161281" y="2183346"/>
                  </a:lnTo>
                  <a:lnTo>
                    <a:pt x="1159051" y="2183102"/>
                  </a:lnTo>
                  <a:lnTo>
                    <a:pt x="1156323" y="2180509"/>
                  </a:lnTo>
                  <a:lnTo>
                    <a:pt x="1144986" y="2197959"/>
                  </a:lnTo>
                  <a:cubicBezTo>
                    <a:pt x="1127476" y="2218565"/>
                    <a:pt x="1107164" y="2231751"/>
                    <a:pt x="1093210" y="2232899"/>
                  </a:cubicBezTo>
                  <a:lnTo>
                    <a:pt x="1091040" y="2232326"/>
                  </a:lnTo>
                  <a:lnTo>
                    <a:pt x="1090125" y="2230277"/>
                  </a:lnTo>
                  <a:cubicBezTo>
                    <a:pt x="1089006" y="2216321"/>
                    <a:pt x="1098742" y="2194147"/>
                    <a:pt x="1116253" y="2173541"/>
                  </a:cubicBezTo>
                  <a:lnTo>
                    <a:pt x="1135424" y="2156100"/>
                  </a:lnTo>
                  <a:lnTo>
                    <a:pt x="1130611" y="2146512"/>
                  </a:lnTo>
                  <a:lnTo>
                    <a:pt x="1108196" y="2145333"/>
                  </a:lnTo>
                  <a:cubicBezTo>
                    <a:pt x="1094896" y="2142902"/>
                    <a:pt x="1082852" y="2138938"/>
                    <a:pt x="1073137" y="2134142"/>
                  </a:cubicBezTo>
                  <a:lnTo>
                    <a:pt x="1069261" y="2131168"/>
                  </a:lnTo>
                  <a:lnTo>
                    <a:pt x="1051415" y="2140248"/>
                  </a:lnTo>
                  <a:cubicBezTo>
                    <a:pt x="1041134" y="2143667"/>
                    <a:pt x="1031925" y="2144858"/>
                    <a:pt x="1025045" y="2143567"/>
                  </a:cubicBezTo>
                  <a:lnTo>
                    <a:pt x="1023104" y="2142441"/>
                  </a:lnTo>
                  <a:lnTo>
                    <a:pt x="1022762" y="2140223"/>
                  </a:lnTo>
                  <a:cubicBezTo>
                    <a:pt x="1025373" y="2126468"/>
                    <a:pt x="1040626" y="2107657"/>
                    <a:pt x="1062961" y="2092414"/>
                  </a:cubicBezTo>
                  <a:cubicBezTo>
                    <a:pt x="1074129" y="2084792"/>
                    <a:pt x="1085481" y="2079144"/>
                    <a:pt x="1095762" y="2075726"/>
                  </a:cubicBezTo>
                  <a:lnTo>
                    <a:pt x="1099568" y="2074824"/>
                  </a:lnTo>
                  <a:lnTo>
                    <a:pt x="1097581" y="2074660"/>
                  </a:lnTo>
                  <a:cubicBezTo>
                    <a:pt x="1086903" y="2072821"/>
                    <a:pt x="1074832" y="2068940"/>
                    <a:pt x="1062648" y="2063079"/>
                  </a:cubicBezTo>
                  <a:cubicBezTo>
                    <a:pt x="1050464" y="2057219"/>
                    <a:pt x="1039896" y="2050211"/>
                    <a:pt x="1031795" y="2043017"/>
                  </a:cubicBezTo>
                  <a:lnTo>
                    <a:pt x="1021236" y="2029093"/>
                  </a:lnTo>
                  <a:lnTo>
                    <a:pt x="1012555" y="2028673"/>
                  </a:lnTo>
                  <a:cubicBezTo>
                    <a:pt x="1002572" y="2026891"/>
                    <a:pt x="993292" y="2024244"/>
                    <a:pt x="985169" y="2021025"/>
                  </a:cubicBezTo>
                  <a:lnTo>
                    <a:pt x="965559" y="2010403"/>
                  </a:lnTo>
                  <a:lnTo>
                    <a:pt x="965106" y="2011279"/>
                  </a:lnTo>
                  <a:lnTo>
                    <a:pt x="964532" y="2011351"/>
                  </a:lnTo>
                  <a:lnTo>
                    <a:pt x="965528" y="2061455"/>
                  </a:lnTo>
                  <a:cubicBezTo>
                    <a:pt x="960777" y="2088076"/>
                    <a:pt x="949869" y="2109697"/>
                    <a:pt x="938392" y="2117716"/>
                  </a:cubicBezTo>
                  <a:lnTo>
                    <a:pt x="936229" y="2118313"/>
                  </a:lnTo>
                  <a:lnTo>
                    <a:pt x="934406" y="2117005"/>
                  </a:lnTo>
                  <a:cubicBezTo>
                    <a:pt x="926411" y="2105511"/>
                    <a:pt x="923656" y="2081451"/>
                    <a:pt x="928407" y="2054831"/>
                  </a:cubicBezTo>
                  <a:cubicBezTo>
                    <a:pt x="930783" y="2041521"/>
                    <a:pt x="934698" y="2029460"/>
                    <a:pt x="939453" y="2019725"/>
                  </a:cubicBezTo>
                  <a:lnTo>
                    <a:pt x="940790" y="2017509"/>
                  </a:lnTo>
                  <a:lnTo>
                    <a:pt x="934456" y="2020580"/>
                  </a:lnTo>
                  <a:cubicBezTo>
                    <a:pt x="924327" y="2024427"/>
                    <a:pt x="911960" y="2027224"/>
                    <a:pt x="898488" y="2028374"/>
                  </a:cubicBezTo>
                  <a:cubicBezTo>
                    <a:pt x="871545" y="2030675"/>
                    <a:pt x="847837" y="2025735"/>
                    <a:pt x="837121" y="2016724"/>
                  </a:cubicBezTo>
                  <a:lnTo>
                    <a:pt x="835984" y="2014790"/>
                  </a:lnTo>
                  <a:lnTo>
                    <a:pt x="836777" y="2012691"/>
                  </a:lnTo>
                  <a:cubicBezTo>
                    <a:pt x="845810" y="2001993"/>
                    <a:pt x="868337" y="1993105"/>
                    <a:pt x="895280" y="1990804"/>
                  </a:cubicBezTo>
                  <a:cubicBezTo>
                    <a:pt x="908751" y="1989653"/>
                    <a:pt x="921414" y="1990313"/>
                    <a:pt x="932048" y="1992387"/>
                  </a:cubicBezTo>
                  <a:lnTo>
                    <a:pt x="935805" y="1993472"/>
                  </a:lnTo>
                  <a:lnTo>
                    <a:pt x="934156" y="1992353"/>
                  </a:lnTo>
                  <a:cubicBezTo>
                    <a:pt x="925760" y="1985505"/>
                    <a:pt x="917154" y="1976193"/>
                    <a:pt x="909422" y="1965102"/>
                  </a:cubicBezTo>
                  <a:cubicBezTo>
                    <a:pt x="893958" y="1942919"/>
                    <a:pt x="886382" y="1919917"/>
                    <a:pt x="888828" y="1906132"/>
                  </a:cubicBezTo>
                  <a:lnTo>
                    <a:pt x="889935" y="1904180"/>
                  </a:lnTo>
                  <a:lnTo>
                    <a:pt x="892149" y="1903816"/>
                  </a:lnTo>
                  <a:cubicBezTo>
                    <a:pt x="905930" y="1906290"/>
                    <a:pt x="924891" y="1921355"/>
                    <a:pt x="940355" y="1943537"/>
                  </a:cubicBezTo>
                  <a:cubicBezTo>
                    <a:pt x="944221" y="1949083"/>
                    <a:pt x="947594" y="1954680"/>
                    <a:pt x="950440" y="1960172"/>
                  </a:cubicBezTo>
                  <a:lnTo>
                    <a:pt x="956060" y="1973151"/>
                  </a:lnTo>
                  <a:lnTo>
                    <a:pt x="959444" y="1959214"/>
                  </a:lnTo>
                  <a:cubicBezTo>
                    <a:pt x="961318" y="1953320"/>
                    <a:pt x="963694" y="1947232"/>
                    <a:pt x="966564" y="1941111"/>
                  </a:cubicBezTo>
                  <a:cubicBezTo>
                    <a:pt x="978043" y="1916627"/>
                    <a:pt x="994175" y="1898566"/>
                    <a:pt x="1007336" y="1893791"/>
                  </a:cubicBezTo>
                  <a:lnTo>
                    <a:pt x="1009580" y="1893773"/>
                  </a:lnTo>
                  <a:lnTo>
                    <a:pt x="1011002" y="1895510"/>
                  </a:lnTo>
                  <a:cubicBezTo>
                    <a:pt x="1015750" y="1908681"/>
                    <a:pt x="1012184" y="1932634"/>
                    <a:pt x="1000705" y="1957118"/>
                  </a:cubicBezTo>
                  <a:cubicBezTo>
                    <a:pt x="994965" y="1969360"/>
                    <a:pt x="988062" y="1979996"/>
                    <a:pt x="980949" y="1988169"/>
                  </a:cubicBezTo>
                  <a:lnTo>
                    <a:pt x="978502" y="1990524"/>
                  </a:lnTo>
                  <a:lnTo>
                    <a:pt x="982420" y="1989772"/>
                  </a:lnTo>
                  <a:cubicBezTo>
                    <a:pt x="993199" y="1988677"/>
                    <a:pt x="1005869" y="1989176"/>
                    <a:pt x="1019180" y="1991552"/>
                  </a:cubicBezTo>
                  <a:cubicBezTo>
                    <a:pt x="1045800" y="1996303"/>
                    <a:pt x="1067421" y="2007211"/>
                    <a:pt x="1075439" y="2018687"/>
                  </a:cubicBezTo>
                  <a:lnTo>
                    <a:pt x="1076037" y="2020851"/>
                  </a:lnTo>
                  <a:lnTo>
                    <a:pt x="1074728" y="2022674"/>
                  </a:lnTo>
                  <a:lnTo>
                    <a:pt x="1066869" y="2025079"/>
                  </a:lnTo>
                  <a:lnTo>
                    <a:pt x="1078993" y="2029098"/>
                  </a:lnTo>
                  <a:cubicBezTo>
                    <a:pt x="1085085" y="2032029"/>
                    <a:pt x="1090773" y="2035246"/>
                    <a:pt x="1095950" y="2038630"/>
                  </a:cubicBezTo>
                  <a:lnTo>
                    <a:pt x="1107222" y="2047173"/>
                  </a:lnTo>
                  <a:lnTo>
                    <a:pt x="1103322" y="2033372"/>
                  </a:lnTo>
                  <a:cubicBezTo>
                    <a:pt x="1102058" y="2027317"/>
                    <a:pt x="1101135" y="2020848"/>
                    <a:pt x="1100627" y="2014107"/>
                  </a:cubicBezTo>
                  <a:cubicBezTo>
                    <a:pt x="1098593" y="1987142"/>
                    <a:pt x="1103769" y="1963484"/>
                    <a:pt x="1112885" y="1952859"/>
                  </a:cubicBezTo>
                  <a:lnTo>
                    <a:pt x="1114831" y="1951741"/>
                  </a:lnTo>
                  <a:lnTo>
                    <a:pt x="1116922" y="1952554"/>
                  </a:lnTo>
                  <a:lnTo>
                    <a:pt x="1117465" y="1953440"/>
                  </a:lnTo>
                  <a:lnTo>
                    <a:pt x="1118107" y="1922015"/>
                  </a:lnTo>
                  <a:lnTo>
                    <a:pt x="1118769" y="1919514"/>
                  </a:lnTo>
                  <a:lnTo>
                    <a:pt x="1113551" y="1924238"/>
                  </a:lnTo>
                  <a:cubicBezTo>
                    <a:pt x="1104908" y="1930772"/>
                    <a:pt x="1093822" y="1936927"/>
                    <a:pt x="1081214" y="1941811"/>
                  </a:cubicBezTo>
                  <a:cubicBezTo>
                    <a:pt x="1055999" y="1951579"/>
                    <a:pt x="1031857" y="1953488"/>
                    <a:pt x="1019044" y="1947846"/>
                  </a:cubicBezTo>
                  <a:lnTo>
                    <a:pt x="1017410" y="1946308"/>
                  </a:lnTo>
                  <a:lnTo>
                    <a:pt x="1017581" y="1944071"/>
                  </a:lnTo>
                  <a:cubicBezTo>
                    <a:pt x="1020416" y="1937670"/>
                    <a:pt x="1026615" y="1930756"/>
                    <a:pt x="1035258" y="1924222"/>
                  </a:cubicBezTo>
                  <a:lnTo>
                    <a:pt x="1055239" y="1913364"/>
                  </a:lnTo>
                  <a:lnTo>
                    <a:pt x="1042909" y="1906747"/>
                  </a:lnTo>
                  <a:cubicBezTo>
                    <a:pt x="1034542" y="1899864"/>
                    <a:pt x="1025975" y="1890516"/>
                    <a:pt x="1018289" y="1879393"/>
                  </a:cubicBezTo>
                  <a:cubicBezTo>
                    <a:pt x="1010603" y="1868269"/>
                    <a:pt x="1004891" y="1856949"/>
                    <a:pt x="1001412" y="1846688"/>
                  </a:cubicBezTo>
                  <a:lnTo>
                    <a:pt x="1000801" y="1844174"/>
                  </a:lnTo>
                  <a:lnTo>
                    <a:pt x="998466" y="1850814"/>
                  </a:lnTo>
                  <a:cubicBezTo>
                    <a:pt x="993983" y="1860678"/>
                    <a:pt x="987171" y="1871372"/>
                    <a:pt x="978415" y="1881675"/>
                  </a:cubicBezTo>
                  <a:cubicBezTo>
                    <a:pt x="960905" y="1902281"/>
                    <a:pt x="940593" y="1915468"/>
                    <a:pt x="926639" y="1916615"/>
                  </a:cubicBezTo>
                  <a:lnTo>
                    <a:pt x="924469" y="1916042"/>
                  </a:lnTo>
                  <a:lnTo>
                    <a:pt x="923554" y="1913993"/>
                  </a:lnTo>
                  <a:cubicBezTo>
                    <a:pt x="922435" y="1900037"/>
                    <a:pt x="932171" y="1877864"/>
                    <a:pt x="949682" y="1857258"/>
                  </a:cubicBezTo>
                  <a:cubicBezTo>
                    <a:pt x="958437" y="1846955"/>
                    <a:pt x="967893" y="1838506"/>
                    <a:pt x="976904" y="1832491"/>
                  </a:cubicBezTo>
                  <a:lnTo>
                    <a:pt x="980336" y="1830615"/>
                  </a:lnTo>
                  <a:lnTo>
                    <a:pt x="978376" y="1830983"/>
                  </a:lnTo>
                  <a:cubicBezTo>
                    <a:pt x="967593" y="1832033"/>
                    <a:pt x="954925" y="1831481"/>
                    <a:pt x="941625" y="1829050"/>
                  </a:cubicBezTo>
                  <a:cubicBezTo>
                    <a:pt x="915025" y="1824188"/>
                    <a:pt x="893449" y="1813190"/>
                    <a:pt x="885479" y="1801680"/>
                  </a:cubicBezTo>
                  <a:lnTo>
                    <a:pt x="884890" y="1799514"/>
                  </a:lnTo>
                  <a:lnTo>
                    <a:pt x="886207" y="1797697"/>
                  </a:lnTo>
                  <a:cubicBezTo>
                    <a:pt x="897733" y="1789750"/>
                    <a:pt x="921804" y="1787095"/>
                    <a:pt x="948405" y="1791957"/>
                  </a:cubicBezTo>
                  <a:cubicBezTo>
                    <a:pt x="955055" y="1793172"/>
                    <a:pt x="961391" y="1794771"/>
                    <a:pt x="967279" y="1796666"/>
                  </a:cubicBezTo>
                  <a:lnTo>
                    <a:pt x="980408" y="1801925"/>
                  </a:lnTo>
                  <a:lnTo>
                    <a:pt x="972998" y="1789646"/>
                  </a:lnTo>
                  <a:cubicBezTo>
                    <a:pt x="970178" y="1784141"/>
                    <a:pt x="967578" y="1778145"/>
                    <a:pt x="965305" y="1771779"/>
                  </a:cubicBezTo>
                  <a:cubicBezTo>
                    <a:pt x="960761" y="1759045"/>
                    <a:pt x="958172" y="1746632"/>
                    <a:pt x="957468" y="1735820"/>
                  </a:cubicBezTo>
                  <a:lnTo>
                    <a:pt x="957823" y="1733119"/>
                  </a:lnTo>
                  <a:lnTo>
                    <a:pt x="957771" y="1733196"/>
                  </a:lnTo>
                  <a:cubicBezTo>
                    <a:pt x="950839" y="1741523"/>
                    <a:pt x="941442" y="1750036"/>
                    <a:pt x="930275" y="1757658"/>
                  </a:cubicBezTo>
                  <a:cubicBezTo>
                    <a:pt x="907939" y="1772902"/>
                    <a:pt x="884864" y="1780248"/>
                    <a:pt x="871103" y="1777666"/>
                  </a:cubicBezTo>
                  <a:lnTo>
                    <a:pt x="869162" y="1776540"/>
                  </a:lnTo>
                  <a:lnTo>
                    <a:pt x="868821" y="1774322"/>
                  </a:lnTo>
                  <a:cubicBezTo>
                    <a:pt x="871432" y="1760567"/>
                    <a:pt x="886684" y="1741756"/>
                    <a:pt x="909019" y="1726513"/>
                  </a:cubicBezTo>
                  <a:cubicBezTo>
                    <a:pt x="920187" y="1718891"/>
                    <a:pt x="931539" y="1713243"/>
                    <a:pt x="941821" y="1709824"/>
                  </a:cubicBezTo>
                  <a:lnTo>
                    <a:pt x="945626" y="1708923"/>
                  </a:lnTo>
                  <a:lnTo>
                    <a:pt x="943639" y="1708759"/>
                  </a:lnTo>
                  <a:cubicBezTo>
                    <a:pt x="932962" y="1706920"/>
                    <a:pt x="920891" y="1703039"/>
                    <a:pt x="908706" y="1697178"/>
                  </a:cubicBezTo>
                  <a:cubicBezTo>
                    <a:pt x="896522" y="1691318"/>
                    <a:pt x="885955" y="1684310"/>
                    <a:pt x="877853" y="1677116"/>
                  </a:cubicBezTo>
                  <a:lnTo>
                    <a:pt x="867294" y="1663192"/>
                  </a:lnTo>
                  <a:lnTo>
                    <a:pt x="858613" y="1662772"/>
                  </a:lnTo>
                  <a:cubicBezTo>
                    <a:pt x="848630" y="1660990"/>
                    <a:pt x="839351" y="1658343"/>
                    <a:pt x="831228" y="1655124"/>
                  </a:cubicBezTo>
                  <a:lnTo>
                    <a:pt x="811618" y="1644502"/>
                  </a:lnTo>
                  <a:lnTo>
                    <a:pt x="811164" y="1645378"/>
                  </a:lnTo>
                  <a:lnTo>
                    <a:pt x="810591" y="1645450"/>
                  </a:lnTo>
                  <a:lnTo>
                    <a:pt x="811586" y="1695554"/>
                  </a:lnTo>
                  <a:cubicBezTo>
                    <a:pt x="806835" y="1722175"/>
                    <a:pt x="795928" y="1743796"/>
                    <a:pt x="784450" y="1751815"/>
                  </a:cubicBezTo>
                  <a:lnTo>
                    <a:pt x="782287" y="1752412"/>
                  </a:lnTo>
                  <a:lnTo>
                    <a:pt x="780465" y="1751104"/>
                  </a:lnTo>
                  <a:cubicBezTo>
                    <a:pt x="772470" y="1739610"/>
                    <a:pt x="769715" y="1715550"/>
                    <a:pt x="774466" y="1688929"/>
                  </a:cubicBezTo>
                  <a:cubicBezTo>
                    <a:pt x="776842" y="1675620"/>
                    <a:pt x="780756" y="1663559"/>
                    <a:pt x="785512" y="1653824"/>
                  </a:cubicBezTo>
                  <a:lnTo>
                    <a:pt x="786848" y="1651608"/>
                  </a:lnTo>
                  <a:lnTo>
                    <a:pt x="780514" y="1654679"/>
                  </a:lnTo>
                  <a:cubicBezTo>
                    <a:pt x="770386" y="1658526"/>
                    <a:pt x="758018" y="1661323"/>
                    <a:pt x="744546" y="1662473"/>
                  </a:cubicBezTo>
                  <a:cubicBezTo>
                    <a:pt x="717603" y="1664774"/>
                    <a:pt x="693895" y="1659834"/>
                    <a:pt x="683180" y="1650823"/>
                  </a:cubicBezTo>
                  <a:lnTo>
                    <a:pt x="682043" y="1648889"/>
                  </a:lnTo>
                  <a:lnTo>
                    <a:pt x="682835" y="1646790"/>
                  </a:lnTo>
                  <a:cubicBezTo>
                    <a:pt x="691868" y="1636092"/>
                    <a:pt x="714395" y="1627204"/>
                    <a:pt x="741338" y="1624903"/>
                  </a:cubicBezTo>
                  <a:cubicBezTo>
                    <a:pt x="754810" y="1623752"/>
                    <a:pt x="767472" y="1624412"/>
                    <a:pt x="778107" y="1626486"/>
                  </a:cubicBezTo>
                  <a:lnTo>
                    <a:pt x="781864" y="1627570"/>
                  </a:lnTo>
                  <a:lnTo>
                    <a:pt x="780214" y="1626452"/>
                  </a:lnTo>
                  <a:cubicBezTo>
                    <a:pt x="771818" y="1619604"/>
                    <a:pt x="763212" y="1610292"/>
                    <a:pt x="755480" y="1599201"/>
                  </a:cubicBezTo>
                  <a:cubicBezTo>
                    <a:pt x="740016" y="1577018"/>
                    <a:pt x="732441" y="1554017"/>
                    <a:pt x="734886" y="1540231"/>
                  </a:cubicBezTo>
                  <a:lnTo>
                    <a:pt x="735993" y="1538279"/>
                  </a:lnTo>
                  <a:lnTo>
                    <a:pt x="738208" y="1537915"/>
                  </a:lnTo>
                  <a:cubicBezTo>
                    <a:pt x="751988" y="1540390"/>
                    <a:pt x="770949" y="1555454"/>
                    <a:pt x="786413" y="1577636"/>
                  </a:cubicBezTo>
                  <a:cubicBezTo>
                    <a:pt x="790279" y="1583182"/>
                    <a:pt x="793652" y="1588779"/>
                    <a:pt x="796499" y="1594271"/>
                  </a:cubicBezTo>
                  <a:lnTo>
                    <a:pt x="802118" y="1607250"/>
                  </a:lnTo>
                  <a:lnTo>
                    <a:pt x="805502" y="1593313"/>
                  </a:lnTo>
                  <a:cubicBezTo>
                    <a:pt x="807377" y="1587419"/>
                    <a:pt x="809752" y="1581331"/>
                    <a:pt x="812622" y="1575210"/>
                  </a:cubicBezTo>
                  <a:cubicBezTo>
                    <a:pt x="824101" y="1550726"/>
                    <a:pt x="840233" y="1532665"/>
                    <a:pt x="853395" y="1527890"/>
                  </a:cubicBezTo>
                  <a:lnTo>
                    <a:pt x="855639" y="1527873"/>
                  </a:lnTo>
                  <a:lnTo>
                    <a:pt x="857060" y="1529609"/>
                  </a:lnTo>
                  <a:cubicBezTo>
                    <a:pt x="861808" y="1542780"/>
                    <a:pt x="858242" y="1566733"/>
                    <a:pt x="846763" y="1591217"/>
                  </a:cubicBezTo>
                  <a:cubicBezTo>
                    <a:pt x="841023" y="1603459"/>
                    <a:pt x="834121" y="1614095"/>
                    <a:pt x="827008" y="1622268"/>
                  </a:cubicBezTo>
                  <a:lnTo>
                    <a:pt x="824560" y="1624623"/>
                  </a:lnTo>
                  <a:lnTo>
                    <a:pt x="828479" y="1623871"/>
                  </a:lnTo>
                  <a:cubicBezTo>
                    <a:pt x="839258" y="1622776"/>
                    <a:pt x="851928" y="1623275"/>
                    <a:pt x="865238" y="1625651"/>
                  </a:cubicBezTo>
                  <a:cubicBezTo>
                    <a:pt x="891858" y="1630402"/>
                    <a:pt x="913479" y="1641310"/>
                    <a:pt x="921498" y="1652786"/>
                  </a:cubicBezTo>
                  <a:lnTo>
                    <a:pt x="922095" y="1654949"/>
                  </a:lnTo>
                  <a:lnTo>
                    <a:pt x="920786" y="1656772"/>
                  </a:lnTo>
                  <a:lnTo>
                    <a:pt x="912927" y="1659178"/>
                  </a:lnTo>
                  <a:lnTo>
                    <a:pt x="925051" y="1663197"/>
                  </a:lnTo>
                  <a:cubicBezTo>
                    <a:pt x="931143" y="1666128"/>
                    <a:pt x="936831" y="1669345"/>
                    <a:pt x="942009" y="1672729"/>
                  </a:cubicBezTo>
                  <a:lnTo>
                    <a:pt x="953281" y="1681272"/>
                  </a:lnTo>
                  <a:lnTo>
                    <a:pt x="949380" y="1667471"/>
                  </a:lnTo>
                  <a:cubicBezTo>
                    <a:pt x="948116" y="1661416"/>
                    <a:pt x="947194" y="1654947"/>
                    <a:pt x="946685" y="1648206"/>
                  </a:cubicBezTo>
                  <a:cubicBezTo>
                    <a:pt x="944652" y="1621241"/>
                    <a:pt x="949827" y="1597583"/>
                    <a:pt x="958944" y="1586958"/>
                  </a:cubicBezTo>
                  <a:lnTo>
                    <a:pt x="960889" y="1585840"/>
                  </a:lnTo>
                  <a:lnTo>
                    <a:pt x="962981" y="1586653"/>
                  </a:lnTo>
                  <a:lnTo>
                    <a:pt x="963523" y="1587540"/>
                  </a:lnTo>
                  <a:lnTo>
                    <a:pt x="964166" y="1556114"/>
                  </a:lnTo>
                  <a:lnTo>
                    <a:pt x="964827" y="1553613"/>
                  </a:lnTo>
                  <a:lnTo>
                    <a:pt x="959609" y="1558337"/>
                  </a:lnTo>
                  <a:cubicBezTo>
                    <a:pt x="950966" y="1564871"/>
                    <a:pt x="939881" y="1571026"/>
                    <a:pt x="927273" y="1575910"/>
                  </a:cubicBezTo>
                  <a:cubicBezTo>
                    <a:pt x="902057" y="1585678"/>
                    <a:pt x="877916" y="1587587"/>
                    <a:pt x="865102" y="1581945"/>
                  </a:cubicBezTo>
                  <a:lnTo>
                    <a:pt x="863468" y="1580407"/>
                  </a:lnTo>
                  <a:lnTo>
                    <a:pt x="863640" y="1578169"/>
                  </a:lnTo>
                  <a:cubicBezTo>
                    <a:pt x="866474" y="1571769"/>
                    <a:pt x="872674" y="1564855"/>
                    <a:pt x="881316" y="1558321"/>
                  </a:cubicBezTo>
                  <a:lnTo>
                    <a:pt x="901297" y="1547463"/>
                  </a:lnTo>
                  <a:lnTo>
                    <a:pt x="888968" y="1540846"/>
                  </a:lnTo>
                  <a:cubicBezTo>
                    <a:pt x="880600" y="1533963"/>
                    <a:pt x="872033" y="1524615"/>
                    <a:pt x="864347" y="1513492"/>
                  </a:cubicBezTo>
                  <a:cubicBezTo>
                    <a:pt x="856662" y="1502368"/>
                    <a:pt x="850949" y="1491048"/>
                    <a:pt x="847470" y="1480787"/>
                  </a:cubicBezTo>
                  <a:lnTo>
                    <a:pt x="846859" y="1478272"/>
                  </a:lnTo>
                  <a:lnTo>
                    <a:pt x="844524" y="1484913"/>
                  </a:lnTo>
                  <a:cubicBezTo>
                    <a:pt x="840041" y="1494777"/>
                    <a:pt x="833229" y="1505471"/>
                    <a:pt x="824474" y="1515774"/>
                  </a:cubicBezTo>
                  <a:cubicBezTo>
                    <a:pt x="806963" y="1536380"/>
                    <a:pt x="786651" y="1549567"/>
                    <a:pt x="772697" y="1550714"/>
                  </a:cubicBezTo>
                  <a:lnTo>
                    <a:pt x="770528" y="1550141"/>
                  </a:lnTo>
                  <a:lnTo>
                    <a:pt x="769612" y="1548092"/>
                  </a:lnTo>
                  <a:cubicBezTo>
                    <a:pt x="768493" y="1534136"/>
                    <a:pt x="778230" y="1511963"/>
                    <a:pt x="795740" y="1491357"/>
                  </a:cubicBezTo>
                  <a:cubicBezTo>
                    <a:pt x="804496" y="1481054"/>
                    <a:pt x="813951" y="1472606"/>
                    <a:pt x="822963" y="1466590"/>
                  </a:cubicBezTo>
                  <a:lnTo>
                    <a:pt x="826394" y="1464714"/>
                  </a:lnTo>
                  <a:lnTo>
                    <a:pt x="824435" y="1465082"/>
                  </a:lnTo>
                  <a:cubicBezTo>
                    <a:pt x="813651" y="1466131"/>
                    <a:pt x="800984" y="1465580"/>
                    <a:pt x="787683" y="1463149"/>
                  </a:cubicBezTo>
                  <a:cubicBezTo>
                    <a:pt x="761083" y="1458287"/>
                    <a:pt x="739508" y="1447289"/>
                    <a:pt x="731537" y="1435778"/>
                  </a:cubicBezTo>
                  <a:lnTo>
                    <a:pt x="730949" y="1433613"/>
                  </a:lnTo>
                  <a:lnTo>
                    <a:pt x="732265" y="1431796"/>
                  </a:lnTo>
                  <a:cubicBezTo>
                    <a:pt x="743792" y="1423849"/>
                    <a:pt x="767863" y="1421194"/>
                    <a:pt x="794463" y="1426056"/>
                  </a:cubicBezTo>
                  <a:cubicBezTo>
                    <a:pt x="801113" y="1427271"/>
                    <a:pt x="807449" y="1428870"/>
                    <a:pt x="813337" y="1430765"/>
                  </a:cubicBezTo>
                  <a:lnTo>
                    <a:pt x="826466" y="1436024"/>
                  </a:lnTo>
                  <a:lnTo>
                    <a:pt x="819056" y="1423745"/>
                  </a:lnTo>
                  <a:cubicBezTo>
                    <a:pt x="816237" y="1418240"/>
                    <a:pt x="813636" y="1412245"/>
                    <a:pt x="811364" y="1405878"/>
                  </a:cubicBezTo>
                  <a:cubicBezTo>
                    <a:pt x="802274" y="1380410"/>
                    <a:pt x="801011" y="1356226"/>
                    <a:pt x="806994" y="1343568"/>
                  </a:cubicBezTo>
                  <a:lnTo>
                    <a:pt x="808575" y="1341975"/>
                  </a:lnTo>
                  <a:lnTo>
                    <a:pt x="810807" y="1342207"/>
                  </a:lnTo>
                  <a:cubicBezTo>
                    <a:pt x="823452" y="1348216"/>
                    <a:pt x="837787" y="1367735"/>
                    <a:pt x="846877" y="1393203"/>
                  </a:cubicBezTo>
                  <a:cubicBezTo>
                    <a:pt x="851422" y="1405937"/>
                    <a:pt x="854010" y="1418349"/>
                    <a:pt x="854714" y="1429161"/>
                  </a:cubicBezTo>
                  <a:lnTo>
                    <a:pt x="854635" y="1432557"/>
                  </a:lnTo>
                  <a:lnTo>
                    <a:pt x="856887" y="1429264"/>
                  </a:lnTo>
                  <a:cubicBezTo>
                    <a:pt x="863771" y="1420896"/>
                    <a:pt x="873118" y="1412329"/>
                    <a:pt x="884242" y="1404643"/>
                  </a:cubicBezTo>
                  <a:cubicBezTo>
                    <a:pt x="906489" y="1389272"/>
                    <a:pt x="929522" y="1381792"/>
                    <a:pt x="943297" y="1384295"/>
                  </a:cubicBezTo>
                  <a:lnTo>
                    <a:pt x="945244" y="1385410"/>
                  </a:lnTo>
                  <a:lnTo>
                    <a:pt x="945598" y="1387626"/>
                  </a:lnTo>
                  <a:cubicBezTo>
                    <a:pt x="943067" y="1401397"/>
                    <a:pt x="927924" y="1420294"/>
                    <a:pt x="905676" y="1435666"/>
                  </a:cubicBezTo>
                  <a:lnTo>
                    <a:pt x="858972" y="1455862"/>
                  </a:lnTo>
                  <a:lnTo>
                    <a:pt x="859736" y="1456727"/>
                  </a:lnTo>
                  <a:lnTo>
                    <a:pt x="859475" y="1457060"/>
                  </a:lnTo>
                  <a:lnTo>
                    <a:pt x="877046" y="1470316"/>
                  </a:lnTo>
                  <a:cubicBezTo>
                    <a:pt x="883345" y="1476371"/>
                    <a:pt x="889606" y="1483714"/>
                    <a:pt x="895370" y="1492057"/>
                  </a:cubicBezTo>
                  <a:cubicBezTo>
                    <a:pt x="903055" y="1503181"/>
                    <a:pt x="908768" y="1514501"/>
                    <a:pt x="912247" y="1524762"/>
                  </a:cubicBezTo>
                  <a:lnTo>
                    <a:pt x="914330" y="1540582"/>
                  </a:lnTo>
                  <a:lnTo>
                    <a:pt x="949389" y="1531952"/>
                  </a:lnTo>
                  <a:lnTo>
                    <a:pt x="953299" y="1531939"/>
                  </a:lnTo>
                  <a:lnTo>
                    <a:pt x="951402" y="1531329"/>
                  </a:lnTo>
                  <a:cubicBezTo>
                    <a:pt x="941421" y="1527111"/>
                    <a:pt x="930549" y="1520587"/>
                    <a:pt x="920015" y="1512111"/>
                  </a:cubicBezTo>
                  <a:cubicBezTo>
                    <a:pt x="898949" y="1495158"/>
                    <a:pt x="885224" y="1475205"/>
                    <a:pt x="883704" y="1461287"/>
                  </a:cubicBezTo>
                  <a:lnTo>
                    <a:pt x="884219" y="1459103"/>
                  </a:lnTo>
                  <a:lnTo>
                    <a:pt x="886242" y="1458133"/>
                  </a:lnTo>
                  <a:cubicBezTo>
                    <a:pt x="900164" y="1456641"/>
                    <a:pt x="922589" y="1465781"/>
                    <a:pt x="943656" y="1482734"/>
                  </a:cubicBezTo>
                  <a:cubicBezTo>
                    <a:pt x="948923" y="1486973"/>
                    <a:pt x="953730" y="1491398"/>
                    <a:pt x="958003" y="1495870"/>
                  </a:cubicBezTo>
                  <a:lnTo>
                    <a:pt x="967039" y="1506752"/>
                  </a:lnTo>
                  <a:lnTo>
                    <a:pt x="966377" y="1492426"/>
                  </a:lnTo>
                  <a:cubicBezTo>
                    <a:pt x="966522" y="1486242"/>
                    <a:pt x="967094" y="1479732"/>
                    <a:pt x="968131" y="1473052"/>
                  </a:cubicBezTo>
                  <a:cubicBezTo>
                    <a:pt x="972280" y="1446331"/>
                    <a:pt x="982697" y="1424469"/>
                    <a:pt x="993990" y="1416193"/>
                  </a:cubicBezTo>
                  <a:lnTo>
                    <a:pt x="996139" y="1415547"/>
                  </a:lnTo>
                  <a:lnTo>
                    <a:pt x="997991" y="1416814"/>
                  </a:lnTo>
                  <a:cubicBezTo>
                    <a:pt x="1006243" y="1428125"/>
                    <a:pt x="1009541" y="1452116"/>
                    <a:pt x="1005392" y="1478837"/>
                  </a:cubicBezTo>
                  <a:cubicBezTo>
                    <a:pt x="1003317" y="1492198"/>
                    <a:pt x="999676" y="1504343"/>
                    <a:pt x="995142" y="1514184"/>
                  </a:cubicBezTo>
                  <a:lnTo>
                    <a:pt x="993453" y="1517131"/>
                  </a:lnTo>
                  <a:lnTo>
                    <a:pt x="997003" y="1515309"/>
                  </a:lnTo>
                  <a:cubicBezTo>
                    <a:pt x="1007043" y="1511235"/>
                    <a:pt x="1019344" y="1508159"/>
                    <a:pt x="1032786" y="1506705"/>
                  </a:cubicBezTo>
                  <a:lnTo>
                    <a:pt x="1040055" y="1506853"/>
                  </a:lnTo>
                  <a:lnTo>
                    <a:pt x="1036834" y="1485486"/>
                  </a:lnTo>
                  <a:lnTo>
                    <a:pt x="1017181" y="1483433"/>
                  </a:lnTo>
                  <a:lnTo>
                    <a:pt x="1015547" y="1481895"/>
                  </a:lnTo>
                  <a:lnTo>
                    <a:pt x="1015718" y="1479658"/>
                  </a:lnTo>
                  <a:cubicBezTo>
                    <a:pt x="1021387" y="1466856"/>
                    <a:pt x="1040516" y="1452004"/>
                    <a:pt x="1065731" y="1442236"/>
                  </a:cubicBezTo>
                  <a:cubicBezTo>
                    <a:pt x="1078339" y="1437353"/>
                    <a:pt x="1090678" y="1434433"/>
                    <a:pt x="1101467" y="1433440"/>
                  </a:cubicBezTo>
                  <a:lnTo>
                    <a:pt x="1105378" y="1433427"/>
                  </a:lnTo>
                  <a:lnTo>
                    <a:pt x="1103480" y="1432816"/>
                  </a:lnTo>
                  <a:cubicBezTo>
                    <a:pt x="1093500" y="1428599"/>
                    <a:pt x="1082627" y="1422075"/>
                    <a:pt x="1072094" y="1413599"/>
                  </a:cubicBezTo>
                  <a:lnTo>
                    <a:pt x="1051449" y="1392092"/>
                  </a:lnTo>
                  <a:lnTo>
                    <a:pt x="1035005" y="1388361"/>
                  </a:lnTo>
                  <a:lnTo>
                    <a:pt x="991971" y="1362106"/>
                  </a:lnTo>
                  <a:lnTo>
                    <a:pt x="991301" y="1362984"/>
                  </a:lnTo>
                  <a:lnTo>
                    <a:pt x="990725" y="1362955"/>
                  </a:lnTo>
                  <a:lnTo>
                    <a:pt x="982996" y="1412471"/>
                  </a:lnTo>
                  <a:cubicBezTo>
                    <a:pt x="973690" y="1437860"/>
                    <a:pt x="959190" y="1457256"/>
                    <a:pt x="946494" y="1463158"/>
                  </a:cubicBezTo>
                  <a:lnTo>
                    <a:pt x="944260" y="1463370"/>
                  </a:lnTo>
                  <a:lnTo>
                    <a:pt x="942692" y="1461764"/>
                  </a:lnTo>
                  <a:cubicBezTo>
                    <a:pt x="936817" y="1449056"/>
                    <a:pt x="938286" y="1424884"/>
                    <a:pt x="947592" y="1399494"/>
                  </a:cubicBezTo>
                  <a:cubicBezTo>
                    <a:pt x="952245" y="1386799"/>
                    <a:pt x="958197" y="1375603"/>
                    <a:pt x="964572" y="1366843"/>
                  </a:cubicBezTo>
                  <a:lnTo>
                    <a:pt x="966274" y="1364893"/>
                  </a:lnTo>
                  <a:lnTo>
                    <a:pt x="959502" y="1366816"/>
                  </a:lnTo>
                  <a:cubicBezTo>
                    <a:pt x="948859" y="1368844"/>
                    <a:pt x="936194" y="1369449"/>
                    <a:pt x="922727" y="1368240"/>
                  </a:cubicBezTo>
                  <a:cubicBezTo>
                    <a:pt x="895794" y="1365822"/>
                    <a:pt x="873306" y="1356837"/>
                    <a:pt x="864319" y="1346100"/>
                  </a:cubicBezTo>
                  <a:lnTo>
                    <a:pt x="863536" y="1343998"/>
                  </a:lnTo>
                  <a:lnTo>
                    <a:pt x="864681" y="1342068"/>
                  </a:lnTo>
                  <a:cubicBezTo>
                    <a:pt x="875436" y="1333104"/>
                    <a:pt x="899165" y="1328266"/>
                    <a:pt x="926098" y="1330684"/>
                  </a:cubicBezTo>
                  <a:cubicBezTo>
                    <a:pt x="939565" y="1331893"/>
                    <a:pt x="951920" y="1334743"/>
                    <a:pt x="962032" y="1338634"/>
                  </a:cubicBezTo>
                  <a:lnTo>
                    <a:pt x="965543" y="1340355"/>
                  </a:lnTo>
                  <a:lnTo>
                    <a:pt x="964113" y="1338967"/>
                  </a:lnTo>
                  <a:cubicBezTo>
                    <a:pt x="957035" y="1330763"/>
                    <a:pt x="950179" y="1320097"/>
                    <a:pt x="944492" y="1307831"/>
                  </a:cubicBezTo>
                  <a:cubicBezTo>
                    <a:pt x="933120" y="1283298"/>
                    <a:pt x="929657" y="1259330"/>
                    <a:pt x="934462" y="1246179"/>
                  </a:cubicBezTo>
                  <a:close/>
                  <a:moveTo>
                    <a:pt x="2484281" y="810634"/>
                  </a:moveTo>
                  <a:lnTo>
                    <a:pt x="2487555" y="812914"/>
                  </a:lnTo>
                  <a:cubicBezTo>
                    <a:pt x="2495864" y="819867"/>
                    <a:pt x="2504353" y="829286"/>
                    <a:pt x="2511945" y="840474"/>
                  </a:cubicBezTo>
                  <a:lnTo>
                    <a:pt x="2514994" y="846506"/>
                  </a:lnTo>
                  <a:lnTo>
                    <a:pt x="2543452" y="825197"/>
                  </a:lnTo>
                  <a:lnTo>
                    <a:pt x="2545830" y="824178"/>
                  </a:lnTo>
                  <a:lnTo>
                    <a:pt x="2538895" y="822974"/>
                  </a:lnTo>
                  <a:cubicBezTo>
                    <a:pt x="2528425" y="820186"/>
                    <a:pt x="2516750" y="815239"/>
                    <a:pt x="2505140" y="808310"/>
                  </a:cubicBezTo>
                  <a:lnTo>
                    <a:pt x="2503913" y="807345"/>
                  </a:lnTo>
                  <a:lnTo>
                    <a:pt x="2487675" y="810742"/>
                  </a:lnTo>
                  <a:close/>
                  <a:moveTo>
                    <a:pt x="2553792" y="788197"/>
                  </a:moveTo>
                  <a:lnTo>
                    <a:pt x="2545393" y="792386"/>
                  </a:lnTo>
                  <a:lnTo>
                    <a:pt x="2553395" y="798677"/>
                  </a:lnTo>
                  <a:lnTo>
                    <a:pt x="2555813" y="801750"/>
                  </a:lnTo>
                  <a:lnTo>
                    <a:pt x="2555126" y="799879"/>
                  </a:lnTo>
                  <a:close/>
                  <a:moveTo>
                    <a:pt x="1457101" y="1088571"/>
                  </a:moveTo>
                  <a:lnTo>
                    <a:pt x="1474303" y="1097394"/>
                  </a:lnTo>
                  <a:lnTo>
                    <a:pt x="1490098" y="1114299"/>
                  </a:lnTo>
                  <a:lnTo>
                    <a:pt x="1505072" y="1120036"/>
                  </a:lnTo>
                  <a:lnTo>
                    <a:pt x="1506252" y="1121944"/>
                  </a:lnTo>
                  <a:lnTo>
                    <a:pt x="1505507" y="1124061"/>
                  </a:lnTo>
                  <a:lnTo>
                    <a:pt x="1501101" y="1126956"/>
                  </a:lnTo>
                  <a:lnTo>
                    <a:pt x="1509753" y="1140771"/>
                  </a:lnTo>
                  <a:lnTo>
                    <a:pt x="1515560" y="1153668"/>
                  </a:lnTo>
                  <a:lnTo>
                    <a:pt x="1518743" y="1139684"/>
                  </a:lnTo>
                  <a:cubicBezTo>
                    <a:pt x="1520531" y="1133763"/>
                    <a:pt x="1522818" y="1127642"/>
                    <a:pt x="1525599" y="1121480"/>
                  </a:cubicBezTo>
                  <a:lnTo>
                    <a:pt x="1530159" y="1114080"/>
                  </a:lnTo>
                  <a:lnTo>
                    <a:pt x="1526164" y="1097467"/>
                  </a:lnTo>
                  <a:lnTo>
                    <a:pt x="1526362" y="1087811"/>
                  </a:lnTo>
                  <a:lnTo>
                    <a:pt x="1497631" y="1086574"/>
                  </a:lnTo>
                  <a:lnTo>
                    <a:pt x="1485456" y="1081591"/>
                  </a:lnTo>
                  <a:close/>
                  <a:moveTo>
                    <a:pt x="483376" y="1354625"/>
                  </a:moveTo>
                  <a:lnTo>
                    <a:pt x="482829" y="1355446"/>
                  </a:lnTo>
                  <a:lnTo>
                    <a:pt x="482252" y="1355455"/>
                  </a:lnTo>
                  <a:lnTo>
                    <a:pt x="481244" y="1366665"/>
                  </a:lnTo>
                  <a:lnTo>
                    <a:pt x="487474" y="1369905"/>
                  </a:lnTo>
                  <a:lnTo>
                    <a:pt x="496927" y="1380137"/>
                  </a:lnTo>
                  <a:lnTo>
                    <a:pt x="500808" y="1382513"/>
                  </a:lnTo>
                  <a:cubicBezTo>
                    <a:pt x="505459" y="1386256"/>
                    <a:pt x="509705" y="1390165"/>
                    <a:pt x="513479" y="1394114"/>
                  </a:cubicBezTo>
                  <a:lnTo>
                    <a:pt x="521459" y="1403724"/>
                  </a:lnTo>
                  <a:lnTo>
                    <a:pt x="520874" y="1391072"/>
                  </a:lnTo>
                  <a:lnTo>
                    <a:pt x="522276" y="1375589"/>
                  </a:lnTo>
                  <a:lnTo>
                    <a:pt x="501708" y="1367328"/>
                  </a:lnTo>
                  <a:close/>
                  <a:moveTo>
                    <a:pt x="1548923" y="1044306"/>
                  </a:moveTo>
                  <a:lnTo>
                    <a:pt x="1549168" y="1045368"/>
                  </a:lnTo>
                  <a:lnTo>
                    <a:pt x="1548780" y="1045536"/>
                  </a:lnTo>
                  <a:lnTo>
                    <a:pt x="1551479" y="1051460"/>
                  </a:lnTo>
                  <a:lnTo>
                    <a:pt x="1567960" y="1052170"/>
                  </a:lnTo>
                  <a:lnTo>
                    <a:pt x="1571718" y="1053254"/>
                  </a:lnTo>
                  <a:lnTo>
                    <a:pt x="1570067" y="1052136"/>
                  </a:lnTo>
                  <a:lnTo>
                    <a:pt x="1566371" y="1048062"/>
                  </a:lnTo>
                  <a:close/>
                  <a:moveTo>
                    <a:pt x="2180183" y="862204"/>
                  </a:moveTo>
                  <a:lnTo>
                    <a:pt x="2179469" y="863111"/>
                  </a:lnTo>
                  <a:lnTo>
                    <a:pt x="2179095" y="862914"/>
                  </a:lnTo>
                  <a:lnTo>
                    <a:pt x="2169214" y="882581"/>
                  </a:lnTo>
                  <a:lnTo>
                    <a:pt x="2167266" y="884943"/>
                  </a:lnTo>
                  <a:lnTo>
                    <a:pt x="2166897" y="889639"/>
                  </a:lnTo>
                  <a:lnTo>
                    <a:pt x="2163885" y="903458"/>
                  </a:lnTo>
                  <a:lnTo>
                    <a:pt x="2174767" y="894117"/>
                  </a:lnTo>
                  <a:cubicBezTo>
                    <a:pt x="2179730" y="890425"/>
                    <a:pt x="2185211" y="886868"/>
                    <a:pt x="2191114" y="883573"/>
                  </a:cubicBezTo>
                  <a:lnTo>
                    <a:pt x="2193752" y="882517"/>
                  </a:lnTo>
                  <a:close/>
                  <a:moveTo>
                    <a:pt x="2719069" y="707537"/>
                  </a:moveTo>
                  <a:lnTo>
                    <a:pt x="2718759" y="708473"/>
                  </a:lnTo>
                  <a:lnTo>
                    <a:pt x="2718162" y="708391"/>
                  </a:lnTo>
                  <a:lnTo>
                    <a:pt x="2727073" y="757959"/>
                  </a:lnTo>
                  <a:cubicBezTo>
                    <a:pt x="2726821" y="771477"/>
                    <a:pt x="2724852" y="784003"/>
                    <a:pt x="2721688" y="794365"/>
                  </a:cubicBezTo>
                  <a:lnTo>
                    <a:pt x="2714145" y="808428"/>
                  </a:lnTo>
                  <a:lnTo>
                    <a:pt x="2747649" y="821883"/>
                  </a:lnTo>
                  <a:lnTo>
                    <a:pt x="2750832" y="824155"/>
                  </a:lnTo>
                  <a:lnTo>
                    <a:pt x="2749648" y="822552"/>
                  </a:lnTo>
                  <a:cubicBezTo>
                    <a:pt x="2744006" y="813302"/>
                    <a:pt x="2738984" y="801659"/>
                    <a:pt x="2735379" y="788628"/>
                  </a:cubicBezTo>
                  <a:cubicBezTo>
                    <a:pt x="2728168" y="762566"/>
                    <a:pt x="2728670" y="738354"/>
                    <a:pt x="2735559" y="726166"/>
                  </a:cubicBezTo>
                  <a:lnTo>
                    <a:pt x="2737252" y="724693"/>
                  </a:lnTo>
                  <a:lnTo>
                    <a:pt x="2739461" y="725086"/>
                  </a:lnTo>
                  <a:cubicBezTo>
                    <a:pt x="2751635" y="732000"/>
                    <a:pt x="2764511" y="752511"/>
                    <a:pt x="2771722" y="778573"/>
                  </a:cubicBezTo>
                  <a:cubicBezTo>
                    <a:pt x="2773524" y="785088"/>
                    <a:pt x="2774845" y="791488"/>
                    <a:pt x="2775704" y="797613"/>
                  </a:cubicBezTo>
                  <a:lnTo>
                    <a:pt x="2776690" y="811722"/>
                  </a:lnTo>
                  <a:lnTo>
                    <a:pt x="2784514" y="799703"/>
                  </a:lnTo>
                  <a:cubicBezTo>
                    <a:pt x="2788241" y="794767"/>
                    <a:pt x="2792505" y="789815"/>
                    <a:pt x="2797246" y="784996"/>
                  </a:cubicBezTo>
                  <a:cubicBezTo>
                    <a:pt x="2816212" y="765721"/>
                    <a:pt x="2837430" y="754049"/>
                    <a:pt x="2851430" y="753921"/>
                  </a:cubicBezTo>
                  <a:lnTo>
                    <a:pt x="2853553" y="754650"/>
                  </a:lnTo>
                  <a:lnTo>
                    <a:pt x="2854316" y="756760"/>
                  </a:lnTo>
                  <a:cubicBezTo>
                    <a:pt x="2854416" y="770761"/>
                    <a:pt x="2843090" y="792166"/>
                    <a:pt x="2824125" y="811442"/>
                  </a:cubicBezTo>
                  <a:cubicBezTo>
                    <a:pt x="2814643" y="821080"/>
                    <a:pt x="2804597" y="828817"/>
                    <a:pt x="2795171" y="834160"/>
                  </a:cubicBezTo>
                  <a:lnTo>
                    <a:pt x="2792080" y="835568"/>
                  </a:lnTo>
                  <a:lnTo>
                    <a:pt x="2796026" y="836161"/>
                  </a:lnTo>
                  <a:cubicBezTo>
                    <a:pt x="2806556" y="838712"/>
                    <a:pt x="2818339" y="843394"/>
                    <a:pt x="2830103" y="850059"/>
                  </a:cubicBezTo>
                  <a:lnTo>
                    <a:pt x="2835912" y="854417"/>
                  </a:lnTo>
                  <a:lnTo>
                    <a:pt x="2845771" y="835183"/>
                  </a:lnTo>
                  <a:lnTo>
                    <a:pt x="2831010" y="822044"/>
                  </a:lnTo>
                  <a:lnTo>
                    <a:pt x="2830581" y="819841"/>
                  </a:lnTo>
                  <a:lnTo>
                    <a:pt x="2832026" y="818125"/>
                  </a:lnTo>
                  <a:cubicBezTo>
                    <a:pt x="2844101" y="811039"/>
                    <a:pt x="2868301" y="810144"/>
                    <a:pt x="2894477" y="816930"/>
                  </a:cubicBezTo>
                  <a:cubicBezTo>
                    <a:pt x="2907566" y="820323"/>
                    <a:pt x="2919289" y="825155"/>
                    <a:pt x="2928629" y="830646"/>
                  </a:cubicBezTo>
                  <a:lnTo>
                    <a:pt x="2931812" y="832918"/>
                  </a:lnTo>
                  <a:lnTo>
                    <a:pt x="2930627" y="831314"/>
                  </a:lnTo>
                  <a:cubicBezTo>
                    <a:pt x="2924986" y="822064"/>
                    <a:pt x="2919964" y="810421"/>
                    <a:pt x="2916359" y="797390"/>
                  </a:cubicBezTo>
                  <a:lnTo>
                    <a:pt x="2912149" y="767883"/>
                  </a:lnTo>
                  <a:lnTo>
                    <a:pt x="2900979" y="755262"/>
                  </a:lnTo>
                  <a:lnTo>
                    <a:pt x="2881175" y="708390"/>
                  </a:lnTo>
                  <a:lnTo>
                    <a:pt x="2880302" y="709147"/>
                  </a:lnTo>
                  <a:lnTo>
                    <a:pt x="2879972" y="708884"/>
                  </a:lnTo>
                  <a:lnTo>
                    <a:pt x="2866570" y="726341"/>
                  </a:lnTo>
                  <a:cubicBezTo>
                    <a:pt x="2860463" y="732590"/>
                    <a:pt x="2853067" y="738788"/>
                    <a:pt x="2844676" y="744482"/>
                  </a:cubicBezTo>
                  <a:cubicBezTo>
                    <a:pt x="2822301" y="759667"/>
                    <a:pt x="2799206" y="766953"/>
                    <a:pt x="2785452" y="764334"/>
                  </a:cubicBezTo>
                  <a:lnTo>
                    <a:pt x="2783514" y="763203"/>
                  </a:lnTo>
                  <a:lnTo>
                    <a:pt x="2783179" y="760984"/>
                  </a:lnTo>
                  <a:lnTo>
                    <a:pt x="2795821" y="737892"/>
                  </a:lnTo>
                  <a:lnTo>
                    <a:pt x="2795205" y="738109"/>
                  </a:lnTo>
                  <a:cubicBezTo>
                    <a:pt x="2788204" y="738102"/>
                    <a:pt x="2779376" y="735224"/>
                    <a:pt x="2769908" y="729957"/>
                  </a:cubicBezTo>
                  <a:lnTo>
                    <a:pt x="2752254" y="716336"/>
                  </a:lnTo>
                  <a:lnTo>
                    <a:pt x="2740108" y="714942"/>
                  </a:lnTo>
                  <a:close/>
                  <a:moveTo>
                    <a:pt x="1776025" y="965433"/>
                  </a:moveTo>
                  <a:lnTo>
                    <a:pt x="1776269" y="966495"/>
                  </a:lnTo>
                  <a:lnTo>
                    <a:pt x="1775882" y="966663"/>
                  </a:lnTo>
                  <a:lnTo>
                    <a:pt x="1785008" y="986691"/>
                  </a:lnTo>
                  <a:lnTo>
                    <a:pt x="1789571" y="1008807"/>
                  </a:lnTo>
                  <a:lnTo>
                    <a:pt x="1798370" y="1003126"/>
                  </a:lnTo>
                  <a:cubicBezTo>
                    <a:pt x="1808442" y="999133"/>
                    <a:pt x="1820768" y="996157"/>
                    <a:pt x="1834222" y="994812"/>
                  </a:cubicBezTo>
                  <a:cubicBezTo>
                    <a:pt x="1847675" y="993467"/>
                    <a:pt x="1860346" y="993944"/>
                    <a:pt x="1871009" y="995864"/>
                  </a:cubicBezTo>
                  <a:lnTo>
                    <a:pt x="1874782" y="996894"/>
                  </a:lnTo>
                  <a:lnTo>
                    <a:pt x="1873116" y="995799"/>
                  </a:lnTo>
                  <a:cubicBezTo>
                    <a:pt x="1864622" y="989073"/>
                    <a:pt x="1855882" y="979887"/>
                    <a:pt x="1847990" y="968908"/>
                  </a:cubicBezTo>
                  <a:lnTo>
                    <a:pt x="1846007" y="965233"/>
                  </a:lnTo>
                  <a:lnTo>
                    <a:pt x="1826694" y="969877"/>
                  </a:lnTo>
                  <a:cubicBezTo>
                    <a:pt x="1816612" y="970968"/>
                    <a:pt x="1806963" y="971031"/>
                    <a:pt x="1798263" y="970220"/>
                  </a:cubicBezTo>
                  <a:close/>
                  <a:moveTo>
                    <a:pt x="2275493" y="824838"/>
                  </a:moveTo>
                  <a:lnTo>
                    <a:pt x="2269721" y="828867"/>
                  </a:lnTo>
                  <a:cubicBezTo>
                    <a:pt x="2260323" y="834259"/>
                    <a:pt x="2248550" y="838968"/>
                    <a:pt x="2235427" y="842223"/>
                  </a:cubicBezTo>
                  <a:lnTo>
                    <a:pt x="2235352" y="842232"/>
                  </a:lnTo>
                  <a:lnTo>
                    <a:pt x="2223779" y="849842"/>
                  </a:lnTo>
                  <a:lnTo>
                    <a:pt x="2221540" y="849687"/>
                  </a:lnTo>
                  <a:lnTo>
                    <a:pt x="2220256" y="847846"/>
                  </a:lnTo>
                  <a:lnTo>
                    <a:pt x="2220287" y="847119"/>
                  </a:lnTo>
                  <a:lnTo>
                    <a:pt x="2205683" y="853214"/>
                  </a:lnTo>
                  <a:lnTo>
                    <a:pt x="2202328" y="853746"/>
                  </a:lnTo>
                  <a:lnTo>
                    <a:pt x="2205973" y="855370"/>
                  </a:lnTo>
                  <a:lnTo>
                    <a:pt x="2224958" y="870019"/>
                  </a:lnTo>
                  <a:lnTo>
                    <a:pt x="2225279" y="869891"/>
                  </a:lnTo>
                  <a:cubicBezTo>
                    <a:pt x="2235825" y="867406"/>
                    <a:pt x="2245104" y="867045"/>
                    <a:pt x="2251841" y="868947"/>
                  </a:cubicBezTo>
                  <a:lnTo>
                    <a:pt x="2253673" y="870243"/>
                  </a:lnTo>
                  <a:lnTo>
                    <a:pt x="2253814" y="872483"/>
                  </a:lnTo>
                  <a:lnTo>
                    <a:pt x="2243224" y="888368"/>
                  </a:lnTo>
                  <a:lnTo>
                    <a:pt x="2257592" y="906990"/>
                  </a:lnTo>
                  <a:lnTo>
                    <a:pt x="2258622" y="910186"/>
                  </a:lnTo>
                  <a:lnTo>
                    <a:pt x="2279312" y="912795"/>
                  </a:lnTo>
                  <a:lnTo>
                    <a:pt x="2273162" y="900225"/>
                  </a:lnTo>
                  <a:cubicBezTo>
                    <a:pt x="2270385" y="889752"/>
                    <a:pt x="2268884" y="877161"/>
                    <a:pt x="2269136" y="863643"/>
                  </a:cubicBezTo>
                  <a:cubicBezTo>
                    <a:pt x="2269388" y="850125"/>
                    <a:pt x="2271357" y="837598"/>
                    <a:pt x="2274521" y="827236"/>
                  </a:cubicBezTo>
                  <a:close/>
                  <a:moveTo>
                    <a:pt x="446857" y="1323214"/>
                  </a:moveTo>
                  <a:lnTo>
                    <a:pt x="439600" y="1331141"/>
                  </a:lnTo>
                  <a:lnTo>
                    <a:pt x="452037" y="1333054"/>
                  </a:lnTo>
                  <a:lnTo>
                    <a:pt x="455653" y="1334542"/>
                  </a:lnTo>
                  <a:lnTo>
                    <a:pt x="454135" y="1333250"/>
                  </a:lnTo>
                  <a:close/>
                  <a:moveTo>
                    <a:pt x="563090" y="1279358"/>
                  </a:moveTo>
                  <a:lnTo>
                    <a:pt x="548534" y="1298758"/>
                  </a:lnTo>
                  <a:cubicBezTo>
                    <a:pt x="540813" y="1306358"/>
                    <a:pt x="533072" y="1311487"/>
                    <a:pt x="526327" y="1313360"/>
                  </a:cubicBezTo>
                  <a:lnTo>
                    <a:pt x="524088" y="1313205"/>
                  </a:lnTo>
                  <a:lnTo>
                    <a:pt x="522804" y="1311365"/>
                  </a:lnTo>
                  <a:lnTo>
                    <a:pt x="522990" y="1306934"/>
                  </a:lnTo>
                  <a:lnTo>
                    <a:pt x="501105" y="1334207"/>
                  </a:lnTo>
                  <a:lnTo>
                    <a:pt x="498415" y="1336281"/>
                  </a:lnTo>
                  <a:lnTo>
                    <a:pt x="502392" y="1335962"/>
                  </a:lnTo>
                  <a:lnTo>
                    <a:pt x="532875" y="1340817"/>
                  </a:lnTo>
                  <a:lnTo>
                    <a:pt x="545262" y="1323745"/>
                  </a:lnTo>
                  <a:lnTo>
                    <a:pt x="547160" y="1323174"/>
                  </a:lnTo>
                  <a:lnTo>
                    <a:pt x="548795" y="1324294"/>
                  </a:lnTo>
                  <a:cubicBezTo>
                    <a:pt x="552440" y="1329288"/>
                    <a:pt x="554990" y="1337082"/>
                    <a:pt x="556171" y="1346578"/>
                  </a:cubicBezTo>
                  <a:lnTo>
                    <a:pt x="556098" y="1349388"/>
                  </a:lnTo>
                  <a:lnTo>
                    <a:pt x="572424" y="1356569"/>
                  </a:lnTo>
                  <a:lnTo>
                    <a:pt x="590078" y="1373343"/>
                  </a:lnTo>
                  <a:lnTo>
                    <a:pt x="607986" y="1350133"/>
                  </a:lnTo>
                  <a:cubicBezTo>
                    <a:pt x="617547" y="1340573"/>
                    <a:pt x="627655" y="1332918"/>
                    <a:pt x="637124" y="1327651"/>
                  </a:cubicBezTo>
                  <a:lnTo>
                    <a:pt x="639488" y="1326598"/>
                  </a:lnTo>
                  <a:lnTo>
                    <a:pt x="632535" y="1325495"/>
                  </a:lnTo>
                  <a:cubicBezTo>
                    <a:pt x="622026" y="1322858"/>
                    <a:pt x="610281" y="1318080"/>
                    <a:pt x="598572" y="1311320"/>
                  </a:cubicBezTo>
                  <a:cubicBezTo>
                    <a:pt x="586863" y="1304560"/>
                    <a:pt x="576852" y="1296777"/>
                    <a:pt x="569314" y="1288994"/>
                  </a:cubicBezTo>
                  <a:close/>
                  <a:moveTo>
                    <a:pt x="2313189" y="783415"/>
                  </a:moveTo>
                  <a:lnTo>
                    <a:pt x="2310535" y="789545"/>
                  </a:lnTo>
                  <a:lnTo>
                    <a:pt x="2308489" y="792255"/>
                  </a:lnTo>
                  <a:lnTo>
                    <a:pt x="2312241" y="790896"/>
                  </a:lnTo>
                  <a:lnTo>
                    <a:pt x="2322289" y="789791"/>
                  </a:lnTo>
                  <a:close/>
                  <a:moveTo>
                    <a:pt x="2574822" y="707774"/>
                  </a:moveTo>
                  <a:lnTo>
                    <a:pt x="2584474" y="727295"/>
                  </a:lnTo>
                  <a:cubicBezTo>
                    <a:pt x="2587294" y="737756"/>
                    <a:pt x="2588848" y="750341"/>
                    <a:pt x="2588652" y="763860"/>
                  </a:cubicBezTo>
                  <a:cubicBezTo>
                    <a:pt x="2588555" y="770619"/>
                    <a:pt x="2588027" y="777132"/>
                    <a:pt x="2587133" y="783253"/>
                  </a:cubicBezTo>
                  <a:lnTo>
                    <a:pt x="2584120" y="797072"/>
                  </a:lnTo>
                  <a:lnTo>
                    <a:pt x="2595002" y="787731"/>
                  </a:lnTo>
                  <a:cubicBezTo>
                    <a:pt x="2599965" y="784039"/>
                    <a:pt x="2605447" y="780482"/>
                    <a:pt x="2611350" y="777187"/>
                  </a:cubicBezTo>
                  <a:cubicBezTo>
                    <a:pt x="2634961" y="764006"/>
                    <a:pt x="2658602" y="758756"/>
                    <a:pt x="2672076" y="762561"/>
                  </a:cubicBezTo>
                  <a:lnTo>
                    <a:pt x="2673908" y="763857"/>
                  </a:lnTo>
                  <a:lnTo>
                    <a:pt x="2674050" y="766096"/>
                  </a:lnTo>
                  <a:cubicBezTo>
                    <a:pt x="2670217" y="779562"/>
                    <a:pt x="2653341" y="796930"/>
                    <a:pt x="2629729" y="810111"/>
                  </a:cubicBezTo>
                  <a:cubicBezTo>
                    <a:pt x="2617924" y="816701"/>
                    <a:pt x="2606111" y="821309"/>
                    <a:pt x="2595565" y="823793"/>
                  </a:cubicBezTo>
                  <a:lnTo>
                    <a:pt x="2592202" y="824277"/>
                  </a:lnTo>
                  <a:lnTo>
                    <a:pt x="2595823" y="825954"/>
                  </a:lnTo>
                  <a:cubicBezTo>
                    <a:pt x="2605214" y="831357"/>
                    <a:pt x="2615211" y="839157"/>
                    <a:pt x="2624632" y="848855"/>
                  </a:cubicBezTo>
                  <a:cubicBezTo>
                    <a:pt x="2643475" y="868250"/>
                    <a:pt x="2654665" y="889726"/>
                    <a:pt x="2654477" y="903726"/>
                  </a:cubicBezTo>
                  <a:lnTo>
                    <a:pt x="2653700" y="905831"/>
                  </a:lnTo>
                  <a:lnTo>
                    <a:pt x="2651573" y="906547"/>
                  </a:lnTo>
                  <a:lnTo>
                    <a:pt x="2643793" y="903915"/>
                  </a:lnTo>
                  <a:lnTo>
                    <a:pt x="2651279" y="914238"/>
                  </a:lnTo>
                  <a:cubicBezTo>
                    <a:pt x="2654515" y="920173"/>
                    <a:pt x="2657256" y="926106"/>
                    <a:pt x="2659485" y="931875"/>
                  </a:cubicBezTo>
                  <a:lnTo>
                    <a:pt x="2663652" y="945391"/>
                  </a:lnTo>
                  <a:lnTo>
                    <a:pt x="2668539" y="931909"/>
                  </a:lnTo>
                  <a:cubicBezTo>
                    <a:pt x="2671047" y="926254"/>
                    <a:pt x="2674074" y="920463"/>
                    <a:pt x="2677596" y="914692"/>
                  </a:cubicBezTo>
                  <a:cubicBezTo>
                    <a:pt x="2691683" y="891610"/>
                    <a:pt x="2709694" y="875421"/>
                    <a:pt x="2723298" y="872114"/>
                  </a:cubicBezTo>
                  <a:lnTo>
                    <a:pt x="2725531" y="872342"/>
                  </a:lnTo>
                  <a:lnTo>
                    <a:pt x="2726754" y="874224"/>
                  </a:lnTo>
                  <a:lnTo>
                    <a:pt x="2726676" y="875277"/>
                  </a:lnTo>
                  <a:lnTo>
                    <a:pt x="2745546" y="850127"/>
                  </a:lnTo>
                  <a:lnTo>
                    <a:pt x="2747543" y="848482"/>
                  </a:lnTo>
                  <a:lnTo>
                    <a:pt x="2740548" y="849273"/>
                  </a:lnTo>
                  <a:cubicBezTo>
                    <a:pt x="2729717" y="849534"/>
                    <a:pt x="2717122" y="848061"/>
                    <a:pt x="2704035" y="844668"/>
                  </a:cubicBezTo>
                  <a:cubicBezTo>
                    <a:pt x="2677859" y="837882"/>
                    <a:pt x="2657141" y="825342"/>
                    <a:pt x="2650030" y="813281"/>
                  </a:cubicBezTo>
                  <a:lnTo>
                    <a:pt x="2649601" y="811079"/>
                  </a:lnTo>
                  <a:lnTo>
                    <a:pt x="2651046" y="809362"/>
                  </a:lnTo>
                  <a:cubicBezTo>
                    <a:pt x="2657084" y="805819"/>
                    <a:pt x="2666153" y="803824"/>
                    <a:pt x="2676984" y="803563"/>
                  </a:cubicBezTo>
                  <a:lnTo>
                    <a:pt x="2699547" y="806408"/>
                  </a:lnTo>
                  <a:lnTo>
                    <a:pt x="2693397" y="793838"/>
                  </a:lnTo>
                  <a:cubicBezTo>
                    <a:pt x="2690621" y="783366"/>
                    <a:pt x="2689120" y="770775"/>
                    <a:pt x="2689372" y="757256"/>
                  </a:cubicBezTo>
                  <a:cubicBezTo>
                    <a:pt x="2689624" y="743738"/>
                    <a:pt x="2691592" y="731212"/>
                    <a:pt x="2694757" y="720850"/>
                  </a:cubicBezTo>
                  <a:lnTo>
                    <a:pt x="2695728" y="718452"/>
                  </a:lnTo>
                  <a:lnTo>
                    <a:pt x="2689956" y="722481"/>
                  </a:lnTo>
                  <a:cubicBezTo>
                    <a:pt x="2680559" y="727873"/>
                    <a:pt x="2668785" y="732581"/>
                    <a:pt x="2655662" y="735837"/>
                  </a:cubicBezTo>
                  <a:cubicBezTo>
                    <a:pt x="2629417" y="742348"/>
                    <a:pt x="2605227" y="741200"/>
                    <a:pt x="2593227" y="733987"/>
                  </a:cubicBezTo>
                  <a:lnTo>
                    <a:pt x="2591800" y="732255"/>
                  </a:lnTo>
                  <a:lnTo>
                    <a:pt x="2592252" y="730058"/>
                  </a:lnTo>
                  <a:lnTo>
                    <a:pt x="2610692" y="713988"/>
                  </a:lnTo>
                  <a:lnTo>
                    <a:pt x="2576888" y="708604"/>
                  </a:lnTo>
                  <a:close/>
                  <a:moveTo>
                    <a:pt x="1897522" y="887693"/>
                  </a:moveTo>
                  <a:lnTo>
                    <a:pt x="1869204" y="903081"/>
                  </a:lnTo>
                  <a:lnTo>
                    <a:pt x="1836281" y="911186"/>
                  </a:lnTo>
                  <a:lnTo>
                    <a:pt x="1853483" y="920008"/>
                  </a:lnTo>
                  <a:lnTo>
                    <a:pt x="1869279" y="936913"/>
                  </a:lnTo>
                  <a:lnTo>
                    <a:pt x="1884252" y="942650"/>
                  </a:lnTo>
                  <a:lnTo>
                    <a:pt x="1885432" y="944559"/>
                  </a:lnTo>
                  <a:lnTo>
                    <a:pt x="1884687" y="946675"/>
                  </a:lnTo>
                  <a:lnTo>
                    <a:pt x="1880282" y="949571"/>
                  </a:lnTo>
                  <a:lnTo>
                    <a:pt x="1888934" y="963386"/>
                  </a:lnTo>
                  <a:lnTo>
                    <a:pt x="1894740" y="976282"/>
                  </a:lnTo>
                  <a:lnTo>
                    <a:pt x="1897923" y="962298"/>
                  </a:lnTo>
                  <a:cubicBezTo>
                    <a:pt x="1899712" y="956378"/>
                    <a:pt x="1901999" y="950256"/>
                    <a:pt x="1904780" y="944094"/>
                  </a:cubicBezTo>
                  <a:lnTo>
                    <a:pt x="1909339" y="936694"/>
                  </a:lnTo>
                  <a:lnTo>
                    <a:pt x="1905344" y="920081"/>
                  </a:lnTo>
                  <a:lnTo>
                    <a:pt x="1905980" y="888993"/>
                  </a:lnTo>
                  <a:close/>
                  <a:moveTo>
                    <a:pt x="2789885" y="628329"/>
                  </a:moveTo>
                  <a:lnTo>
                    <a:pt x="2780131" y="635771"/>
                  </a:lnTo>
                  <a:lnTo>
                    <a:pt x="2778310" y="638200"/>
                  </a:lnTo>
                  <a:cubicBezTo>
                    <a:pt x="2770588" y="645800"/>
                    <a:pt x="2762847" y="650929"/>
                    <a:pt x="2756102" y="652802"/>
                  </a:cubicBezTo>
                  <a:lnTo>
                    <a:pt x="2753863" y="652647"/>
                  </a:lnTo>
                  <a:lnTo>
                    <a:pt x="2752580" y="650806"/>
                  </a:lnTo>
                  <a:lnTo>
                    <a:pt x="2752610" y="650079"/>
                  </a:lnTo>
                  <a:lnTo>
                    <a:pt x="2743437" y="653908"/>
                  </a:lnTo>
                  <a:lnTo>
                    <a:pt x="2740714" y="660196"/>
                  </a:lnTo>
                  <a:lnTo>
                    <a:pt x="2767264" y="680682"/>
                  </a:lnTo>
                  <a:lnTo>
                    <a:pt x="2769058" y="680484"/>
                  </a:lnTo>
                  <a:cubicBezTo>
                    <a:pt x="2796094" y="680988"/>
                    <a:pt x="2819162" y="688358"/>
                    <a:pt x="2828886" y="698431"/>
                  </a:cubicBezTo>
                  <a:lnTo>
                    <a:pt x="2829817" y="700473"/>
                  </a:lnTo>
                  <a:lnTo>
                    <a:pt x="2828811" y="702479"/>
                  </a:lnTo>
                  <a:cubicBezTo>
                    <a:pt x="2823764" y="707331"/>
                    <a:pt x="2815409" y="711383"/>
                    <a:pt x="2804937" y="714160"/>
                  </a:cubicBezTo>
                  <a:lnTo>
                    <a:pt x="2791741" y="715612"/>
                  </a:lnTo>
                  <a:lnTo>
                    <a:pt x="2798068" y="735246"/>
                  </a:lnTo>
                  <a:lnTo>
                    <a:pt x="2797789" y="736037"/>
                  </a:lnTo>
                  <a:lnTo>
                    <a:pt x="2823503" y="713281"/>
                  </a:lnTo>
                  <a:cubicBezTo>
                    <a:pt x="2834690" y="705689"/>
                    <a:pt x="2846058" y="700071"/>
                    <a:pt x="2856348" y="696679"/>
                  </a:cubicBezTo>
                  <a:lnTo>
                    <a:pt x="2858867" y="696089"/>
                  </a:lnTo>
                  <a:lnTo>
                    <a:pt x="2852246" y="693698"/>
                  </a:lnTo>
                  <a:cubicBezTo>
                    <a:pt x="2842421" y="689133"/>
                    <a:pt x="2831784" y="682231"/>
                    <a:pt x="2821555" y="673390"/>
                  </a:cubicBezTo>
                  <a:cubicBezTo>
                    <a:pt x="2811325" y="664548"/>
                    <a:pt x="2802957" y="655022"/>
                    <a:pt x="2797017" y="645961"/>
                  </a:cubicBezTo>
                  <a:close/>
                  <a:moveTo>
                    <a:pt x="1654465" y="939470"/>
                  </a:moveTo>
                  <a:lnTo>
                    <a:pt x="1657188" y="952319"/>
                  </a:lnTo>
                  <a:cubicBezTo>
                    <a:pt x="1657830" y="963134"/>
                    <a:pt x="1656597" y="972338"/>
                    <a:pt x="1653569" y="978650"/>
                  </a:cubicBezTo>
                  <a:lnTo>
                    <a:pt x="1651978" y="980233"/>
                  </a:lnTo>
                  <a:lnTo>
                    <a:pt x="1649748" y="979989"/>
                  </a:lnTo>
                  <a:lnTo>
                    <a:pt x="1647716" y="978057"/>
                  </a:lnTo>
                  <a:lnTo>
                    <a:pt x="1647850" y="981854"/>
                  </a:lnTo>
                  <a:lnTo>
                    <a:pt x="1637542" y="1014011"/>
                  </a:lnTo>
                  <a:lnTo>
                    <a:pt x="1657150" y="1021524"/>
                  </a:lnTo>
                  <a:lnTo>
                    <a:pt x="1658330" y="1023432"/>
                  </a:lnTo>
                  <a:lnTo>
                    <a:pt x="1657585" y="1025549"/>
                  </a:lnTo>
                  <a:cubicBezTo>
                    <a:pt x="1653191" y="1030998"/>
                    <a:pt x="1645414" y="1036072"/>
                    <a:pt x="1635375" y="1040146"/>
                  </a:cubicBezTo>
                  <a:lnTo>
                    <a:pt x="1619380" y="1043993"/>
                  </a:lnTo>
                  <a:lnTo>
                    <a:pt x="1616861" y="1047951"/>
                  </a:lnTo>
                  <a:lnTo>
                    <a:pt x="1614413" y="1050307"/>
                  </a:lnTo>
                  <a:lnTo>
                    <a:pt x="1618332" y="1049554"/>
                  </a:lnTo>
                  <a:cubicBezTo>
                    <a:pt x="1629111" y="1048460"/>
                    <a:pt x="1641781" y="1048959"/>
                    <a:pt x="1655091" y="1051334"/>
                  </a:cubicBezTo>
                  <a:cubicBezTo>
                    <a:pt x="1681712" y="1056085"/>
                    <a:pt x="1703333" y="1066993"/>
                    <a:pt x="1711352" y="1078470"/>
                  </a:cubicBezTo>
                  <a:lnTo>
                    <a:pt x="1711949" y="1080633"/>
                  </a:lnTo>
                  <a:lnTo>
                    <a:pt x="1710640" y="1082456"/>
                  </a:lnTo>
                  <a:lnTo>
                    <a:pt x="1702780" y="1084862"/>
                  </a:lnTo>
                  <a:lnTo>
                    <a:pt x="1714904" y="1088881"/>
                  </a:lnTo>
                  <a:cubicBezTo>
                    <a:pt x="1720996" y="1091812"/>
                    <a:pt x="1726684" y="1095029"/>
                    <a:pt x="1731861" y="1098413"/>
                  </a:cubicBezTo>
                  <a:lnTo>
                    <a:pt x="1743133" y="1106956"/>
                  </a:lnTo>
                  <a:lnTo>
                    <a:pt x="1739233" y="1093155"/>
                  </a:lnTo>
                  <a:cubicBezTo>
                    <a:pt x="1737969" y="1087100"/>
                    <a:pt x="1737046" y="1080631"/>
                    <a:pt x="1736537" y="1073889"/>
                  </a:cubicBezTo>
                  <a:cubicBezTo>
                    <a:pt x="1734505" y="1046925"/>
                    <a:pt x="1739679" y="1023267"/>
                    <a:pt x="1748796" y="1012641"/>
                  </a:cubicBezTo>
                  <a:lnTo>
                    <a:pt x="1750742" y="1011524"/>
                  </a:lnTo>
                  <a:lnTo>
                    <a:pt x="1752834" y="1012337"/>
                  </a:lnTo>
                  <a:lnTo>
                    <a:pt x="1753375" y="1013223"/>
                  </a:lnTo>
                  <a:lnTo>
                    <a:pt x="1754019" y="981798"/>
                  </a:lnTo>
                  <a:lnTo>
                    <a:pt x="1754680" y="979296"/>
                  </a:lnTo>
                  <a:lnTo>
                    <a:pt x="1749462" y="984021"/>
                  </a:lnTo>
                  <a:cubicBezTo>
                    <a:pt x="1740819" y="990555"/>
                    <a:pt x="1729733" y="996710"/>
                    <a:pt x="1717125" y="1001594"/>
                  </a:cubicBezTo>
                  <a:cubicBezTo>
                    <a:pt x="1691909" y="1011361"/>
                    <a:pt x="1667768" y="1013271"/>
                    <a:pt x="1654955" y="1007629"/>
                  </a:cubicBezTo>
                  <a:lnTo>
                    <a:pt x="1653321" y="1006091"/>
                  </a:lnTo>
                  <a:lnTo>
                    <a:pt x="1653492" y="1003854"/>
                  </a:lnTo>
                  <a:cubicBezTo>
                    <a:pt x="1656327" y="997453"/>
                    <a:pt x="1662526" y="990539"/>
                    <a:pt x="1671169" y="984005"/>
                  </a:cubicBezTo>
                  <a:lnTo>
                    <a:pt x="1691150" y="973147"/>
                  </a:lnTo>
                  <a:lnTo>
                    <a:pt x="1678820" y="966530"/>
                  </a:lnTo>
                  <a:close/>
                  <a:moveTo>
                    <a:pt x="667908" y="1211962"/>
                  </a:moveTo>
                  <a:lnTo>
                    <a:pt x="676727" y="1229167"/>
                  </a:lnTo>
                  <a:lnTo>
                    <a:pt x="679686" y="1252117"/>
                  </a:lnTo>
                  <a:lnTo>
                    <a:pt x="688499" y="1265520"/>
                  </a:lnTo>
                  <a:lnTo>
                    <a:pt x="688344" y="1267759"/>
                  </a:lnTo>
                  <a:lnTo>
                    <a:pt x="686504" y="1269043"/>
                  </a:lnTo>
                  <a:lnTo>
                    <a:pt x="681232" y="1268822"/>
                  </a:lnTo>
                  <a:lnTo>
                    <a:pt x="680194" y="1285080"/>
                  </a:lnTo>
                  <a:lnTo>
                    <a:pt x="677381" y="1298941"/>
                  </a:lnTo>
                  <a:lnTo>
                    <a:pt x="688127" y="1289444"/>
                  </a:lnTo>
                  <a:cubicBezTo>
                    <a:pt x="693036" y="1285681"/>
                    <a:pt x="698466" y="1282045"/>
                    <a:pt x="704321" y="1278665"/>
                  </a:cubicBezTo>
                  <a:lnTo>
                    <a:pt x="712340" y="1275318"/>
                  </a:lnTo>
                  <a:lnTo>
                    <a:pt x="718794" y="1259495"/>
                  </a:lnTo>
                  <a:cubicBezTo>
                    <a:pt x="725459" y="1247731"/>
                    <a:pt x="733160" y="1237658"/>
                    <a:pt x="740881" y="1230057"/>
                  </a:cubicBezTo>
                  <a:lnTo>
                    <a:pt x="742878" y="1228412"/>
                  </a:lnTo>
                  <a:lnTo>
                    <a:pt x="735884" y="1229202"/>
                  </a:lnTo>
                  <a:cubicBezTo>
                    <a:pt x="725052" y="1229463"/>
                    <a:pt x="712458" y="1227990"/>
                    <a:pt x="699370" y="1224597"/>
                  </a:cubicBezTo>
                  <a:close/>
                  <a:moveTo>
                    <a:pt x="2285072" y="757662"/>
                  </a:moveTo>
                  <a:lnTo>
                    <a:pt x="2284353" y="758338"/>
                  </a:lnTo>
                  <a:lnTo>
                    <a:pt x="2283940" y="758248"/>
                  </a:lnTo>
                  <a:lnTo>
                    <a:pt x="2280778" y="774204"/>
                  </a:lnTo>
                  <a:lnTo>
                    <a:pt x="2283593" y="778630"/>
                  </a:lnTo>
                  <a:lnTo>
                    <a:pt x="2284743" y="764334"/>
                  </a:lnTo>
                  <a:lnTo>
                    <a:pt x="2285989" y="758675"/>
                  </a:lnTo>
                  <a:close/>
                  <a:moveTo>
                    <a:pt x="2532171" y="685304"/>
                  </a:moveTo>
                  <a:lnTo>
                    <a:pt x="2531625" y="686125"/>
                  </a:lnTo>
                  <a:lnTo>
                    <a:pt x="2531196" y="685941"/>
                  </a:lnTo>
                  <a:lnTo>
                    <a:pt x="2531942" y="708129"/>
                  </a:lnTo>
                  <a:cubicBezTo>
                    <a:pt x="2531195" y="716834"/>
                    <a:pt x="2529422" y="726320"/>
                    <a:pt x="2526559" y="736048"/>
                  </a:cubicBezTo>
                  <a:lnTo>
                    <a:pt x="2512823" y="767274"/>
                  </a:lnTo>
                  <a:lnTo>
                    <a:pt x="2547345" y="760053"/>
                  </a:lnTo>
                  <a:lnTo>
                    <a:pt x="2551337" y="760612"/>
                  </a:lnTo>
                  <a:lnTo>
                    <a:pt x="2556182" y="726886"/>
                  </a:lnTo>
                  <a:lnTo>
                    <a:pt x="2567822" y="704963"/>
                  </a:lnTo>
                  <a:lnTo>
                    <a:pt x="2550503" y="698008"/>
                  </a:lnTo>
                  <a:close/>
                  <a:moveTo>
                    <a:pt x="1617715" y="936242"/>
                  </a:moveTo>
                  <a:lnTo>
                    <a:pt x="1614326" y="941458"/>
                  </a:lnTo>
                  <a:cubicBezTo>
                    <a:pt x="1605571" y="951761"/>
                    <a:pt x="1596115" y="960209"/>
                    <a:pt x="1587104" y="966225"/>
                  </a:cubicBezTo>
                  <a:lnTo>
                    <a:pt x="1568386" y="973980"/>
                  </a:lnTo>
                  <a:lnTo>
                    <a:pt x="1568142" y="983395"/>
                  </a:lnTo>
                  <a:lnTo>
                    <a:pt x="1565730" y="991712"/>
                  </a:lnTo>
                  <a:lnTo>
                    <a:pt x="1576266" y="1003320"/>
                  </a:lnTo>
                  <a:lnTo>
                    <a:pt x="1582922" y="1014296"/>
                  </a:lnTo>
                  <a:lnTo>
                    <a:pt x="1595536" y="1011262"/>
                  </a:lnTo>
                  <a:lnTo>
                    <a:pt x="1598375" y="1011320"/>
                  </a:lnTo>
                  <a:lnTo>
                    <a:pt x="1602475" y="1000894"/>
                  </a:lnTo>
                  <a:cubicBezTo>
                    <a:pt x="1608215" y="988652"/>
                    <a:pt x="1615117" y="978016"/>
                    <a:pt x="1622231" y="969843"/>
                  </a:cubicBezTo>
                  <a:lnTo>
                    <a:pt x="1631515" y="962656"/>
                  </a:lnTo>
                  <a:lnTo>
                    <a:pt x="1630484" y="961677"/>
                  </a:lnTo>
                  <a:close/>
                  <a:moveTo>
                    <a:pt x="587706" y="1221099"/>
                  </a:moveTo>
                  <a:lnTo>
                    <a:pt x="586901" y="1221856"/>
                  </a:lnTo>
                  <a:lnTo>
                    <a:pt x="586338" y="1221733"/>
                  </a:lnTo>
                  <a:lnTo>
                    <a:pt x="572400" y="1263937"/>
                  </a:lnTo>
                  <a:lnTo>
                    <a:pt x="583462" y="1264490"/>
                  </a:lnTo>
                  <a:cubicBezTo>
                    <a:pt x="593971" y="1267127"/>
                    <a:pt x="605717" y="1271904"/>
                    <a:pt x="617426" y="1278665"/>
                  </a:cubicBezTo>
                  <a:cubicBezTo>
                    <a:pt x="629135" y="1285425"/>
                    <a:pt x="639145" y="1293208"/>
                    <a:pt x="646683" y="1300990"/>
                  </a:cubicBezTo>
                  <a:lnTo>
                    <a:pt x="649145" y="1304029"/>
                  </a:lnTo>
                  <a:lnTo>
                    <a:pt x="648431" y="1302167"/>
                  </a:lnTo>
                  <a:cubicBezTo>
                    <a:pt x="645460" y="1291748"/>
                    <a:pt x="643725" y="1279188"/>
                    <a:pt x="643725" y="1265667"/>
                  </a:cubicBezTo>
                  <a:lnTo>
                    <a:pt x="644258" y="1261533"/>
                  </a:lnTo>
                  <a:lnTo>
                    <a:pt x="625871" y="1254034"/>
                  </a:lnTo>
                  <a:close/>
                  <a:moveTo>
                    <a:pt x="2079562" y="807078"/>
                  </a:moveTo>
                  <a:lnTo>
                    <a:pt x="2065006" y="826477"/>
                  </a:lnTo>
                  <a:cubicBezTo>
                    <a:pt x="2057285" y="834078"/>
                    <a:pt x="2049544" y="839206"/>
                    <a:pt x="2042799" y="841080"/>
                  </a:cubicBezTo>
                  <a:lnTo>
                    <a:pt x="2040560" y="840924"/>
                  </a:lnTo>
                  <a:lnTo>
                    <a:pt x="2039276" y="839084"/>
                  </a:lnTo>
                  <a:lnTo>
                    <a:pt x="2039462" y="834653"/>
                  </a:lnTo>
                  <a:lnTo>
                    <a:pt x="2032904" y="842826"/>
                  </a:lnTo>
                  <a:lnTo>
                    <a:pt x="2036331" y="844138"/>
                  </a:lnTo>
                  <a:lnTo>
                    <a:pt x="2037511" y="846047"/>
                  </a:lnTo>
                  <a:lnTo>
                    <a:pt x="2036766" y="848163"/>
                  </a:lnTo>
                  <a:lnTo>
                    <a:pt x="2019534" y="859488"/>
                  </a:lnTo>
                  <a:lnTo>
                    <a:pt x="2017578" y="861927"/>
                  </a:lnTo>
                  <a:lnTo>
                    <a:pt x="2014887" y="864000"/>
                  </a:lnTo>
                  <a:lnTo>
                    <a:pt x="2018864" y="863681"/>
                  </a:lnTo>
                  <a:lnTo>
                    <a:pt x="2042064" y="867376"/>
                  </a:lnTo>
                  <a:lnTo>
                    <a:pt x="2042081" y="867184"/>
                  </a:lnTo>
                  <a:lnTo>
                    <a:pt x="2043950" y="865942"/>
                  </a:lnTo>
                  <a:cubicBezTo>
                    <a:pt x="2057528" y="862528"/>
                    <a:pt x="2081008" y="868459"/>
                    <a:pt x="2104228" y="882317"/>
                  </a:cubicBezTo>
                  <a:lnTo>
                    <a:pt x="2114676" y="890531"/>
                  </a:lnTo>
                  <a:lnTo>
                    <a:pt x="2124458" y="877853"/>
                  </a:lnTo>
                  <a:lnTo>
                    <a:pt x="2131062" y="872757"/>
                  </a:lnTo>
                  <a:lnTo>
                    <a:pt x="2130713" y="869701"/>
                  </a:lnTo>
                  <a:lnTo>
                    <a:pt x="2133982" y="846943"/>
                  </a:lnTo>
                  <a:lnTo>
                    <a:pt x="2115044" y="839039"/>
                  </a:lnTo>
                  <a:cubicBezTo>
                    <a:pt x="2103335" y="832279"/>
                    <a:pt x="2093325" y="824496"/>
                    <a:pt x="2085787" y="816714"/>
                  </a:cubicBezTo>
                  <a:close/>
                  <a:moveTo>
                    <a:pt x="2487547" y="693332"/>
                  </a:moveTo>
                  <a:lnTo>
                    <a:pt x="2493528" y="713785"/>
                  </a:lnTo>
                  <a:lnTo>
                    <a:pt x="2493211" y="718980"/>
                  </a:lnTo>
                  <a:lnTo>
                    <a:pt x="2505203" y="691716"/>
                  </a:lnTo>
                  <a:lnTo>
                    <a:pt x="2506774" y="689660"/>
                  </a:lnTo>
                  <a:lnTo>
                    <a:pt x="2500142" y="692020"/>
                  </a:lnTo>
                  <a:close/>
                  <a:moveTo>
                    <a:pt x="1943858" y="817955"/>
                  </a:moveTo>
                  <a:lnTo>
                    <a:pt x="1937073" y="841355"/>
                  </a:lnTo>
                  <a:lnTo>
                    <a:pt x="1935384" y="844303"/>
                  </a:lnTo>
                  <a:lnTo>
                    <a:pt x="1938934" y="842482"/>
                  </a:lnTo>
                  <a:lnTo>
                    <a:pt x="1954488" y="838741"/>
                  </a:lnTo>
                  <a:lnTo>
                    <a:pt x="1949002" y="831176"/>
                  </a:lnTo>
                  <a:close/>
                  <a:moveTo>
                    <a:pt x="2184380" y="739681"/>
                  </a:moveTo>
                  <a:lnTo>
                    <a:pt x="2193199" y="756886"/>
                  </a:lnTo>
                  <a:lnTo>
                    <a:pt x="2196158" y="779837"/>
                  </a:lnTo>
                  <a:lnTo>
                    <a:pt x="2204971" y="793240"/>
                  </a:lnTo>
                  <a:lnTo>
                    <a:pt x="2204816" y="795478"/>
                  </a:lnTo>
                  <a:lnTo>
                    <a:pt x="2202976" y="796762"/>
                  </a:lnTo>
                  <a:lnTo>
                    <a:pt x="2197704" y="796542"/>
                  </a:lnTo>
                  <a:lnTo>
                    <a:pt x="2196666" y="812800"/>
                  </a:lnTo>
                  <a:lnTo>
                    <a:pt x="2195699" y="817562"/>
                  </a:lnTo>
                  <a:lnTo>
                    <a:pt x="2215706" y="809770"/>
                  </a:lnTo>
                  <a:lnTo>
                    <a:pt x="2220793" y="806384"/>
                  </a:lnTo>
                  <a:lnTo>
                    <a:pt x="2228813" y="803037"/>
                  </a:lnTo>
                  <a:lnTo>
                    <a:pt x="2235266" y="787214"/>
                  </a:lnTo>
                  <a:lnTo>
                    <a:pt x="2239951" y="780970"/>
                  </a:lnTo>
                  <a:lnTo>
                    <a:pt x="2236270" y="778018"/>
                  </a:lnTo>
                  <a:lnTo>
                    <a:pt x="2217330" y="752504"/>
                  </a:lnTo>
                  <a:lnTo>
                    <a:pt x="2215842" y="752316"/>
                  </a:lnTo>
                  <a:close/>
                  <a:moveTo>
                    <a:pt x="2817395" y="560622"/>
                  </a:moveTo>
                  <a:lnTo>
                    <a:pt x="2816676" y="561298"/>
                  </a:lnTo>
                  <a:lnTo>
                    <a:pt x="2816263" y="561208"/>
                  </a:lnTo>
                  <a:lnTo>
                    <a:pt x="2811984" y="582797"/>
                  </a:lnTo>
                  <a:lnTo>
                    <a:pt x="2806905" y="594178"/>
                  </a:lnTo>
                  <a:lnTo>
                    <a:pt x="2813625" y="593842"/>
                  </a:lnTo>
                  <a:lnTo>
                    <a:pt x="2815476" y="595111"/>
                  </a:lnTo>
                  <a:lnTo>
                    <a:pt x="2815649" y="597348"/>
                  </a:lnTo>
                  <a:cubicBezTo>
                    <a:pt x="2813831" y="604108"/>
                    <a:pt x="2808765" y="611891"/>
                    <a:pt x="2801227" y="619673"/>
                  </a:cubicBezTo>
                  <a:lnTo>
                    <a:pt x="2799841" y="620732"/>
                  </a:lnTo>
                  <a:lnTo>
                    <a:pt x="2815520" y="624554"/>
                  </a:lnTo>
                  <a:cubicBezTo>
                    <a:pt x="2825346" y="629120"/>
                    <a:pt x="2835983" y="636021"/>
                    <a:pt x="2846212" y="644862"/>
                  </a:cubicBezTo>
                  <a:cubicBezTo>
                    <a:pt x="2856441" y="653704"/>
                    <a:pt x="2864810" y="663230"/>
                    <a:pt x="2870750" y="672292"/>
                  </a:cubicBezTo>
                  <a:lnTo>
                    <a:pt x="2872596" y="675738"/>
                  </a:lnTo>
                  <a:lnTo>
                    <a:pt x="2872245" y="673776"/>
                  </a:lnTo>
                  <a:cubicBezTo>
                    <a:pt x="2871287" y="662984"/>
                    <a:pt x="2871944" y="650321"/>
                    <a:pt x="2874487" y="637042"/>
                  </a:cubicBezTo>
                  <a:lnTo>
                    <a:pt x="2884881" y="605399"/>
                  </a:lnTo>
                  <a:lnTo>
                    <a:pt x="2855647" y="593475"/>
                  </a:lnTo>
                  <a:cubicBezTo>
                    <a:pt x="2846824" y="588476"/>
                    <a:pt x="2838952" y="582895"/>
                    <a:pt x="2832361" y="577159"/>
                  </a:cubicBezTo>
                  <a:close/>
                  <a:moveTo>
                    <a:pt x="1606314" y="890347"/>
                  </a:moveTo>
                  <a:lnTo>
                    <a:pt x="1602410" y="895984"/>
                  </a:lnTo>
                  <a:cubicBezTo>
                    <a:pt x="1595478" y="904311"/>
                    <a:pt x="1586082" y="912824"/>
                    <a:pt x="1574914" y="920446"/>
                  </a:cubicBezTo>
                  <a:lnTo>
                    <a:pt x="1562522" y="926751"/>
                  </a:lnTo>
                  <a:lnTo>
                    <a:pt x="1568179" y="943844"/>
                  </a:lnTo>
                  <a:lnTo>
                    <a:pt x="1585593" y="917040"/>
                  </a:lnTo>
                  <a:lnTo>
                    <a:pt x="1607298" y="897294"/>
                  </a:lnTo>
                  <a:lnTo>
                    <a:pt x="1606342" y="892783"/>
                  </a:lnTo>
                  <a:lnTo>
                    <a:pt x="1606413" y="890352"/>
                  </a:lnTo>
                  <a:close/>
                  <a:moveTo>
                    <a:pt x="2611885" y="610037"/>
                  </a:moveTo>
                  <a:lnTo>
                    <a:pt x="2597330" y="629437"/>
                  </a:lnTo>
                  <a:cubicBezTo>
                    <a:pt x="2589609" y="637038"/>
                    <a:pt x="2581868" y="642166"/>
                    <a:pt x="2575123" y="644039"/>
                  </a:cubicBezTo>
                  <a:lnTo>
                    <a:pt x="2572884" y="643884"/>
                  </a:lnTo>
                  <a:lnTo>
                    <a:pt x="2571600" y="642044"/>
                  </a:lnTo>
                  <a:lnTo>
                    <a:pt x="2571786" y="637613"/>
                  </a:lnTo>
                  <a:lnTo>
                    <a:pt x="2549901" y="664887"/>
                  </a:lnTo>
                  <a:lnTo>
                    <a:pt x="2547210" y="666960"/>
                  </a:lnTo>
                  <a:lnTo>
                    <a:pt x="2551188" y="666641"/>
                  </a:lnTo>
                  <a:cubicBezTo>
                    <a:pt x="2562022" y="666732"/>
                    <a:pt x="2574562" y="668613"/>
                    <a:pt x="2587532" y="672430"/>
                  </a:cubicBezTo>
                  <a:cubicBezTo>
                    <a:pt x="2600503" y="676246"/>
                    <a:pt x="2612063" y="681456"/>
                    <a:pt x="2621220" y="687248"/>
                  </a:cubicBezTo>
                  <a:lnTo>
                    <a:pt x="2637545" y="702759"/>
                  </a:lnTo>
                  <a:lnTo>
                    <a:pt x="2640837" y="701477"/>
                  </a:lnTo>
                  <a:lnTo>
                    <a:pt x="2656782" y="680813"/>
                  </a:lnTo>
                  <a:lnTo>
                    <a:pt x="2662476" y="676419"/>
                  </a:lnTo>
                  <a:lnTo>
                    <a:pt x="2656505" y="671632"/>
                  </a:lnTo>
                  <a:cubicBezTo>
                    <a:pt x="2647124" y="661895"/>
                    <a:pt x="2639659" y="651646"/>
                    <a:pt x="2634569" y="642081"/>
                  </a:cubicBezTo>
                  <a:lnTo>
                    <a:pt x="2630708" y="629287"/>
                  </a:lnTo>
                  <a:lnTo>
                    <a:pt x="2618110" y="619673"/>
                  </a:lnTo>
                  <a:close/>
                  <a:moveTo>
                    <a:pt x="2104092" y="748899"/>
                  </a:moveTo>
                  <a:lnTo>
                    <a:pt x="2103373" y="749575"/>
                  </a:lnTo>
                  <a:lnTo>
                    <a:pt x="2102960" y="749485"/>
                  </a:lnTo>
                  <a:lnTo>
                    <a:pt x="2098682" y="771074"/>
                  </a:lnTo>
                  <a:lnTo>
                    <a:pt x="2089483" y="791687"/>
                  </a:lnTo>
                  <a:lnTo>
                    <a:pt x="2099934" y="792209"/>
                  </a:lnTo>
                  <a:cubicBezTo>
                    <a:pt x="2110443" y="794846"/>
                    <a:pt x="2122189" y="799624"/>
                    <a:pt x="2133898" y="806384"/>
                  </a:cubicBezTo>
                  <a:lnTo>
                    <a:pt x="2145516" y="815249"/>
                  </a:lnTo>
                  <a:lnTo>
                    <a:pt x="2148410" y="809798"/>
                  </a:lnTo>
                  <a:lnTo>
                    <a:pt x="2150448" y="808859"/>
                  </a:lnTo>
                  <a:lnTo>
                    <a:pt x="2152458" y="809857"/>
                  </a:lnTo>
                  <a:lnTo>
                    <a:pt x="2160947" y="827025"/>
                  </a:lnTo>
                  <a:lnTo>
                    <a:pt x="2163155" y="828710"/>
                  </a:lnTo>
                  <a:lnTo>
                    <a:pt x="2165617" y="831748"/>
                  </a:lnTo>
                  <a:lnTo>
                    <a:pt x="2164903" y="829887"/>
                  </a:lnTo>
                  <a:cubicBezTo>
                    <a:pt x="2161932" y="819467"/>
                    <a:pt x="2160197" y="806907"/>
                    <a:pt x="2160197" y="793386"/>
                  </a:cubicBezTo>
                  <a:lnTo>
                    <a:pt x="2160731" y="789252"/>
                  </a:lnTo>
                  <a:lnTo>
                    <a:pt x="2142344" y="781753"/>
                  </a:lnTo>
                  <a:cubicBezTo>
                    <a:pt x="2133521" y="776754"/>
                    <a:pt x="2125649" y="771173"/>
                    <a:pt x="2119058" y="765437"/>
                  </a:cubicBezTo>
                  <a:close/>
                  <a:moveTo>
                    <a:pt x="709413" y="1115601"/>
                  </a:moveTo>
                  <a:lnTo>
                    <a:pt x="709844" y="1137322"/>
                  </a:lnTo>
                  <a:cubicBezTo>
                    <a:pt x="707469" y="1150632"/>
                    <a:pt x="703554" y="1162693"/>
                    <a:pt x="698799" y="1172428"/>
                  </a:cubicBezTo>
                  <a:lnTo>
                    <a:pt x="688802" y="1185571"/>
                  </a:lnTo>
                  <a:lnTo>
                    <a:pt x="708833" y="1188097"/>
                  </a:lnTo>
                  <a:cubicBezTo>
                    <a:pt x="721921" y="1191490"/>
                    <a:pt x="733645" y="1196321"/>
                    <a:pt x="742985" y="1201813"/>
                  </a:cubicBezTo>
                  <a:lnTo>
                    <a:pt x="746168" y="1204084"/>
                  </a:lnTo>
                  <a:lnTo>
                    <a:pt x="744983" y="1202481"/>
                  </a:lnTo>
                  <a:cubicBezTo>
                    <a:pt x="739342" y="1193231"/>
                    <a:pt x="734320" y="1181588"/>
                    <a:pt x="730715" y="1168557"/>
                  </a:cubicBezTo>
                  <a:lnTo>
                    <a:pt x="726506" y="1139050"/>
                  </a:lnTo>
                  <a:lnTo>
                    <a:pt x="715335" y="1126428"/>
                  </a:lnTo>
                  <a:close/>
                  <a:moveTo>
                    <a:pt x="742303" y="1100471"/>
                  </a:moveTo>
                  <a:lnTo>
                    <a:pt x="746536" y="1105255"/>
                  </a:lnTo>
                  <a:cubicBezTo>
                    <a:pt x="754129" y="1116442"/>
                    <a:pt x="759746" y="1127810"/>
                    <a:pt x="763139" y="1138099"/>
                  </a:cubicBezTo>
                  <a:lnTo>
                    <a:pt x="765070" y="1153778"/>
                  </a:lnTo>
                  <a:lnTo>
                    <a:pt x="767057" y="1158502"/>
                  </a:lnTo>
                  <a:cubicBezTo>
                    <a:pt x="768860" y="1165018"/>
                    <a:pt x="770180" y="1171417"/>
                    <a:pt x="771040" y="1177543"/>
                  </a:cubicBezTo>
                  <a:lnTo>
                    <a:pt x="772025" y="1191652"/>
                  </a:lnTo>
                  <a:lnTo>
                    <a:pt x="779850" y="1179633"/>
                  </a:lnTo>
                  <a:cubicBezTo>
                    <a:pt x="783577" y="1174697"/>
                    <a:pt x="787841" y="1169745"/>
                    <a:pt x="792582" y="1164926"/>
                  </a:cubicBezTo>
                  <a:lnTo>
                    <a:pt x="820130" y="1143311"/>
                  </a:lnTo>
                  <a:lnTo>
                    <a:pt x="806964" y="1138946"/>
                  </a:lnTo>
                  <a:cubicBezTo>
                    <a:pt x="794780" y="1133085"/>
                    <a:pt x="784212" y="1126077"/>
                    <a:pt x="776111" y="1118884"/>
                  </a:cubicBezTo>
                  <a:lnTo>
                    <a:pt x="765552" y="1104959"/>
                  </a:lnTo>
                  <a:lnTo>
                    <a:pt x="756871" y="1104539"/>
                  </a:lnTo>
                  <a:close/>
                  <a:moveTo>
                    <a:pt x="440533" y="1182700"/>
                  </a:moveTo>
                  <a:lnTo>
                    <a:pt x="409920" y="1194960"/>
                  </a:lnTo>
                  <a:lnTo>
                    <a:pt x="406558" y="1195444"/>
                  </a:lnTo>
                  <a:lnTo>
                    <a:pt x="410179" y="1197120"/>
                  </a:lnTo>
                  <a:cubicBezTo>
                    <a:pt x="419571" y="1202523"/>
                    <a:pt x="429567" y="1210324"/>
                    <a:pt x="438989" y="1220021"/>
                  </a:cubicBezTo>
                  <a:cubicBezTo>
                    <a:pt x="457831" y="1239417"/>
                    <a:pt x="469021" y="1260893"/>
                    <a:pt x="468833" y="1274893"/>
                  </a:cubicBezTo>
                  <a:lnTo>
                    <a:pt x="468055" y="1276998"/>
                  </a:lnTo>
                  <a:lnTo>
                    <a:pt x="465929" y="1277714"/>
                  </a:lnTo>
                  <a:lnTo>
                    <a:pt x="465236" y="1277479"/>
                  </a:lnTo>
                  <a:lnTo>
                    <a:pt x="464369" y="1283659"/>
                  </a:lnTo>
                  <a:lnTo>
                    <a:pt x="465635" y="1285405"/>
                  </a:lnTo>
                  <a:cubicBezTo>
                    <a:pt x="468871" y="1291340"/>
                    <a:pt x="471612" y="1297273"/>
                    <a:pt x="473841" y="1303042"/>
                  </a:cubicBezTo>
                  <a:lnTo>
                    <a:pt x="478008" y="1316558"/>
                  </a:lnTo>
                  <a:lnTo>
                    <a:pt x="482896" y="1303075"/>
                  </a:lnTo>
                  <a:cubicBezTo>
                    <a:pt x="485403" y="1297421"/>
                    <a:pt x="488430" y="1291630"/>
                    <a:pt x="491952" y="1285859"/>
                  </a:cubicBezTo>
                  <a:cubicBezTo>
                    <a:pt x="506039" y="1262777"/>
                    <a:pt x="524050" y="1246588"/>
                    <a:pt x="537654" y="1243281"/>
                  </a:cubicBezTo>
                  <a:lnTo>
                    <a:pt x="539887" y="1243509"/>
                  </a:lnTo>
                  <a:lnTo>
                    <a:pt x="541110" y="1245390"/>
                  </a:lnTo>
                  <a:lnTo>
                    <a:pt x="541032" y="1246443"/>
                  </a:lnTo>
                  <a:lnTo>
                    <a:pt x="559902" y="1221294"/>
                  </a:lnTo>
                  <a:lnTo>
                    <a:pt x="561899" y="1219649"/>
                  </a:lnTo>
                  <a:lnTo>
                    <a:pt x="554904" y="1220440"/>
                  </a:lnTo>
                  <a:cubicBezTo>
                    <a:pt x="544073" y="1220701"/>
                    <a:pt x="531479" y="1219228"/>
                    <a:pt x="518391" y="1215835"/>
                  </a:cubicBezTo>
                  <a:cubicBezTo>
                    <a:pt x="505303" y="1212441"/>
                    <a:pt x="493579" y="1207610"/>
                    <a:pt x="484239" y="1202119"/>
                  </a:cubicBezTo>
                  <a:lnTo>
                    <a:pt x="472596" y="1191756"/>
                  </a:lnTo>
                  <a:lnTo>
                    <a:pt x="472059" y="1193278"/>
                  </a:lnTo>
                  <a:lnTo>
                    <a:pt x="469942" y="1194025"/>
                  </a:lnTo>
                  <a:cubicBezTo>
                    <a:pt x="462942" y="1194018"/>
                    <a:pt x="454114" y="1191140"/>
                    <a:pt x="444645" y="1185873"/>
                  </a:cubicBezTo>
                  <a:close/>
                  <a:moveTo>
                    <a:pt x="2716703" y="542641"/>
                  </a:moveTo>
                  <a:lnTo>
                    <a:pt x="2725523" y="559846"/>
                  </a:lnTo>
                  <a:lnTo>
                    <a:pt x="2728482" y="582796"/>
                  </a:lnTo>
                  <a:lnTo>
                    <a:pt x="2735204" y="593020"/>
                  </a:lnTo>
                  <a:lnTo>
                    <a:pt x="2741981" y="585804"/>
                  </a:lnTo>
                  <a:lnTo>
                    <a:pt x="2744194" y="585434"/>
                  </a:lnTo>
                  <a:lnTo>
                    <a:pt x="2745871" y="586925"/>
                  </a:lnTo>
                  <a:lnTo>
                    <a:pt x="2750588" y="611027"/>
                  </a:lnTo>
                  <a:lnTo>
                    <a:pt x="2753116" y="609344"/>
                  </a:lnTo>
                  <a:lnTo>
                    <a:pt x="2761136" y="605997"/>
                  </a:lnTo>
                  <a:lnTo>
                    <a:pt x="2767589" y="590174"/>
                  </a:lnTo>
                  <a:cubicBezTo>
                    <a:pt x="2774254" y="578410"/>
                    <a:pt x="2781956" y="568337"/>
                    <a:pt x="2789677" y="560736"/>
                  </a:cubicBezTo>
                  <a:lnTo>
                    <a:pt x="2791674" y="559091"/>
                  </a:lnTo>
                  <a:lnTo>
                    <a:pt x="2784679" y="559881"/>
                  </a:lnTo>
                  <a:cubicBezTo>
                    <a:pt x="2773848" y="560143"/>
                    <a:pt x="2761254" y="558670"/>
                    <a:pt x="2748166" y="555276"/>
                  </a:cubicBezTo>
                  <a:close/>
                  <a:moveTo>
                    <a:pt x="898902" y="1043170"/>
                  </a:moveTo>
                  <a:lnTo>
                    <a:pt x="898407" y="1067416"/>
                  </a:lnTo>
                  <a:cubicBezTo>
                    <a:pt x="896573" y="1078094"/>
                    <a:pt x="893281" y="1086777"/>
                    <a:pt x="888897" y="1092235"/>
                  </a:cubicBezTo>
                  <a:lnTo>
                    <a:pt x="886989" y="1093416"/>
                  </a:lnTo>
                  <a:lnTo>
                    <a:pt x="884872" y="1092671"/>
                  </a:lnTo>
                  <a:lnTo>
                    <a:pt x="882445" y="1088978"/>
                  </a:lnTo>
                  <a:lnTo>
                    <a:pt x="880595" y="1123889"/>
                  </a:lnTo>
                  <a:lnTo>
                    <a:pt x="879621" y="1127143"/>
                  </a:lnTo>
                  <a:lnTo>
                    <a:pt x="882664" y="1124562"/>
                  </a:lnTo>
                  <a:cubicBezTo>
                    <a:pt x="891514" y="1118312"/>
                    <a:pt x="902794" y="1112521"/>
                    <a:pt x="915554" y="1108050"/>
                  </a:cubicBezTo>
                  <a:cubicBezTo>
                    <a:pt x="928314" y="1103578"/>
                    <a:pt x="940741" y="1101061"/>
                    <a:pt x="951557" y="1100419"/>
                  </a:cubicBezTo>
                  <a:lnTo>
                    <a:pt x="975682" y="1103735"/>
                  </a:lnTo>
                  <a:lnTo>
                    <a:pt x="976677" y="1074437"/>
                  </a:lnTo>
                  <a:cubicBezTo>
                    <a:pt x="978860" y="1061094"/>
                    <a:pt x="982600" y="1048978"/>
                    <a:pt x="987214" y="1039175"/>
                  </a:cubicBezTo>
                  <a:lnTo>
                    <a:pt x="988519" y="1036940"/>
                  </a:lnTo>
                  <a:lnTo>
                    <a:pt x="982229" y="1040102"/>
                  </a:lnTo>
                  <a:cubicBezTo>
                    <a:pt x="972157" y="1044095"/>
                    <a:pt x="959832" y="1047071"/>
                    <a:pt x="946378" y="1048416"/>
                  </a:cubicBezTo>
                  <a:cubicBezTo>
                    <a:pt x="932925" y="1049761"/>
                    <a:pt x="920253" y="1049284"/>
                    <a:pt x="909590" y="1047365"/>
                  </a:cubicBezTo>
                  <a:close/>
                  <a:moveTo>
                    <a:pt x="2636416" y="551859"/>
                  </a:moveTo>
                  <a:lnTo>
                    <a:pt x="2635697" y="552535"/>
                  </a:lnTo>
                  <a:lnTo>
                    <a:pt x="2635284" y="552445"/>
                  </a:lnTo>
                  <a:lnTo>
                    <a:pt x="2631005" y="574034"/>
                  </a:lnTo>
                  <a:lnTo>
                    <a:pt x="2621806" y="594647"/>
                  </a:lnTo>
                  <a:lnTo>
                    <a:pt x="2632258" y="595169"/>
                  </a:lnTo>
                  <a:cubicBezTo>
                    <a:pt x="2642766" y="597806"/>
                    <a:pt x="2654512" y="602584"/>
                    <a:pt x="2666221" y="609344"/>
                  </a:cubicBezTo>
                  <a:cubicBezTo>
                    <a:pt x="2677930" y="616104"/>
                    <a:pt x="2687941" y="623887"/>
                    <a:pt x="2695479" y="631670"/>
                  </a:cubicBezTo>
                  <a:lnTo>
                    <a:pt x="2697940" y="634708"/>
                  </a:lnTo>
                  <a:lnTo>
                    <a:pt x="2697227" y="632847"/>
                  </a:lnTo>
                  <a:cubicBezTo>
                    <a:pt x="2694256" y="622427"/>
                    <a:pt x="2692521" y="609867"/>
                    <a:pt x="2692521" y="596346"/>
                  </a:cubicBezTo>
                  <a:lnTo>
                    <a:pt x="2693054" y="592212"/>
                  </a:lnTo>
                  <a:lnTo>
                    <a:pt x="2674667" y="584713"/>
                  </a:lnTo>
                  <a:cubicBezTo>
                    <a:pt x="2665844" y="579714"/>
                    <a:pt x="2657972" y="574132"/>
                    <a:pt x="2651381" y="568397"/>
                  </a:cubicBezTo>
                  <a:close/>
                  <a:moveTo>
                    <a:pt x="1781824" y="787790"/>
                  </a:moveTo>
                  <a:lnTo>
                    <a:pt x="1781153" y="788668"/>
                  </a:lnTo>
                  <a:lnTo>
                    <a:pt x="1780578" y="788639"/>
                  </a:lnTo>
                  <a:lnTo>
                    <a:pt x="1772849" y="838154"/>
                  </a:lnTo>
                  <a:cubicBezTo>
                    <a:pt x="1763543" y="863544"/>
                    <a:pt x="1749043" y="882940"/>
                    <a:pt x="1736346" y="888841"/>
                  </a:cubicBezTo>
                  <a:lnTo>
                    <a:pt x="1734112" y="889054"/>
                  </a:lnTo>
                  <a:lnTo>
                    <a:pt x="1732545" y="887448"/>
                  </a:lnTo>
                  <a:cubicBezTo>
                    <a:pt x="1729608" y="881094"/>
                    <a:pt x="1728506" y="871874"/>
                    <a:pt x="1729302" y="861068"/>
                  </a:cubicBezTo>
                  <a:lnTo>
                    <a:pt x="1730083" y="857627"/>
                  </a:lnTo>
                  <a:lnTo>
                    <a:pt x="1729955" y="857539"/>
                  </a:lnTo>
                  <a:lnTo>
                    <a:pt x="1723116" y="836296"/>
                  </a:lnTo>
                  <a:lnTo>
                    <a:pt x="1722883" y="836730"/>
                  </a:lnTo>
                  <a:cubicBezTo>
                    <a:pt x="1716000" y="845097"/>
                    <a:pt x="1706652" y="853664"/>
                    <a:pt x="1695529" y="861350"/>
                  </a:cubicBezTo>
                  <a:lnTo>
                    <a:pt x="1648825" y="881546"/>
                  </a:lnTo>
                  <a:lnTo>
                    <a:pt x="1649589" y="882411"/>
                  </a:lnTo>
                  <a:lnTo>
                    <a:pt x="1649328" y="882744"/>
                  </a:lnTo>
                  <a:lnTo>
                    <a:pt x="1666898" y="896000"/>
                  </a:lnTo>
                  <a:cubicBezTo>
                    <a:pt x="1673198" y="902054"/>
                    <a:pt x="1679458" y="909398"/>
                    <a:pt x="1685222" y="917741"/>
                  </a:cubicBezTo>
                  <a:cubicBezTo>
                    <a:pt x="1692908" y="928865"/>
                    <a:pt x="1698621" y="940185"/>
                    <a:pt x="1702099" y="950446"/>
                  </a:cubicBezTo>
                  <a:lnTo>
                    <a:pt x="1704183" y="966265"/>
                  </a:lnTo>
                  <a:lnTo>
                    <a:pt x="1739241" y="957636"/>
                  </a:lnTo>
                  <a:lnTo>
                    <a:pt x="1743152" y="957623"/>
                  </a:lnTo>
                  <a:lnTo>
                    <a:pt x="1741254" y="957012"/>
                  </a:lnTo>
                  <a:cubicBezTo>
                    <a:pt x="1731274" y="952794"/>
                    <a:pt x="1720401" y="946271"/>
                    <a:pt x="1709868" y="937795"/>
                  </a:cubicBezTo>
                  <a:cubicBezTo>
                    <a:pt x="1688801" y="920841"/>
                    <a:pt x="1675077" y="900889"/>
                    <a:pt x="1673557" y="886971"/>
                  </a:cubicBezTo>
                  <a:lnTo>
                    <a:pt x="1674071" y="884787"/>
                  </a:lnTo>
                  <a:lnTo>
                    <a:pt x="1676095" y="883817"/>
                  </a:lnTo>
                  <a:cubicBezTo>
                    <a:pt x="1690016" y="882325"/>
                    <a:pt x="1712442" y="891465"/>
                    <a:pt x="1733508" y="908418"/>
                  </a:cubicBezTo>
                  <a:cubicBezTo>
                    <a:pt x="1738775" y="912657"/>
                    <a:pt x="1743583" y="917082"/>
                    <a:pt x="1747856" y="921554"/>
                  </a:cubicBezTo>
                  <a:lnTo>
                    <a:pt x="1756891" y="932435"/>
                  </a:lnTo>
                  <a:lnTo>
                    <a:pt x="1756229" y="918109"/>
                  </a:lnTo>
                  <a:cubicBezTo>
                    <a:pt x="1756375" y="911926"/>
                    <a:pt x="1756947" y="905416"/>
                    <a:pt x="1757984" y="898736"/>
                  </a:cubicBezTo>
                  <a:cubicBezTo>
                    <a:pt x="1762133" y="872015"/>
                    <a:pt x="1772550" y="850153"/>
                    <a:pt x="1783843" y="841877"/>
                  </a:cubicBezTo>
                  <a:lnTo>
                    <a:pt x="1785992" y="841231"/>
                  </a:lnTo>
                  <a:lnTo>
                    <a:pt x="1787843" y="842498"/>
                  </a:lnTo>
                  <a:cubicBezTo>
                    <a:pt x="1796096" y="853809"/>
                    <a:pt x="1799393" y="877800"/>
                    <a:pt x="1795244" y="904521"/>
                  </a:cubicBezTo>
                  <a:cubicBezTo>
                    <a:pt x="1793170" y="917882"/>
                    <a:pt x="1789529" y="930027"/>
                    <a:pt x="1784994" y="939867"/>
                  </a:cubicBezTo>
                  <a:lnTo>
                    <a:pt x="1783306" y="942815"/>
                  </a:lnTo>
                  <a:lnTo>
                    <a:pt x="1786856" y="940994"/>
                  </a:lnTo>
                  <a:cubicBezTo>
                    <a:pt x="1796895" y="936919"/>
                    <a:pt x="1809196" y="933843"/>
                    <a:pt x="1822638" y="932389"/>
                  </a:cubicBezTo>
                  <a:lnTo>
                    <a:pt x="1829907" y="932537"/>
                  </a:lnTo>
                  <a:lnTo>
                    <a:pt x="1826687" y="911170"/>
                  </a:lnTo>
                  <a:lnTo>
                    <a:pt x="1807033" y="909117"/>
                  </a:lnTo>
                  <a:lnTo>
                    <a:pt x="1805399" y="907579"/>
                  </a:lnTo>
                  <a:lnTo>
                    <a:pt x="1805571" y="905342"/>
                  </a:lnTo>
                  <a:cubicBezTo>
                    <a:pt x="1811240" y="892540"/>
                    <a:pt x="1830368" y="877688"/>
                    <a:pt x="1855584" y="867920"/>
                  </a:cubicBezTo>
                  <a:cubicBezTo>
                    <a:pt x="1868191" y="863036"/>
                    <a:pt x="1880531" y="860117"/>
                    <a:pt x="1891320" y="859124"/>
                  </a:cubicBezTo>
                  <a:lnTo>
                    <a:pt x="1895230" y="859111"/>
                  </a:lnTo>
                  <a:lnTo>
                    <a:pt x="1893332" y="858500"/>
                  </a:lnTo>
                  <a:cubicBezTo>
                    <a:pt x="1883352" y="854282"/>
                    <a:pt x="1872480" y="847759"/>
                    <a:pt x="1861946" y="839283"/>
                  </a:cubicBezTo>
                  <a:lnTo>
                    <a:pt x="1841301" y="817775"/>
                  </a:lnTo>
                  <a:lnTo>
                    <a:pt x="1824858" y="814045"/>
                  </a:lnTo>
                  <a:close/>
                  <a:moveTo>
                    <a:pt x="1802375" y="766914"/>
                  </a:moveTo>
                  <a:lnTo>
                    <a:pt x="1800774" y="768664"/>
                  </a:lnTo>
                  <a:lnTo>
                    <a:pt x="1797954" y="770557"/>
                  </a:lnTo>
                  <a:lnTo>
                    <a:pt x="1801944" y="770498"/>
                  </a:lnTo>
                  <a:lnTo>
                    <a:pt x="1821895" y="775025"/>
                  </a:lnTo>
                  <a:lnTo>
                    <a:pt x="1821920" y="774951"/>
                  </a:lnTo>
                  <a:lnTo>
                    <a:pt x="1826836" y="768766"/>
                  </a:lnTo>
                  <a:lnTo>
                    <a:pt x="1806818" y="768086"/>
                  </a:lnTo>
                  <a:close/>
                  <a:moveTo>
                    <a:pt x="1900766" y="731300"/>
                  </a:moveTo>
                  <a:lnTo>
                    <a:pt x="1900038" y="732197"/>
                  </a:lnTo>
                  <a:lnTo>
                    <a:pt x="1899667" y="731995"/>
                  </a:lnTo>
                  <a:lnTo>
                    <a:pt x="1889503" y="751516"/>
                  </a:lnTo>
                  <a:cubicBezTo>
                    <a:pt x="1884575" y="758731"/>
                    <a:pt x="1878369" y="766121"/>
                    <a:pt x="1871095" y="773187"/>
                  </a:cubicBezTo>
                  <a:lnTo>
                    <a:pt x="1853165" y="786613"/>
                  </a:lnTo>
                  <a:lnTo>
                    <a:pt x="1870486" y="795620"/>
                  </a:lnTo>
                  <a:lnTo>
                    <a:pt x="1881204" y="807223"/>
                  </a:lnTo>
                  <a:lnTo>
                    <a:pt x="1885587" y="809906"/>
                  </a:lnTo>
                  <a:cubicBezTo>
                    <a:pt x="1890854" y="814144"/>
                    <a:pt x="1895661" y="818570"/>
                    <a:pt x="1899934" y="823042"/>
                  </a:cubicBezTo>
                  <a:lnTo>
                    <a:pt x="1908970" y="833923"/>
                  </a:lnTo>
                  <a:lnTo>
                    <a:pt x="1908308" y="819597"/>
                  </a:lnTo>
                  <a:cubicBezTo>
                    <a:pt x="1908453" y="813414"/>
                    <a:pt x="1909025" y="806904"/>
                    <a:pt x="1910062" y="800224"/>
                  </a:cubicBezTo>
                  <a:cubicBezTo>
                    <a:pt x="1912137" y="786863"/>
                    <a:pt x="1915778" y="774718"/>
                    <a:pt x="1920313" y="764877"/>
                  </a:cubicBezTo>
                  <a:lnTo>
                    <a:pt x="1921469" y="763284"/>
                  </a:lnTo>
                  <a:close/>
                  <a:moveTo>
                    <a:pt x="402331" y="1143665"/>
                  </a:moveTo>
                  <a:lnTo>
                    <a:pt x="401489" y="1154420"/>
                  </a:lnTo>
                  <a:lnTo>
                    <a:pt x="398476" y="1168239"/>
                  </a:lnTo>
                  <a:lnTo>
                    <a:pt x="409358" y="1158898"/>
                  </a:lnTo>
                  <a:lnTo>
                    <a:pt x="411559" y="1157479"/>
                  </a:lnTo>
                  <a:close/>
                  <a:moveTo>
                    <a:pt x="367339" y="1152290"/>
                  </a:moveTo>
                  <a:lnTo>
                    <a:pt x="358718" y="1162742"/>
                  </a:lnTo>
                  <a:lnTo>
                    <a:pt x="367752" y="1169844"/>
                  </a:lnTo>
                  <a:lnTo>
                    <a:pt x="370169" y="1172917"/>
                  </a:lnTo>
                  <a:lnTo>
                    <a:pt x="369482" y="1171046"/>
                  </a:lnTo>
                  <a:close/>
                  <a:moveTo>
                    <a:pt x="1734900" y="757961"/>
                  </a:moveTo>
                  <a:lnTo>
                    <a:pt x="1731310" y="759766"/>
                  </a:lnTo>
                  <a:lnTo>
                    <a:pt x="1733574" y="760267"/>
                  </a:lnTo>
                  <a:lnTo>
                    <a:pt x="1733595" y="760196"/>
                  </a:lnTo>
                  <a:close/>
                  <a:moveTo>
                    <a:pt x="863085" y="995380"/>
                  </a:moveTo>
                  <a:lnTo>
                    <a:pt x="857867" y="1000105"/>
                  </a:lnTo>
                  <a:cubicBezTo>
                    <a:pt x="849224" y="1006639"/>
                    <a:pt x="838138" y="1012793"/>
                    <a:pt x="825530" y="1017677"/>
                  </a:cubicBezTo>
                  <a:lnTo>
                    <a:pt x="791190" y="1026130"/>
                  </a:lnTo>
                  <a:lnTo>
                    <a:pt x="808258" y="1028521"/>
                  </a:lnTo>
                  <a:lnTo>
                    <a:pt x="809837" y="1030116"/>
                  </a:lnTo>
                  <a:lnTo>
                    <a:pt x="809586" y="1032346"/>
                  </a:lnTo>
                  <a:cubicBezTo>
                    <a:pt x="806529" y="1038643"/>
                    <a:pt x="800090" y="1045335"/>
                    <a:pt x="791224" y="1051561"/>
                  </a:cubicBezTo>
                  <a:lnTo>
                    <a:pt x="759790" y="1067239"/>
                  </a:lnTo>
                  <a:lnTo>
                    <a:pt x="763496" y="1067418"/>
                  </a:lnTo>
                  <a:cubicBezTo>
                    <a:pt x="790116" y="1072169"/>
                    <a:pt x="811737" y="1083077"/>
                    <a:pt x="819756" y="1094554"/>
                  </a:cubicBezTo>
                  <a:lnTo>
                    <a:pt x="820353" y="1096717"/>
                  </a:lnTo>
                  <a:lnTo>
                    <a:pt x="819044" y="1098540"/>
                  </a:lnTo>
                  <a:lnTo>
                    <a:pt x="811185" y="1100946"/>
                  </a:lnTo>
                  <a:lnTo>
                    <a:pt x="823309" y="1104965"/>
                  </a:lnTo>
                  <a:cubicBezTo>
                    <a:pt x="829401" y="1107895"/>
                    <a:pt x="835089" y="1111112"/>
                    <a:pt x="840266" y="1114496"/>
                  </a:cubicBezTo>
                  <a:lnTo>
                    <a:pt x="851538" y="1123039"/>
                  </a:lnTo>
                  <a:lnTo>
                    <a:pt x="847638" y="1109238"/>
                  </a:lnTo>
                  <a:cubicBezTo>
                    <a:pt x="846374" y="1103184"/>
                    <a:pt x="845451" y="1096714"/>
                    <a:pt x="844943" y="1089973"/>
                  </a:cubicBezTo>
                  <a:cubicBezTo>
                    <a:pt x="842909" y="1063008"/>
                    <a:pt x="848085" y="1039351"/>
                    <a:pt x="857201" y="1028725"/>
                  </a:cubicBezTo>
                  <a:lnTo>
                    <a:pt x="859147" y="1027607"/>
                  </a:lnTo>
                  <a:lnTo>
                    <a:pt x="861238" y="1028421"/>
                  </a:lnTo>
                  <a:lnTo>
                    <a:pt x="861781" y="1029307"/>
                  </a:lnTo>
                  <a:lnTo>
                    <a:pt x="862423" y="997882"/>
                  </a:lnTo>
                  <a:close/>
                  <a:moveTo>
                    <a:pt x="533426" y="1078703"/>
                  </a:moveTo>
                  <a:lnTo>
                    <a:pt x="533116" y="1079640"/>
                  </a:lnTo>
                  <a:lnTo>
                    <a:pt x="532710" y="1079758"/>
                  </a:lnTo>
                  <a:lnTo>
                    <a:pt x="539239" y="1100777"/>
                  </a:lnTo>
                  <a:cubicBezTo>
                    <a:pt x="540821" y="1109370"/>
                    <a:pt x="541617" y="1118987"/>
                    <a:pt x="541428" y="1129125"/>
                  </a:cubicBezTo>
                  <a:cubicBezTo>
                    <a:pt x="541177" y="1142644"/>
                    <a:pt x="539208" y="1155170"/>
                    <a:pt x="536044" y="1165532"/>
                  </a:cubicBezTo>
                  <a:lnTo>
                    <a:pt x="528502" y="1179594"/>
                  </a:lnTo>
                  <a:lnTo>
                    <a:pt x="562005" y="1193050"/>
                  </a:lnTo>
                  <a:lnTo>
                    <a:pt x="565188" y="1195322"/>
                  </a:lnTo>
                  <a:lnTo>
                    <a:pt x="564004" y="1193718"/>
                  </a:lnTo>
                  <a:cubicBezTo>
                    <a:pt x="558362" y="1184469"/>
                    <a:pt x="553341" y="1172826"/>
                    <a:pt x="549735" y="1159795"/>
                  </a:cubicBezTo>
                  <a:cubicBezTo>
                    <a:pt x="542525" y="1133733"/>
                    <a:pt x="543026" y="1109521"/>
                    <a:pt x="549915" y="1097332"/>
                  </a:cubicBezTo>
                  <a:lnTo>
                    <a:pt x="551608" y="1095859"/>
                  </a:lnTo>
                  <a:lnTo>
                    <a:pt x="553817" y="1096253"/>
                  </a:lnTo>
                  <a:cubicBezTo>
                    <a:pt x="565991" y="1103167"/>
                    <a:pt x="578867" y="1123678"/>
                    <a:pt x="586077" y="1149740"/>
                  </a:cubicBezTo>
                  <a:cubicBezTo>
                    <a:pt x="587880" y="1156255"/>
                    <a:pt x="589201" y="1162655"/>
                    <a:pt x="590060" y="1168780"/>
                  </a:cubicBezTo>
                  <a:lnTo>
                    <a:pt x="591045" y="1182889"/>
                  </a:lnTo>
                  <a:lnTo>
                    <a:pt x="598870" y="1170870"/>
                  </a:lnTo>
                  <a:cubicBezTo>
                    <a:pt x="602597" y="1165934"/>
                    <a:pt x="606861" y="1160982"/>
                    <a:pt x="611602" y="1156163"/>
                  </a:cubicBezTo>
                  <a:cubicBezTo>
                    <a:pt x="630568" y="1136888"/>
                    <a:pt x="651786" y="1125216"/>
                    <a:pt x="665786" y="1125087"/>
                  </a:cubicBezTo>
                  <a:lnTo>
                    <a:pt x="667909" y="1125817"/>
                  </a:lnTo>
                  <a:lnTo>
                    <a:pt x="668672" y="1127927"/>
                  </a:lnTo>
                  <a:cubicBezTo>
                    <a:pt x="668772" y="1141927"/>
                    <a:pt x="657446" y="1163333"/>
                    <a:pt x="638481" y="1182608"/>
                  </a:cubicBezTo>
                  <a:cubicBezTo>
                    <a:pt x="628998" y="1192246"/>
                    <a:pt x="618953" y="1199983"/>
                    <a:pt x="609527" y="1205327"/>
                  </a:cubicBezTo>
                  <a:lnTo>
                    <a:pt x="606436" y="1206735"/>
                  </a:lnTo>
                  <a:lnTo>
                    <a:pt x="610382" y="1207328"/>
                  </a:lnTo>
                  <a:cubicBezTo>
                    <a:pt x="620912" y="1209879"/>
                    <a:pt x="632695" y="1214561"/>
                    <a:pt x="644459" y="1221226"/>
                  </a:cubicBezTo>
                  <a:lnTo>
                    <a:pt x="650268" y="1225584"/>
                  </a:lnTo>
                  <a:lnTo>
                    <a:pt x="660127" y="1206349"/>
                  </a:lnTo>
                  <a:lnTo>
                    <a:pt x="645366" y="1193211"/>
                  </a:lnTo>
                  <a:lnTo>
                    <a:pt x="644937" y="1191008"/>
                  </a:lnTo>
                  <a:lnTo>
                    <a:pt x="646382" y="1189292"/>
                  </a:lnTo>
                  <a:cubicBezTo>
                    <a:pt x="652419" y="1185749"/>
                    <a:pt x="661488" y="1183753"/>
                    <a:pt x="672320" y="1183492"/>
                  </a:cubicBezTo>
                  <a:lnTo>
                    <a:pt x="675993" y="1183955"/>
                  </a:lnTo>
                  <a:lnTo>
                    <a:pt x="670943" y="1167457"/>
                  </a:lnTo>
                  <a:cubicBezTo>
                    <a:pt x="669849" y="1156678"/>
                    <a:pt x="670348" y="1144008"/>
                    <a:pt x="672723" y="1130697"/>
                  </a:cubicBezTo>
                  <a:cubicBezTo>
                    <a:pt x="675099" y="1117387"/>
                    <a:pt x="679014" y="1105326"/>
                    <a:pt x="683769" y="1095591"/>
                  </a:cubicBezTo>
                  <a:lnTo>
                    <a:pt x="685106" y="1093376"/>
                  </a:lnTo>
                  <a:lnTo>
                    <a:pt x="683501" y="1094154"/>
                  </a:lnTo>
                  <a:lnTo>
                    <a:pt x="680926" y="1097508"/>
                  </a:lnTo>
                  <a:cubicBezTo>
                    <a:pt x="674819" y="1103756"/>
                    <a:pt x="667423" y="1109955"/>
                    <a:pt x="659032" y="1115649"/>
                  </a:cubicBezTo>
                  <a:cubicBezTo>
                    <a:pt x="636657" y="1130833"/>
                    <a:pt x="613562" y="1138120"/>
                    <a:pt x="599808" y="1135501"/>
                  </a:cubicBezTo>
                  <a:lnTo>
                    <a:pt x="597870" y="1134370"/>
                  </a:lnTo>
                  <a:lnTo>
                    <a:pt x="597535" y="1132151"/>
                  </a:lnTo>
                  <a:cubicBezTo>
                    <a:pt x="598858" y="1125277"/>
                    <a:pt x="603345" y="1117147"/>
                    <a:pt x="610298" y="1108838"/>
                  </a:cubicBezTo>
                  <a:lnTo>
                    <a:pt x="616760" y="1103119"/>
                  </a:lnTo>
                  <a:lnTo>
                    <a:pt x="606035" y="1102658"/>
                  </a:lnTo>
                  <a:cubicBezTo>
                    <a:pt x="595401" y="1100584"/>
                    <a:pt x="586795" y="1097096"/>
                    <a:pt x="581437" y="1092591"/>
                  </a:cubicBezTo>
                  <a:lnTo>
                    <a:pt x="580300" y="1090656"/>
                  </a:lnTo>
                  <a:lnTo>
                    <a:pt x="580872" y="1089141"/>
                  </a:lnTo>
                  <a:lnTo>
                    <a:pt x="554464" y="1086108"/>
                  </a:lnTo>
                  <a:close/>
                  <a:moveTo>
                    <a:pt x="884430" y="981516"/>
                  </a:moveTo>
                  <a:lnTo>
                    <a:pt x="884675" y="982578"/>
                  </a:lnTo>
                  <a:lnTo>
                    <a:pt x="884287" y="982746"/>
                  </a:lnTo>
                  <a:lnTo>
                    <a:pt x="893414" y="1002774"/>
                  </a:lnTo>
                  <a:lnTo>
                    <a:pt x="897977" y="1024890"/>
                  </a:lnTo>
                  <a:lnTo>
                    <a:pt x="906776" y="1019210"/>
                  </a:lnTo>
                  <a:cubicBezTo>
                    <a:pt x="916848" y="1015217"/>
                    <a:pt x="929174" y="1012241"/>
                    <a:pt x="942627" y="1010896"/>
                  </a:cubicBezTo>
                  <a:cubicBezTo>
                    <a:pt x="956081" y="1009551"/>
                    <a:pt x="968751" y="1010028"/>
                    <a:pt x="979415" y="1011947"/>
                  </a:cubicBezTo>
                  <a:lnTo>
                    <a:pt x="983187" y="1012977"/>
                  </a:lnTo>
                  <a:lnTo>
                    <a:pt x="981521" y="1011883"/>
                  </a:lnTo>
                  <a:cubicBezTo>
                    <a:pt x="973027" y="1005157"/>
                    <a:pt x="964287" y="995970"/>
                    <a:pt x="956396" y="984992"/>
                  </a:cubicBezTo>
                  <a:lnTo>
                    <a:pt x="954412" y="981317"/>
                  </a:lnTo>
                  <a:lnTo>
                    <a:pt x="935099" y="985961"/>
                  </a:lnTo>
                  <a:cubicBezTo>
                    <a:pt x="925018" y="987052"/>
                    <a:pt x="915368" y="987114"/>
                    <a:pt x="906668" y="986304"/>
                  </a:cubicBezTo>
                  <a:close/>
                  <a:moveTo>
                    <a:pt x="421525" y="1108425"/>
                  </a:moveTo>
                  <a:lnTo>
                    <a:pt x="412744" y="1112090"/>
                  </a:lnTo>
                  <a:lnTo>
                    <a:pt x="409389" y="1112622"/>
                  </a:lnTo>
                  <a:lnTo>
                    <a:pt x="413034" y="1114246"/>
                  </a:lnTo>
                  <a:cubicBezTo>
                    <a:pt x="422502" y="1119513"/>
                    <a:pt x="432611" y="1127168"/>
                    <a:pt x="442171" y="1136728"/>
                  </a:cubicBezTo>
                  <a:lnTo>
                    <a:pt x="445137" y="1140572"/>
                  </a:lnTo>
                  <a:lnTo>
                    <a:pt x="459870" y="1134671"/>
                  </a:lnTo>
                  <a:cubicBezTo>
                    <a:pt x="470417" y="1132187"/>
                    <a:pt x="479695" y="1131825"/>
                    <a:pt x="486432" y="1133728"/>
                  </a:cubicBezTo>
                  <a:lnTo>
                    <a:pt x="488264" y="1135023"/>
                  </a:lnTo>
                  <a:lnTo>
                    <a:pt x="488406" y="1137263"/>
                  </a:lnTo>
                  <a:cubicBezTo>
                    <a:pt x="486489" y="1143996"/>
                    <a:pt x="481312" y="1151705"/>
                    <a:pt x="473663" y="1159377"/>
                  </a:cubicBezTo>
                  <a:lnTo>
                    <a:pt x="464701" y="1166013"/>
                  </a:lnTo>
                  <a:lnTo>
                    <a:pt x="469112" y="1179700"/>
                  </a:lnTo>
                  <a:lnTo>
                    <a:pt x="491340" y="1174730"/>
                  </a:lnTo>
                  <a:lnTo>
                    <a:pt x="513903" y="1177575"/>
                  </a:lnTo>
                  <a:lnTo>
                    <a:pt x="507753" y="1165005"/>
                  </a:lnTo>
                  <a:cubicBezTo>
                    <a:pt x="504977" y="1154532"/>
                    <a:pt x="503476" y="1141942"/>
                    <a:pt x="503728" y="1128423"/>
                  </a:cubicBezTo>
                  <a:cubicBezTo>
                    <a:pt x="503980" y="1114905"/>
                    <a:pt x="505948" y="1102379"/>
                    <a:pt x="509113" y="1092017"/>
                  </a:cubicBezTo>
                  <a:lnTo>
                    <a:pt x="510084" y="1089618"/>
                  </a:lnTo>
                  <a:lnTo>
                    <a:pt x="504312" y="1093647"/>
                  </a:lnTo>
                  <a:cubicBezTo>
                    <a:pt x="494915" y="1099040"/>
                    <a:pt x="483141" y="1103748"/>
                    <a:pt x="470018" y="1107004"/>
                  </a:cubicBezTo>
                  <a:cubicBezTo>
                    <a:pt x="456896" y="1110259"/>
                    <a:pt x="444287" y="1111600"/>
                    <a:pt x="433459" y="1111225"/>
                  </a:cubicBezTo>
                  <a:close/>
                  <a:moveTo>
                    <a:pt x="1842268" y="709933"/>
                  </a:moveTo>
                  <a:lnTo>
                    <a:pt x="1828742" y="735605"/>
                  </a:lnTo>
                  <a:lnTo>
                    <a:pt x="1848168" y="741410"/>
                  </a:lnTo>
                  <a:lnTo>
                    <a:pt x="1849664" y="742515"/>
                  </a:lnTo>
                  <a:lnTo>
                    <a:pt x="1874280" y="724083"/>
                  </a:lnTo>
                  <a:lnTo>
                    <a:pt x="1876659" y="723064"/>
                  </a:lnTo>
                  <a:lnTo>
                    <a:pt x="1869723" y="721860"/>
                  </a:lnTo>
                  <a:close/>
                  <a:moveTo>
                    <a:pt x="1645284" y="764190"/>
                  </a:moveTo>
                  <a:lnTo>
                    <a:pt x="1644788" y="788436"/>
                  </a:lnTo>
                  <a:cubicBezTo>
                    <a:pt x="1642955" y="799115"/>
                    <a:pt x="1639662" y="807797"/>
                    <a:pt x="1635279" y="813256"/>
                  </a:cubicBezTo>
                  <a:lnTo>
                    <a:pt x="1634201" y="813922"/>
                  </a:lnTo>
                  <a:lnTo>
                    <a:pt x="1636729" y="818887"/>
                  </a:lnTo>
                  <a:lnTo>
                    <a:pt x="1641216" y="839473"/>
                  </a:lnTo>
                  <a:lnTo>
                    <a:pt x="1661936" y="829070"/>
                  </a:lnTo>
                  <a:lnTo>
                    <a:pt x="1686701" y="823821"/>
                  </a:lnTo>
                  <a:lnTo>
                    <a:pt x="1706799" y="813450"/>
                  </a:lnTo>
                  <a:lnTo>
                    <a:pt x="1722517" y="811380"/>
                  </a:lnTo>
                  <a:lnTo>
                    <a:pt x="1723058" y="795457"/>
                  </a:lnTo>
                  <a:lnTo>
                    <a:pt x="1723645" y="793495"/>
                  </a:lnTo>
                  <a:lnTo>
                    <a:pt x="1712579" y="793924"/>
                  </a:lnTo>
                  <a:cubicBezTo>
                    <a:pt x="1685646" y="791506"/>
                    <a:pt x="1663159" y="782521"/>
                    <a:pt x="1654172" y="771784"/>
                  </a:cubicBezTo>
                  <a:lnTo>
                    <a:pt x="1653389" y="769681"/>
                  </a:lnTo>
                  <a:lnTo>
                    <a:pt x="1654501" y="767808"/>
                  </a:lnTo>
                  <a:close/>
                  <a:moveTo>
                    <a:pt x="1456257" y="807290"/>
                  </a:moveTo>
                  <a:lnTo>
                    <a:pt x="1455804" y="808166"/>
                  </a:lnTo>
                  <a:lnTo>
                    <a:pt x="1455231" y="808237"/>
                  </a:lnTo>
                  <a:lnTo>
                    <a:pt x="1456226" y="858342"/>
                  </a:lnTo>
                  <a:lnTo>
                    <a:pt x="1454933" y="862453"/>
                  </a:lnTo>
                  <a:lnTo>
                    <a:pt x="1463984" y="857695"/>
                  </a:lnTo>
                  <a:lnTo>
                    <a:pt x="1466197" y="858068"/>
                  </a:lnTo>
                  <a:lnTo>
                    <a:pt x="1467295" y="860025"/>
                  </a:lnTo>
                  <a:cubicBezTo>
                    <a:pt x="1469681" y="873821"/>
                    <a:pt x="1462006" y="896789"/>
                    <a:pt x="1446446" y="918905"/>
                  </a:cubicBezTo>
                  <a:cubicBezTo>
                    <a:pt x="1438665" y="929963"/>
                    <a:pt x="1430019" y="939238"/>
                    <a:pt x="1421594" y="946049"/>
                  </a:cubicBezTo>
                  <a:lnTo>
                    <a:pt x="1418774" y="947943"/>
                  </a:lnTo>
                  <a:lnTo>
                    <a:pt x="1422764" y="947884"/>
                  </a:lnTo>
                  <a:cubicBezTo>
                    <a:pt x="1433569" y="948680"/>
                    <a:pt x="1445959" y="951373"/>
                    <a:pt x="1458654" y="956026"/>
                  </a:cubicBezTo>
                  <a:cubicBezTo>
                    <a:pt x="1471349" y="960679"/>
                    <a:pt x="1482545" y="966631"/>
                    <a:pt x="1491305" y="973006"/>
                  </a:cubicBezTo>
                  <a:lnTo>
                    <a:pt x="1502024" y="984608"/>
                  </a:lnTo>
                  <a:lnTo>
                    <a:pt x="1506407" y="987292"/>
                  </a:lnTo>
                  <a:cubicBezTo>
                    <a:pt x="1511674" y="991530"/>
                    <a:pt x="1516481" y="995956"/>
                    <a:pt x="1520754" y="1000428"/>
                  </a:cubicBezTo>
                  <a:lnTo>
                    <a:pt x="1529789" y="1011309"/>
                  </a:lnTo>
                  <a:lnTo>
                    <a:pt x="1529128" y="996983"/>
                  </a:lnTo>
                  <a:lnTo>
                    <a:pt x="1529374" y="994270"/>
                  </a:lnTo>
                  <a:lnTo>
                    <a:pt x="1528320" y="992250"/>
                  </a:lnTo>
                  <a:cubicBezTo>
                    <a:pt x="1524800" y="982004"/>
                    <a:pt x="1523517" y="972807"/>
                    <a:pt x="1524740" y="965914"/>
                  </a:cubicBezTo>
                  <a:lnTo>
                    <a:pt x="1525847" y="963962"/>
                  </a:lnTo>
                  <a:lnTo>
                    <a:pt x="1528061" y="963599"/>
                  </a:lnTo>
                  <a:lnTo>
                    <a:pt x="1534026" y="966768"/>
                  </a:lnTo>
                  <a:lnTo>
                    <a:pt x="1541132" y="942263"/>
                  </a:lnTo>
                  <a:lnTo>
                    <a:pt x="1546457" y="934925"/>
                  </a:lnTo>
                  <a:lnTo>
                    <a:pt x="1542112" y="937135"/>
                  </a:lnTo>
                  <a:cubicBezTo>
                    <a:pt x="1531832" y="940554"/>
                    <a:pt x="1522623" y="941745"/>
                    <a:pt x="1515742" y="940454"/>
                  </a:cubicBezTo>
                  <a:lnTo>
                    <a:pt x="1513802" y="939328"/>
                  </a:lnTo>
                  <a:lnTo>
                    <a:pt x="1513460" y="937110"/>
                  </a:lnTo>
                  <a:cubicBezTo>
                    <a:pt x="1516071" y="923355"/>
                    <a:pt x="1531323" y="904544"/>
                    <a:pt x="1553659" y="889301"/>
                  </a:cubicBezTo>
                  <a:lnTo>
                    <a:pt x="1563430" y="884329"/>
                  </a:lnTo>
                  <a:lnTo>
                    <a:pt x="1542476" y="877641"/>
                  </a:lnTo>
                  <a:cubicBezTo>
                    <a:pt x="1532761" y="872845"/>
                    <a:pt x="1525375" y="867218"/>
                    <a:pt x="1521390" y="861462"/>
                  </a:cubicBezTo>
                  <a:lnTo>
                    <a:pt x="1520801" y="859297"/>
                  </a:lnTo>
                  <a:lnTo>
                    <a:pt x="1522118" y="857479"/>
                  </a:lnTo>
                  <a:lnTo>
                    <a:pt x="1540839" y="851834"/>
                  </a:lnTo>
                  <a:lnTo>
                    <a:pt x="1522493" y="839904"/>
                  </a:lnTo>
                  <a:lnTo>
                    <a:pt x="1511933" y="825980"/>
                  </a:lnTo>
                  <a:lnTo>
                    <a:pt x="1503253" y="825559"/>
                  </a:lnTo>
                  <a:cubicBezTo>
                    <a:pt x="1493270" y="823778"/>
                    <a:pt x="1483990" y="821131"/>
                    <a:pt x="1475867" y="817912"/>
                  </a:cubicBezTo>
                  <a:close/>
                  <a:moveTo>
                    <a:pt x="544504" y="1055150"/>
                  </a:moveTo>
                  <a:lnTo>
                    <a:pt x="543080" y="1057036"/>
                  </a:lnTo>
                  <a:lnTo>
                    <a:pt x="546283" y="1055876"/>
                  </a:lnTo>
                  <a:close/>
                  <a:moveTo>
                    <a:pt x="488179" y="1056683"/>
                  </a:moveTo>
                  <a:lnTo>
                    <a:pt x="480794" y="1068113"/>
                  </a:lnTo>
                  <a:lnTo>
                    <a:pt x="497499" y="1066185"/>
                  </a:lnTo>
                  <a:lnTo>
                    <a:pt x="501380" y="1066665"/>
                  </a:lnTo>
                  <a:lnTo>
                    <a:pt x="499574" y="1065819"/>
                  </a:lnTo>
                  <a:close/>
                  <a:moveTo>
                    <a:pt x="479953" y="1050088"/>
                  </a:moveTo>
                  <a:lnTo>
                    <a:pt x="479923" y="1050180"/>
                  </a:lnTo>
                  <a:lnTo>
                    <a:pt x="480059" y="1050173"/>
                  </a:lnTo>
                  <a:close/>
                  <a:moveTo>
                    <a:pt x="1015164" y="896868"/>
                  </a:moveTo>
                  <a:lnTo>
                    <a:pt x="1009945" y="901593"/>
                  </a:lnTo>
                  <a:cubicBezTo>
                    <a:pt x="1001303" y="908127"/>
                    <a:pt x="990217" y="914281"/>
                    <a:pt x="977609" y="919165"/>
                  </a:cubicBezTo>
                  <a:lnTo>
                    <a:pt x="944686" y="927269"/>
                  </a:lnTo>
                  <a:lnTo>
                    <a:pt x="961889" y="936092"/>
                  </a:lnTo>
                  <a:lnTo>
                    <a:pt x="977684" y="952997"/>
                  </a:lnTo>
                  <a:lnTo>
                    <a:pt x="992657" y="958734"/>
                  </a:lnTo>
                  <a:lnTo>
                    <a:pt x="993837" y="960642"/>
                  </a:lnTo>
                  <a:lnTo>
                    <a:pt x="993093" y="962759"/>
                  </a:lnTo>
                  <a:lnTo>
                    <a:pt x="988687" y="965654"/>
                  </a:lnTo>
                  <a:lnTo>
                    <a:pt x="997339" y="979469"/>
                  </a:lnTo>
                  <a:lnTo>
                    <a:pt x="1003145" y="992366"/>
                  </a:lnTo>
                  <a:lnTo>
                    <a:pt x="1006328" y="978382"/>
                  </a:lnTo>
                  <a:cubicBezTo>
                    <a:pt x="1008117" y="972461"/>
                    <a:pt x="1010404" y="966340"/>
                    <a:pt x="1013185" y="960178"/>
                  </a:cubicBezTo>
                  <a:lnTo>
                    <a:pt x="1017744" y="952778"/>
                  </a:lnTo>
                  <a:lnTo>
                    <a:pt x="1013749" y="936165"/>
                  </a:lnTo>
                  <a:cubicBezTo>
                    <a:pt x="1012295" y="922723"/>
                    <a:pt x="1012669" y="910048"/>
                    <a:pt x="1014502" y="899370"/>
                  </a:cubicBezTo>
                  <a:close/>
                  <a:moveTo>
                    <a:pt x="511773" y="1033331"/>
                  </a:moveTo>
                  <a:lnTo>
                    <a:pt x="518185" y="1043410"/>
                  </a:lnTo>
                  <a:lnTo>
                    <a:pt x="518527" y="1039159"/>
                  </a:lnTo>
                  <a:close/>
                  <a:moveTo>
                    <a:pt x="1800738" y="674383"/>
                  </a:moveTo>
                  <a:lnTo>
                    <a:pt x="1796929" y="686885"/>
                  </a:lnTo>
                  <a:lnTo>
                    <a:pt x="1796867" y="689925"/>
                  </a:lnTo>
                  <a:cubicBezTo>
                    <a:pt x="1795034" y="700603"/>
                    <a:pt x="1791741" y="709285"/>
                    <a:pt x="1787357" y="714744"/>
                  </a:cubicBezTo>
                  <a:lnTo>
                    <a:pt x="1785449" y="715924"/>
                  </a:lnTo>
                  <a:lnTo>
                    <a:pt x="1783332" y="715179"/>
                  </a:lnTo>
                  <a:lnTo>
                    <a:pt x="1782932" y="714570"/>
                  </a:lnTo>
                  <a:lnTo>
                    <a:pt x="1774631" y="728043"/>
                  </a:lnTo>
                  <a:lnTo>
                    <a:pt x="1773156" y="729504"/>
                  </a:lnTo>
                  <a:lnTo>
                    <a:pt x="1773420" y="730185"/>
                  </a:lnTo>
                  <a:lnTo>
                    <a:pt x="1776125" y="729625"/>
                  </a:lnTo>
                  <a:lnTo>
                    <a:pt x="1788527" y="730046"/>
                  </a:lnTo>
                  <a:lnTo>
                    <a:pt x="1794787" y="719822"/>
                  </a:lnTo>
                  <a:lnTo>
                    <a:pt x="1818745" y="693655"/>
                  </a:lnTo>
                  <a:lnTo>
                    <a:pt x="1807037" y="684450"/>
                  </a:lnTo>
                  <a:close/>
                  <a:moveTo>
                    <a:pt x="1630811" y="702537"/>
                  </a:moveTo>
                  <a:lnTo>
                    <a:pt x="1631056" y="703599"/>
                  </a:lnTo>
                  <a:lnTo>
                    <a:pt x="1630668" y="703767"/>
                  </a:lnTo>
                  <a:lnTo>
                    <a:pt x="1639795" y="723795"/>
                  </a:lnTo>
                  <a:lnTo>
                    <a:pt x="1644358" y="745911"/>
                  </a:lnTo>
                  <a:lnTo>
                    <a:pt x="1653157" y="740230"/>
                  </a:lnTo>
                  <a:cubicBezTo>
                    <a:pt x="1663229" y="736237"/>
                    <a:pt x="1675555" y="733262"/>
                    <a:pt x="1689009" y="731916"/>
                  </a:cubicBezTo>
                  <a:cubicBezTo>
                    <a:pt x="1702462" y="730571"/>
                    <a:pt x="1715133" y="731048"/>
                    <a:pt x="1725796" y="732968"/>
                  </a:cubicBezTo>
                  <a:lnTo>
                    <a:pt x="1729568" y="733998"/>
                  </a:lnTo>
                  <a:lnTo>
                    <a:pt x="1727903" y="732903"/>
                  </a:lnTo>
                  <a:cubicBezTo>
                    <a:pt x="1719408" y="726177"/>
                    <a:pt x="1710669" y="716991"/>
                    <a:pt x="1702777" y="706012"/>
                  </a:cubicBezTo>
                  <a:lnTo>
                    <a:pt x="1700793" y="702338"/>
                  </a:lnTo>
                  <a:lnTo>
                    <a:pt x="1681480" y="706982"/>
                  </a:lnTo>
                  <a:cubicBezTo>
                    <a:pt x="1671399" y="708073"/>
                    <a:pt x="1661749" y="708135"/>
                    <a:pt x="1653050" y="707325"/>
                  </a:cubicBezTo>
                  <a:close/>
                  <a:moveTo>
                    <a:pt x="286623" y="1065953"/>
                  </a:moveTo>
                  <a:lnTo>
                    <a:pt x="272067" y="1085353"/>
                  </a:lnTo>
                  <a:cubicBezTo>
                    <a:pt x="264346" y="1092953"/>
                    <a:pt x="256605" y="1098082"/>
                    <a:pt x="249860" y="1099955"/>
                  </a:cubicBezTo>
                  <a:lnTo>
                    <a:pt x="247621" y="1099800"/>
                  </a:lnTo>
                  <a:lnTo>
                    <a:pt x="246337" y="1097960"/>
                  </a:lnTo>
                  <a:lnTo>
                    <a:pt x="246523" y="1093529"/>
                  </a:lnTo>
                  <a:lnTo>
                    <a:pt x="224639" y="1120803"/>
                  </a:lnTo>
                  <a:lnTo>
                    <a:pt x="221948" y="1122876"/>
                  </a:lnTo>
                  <a:lnTo>
                    <a:pt x="225925" y="1122557"/>
                  </a:lnTo>
                  <a:cubicBezTo>
                    <a:pt x="236760" y="1122648"/>
                    <a:pt x="249299" y="1124529"/>
                    <a:pt x="262270" y="1128346"/>
                  </a:cubicBezTo>
                  <a:lnTo>
                    <a:pt x="276805" y="1134739"/>
                  </a:lnTo>
                  <a:lnTo>
                    <a:pt x="276467" y="1134199"/>
                  </a:lnTo>
                  <a:lnTo>
                    <a:pt x="276672" y="1131965"/>
                  </a:lnTo>
                  <a:lnTo>
                    <a:pt x="278541" y="1130723"/>
                  </a:lnTo>
                  <a:cubicBezTo>
                    <a:pt x="285331" y="1129016"/>
                    <a:pt x="294595" y="1129645"/>
                    <a:pt x="305065" y="1132433"/>
                  </a:cubicBezTo>
                  <a:lnTo>
                    <a:pt x="327360" y="1142119"/>
                  </a:lnTo>
                  <a:lnTo>
                    <a:pt x="331520" y="1136728"/>
                  </a:lnTo>
                  <a:cubicBezTo>
                    <a:pt x="341080" y="1127168"/>
                    <a:pt x="351189" y="1119513"/>
                    <a:pt x="360657" y="1114246"/>
                  </a:cubicBezTo>
                  <a:lnTo>
                    <a:pt x="363021" y="1113193"/>
                  </a:lnTo>
                  <a:lnTo>
                    <a:pt x="356069" y="1112090"/>
                  </a:lnTo>
                  <a:cubicBezTo>
                    <a:pt x="345560" y="1109453"/>
                    <a:pt x="333814" y="1104675"/>
                    <a:pt x="322105" y="1097915"/>
                  </a:cubicBezTo>
                  <a:cubicBezTo>
                    <a:pt x="310396" y="1091155"/>
                    <a:pt x="300386" y="1083372"/>
                    <a:pt x="292848" y="1075589"/>
                  </a:cubicBezTo>
                  <a:close/>
                  <a:moveTo>
                    <a:pt x="534580" y="984568"/>
                  </a:moveTo>
                  <a:lnTo>
                    <a:pt x="514040" y="1000684"/>
                  </a:lnTo>
                  <a:lnTo>
                    <a:pt x="510949" y="1002092"/>
                  </a:lnTo>
                  <a:lnTo>
                    <a:pt x="514895" y="1002685"/>
                  </a:lnTo>
                  <a:lnTo>
                    <a:pt x="524958" y="1006789"/>
                  </a:lnTo>
                  <a:close/>
                  <a:moveTo>
                    <a:pt x="745117" y="920040"/>
                  </a:moveTo>
                  <a:lnTo>
                    <a:pt x="742782" y="926680"/>
                  </a:lnTo>
                  <a:cubicBezTo>
                    <a:pt x="738299" y="936544"/>
                    <a:pt x="731487" y="947239"/>
                    <a:pt x="722731" y="957542"/>
                  </a:cubicBezTo>
                  <a:lnTo>
                    <a:pt x="722131" y="958088"/>
                  </a:lnTo>
                  <a:lnTo>
                    <a:pt x="728119" y="978565"/>
                  </a:lnTo>
                  <a:lnTo>
                    <a:pt x="727355" y="991082"/>
                  </a:lnTo>
                  <a:lnTo>
                    <a:pt x="730635" y="985927"/>
                  </a:lnTo>
                  <a:cubicBezTo>
                    <a:pt x="737748" y="977754"/>
                    <a:pt x="745072" y="972045"/>
                    <a:pt x="751652" y="969657"/>
                  </a:cubicBezTo>
                  <a:lnTo>
                    <a:pt x="753896" y="969640"/>
                  </a:lnTo>
                  <a:lnTo>
                    <a:pt x="755318" y="971376"/>
                  </a:lnTo>
                  <a:cubicBezTo>
                    <a:pt x="757692" y="977962"/>
                    <a:pt x="757987" y="987243"/>
                    <a:pt x="756254" y="997938"/>
                  </a:cubicBezTo>
                  <a:lnTo>
                    <a:pt x="745109" y="1032707"/>
                  </a:lnTo>
                  <a:lnTo>
                    <a:pt x="745913" y="1032369"/>
                  </a:lnTo>
                  <a:lnTo>
                    <a:pt x="779323" y="1025380"/>
                  </a:lnTo>
                  <a:lnTo>
                    <a:pt x="763360" y="1023712"/>
                  </a:lnTo>
                  <a:lnTo>
                    <a:pt x="761726" y="1022175"/>
                  </a:lnTo>
                  <a:lnTo>
                    <a:pt x="761898" y="1019937"/>
                  </a:lnTo>
                  <a:cubicBezTo>
                    <a:pt x="764732" y="1013536"/>
                    <a:pt x="770931" y="1006623"/>
                    <a:pt x="779574" y="1000089"/>
                  </a:cubicBezTo>
                  <a:lnTo>
                    <a:pt x="799555" y="989230"/>
                  </a:lnTo>
                  <a:lnTo>
                    <a:pt x="787225" y="982614"/>
                  </a:lnTo>
                  <a:cubicBezTo>
                    <a:pt x="778858" y="975731"/>
                    <a:pt x="770291" y="966383"/>
                    <a:pt x="762605" y="955259"/>
                  </a:cubicBezTo>
                  <a:cubicBezTo>
                    <a:pt x="754919" y="944136"/>
                    <a:pt x="749207" y="932816"/>
                    <a:pt x="745728" y="922554"/>
                  </a:cubicBezTo>
                  <a:close/>
                  <a:moveTo>
                    <a:pt x="2214794" y="507072"/>
                  </a:moveTo>
                  <a:lnTo>
                    <a:pt x="2203180" y="521153"/>
                  </a:lnTo>
                  <a:lnTo>
                    <a:pt x="2175348" y="542628"/>
                  </a:lnTo>
                  <a:lnTo>
                    <a:pt x="2177041" y="543748"/>
                  </a:lnTo>
                  <a:cubicBezTo>
                    <a:pt x="2187270" y="552590"/>
                    <a:pt x="2195638" y="562116"/>
                    <a:pt x="2201578" y="571178"/>
                  </a:cubicBezTo>
                  <a:lnTo>
                    <a:pt x="2203424" y="574624"/>
                  </a:lnTo>
                  <a:lnTo>
                    <a:pt x="2203073" y="572662"/>
                  </a:lnTo>
                  <a:cubicBezTo>
                    <a:pt x="2202115" y="561870"/>
                    <a:pt x="2202772" y="549207"/>
                    <a:pt x="2205315" y="535928"/>
                  </a:cubicBezTo>
                  <a:close/>
                  <a:moveTo>
                    <a:pt x="2148804" y="525065"/>
                  </a:moveTo>
                  <a:lnTo>
                    <a:pt x="2152733" y="527665"/>
                  </a:lnTo>
                  <a:lnTo>
                    <a:pt x="2153881" y="524102"/>
                  </a:lnTo>
                  <a:close/>
                  <a:moveTo>
                    <a:pt x="404904" y="1003964"/>
                  </a:moveTo>
                  <a:lnTo>
                    <a:pt x="399549" y="1009600"/>
                  </a:lnTo>
                  <a:lnTo>
                    <a:pt x="397334" y="1009957"/>
                  </a:lnTo>
                  <a:lnTo>
                    <a:pt x="397243" y="1009875"/>
                  </a:lnTo>
                  <a:lnTo>
                    <a:pt x="400260" y="1015762"/>
                  </a:lnTo>
                  <a:lnTo>
                    <a:pt x="403219" y="1038712"/>
                  </a:lnTo>
                  <a:lnTo>
                    <a:pt x="412033" y="1052115"/>
                  </a:lnTo>
                  <a:lnTo>
                    <a:pt x="411877" y="1054354"/>
                  </a:lnTo>
                  <a:lnTo>
                    <a:pt x="410037" y="1055638"/>
                  </a:lnTo>
                  <a:lnTo>
                    <a:pt x="404765" y="1055417"/>
                  </a:lnTo>
                  <a:lnTo>
                    <a:pt x="403727" y="1071675"/>
                  </a:lnTo>
                  <a:lnTo>
                    <a:pt x="400915" y="1085536"/>
                  </a:lnTo>
                  <a:lnTo>
                    <a:pt x="411661" y="1076039"/>
                  </a:lnTo>
                  <a:cubicBezTo>
                    <a:pt x="416569" y="1072276"/>
                    <a:pt x="421999" y="1068640"/>
                    <a:pt x="427854" y="1065260"/>
                  </a:cubicBezTo>
                  <a:lnTo>
                    <a:pt x="435873" y="1061913"/>
                  </a:lnTo>
                  <a:lnTo>
                    <a:pt x="442327" y="1046090"/>
                  </a:lnTo>
                  <a:lnTo>
                    <a:pt x="457899" y="1025336"/>
                  </a:lnTo>
                  <a:lnTo>
                    <a:pt x="449930" y="1014601"/>
                  </a:lnTo>
                  <a:lnTo>
                    <a:pt x="422904" y="1011192"/>
                  </a:lnTo>
                  <a:close/>
                  <a:moveTo>
                    <a:pt x="391441" y="998557"/>
                  </a:moveTo>
                  <a:lnTo>
                    <a:pt x="395166" y="1005823"/>
                  </a:lnTo>
                  <a:lnTo>
                    <a:pt x="393981" y="999577"/>
                  </a:lnTo>
                  <a:close/>
                  <a:moveTo>
                    <a:pt x="1761545" y="617889"/>
                  </a:moveTo>
                  <a:lnTo>
                    <a:pt x="1756327" y="622613"/>
                  </a:lnTo>
                  <a:cubicBezTo>
                    <a:pt x="1747684" y="629147"/>
                    <a:pt x="1736598" y="635302"/>
                    <a:pt x="1723990" y="640186"/>
                  </a:cubicBezTo>
                  <a:lnTo>
                    <a:pt x="1691068" y="648290"/>
                  </a:lnTo>
                  <a:lnTo>
                    <a:pt x="1708270" y="657113"/>
                  </a:lnTo>
                  <a:lnTo>
                    <a:pt x="1724065" y="674018"/>
                  </a:lnTo>
                  <a:lnTo>
                    <a:pt x="1724227" y="674080"/>
                  </a:lnTo>
                  <a:lnTo>
                    <a:pt x="1724315" y="671863"/>
                  </a:lnTo>
                  <a:lnTo>
                    <a:pt x="1725744" y="670133"/>
                  </a:lnTo>
                  <a:lnTo>
                    <a:pt x="1727988" y="670160"/>
                  </a:lnTo>
                  <a:cubicBezTo>
                    <a:pt x="1734559" y="672576"/>
                    <a:pt x="1741857" y="678317"/>
                    <a:pt x="1748935" y="686520"/>
                  </a:cubicBezTo>
                  <a:lnTo>
                    <a:pt x="1754335" y="695089"/>
                  </a:lnTo>
                  <a:lnTo>
                    <a:pt x="1759566" y="681198"/>
                  </a:lnTo>
                  <a:lnTo>
                    <a:pt x="1764126" y="673798"/>
                  </a:lnTo>
                  <a:lnTo>
                    <a:pt x="1760131" y="657185"/>
                  </a:lnTo>
                  <a:cubicBezTo>
                    <a:pt x="1758677" y="643743"/>
                    <a:pt x="1759050" y="631069"/>
                    <a:pt x="1760884" y="620390"/>
                  </a:cubicBezTo>
                  <a:close/>
                  <a:moveTo>
                    <a:pt x="2232241" y="478841"/>
                  </a:moveTo>
                  <a:lnTo>
                    <a:pt x="2231527" y="479748"/>
                  </a:lnTo>
                  <a:lnTo>
                    <a:pt x="2231153" y="479551"/>
                  </a:lnTo>
                  <a:lnTo>
                    <a:pt x="2226886" y="488045"/>
                  </a:lnTo>
                  <a:lnTo>
                    <a:pt x="2233085" y="480103"/>
                  </a:lnTo>
                  <a:close/>
                  <a:moveTo>
                    <a:pt x="311239" y="1007694"/>
                  </a:moveTo>
                  <a:lnTo>
                    <a:pt x="310434" y="1008451"/>
                  </a:lnTo>
                  <a:lnTo>
                    <a:pt x="309871" y="1008328"/>
                  </a:lnTo>
                  <a:lnTo>
                    <a:pt x="295933" y="1050532"/>
                  </a:lnTo>
                  <a:lnTo>
                    <a:pt x="306995" y="1051085"/>
                  </a:lnTo>
                  <a:cubicBezTo>
                    <a:pt x="317504" y="1053722"/>
                    <a:pt x="329250" y="1058499"/>
                    <a:pt x="340959" y="1065260"/>
                  </a:cubicBezTo>
                  <a:cubicBezTo>
                    <a:pt x="352668" y="1072020"/>
                    <a:pt x="362679" y="1079803"/>
                    <a:pt x="370216" y="1087586"/>
                  </a:cubicBezTo>
                  <a:lnTo>
                    <a:pt x="372678" y="1090624"/>
                  </a:lnTo>
                  <a:lnTo>
                    <a:pt x="371964" y="1088762"/>
                  </a:lnTo>
                  <a:cubicBezTo>
                    <a:pt x="368993" y="1078343"/>
                    <a:pt x="367258" y="1065783"/>
                    <a:pt x="367258" y="1052262"/>
                  </a:cubicBezTo>
                  <a:lnTo>
                    <a:pt x="367791" y="1048128"/>
                  </a:lnTo>
                  <a:lnTo>
                    <a:pt x="349404" y="1040629"/>
                  </a:lnTo>
                  <a:close/>
                  <a:moveTo>
                    <a:pt x="2081162" y="516072"/>
                  </a:moveTo>
                  <a:lnTo>
                    <a:pt x="2076223" y="548272"/>
                  </a:lnTo>
                  <a:cubicBezTo>
                    <a:pt x="2072481" y="561264"/>
                    <a:pt x="2067338" y="572854"/>
                    <a:pt x="2061599" y="582044"/>
                  </a:cubicBezTo>
                  <a:lnTo>
                    <a:pt x="2059553" y="584755"/>
                  </a:lnTo>
                  <a:lnTo>
                    <a:pt x="2063304" y="583396"/>
                  </a:lnTo>
                  <a:cubicBezTo>
                    <a:pt x="2073777" y="580619"/>
                    <a:pt x="2086367" y="579119"/>
                    <a:pt x="2099886" y="579370"/>
                  </a:cubicBezTo>
                  <a:cubicBezTo>
                    <a:pt x="2126922" y="579874"/>
                    <a:pt x="2149990" y="587244"/>
                    <a:pt x="2159714" y="597317"/>
                  </a:cubicBezTo>
                  <a:lnTo>
                    <a:pt x="2160645" y="599359"/>
                  </a:lnTo>
                  <a:lnTo>
                    <a:pt x="2159639" y="601365"/>
                  </a:lnTo>
                  <a:cubicBezTo>
                    <a:pt x="2149546" y="611069"/>
                    <a:pt x="2126220" y="617575"/>
                    <a:pt x="2099184" y="617071"/>
                  </a:cubicBezTo>
                  <a:cubicBezTo>
                    <a:pt x="2089045" y="616882"/>
                    <a:pt x="2079464" y="615728"/>
                    <a:pt x="2070936" y="613828"/>
                  </a:cubicBezTo>
                  <a:lnTo>
                    <a:pt x="2049898" y="606423"/>
                  </a:lnTo>
                  <a:lnTo>
                    <a:pt x="2049588" y="607359"/>
                  </a:lnTo>
                  <a:lnTo>
                    <a:pt x="2048990" y="607277"/>
                  </a:lnTo>
                  <a:lnTo>
                    <a:pt x="2057901" y="656845"/>
                  </a:lnTo>
                  <a:cubicBezTo>
                    <a:pt x="2057649" y="670363"/>
                    <a:pt x="2055680" y="682889"/>
                    <a:pt x="2052516" y="693251"/>
                  </a:cubicBezTo>
                  <a:lnTo>
                    <a:pt x="2044974" y="707314"/>
                  </a:lnTo>
                  <a:lnTo>
                    <a:pt x="2078477" y="720769"/>
                  </a:lnTo>
                  <a:lnTo>
                    <a:pt x="2081660" y="723041"/>
                  </a:lnTo>
                  <a:lnTo>
                    <a:pt x="2080476" y="721438"/>
                  </a:lnTo>
                  <a:cubicBezTo>
                    <a:pt x="2074834" y="712188"/>
                    <a:pt x="2069813" y="700545"/>
                    <a:pt x="2066207" y="687514"/>
                  </a:cubicBezTo>
                  <a:cubicBezTo>
                    <a:pt x="2058996" y="661452"/>
                    <a:pt x="2059498" y="637240"/>
                    <a:pt x="2066387" y="625052"/>
                  </a:cubicBezTo>
                  <a:lnTo>
                    <a:pt x="2068080" y="623579"/>
                  </a:lnTo>
                  <a:lnTo>
                    <a:pt x="2070290" y="623972"/>
                  </a:lnTo>
                  <a:cubicBezTo>
                    <a:pt x="2082464" y="630886"/>
                    <a:pt x="2095339" y="651397"/>
                    <a:pt x="2102550" y="677459"/>
                  </a:cubicBezTo>
                  <a:cubicBezTo>
                    <a:pt x="2104353" y="683974"/>
                    <a:pt x="2105673" y="690374"/>
                    <a:pt x="2106532" y="696499"/>
                  </a:cubicBezTo>
                  <a:lnTo>
                    <a:pt x="2107518" y="710608"/>
                  </a:lnTo>
                  <a:lnTo>
                    <a:pt x="2115342" y="698589"/>
                  </a:lnTo>
                  <a:cubicBezTo>
                    <a:pt x="2119069" y="693653"/>
                    <a:pt x="2123333" y="688701"/>
                    <a:pt x="2128074" y="683882"/>
                  </a:cubicBezTo>
                  <a:cubicBezTo>
                    <a:pt x="2147040" y="664607"/>
                    <a:pt x="2168258" y="652935"/>
                    <a:pt x="2182258" y="652807"/>
                  </a:cubicBezTo>
                  <a:lnTo>
                    <a:pt x="2184381" y="653536"/>
                  </a:lnTo>
                  <a:lnTo>
                    <a:pt x="2185144" y="655646"/>
                  </a:lnTo>
                  <a:cubicBezTo>
                    <a:pt x="2185244" y="669647"/>
                    <a:pt x="2173918" y="691052"/>
                    <a:pt x="2154953" y="710328"/>
                  </a:cubicBezTo>
                  <a:cubicBezTo>
                    <a:pt x="2145471" y="719966"/>
                    <a:pt x="2135425" y="727703"/>
                    <a:pt x="2125999" y="733046"/>
                  </a:cubicBezTo>
                  <a:lnTo>
                    <a:pt x="2122908" y="734454"/>
                  </a:lnTo>
                  <a:lnTo>
                    <a:pt x="2126854" y="735047"/>
                  </a:lnTo>
                  <a:cubicBezTo>
                    <a:pt x="2137384" y="737598"/>
                    <a:pt x="2149167" y="742280"/>
                    <a:pt x="2160931" y="748945"/>
                  </a:cubicBezTo>
                  <a:lnTo>
                    <a:pt x="2166740" y="753304"/>
                  </a:lnTo>
                  <a:lnTo>
                    <a:pt x="2176599" y="734069"/>
                  </a:lnTo>
                  <a:lnTo>
                    <a:pt x="2161838" y="720930"/>
                  </a:lnTo>
                  <a:lnTo>
                    <a:pt x="2161409" y="718727"/>
                  </a:lnTo>
                  <a:lnTo>
                    <a:pt x="2162854" y="717011"/>
                  </a:lnTo>
                  <a:cubicBezTo>
                    <a:pt x="2174929" y="709925"/>
                    <a:pt x="2199130" y="709030"/>
                    <a:pt x="2225305" y="715816"/>
                  </a:cubicBezTo>
                  <a:cubicBezTo>
                    <a:pt x="2238394" y="719209"/>
                    <a:pt x="2250117" y="724041"/>
                    <a:pt x="2259457" y="729532"/>
                  </a:cubicBezTo>
                  <a:lnTo>
                    <a:pt x="2262640" y="731804"/>
                  </a:lnTo>
                  <a:lnTo>
                    <a:pt x="2261456" y="730200"/>
                  </a:lnTo>
                  <a:cubicBezTo>
                    <a:pt x="2255814" y="720950"/>
                    <a:pt x="2250792" y="709307"/>
                    <a:pt x="2247187" y="696276"/>
                  </a:cubicBezTo>
                  <a:lnTo>
                    <a:pt x="2242978" y="666769"/>
                  </a:lnTo>
                  <a:lnTo>
                    <a:pt x="2231807" y="654148"/>
                  </a:lnTo>
                  <a:lnTo>
                    <a:pt x="2212004" y="607276"/>
                  </a:lnTo>
                  <a:lnTo>
                    <a:pt x="2211131" y="608033"/>
                  </a:lnTo>
                  <a:lnTo>
                    <a:pt x="2210800" y="607770"/>
                  </a:lnTo>
                  <a:lnTo>
                    <a:pt x="2197399" y="625227"/>
                  </a:lnTo>
                  <a:cubicBezTo>
                    <a:pt x="2191291" y="631476"/>
                    <a:pt x="2183895" y="637674"/>
                    <a:pt x="2175504" y="643368"/>
                  </a:cubicBezTo>
                  <a:cubicBezTo>
                    <a:pt x="2153129" y="658553"/>
                    <a:pt x="2130034" y="665839"/>
                    <a:pt x="2116280" y="663220"/>
                  </a:cubicBezTo>
                  <a:lnTo>
                    <a:pt x="2114342" y="662089"/>
                  </a:lnTo>
                  <a:lnTo>
                    <a:pt x="2114007" y="659870"/>
                  </a:lnTo>
                  <a:cubicBezTo>
                    <a:pt x="2116654" y="646122"/>
                    <a:pt x="2131955" y="627352"/>
                    <a:pt x="2154331" y="612167"/>
                  </a:cubicBezTo>
                  <a:cubicBezTo>
                    <a:pt x="2165518" y="604575"/>
                    <a:pt x="2176886" y="598957"/>
                    <a:pt x="2187176" y="595565"/>
                  </a:cubicBezTo>
                  <a:lnTo>
                    <a:pt x="2189695" y="594975"/>
                  </a:lnTo>
                  <a:lnTo>
                    <a:pt x="2183075" y="592584"/>
                  </a:lnTo>
                  <a:cubicBezTo>
                    <a:pt x="2173249" y="588019"/>
                    <a:pt x="2162612" y="581117"/>
                    <a:pt x="2152383" y="572276"/>
                  </a:cubicBezTo>
                  <a:cubicBezTo>
                    <a:pt x="2142154" y="563434"/>
                    <a:pt x="2133785" y="553908"/>
                    <a:pt x="2127845" y="544847"/>
                  </a:cubicBezTo>
                  <a:lnTo>
                    <a:pt x="2120239" y="526042"/>
                  </a:lnTo>
                  <a:lnTo>
                    <a:pt x="2096623" y="522281"/>
                  </a:lnTo>
                  <a:close/>
                  <a:moveTo>
                    <a:pt x="1551669" y="661371"/>
                  </a:moveTo>
                  <a:lnTo>
                    <a:pt x="1551874" y="662010"/>
                  </a:lnTo>
                  <a:lnTo>
                    <a:pt x="1551128" y="664126"/>
                  </a:lnTo>
                  <a:lnTo>
                    <a:pt x="1549012" y="664872"/>
                  </a:lnTo>
                  <a:lnTo>
                    <a:pt x="1544420" y="663393"/>
                  </a:lnTo>
                  <a:lnTo>
                    <a:pt x="1556886" y="687550"/>
                  </a:lnTo>
                  <a:lnTo>
                    <a:pt x="1558970" y="703370"/>
                  </a:lnTo>
                  <a:lnTo>
                    <a:pt x="1594028" y="694740"/>
                  </a:lnTo>
                  <a:lnTo>
                    <a:pt x="1597938" y="694727"/>
                  </a:lnTo>
                  <a:lnTo>
                    <a:pt x="1596041" y="694116"/>
                  </a:lnTo>
                  <a:cubicBezTo>
                    <a:pt x="1586061" y="689899"/>
                    <a:pt x="1575188" y="683375"/>
                    <a:pt x="1564654" y="674899"/>
                  </a:cubicBezTo>
                  <a:close/>
                  <a:moveTo>
                    <a:pt x="672559" y="900644"/>
                  </a:moveTo>
                  <a:lnTo>
                    <a:pt x="673549" y="901409"/>
                  </a:lnTo>
                  <a:cubicBezTo>
                    <a:pt x="683110" y="910969"/>
                    <a:pt x="690765" y="921077"/>
                    <a:pt x="696031" y="930546"/>
                  </a:cubicBezTo>
                  <a:lnTo>
                    <a:pt x="696213" y="931109"/>
                  </a:lnTo>
                  <a:lnTo>
                    <a:pt x="721220" y="908357"/>
                  </a:lnTo>
                  <a:lnTo>
                    <a:pt x="724652" y="906482"/>
                  </a:lnTo>
                  <a:lnTo>
                    <a:pt x="722692" y="906850"/>
                  </a:lnTo>
                  <a:cubicBezTo>
                    <a:pt x="711909" y="907899"/>
                    <a:pt x="699241" y="907347"/>
                    <a:pt x="685941" y="904916"/>
                  </a:cubicBezTo>
                  <a:close/>
                  <a:moveTo>
                    <a:pt x="2051906" y="498981"/>
                  </a:moveTo>
                  <a:lnTo>
                    <a:pt x="2051359" y="499802"/>
                  </a:lnTo>
                  <a:lnTo>
                    <a:pt x="2050930" y="499618"/>
                  </a:lnTo>
                  <a:lnTo>
                    <a:pt x="2051335" y="511635"/>
                  </a:lnTo>
                  <a:lnTo>
                    <a:pt x="2054613" y="504064"/>
                  </a:lnTo>
                  <a:lnTo>
                    <a:pt x="2056437" y="502121"/>
                  </a:lnTo>
                  <a:close/>
                  <a:moveTo>
                    <a:pt x="487311" y="929886"/>
                  </a:moveTo>
                  <a:lnTo>
                    <a:pt x="488604" y="940373"/>
                  </a:lnTo>
                  <a:lnTo>
                    <a:pt x="490590" y="945097"/>
                  </a:lnTo>
                  <a:cubicBezTo>
                    <a:pt x="492393" y="951613"/>
                    <a:pt x="493714" y="958012"/>
                    <a:pt x="494573" y="964138"/>
                  </a:cubicBezTo>
                  <a:lnTo>
                    <a:pt x="495558" y="978247"/>
                  </a:lnTo>
                  <a:lnTo>
                    <a:pt x="503383" y="966228"/>
                  </a:lnTo>
                  <a:cubicBezTo>
                    <a:pt x="507110" y="961292"/>
                    <a:pt x="511374" y="956340"/>
                    <a:pt x="516115" y="951521"/>
                  </a:cubicBezTo>
                  <a:lnTo>
                    <a:pt x="539592" y="933100"/>
                  </a:lnTo>
                  <a:lnTo>
                    <a:pt x="540262" y="931021"/>
                  </a:lnTo>
                  <a:lnTo>
                    <a:pt x="519348" y="934989"/>
                  </a:lnTo>
                  <a:close/>
                  <a:moveTo>
                    <a:pt x="617534" y="886471"/>
                  </a:moveTo>
                  <a:lnTo>
                    <a:pt x="607653" y="906137"/>
                  </a:lnTo>
                  <a:cubicBezTo>
                    <a:pt x="602830" y="913423"/>
                    <a:pt x="596731" y="920901"/>
                    <a:pt x="589561" y="928072"/>
                  </a:cubicBezTo>
                  <a:lnTo>
                    <a:pt x="565986" y="946262"/>
                  </a:lnTo>
                  <a:lnTo>
                    <a:pt x="565239" y="948647"/>
                  </a:lnTo>
                  <a:lnTo>
                    <a:pt x="558941" y="956948"/>
                  </a:lnTo>
                  <a:lnTo>
                    <a:pt x="560227" y="958092"/>
                  </a:lnTo>
                  <a:cubicBezTo>
                    <a:pt x="566988" y="970352"/>
                    <a:pt x="567235" y="994568"/>
                    <a:pt x="559751" y="1020552"/>
                  </a:cubicBezTo>
                  <a:lnTo>
                    <a:pt x="558405" y="1023661"/>
                  </a:lnTo>
                  <a:lnTo>
                    <a:pt x="578410" y="1038671"/>
                  </a:lnTo>
                  <a:lnTo>
                    <a:pt x="587326" y="1052230"/>
                  </a:lnTo>
                  <a:lnTo>
                    <a:pt x="619820" y="1057036"/>
                  </a:lnTo>
                  <a:lnTo>
                    <a:pt x="638306" y="1066950"/>
                  </a:lnTo>
                  <a:lnTo>
                    <a:pt x="639596" y="1066670"/>
                  </a:lnTo>
                  <a:lnTo>
                    <a:pt x="670405" y="1067997"/>
                  </a:lnTo>
                  <a:lnTo>
                    <a:pt x="670704" y="1067846"/>
                  </a:lnTo>
                  <a:lnTo>
                    <a:pt x="673223" y="1067256"/>
                  </a:lnTo>
                  <a:lnTo>
                    <a:pt x="666603" y="1064865"/>
                  </a:lnTo>
                  <a:cubicBezTo>
                    <a:pt x="656777" y="1060299"/>
                    <a:pt x="646140" y="1053398"/>
                    <a:pt x="635910" y="1044557"/>
                  </a:cubicBezTo>
                  <a:cubicBezTo>
                    <a:pt x="615452" y="1026874"/>
                    <a:pt x="602437" y="1006452"/>
                    <a:pt x="601406" y="992489"/>
                  </a:cubicBezTo>
                  <a:lnTo>
                    <a:pt x="601997" y="990324"/>
                  </a:lnTo>
                  <a:lnTo>
                    <a:pt x="604054" y="989426"/>
                  </a:lnTo>
                  <a:cubicBezTo>
                    <a:pt x="611036" y="988925"/>
                    <a:pt x="620050" y="991155"/>
                    <a:pt x="629876" y="995721"/>
                  </a:cubicBezTo>
                  <a:lnTo>
                    <a:pt x="635517" y="999454"/>
                  </a:lnTo>
                  <a:lnTo>
                    <a:pt x="633144" y="981998"/>
                  </a:lnTo>
                  <a:lnTo>
                    <a:pt x="634251" y="980046"/>
                  </a:lnTo>
                  <a:lnTo>
                    <a:pt x="636465" y="979683"/>
                  </a:lnTo>
                  <a:cubicBezTo>
                    <a:pt x="650246" y="982157"/>
                    <a:pt x="669207" y="997221"/>
                    <a:pt x="684671" y="1019404"/>
                  </a:cubicBezTo>
                  <a:lnTo>
                    <a:pt x="687841" y="1024632"/>
                  </a:lnTo>
                  <a:lnTo>
                    <a:pt x="688843" y="1008209"/>
                  </a:lnTo>
                  <a:lnTo>
                    <a:pt x="698136" y="979919"/>
                  </a:lnTo>
                  <a:lnTo>
                    <a:pt x="695509" y="982308"/>
                  </a:lnTo>
                  <a:cubicBezTo>
                    <a:pt x="686498" y="988324"/>
                    <a:pt x="677932" y="991908"/>
                    <a:pt x="670955" y="992481"/>
                  </a:cubicBezTo>
                  <a:lnTo>
                    <a:pt x="668785" y="991908"/>
                  </a:lnTo>
                  <a:lnTo>
                    <a:pt x="667870" y="989860"/>
                  </a:lnTo>
                  <a:cubicBezTo>
                    <a:pt x="667310" y="982882"/>
                    <a:pt x="669465" y="973849"/>
                    <a:pt x="673948" y="963986"/>
                  </a:cubicBezTo>
                  <a:lnTo>
                    <a:pt x="681523" y="952326"/>
                  </a:lnTo>
                  <a:lnTo>
                    <a:pt x="676023" y="950554"/>
                  </a:lnTo>
                  <a:cubicBezTo>
                    <a:pt x="666555" y="945287"/>
                    <a:pt x="656447" y="937632"/>
                    <a:pt x="646886" y="928072"/>
                  </a:cubicBezTo>
                  <a:lnTo>
                    <a:pt x="618885" y="886153"/>
                  </a:lnTo>
                  <a:lnTo>
                    <a:pt x="617908" y="886667"/>
                  </a:lnTo>
                  <a:close/>
                  <a:moveTo>
                    <a:pt x="707845" y="839493"/>
                  </a:moveTo>
                  <a:lnTo>
                    <a:pt x="707343" y="840270"/>
                  </a:lnTo>
                  <a:lnTo>
                    <a:pt x="686247" y="856368"/>
                  </a:lnTo>
                  <a:lnTo>
                    <a:pt x="684425" y="858796"/>
                  </a:lnTo>
                  <a:lnTo>
                    <a:pt x="672328" y="866750"/>
                  </a:lnTo>
                  <a:lnTo>
                    <a:pt x="692721" y="867823"/>
                  </a:lnTo>
                  <a:cubicBezTo>
                    <a:pt x="699371" y="869039"/>
                    <a:pt x="705707" y="870637"/>
                    <a:pt x="711595" y="872532"/>
                  </a:cubicBezTo>
                  <a:lnTo>
                    <a:pt x="724724" y="877791"/>
                  </a:lnTo>
                  <a:lnTo>
                    <a:pt x="717314" y="865513"/>
                  </a:lnTo>
                  <a:cubicBezTo>
                    <a:pt x="714494" y="860007"/>
                    <a:pt x="711894" y="854012"/>
                    <a:pt x="709621" y="847645"/>
                  </a:cubicBezTo>
                  <a:close/>
                  <a:moveTo>
                    <a:pt x="813004" y="808242"/>
                  </a:moveTo>
                  <a:lnTo>
                    <a:pt x="824390" y="825558"/>
                  </a:lnTo>
                  <a:lnTo>
                    <a:pt x="824235" y="827797"/>
                  </a:lnTo>
                  <a:lnTo>
                    <a:pt x="823268" y="828471"/>
                  </a:lnTo>
                  <a:lnTo>
                    <a:pt x="841554" y="826063"/>
                  </a:lnTo>
                  <a:lnTo>
                    <a:pt x="843502" y="827178"/>
                  </a:lnTo>
                  <a:lnTo>
                    <a:pt x="843856" y="829394"/>
                  </a:lnTo>
                  <a:cubicBezTo>
                    <a:pt x="841325" y="843164"/>
                    <a:pt x="826181" y="862062"/>
                    <a:pt x="803934" y="877433"/>
                  </a:cubicBezTo>
                  <a:lnTo>
                    <a:pt x="757230" y="897629"/>
                  </a:lnTo>
                  <a:lnTo>
                    <a:pt x="757994" y="898495"/>
                  </a:lnTo>
                  <a:lnTo>
                    <a:pt x="757733" y="898827"/>
                  </a:lnTo>
                  <a:lnTo>
                    <a:pt x="775303" y="912084"/>
                  </a:lnTo>
                  <a:cubicBezTo>
                    <a:pt x="781603" y="918138"/>
                    <a:pt x="787863" y="925482"/>
                    <a:pt x="793627" y="933825"/>
                  </a:cubicBezTo>
                  <a:cubicBezTo>
                    <a:pt x="801313" y="944948"/>
                    <a:pt x="807026" y="956268"/>
                    <a:pt x="810504" y="966529"/>
                  </a:cubicBezTo>
                  <a:lnTo>
                    <a:pt x="812588" y="982349"/>
                  </a:lnTo>
                  <a:lnTo>
                    <a:pt x="847646" y="973720"/>
                  </a:lnTo>
                  <a:lnTo>
                    <a:pt x="851557" y="973707"/>
                  </a:lnTo>
                  <a:lnTo>
                    <a:pt x="849659" y="973096"/>
                  </a:lnTo>
                  <a:cubicBezTo>
                    <a:pt x="839679" y="968878"/>
                    <a:pt x="828806" y="962355"/>
                    <a:pt x="818273" y="953878"/>
                  </a:cubicBezTo>
                  <a:cubicBezTo>
                    <a:pt x="797206" y="936925"/>
                    <a:pt x="783482" y="916973"/>
                    <a:pt x="781962" y="903055"/>
                  </a:cubicBezTo>
                  <a:lnTo>
                    <a:pt x="782477" y="900871"/>
                  </a:lnTo>
                  <a:lnTo>
                    <a:pt x="784500" y="899900"/>
                  </a:lnTo>
                  <a:cubicBezTo>
                    <a:pt x="798421" y="898409"/>
                    <a:pt x="820847" y="907548"/>
                    <a:pt x="841914" y="924502"/>
                  </a:cubicBezTo>
                  <a:cubicBezTo>
                    <a:pt x="847180" y="928740"/>
                    <a:pt x="851988" y="933166"/>
                    <a:pt x="856261" y="937638"/>
                  </a:cubicBezTo>
                  <a:lnTo>
                    <a:pt x="865296" y="948519"/>
                  </a:lnTo>
                  <a:lnTo>
                    <a:pt x="864634" y="934193"/>
                  </a:lnTo>
                  <a:cubicBezTo>
                    <a:pt x="864780" y="928009"/>
                    <a:pt x="865352" y="921500"/>
                    <a:pt x="866389" y="914820"/>
                  </a:cubicBezTo>
                  <a:cubicBezTo>
                    <a:pt x="870538" y="888098"/>
                    <a:pt x="880955" y="866236"/>
                    <a:pt x="892248" y="857961"/>
                  </a:cubicBezTo>
                  <a:lnTo>
                    <a:pt x="894397" y="857315"/>
                  </a:lnTo>
                  <a:lnTo>
                    <a:pt x="896248" y="858582"/>
                  </a:lnTo>
                  <a:cubicBezTo>
                    <a:pt x="904501" y="869892"/>
                    <a:pt x="907798" y="893883"/>
                    <a:pt x="903650" y="920605"/>
                  </a:cubicBezTo>
                  <a:cubicBezTo>
                    <a:pt x="901575" y="933965"/>
                    <a:pt x="897934" y="946111"/>
                    <a:pt x="893399" y="955951"/>
                  </a:cubicBezTo>
                  <a:lnTo>
                    <a:pt x="891711" y="958898"/>
                  </a:lnTo>
                  <a:lnTo>
                    <a:pt x="895261" y="957077"/>
                  </a:lnTo>
                  <a:cubicBezTo>
                    <a:pt x="905300" y="953003"/>
                    <a:pt x="917601" y="949926"/>
                    <a:pt x="931043" y="948472"/>
                  </a:cubicBezTo>
                  <a:lnTo>
                    <a:pt x="938312" y="948621"/>
                  </a:lnTo>
                  <a:lnTo>
                    <a:pt x="935092" y="927253"/>
                  </a:lnTo>
                  <a:lnTo>
                    <a:pt x="915438" y="925200"/>
                  </a:lnTo>
                  <a:lnTo>
                    <a:pt x="913804" y="923662"/>
                  </a:lnTo>
                  <a:lnTo>
                    <a:pt x="913976" y="921425"/>
                  </a:lnTo>
                  <a:cubicBezTo>
                    <a:pt x="919645" y="908623"/>
                    <a:pt x="938773" y="893772"/>
                    <a:pt x="963989" y="884004"/>
                  </a:cubicBezTo>
                  <a:cubicBezTo>
                    <a:pt x="976596" y="879120"/>
                    <a:pt x="988936" y="876200"/>
                    <a:pt x="999725" y="875208"/>
                  </a:cubicBezTo>
                  <a:lnTo>
                    <a:pt x="1003635" y="875195"/>
                  </a:lnTo>
                  <a:lnTo>
                    <a:pt x="1001738" y="874584"/>
                  </a:lnTo>
                  <a:cubicBezTo>
                    <a:pt x="991758" y="870366"/>
                    <a:pt x="980885" y="863843"/>
                    <a:pt x="970351" y="855366"/>
                  </a:cubicBezTo>
                  <a:lnTo>
                    <a:pt x="949707" y="833859"/>
                  </a:lnTo>
                  <a:lnTo>
                    <a:pt x="933263" y="830128"/>
                  </a:lnTo>
                  <a:lnTo>
                    <a:pt x="890229" y="803874"/>
                  </a:lnTo>
                  <a:lnTo>
                    <a:pt x="889558" y="804751"/>
                  </a:lnTo>
                  <a:lnTo>
                    <a:pt x="888983" y="804722"/>
                  </a:lnTo>
                  <a:lnTo>
                    <a:pt x="881254" y="854238"/>
                  </a:lnTo>
                  <a:cubicBezTo>
                    <a:pt x="871948" y="879628"/>
                    <a:pt x="857448" y="899024"/>
                    <a:pt x="844751" y="904925"/>
                  </a:cubicBezTo>
                  <a:lnTo>
                    <a:pt x="842518" y="905138"/>
                  </a:lnTo>
                  <a:lnTo>
                    <a:pt x="840950" y="903532"/>
                  </a:lnTo>
                  <a:cubicBezTo>
                    <a:pt x="835075" y="890823"/>
                    <a:pt x="836544" y="866651"/>
                    <a:pt x="845850" y="841262"/>
                  </a:cubicBezTo>
                  <a:cubicBezTo>
                    <a:pt x="850503" y="828567"/>
                    <a:pt x="856455" y="817371"/>
                    <a:pt x="862830" y="808610"/>
                  </a:cubicBezTo>
                  <a:lnTo>
                    <a:pt x="864531" y="806661"/>
                  </a:lnTo>
                  <a:lnTo>
                    <a:pt x="857760" y="808584"/>
                  </a:lnTo>
                  <a:cubicBezTo>
                    <a:pt x="847117" y="810611"/>
                    <a:pt x="834451" y="811216"/>
                    <a:pt x="820985" y="810007"/>
                  </a:cubicBezTo>
                  <a:close/>
                  <a:moveTo>
                    <a:pt x="436918" y="909458"/>
                  </a:moveTo>
                  <a:lnTo>
                    <a:pt x="432674" y="956644"/>
                  </a:lnTo>
                  <a:lnTo>
                    <a:pt x="425137" y="973780"/>
                  </a:lnTo>
                  <a:lnTo>
                    <a:pt x="432367" y="974692"/>
                  </a:lnTo>
                  <a:cubicBezTo>
                    <a:pt x="445455" y="978085"/>
                    <a:pt x="457178" y="982917"/>
                    <a:pt x="466518" y="988408"/>
                  </a:cubicBezTo>
                  <a:lnTo>
                    <a:pt x="469701" y="990679"/>
                  </a:lnTo>
                  <a:lnTo>
                    <a:pt x="468517" y="989076"/>
                  </a:lnTo>
                  <a:cubicBezTo>
                    <a:pt x="462875" y="979826"/>
                    <a:pt x="457854" y="968183"/>
                    <a:pt x="454248" y="955152"/>
                  </a:cubicBezTo>
                  <a:lnTo>
                    <a:pt x="450039" y="925646"/>
                  </a:lnTo>
                  <a:lnTo>
                    <a:pt x="438868" y="913023"/>
                  </a:lnTo>
                  <a:close/>
                  <a:moveTo>
                    <a:pt x="1443609" y="626530"/>
                  </a:moveTo>
                  <a:lnTo>
                    <a:pt x="1437252" y="634238"/>
                  </a:lnTo>
                  <a:lnTo>
                    <a:pt x="1409711" y="655489"/>
                  </a:lnTo>
                  <a:lnTo>
                    <a:pt x="1424141" y="666317"/>
                  </a:lnTo>
                  <a:lnTo>
                    <a:pt x="1428332" y="672689"/>
                  </a:lnTo>
                  <a:lnTo>
                    <a:pt x="1440379" y="654145"/>
                  </a:lnTo>
                  <a:cubicBezTo>
                    <a:pt x="1449135" y="643842"/>
                    <a:pt x="1458591" y="635394"/>
                    <a:pt x="1467602" y="629378"/>
                  </a:cubicBezTo>
                  <a:lnTo>
                    <a:pt x="1471033" y="627503"/>
                  </a:lnTo>
                  <a:lnTo>
                    <a:pt x="1469074" y="627870"/>
                  </a:lnTo>
                  <a:close/>
                  <a:moveTo>
                    <a:pt x="392051" y="914096"/>
                  </a:moveTo>
                  <a:lnTo>
                    <a:pt x="392206" y="914522"/>
                  </a:lnTo>
                  <a:cubicBezTo>
                    <a:pt x="392305" y="928522"/>
                    <a:pt x="380979" y="949928"/>
                    <a:pt x="362014" y="969203"/>
                  </a:cubicBezTo>
                  <a:cubicBezTo>
                    <a:pt x="352532" y="978842"/>
                    <a:pt x="342486" y="986578"/>
                    <a:pt x="333061" y="991922"/>
                  </a:cubicBezTo>
                  <a:lnTo>
                    <a:pt x="329969" y="993330"/>
                  </a:lnTo>
                  <a:lnTo>
                    <a:pt x="333915" y="993923"/>
                  </a:lnTo>
                  <a:cubicBezTo>
                    <a:pt x="344445" y="996474"/>
                    <a:pt x="356229" y="1001156"/>
                    <a:pt x="367992" y="1007821"/>
                  </a:cubicBezTo>
                  <a:lnTo>
                    <a:pt x="373801" y="1012179"/>
                  </a:lnTo>
                  <a:lnTo>
                    <a:pt x="383660" y="992944"/>
                  </a:lnTo>
                  <a:lnTo>
                    <a:pt x="368899" y="979806"/>
                  </a:lnTo>
                  <a:lnTo>
                    <a:pt x="368470" y="977603"/>
                  </a:lnTo>
                  <a:lnTo>
                    <a:pt x="369915" y="975887"/>
                  </a:lnTo>
                  <a:lnTo>
                    <a:pt x="392546" y="970827"/>
                  </a:lnTo>
                  <a:lnTo>
                    <a:pt x="396501" y="946000"/>
                  </a:lnTo>
                  <a:cubicBezTo>
                    <a:pt x="400318" y="933029"/>
                    <a:pt x="405528" y="921469"/>
                    <a:pt x="411319" y="912312"/>
                  </a:cubicBezTo>
                  <a:lnTo>
                    <a:pt x="412890" y="910256"/>
                  </a:lnTo>
                  <a:lnTo>
                    <a:pt x="406258" y="912616"/>
                  </a:lnTo>
                  <a:close/>
                  <a:moveTo>
                    <a:pt x="2337130" y="374299"/>
                  </a:moveTo>
                  <a:lnTo>
                    <a:pt x="2336411" y="374975"/>
                  </a:lnTo>
                  <a:lnTo>
                    <a:pt x="2335998" y="374885"/>
                  </a:lnTo>
                  <a:lnTo>
                    <a:pt x="2331719" y="396474"/>
                  </a:lnTo>
                  <a:lnTo>
                    <a:pt x="2326640" y="407855"/>
                  </a:lnTo>
                  <a:lnTo>
                    <a:pt x="2333360" y="407519"/>
                  </a:lnTo>
                  <a:lnTo>
                    <a:pt x="2335210" y="408788"/>
                  </a:lnTo>
                  <a:lnTo>
                    <a:pt x="2335384" y="411026"/>
                  </a:lnTo>
                  <a:cubicBezTo>
                    <a:pt x="2333565" y="417786"/>
                    <a:pt x="2328500" y="425568"/>
                    <a:pt x="2320962" y="433351"/>
                  </a:cubicBezTo>
                  <a:lnTo>
                    <a:pt x="2299866" y="449448"/>
                  </a:lnTo>
                  <a:lnTo>
                    <a:pt x="2298044" y="451877"/>
                  </a:lnTo>
                  <a:cubicBezTo>
                    <a:pt x="2290323" y="459477"/>
                    <a:pt x="2282582" y="464606"/>
                    <a:pt x="2275837" y="466479"/>
                  </a:cubicBezTo>
                  <a:lnTo>
                    <a:pt x="2273598" y="466324"/>
                  </a:lnTo>
                  <a:lnTo>
                    <a:pt x="2272314" y="464484"/>
                  </a:lnTo>
                  <a:lnTo>
                    <a:pt x="2272345" y="463756"/>
                  </a:lnTo>
                  <a:lnTo>
                    <a:pt x="2257741" y="469851"/>
                  </a:lnTo>
                  <a:lnTo>
                    <a:pt x="2254386" y="470384"/>
                  </a:lnTo>
                  <a:lnTo>
                    <a:pt x="2258031" y="472008"/>
                  </a:lnTo>
                  <a:cubicBezTo>
                    <a:pt x="2267500" y="477274"/>
                    <a:pt x="2277608" y="484929"/>
                    <a:pt x="2287168" y="494490"/>
                  </a:cubicBezTo>
                  <a:cubicBezTo>
                    <a:pt x="2306289" y="513611"/>
                    <a:pt x="2317788" y="534923"/>
                    <a:pt x="2317802" y="548924"/>
                  </a:cubicBezTo>
                  <a:lnTo>
                    <a:pt x="2317056" y="551040"/>
                  </a:lnTo>
                  <a:lnTo>
                    <a:pt x="2314940" y="551787"/>
                  </a:lnTo>
                  <a:cubicBezTo>
                    <a:pt x="2300938" y="551772"/>
                    <a:pt x="2279626" y="540273"/>
                    <a:pt x="2260505" y="521153"/>
                  </a:cubicBezTo>
                  <a:lnTo>
                    <a:pt x="2239933" y="490356"/>
                  </a:lnTo>
                  <a:lnTo>
                    <a:pt x="2244591" y="506285"/>
                  </a:lnTo>
                  <a:cubicBezTo>
                    <a:pt x="2245550" y="517076"/>
                    <a:pt x="2244892" y="529739"/>
                    <a:pt x="2242350" y="543019"/>
                  </a:cubicBezTo>
                  <a:cubicBezTo>
                    <a:pt x="2241079" y="549658"/>
                    <a:pt x="2239427" y="555981"/>
                    <a:pt x="2237483" y="561853"/>
                  </a:cubicBezTo>
                  <a:lnTo>
                    <a:pt x="2232114" y="574937"/>
                  </a:lnTo>
                  <a:lnTo>
                    <a:pt x="2244454" y="567630"/>
                  </a:lnTo>
                  <a:cubicBezTo>
                    <a:pt x="2249983" y="564857"/>
                    <a:pt x="2255999" y="562307"/>
                    <a:pt x="2262385" y="560088"/>
                  </a:cubicBezTo>
                  <a:cubicBezTo>
                    <a:pt x="2287928" y="551212"/>
                    <a:pt x="2312122" y="550152"/>
                    <a:pt x="2324729" y="556241"/>
                  </a:cubicBezTo>
                  <a:lnTo>
                    <a:pt x="2326309" y="557835"/>
                  </a:lnTo>
                  <a:lnTo>
                    <a:pt x="2326058" y="560065"/>
                  </a:lnTo>
                  <a:cubicBezTo>
                    <a:pt x="2319943" y="572660"/>
                    <a:pt x="2300305" y="586830"/>
                    <a:pt x="2274762" y="595706"/>
                  </a:cubicBezTo>
                  <a:cubicBezTo>
                    <a:pt x="2261990" y="600144"/>
                    <a:pt x="2249557" y="602628"/>
                    <a:pt x="2238739" y="603241"/>
                  </a:cubicBezTo>
                  <a:lnTo>
                    <a:pt x="2235344" y="603134"/>
                  </a:lnTo>
                  <a:lnTo>
                    <a:pt x="2238618" y="605414"/>
                  </a:lnTo>
                  <a:cubicBezTo>
                    <a:pt x="2246928" y="612367"/>
                    <a:pt x="2255416" y="621786"/>
                    <a:pt x="2263009" y="632974"/>
                  </a:cubicBezTo>
                  <a:cubicBezTo>
                    <a:pt x="2270601" y="644161"/>
                    <a:pt x="2276218" y="655529"/>
                    <a:pt x="2279611" y="665819"/>
                  </a:cubicBezTo>
                  <a:lnTo>
                    <a:pt x="2281542" y="681496"/>
                  </a:lnTo>
                  <a:lnTo>
                    <a:pt x="2283530" y="686221"/>
                  </a:lnTo>
                  <a:cubicBezTo>
                    <a:pt x="2285332" y="692737"/>
                    <a:pt x="2286653" y="699136"/>
                    <a:pt x="2287512" y="705262"/>
                  </a:cubicBezTo>
                  <a:lnTo>
                    <a:pt x="2288497" y="719371"/>
                  </a:lnTo>
                  <a:lnTo>
                    <a:pt x="2296322" y="707352"/>
                  </a:lnTo>
                  <a:cubicBezTo>
                    <a:pt x="2300049" y="702416"/>
                    <a:pt x="2304313" y="697464"/>
                    <a:pt x="2309054" y="692645"/>
                  </a:cubicBezTo>
                  <a:cubicBezTo>
                    <a:pt x="2328019" y="673369"/>
                    <a:pt x="2349238" y="661698"/>
                    <a:pt x="2363238" y="661569"/>
                  </a:cubicBezTo>
                  <a:lnTo>
                    <a:pt x="2365360" y="662299"/>
                  </a:lnTo>
                  <a:lnTo>
                    <a:pt x="2366124" y="664409"/>
                  </a:lnTo>
                  <a:cubicBezTo>
                    <a:pt x="2366224" y="678409"/>
                    <a:pt x="2354898" y="699815"/>
                    <a:pt x="2335933" y="719090"/>
                  </a:cubicBezTo>
                  <a:lnTo>
                    <a:pt x="2330082" y="723681"/>
                  </a:lnTo>
                  <a:lnTo>
                    <a:pt x="2325867" y="751164"/>
                  </a:lnTo>
                  <a:lnTo>
                    <a:pt x="2341911" y="757708"/>
                  </a:lnTo>
                  <a:cubicBezTo>
                    <a:pt x="2353675" y="764373"/>
                    <a:pt x="2363748" y="772074"/>
                    <a:pt x="2371348" y="779795"/>
                  </a:cubicBezTo>
                  <a:lnTo>
                    <a:pt x="2378929" y="791324"/>
                  </a:lnTo>
                  <a:lnTo>
                    <a:pt x="2385228" y="792256"/>
                  </a:lnTo>
                  <a:cubicBezTo>
                    <a:pt x="2395590" y="795420"/>
                    <a:pt x="2403789" y="799781"/>
                    <a:pt x="2408651" y="804817"/>
                  </a:cubicBezTo>
                  <a:lnTo>
                    <a:pt x="2409581" y="806859"/>
                  </a:lnTo>
                  <a:lnTo>
                    <a:pt x="2408575" y="808865"/>
                  </a:lnTo>
                  <a:cubicBezTo>
                    <a:pt x="2398482" y="818569"/>
                    <a:pt x="2375156" y="825075"/>
                    <a:pt x="2348120" y="824572"/>
                  </a:cubicBezTo>
                  <a:cubicBezTo>
                    <a:pt x="2337982" y="824383"/>
                    <a:pt x="2328401" y="823228"/>
                    <a:pt x="2319873" y="821328"/>
                  </a:cubicBezTo>
                  <a:lnTo>
                    <a:pt x="2298834" y="813923"/>
                  </a:lnTo>
                  <a:lnTo>
                    <a:pt x="2298524" y="814860"/>
                  </a:lnTo>
                  <a:lnTo>
                    <a:pt x="2297927" y="814777"/>
                  </a:lnTo>
                  <a:lnTo>
                    <a:pt x="2306837" y="864345"/>
                  </a:lnTo>
                  <a:cubicBezTo>
                    <a:pt x="2306585" y="877863"/>
                    <a:pt x="2304617" y="890389"/>
                    <a:pt x="2301452" y="900752"/>
                  </a:cubicBezTo>
                  <a:lnTo>
                    <a:pt x="2293910" y="914814"/>
                  </a:lnTo>
                  <a:lnTo>
                    <a:pt x="2327414" y="928270"/>
                  </a:lnTo>
                  <a:lnTo>
                    <a:pt x="2330597" y="930541"/>
                  </a:lnTo>
                  <a:lnTo>
                    <a:pt x="2329412" y="928938"/>
                  </a:lnTo>
                  <a:cubicBezTo>
                    <a:pt x="2323771" y="919688"/>
                    <a:pt x="2318749" y="908045"/>
                    <a:pt x="2315144" y="895014"/>
                  </a:cubicBezTo>
                  <a:cubicBezTo>
                    <a:pt x="2307933" y="868952"/>
                    <a:pt x="2308434" y="844741"/>
                    <a:pt x="2315324" y="832552"/>
                  </a:cubicBezTo>
                  <a:lnTo>
                    <a:pt x="2317017" y="831079"/>
                  </a:lnTo>
                  <a:lnTo>
                    <a:pt x="2319226" y="831472"/>
                  </a:lnTo>
                  <a:cubicBezTo>
                    <a:pt x="2331400" y="838387"/>
                    <a:pt x="2344276" y="858897"/>
                    <a:pt x="2351486" y="884959"/>
                  </a:cubicBezTo>
                  <a:cubicBezTo>
                    <a:pt x="2353289" y="891475"/>
                    <a:pt x="2354609" y="897874"/>
                    <a:pt x="2355469" y="904000"/>
                  </a:cubicBezTo>
                  <a:lnTo>
                    <a:pt x="2356454" y="918109"/>
                  </a:lnTo>
                  <a:lnTo>
                    <a:pt x="2364279" y="906090"/>
                  </a:lnTo>
                  <a:cubicBezTo>
                    <a:pt x="2368006" y="901154"/>
                    <a:pt x="2372270" y="896202"/>
                    <a:pt x="2377011" y="891383"/>
                  </a:cubicBezTo>
                  <a:cubicBezTo>
                    <a:pt x="2395976" y="872107"/>
                    <a:pt x="2417195" y="860436"/>
                    <a:pt x="2431195" y="860307"/>
                  </a:cubicBezTo>
                  <a:lnTo>
                    <a:pt x="2433317" y="861037"/>
                  </a:lnTo>
                  <a:lnTo>
                    <a:pt x="2434081" y="863147"/>
                  </a:lnTo>
                  <a:cubicBezTo>
                    <a:pt x="2434180" y="877147"/>
                    <a:pt x="2422855" y="898552"/>
                    <a:pt x="2403889" y="917828"/>
                  </a:cubicBezTo>
                  <a:cubicBezTo>
                    <a:pt x="2394407" y="927466"/>
                    <a:pt x="2384361" y="935203"/>
                    <a:pt x="2374936" y="940546"/>
                  </a:cubicBezTo>
                  <a:lnTo>
                    <a:pt x="2371845" y="941954"/>
                  </a:lnTo>
                  <a:lnTo>
                    <a:pt x="2375790" y="942547"/>
                  </a:lnTo>
                  <a:cubicBezTo>
                    <a:pt x="2386320" y="945098"/>
                    <a:pt x="2398104" y="949781"/>
                    <a:pt x="2409868" y="956445"/>
                  </a:cubicBezTo>
                  <a:lnTo>
                    <a:pt x="2415676" y="960804"/>
                  </a:lnTo>
                  <a:lnTo>
                    <a:pt x="2425536" y="941569"/>
                  </a:lnTo>
                  <a:lnTo>
                    <a:pt x="2410774" y="928430"/>
                  </a:lnTo>
                  <a:lnTo>
                    <a:pt x="2410345" y="926228"/>
                  </a:lnTo>
                  <a:lnTo>
                    <a:pt x="2411791" y="924511"/>
                  </a:lnTo>
                  <a:cubicBezTo>
                    <a:pt x="2423866" y="917425"/>
                    <a:pt x="2448066" y="916530"/>
                    <a:pt x="2474242" y="923316"/>
                  </a:cubicBezTo>
                  <a:cubicBezTo>
                    <a:pt x="2487330" y="926710"/>
                    <a:pt x="2499053" y="931541"/>
                    <a:pt x="2508393" y="937032"/>
                  </a:cubicBezTo>
                  <a:lnTo>
                    <a:pt x="2511576" y="939304"/>
                  </a:lnTo>
                  <a:lnTo>
                    <a:pt x="2510392" y="937701"/>
                  </a:lnTo>
                  <a:cubicBezTo>
                    <a:pt x="2504750" y="928451"/>
                    <a:pt x="2499729" y="916808"/>
                    <a:pt x="2496123" y="903777"/>
                  </a:cubicBezTo>
                  <a:lnTo>
                    <a:pt x="2495724" y="900981"/>
                  </a:lnTo>
                  <a:lnTo>
                    <a:pt x="2485396" y="904145"/>
                  </a:lnTo>
                  <a:lnTo>
                    <a:pt x="2483291" y="903368"/>
                  </a:lnTo>
                  <a:lnTo>
                    <a:pt x="2482575" y="901241"/>
                  </a:lnTo>
                  <a:cubicBezTo>
                    <a:pt x="2482683" y="894242"/>
                    <a:pt x="2485689" y="885456"/>
                    <a:pt x="2491091" y="876065"/>
                  </a:cubicBezTo>
                  <a:lnTo>
                    <a:pt x="2492006" y="874914"/>
                  </a:lnTo>
                  <a:lnTo>
                    <a:pt x="2491914" y="874269"/>
                  </a:lnTo>
                  <a:lnTo>
                    <a:pt x="2480744" y="861648"/>
                  </a:lnTo>
                  <a:lnTo>
                    <a:pt x="2460940" y="814776"/>
                  </a:lnTo>
                  <a:lnTo>
                    <a:pt x="2460067" y="815534"/>
                  </a:lnTo>
                  <a:lnTo>
                    <a:pt x="2459737" y="815270"/>
                  </a:lnTo>
                  <a:lnTo>
                    <a:pt x="2446335" y="832727"/>
                  </a:lnTo>
                  <a:cubicBezTo>
                    <a:pt x="2440228" y="838976"/>
                    <a:pt x="2432832" y="845174"/>
                    <a:pt x="2424441" y="850869"/>
                  </a:cubicBezTo>
                  <a:cubicBezTo>
                    <a:pt x="2402065" y="866053"/>
                    <a:pt x="2378971" y="873339"/>
                    <a:pt x="2365217" y="870721"/>
                  </a:cubicBezTo>
                  <a:lnTo>
                    <a:pt x="2363279" y="869589"/>
                  </a:lnTo>
                  <a:lnTo>
                    <a:pt x="2362943" y="867371"/>
                  </a:lnTo>
                  <a:cubicBezTo>
                    <a:pt x="2365590" y="853622"/>
                    <a:pt x="2380891" y="834852"/>
                    <a:pt x="2403267" y="819667"/>
                  </a:cubicBezTo>
                  <a:cubicBezTo>
                    <a:pt x="2414455" y="812076"/>
                    <a:pt x="2425822" y="806458"/>
                    <a:pt x="2436112" y="803065"/>
                  </a:cubicBezTo>
                  <a:lnTo>
                    <a:pt x="2438632" y="802476"/>
                  </a:lnTo>
                  <a:lnTo>
                    <a:pt x="2432011" y="800085"/>
                  </a:lnTo>
                  <a:cubicBezTo>
                    <a:pt x="2422185" y="795519"/>
                    <a:pt x="2411548" y="788618"/>
                    <a:pt x="2401319" y="779776"/>
                  </a:cubicBezTo>
                  <a:cubicBezTo>
                    <a:pt x="2380861" y="762093"/>
                    <a:pt x="2367845" y="741671"/>
                    <a:pt x="2366815" y="727708"/>
                  </a:cubicBezTo>
                  <a:lnTo>
                    <a:pt x="2367406" y="725544"/>
                  </a:lnTo>
                  <a:lnTo>
                    <a:pt x="2369462" y="724645"/>
                  </a:lnTo>
                  <a:cubicBezTo>
                    <a:pt x="2383427" y="723644"/>
                    <a:pt x="2405518" y="733566"/>
                    <a:pt x="2425977" y="751249"/>
                  </a:cubicBezTo>
                  <a:cubicBezTo>
                    <a:pt x="2436206" y="760090"/>
                    <a:pt x="2444574" y="769617"/>
                    <a:pt x="2450514" y="778678"/>
                  </a:cubicBezTo>
                  <a:lnTo>
                    <a:pt x="2452361" y="782125"/>
                  </a:lnTo>
                  <a:lnTo>
                    <a:pt x="2452010" y="780162"/>
                  </a:lnTo>
                  <a:cubicBezTo>
                    <a:pt x="2451051" y="769370"/>
                    <a:pt x="2451709" y="756708"/>
                    <a:pt x="2454251" y="743429"/>
                  </a:cubicBezTo>
                  <a:cubicBezTo>
                    <a:pt x="2456794" y="730149"/>
                    <a:pt x="2460860" y="718139"/>
                    <a:pt x="2465737" y="708464"/>
                  </a:cubicBezTo>
                  <a:lnTo>
                    <a:pt x="2476664" y="694466"/>
                  </a:lnTo>
                  <a:lnTo>
                    <a:pt x="2463538" y="695834"/>
                  </a:lnTo>
                  <a:cubicBezTo>
                    <a:pt x="2436505" y="695175"/>
                    <a:pt x="2413479" y="687672"/>
                    <a:pt x="2403813" y="677544"/>
                  </a:cubicBezTo>
                  <a:lnTo>
                    <a:pt x="2402895" y="675496"/>
                  </a:lnTo>
                  <a:lnTo>
                    <a:pt x="2403912" y="673497"/>
                  </a:lnTo>
                  <a:cubicBezTo>
                    <a:pt x="2414060" y="663851"/>
                    <a:pt x="2437424" y="657479"/>
                    <a:pt x="2464458" y="658138"/>
                  </a:cubicBezTo>
                  <a:cubicBezTo>
                    <a:pt x="2477974" y="658468"/>
                    <a:pt x="2490489" y="660508"/>
                    <a:pt x="2500833" y="663733"/>
                  </a:cubicBezTo>
                  <a:lnTo>
                    <a:pt x="2504448" y="665222"/>
                  </a:lnTo>
                  <a:lnTo>
                    <a:pt x="2502930" y="663929"/>
                  </a:lnTo>
                  <a:cubicBezTo>
                    <a:pt x="2495334" y="656204"/>
                    <a:pt x="2487798" y="646007"/>
                    <a:pt x="2481325" y="634136"/>
                  </a:cubicBezTo>
                  <a:cubicBezTo>
                    <a:pt x="2474852" y="622266"/>
                    <a:pt x="2470362" y="610408"/>
                    <a:pt x="2467982" y="599838"/>
                  </a:cubicBezTo>
                  <a:lnTo>
                    <a:pt x="2467536" y="582379"/>
                  </a:lnTo>
                  <a:lnTo>
                    <a:pt x="2460738" y="576975"/>
                  </a:lnTo>
                  <a:lnTo>
                    <a:pt x="2433089" y="534259"/>
                  </a:lnTo>
                  <a:lnTo>
                    <a:pt x="2432361" y="535157"/>
                  </a:lnTo>
                  <a:lnTo>
                    <a:pt x="2431990" y="534955"/>
                  </a:lnTo>
                  <a:lnTo>
                    <a:pt x="2421826" y="554476"/>
                  </a:lnTo>
                  <a:cubicBezTo>
                    <a:pt x="2416898" y="561691"/>
                    <a:pt x="2410692" y="569081"/>
                    <a:pt x="2403419" y="576147"/>
                  </a:cubicBezTo>
                  <a:cubicBezTo>
                    <a:pt x="2384024" y="594990"/>
                    <a:pt x="2362547" y="606179"/>
                    <a:pt x="2348547" y="605991"/>
                  </a:cubicBezTo>
                  <a:lnTo>
                    <a:pt x="2346442" y="605214"/>
                  </a:lnTo>
                  <a:lnTo>
                    <a:pt x="2345726" y="603087"/>
                  </a:lnTo>
                  <a:cubicBezTo>
                    <a:pt x="2345943" y="589088"/>
                    <a:pt x="2357749" y="567944"/>
                    <a:pt x="2377144" y="549101"/>
                  </a:cubicBezTo>
                  <a:cubicBezTo>
                    <a:pt x="2386842" y="539680"/>
                    <a:pt x="2397060" y="532172"/>
                    <a:pt x="2406604" y="527043"/>
                  </a:cubicBezTo>
                  <a:lnTo>
                    <a:pt x="2408982" y="526024"/>
                  </a:lnTo>
                  <a:lnTo>
                    <a:pt x="2402047" y="524820"/>
                  </a:lnTo>
                  <a:cubicBezTo>
                    <a:pt x="2391577" y="522032"/>
                    <a:pt x="2379902" y="517085"/>
                    <a:pt x="2368292" y="510156"/>
                  </a:cubicBezTo>
                  <a:cubicBezTo>
                    <a:pt x="2345071" y="496298"/>
                    <a:pt x="2328704" y="478449"/>
                    <a:pt x="2325262" y="464878"/>
                  </a:cubicBezTo>
                  <a:lnTo>
                    <a:pt x="2325468" y="462644"/>
                  </a:lnTo>
                  <a:lnTo>
                    <a:pt x="2327337" y="461402"/>
                  </a:lnTo>
                  <a:cubicBezTo>
                    <a:pt x="2340915" y="457988"/>
                    <a:pt x="2364395" y="463919"/>
                    <a:pt x="2387615" y="477776"/>
                  </a:cubicBezTo>
                  <a:cubicBezTo>
                    <a:pt x="2399226" y="484705"/>
                    <a:pt x="2409123" y="492632"/>
                    <a:pt x="2416547" y="500523"/>
                  </a:cubicBezTo>
                  <a:lnTo>
                    <a:pt x="2418965" y="503596"/>
                  </a:lnTo>
                  <a:lnTo>
                    <a:pt x="2418278" y="501725"/>
                  </a:lnTo>
                  <a:cubicBezTo>
                    <a:pt x="2415458" y="491264"/>
                    <a:pt x="2413905" y="478680"/>
                    <a:pt x="2414100" y="465160"/>
                  </a:cubicBezTo>
                  <a:cubicBezTo>
                    <a:pt x="2414296" y="451642"/>
                    <a:pt x="2416212" y="439107"/>
                    <a:pt x="2419333" y="428732"/>
                  </a:cubicBezTo>
                  <a:lnTo>
                    <a:pt x="2423108" y="421622"/>
                  </a:lnTo>
                  <a:lnTo>
                    <a:pt x="2409458" y="421051"/>
                  </a:lnTo>
                  <a:cubicBezTo>
                    <a:pt x="2398928" y="418500"/>
                    <a:pt x="2387145" y="413817"/>
                    <a:pt x="2375381" y="407152"/>
                  </a:cubicBezTo>
                  <a:cubicBezTo>
                    <a:pt x="2366558" y="402154"/>
                    <a:pt x="2358686" y="396572"/>
                    <a:pt x="2352095" y="390837"/>
                  </a:cubicBezTo>
                  <a:close/>
                  <a:moveTo>
                    <a:pt x="1380777" y="638549"/>
                  </a:moveTo>
                  <a:lnTo>
                    <a:pt x="1386732" y="640978"/>
                  </a:lnTo>
                  <a:lnTo>
                    <a:pt x="1387953" y="637188"/>
                  </a:lnTo>
                  <a:close/>
                  <a:moveTo>
                    <a:pt x="928650" y="763480"/>
                  </a:moveTo>
                  <a:lnTo>
                    <a:pt x="909179" y="784747"/>
                  </a:lnTo>
                  <a:lnTo>
                    <a:pt x="906359" y="786641"/>
                  </a:lnTo>
                  <a:lnTo>
                    <a:pt x="910349" y="786582"/>
                  </a:lnTo>
                  <a:cubicBezTo>
                    <a:pt x="921154" y="787378"/>
                    <a:pt x="933545" y="790071"/>
                    <a:pt x="946239" y="794724"/>
                  </a:cubicBezTo>
                  <a:cubicBezTo>
                    <a:pt x="958934" y="799377"/>
                    <a:pt x="970131" y="805329"/>
                    <a:pt x="978891" y="811704"/>
                  </a:cubicBezTo>
                  <a:lnTo>
                    <a:pt x="989609" y="823306"/>
                  </a:lnTo>
                  <a:lnTo>
                    <a:pt x="993992" y="825990"/>
                  </a:lnTo>
                  <a:lnTo>
                    <a:pt x="1006342" y="837297"/>
                  </a:lnTo>
                  <a:lnTo>
                    <a:pt x="1010854" y="808965"/>
                  </a:lnTo>
                  <a:cubicBezTo>
                    <a:pt x="1014671" y="795995"/>
                    <a:pt x="1019881" y="784435"/>
                    <a:pt x="1025673" y="775278"/>
                  </a:cubicBezTo>
                  <a:lnTo>
                    <a:pt x="1027244" y="773222"/>
                  </a:lnTo>
                  <a:lnTo>
                    <a:pt x="1020612" y="775581"/>
                  </a:lnTo>
                  <a:cubicBezTo>
                    <a:pt x="1010123" y="778298"/>
                    <a:pt x="997524" y="779726"/>
                    <a:pt x="984007" y="779396"/>
                  </a:cubicBezTo>
                  <a:cubicBezTo>
                    <a:pt x="970491" y="779067"/>
                    <a:pt x="957976" y="777026"/>
                    <a:pt x="947633" y="773802"/>
                  </a:cubicBezTo>
                  <a:close/>
                  <a:moveTo>
                    <a:pt x="2131620" y="423715"/>
                  </a:moveTo>
                  <a:lnTo>
                    <a:pt x="2117064" y="443114"/>
                  </a:lnTo>
                  <a:cubicBezTo>
                    <a:pt x="2109343" y="450715"/>
                    <a:pt x="2101602" y="455843"/>
                    <a:pt x="2094857" y="457717"/>
                  </a:cubicBezTo>
                  <a:lnTo>
                    <a:pt x="2092618" y="457562"/>
                  </a:lnTo>
                  <a:lnTo>
                    <a:pt x="2091335" y="455721"/>
                  </a:lnTo>
                  <a:lnTo>
                    <a:pt x="2091520" y="451290"/>
                  </a:lnTo>
                  <a:lnTo>
                    <a:pt x="2069636" y="478564"/>
                  </a:lnTo>
                  <a:lnTo>
                    <a:pt x="2066945" y="480637"/>
                  </a:lnTo>
                  <a:lnTo>
                    <a:pt x="2070922" y="480318"/>
                  </a:lnTo>
                  <a:cubicBezTo>
                    <a:pt x="2081757" y="480409"/>
                    <a:pt x="2094296" y="482290"/>
                    <a:pt x="2107267" y="486107"/>
                  </a:cubicBezTo>
                  <a:cubicBezTo>
                    <a:pt x="2120238" y="489924"/>
                    <a:pt x="2131798" y="495134"/>
                    <a:pt x="2140954" y="500925"/>
                  </a:cubicBezTo>
                  <a:lnTo>
                    <a:pt x="2158608" y="517699"/>
                  </a:lnTo>
                  <a:lnTo>
                    <a:pt x="2176516" y="494490"/>
                  </a:lnTo>
                  <a:cubicBezTo>
                    <a:pt x="2186077" y="484929"/>
                    <a:pt x="2196186" y="477274"/>
                    <a:pt x="2205654" y="472007"/>
                  </a:cubicBezTo>
                  <a:lnTo>
                    <a:pt x="2208018" y="470955"/>
                  </a:lnTo>
                  <a:lnTo>
                    <a:pt x="2201066" y="469851"/>
                  </a:lnTo>
                  <a:cubicBezTo>
                    <a:pt x="2190557" y="467215"/>
                    <a:pt x="2178811" y="462437"/>
                    <a:pt x="2167102" y="455676"/>
                  </a:cubicBezTo>
                  <a:cubicBezTo>
                    <a:pt x="2155393" y="448916"/>
                    <a:pt x="2145383" y="441133"/>
                    <a:pt x="2137845" y="433351"/>
                  </a:cubicBezTo>
                  <a:close/>
                  <a:moveTo>
                    <a:pt x="1132355" y="693599"/>
                  </a:moveTo>
                  <a:lnTo>
                    <a:pt x="1117799" y="712999"/>
                  </a:lnTo>
                  <a:cubicBezTo>
                    <a:pt x="1110078" y="720599"/>
                    <a:pt x="1102337" y="725728"/>
                    <a:pt x="1095592" y="727601"/>
                  </a:cubicBezTo>
                  <a:lnTo>
                    <a:pt x="1093353" y="727446"/>
                  </a:lnTo>
                  <a:lnTo>
                    <a:pt x="1092069" y="725606"/>
                  </a:lnTo>
                  <a:lnTo>
                    <a:pt x="1092254" y="721175"/>
                  </a:lnTo>
                  <a:lnTo>
                    <a:pt x="1070370" y="748449"/>
                  </a:lnTo>
                  <a:lnTo>
                    <a:pt x="1067680" y="750522"/>
                  </a:lnTo>
                  <a:lnTo>
                    <a:pt x="1071657" y="750203"/>
                  </a:lnTo>
                  <a:cubicBezTo>
                    <a:pt x="1082491" y="750294"/>
                    <a:pt x="1095031" y="752175"/>
                    <a:pt x="1108002" y="755992"/>
                  </a:cubicBezTo>
                  <a:cubicBezTo>
                    <a:pt x="1120972" y="759808"/>
                    <a:pt x="1132532" y="765018"/>
                    <a:pt x="1141689" y="770810"/>
                  </a:cubicBezTo>
                  <a:lnTo>
                    <a:pt x="1159343" y="787584"/>
                  </a:lnTo>
                  <a:lnTo>
                    <a:pt x="1177251" y="764374"/>
                  </a:lnTo>
                  <a:cubicBezTo>
                    <a:pt x="1186812" y="754814"/>
                    <a:pt x="1196920" y="747159"/>
                    <a:pt x="1206389" y="741892"/>
                  </a:cubicBezTo>
                  <a:lnTo>
                    <a:pt x="1208753" y="740839"/>
                  </a:lnTo>
                  <a:lnTo>
                    <a:pt x="1201800" y="739736"/>
                  </a:lnTo>
                  <a:cubicBezTo>
                    <a:pt x="1191291" y="737099"/>
                    <a:pt x="1179546" y="732321"/>
                    <a:pt x="1167837" y="725561"/>
                  </a:cubicBezTo>
                  <a:cubicBezTo>
                    <a:pt x="1156128" y="718801"/>
                    <a:pt x="1146117" y="711018"/>
                    <a:pt x="1138579" y="703235"/>
                  </a:cubicBezTo>
                  <a:close/>
                  <a:moveTo>
                    <a:pt x="1465225" y="592637"/>
                  </a:moveTo>
                  <a:lnTo>
                    <a:pt x="1463628" y="595816"/>
                  </a:lnTo>
                  <a:lnTo>
                    <a:pt x="1470842" y="598706"/>
                  </a:lnTo>
                  <a:lnTo>
                    <a:pt x="1466576" y="592320"/>
                  </a:lnTo>
                  <a:lnTo>
                    <a:pt x="1465599" y="592834"/>
                  </a:lnTo>
                  <a:close/>
                  <a:moveTo>
                    <a:pt x="1284599" y="640852"/>
                  </a:moveTo>
                  <a:lnTo>
                    <a:pt x="1280365" y="662811"/>
                  </a:lnTo>
                  <a:cubicBezTo>
                    <a:pt x="1276549" y="675782"/>
                    <a:pt x="1271338" y="687342"/>
                    <a:pt x="1265547" y="696498"/>
                  </a:cubicBezTo>
                  <a:lnTo>
                    <a:pt x="1261001" y="701283"/>
                  </a:lnTo>
                  <a:lnTo>
                    <a:pt x="1273586" y="692906"/>
                  </a:lnTo>
                  <a:lnTo>
                    <a:pt x="1281605" y="689559"/>
                  </a:lnTo>
                  <a:lnTo>
                    <a:pt x="1288059" y="673736"/>
                  </a:lnTo>
                  <a:cubicBezTo>
                    <a:pt x="1294724" y="661972"/>
                    <a:pt x="1302425" y="651899"/>
                    <a:pt x="1310146" y="644298"/>
                  </a:cubicBezTo>
                  <a:lnTo>
                    <a:pt x="1312143" y="642653"/>
                  </a:lnTo>
                  <a:lnTo>
                    <a:pt x="1305149" y="643443"/>
                  </a:lnTo>
                  <a:close/>
                  <a:moveTo>
                    <a:pt x="406661" y="881236"/>
                  </a:moveTo>
                  <a:lnTo>
                    <a:pt x="404567" y="883963"/>
                  </a:lnTo>
                  <a:lnTo>
                    <a:pt x="406948" y="884329"/>
                  </a:lnTo>
                  <a:lnTo>
                    <a:pt x="410564" y="885818"/>
                  </a:lnTo>
                  <a:lnTo>
                    <a:pt x="409046" y="884525"/>
                  </a:lnTo>
                  <a:close/>
                  <a:moveTo>
                    <a:pt x="1387061" y="606918"/>
                  </a:moveTo>
                  <a:lnTo>
                    <a:pt x="1376381" y="615298"/>
                  </a:lnTo>
                  <a:lnTo>
                    <a:pt x="1392680" y="630785"/>
                  </a:lnTo>
                  <a:lnTo>
                    <a:pt x="1403516" y="616741"/>
                  </a:lnTo>
                  <a:lnTo>
                    <a:pt x="1397264" y="614745"/>
                  </a:lnTo>
                  <a:close/>
                  <a:moveTo>
                    <a:pt x="723512" y="781218"/>
                  </a:moveTo>
                  <a:lnTo>
                    <a:pt x="722792" y="781894"/>
                  </a:lnTo>
                  <a:lnTo>
                    <a:pt x="722379" y="781804"/>
                  </a:lnTo>
                  <a:lnTo>
                    <a:pt x="719926" y="794181"/>
                  </a:lnTo>
                  <a:lnTo>
                    <a:pt x="728433" y="802175"/>
                  </a:lnTo>
                  <a:cubicBezTo>
                    <a:pt x="734734" y="810989"/>
                    <a:pt x="740590" y="822236"/>
                    <a:pt x="745134" y="834970"/>
                  </a:cubicBezTo>
                  <a:cubicBezTo>
                    <a:pt x="749679" y="847704"/>
                    <a:pt x="752267" y="860117"/>
                    <a:pt x="752972" y="870929"/>
                  </a:cubicBezTo>
                  <a:lnTo>
                    <a:pt x="752892" y="874324"/>
                  </a:lnTo>
                  <a:lnTo>
                    <a:pt x="755145" y="871031"/>
                  </a:lnTo>
                  <a:cubicBezTo>
                    <a:pt x="762028" y="862664"/>
                    <a:pt x="771376" y="854097"/>
                    <a:pt x="782500" y="846411"/>
                  </a:cubicBezTo>
                  <a:cubicBezTo>
                    <a:pt x="793623" y="838725"/>
                    <a:pt x="804943" y="833012"/>
                    <a:pt x="815204" y="829534"/>
                  </a:cubicBezTo>
                  <a:lnTo>
                    <a:pt x="819546" y="828962"/>
                  </a:lnTo>
                  <a:lnTo>
                    <a:pt x="795839" y="827970"/>
                  </a:lnTo>
                  <a:cubicBezTo>
                    <a:pt x="785310" y="825419"/>
                    <a:pt x="773526" y="820737"/>
                    <a:pt x="761762" y="814072"/>
                  </a:cubicBezTo>
                  <a:cubicBezTo>
                    <a:pt x="752939" y="809073"/>
                    <a:pt x="745068" y="803491"/>
                    <a:pt x="738476" y="797756"/>
                  </a:cubicBezTo>
                  <a:close/>
                  <a:moveTo>
                    <a:pt x="519592" y="833096"/>
                  </a:moveTo>
                  <a:lnTo>
                    <a:pt x="514757" y="838156"/>
                  </a:lnTo>
                  <a:lnTo>
                    <a:pt x="510922" y="840068"/>
                  </a:lnTo>
                  <a:lnTo>
                    <a:pt x="503445" y="850033"/>
                  </a:lnTo>
                  <a:cubicBezTo>
                    <a:pt x="495724" y="857634"/>
                    <a:pt x="487983" y="862762"/>
                    <a:pt x="481238" y="864636"/>
                  </a:cubicBezTo>
                  <a:lnTo>
                    <a:pt x="478999" y="864481"/>
                  </a:lnTo>
                  <a:lnTo>
                    <a:pt x="477715" y="862640"/>
                  </a:lnTo>
                  <a:lnTo>
                    <a:pt x="477901" y="858209"/>
                  </a:lnTo>
                  <a:lnTo>
                    <a:pt x="460020" y="880494"/>
                  </a:lnTo>
                  <a:lnTo>
                    <a:pt x="467413" y="888848"/>
                  </a:lnTo>
                  <a:lnTo>
                    <a:pt x="493648" y="893026"/>
                  </a:lnTo>
                  <a:cubicBezTo>
                    <a:pt x="506619" y="896843"/>
                    <a:pt x="518179" y="902053"/>
                    <a:pt x="527335" y="907844"/>
                  </a:cubicBezTo>
                  <a:lnTo>
                    <a:pt x="544990" y="924618"/>
                  </a:lnTo>
                  <a:lnTo>
                    <a:pt x="562898" y="901409"/>
                  </a:lnTo>
                  <a:cubicBezTo>
                    <a:pt x="572458" y="891848"/>
                    <a:pt x="582567" y="884193"/>
                    <a:pt x="592035" y="878927"/>
                  </a:cubicBezTo>
                  <a:lnTo>
                    <a:pt x="594399" y="877874"/>
                  </a:lnTo>
                  <a:lnTo>
                    <a:pt x="587447" y="876770"/>
                  </a:lnTo>
                  <a:cubicBezTo>
                    <a:pt x="576938" y="874134"/>
                    <a:pt x="565192" y="869356"/>
                    <a:pt x="553483" y="862595"/>
                  </a:cubicBezTo>
                  <a:cubicBezTo>
                    <a:pt x="541774" y="855835"/>
                    <a:pt x="531764" y="848053"/>
                    <a:pt x="524226" y="840270"/>
                  </a:cubicBezTo>
                  <a:close/>
                  <a:moveTo>
                    <a:pt x="2236438" y="356318"/>
                  </a:moveTo>
                  <a:lnTo>
                    <a:pt x="2245257" y="373523"/>
                  </a:lnTo>
                  <a:lnTo>
                    <a:pt x="2248216" y="396474"/>
                  </a:lnTo>
                  <a:lnTo>
                    <a:pt x="2257029" y="409877"/>
                  </a:lnTo>
                  <a:lnTo>
                    <a:pt x="2256874" y="412115"/>
                  </a:lnTo>
                  <a:lnTo>
                    <a:pt x="2255034" y="413399"/>
                  </a:lnTo>
                  <a:lnTo>
                    <a:pt x="2249762" y="413179"/>
                  </a:lnTo>
                  <a:lnTo>
                    <a:pt x="2248724" y="429437"/>
                  </a:lnTo>
                  <a:lnTo>
                    <a:pt x="2245912" y="443298"/>
                  </a:lnTo>
                  <a:lnTo>
                    <a:pt x="2256658" y="433800"/>
                  </a:lnTo>
                  <a:cubicBezTo>
                    <a:pt x="2261566" y="430037"/>
                    <a:pt x="2266996" y="426401"/>
                    <a:pt x="2272851" y="423021"/>
                  </a:cubicBezTo>
                  <a:lnTo>
                    <a:pt x="2280871" y="419674"/>
                  </a:lnTo>
                  <a:lnTo>
                    <a:pt x="2287324" y="403851"/>
                  </a:lnTo>
                  <a:cubicBezTo>
                    <a:pt x="2293989" y="392087"/>
                    <a:pt x="2301690" y="382014"/>
                    <a:pt x="2309411" y="374413"/>
                  </a:cubicBezTo>
                  <a:lnTo>
                    <a:pt x="2311409" y="372768"/>
                  </a:lnTo>
                  <a:lnTo>
                    <a:pt x="2304414" y="373559"/>
                  </a:lnTo>
                  <a:cubicBezTo>
                    <a:pt x="2293583" y="373820"/>
                    <a:pt x="2280988" y="372347"/>
                    <a:pt x="2267900" y="368953"/>
                  </a:cubicBezTo>
                  <a:close/>
                  <a:moveTo>
                    <a:pt x="1237173" y="626203"/>
                  </a:moveTo>
                  <a:lnTo>
                    <a:pt x="1245992" y="643408"/>
                  </a:lnTo>
                  <a:lnTo>
                    <a:pt x="1246457" y="647017"/>
                  </a:lnTo>
                  <a:lnTo>
                    <a:pt x="1252844" y="632496"/>
                  </a:lnTo>
                  <a:close/>
                  <a:moveTo>
                    <a:pt x="1411924" y="573249"/>
                  </a:moveTo>
                  <a:lnTo>
                    <a:pt x="1410970" y="576293"/>
                  </a:lnTo>
                  <a:lnTo>
                    <a:pt x="1402893" y="586939"/>
                  </a:lnTo>
                  <a:lnTo>
                    <a:pt x="1435136" y="588635"/>
                  </a:lnTo>
                  <a:lnTo>
                    <a:pt x="1439726" y="585093"/>
                  </a:lnTo>
                  <a:lnTo>
                    <a:pt x="1442090" y="584040"/>
                  </a:lnTo>
                  <a:lnTo>
                    <a:pt x="1435138" y="582937"/>
                  </a:lnTo>
                  <a:close/>
                  <a:moveTo>
                    <a:pt x="1565285" y="530568"/>
                  </a:moveTo>
                  <a:lnTo>
                    <a:pt x="1555034" y="546437"/>
                  </a:lnTo>
                  <a:lnTo>
                    <a:pt x="1533938" y="562534"/>
                  </a:lnTo>
                  <a:lnTo>
                    <a:pt x="1532116" y="564963"/>
                  </a:lnTo>
                  <a:cubicBezTo>
                    <a:pt x="1524395" y="572563"/>
                    <a:pt x="1516654" y="577692"/>
                    <a:pt x="1509909" y="579565"/>
                  </a:cubicBezTo>
                  <a:lnTo>
                    <a:pt x="1507670" y="579410"/>
                  </a:lnTo>
                  <a:lnTo>
                    <a:pt x="1506386" y="577569"/>
                  </a:lnTo>
                  <a:lnTo>
                    <a:pt x="1506417" y="576842"/>
                  </a:lnTo>
                  <a:lnTo>
                    <a:pt x="1496923" y="580804"/>
                  </a:lnTo>
                  <a:lnTo>
                    <a:pt x="1499022" y="590433"/>
                  </a:lnTo>
                  <a:lnTo>
                    <a:pt x="1501386" y="592256"/>
                  </a:lnTo>
                  <a:lnTo>
                    <a:pt x="1501526" y="592052"/>
                  </a:lnTo>
                  <a:cubicBezTo>
                    <a:pt x="1508409" y="583685"/>
                    <a:pt x="1517757" y="575117"/>
                    <a:pt x="1528881" y="567431"/>
                  </a:cubicBezTo>
                  <a:cubicBezTo>
                    <a:pt x="1551128" y="552060"/>
                    <a:pt x="1574161" y="544580"/>
                    <a:pt x="1587936" y="547083"/>
                  </a:cubicBezTo>
                  <a:lnTo>
                    <a:pt x="1589883" y="548198"/>
                  </a:lnTo>
                  <a:lnTo>
                    <a:pt x="1590238" y="550414"/>
                  </a:lnTo>
                  <a:cubicBezTo>
                    <a:pt x="1587706" y="564185"/>
                    <a:pt x="1572562" y="583083"/>
                    <a:pt x="1550316" y="598454"/>
                  </a:cubicBezTo>
                  <a:lnTo>
                    <a:pt x="1523237" y="610163"/>
                  </a:lnTo>
                  <a:lnTo>
                    <a:pt x="1531662" y="621082"/>
                  </a:lnTo>
                  <a:lnTo>
                    <a:pt x="1556909" y="626305"/>
                  </a:lnTo>
                  <a:cubicBezTo>
                    <a:pt x="1566889" y="630523"/>
                    <a:pt x="1577762" y="637046"/>
                    <a:pt x="1588295" y="645522"/>
                  </a:cubicBezTo>
                  <a:cubicBezTo>
                    <a:pt x="1593562" y="649761"/>
                    <a:pt x="1598369" y="654186"/>
                    <a:pt x="1602642" y="658659"/>
                  </a:cubicBezTo>
                  <a:lnTo>
                    <a:pt x="1611678" y="669540"/>
                  </a:lnTo>
                  <a:lnTo>
                    <a:pt x="1611016" y="655214"/>
                  </a:lnTo>
                  <a:cubicBezTo>
                    <a:pt x="1611161" y="649030"/>
                    <a:pt x="1611733" y="642520"/>
                    <a:pt x="1612770" y="635840"/>
                  </a:cubicBezTo>
                  <a:cubicBezTo>
                    <a:pt x="1616919" y="609119"/>
                    <a:pt x="1627336" y="587257"/>
                    <a:pt x="1638629" y="578981"/>
                  </a:cubicBezTo>
                  <a:lnTo>
                    <a:pt x="1640778" y="578335"/>
                  </a:lnTo>
                  <a:lnTo>
                    <a:pt x="1642630" y="579602"/>
                  </a:lnTo>
                  <a:cubicBezTo>
                    <a:pt x="1650882" y="590913"/>
                    <a:pt x="1654180" y="614904"/>
                    <a:pt x="1650031" y="641625"/>
                  </a:cubicBezTo>
                  <a:cubicBezTo>
                    <a:pt x="1647956" y="654986"/>
                    <a:pt x="1644315" y="667131"/>
                    <a:pt x="1639781" y="676972"/>
                  </a:cubicBezTo>
                  <a:lnTo>
                    <a:pt x="1638092" y="679919"/>
                  </a:lnTo>
                  <a:lnTo>
                    <a:pt x="1641642" y="678098"/>
                  </a:lnTo>
                  <a:cubicBezTo>
                    <a:pt x="1651682" y="674023"/>
                    <a:pt x="1663982" y="670947"/>
                    <a:pt x="1677425" y="669493"/>
                  </a:cubicBezTo>
                  <a:lnTo>
                    <a:pt x="1684694" y="669642"/>
                  </a:lnTo>
                  <a:lnTo>
                    <a:pt x="1681473" y="648274"/>
                  </a:lnTo>
                  <a:lnTo>
                    <a:pt x="1661820" y="646221"/>
                  </a:lnTo>
                  <a:lnTo>
                    <a:pt x="1660186" y="644683"/>
                  </a:lnTo>
                  <a:lnTo>
                    <a:pt x="1660358" y="642446"/>
                  </a:lnTo>
                  <a:cubicBezTo>
                    <a:pt x="1666027" y="629644"/>
                    <a:pt x="1685155" y="614792"/>
                    <a:pt x="1710370" y="605024"/>
                  </a:cubicBezTo>
                  <a:cubicBezTo>
                    <a:pt x="1722978" y="600141"/>
                    <a:pt x="1735317" y="597221"/>
                    <a:pt x="1746106" y="596228"/>
                  </a:cubicBezTo>
                  <a:lnTo>
                    <a:pt x="1750017" y="596215"/>
                  </a:lnTo>
                  <a:lnTo>
                    <a:pt x="1748119" y="595604"/>
                  </a:lnTo>
                  <a:cubicBezTo>
                    <a:pt x="1738139" y="591387"/>
                    <a:pt x="1727266" y="584863"/>
                    <a:pt x="1716733" y="576387"/>
                  </a:cubicBezTo>
                  <a:lnTo>
                    <a:pt x="1696088" y="554880"/>
                  </a:lnTo>
                  <a:lnTo>
                    <a:pt x="1679644" y="551149"/>
                  </a:lnTo>
                  <a:cubicBezTo>
                    <a:pt x="1670124" y="547659"/>
                    <a:pt x="1661445" y="543439"/>
                    <a:pt x="1654005" y="538858"/>
                  </a:cubicBezTo>
                  <a:lnTo>
                    <a:pt x="1648312" y="534337"/>
                  </a:lnTo>
                  <a:lnTo>
                    <a:pt x="1643530" y="534137"/>
                  </a:lnTo>
                  <a:lnTo>
                    <a:pt x="1634621" y="530503"/>
                  </a:lnTo>
                  <a:lnTo>
                    <a:pt x="1627635" y="575259"/>
                  </a:lnTo>
                  <a:cubicBezTo>
                    <a:pt x="1618330" y="600648"/>
                    <a:pt x="1603830" y="620044"/>
                    <a:pt x="1591133" y="625946"/>
                  </a:cubicBezTo>
                  <a:lnTo>
                    <a:pt x="1588899" y="626158"/>
                  </a:lnTo>
                  <a:lnTo>
                    <a:pt x="1587331" y="624552"/>
                  </a:lnTo>
                  <a:cubicBezTo>
                    <a:pt x="1581456" y="611844"/>
                    <a:pt x="1582925" y="587672"/>
                    <a:pt x="1592231" y="562282"/>
                  </a:cubicBezTo>
                  <a:cubicBezTo>
                    <a:pt x="1596884" y="549587"/>
                    <a:pt x="1602836" y="538391"/>
                    <a:pt x="1609211" y="529631"/>
                  </a:cubicBezTo>
                  <a:lnTo>
                    <a:pt x="1610913" y="527681"/>
                  </a:lnTo>
                  <a:lnTo>
                    <a:pt x="1604141" y="529604"/>
                  </a:lnTo>
                  <a:cubicBezTo>
                    <a:pt x="1593498" y="531632"/>
                    <a:pt x="1580833" y="532237"/>
                    <a:pt x="1567366" y="531028"/>
                  </a:cubicBezTo>
                  <a:close/>
                  <a:moveTo>
                    <a:pt x="2156150" y="365536"/>
                  </a:moveTo>
                  <a:lnTo>
                    <a:pt x="2155431" y="366212"/>
                  </a:lnTo>
                  <a:lnTo>
                    <a:pt x="2155018" y="366122"/>
                  </a:lnTo>
                  <a:lnTo>
                    <a:pt x="2150740" y="387712"/>
                  </a:lnTo>
                  <a:lnTo>
                    <a:pt x="2141541" y="408324"/>
                  </a:lnTo>
                  <a:lnTo>
                    <a:pt x="2151992" y="408846"/>
                  </a:lnTo>
                  <a:cubicBezTo>
                    <a:pt x="2162501" y="411483"/>
                    <a:pt x="2174247" y="416261"/>
                    <a:pt x="2185956" y="423021"/>
                  </a:cubicBezTo>
                  <a:cubicBezTo>
                    <a:pt x="2197665" y="429781"/>
                    <a:pt x="2207675" y="437564"/>
                    <a:pt x="2215213" y="445347"/>
                  </a:cubicBezTo>
                  <a:lnTo>
                    <a:pt x="2217675" y="448385"/>
                  </a:lnTo>
                  <a:lnTo>
                    <a:pt x="2216961" y="446524"/>
                  </a:lnTo>
                  <a:cubicBezTo>
                    <a:pt x="2213990" y="436105"/>
                    <a:pt x="2212255" y="423544"/>
                    <a:pt x="2212255" y="410024"/>
                  </a:cubicBezTo>
                  <a:lnTo>
                    <a:pt x="2212789" y="405889"/>
                  </a:lnTo>
                  <a:lnTo>
                    <a:pt x="2194402" y="398390"/>
                  </a:lnTo>
                  <a:cubicBezTo>
                    <a:pt x="2185579" y="393391"/>
                    <a:pt x="2177707" y="387810"/>
                    <a:pt x="2171116" y="382074"/>
                  </a:cubicBezTo>
                  <a:close/>
                  <a:moveTo>
                    <a:pt x="1156886" y="635421"/>
                  </a:moveTo>
                  <a:lnTo>
                    <a:pt x="1156166" y="636097"/>
                  </a:lnTo>
                  <a:lnTo>
                    <a:pt x="1155753" y="636007"/>
                  </a:lnTo>
                  <a:lnTo>
                    <a:pt x="1151474" y="657596"/>
                  </a:lnTo>
                  <a:lnTo>
                    <a:pt x="1142275" y="678209"/>
                  </a:lnTo>
                  <a:lnTo>
                    <a:pt x="1152727" y="678731"/>
                  </a:lnTo>
                  <a:cubicBezTo>
                    <a:pt x="1163236" y="681368"/>
                    <a:pt x="1174981" y="686145"/>
                    <a:pt x="1186691" y="692906"/>
                  </a:cubicBezTo>
                  <a:cubicBezTo>
                    <a:pt x="1198400" y="699666"/>
                    <a:pt x="1208410" y="707449"/>
                    <a:pt x="1215948" y="715232"/>
                  </a:cubicBezTo>
                  <a:lnTo>
                    <a:pt x="1218410" y="718270"/>
                  </a:lnTo>
                  <a:lnTo>
                    <a:pt x="1217696" y="716409"/>
                  </a:lnTo>
                  <a:cubicBezTo>
                    <a:pt x="1214725" y="705989"/>
                    <a:pt x="1212990" y="693429"/>
                    <a:pt x="1212990" y="679908"/>
                  </a:cubicBezTo>
                  <a:lnTo>
                    <a:pt x="1213523" y="675774"/>
                  </a:lnTo>
                  <a:lnTo>
                    <a:pt x="1195136" y="668275"/>
                  </a:lnTo>
                  <a:cubicBezTo>
                    <a:pt x="1186313" y="663276"/>
                    <a:pt x="1178442" y="657694"/>
                    <a:pt x="1171850" y="651959"/>
                  </a:cubicBezTo>
                  <a:close/>
                  <a:moveTo>
                    <a:pt x="1303704" y="591652"/>
                  </a:moveTo>
                  <a:lnTo>
                    <a:pt x="1301017" y="593723"/>
                  </a:lnTo>
                  <a:lnTo>
                    <a:pt x="1304459" y="593447"/>
                  </a:lnTo>
                  <a:close/>
                  <a:moveTo>
                    <a:pt x="1181882" y="617143"/>
                  </a:moveTo>
                  <a:lnTo>
                    <a:pt x="1178792" y="619568"/>
                  </a:lnTo>
                  <a:lnTo>
                    <a:pt x="1175701" y="620976"/>
                  </a:lnTo>
                  <a:lnTo>
                    <a:pt x="1179647" y="621569"/>
                  </a:lnTo>
                  <a:cubicBezTo>
                    <a:pt x="1190177" y="624120"/>
                    <a:pt x="1201960" y="628802"/>
                    <a:pt x="1213724" y="635467"/>
                  </a:cubicBezTo>
                  <a:lnTo>
                    <a:pt x="1219533" y="639825"/>
                  </a:lnTo>
                  <a:lnTo>
                    <a:pt x="1228985" y="621384"/>
                  </a:lnTo>
                  <a:lnTo>
                    <a:pt x="1217344" y="622597"/>
                  </a:lnTo>
                  <a:close/>
                  <a:moveTo>
                    <a:pt x="622819" y="763237"/>
                  </a:moveTo>
                  <a:lnTo>
                    <a:pt x="631638" y="780443"/>
                  </a:lnTo>
                  <a:lnTo>
                    <a:pt x="634597" y="803392"/>
                  </a:lnTo>
                  <a:lnTo>
                    <a:pt x="643411" y="816796"/>
                  </a:lnTo>
                  <a:lnTo>
                    <a:pt x="643255" y="819034"/>
                  </a:lnTo>
                  <a:lnTo>
                    <a:pt x="641415" y="820318"/>
                  </a:lnTo>
                  <a:lnTo>
                    <a:pt x="636143" y="820098"/>
                  </a:lnTo>
                  <a:lnTo>
                    <a:pt x="635105" y="836356"/>
                  </a:lnTo>
                  <a:lnTo>
                    <a:pt x="632293" y="850217"/>
                  </a:lnTo>
                  <a:lnTo>
                    <a:pt x="643039" y="840720"/>
                  </a:lnTo>
                  <a:cubicBezTo>
                    <a:pt x="647947" y="836956"/>
                    <a:pt x="653377" y="833320"/>
                    <a:pt x="659232" y="829940"/>
                  </a:cubicBezTo>
                  <a:lnTo>
                    <a:pt x="667252" y="826593"/>
                  </a:lnTo>
                  <a:lnTo>
                    <a:pt x="673705" y="810770"/>
                  </a:lnTo>
                  <a:cubicBezTo>
                    <a:pt x="680370" y="799007"/>
                    <a:pt x="688071" y="788933"/>
                    <a:pt x="695792" y="781332"/>
                  </a:cubicBezTo>
                  <a:lnTo>
                    <a:pt x="697790" y="779687"/>
                  </a:lnTo>
                  <a:lnTo>
                    <a:pt x="690795" y="780478"/>
                  </a:lnTo>
                  <a:cubicBezTo>
                    <a:pt x="679964" y="780739"/>
                    <a:pt x="667370" y="779266"/>
                    <a:pt x="654282" y="775873"/>
                  </a:cubicBezTo>
                  <a:close/>
                  <a:moveTo>
                    <a:pt x="542532" y="772455"/>
                  </a:moveTo>
                  <a:lnTo>
                    <a:pt x="541812" y="773131"/>
                  </a:lnTo>
                  <a:lnTo>
                    <a:pt x="541400" y="773042"/>
                  </a:lnTo>
                  <a:lnTo>
                    <a:pt x="537121" y="794631"/>
                  </a:lnTo>
                  <a:lnTo>
                    <a:pt x="528202" y="814614"/>
                  </a:lnTo>
                  <a:lnTo>
                    <a:pt x="531791" y="815117"/>
                  </a:lnTo>
                  <a:lnTo>
                    <a:pt x="532124" y="815453"/>
                  </a:lnTo>
                  <a:lnTo>
                    <a:pt x="538373" y="815765"/>
                  </a:lnTo>
                  <a:cubicBezTo>
                    <a:pt x="548882" y="818402"/>
                    <a:pt x="560628" y="823180"/>
                    <a:pt x="572337" y="829940"/>
                  </a:cubicBezTo>
                  <a:cubicBezTo>
                    <a:pt x="584046" y="836700"/>
                    <a:pt x="594057" y="844483"/>
                    <a:pt x="601594" y="852266"/>
                  </a:cubicBezTo>
                  <a:lnTo>
                    <a:pt x="604056" y="855304"/>
                  </a:lnTo>
                  <a:lnTo>
                    <a:pt x="603342" y="853443"/>
                  </a:lnTo>
                  <a:cubicBezTo>
                    <a:pt x="600371" y="843024"/>
                    <a:pt x="598636" y="830463"/>
                    <a:pt x="598636" y="816943"/>
                  </a:cubicBezTo>
                  <a:lnTo>
                    <a:pt x="599169" y="812808"/>
                  </a:lnTo>
                  <a:lnTo>
                    <a:pt x="580782" y="805309"/>
                  </a:lnTo>
                  <a:cubicBezTo>
                    <a:pt x="571960" y="800310"/>
                    <a:pt x="564088" y="794729"/>
                    <a:pt x="557497" y="788993"/>
                  </a:cubicBezTo>
                  <a:close/>
                  <a:moveTo>
                    <a:pt x="1571202" y="487385"/>
                  </a:moveTo>
                  <a:lnTo>
                    <a:pt x="1570483" y="488061"/>
                  </a:lnTo>
                  <a:lnTo>
                    <a:pt x="1570070" y="487971"/>
                  </a:lnTo>
                  <a:lnTo>
                    <a:pt x="1568966" y="493540"/>
                  </a:lnTo>
                  <a:lnTo>
                    <a:pt x="1570737" y="493472"/>
                  </a:lnTo>
                  <a:lnTo>
                    <a:pt x="1578205" y="495124"/>
                  </a:lnTo>
                  <a:close/>
                  <a:moveTo>
                    <a:pt x="1365692" y="536801"/>
                  </a:moveTo>
                  <a:lnTo>
                    <a:pt x="1351136" y="556200"/>
                  </a:lnTo>
                  <a:lnTo>
                    <a:pt x="1334247" y="567306"/>
                  </a:lnTo>
                  <a:lnTo>
                    <a:pt x="1334335" y="568018"/>
                  </a:lnTo>
                  <a:lnTo>
                    <a:pt x="1336322" y="572743"/>
                  </a:lnTo>
                  <a:cubicBezTo>
                    <a:pt x="1338125" y="579259"/>
                    <a:pt x="1339445" y="585658"/>
                    <a:pt x="1340305" y="591784"/>
                  </a:cubicBezTo>
                  <a:lnTo>
                    <a:pt x="1340816" y="599110"/>
                  </a:lnTo>
                  <a:lnTo>
                    <a:pt x="1341339" y="599193"/>
                  </a:lnTo>
                  <a:lnTo>
                    <a:pt x="1344692" y="600668"/>
                  </a:lnTo>
                  <a:lnTo>
                    <a:pt x="1349115" y="593874"/>
                  </a:lnTo>
                  <a:cubicBezTo>
                    <a:pt x="1352842" y="588938"/>
                    <a:pt x="1357106" y="583986"/>
                    <a:pt x="1361847" y="579167"/>
                  </a:cubicBezTo>
                  <a:lnTo>
                    <a:pt x="1387959" y="558678"/>
                  </a:lnTo>
                  <a:lnTo>
                    <a:pt x="1371917" y="546437"/>
                  </a:lnTo>
                  <a:close/>
                  <a:moveTo>
                    <a:pt x="1590465" y="472736"/>
                  </a:moveTo>
                  <a:lnTo>
                    <a:pt x="1590018" y="472939"/>
                  </a:lnTo>
                  <a:lnTo>
                    <a:pt x="1590654" y="473035"/>
                  </a:lnTo>
                  <a:close/>
                  <a:moveTo>
                    <a:pt x="1233435" y="556538"/>
                  </a:moveTo>
                  <a:lnTo>
                    <a:pt x="1229991" y="567531"/>
                  </a:lnTo>
                  <a:lnTo>
                    <a:pt x="1216686" y="585066"/>
                  </a:lnTo>
                  <a:lnTo>
                    <a:pt x="1218264" y="584901"/>
                  </a:lnTo>
                  <a:cubicBezTo>
                    <a:pt x="1231780" y="585231"/>
                    <a:pt x="1244295" y="587271"/>
                    <a:pt x="1254639" y="590496"/>
                  </a:cubicBezTo>
                  <a:lnTo>
                    <a:pt x="1258255" y="591985"/>
                  </a:lnTo>
                  <a:lnTo>
                    <a:pt x="1256737" y="590692"/>
                  </a:lnTo>
                  <a:cubicBezTo>
                    <a:pt x="1249141" y="582967"/>
                    <a:pt x="1241604" y="572770"/>
                    <a:pt x="1235131" y="560899"/>
                  </a:cubicBezTo>
                  <a:close/>
                  <a:moveTo>
                    <a:pt x="449417" y="757518"/>
                  </a:moveTo>
                  <a:lnTo>
                    <a:pt x="451652" y="765160"/>
                  </a:lnTo>
                  <a:cubicBezTo>
                    <a:pt x="452611" y="775952"/>
                    <a:pt x="451953" y="788615"/>
                    <a:pt x="449411" y="801894"/>
                  </a:cubicBezTo>
                  <a:cubicBezTo>
                    <a:pt x="448140" y="808534"/>
                    <a:pt x="446488" y="814856"/>
                    <a:pt x="444544" y="820728"/>
                  </a:cubicBezTo>
                  <a:lnTo>
                    <a:pt x="439175" y="833813"/>
                  </a:lnTo>
                  <a:lnTo>
                    <a:pt x="451515" y="826506"/>
                  </a:lnTo>
                  <a:lnTo>
                    <a:pt x="457366" y="824045"/>
                  </a:lnTo>
                  <a:lnTo>
                    <a:pt x="469896" y="808430"/>
                  </a:lnTo>
                  <a:cubicBezTo>
                    <a:pt x="477860" y="801084"/>
                    <a:pt x="485763" y="796210"/>
                    <a:pt x="492566" y="794556"/>
                  </a:cubicBezTo>
                  <a:lnTo>
                    <a:pt x="494798" y="794785"/>
                  </a:lnTo>
                  <a:lnTo>
                    <a:pt x="496022" y="796666"/>
                  </a:lnTo>
                  <a:lnTo>
                    <a:pt x="495943" y="797719"/>
                  </a:lnTo>
                  <a:lnTo>
                    <a:pt x="514813" y="772570"/>
                  </a:lnTo>
                  <a:lnTo>
                    <a:pt x="516810" y="770925"/>
                  </a:lnTo>
                  <a:lnTo>
                    <a:pt x="509815" y="771715"/>
                  </a:lnTo>
                  <a:cubicBezTo>
                    <a:pt x="498984" y="771976"/>
                    <a:pt x="486390" y="770503"/>
                    <a:pt x="473302" y="767110"/>
                  </a:cubicBezTo>
                  <a:close/>
                  <a:moveTo>
                    <a:pt x="1470510" y="469404"/>
                  </a:moveTo>
                  <a:lnTo>
                    <a:pt x="1479329" y="486609"/>
                  </a:lnTo>
                  <a:lnTo>
                    <a:pt x="1482288" y="509560"/>
                  </a:lnTo>
                  <a:lnTo>
                    <a:pt x="1491101" y="522963"/>
                  </a:lnTo>
                  <a:lnTo>
                    <a:pt x="1490946" y="525201"/>
                  </a:lnTo>
                  <a:lnTo>
                    <a:pt x="1489106" y="526485"/>
                  </a:lnTo>
                  <a:lnTo>
                    <a:pt x="1483834" y="526265"/>
                  </a:lnTo>
                  <a:lnTo>
                    <a:pt x="1483003" y="539276"/>
                  </a:lnTo>
                  <a:lnTo>
                    <a:pt x="1488074" y="549233"/>
                  </a:lnTo>
                  <a:lnTo>
                    <a:pt x="1490730" y="546886"/>
                  </a:lnTo>
                  <a:cubicBezTo>
                    <a:pt x="1495638" y="543123"/>
                    <a:pt x="1501068" y="539487"/>
                    <a:pt x="1506923" y="536107"/>
                  </a:cubicBezTo>
                  <a:lnTo>
                    <a:pt x="1514943" y="532760"/>
                  </a:lnTo>
                  <a:lnTo>
                    <a:pt x="1521396" y="516937"/>
                  </a:lnTo>
                  <a:lnTo>
                    <a:pt x="1521496" y="516804"/>
                  </a:lnTo>
                  <a:lnTo>
                    <a:pt x="1508958" y="508888"/>
                  </a:lnTo>
                  <a:lnTo>
                    <a:pt x="1508175" y="506786"/>
                  </a:lnTo>
                  <a:lnTo>
                    <a:pt x="1509321" y="504856"/>
                  </a:lnTo>
                  <a:cubicBezTo>
                    <a:pt x="1514698" y="500374"/>
                    <a:pt x="1523319" y="496924"/>
                    <a:pt x="1533962" y="494896"/>
                  </a:cubicBezTo>
                  <a:lnTo>
                    <a:pt x="1538052" y="494738"/>
                  </a:lnTo>
                  <a:lnTo>
                    <a:pt x="1543483" y="487499"/>
                  </a:lnTo>
                  <a:lnTo>
                    <a:pt x="1545480" y="485854"/>
                  </a:lnTo>
                  <a:lnTo>
                    <a:pt x="1538486" y="486644"/>
                  </a:lnTo>
                  <a:cubicBezTo>
                    <a:pt x="1527654" y="486906"/>
                    <a:pt x="1515060" y="485433"/>
                    <a:pt x="1501972" y="482039"/>
                  </a:cubicBezTo>
                  <a:close/>
                  <a:moveTo>
                    <a:pt x="2026024" y="315706"/>
                  </a:moveTo>
                  <a:lnTo>
                    <a:pt x="2012615" y="325634"/>
                  </a:lnTo>
                  <a:cubicBezTo>
                    <a:pt x="2000810" y="332225"/>
                    <a:pt x="1988997" y="336832"/>
                    <a:pt x="1978451" y="339317"/>
                  </a:cubicBezTo>
                  <a:lnTo>
                    <a:pt x="1975089" y="339800"/>
                  </a:lnTo>
                  <a:lnTo>
                    <a:pt x="1978709" y="341477"/>
                  </a:lnTo>
                  <a:cubicBezTo>
                    <a:pt x="1988101" y="346880"/>
                    <a:pt x="1998098" y="354680"/>
                    <a:pt x="2007519" y="364378"/>
                  </a:cubicBezTo>
                  <a:cubicBezTo>
                    <a:pt x="2026361" y="383773"/>
                    <a:pt x="2037551" y="405250"/>
                    <a:pt x="2037363" y="419249"/>
                  </a:cubicBezTo>
                  <a:lnTo>
                    <a:pt x="2036586" y="421354"/>
                  </a:lnTo>
                  <a:lnTo>
                    <a:pt x="2034459" y="422070"/>
                  </a:lnTo>
                  <a:lnTo>
                    <a:pt x="2026679" y="419438"/>
                  </a:lnTo>
                  <a:lnTo>
                    <a:pt x="2034165" y="429762"/>
                  </a:lnTo>
                  <a:cubicBezTo>
                    <a:pt x="2037401" y="435697"/>
                    <a:pt x="2040142" y="441629"/>
                    <a:pt x="2042371" y="447398"/>
                  </a:cubicBezTo>
                  <a:lnTo>
                    <a:pt x="2046538" y="460914"/>
                  </a:lnTo>
                  <a:lnTo>
                    <a:pt x="2051426" y="447432"/>
                  </a:lnTo>
                  <a:cubicBezTo>
                    <a:pt x="2053934" y="441777"/>
                    <a:pt x="2056960" y="435986"/>
                    <a:pt x="2060482" y="430215"/>
                  </a:cubicBezTo>
                  <a:cubicBezTo>
                    <a:pt x="2074569" y="407134"/>
                    <a:pt x="2092580" y="390944"/>
                    <a:pt x="2106185" y="387637"/>
                  </a:cubicBezTo>
                  <a:lnTo>
                    <a:pt x="2108417" y="387866"/>
                  </a:lnTo>
                  <a:lnTo>
                    <a:pt x="2109640" y="389747"/>
                  </a:lnTo>
                  <a:lnTo>
                    <a:pt x="2109562" y="390800"/>
                  </a:lnTo>
                  <a:lnTo>
                    <a:pt x="2128432" y="365651"/>
                  </a:lnTo>
                  <a:lnTo>
                    <a:pt x="2130429" y="364006"/>
                  </a:lnTo>
                  <a:lnTo>
                    <a:pt x="2123434" y="364796"/>
                  </a:lnTo>
                  <a:cubicBezTo>
                    <a:pt x="2112603" y="365057"/>
                    <a:pt x="2100009" y="363584"/>
                    <a:pt x="2086921" y="360191"/>
                  </a:cubicBezTo>
                  <a:cubicBezTo>
                    <a:pt x="2060745" y="353405"/>
                    <a:pt x="2040027" y="340865"/>
                    <a:pt x="2032916" y="328804"/>
                  </a:cubicBezTo>
                  <a:lnTo>
                    <a:pt x="2032487" y="326602"/>
                  </a:lnTo>
                  <a:lnTo>
                    <a:pt x="2033933" y="324885"/>
                  </a:lnTo>
                  <a:lnTo>
                    <a:pt x="2043362" y="322777"/>
                  </a:lnTo>
                  <a:close/>
                  <a:moveTo>
                    <a:pt x="1691187" y="402901"/>
                  </a:moveTo>
                  <a:lnTo>
                    <a:pt x="1690640" y="403722"/>
                  </a:lnTo>
                  <a:lnTo>
                    <a:pt x="1690064" y="403731"/>
                  </a:lnTo>
                  <a:lnTo>
                    <a:pt x="1688381" y="422445"/>
                  </a:lnTo>
                  <a:lnTo>
                    <a:pt x="1697951" y="417413"/>
                  </a:lnTo>
                  <a:lnTo>
                    <a:pt x="1700164" y="417786"/>
                  </a:lnTo>
                  <a:lnTo>
                    <a:pt x="1701262" y="419743"/>
                  </a:lnTo>
                  <a:cubicBezTo>
                    <a:pt x="1703648" y="433539"/>
                    <a:pt x="1695973" y="456508"/>
                    <a:pt x="1680413" y="478623"/>
                  </a:cubicBezTo>
                  <a:cubicBezTo>
                    <a:pt x="1672632" y="489681"/>
                    <a:pt x="1663986" y="498956"/>
                    <a:pt x="1655561" y="505768"/>
                  </a:cubicBezTo>
                  <a:lnTo>
                    <a:pt x="1653935" y="506860"/>
                  </a:lnTo>
                  <a:lnTo>
                    <a:pt x="1654960" y="507629"/>
                  </a:lnTo>
                  <a:lnTo>
                    <a:pt x="1656731" y="507602"/>
                  </a:lnTo>
                  <a:cubicBezTo>
                    <a:pt x="1667536" y="508398"/>
                    <a:pt x="1679926" y="511092"/>
                    <a:pt x="1692621" y="515745"/>
                  </a:cubicBezTo>
                  <a:cubicBezTo>
                    <a:pt x="1705315" y="520398"/>
                    <a:pt x="1716512" y="526349"/>
                    <a:pt x="1725272" y="532725"/>
                  </a:cubicBezTo>
                  <a:lnTo>
                    <a:pt x="1735991" y="544327"/>
                  </a:lnTo>
                  <a:lnTo>
                    <a:pt x="1740374" y="547010"/>
                  </a:lnTo>
                  <a:cubicBezTo>
                    <a:pt x="1745641" y="551249"/>
                    <a:pt x="1750448" y="555674"/>
                    <a:pt x="1754721" y="560146"/>
                  </a:cubicBezTo>
                  <a:lnTo>
                    <a:pt x="1763756" y="571028"/>
                  </a:lnTo>
                  <a:lnTo>
                    <a:pt x="1763095" y="556702"/>
                  </a:lnTo>
                  <a:cubicBezTo>
                    <a:pt x="1763240" y="550518"/>
                    <a:pt x="1763812" y="544008"/>
                    <a:pt x="1764849" y="537328"/>
                  </a:cubicBezTo>
                  <a:cubicBezTo>
                    <a:pt x="1768998" y="510607"/>
                    <a:pt x="1779415" y="488745"/>
                    <a:pt x="1790708" y="480469"/>
                  </a:cubicBezTo>
                  <a:lnTo>
                    <a:pt x="1792857" y="479823"/>
                  </a:lnTo>
                  <a:lnTo>
                    <a:pt x="1794708" y="481090"/>
                  </a:lnTo>
                  <a:cubicBezTo>
                    <a:pt x="1802961" y="492401"/>
                    <a:pt x="1806258" y="516392"/>
                    <a:pt x="1802109" y="543113"/>
                  </a:cubicBezTo>
                  <a:cubicBezTo>
                    <a:pt x="1800035" y="556474"/>
                    <a:pt x="1796394" y="568619"/>
                    <a:pt x="1791859" y="578460"/>
                  </a:cubicBezTo>
                  <a:lnTo>
                    <a:pt x="1790171" y="581407"/>
                  </a:lnTo>
                  <a:lnTo>
                    <a:pt x="1793721" y="579586"/>
                  </a:lnTo>
                  <a:cubicBezTo>
                    <a:pt x="1803760" y="575511"/>
                    <a:pt x="1816061" y="572435"/>
                    <a:pt x="1829503" y="570981"/>
                  </a:cubicBezTo>
                  <a:cubicBezTo>
                    <a:pt x="1856388" y="568072"/>
                    <a:pt x="1880201" y="572476"/>
                    <a:pt x="1891117" y="581242"/>
                  </a:cubicBezTo>
                  <a:lnTo>
                    <a:pt x="1892297" y="583151"/>
                  </a:lnTo>
                  <a:lnTo>
                    <a:pt x="1891552" y="585268"/>
                  </a:lnTo>
                  <a:cubicBezTo>
                    <a:pt x="1882763" y="596166"/>
                    <a:pt x="1860443" y="605561"/>
                    <a:pt x="1833559" y="608470"/>
                  </a:cubicBezTo>
                  <a:cubicBezTo>
                    <a:pt x="1823478" y="609560"/>
                    <a:pt x="1813828" y="609623"/>
                    <a:pt x="1805128" y="608813"/>
                  </a:cubicBezTo>
                  <a:lnTo>
                    <a:pt x="1782890" y="604025"/>
                  </a:lnTo>
                  <a:lnTo>
                    <a:pt x="1783135" y="605087"/>
                  </a:lnTo>
                  <a:lnTo>
                    <a:pt x="1782747" y="605255"/>
                  </a:lnTo>
                  <a:lnTo>
                    <a:pt x="1791873" y="625283"/>
                  </a:lnTo>
                  <a:lnTo>
                    <a:pt x="1794392" y="637488"/>
                  </a:lnTo>
                  <a:lnTo>
                    <a:pt x="1799651" y="633294"/>
                  </a:lnTo>
                  <a:lnTo>
                    <a:pt x="1801894" y="633244"/>
                  </a:lnTo>
                  <a:lnTo>
                    <a:pt x="1803341" y="634959"/>
                  </a:lnTo>
                  <a:lnTo>
                    <a:pt x="1804539" y="659056"/>
                  </a:lnTo>
                  <a:lnTo>
                    <a:pt x="1821537" y="660152"/>
                  </a:lnTo>
                  <a:cubicBezTo>
                    <a:pt x="1832006" y="662941"/>
                    <a:pt x="1843681" y="667888"/>
                    <a:pt x="1855292" y="674817"/>
                  </a:cubicBezTo>
                  <a:cubicBezTo>
                    <a:pt x="1866902" y="681745"/>
                    <a:pt x="1876799" y="689672"/>
                    <a:pt x="1884223" y="697563"/>
                  </a:cubicBezTo>
                  <a:lnTo>
                    <a:pt x="1886642" y="700637"/>
                  </a:lnTo>
                  <a:lnTo>
                    <a:pt x="1885955" y="698765"/>
                  </a:lnTo>
                  <a:cubicBezTo>
                    <a:pt x="1883134" y="688304"/>
                    <a:pt x="1881581" y="675720"/>
                    <a:pt x="1881777" y="662201"/>
                  </a:cubicBezTo>
                  <a:cubicBezTo>
                    <a:pt x="1882167" y="635163"/>
                    <a:pt x="1889441" y="612064"/>
                    <a:pt x="1899474" y="602298"/>
                  </a:cubicBezTo>
                  <a:lnTo>
                    <a:pt x="1901512" y="601359"/>
                  </a:lnTo>
                  <a:lnTo>
                    <a:pt x="1903522" y="602356"/>
                  </a:lnTo>
                  <a:cubicBezTo>
                    <a:pt x="1913267" y="612409"/>
                    <a:pt x="1919871" y="635707"/>
                    <a:pt x="1919480" y="662746"/>
                  </a:cubicBezTo>
                  <a:cubicBezTo>
                    <a:pt x="1919383" y="669505"/>
                    <a:pt x="1918855" y="676018"/>
                    <a:pt x="1917961" y="682139"/>
                  </a:cubicBezTo>
                  <a:lnTo>
                    <a:pt x="1914948" y="695958"/>
                  </a:lnTo>
                  <a:lnTo>
                    <a:pt x="1925831" y="686617"/>
                  </a:lnTo>
                  <a:cubicBezTo>
                    <a:pt x="1930793" y="682925"/>
                    <a:pt x="1936275" y="679368"/>
                    <a:pt x="1942178" y="676073"/>
                  </a:cubicBezTo>
                  <a:cubicBezTo>
                    <a:pt x="1965789" y="662892"/>
                    <a:pt x="1989430" y="657642"/>
                    <a:pt x="2002904" y="661447"/>
                  </a:cubicBezTo>
                  <a:lnTo>
                    <a:pt x="2004736" y="662743"/>
                  </a:lnTo>
                  <a:lnTo>
                    <a:pt x="2004878" y="664982"/>
                  </a:lnTo>
                  <a:cubicBezTo>
                    <a:pt x="2001045" y="678448"/>
                    <a:pt x="1984169" y="695816"/>
                    <a:pt x="1960557" y="708997"/>
                  </a:cubicBezTo>
                  <a:cubicBezTo>
                    <a:pt x="1948752" y="715587"/>
                    <a:pt x="1936939" y="720195"/>
                    <a:pt x="1926393" y="722679"/>
                  </a:cubicBezTo>
                  <a:lnTo>
                    <a:pt x="1923031" y="723163"/>
                  </a:lnTo>
                  <a:lnTo>
                    <a:pt x="1926651" y="724840"/>
                  </a:lnTo>
                  <a:cubicBezTo>
                    <a:pt x="1936043" y="730243"/>
                    <a:pt x="1946039" y="738043"/>
                    <a:pt x="1955461" y="747741"/>
                  </a:cubicBezTo>
                  <a:cubicBezTo>
                    <a:pt x="1974303" y="767136"/>
                    <a:pt x="1985493" y="788612"/>
                    <a:pt x="1985305" y="802612"/>
                  </a:cubicBezTo>
                  <a:lnTo>
                    <a:pt x="1984528" y="804717"/>
                  </a:lnTo>
                  <a:lnTo>
                    <a:pt x="1982401" y="805433"/>
                  </a:lnTo>
                  <a:lnTo>
                    <a:pt x="1974621" y="802801"/>
                  </a:lnTo>
                  <a:lnTo>
                    <a:pt x="1982107" y="813124"/>
                  </a:lnTo>
                  <a:cubicBezTo>
                    <a:pt x="1985343" y="819060"/>
                    <a:pt x="1988084" y="824992"/>
                    <a:pt x="1990313" y="830761"/>
                  </a:cubicBezTo>
                  <a:lnTo>
                    <a:pt x="1991378" y="834218"/>
                  </a:lnTo>
                  <a:lnTo>
                    <a:pt x="1998077" y="834355"/>
                  </a:lnTo>
                  <a:lnTo>
                    <a:pt x="1999367" y="830795"/>
                  </a:lnTo>
                  <a:cubicBezTo>
                    <a:pt x="2001876" y="825140"/>
                    <a:pt x="2004902" y="819349"/>
                    <a:pt x="2008424" y="813578"/>
                  </a:cubicBezTo>
                  <a:cubicBezTo>
                    <a:pt x="2022511" y="790496"/>
                    <a:pt x="2040522" y="774307"/>
                    <a:pt x="2054127" y="771000"/>
                  </a:cubicBezTo>
                  <a:lnTo>
                    <a:pt x="2056359" y="771229"/>
                  </a:lnTo>
                  <a:lnTo>
                    <a:pt x="2057582" y="773110"/>
                  </a:lnTo>
                  <a:lnTo>
                    <a:pt x="2057504" y="774163"/>
                  </a:lnTo>
                  <a:lnTo>
                    <a:pt x="2076374" y="749014"/>
                  </a:lnTo>
                  <a:lnTo>
                    <a:pt x="2078371" y="747368"/>
                  </a:lnTo>
                  <a:lnTo>
                    <a:pt x="2071376" y="748159"/>
                  </a:lnTo>
                  <a:cubicBezTo>
                    <a:pt x="2060545" y="748420"/>
                    <a:pt x="2047951" y="746947"/>
                    <a:pt x="2034863" y="743554"/>
                  </a:cubicBezTo>
                  <a:cubicBezTo>
                    <a:pt x="2008687" y="736768"/>
                    <a:pt x="1987969" y="724228"/>
                    <a:pt x="1980858" y="712167"/>
                  </a:cubicBezTo>
                  <a:lnTo>
                    <a:pt x="1980429" y="709965"/>
                  </a:lnTo>
                  <a:lnTo>
                    <a:pt x="1981875" y="708248"/>
                  </a:lnTo>
                  <a:cubicBezTo>
                    <a:pt x="1987912" y="704705"/>
                    <a:pt x="1996981" y="702710"/>
                    <a:pt x="2007812" y="702449"/>
                  </a:cubicBezTo>
                  <a:lnTo>
                    <a:pt x="2030376" y="705294"/>
                  </a:lnTo>
                  <a:lnTo>
                    <a:pt x="2024225" y="692724"/>
                  </a:lnTo>
                  <a:cubicBezTo>
                    <a:pt x="2021449" y="682252"/>
                    <a:pt x="2019948" y="669661"/>
                    <a:pt x="2020200" y="656142"/>
                  </a:cubicBezTo>
                  <a:cubicBezTo>
                    <a:pt x="2020452" y="642624"/>
                    <a:pt x="2022420" y="630098"/>
                    <a:pt x="2025585" y="619736"/>
                  </a:cubicBezTo>
                  <a:lnTo>
                    <a:pt x="2026556" y="617338"/>
                  </a:lnTo>
                  <a:lnTo>
                    <a:pt x="2020784" y="621367"/>
                  </a:lnTo>
                  <a:cubicBezTo>
                    <a:pt x="2011387" y="626759"/>
                    <a:pt x="1999614" y="631467"/>
                    <a:pt x="1986491" y="634723"/>
                  </a:cubicBezTo>
                  <a:cubicBezTo>
                    <a:pt x="1960245" y="641234"/>
                    <a:pt x="1936055" y="640086"/>
                    <a:pt x="1924056" y="632873"/>
                  </a:cubicBezTo>
                  <a:lnTo>
                    <a:pt x="1922628" y="631142"/>
                  </a:lnTo>
                  <a:lnTo>
                    <a:pt x="1923080" y="628944"/>
                  </a:lnTo>
                  <a:cubicBezTo>
                    <a:pt x="1930318" y="616958"/>
                    <a:pt x="1951166" y="604637"/>
                    <a:pt x="1977411" y="598125"/>
                  </a:cubicBezTo>
                  <a:lnTo>
                    <a:pt x="2007967" y="594597"/>
                  </a:lnTo>
                  <a:lnTo>
                    <a:pt x="2006281" y="585709"/>
                  </a:lnTo>
                  <a:lnTo>
                    <a:pt x="1987333" y="570518"/>
                  </a:lnTo>
                  <a:cubicBezTo>
                    <a:pt x="1968572" y="551044"/>
                    <a:pt x="1957472" y="529521"/>
                    <a:pt x="1957718" y="515522"/>
                  </a:cubicBezTo>
                  <a:lnTo>
                    <a:pt x="1958505" y="513421"/>
                  </a:lnTo>
                  <a:lnTo>
                    <a:pt x="1960634" y="512714"/>
                  </a:lnTo>
                  <a:cubicBezTo>
                    <a:pt x="1967633" y="512851"/>
                    <a:pt x="1976407" y="515893"/>
                    <a:pt x="1985775" y="521335"/>
                  </a:cubicBezTo>
                  <a:lnTo>
                    <a:pt x="2009869" y="540652"/>
                  </a:lnTo>
                  <a:lnTo>
                    <a:pt x="2010120" y="539081"/>
                  </a:lnTo>
                  <a:cubicBezTo>
                    <a:pt x="2013936" y="526110"/>
                    <a:pt x="2019146" y="514550"/>
                    <a:pt x="2024938" y="505393"/>
                  </a:cubicBezTo>
                  <a:lnTo>
                    <a:pt x="2026509" y="503337"/>
                  </a:lnTo>
                  <a:lnTo>
                    <a:pt x="2019877" y="505697"/>
                  </a:lnTo>
                  <a:cubicBezTo>
                    <a:pt x="2009389" y="508413"/>
                    <a:pt x="1996789" y="509841"/>
                    <a:pt x="1983273" y="509511"/>
                  </a:cubicBezTo>
                  <a:cubicBezTo>
                    <a:pt x="1956239" y="508852"/>
                    <a:pt x="1933214" y="501350"/>
                    <a:pt x="1923548" y="491221"/>
                  </a:cubicBezTo>
                  <a:lnTo>
                    <a:pt x="1922629" y="489174"/>
                  </a:lnTo>
                  <a:lnTo>
                    <a:pt x="1923646" y="487174"/>
                  </a:lnTo>
                  <a:cubicBezTo>
                    <a:pt x="1933795" y="477528"/>
                    <a:pt x="1957159" y="471157"/>
                    <a:pt x="1984192" y="471815"/>
                  </a:cubicBezTo>
                  <a:cubicBezTo>
                    <a:pt x="1997709" y="472145"/>
                    <a:pt x="2010223" y="474186"/>
                    <a:pt x="2020567" y="477410"/>
                  </a:cubicBezTo>
                  <a:lnTo>
                    <a:pt x="2024183" y="478899"/>
                  </a:lnTo>
                  <a:lnTo>
                    <a:pt x="2022665" y="477606"/>
                  </a:lnTo>
                  <a:cubicBezTo>
                    <a:pt x="2015068" y="469881"/>
                    <a:pt x="2007532" y="459684"/>
                    <a:pt x="2001060" y="447814"/>
                  </a:cubicBezTo>
                  <a:cubicBezTo>
                    <a:pt x="1994587" y="435943"/>
                    <a:pt x="1990097" y="424085"/>
                    <a:pt x="1987717" y="413515"/>
                  </a:cubicBezTo>
                  <a:lnTo>
                    <a:pt x="1987270" y="396056"/>
                  </a:lnTo>
                  <a:lnTo>
                    <a:pt x="1980473" y="390653"/>
                  </a:lnTo>
                  <a:lnTo>
                    <a:pt x="1952824" y="347937"/>
                  </a:lnTo>
                  <a:lnTo>
                    <a:pt x="1952096" y="348834"/>
                  </a:lnTo>
                  <a:lnTo>
                    <a:pt x="1951725" y="348632"/>
                  </a:lnTo>
                  <a:lnTo>
                    <a:pt x="1941561" y="368154"/>
                  </a:lnTo>
                  <a:cubicBezTo>
                    <a:pt x="1936633" y="375369"/>
                    <a:pt x="1930427" y="382758"/>
                    <a:pt x="1923153" y="389824"/>
                  </a:cubicBezTo>
                  <a:lnTo>
                    <a:pt x="1919180" y="392800"/>
                  </a:lnTo>
                  <a:lnTo>
                    <a:pt x="1926450" y="398409"/>
                  </a:lnTo>
                  <a:cubicBezTo>
                    <a:pt x="1945570" y="417530"/>
                    <a:pt x="1957069" y="438843"/>
                    <a:pt x="1957084" y="452843"/>
                  </a:cubicBezTo>
                  <a:lnTo>
                    <a:pt x="1956337" y="454959"/>
                  </a:lnTo>
                  <a:lnTo>
                    <a:pt x="1954221" y="455706"/>
                  </a:lnTo>
                  <a:cubicBezTo>
                    <a:pt x="1940220" y="455692"/>
                    <a:pt x="1918907" y="444193"/>
                    <a:pt x="1899786" y="425072"/>
                  </a:cubicBezTo>
                  <a:lnTo>
                    <a:pt x="1891438" y="412574"/>
                  </a:lnTo>
                  <a:lnTo>
                    <a:pt x="1868282" y="419668"/>
                  </a:lnTo>
                  <a:lnTo>
                    <a:pt x="1866177" y="418891"/>
                  </a:lnTo>
                  <a:lnTo>
                    <a:pt x="1865461" y="416764"/>
                  </a:lnTo>
                  <a:cubicBezTo>
                    <a:pt x="1865569" y="409765"/>
                    <a:pt x="1868575" y="400979"/>
                    <a:pt x="1873978" y="391588"/>
                  </a:cubicBezTo>
                  <a:lnTo>
                    <a:pt x="1875848" y="389236"/>
                  </a:lnTo>
                  <a:lnTo>
                    <a:pt x="1871785" y="383154"/>
                  </a:lnTo>
                  <a:lnTo>
                    <a:pt x="1870808" y="383668"/>
                  </a:lnTo>
                  <a:lnTo>
                    <a:pt x="1870434" y="383471"/>
                  </a:lnTo>
                  <a:lnTo>
                    <a:pt x="1860553" y="403138"/>
                  </a:lnTo>
                  <a:cubicBezTo>
                    <a:pt x="1855730" y="410424"/>
                    <a:pt x="1849631" y="417902"/>
                    <a:pt x="1842461" y="425072"/>
                  </a:cubicBezTo>
                  <a:cubicBezTo>
                    <a:pt x="1823340" y="444193"/>
                    <a:pt x="1802027" y="455692"/>
                    <a:pt x="1788026" y="455707"/>
                  </a:cubicBezTo>
                  <a:lnTo>
                    <a:pt x="1785910" y="454960"/>
                  </a:lnTo>
                  <a:lnTo>
                    <a:pt x="1785163" y="452844"/>
                  </a:lnTo>
                  <a:lnTo>
                    <a:pt x="1793162" y="428022"/>
                  </a:lnTo>
                  <a:lnTo>
                    <a:pt x="1772248" y="431990"/>
                  </a:lnTo>
                  <a:cubicBezTo>
                    <a:pt x="1761414" y="431899"/>
                    <a:pt x="1748874" y="430017"/>
                    <a:pt x="1735904" y="426201"/>
                  </a:cubicBezTo>
                  <a:cubicBezTo>
                    <a:pt x="1726176" y="423338"/>
                    <a:pt x="1717241" y="419692"/>
                    <a:pt x="1709519" y="415605"/>
                  </a:cubicBezTo>
                  <a:close/>
                  <a:moveTo>
                    <a:pt x="325131" y="778382"/>
                  </a:moveTo>
                  <a:lnTo>
                    <a:pt x="309535" y="796743"/>
                  </a:lnTo>
                  <a:cubicBezTo>
                    <a:pt x="299837" y="806165"/>
                    <a:pt x="289619" y="813673"/>
                    <a:pt x="280075" y="818802"/>
                  </a:cubicBezTo>
                  <a:lnTo>
                    <a:pt x="277957" y="819451"/>
                  </a:lnTo>
                  <a:lnTo>
                    <a:pt x="268660" y="840920"/>
                  </a:lnTo>
                  <a:lnTo>
                    <a:pt x="266614" y="843631"/>
                  </a:lnTo>
                  <a:lnTo>
                    <a:pt x="270365" y="842272"/>
                  </a:lnTo>
                  <a:cubicBezTo>
                    <a:pt x="280838" y="839495"/>
                    <a:pt x="293428" y="837994"/>
                    <a:pt x="306947" y="838246"/>
                  </a:cubicBezTo>
                  <a:cubicBezTo>
                    <a:pt x="333983" y="838750"/>
                    <a:pt x="357051" y="846120"/>
                    <a:pt x="366775" y="856193"/>
                  </a:cubicBezTo>
                  <a:lnTo>
                    <a:pt x="367706" y="858235"/>
                  </a:lnTo>
                  <a:lnTo>
                    <a:pt x="366700" y="860241"/>
                  </a:lnTo>
                  <a:cubicBezTo>
                    <a:pt x="356607" y="869944"/>
                    <a:pt x="333281" y="876451"/>
                    <a:pt x="306244" y="875947"/>
                  </a:cubicBezTo>
                  <a:cubicBezTo>
                    <a:pt x="296106" y="875758"/>
                    <a:pt x="286525" y="874604"/>
                    <a:pt x="277997" y="872703"/>
                  </a:cubicBezTo>
                  <a:lnTo>
                    <a:pt x="256959" y="865299"/>
                  </a:lnTo>
                  <a:lnTo>
                    <a:pt x="256649" y="866235"/>
                  </a:lnTo>
                  <a:lnTo>
                    <a:pt x="256243" y="866353"/>
                  </a:lnTo>
                  <a:lnTo>
                    <a:pt x="262772" y="887372"/>
                  </a:lnTo>
                  <a:cubicBezTo>
                    <a:pt x="264354" y="895965"/>
                    <a:pt x="265151" y="905582"/>
                    <a:pt x="264962" y="915721"/>
                  </a:cubicBezTo>
                  <a:cubicBezTo>
                    <a:pt x="264710" y="929239"/>
                    <a:pt x="262741" y="941765"/>
                    <a:pt x="259577" y="952127"/>
                  </a:cubicBezTo>
                  <a:lnTo>
                    <a:pt x="252035" y="966189"/>
                  </a:lnTo>
                  <a:lnTo>
                    <a:pt x="285538" y="979645"/>
                  </a:lnTo>
                  <a:lnTo>
                    <a:pt x="288721" y="981917"/>
                  </a:lnTo>
                  <a:lnTo>
                    <a:pt x="287537" y="980313"/>
                  </a:lnTo>
                  <a:cubicBezTo>
                    <a:pt x="281895" y="971064"/>
                    <a:pt x="276874" y="959421"/>
                    <a:pt x="273269" y="946390"/>
                  </a:cubicBezTo>
                  <a:cubicBezTo>
                    <a:pt x="266058" y="920328"/>
                    <a:pt x="266559" y="896116"/>
                    <a:pt x="273448" y="883928"/>
                  </a:cubicBezTo>
                  <a:lnTo>
                    <a:pt x="275141" y="882454"/>
                  </a:lnTo>
                  <a:lnTo>
                    <a:pt x="277350" y="882848"/>
                  </a:lnTo>
                  <a:cubicBezTo>
                    <a:pt x="289525" y="889762"/>
                    <a:pt x="302400" y="910273"/>
                    <a:pt x="309611" y="936335"/>
                  </a:cubicBezTo>
                  <a:cubicBezTo>
                    <a:pt x="311413" y="942850"/>
                    <a:pt x="312734" y="949250"/>
                    <a:pt x="313593" y="955375"/>
                  </a:cubicBezTo>
                  <a:lnTo>
                    <a:pt x="314579" y="969484"/>
                  </a:lnTo>
                  <a:lnTo>
                    <a:pt x="322403" y="957465"/>
                  </a:lnTo>
                  <a:cubicBezTo>
                    <a:pt x="326130" y="952529"/>
                    <a:pt x="330394" y="947577"/>
                    <a:pt x="335135" y="942758"/>
                  </a:cubicBezTo>
                  <a:cubicBezTo>
                    <a:pt x="344618" y="933120"/>
                    <a:pt x="354664" y="925383"/>
                    <a:pt x="364089" y="920040"/>
                  </a:cubicBezTo>
                  <a:lnTo>
                    <a:pt x="377434" y="915620"/>
                  </a:lnTo>
                  <a:lnTo>
                    <a:pt x="369654" y="916430"/>
                  </a:lnTo>
                  <a:lnTo>
                    <a:pt x="358035" y="914644"/>
                  </a:lnTo>
                  <a:lnTo>
                    <a:pt x="349721" y="918846"/>
                  </a:lnTo>
                  <a:cubicBezTo>
                    <a:pt x="339431" y="922238"/>
                    <a:pt x="330218" y="923405"/>
                    <a:pt x="323341" y="922096"/>
                  </a:cubicBezTo>
                  <a:lnTo>
                    <a:pt x="321403" y="920965"/>
                  </a:lnTo>
                  <a:lnTo>
                    <a:pt x="321068" y="918746"/>
                  </a:lnTo>
                  <a:lnTo>
                    <a:pt x="327206" y="907535"/>
                  </a:lnTo>
                  <a:lnTo>
                    <a:pt x="309929" y="898140"/>
                  </a:lnTo>
                  <a:lnTo>
                    <a:pt x="309010" y="896093"/>
                  </a:lnTo>
                  <a:lnTo>
                    <a:pt x="310028" y="894093"/>
                  </a:lnTo>
                  <a:cubicBezTo>
                    <a:pt x="315102" y="889270"/>
                    <a:pt x="323480" y="885266"/>
                    <a:pt x="333969" y="882550"/>
                  </a:cubicBezTo>
                  <a:lnTo>
                    <a:pt x="350314" y="880846"/>
                  </a:lnTo>
                  <a:lnTo>
                    <a:pt x="361392" y="871043"/>
                  </a:lnTo>
                  <a:lnTo>
                    <a:pt x="389109" y="857033"/>
                  </a:lnTo>
                  <a:lnTo>
                    <a:pt x="387440" y="854733"/>
                  </a:lnTo>
                  <a:lnTo>
                    <a:pt x="384792" y="847924"/>
                  </a:lnTo>
                  <a:lnTo>
                    <a:pt x="359444" y="831152"/>
                  </a:lnTo>
                  <a:cubicBezTo>
                    <a:pt x="338985" y="813469"/>
                    <a:pt x="325970" y="793047"/>
                    <a:pt x="324939" y="779084"/>
                  </a:cubicBezTo>
                  <a:close/>
                  <a:moveTo>
                    <a:pt x="1647005" y="410883"/>
                  </a:moveTo>
                  <a:lnTo>
                    <a:pt x="1644308" y="419494"/>
                  </a:lnTo>
                  <a:cubicBezTo>
                    <a:pt x="1639118" y="429005"/>
                    <a:pt x="1631545" y="439175"/>
                    <a:pt x="1622063" y="448813"/>
                  </a:cubicBezTo>
                  <a:lnTo>
                    <a:pt x="1620411" y="450109"/>
                  </a:lnTo>
                  <a:lnTo>
                    <a:pt x="1623342" y="454760"/>
                  </a:lnTo>
                  <a:cubicBezTo>
                    <a:pt x="1626185" y="460893"/>
                    <a:pt x="1628534" y="466991"/>
                    <a:pt x="1630383" y="472894"/>
                  </a:cubicBezTo>
                  <a:lnTo>
                    <a:pt x="1633661" y="486652"/>
                  </a:lnTo>
                  <a:lnTo>
                    <a:pt x="1639416" y="473516"/>
                  </a:lnTo>
                  <a:lnTo>
                    <a:pt x="1646342" y="462204"/>
                  </a:lnTo>
                  <a:lnTo>
                    <a:pt x="1649401" y="443000"/>
                  </a:lnTo>
                  <a:cubicBezTo>
                    <a:pt x="1653218" y="430030"/>
                    <a:pt x="1658428" y="418470"/>
                    <a:pt x="1664219" y="409313"/>
                  </a:cubicBezTo>
                  <a:lnTo>
                    <a:pt x="1665790" y="407257"/>
                  </a:lnTo>
                  <a:lnTo>
                    <a:pt x="1659158" y="409617"/>
                  </a:lnTo>
                  <a:close/>
                  <a:moveTo>
                    <a:pt x="1034285" y="580018"/>
                  </a:moveTo>
                  <a:lnTo>
                    <a:pt x="1013350" y="595519"/>
                  </a:lnTo>
                  <a:cubicBezTo>
                    <a:pt x="1001544" y="602109"/>
                    <a:pt x="989731" y="606717"/>
                    <a:pt x="979185" y="609201"/>
                  </a:cubicBezTo>
                  <a:lnTo>
                    <a:pt x="975823" y="609685"/>
                  </a:lnTo>
                  <a:lnTo>
                    <a:pt x="979444" y="611361"/>
                  </a:lnTo>
                  <a:cubicBezTo>
                    <a:pt x="988836" y="616765"/>
                    <a:pt x="998832" y="624565"/>
                    <a:pt x="1008254" y="634262"/>
                  </a:cubicBezTo>
                  <a:cubicBezTo>
                    <a:pt x="1027096" y="653658"/>
                    <a:pt x="1038286" y="675134"/>
                    <a:pt x="1038098" y="689134"/>
                  </a:cubicBezTo>
                  <a:lnTo>
                    <a:pt x="1037320" y="691239"/>
                  </a:lnTo>
                  <a:lnTo>
                    <a:pt x="1035194" y="691955"/>
                  </a:lnTo>
                  <a:lnTo>
                    <a:pt x="1027413" y="689323"/>
                  </a:lnTo>
                  <a:lnTo>
                    <a:pt x="1034900" y="699646"/>
                  </a:lnTo>
                  <a:cubicBezTo>
                    <a:pt x="1038136" y="705581"/>
                    <a:pt x="1040877" y="711514"/>
                    <a:pt x="1043106" y="717283"/>
                  </a:cubicBezTo>
                  <a:lnTo>
                    <a:pt x="1047273" y="730799"/>
                  </a:lnTo>
                  <a:lnTo>
                    <a:pt x="1052161" y="717316"/>
                  </a:lnTo>
                  <a:cubicBezTo>
                    <a:pt x="1054668" y="711662"/>
                    <a:pt x="1057695" y="705871"/>
                    <a:pt x="1061217" y="700100"/>
                  </a:cubicBezTo>
                  <a:cubicBezTo>
                    <a:pt x="1075304" y="677018"/>
                    <a:pt x="1093315" y="660829"/>
                    <a:pt x="1106919" y="657522"/>
                  </a:cubicBezTo>
                  <a:lnTo>
                    <a:pt x="1109152" y="657750"/>
                  </a:lnTo>
                  <a:lnTo>
                    <a:pt x="1110375" y="659631"/>
                  </a:lnTo>
                  <a:lnTo>
                    <a:pt x="1110297" y="660684"/>
                  </a:lnTo>
                  <a:lnTo>
                    <a:pt x="1129166" y="635535"/>
                  </a:lnTo>
                  <a:lnTo>
                    <a:pt x="1131164" y="633890"/>
                  </a:lnTo>
                  <a:lnTo>
                    <a:pt x="1124169" y="634681"/>
                  </a:lnTo>
                  <a:cubicBezTo>
                    <a:pt x="1113338" y="634942"/>
                    <a:pt x="1100744" y="633469"/>
                    <a:pt x="1087656" y="630076"/>
                  </a:cubicBezTo>
                  <a:cubicBezTo>
                    <a:pt x="1061480" y="623289"/>
                    <a:pt x="1040762" y="610750"/>
                    <a:pt x="1033651" y="598689"/>
                  </a:cubicBezTo>
                  <a:lnTo>
                    <a:pt x="1033222" y="596487"/>
                  </a:lnTo>
                  <a:lnTo>
                    <a:pt x="1034667" y="594770"/>
                  </a:lnTo>
                  <a:lnTo>
                    <a:pt x="1049194" y="591522"/>
                  </a:lnTo>
                  <a:close/>
                  <a:moveTo>
                    <a:pt x="1390222" y="478622"/>
                  </a:moveTo>
                  <a:lnTo>
                    <a:pt x="1389503" y="479298"/>
                  </a:lnTo>
                  <a:lnTo>
                    <a:pt x="1389090" y="479208"/>
                  </a:lnTo>
                  <a:lnTo>
                    <a:pt x="1384812" y="500797"/>
                  </a:lnTo>
                  <a:lnTo>
                    <a:pt x="1375612" y="521410"/>
                  </a:lnTo>
                  <a:lnTo>
                    <a:pt x="1386064" y="521932"/>
                  </a:lnTo>
                  <a:cubicBezTo>
                    <a:pt x="1396573" y="524569"/>
                    <a:pt x="1408319" y="529347"/>
                    <a:pt x="1420028" y="536107"/>
                  </a:cubicBezTo>
                  <a:cubicBezTo>
                    <a:pt x="1431737" y="542867"/>
                    <a:pt x="1441747" y="550650"/>
                    <a:pt x="1449285" y="558433"/>
                  </a:cubicBezTo>
                  <a:lnTo>
                    <a:pt x="1451747" y="561471"/>
                  </a:lnTo>
                  <a:lnTo>
                    <a:pt x="1451033" y="559610"/>
                  </a:lnTo>
                  <a:cubicBezTo>
                    <a:pt x="1448062" y="549190"/>
                    <a:pt x="1446327" y="536630"/>
                    <a:pt x="1446327" y="523109"/>
                  </a:cubicBezTo>
                  <a:lnTo>
                    <a:pt x="1446860" y="518975"/>
                  </a:lnTo>
                  <a:lnTo>
                    <a:pt x="1428474" y="511476"/>
                  </a:lnTo>
                  <a:cubicBezTo>
                    <a:pt x="1419651" y="506477"/>
                    <a:pt x="1411779" y="500896"/>
                    <a:pt x="1405188" y="495160"/>
                  </a:cubicBezTo>
                  <a:close/>
                  <a:moveTo>
                    <a:pt x="338106" y="755551"/>
                  </a:moveTo>
                  <a:lnTo>
                    <a:pt x="327942" y="775073"/>
                  </a:lnTo>
                  <a:lnTo>
                    <a:pt x="326871" y="776334"/>
                  </a:lnTo>
                  <a:lnTo>
                    <a:pt x="327587" y="776021"/>
                  </a:lnTo>
                  <a:cubicBezTo>
                    <a:pt x="334570" y="775520"/>
                    <a:pt x="343583" y="777750"/>
                    <a:pt x="353409" y="782316"/>
                  </a:cubicBezTo>
                  <a:lnTo>
                    <a:pt x="359654" y="786448"/>
                  </a:lnTo>
                  <a:lnTo>
                    <a:pt x="339462" y="755253"/>
                  </a:lnTo>
                  <a:lnTo>
                    <a:pt x="338477" y="755753"/>
                  </a:lnTo>
                  <a:close/>
                  <a:moveTo>
                    <a:pt x="1888597" y="324081"/>
                  </a:moveTo>
                  <a:lnTo>
                    <a:pt x="1888005" y="333357"/>
                  </a:lnTo>
                  <a:lnTo>
                    <a:pt x="1885193" y="347217"/>
                  </a:lnTo>
                  <a:lnTo>
                    <a:pt x="1895939" y="337720"/>
                  </a:lnTo>
                  <a:lnTo>
                    <a:pt x="1905438" y="331397"/>
                  </a:lnTo>
                  <a:close/>
                  <a:moveTo>
                    <a:pt x="1288137" y="489655"/>
                  </a:moveTo>
                  <a:lnTo>
                    <a:pt x="1291411" y="491936"/>
                  </a:lnTo>
                  <a:lnTo>
                    <a:pt x="1314676" y="518224"/>
                  </a:lnTo>
                  <a:lnTo>
                    <a:pt x="1317586" y="514597"/>
                  </a:lnTo>
                  <a:cubicBezTo>
                    <a:pt x="1325550" y="507251"/>
                    <a:pt x="1333454" y="502377"/>
                    <a:pt x="1340257" y="500723"/>
                  </a:cubicBezTo>
                  <a:lnTo>
                    <a:pt x="1342489" y="500952"/>
                  </a:lnTo>
                  <a:lnTo>
                    <a:pt x="1343712" y="502833"/>
                  </a:lnTo>
                  <a:lnTo>
                    <a:pt x="1343634" y="503886"/>
                  </a:lnTo>
                  <a:lnTo>
                    <a:pt x="1362504" y="478737"/>
                  </a:lnTo>
                  <a:lnTo>
                    <a:pt x="1364501" y="477091"/>
                  </a:lnTo>
                  <a:lnTo>
                    <a:pt x="1357506" y="477882"/>
                  </a:lnTo>
                  <a:lnTo>
                    <a:pt x="1340555" y="475744"/>
                  </a:lnTo>
                  <a:lnTo>
                    <a:pt x="1327555" y="482228"/>
                  </a:lnTo>
                  <a:cubicBezTo>
                    <a:pt x="1314783" y="486666"/>
                    <a:pt x="1302349" y="489150"/>
                    <a:pt x="1291532" y="489763"/>
                  </a:cubicBezTo>
                  <a:close/>
                  <a:moveTo>
                    <a:pt x="1263593" y="494292"/>
                  </a:moveTo>
                  <a:lnTo>
                    <a:pt x="1258834" y="500491"/>
                  </a:lnTo>
                  <a:lnTo>
                    <a:pt x="1263649" y="506923"/>
                  </a:lnTo>
                  <a:cubicBezTo>
                    <a:pt x="1268778" y="516466"/>
                    <a:pt x="1271529" y="525335"/>
                    <a:pt x="1271435" y="532335"/>
                  </a:cubicBezTo>
                  <a:lnTo>
                    <a:pt x="1270658" y="534440"/>
                  </a:lnTo>
                  <a:lnTo>
                    <a:pt x="1268531" y="535156"/>
                  </a:lnTo>
                  <a:lnTo>
                    <a:pt x="1260750" y="532524"/>
                  </a:lnTo>
                  <a:lnTo>
                    <a:pt x="1268237" y="542847"/>
                  </a:lnTo>
                  <a:cubicBezTo>
                    <a:pt x="1271473" y="548783"/>
                    <a:pt x="1274214" y="554715"/>
                    <a:pt x="1276443" y="560484"/>
                  </a:cubicBezTo>
                  <a:lnTo>
                    <a:pt x="1280610" y="574000"/>
                  </a:lnTo>
                  <a:lnTo>
                    <a:pt x="1285498" y="560518"/>
                  </a:lnTo>
                  <a:lnTo>
                    <a:pt x="1291712" y="548705"/>
                  </a:lnTo>
                  <a:lnTo>
                    <a:pt x="1284600" y="540669"/>
                  </a:lnTo>
                  <a:lnTo>
                    <a:pt x="1264981" y="494234"/>
                  </a:lnTo>
                  <a:lnTo>
                    <a:pt x="1263924" y="494555"/>
                  </a:lnTo>
                  <a:close/>
                  <a:moveTo>
                    <a:pt x="1115646" y="528682"/>
                  </a:moveTo>
                  <a:lnTo>
                    <a:pt x="1108450" y="530886"/>
                  </a:lnTo>
                  <a:lnTo>
                    <a:pt x="1110693" y="543367"/>
                  </a:lnTo>
                  <a:cubicBezTo>
                    <a:pt x="1110442" y="556885"/>
                    <a:pt x="1108473" y="569411"/>
                    <a:pt x="1105309" y="579773"/>
                  </a:cubicBezTo>
                  <a:lnTo>
                    <a:pt x="1097766" y="593836"/>
                  </a:lnTo>
                  <a:lnTo>
                    <a:pt x="1131270" y="607291"/>
                  </a:lnTo>
                  <a:lnTo>
                    <a:pt x="1134453" y="609563"/>
                  </a:lnTo>
                  <a:lnTo>
                    <a:pt x="1133269" y="607959"/>
                  </a:lnTo>
                  <a:cubicBezTo>
                    <a:pt x="1127627" y="598710"/>
                    <a:pt x="1122606" y="587067"/>
                    <a:pt x="1119000" y="574036"/>
                  </a:cubicBezTo>
                  <a:cubicBezTo>
                    <a:pt x="1115395" y="561005"/>
                    <a:pt x="1113717" y="548436"/>
                    <a:pt x="1113803" y="537602"/>
                  </a:cubicBezTo>
                  <a:close/>
                  <a:moveTo>
                    <a:pt x="1565896" y="396809"/>
                  </a:moveTo>
                  <a:lnTo>
                    <a:pt x="1567672" y="411219"/>
                  </a:lnTo>
                  <a:lnTo>
                    <a:pt x="1569659" y="415944"/>
                  </a:lnTo>
                  <a:cubicBezTo>
                    <a:pt x="1571462" y="422460"/>
                    <a:pt x="1572782" y="428859"/>
                    <a:pt x="1573642" y="434985"/>
                  </a:cubicBezTo>
                  <a:lnTo>
                    <a:pt x="1574627" y="449094"/>
                  </a:lnTo>
                  <a:lnTo>
                    <a:pt x="1579817" y="441122"/>
                  </a:lnTo>
                  <a:lnTo>
                    <a:pt x="1578050" y="435525"/>
                  </a:lnTo>
                  <a:cubicBezTo>
                    <a:pt x="1576364" y="424822"/>
                    <a:pt x="1576699" y="415543"/>
                    <a:pt x="1579102" y="408967"/>
                  </a:cubicBezTo>
                  <a:lnTo>
                    <a:pt x="1580531" y="407237"/>
                  </a:lnTo>
                  <a:lnTo>
                    <a:pt x="1582775" y="407264"/>
                  </a:lnTo>
                  <a:lnTo>
                    <a:pt x="1598641" y="419656"/>
                  </a:lnTo>
                  <a:lnTo>
                    <a:pt x="1609193" y="411376"/>
                  </a:lnTo>
                  <a:lnTo>
                    <a:pt x="1586179" y="407837"/>
                  </a:lnTo>
                  <a:close/>
                  <a:moveTo>
                    <a:pt x="1976411" y="278219"/>
                  </a:moveTo>
                  <a:lnTo>
                    <a:pt x="1975692" y="278895"/>
                  </a:lnTo>
                  <a:lnTo>
                    <a:pt x="1975279" y="278805"/>
                  </a:lnTo>
                  <a:lnTo>
                    <a:pt x="1971001" y="300394"/>
                  </a:lnTo>
                  <a:lnTo>
                    <a:pt x="1968392" y="306237"/>
                  </a:lnTo>
                  <a:lnTo>
                    <a:pt x="1967199" y="311711"/>
                  </a:lnTo>
                  <a:lnTo>
                    <a:pt x="1968088" y="311667"/>
                  </a:lnTo>
                  <a:lnTo>
                    <a:pt x="1977889" y="303254"/>
                  </a:lnTo>
                  <a:lnTo>
                    <a:pt x="1991261" y="294629"/>
                  </a:lnTo>
                  <a:close/>
                  <a:moveTo>
                    <a:pt x="1157060" y="503034"/>
                  </a:moveTo>
                  <a:lnTo>
                    <a:pt x="1132876" y="521143"/>
                  </a:lnTo>
                  <a:lnTo>
                    <a:pt x="1141074" y="530057"/>
                  </a:lnTo>
                  <a:cubicBezTo>
                    <a:pt x="1146715" y="539307"/>
                    <a:pt x="1151737" y="550950"/>
                    <a:pt x="1155342" y="563981"/>
                  </a:cubicBezTo>
                  <a:cubicBezTo>
                    <a:pt x="1157145" y="570496"/>
                    <a:pt x="1158466" y="576896"/>
                    <a:pt x="1159325" y="583021"/>
                  </a:cubicBezTo>
                  <a:lnTo>
                    <a:pt x="1160310" y="597130"/>
                  </a:lnTo>
                  <a:lnTo>
                    <a:pt x="1168135" y="585111"/>
                  </a:lnTo>
                  <a:cubicBezTo>
                    <a:pt x="1171862" y="580175"/>
                    <a:pt x="1176126" y="575223"/>
                    <a:pt x="1180867" y="570404"/>
                  </a:cubicBezTo>
                  <a:cubicBezTo>
                    <a:pt x="1190350" y="560766"/>
                    <a:pt x="1200396" y="553030"/>
                    <a:pt x="1209821" y="547686"/>
                  </a:cubicBezTo>
                  <a:lnTo>
                    <a:pt x="1227689" y="541767"/>
                  </a:lnTo>
                  <a:lnTo>
                    <a:pt x="1223927" y="532099"/>
                  </a:lnTo>
                  <a:lnTo>
                    <a:pt x="1195452" y="546492"/>
                  </a:lnTo>
                  <a:cubicBezTo>
                    <a:pt x="1185162" y="549885"/>
                    <a:pt x="1175950" y="551051"/>
                    <a:pt x="1169073" y="549742"/>
                  </a:cubicBezTo>
                  <a:lnTo>
                    <a:pt x="1167135" y="548611"/>
                  </a:lnTo>
                  <a:lnTo>
                    <a:pt x="1166800" y="546392"/>
                  </a:lnTo>
                  <a:cubicBezTo>
                    <a:pt x="1169447" y="532644"/>
                    <a:pt x="1184748" y="513873"/>
                    <a:pt x="1207123" y="498689"/>
                  </a:cubicBezTo>
                  <a:lnTo>
                    <a:pt x="1210252" y="497107"/>
                  </a:lnTo>
                  <a:lnTo>
                    <a:pt x="1206244" y="490914"/>
                  </a:lnTo>
                  <a:lnTo>
                    <a:pt x="1188558" y="499568"/>
                  </a:lnTo>
                  <a:close/>
                  <a:moveTo>
                    <a:pt x="1770901" y="327634"/>
                  </a:moveTo>
                  <a:lnTo>
                    <a:pt x="1756346" y="347034"/>
                  </a:lnTo>
                  <a:cubicBezTo>
                    <a:pt x="1748624" y="354635"/>
                    <a:pt x="1740884" y="359763"/>
                    <a:pt x="1734138" y="361636"/>
                  </a:cubicBezTo>
                  <a:lnTo>
                    <a:pt x="1731899" y="361481"/>
                  </a:lnTo>
                  <a:lnTo>
                    <a:pt x="1730616" y="359641"/>
                  </a:lnTo>
                  <a:lnTo>
                    <a:pt x="1730801" y="355210"/>
                  </a:lnTo>
                  <a:lnTo>
                    <a:pt x="1708917" y="382484"/>
                  </a:lnTo>
                  <a:lnTo>
                    <a:pt x="1706226" y="384557"/>
                  </a:lnTo>
                  <a:lnTo>
                    <a:pt x="1710204" y="384238"/>
                  </a:lnTo>
                  <a:cubicBezTo>
                    <a:pt x="1721038" y="384329"/>
                    <a:pt x="1733577" y="386210"/>
                    <a:pt x="1746548" y="390027"/>
                  </a:cubicBezTo>
                  <a:cubicBezTo>
                    <a:pt x="1759519" y="393843"/>
                    <a:pt x="1771079" y="399053"/>
                    <a:pt x="1780235" y="404845"/>
                  </a:cubicBezTo>
                  <a:lnTo>
                    <a:pt x="1797890" y="421619"/>
                  </a:lnTo>
                  <a:lnTo>
                    <a:pt x="1815798" y="398410"/>
                  </a:lnTo>
                  <a:cubicBezTo>
                    <a:pt x="1825358" y="388849"/>
                    <a:pt x="1835467" y="381194"/>
                    <a:pt x="1844935" y="375927"/>
                  </a:cubicBezTo>
                  <a:lnTo>
                    <a:pt x="1847299" y="374874"/>
                  </a:lnTo>
                  <a:lnTo>
                    <a:pt x="1840347" y="373771"/>
                  </a:lnTo>
                  <a:cubicBezTo>
                    <a:pt x="1829838" y="371134"/>
                    <a:pt x="1818092" y="366356"/>
                    <a:pt x="1806383" y="359596"/>
                  </a:cubicBezTo>
                  <a:cubicBezTo>
                    <a:pt x="1794674" y="352836"/>
                    <a:pt x="1784664" y="345053"/>
                    <a:pt x="1777126" y="337270"/>
                  </a:cubicBezTo>
                  <a:close/>
                  <a:moveTo>
                    <a:pt x="1003851" y="537583"/>
                  </a:moveTo>
                  <a:lnTo>
                    <a:pt x="993970" y="557250"/>
                  </a:lnTo>
                  <a:lnTo>
                    <a:pt x="983412" y="570050"/>
                  </a:lnTo>
                  <a:lnTo>
                    <a:pt x="994971" y="562594"/>
                  </a:lnTo>
                  <a:lnTo>
                    <a:pt x="1016391" y="554016"/>
                  </a:lnTo>
                  <a:lnTo>
                    <a:pt x="1005202" y="537266"/>
                  </a:lnTo>
                  <a:lnTo>
                    <a:pt x="1004225" y="537780"/>
                  </a:lnTo>
                  <a:close/>
                  <a:moveTo>
                    <a:pt x="1285995" y="458808"/>
                  </a:moveTo>
                  <a:lnTo>
                    <a:pt x="1284907" y="461459"/>
                  </a:lnTo>
                  <a:lnTo>
                    <a:pt x="1287598" y="459866"/>
                  </a:lnTo>
                  <a:lnTo>
                    <a:pt x="1286841" y="459561"/>
                  </a:lnTo>
                  <a:close/>
                  <a:moveTo>
                    <a:pt x="2078614" y="233975"/>
                  </a:moveTo>
                  <a:lnTo>
                    <a:pt x="2072842" y="238004"/>
                  </a:lnTo>
                  <a:cubicBezTo>
                    <a:pt x="2063445" y="243396"/>
                    <a:pt x="2051672" y="248104"/>
                    <a:pt x="2038549" y="251360"/>
                  </a:cubicBezTo>
                  <a:lnTo>
                    <a:pt x="2007823" y="254908"/>
                  </a:lnTo>
                  <a:lnTo>
                    <a:pt x="1998318" y="262365"/>
                  </a:lnTo>
                  <a:lnTo>
                    <a:pt x="1995227" y="263773"/>
                  </a:lnTo>
                  <a:lnTo>
                    <a:pt x="1999173" y="264366"/>
                  </a:lnTo>
                  <a:cubicBezTo>
                    <a:pt x="2009703" y="266917"/>
                    <a:pt x="2021486" y="271600"/>
                    <a:pt x="2033250" y="278264"/>
                  </a:cubicBezTo>
                  <a:lnTo>
                    <a:pt x="2034002" y="278829"/>
                  </a:lnTo>
                  <a:lnTo>
                    <a:pt x="2054962" y="278084"/>
                  </a:lnTo>
                  <a:lnTo>
                    <a:pt x="2056794" y="279380"/>
                  </a:lnTo>
                  <a:lnTo>
                    <a:pt x="2056936" y="281619"/>
                  </a:lnTo>
                  <a:lnTo>
                    <a:pt x="2050529" y="291229"/>
                  </a:lnTo>
                  <a:lnTo>
                    <a:pt x="2062688" y="300352"/>
                  </a:lnTo>
                  <a:lnTo>
                    <a:pt x="2076375" y="321168"/>
                  </a:lnTo>
                  <a:lnTo>
                    <a:pt x="2082434" y="321931"/>
                  </a:lnTo>
                  <a:lnTo>
                    <a:pt x="2076284" y="309362"/>
                  </a:lnTo>
                  <a:cubicBezTo>
                    <a:pt x="2073507" y="298889"/>
                    <a:pt x="2072006" y="286298"/>
                    <a:pt x="2072258" y="272780"/>
                  </a:cubicBezTo>
                  <a:cubicBezTo>
                    <a:pt x="2072510" y="259261"/>
                    <a:pt x="2074478" y="246735"/>
                    <a:pt x="2077643" y="236373"/>
                  </a:cubicBezTo>
                  <a:close/>
                  <a:moveTo>
                    <a:pt x="1079349" y="503859"/>
                  </a:moveTo>
                  <a:lnTo>
                    <a:pt x="1073577" y="507889"/>
                  </a:lnTo>
                  <a:lnTo>
                    <a:pt x="1071713" y="508615"/>
                  </a:lnTo>
                  <a:lnTo>
                    <a:pt x="1070742" y="509908"/>
                  </a:lnTo>
                  <a:cubicBezTo>
                    <a:pt x="1063021" y="517509"/>
                    <a:pt x="1055280" y="522637"/>
                    <a:pt x="1048535" y="524511"/>
                  </a:cubicBezTo>
                  <a:lnTo>
                    <a:pt x="1046296" y="524356"/>
                  </a:lnTo>
                  <a:lnTo>
                    <a:pt x="1045012" y="522515"/>
                  </a:lnTo>
                  <a:lnTo>
                    <a:pt x="1045043" y="521788"/>
                  </a:lnTo>
                  <a:lnTo>
                    <a:pt x="1030439" y="527883"/>
                  </a:lnTo>
                  <a:lnTo>
                    <a:pt x="1027085" y="528415"/>
                  </a:lnTo>
                  <a:lnTo>
                    <a:pt x="1030729" y="530039"/>
                  </a:lnTo>
                  <a:lnTo>
                    <a:pt x="1054043" y="548028"/>
                  </a:lnTo>
                  <a:lnTo>
                    <a:pt x="1055697" y="547969"/>
                  </a:lnTo>
                  <a:lnTo>
                    <a:pt x="1057529" y="549264"/>
                  </a:lnTo>
                  <a:lnTo>
                    <a:pt x="1057626" y="550792"/>
                  </a:lnTo>
                  <a:lnTo>
                    <a:pt x="1059867" y="552521"/>
                  </a:lnTo>
                  <a:lnTo>
                    <a:pt x="1076441" y="574002"/>
                  </a:lnTo>
                  <a:lnTo>
                    <a:pt x="1072993" y="542664"/>
                  </a:lnTo>
                  <a:cubicBezTo>
                    <a:pt x="1073245" y="529146"/>
                    <a:pt x="1075213" y="516620"/>
                    <a:pt x="1078378" y="506258"/>
                  </a:cubicBezTo>
                  <a:close/>
                  <a:moveTo>
                    <a:pt x="1102691" y="492945"/>
                  </a:moveTo>
                  <a:lnTo>
                    <a:pt x="1102381" y="493881"/>
                  </a:lnTo>
                  <a:lnTo>
                    <a:pt x="1101827" y="494042"/>
                  </a:lnTo>
                  <a:lnTo>
                    <a:pt x="1105234" y="512997"/>
                  </a:lnTo>
                  <a:lnTo>
                    <a:pt x="1108050" y="504674"/>
                  </a:lnTo>
                  <a:lnTo>
                    <a:pt x="1114163" y="496983"/>
                  </a:lnTo>
                  <a:close/>
                  <a:moveTo>
                    <a:pt x="969633" y="526158"/>
                  </a:moveTo>
                  <a:lnTo>
                    <a:pt x="970746" y="535908"/>
                  </a:lnTo>
                  <a:lnTo>
                    <a:pt x="978352" y="530039"/>
                  </a:lnTo>
                  <a:lnTo>
                    <a:pt x="980716" y="528986"/>
                  </a:lnTo>
                  <a:lnTo>
                    <a:pt x="973764" y="527883"/>
                  </a:lnTo>
                  <a:close/>
                  <a:moveTo>
                    <a:pt x="1875719" y="260238"/>
                  </a:moveTo>
                  <a:lnTo>
                    <a:pt x="1884538" y="277443"/>
                  </a:lnTo>
                  <a:lnTo>
                    <a:pt x="1885098" y="281787"/>
                  </a:lnTo>
                  <a:lnTo>
                    <a:pt x="1907350" y="291454"/>
                  </a:lnTo>
                  <a:lnTo>
                    <a:pt x="1927161" y="307030"/>
                  </a:lnTo>
                  <a:lnTo>
                    <a:pt x="1935748" y="295585"/>
                  </a:lnTo>
                  <a:lnTo>
                    <a:pt x="1933835" y="278838"/>
                  </a:lnTo>
                  <a:lnTo>
                    <a:pt x="1934202" y="276281"/>
                  </a:lnTo>
                  <a:lnTo>
                    <a:pt x="1907182" y="272873"/>
                  </a:lnTo>
                  <a:close/>
                  <a:moveTo>
                    <a:pt x="1257608" y="430633"/>
                  </a:moveTo>
                  <a:lnTo>
                    <a:pt x="1246687" y="438720"/>
                  </a:lnTo>
                  <a:lnTo>
                    <a:pt x="1239844" y="441461"/>
                  </a:lnTo>
                  <a:lnTo>
                    <a:pt x="1254371" y="457699"/>
                  </a:lnTo>
                  <a:lnTo>
                    <a:pt x="1256217" y="461146"/>
                  </a:lnTo>
                  <a:lnTo>
                    <a:pt x="1255866" y="459184"/>
                  </a:lnTo>
                  <a:close/>
                  <a:moveTo>
                    <a:pt x="2053287" y="198296"/>
                  </a:moveTo>
                  <a:lnTo>
                    <a:pt x="2049517" y="210328"/>
                  </a:lnTo>
                  <a:lnTo>
                    <a:pt x="2047754" y="212651"/>
                  </a:lnTo>
                  <a:lnTo>
                    <a:pt x="2066029" y="210541"/>
                  </a:lnTo>
                  <a:lnTo>
                    <a:pt x="2069910" y="211021"/>
                  </a:lnTo>
                  <a:lnTo>
                    <a:pt x="2068105" y="210176"/>
                  </a:lnTo>
                  <a:close/>
                  <a:moveTo>
                    <a:pt x="1795432" y="269456"/>
                  </a:moveTo>
                  <a:lnTo>
                    <a:pt x="1794712" y="270132"/>
                  </a:lnTo>
                  <a:lnTo>
                    <a:pt x="1794299" y="270042"/>
                  </a:lnTo>
                  <a:lnTo>
                    <a:pt x="1790020" y="291631"/>
                  </a:lnTo>
                  <a:lnTo>
                    <a:pt x="1780822" y="312244"/>
                  </a:lnTo>
                  <a:lnTo>
                    <a:pt x="1791274" y="312766"/>
                  </a:lnTo>
                  <a:cubicBezTo>
                    <a:pt x="1801782" y="315403"/>
                    <a:pt x="1813527" y="320181"/>
                    <a:pt x="1825237" y="326941"/>
                  </a:cubicBezTo>
                  <a:cubicBezTo>
                    <a:pt x="1836946" y="333701"/>
                    <a:pt x="1846957" y="341484"/>
                    <a:pt x="1854494" y="349267"/>
                  </a:cubicBezTo>
                  <a:lnTo>
                    <a:pt x="1856956" y="352305"/>
                  </a:lnTo>
                  <a:lnTo>
                    <a:pt x="1856242" y="350444"/>
                  </a:lnTo>
                  <a:cubicBezTo>
                    <a:pt x="1853272" y="340024"/>
                    <a:pt x="1851536" y="327464"/>
                    <a:pt x="1851536" y="313943"/>
                  </a:cubicBezTo>
                  <a:lnTo>
                    <a:pt x="1852070" y="309809"/>
                  </a:lnTo>
                  <a:lnTo>
                    <a:pt x="1833683" y="302310"/>
                  </a:lnTo>
                  <a:cubicBezTo>
                    <a:pt x="1824860" y="297311"/>
                    <a:pt x="1816988" y="291729"/>
                    <a:pt x="1810397" y="285994"/>
                  </a:cubicBezTo>
                  <a:close/>
                  <a:moveTo>
                    <a:pt x="1123528" y="447469"/>
                  </a:moveTo>
                  <a:lnTo>
                    <a:pt x="1114392" y="468566"/>
                  </a:lnTo>
                  <a:lnTo>
                    <a:pt x="1112345" y="471277"/>
                  </a:lnTo>
                  <a:lnTo>
                    <a:pt x="1116097" y="469918"/>
                  </a:lnTo>
                  <a:lnTo>
                    <a:pt x="1142819" y="466977"/>
                  </a:lnTo>
                  <a:lnTo>
                    <a:pt x="1146600" y="464147"/>
                  </a:lnTo>
                  <a:lnTo>
                    <a:pt x="1124794" y="448868"/>
                  </a:lnTo>
                  <a:close/>
                  <a:moveTo>
                    <a:pt x="904318" y="481746"/>
                  </a:moveTo>
                  <a:lnTo>
                    <a:pt x="889763" y="501146"/>
                  </a:lnTo>
                  <a:cubicBezTo>
                    <a:pt x="882042" y="508746"/>
                    <a:pt x="874301" y="513875"/>
                    <a:pt x="867555" y="515748"/>
                  </a:cubicBezTo>
                  <a:lnTo>
                    <a:pt x="865317" y="515593"/>
                  </a:lnTo>
                  <a:lnTo>
                    <a:pt x="864033" y="513753"/>
                  </a:lnTo>
                  <a:lnTo>
                    <a:pt x="864218" y="509322"/>
                  </a:lnTo>
                  <a:lnTo>
                    <a:pt x="842334" y="536595"/>
                  </a:lnTo>
                  <a:lnTo>
                    <a:pt x="839644" y="538669"/>
                  </a:lnTo>
                  <a:lnTo>
                    <a:pt x="843621" y="538350"/>
                  </a:lnTo>
                  <a:cubicBezTo>
                    <a:pt x="854455" y="538441"/>
                    <a:pt x="866994" y="540322"/>
                    <a:pt x="879965" y="544139"/>
                  </a:cubicBezTo>
                  <a:cubicBezTo>
                    <a:pt x="892936" y="547955"/>
                    <a:pt x="904496" y="553165"/>
                    <a:pt x="913653" y="558957"/>
                  </a:cubicBezTo>
                  <a:lnTo>
                    <a:pt x="931307" y="575731"/>
                  </a:lnTo>
                  <a:lnTo>
                    <a:pt x="936836" y="568564"/>
                  </a:lnTo>
                  <a:lnTo>
                    <a:pt x="934569" y="548722"/>
                  </a:lnTo>
                  <a:lnTo>
                    <a:pt x="939619" y="513570"/>
                  </a:lnTo>
                  <a:lnTo>
                    <a:pt x="910543" y="491382"/>
                  </a:lnTo>
                  <a:close/>
                  <a:moveTo>
                    <a:pt x="1066501" y="430252"/>
                  </a:moveTo>
                  <a:lnTo>
                    <a:pt x="1067281" y="430878"/>
                  </a:lnTo>
                  <a:lnTo>
                    <a:pt x="1075770" y="440894"/>
                  </a:lnTo>
                  <a:lnTo>
                    <a:pt x="1082110" y="432445"/>
                  </a:lnTo>
                  <a:lnTo>
                    <a:pt x="1084107" y="430800"/>
                  </a:lnTo>
                  <a:lnTo>
                    <a:pt x="1077112" y="431590"/>
                  </a:lnTo>
                  <a:close/>
                  <a:moveTo>
                    <a:pt x="1169267" y="382453"/>
                  </a:moveTo>
                  <a:lnTo>
                    <a:pt x="1160689" y="393759"/>
                  </a:lnTo>
                  <a:lnTo>
                    <a:pt x="1144183" y="406710"/>
                  </a:lnTo>
                  <a:lnTo>
                    <a:pt x="1170354" y="427286"/>
                  </a:lnTo>
                  <a:lnTo>
                    <a:pt x="1172771" y="430360"/>
                  </a:lnTo>
                  <a:lnTo>
                    <a:pt x="1172084" y="428488"/>
                  </a:lnTo>
                  <a:cubicBezTo>
                    <a:pt x="1169264" y="418027"/>
                    <a:pt x="1167711" y="405443"/>
                    <a:pt x="1167907" y="391924"/>
                  </a:cubicBezTo>
                  <a:close/>
                  <a:moveTo>
                    <a:pt x="1009137" y="414350"/>
                  </a:moveTo>
                  <a:lnTo>
                    <a:pt x="1017955" y="431555"/>
                  </a:lnTo>
                  <a:lnTo>
                    <a:pt x="1020914" y="454505"/>
                  </a:lnTo>
                  <a:lnTo>
                    <a:pt x="1029728" y="467908"/>
                  </a:lnTo>
                  <a:lnTo>
                    <a:pt x="1029573" y="470147"/>
                  </a:lnTo>
                  <a:lnTo>
                    <a:pt x="1027732" y="471431"/>
                  </a:lnTo>
                  <a:lnTo>
                    <a:pt x="1022460" y="471210"/>
                  </a:lnTo>
                  <a:lnTo>
                    <a:pt x="1021422" y="487468"/>
                  </a:lnTo>
                  <a:lnTo>
                    <a:pt x="1021290" y="488119"/>
                  </a:lnTo>
                  <a:lnTo>
                    <a:pt x="1030204" y="484647"/>
                  </a:lnTo>
                  <a:lnTo>
                    <a:pt x="1042237" y="483258"/>
                  </a:lnTo>
                  <a:lnTo>
                    <a:pt x="1045549" y="481053"/>
                  </a:lnTo>
                  <a:lnTo>
                    <a:pt x="1053569" y="477706"/>
                  </a:lnTo>
                  <a:lnTo>
                    <a:pt x="1056608" y="470254"/>
                  </a:lnTo>
                  <a:lnTo>
                    <a:pt x="1040126" y="457040"/>
                  </a:lnTo>
                  <a:cubicBezTo>
                    <a:pt x="1030746" y="447303"/>
                    <a:pt x="1023280" y="437054"/>
                    <a:pt x="1018191" y="427489"/>
                  </a:cubicBezTo>
                  <a:lnTo>
                    <a:pt x="1014927" y="416675"/>
                  </a:lnTo>
                  <a:close/>
                  <a:moveTo>
                    <a:pt x="1591006" y="252552"/>
                  </a:moveTo>
                  <a:lnTo>
                    <a:pt x="1580842" y="272073"/>
                  </a:lnTo>
                  <a:lnTo>
                    <a:pt x="1569505" y="285420"/>
                  </a:lnTo>
                  <a:lnTo>
                    <a:pt x="1584538" y="282275"/>
                  </a:lnTo>
                  <a:cubicBezTo>
                    <a:pt x="1595355" y="281662"/>
                    <a:pt x="1604556" y="282919"/>
                    <a:pt x="1610859" y="285964"/>
                  </a:cubicBezTo>
                  <a:lnTo>
                    <a:pt x="1612439" y="287558"/>
                  </a:lnTo>
                  <a:lnTo>
                    <a:pt x="1612188" y="289788"/>
                  </a:lnTo>
                  <a:cubicBezTo>
                    <a:pt x="1606073" y="302383"/>
                    <a:pt x="1586435" y="316553"/>
                    <a:pt x="1560892" y="325429"/>
                  </a:cubicBezTo>
                  <a:cubicBezTo>
                    <a:pt x="1548120" y="329867"/>
                    <a:pt x="1535686" y="332351"/>
                    <a:pt x="1524869" y="332964"/>
                  </a:cubicBezTo>
                  <a:lnTo>
                    <a:pt x="1521474" y="332857"/>
                  </a:lnTo>
                  <a:lnTo>
                    <a:pt x="1524748" y="335137"/>
                  </a:lnTo>
                  <a:cubicBezTo>
                    <a:pt x="1533058" y="342090"/>
                    <a:pt x="1541546" y="351509"/>
                    <a:pt x="1549139" y="362697"/>
                  </a:cubicBezTo>
                  <a:lnTo>
                    <a:pt x="1563382" y="390875"/>
                  </a:lnTo>
                  <a:lnTo>
                    <a:pt x="1586868" y="379550"/>
                  </a:lnTo>
                  <a:cubicBezTo>
                    <a:pt x="1597357" y="376834"/>
                    <a:pt x="1609957" y="375406"/>
                    <a:pt x="1623473" y="375735"/>
                  </a:cubicBezTo>
                  <a:cubicBezTo>
                    <a:pt x="1636990" y="376065"/>
                    <a:pt x="1649504" y="378105"/>
                    <a:pt x="1659848" y="381330"/>
                  </a:cubicBezTo>
                  <a:lnTo>
                    <a:pt x="1663464" y="382819"/>
                  </a:lnTo>
                  <a:lnTo>
                    <a:pt x="1661946" y="381526"/>
                  </a:lnTo>
                  <a:cubicBezTo>
                    <a:pt x="1654350" y="373801"/>
                    <a:pt x="1646814" y="363604"/>
                    <a:pt x="1640341" y="351733"/>
                  </a:cubicBezTo>
                  <a:cubicBezTo>
                    <a:pt x="1633868" y="339863"/>
                    <a:pt x="1629377" y="328005"/>
                    <a:pt x="1626998" y="317435"/>
                  </a:cubicBezTo>
                  <a:lnTo>
                    <a:pt x="1626552" y="299976"/>
                  </a:lnTo>
                  <a:lnTo>
                    <a:pt x="1619754" y="294572"/>
                  </a:lnTo>
                  <a:lnTo>
                    <a:pt x="1592362" y="252254"/>
                  </a:lnTo>
                  <a:lnTo>
                    <a:pt x="1591377" y="252754"/>
                  </a:lnTo>
                  <a:close/>
                  <a:moveTo>
                    <a:pt x="928849" y="423568"/>
                  </a:moveTo>
                  <a:lnTo>
                    <a:pt x="928130" y="424244"/>
                  </a:lnTo>
                  <a:lnTo>
                    <a:pt x="927717" y="424154"/>
                  </a:lnTo>
                  <a:lnTo>
                    <a:pt x="923438" y="445743"/>
                  </a:lnTo>
                  <a:lnTo>
                    <a:pt x="914239" y="466355"/>
                  </a:lnTo>
                  <a:lnTo>
                    <a:pt x="924691" y="466878"/>
                  </a:lnTo>
                  <a:cubicBezTo>
                    <a:pt x="935200" y="469514"/>
                    <a:pt x="946945" y="474292"/>
                    <a:pt x="958654" y="481052"/>
                  </a:cubicBezTo>
                  <a:cubicBezTo>
                    <a:pt x="970363" y="487813"/>
                    <a:pt x="980374" y="495596"/>
                    <a:pt x="987912" y="503378"/>
                  </a:cubicBezTo>
                  <a:lnTo>
                    <a:pt x="988670" y="504314"/>
                  </a:lnTo>
                  <a:lnTo>
                    <a:pt x="989532" y="503563"/>
                  </a:lnTo>
                  <a:lnTo>
                    <a:pt x="984954" y="468055"/>
                  </a:lnTo>
                  <a:lnTo>
                    <a:pt x="985487" y="463921"/>
                  </a:lnTo>
                  <a:lnTo>
                    <a:pt x="967100" y="456422"/>
                  </a:lnTo>
                  <a:cubicBezTo>
                    <a:pt x="958277" y="451423"/>
                    <a:pt x="950405" y="445841"/>
                    <a:pt x="943814" y="440106"/>
                  </a:cubicBezTo>
                  <a:close/>
                  <a:moveTo>
                    <a:pt x="1528453" y="228250"/>
                  </a:moveTo>
                  <a:lnTo>
                    <a:pt x="1530721" y="236008"/>
                  </a:lnTo>
                  <a:cubicBezTo>
                    <a:pt x="1531680" y="246800"/>
                    <a:pt x="1531022" y="259462"/>
                    <a:pt x="1528480" y="272742"/>
                  </a:cubicBezTo>
                  <a:lnTo>
                    <a:pt x="1527094" y="278103"/>
                  </a:lnTo>
                  <a:lnTo>
                    <a:pt x="1536160" y="266698"/>
                  </a:lnTo>
                  <a:cubicBezTo>
                    <a:pt x="1545858" y="257277"/>
                    <a:pt x="1556076" y="249769"/>
                    <a:pt x="1565619" y="244640"/>
                  </a:cubicBezTo>
                  <a:lnTo>
                    <a:pt x="1567998" y="243621"/>
                  </a:lnTo>
                  <a:lnTo>
                    <a:pt x="1561063" y="242417"/>
                  </a:lnTo>
                  <a:close/>
                  <a:moveTo>
                    <a:pt x="785390" y="187382"/>
                  </a:moveTo>
                  <a:cubicBezTo>
                    <a:pt x="799389" y="187657"/>
                    <a:pt x="820483" y="199551"/>
                    <a:pt x="839245" y="219024"/>
                  </a:cubicBezTo>
                  <a:cubicBezTo>
                    <a:pt x="843935" y="223893"/>
                    <a:pt x="848147" y="228889"/>
                    <a:pt x="851822" y="233865"/>
                  </a:cubicBezTo>
                  <a:lnTo>
                    <a:pt x="859413" y="245798"/>
                  </a:lnTo>
                  <a:lnTo>
                    <a:pt x="860563" y="231503"/>
                  </a:lnTo>
                  <a:cubicBezTo>
                    <a:pt x="861487" y="225387"/>
                    <a:pt x="862874" y="219001"/>
                    <a:pt x="864745" y="212505"/>
                  </a:cubicBezTo>
                  <a:cubicBezTo>
                    <a:pt x="872230" y="186520"/>
                    <a:pt x="885319" y="166145"/>
                    <a:pt x="897566" y="159359"/>
                  </a:cubicBezTo>
                  <a:lnTo>
                    <a:pt x="899779" y="158989"/>
                  </a:lnTo>
                  <a:lnTo>
                    <a:pt x="901456" y="160480"/>
                  </a:lnTo>
                  <a:cubicBezTo>
                    <a:pt x="908217" y="172740"/>
                    <a:pt x="908464" y="196956"/>
                    <a:pt x="900980" y="222940"/>
                  </a:cubicBezTo>
                  <a:cubicBezTo>
                    <a:pt x="897238" y="235933"/>
                    <a:pt x="892094" y="247523"/>
                    <a:pt x="886356" y="256713"/>
                  </a:cubicBezTo>
                  <a:lnTo>
                    <a:pt x="884309" y="259424"/>
                  </a:lnTo>
                  <a:lnTo>
                    <a:pt x="888061" y="258065"/>
                  </a:lnTo>
                  <a:cubicBezTo>
                    <a:pt x="898533" y="255288"/>
                    <a:pt x="911124" y="253787"/>
                    <a:pt x="924642" y="254039"/>
                  </a:cubicBezTo>
                  <a:cubicBezTo>
                    <a:pt x="951678" y="254543"/>
                    <a:pt x="974747" y="261913"/>
                    <a:pt x="984471" y="271985"/>
                  </a:cubicBezTo>
                  <a:lnTo>
                    <a:pt x="985401" y="274028"/>
                  </a:lnTo>
                  <a:lnTo>
                    <a:pt x="984395" y="276034"/>
                  </a:lnTo>
                  <a:cubicBezTo>
                    <a:pt x="974303" y="285737"/>
                    <a:pt x="950976" y="292244"/>
                    <a:pt x="923940" y="291740"/>
                  </a:cubicBezTo>
                  <a:cubicBezTo>
                    <a:pt x="913801" y="291551"/>
                    <a:pt x="904221" y="290397"/>
                    <a:pt x="895693" y="288496"/>
                  </a:cubicBezTo>
                  <a:lnTo>
                    <a:pt x="874654" y="281091"/>
                  </a:lnTo>
                  <a:lnTo>
                    <a:pt x="874344" y="282028"/>
                  </a:lnTo>
                  <a:lnTo>
                    <a:pt x="873938" y="282146"/>
                  </a:lnTo>
                  <a:lnTo>
                    <a:pt x="880467" y="303164"/>
                  </a:lnTo>
                  <a:cubicBezTo>
                    <a:pt x="882049" y="311758"/>
                    <a:pt x="882846" y="321375"/>
                    <a:pt x="882657" y="331513"/>
                  </a:cubicBezTo>
                  <a:cubicBezTo>
                    <a:pt x="882405" y="345032"/>
                    <a:pt x="880437" y="357558"/>
                    <a:pt x="877272" y="367920"/>
                  </a:cubicBezTo>
                  <a:lnTo>
                    <a:pt x="869730" y="381983"/>
                  </a:lnTo>
                  <a:lnTo>
                    <a:pt x="903234" y="395438"/>
                  </a:lnTo>
                  <a:lnTo>
                    <a:pt x="906417" y="397710"/>
                  </a:lnTo>
                  <a:lnTo>
                    <a:pt x="905232" y="396106"/>
                  </a:lnTo>
                  <a:cubicBezTo>
                    <a:pt x="899591" y="386857"/>
                    <a:pt x="894569" y="375213"/>
                    <a:pt x="890964" y="362183"/>
                  </a:cubicBezTo>
                  <a:cubicBezTo>
                    <a:pt x="883753" y="336121"/>
                    <a:pt x="884254" y="311909"/>
                    <a:pt x="891144" y="299720"/>
                  </a:cubicBezTo>
                  <a:lnTo>
                    <a:pt x="892837" y="298247"/>
                  </a:lnTo>
                  <a:lnTo>
                    <a:pt x="895046" y="298641"/>
                  </a:lnTo>
                  <a:cubicBezTo>
                    <a:pt x="907220" y="305555"/>
                    <a:pt x="920095" y="326066"/>
                    <a:pt x="927306" y="352127"/>
                  </a:cubicBezTo>
                  <a:cubicBezTo>
                    <a:pt x="929109" y="358643"/>
                    <a:pt x="930429" y="365043"/>
                    <a:pt x="931289" y="371168"/>
                  </a:cubicBezTo>
                  <a:lnTo>
                    <a:pt x="932274" y="385277"/>
                  </a:lnTo>
                  <a:lnTo>
                    <a:pt x="940099" y="373258"/>
                  </a:lnTo>
                  <a:cubicBezTo>
                    <a:pt x="943826" y="368322"/>
                    <a:pt x="948090" y="363370"/>
                    <a:pt x="952831" y="358551"/>
                  </a:cubicBezTo>
                  <a:cubicBezTo>
                    <a:pt x="971796" y="339275"/>
                    <a:pt x="993015" y="327604"/>
                    <a:pt x="1007015" y="327475"/>
                  </a:cubicBezTo>
                  <a:lnTo>
                    <a:pt x="1009137" y="328205"/>
                  </a:lnTo>
                  <a:lnTo>
                    <a:pt x="1009901" y="330315"/>
                  </a:lnTo>
                  <a:cubicBezTo>
                    <a:pt x="1010000" y="344315"/>
                    <a:pt x="998675" y="365721"/>
                    <a:pt x="979709" y="384996"/>
                  </a:cubicBezTo>
                  <a:cubicBezTo>
                    <a:pt x="970227" y="394634"/>
                    <a:pt x="960181" y="402371"/>
                    <a:pt x="950756" y="407715"/>
                  </a:cubicBezTo>
                  <a:lnTo>
                    <a:pt x="947665" y="409122"/>
                  </a:lnTo>
                  <a:lnTo>
                    <a:pt x="951610" y="409715"/>
                  </a:lnTo>
                  <a:cubicBezTo>
                    <a:pt x="962140" y="412267"/>
                    <a:pt x="973924" y="416949"/>
                    <a:pt x="985688" y="423614"/>
                  </a:cubicBezTo>
                  <a:lnTo>
                    <a:pt x="991496" y="427972"/>
                  </a:lnTo>
                  <a:lnTo>
                    <a:pt x="1001355" y="408737"/>
                  </a:lnTo>
                  <a:lnTo>
                    <a:pt x="986594" y="395599"/>
                  </a:lnTo>
                  <a:lnTo>
                    <a:pt x="986165" y="393396"/>
                  </a:lnTo>
                  <a:lnTo>
                    <a:pt x="987610" y="391679"/>
                  </a:lnTo>
                  <a:cubicBezTo>
                    <a:pt x="999686" y="384593"/>
                    <a:pt x="1023886" y="383699"/>
                    <a:pt x="1050062" y="390485"/>
                  </a:cubicBezTo>
                  <a:cubicBezTo>
                    <a:pt x="1063150" y="393878"/>
                    <a:pt x="1074873" y="398709"/>
                    <a:pt x="1084213" y="404201"/>
                  </a:cubicBezTo>
                  <a:lnTo>
                    <a:pt x="1087396" y="406472"/>
                  </a:lnTo>
                  <a:lnTo>
                    <a:pt x="1086212" y="404869"/>
                  </a:lnTo>
                  <a:lnTo>
                    <a:pt x="1083888" y="399343"/>
                  </a:lnTo>
                  <a:lnTo>
                    <a:pt x="1079069" y="391641"/>
                  </a:lnTo>
                  <a:lnTo>
                    <a:pt x="1079274" y="389407"/>
                  </a:lnTo>
                  <a:lnTo>
                    <a:pt x="1079614" y="389181"/>
                  </a:lnTo>
                  <a:lnTo>
                    <a:pt x="1071944" y="370945"/>
                  </a:lnTo>
                  <a:lnTo>
                    <a:pt x="1067734" y="341439"/>
                  </a:lnTo>
                  <a:lnTo>
                    <a:pt x="1056564" y="328816"/>
                  </a:lnTo>
                  <a:cubicBezTo>
                    <a:pt x="1050870" y="320426"/>
                    <a:pt x="1046286" y="311934"/>
                    <a:pt x="1042919" y="303871"/>
                  </a:cubicBezTo>
                  <a:lnTo>
                    <a:pt x="1036832" y="282415"/>
                  </a:lnTo>
                  <a:lnTo>
                    <a:pt x="1035887" y="282702"/>
                  </a:lnTo>
                  <a:lnTo>
                    <a:pt x="1035557" y="282439"/>
                  </a:lnTo>
                  <a:lnTo>
                    <a:pt x="1022155" y="299896"/>
                  </a:lnTo>
                  <a:cubicBezTo>
                    <a:pt x="1016048" y="306144"/>
                    <a:pt x="1008652" y="312343"/>
                    <a:pt x="1000261" y="318037"/>
                  </a:cubicBezTo>
                  <a:cubicBezTo>
                    <a:pt x="977885" y="333221"/>
                    <a:pt x="954791" y="340507"/>
                    <a:pt x="941037" y="337889"/>
                  </a:cubicBezTo>
                  <a:lnTo>
                    <a:pt x="939099" y="336758"/>
                  </a:lnTo>
                  <a:lnTo>
                    <a:pt x="938763" y="334539"/>
                  </a:lnTo>
                  <a:cubicBezTo>
                    <a:pt x="941410" y="320791"/>
                    <a:pt x="956712" y="302020"/>
                    <a:pt x="979087" y="286836"/>
                  </a:cubicBezTo>
                  <a:cubicBezTo>
                    <a:pt x="990275" y="279244"/>
                    <a:pt x="1001643" y="273626"/>
                    <a:pt x="1011932" y="270234"/>
                  </a:cubicBezTo>
                  <a:lnTo>
                    <a:pt x="1014452" y="269644"/>
                  </a:lnTo>
                  <a:lnTo>
                    <a:pt x="1007831" y="267253"/>
                  </a:lnTo>
                  <a:cubicBezTo>
                    <a:pt x="998005" y="262687"/>
                    <a:pt x="987368" y="255786"/>
                    <a:pt x="977139" y="246945"/>
                  </a:cubicBezTo>
                  <a:cubicBezTo>
                    <a:pt x="956681" y="229262"/>
                    <a:pt x="943665" y="208840"/>
                    <a:pt x="942635" y="194877"/>
                  </a:cubicBezTo>
                  <a:lnTo>
                    <a:pt x="943226" y="192712"/>
                  </a:lnTo>
                  <a:lnTo>
                    <a:pt x="945282" y="191814"/>
                  </a:lnTo>
                  <a:cubicBezTo>
                    <a:pt x="959247" y="190812"/>
                    <a:pt x="981338" y="200734"/>
                    <a:pt x="1001797" y="218417"/>
                  </a:cubicBezTo>
                  <a:cubicBezTo>
                    <a:pt x="1012026" y="227259"/>
                    <a:pt x="1020395" y="236785"/>
                    <a:pt x="1026334" y="245846"/>
                  </a:cubicBezTo>
                  <a:lnTo>
                    <a:pt x="1028181" y="249293"/>
                  </a:lnTo>
                  <a:lnTo>
                    <a:pt x="1027830" y="247331"/>
                  </a:lnTo>
                  <a:cubicBezTo>
                    <a:pt x="1026871" y="236539"/>
                    <a:pt x="1027529" y="223876"/>
                    <a:pt x="1030071" y="210597"/>
                  </a:cubicBezTo>
                  <a:cubicBezTo>
                    <a:pt x="1035156" y="184038"/>
                    <a:pt x="1046334" y="162556"/>
                    <a:pt x="1057912" y="154682"/>
                  </a:cubicBezTo>
                  <a:lnTo>
                    <a:pt x="1060082" y="154112"/>
                  </a:lnTo>
                  <a:lnTo>
                    <a:pt x="1061888" y="155443"/>
                  </a:lnTo>
                  <a:cubicBezTo>
                    <a:pt x="1069738" y="167037"/>
                    <a:pt x="1072191" y="191129"/>
                    <a:pt x="1067106" y="217687"/>
                  </a:cubicBezTo>
                  <a:cubicBezTo>
                    <a:pt x="1065835" y="224327"/>
                    <a:pt x="1064183" y="230649"/>
                    <a:pt x="1062239" y="236521"/>
                  </a:cubicBezTo>
                  <a:lnTo>
                    <a:pt x="1056870" y="249606"/>
                  </a:lnTo>
                  <a:lnTo>
                    <a:pt x="1069211" y="242299"/>
                  </a:lnTo>
                  <a:cubicBezTo>
                    <a:pt x="1074739" y="239526"/>
                    <a:pt x="1080756" y="236975"/>
                    <a:pt x="1087142" y="234757"/>
                  </a:cubicBezTo>
                  <a:cubicBezTo>
                    <a:pt x="1112685" y="225881"/>
                    <a:pt x="1136879" y="224820"/>
                    <a:pt x="1149486" y="230909"/>
                  </a:cubicBezTo>
                  <a:lnTo>
                    <a:pt x="1151065" y="232504"/>
                  </a:lnTo>
                  <a:lnTo>
                    <a:pt x="1150815" y="234734"/>
                  </a:lnTo>
                  <a:cubicBezTo>
                    <a:pt x="1144700" y="247328"/>
                    <a:pt x="1125062" y="261499"/>
                    <a:pt x="1099519" y="270375"/>
                  </a:cubicBezTo>
                  <a:cubicBezTo>
                    <a:pt x="1086747" y="274813"/>
                    <a:pt x="1074313" y="277297"/>
                    <a:pt x="1063496" y="277910"/>
                  </a:cubicBezTo>
                  <a:lnTo>
                    <a:pt x="1060101" y="277802"/>
                  </a:lnTo>
                  <a:lnTo>
                    <a:pt x="1063375" y="280083"/>
                  </a:lnTo>
                  <a:cubicBezTo>
                    <a:pt x="1071684" y="287036"/>
                    <a:pt x="1080173" y="296455"/>
                    <a:pt x="1087765" y="307642"/>
                  </a:cubicBezTo>
                  <a:cubicBezTo>
                    <a:pt x="1095357" y="318830"/>
                    <a:pt x="1100975" y="330197"/>
                    <a:pt x="1104367" y="340487"/>
                  </a:cubicBezTo>
                  <a:lnTo>
                    <a:pt x="1106299" y="356166"/>
                  </a:lnTo>
                  <a:lnTo>
                    <a:pt x="1108286" y="360890"/>
                  </a:lnTo>
                  <a:cubicBezTo>
                    <a:pt x="1110088" y="367405"/>
                    <a:pt x="1111409" y="373805"/>
                    <a:pt x="1112268" y="379930"/>
                  </a:cubicBezTo>
                  <a:lnTo>
                    <a:pt x="1112624" y="385030"/>
                  </a:lnTo>
                  <a:lnTo>
                    <a:pt x="1125602" y="371212"/>
                  </a:lnTo>
                  <a:lnTo>
                    <a:pt x="1127815" y="370842"/>
                  </a:lnTo>
                  <a:lnTo>
                    <a:pt x="1129477" y="372319"/>
                  </a:lnTo>
                  <a:lnTo>
                    <a:pt x="1133811" y="367313"/>
                  </a:lnTo>
                  <a:cubicBezTo>
                    <a:pt x="1143293" y="357676"/>
                    <a:pt x="1153339" y="349939"/>
                    <a:pt x="1162764" y="344596"/>
                  </a:cubicBezTo>
                  <a:lnTo>
                    <a:pt x="1182377" y="338099"/>
                  </a:lnTo>
                  <a:lnTo>
                    <a:pt x="1185604" y="332021"/>
                  </a:lnTo>
                  <a:lnTo>
                    <a:pt x="1187642" y="331082"/>
                  </a:lnTo>
                  <a:lnTo>
                    <a:pt x="1189652" y="332079"/>
                  </a:lnTo>
                  <a:cubicBezTo>
                    <a:pt x="1199398" y="342132"/>
                    <a:pt x="1206001" y="365431"/>
                    <a:pt x="1205610" y="392469"/>
                  </a:cubicBezTo>
                  <a:cubicBezTo>
                    <a:pt x="1205513" y="399228"/>
                    <a:pt x="1204985" y="405741"/>
                    <a:pt x="1204091" y="411862"/>
                  </a:cubicBezTo>
                  <a:lnTo>
                    <a:pt x="1203829" y="413064"/>
                  </a:lnTo>
                  <a:lnTo>
                    <a:pt x="1210576" y="417528"/>
                  </a:lnTo>
                  <a:lnTo>
                    <a:pt x="1211961" y="416340"/>
                  </a:lnTo>
                  <a:cubicBezTo>
                    <a:pt x="1216923" y="412648"/>
                    <a:pt x="1222405" y="409091"/>
                    <a:pt x="1228308" y="405796"/>
                  </a:cubicBezTo>
                  <a:cubicBezTo>
                    <a:pt x="1240113" y="399205"/>
                    <a:pt x="1251926" y="394598"/>
                    <a:pt x="1262472" y="392113"/>
                  </a:cubicBezTo>
                  <a:lnTo>
                    <a:pt x="1268139" y="391912"/>
                  </a:lnTo>
                  <a:lnTo>
                    <a:pt x="1269593" y="387486"/>
                  </a:lnTo>
                  <a:cubicBezTo>
                    <a:pt x="1274470" y="377811"/>
                    <a:pt x="1280159" y="370472"/>
                    <a:pt x="1285948" y="366535"/>
                  </a:cubicBezTo>
                  <a:lnTo>
                    <a:pt x="1288118" y="365965"/>
                  </a:lnTo>
                  <a:lnTo>
                    <a:pt x="1289924" y="367297"/>
                  </a:lnTo>
                  <a:cubicBezTo>
                    <a:pt x="1297774" y="378890"/>
                    <a:pt x="1300228" y="402982"/>
                    <a:pt x="1295142" y="429540"/>
                  </a:cubicBezTo>
                  <a:lnTo>
                    <a:pt x="1294446" y="432235"/>
                  </a:lnTo>
                  <a:lnTo>
                    <a:pt x="1316505" y="435017"/>
                  </a:lnTo>
                  <a:lnTo>
                    <a:pt x="1310355" y="422447"/>
                  </a:lnTo>
                  <a:cubicBezTo>
                    <a:pt x="1307579" y="411975"/>
                    <a:pt x="1306078" y="399384"/>
                    <a:pt x="1306330" y="385865"/>
                  </a:cubicBezTo>
                  <a:cubicBezTo>
                    <a:pt x="1306582" y="372347"/>
                    <a:pt x="1308550" y="359821"/>
                    <a:pt x="1311715" y="349459"/>
                  </a:cubicBezTo>
                  <a:lnTo>
                    <a:pt x="1312686" y="347061"/>
                  </a:lnTo>
                  <a:lnTo>
                    <a:pt x="1306914" y="351090"/>
                  </a:lnTo>
                  <a:cubicBezTo>
                    <a:pt x="1297517" y="356482"/>
                    <a:pt x="1285744" y="361190"/>
                    <a:pt x="1272621" y="364446"/>
                  </a:cubicBezTo>
                  <a:cubicBezTo>
                    <a:pt x="1246375" y="370957"/>
                    <a:pt x="1222185" y="369809"/>
                    <a:pt x="1210185" y="362596"/>
                  </a:cubicBezTo>
                  <a:lnTo>
                    <a:pt x="1208758" y="360865"/>
                  </a:lnTo>
                  <a:lnTo>
                    <a:pt x="1209210" y="358667"/>
                  </a:lnTo>
                  <a:cubicBezTo>
                    <a:pt x="1216448" y="346681"/>
                    <a:pt x="1237296" y="334360"/>
                    <a:pt x="1263541" y="327848"/>
                  </a:cubicBezTo>
                  <a:cubicBezTo>
                    <a:pt x="1276664" y="324593"/>
                    <a:pt x="1289273" y="323252"/>
                    <a:pt x="1300101" y="323627"/>
                  </a:cubicBezTo>
                  <a:lnTo>
                    <a:pt x="1303982" y="324107"/>
                  </a:lnTo>
                  <a:lnTo>
                    <a:pt x="1302177" y="323262"/>
                  </a:lnTo>
                  <a:cubicBezTo>
                    <a:pt x="1292808" y="317820"/>
                    <a:pt x="1282844" y="309978"/>
                    <a:pt x="1273463" y="300241"/>
                  </a:cubicBezTo>
                  <a:cubicBezTo>
                    <a:pt x="1254702" y="280767"/>
                    <a:pt x="1243602" y="259244"/>
                    <a:pt x="1243848" y="245245"/>
                  </a:cubicBezTo>
                  <a:lnTo>
                    <a:pt x="1244634" y="243144"/>
                  </a:lnTo>
                  <a:lnTo>
                    <a:pt x="1246764" y="242437"/>
                  </a:lnTo>
                  <a:cubicBezTo>
                    <a:pt x="1260762" y="242712"/>
                    <a:pt x="1281857" y="254605"/>
                    <a:pt x="1300619" y="274079"/>
                  </a:cubicBezTo>
                  <a:cubicBezTo>
                    <a:pt x="1305309" y="278947"/>
                    <a:pt x="1309520" y="283944"/>
                    <a:pt x="1313195" y="288919"/>
                  </a:cubicBezTo>
                  <a:lnTo>
                    <a:pt x="1320787" y="300852"/>
                  </a:lnTo>
                  <a:lnTo>
                    <a:pt x="1321936" y="286557"/>
                  </a:lnTo>
                  <a:cubicBezTo>
                    <a:pt x="1322860" y="280441"/>
                    <a:pt x="1324248" y="274055"/>
                    <a:pt x="1326119" y="267559"/>
                  </a:cubicBezTo>
                  <a:cubicBezTo>
                    <a:pt x="1333603" y="241574"/>
                    <a:pt x="1346693" y="221199"/>
                    <a:pt x="1358939" y="214413"/>
                  </a:cubicBezTo>
                  <a:lnTo>
                    <a:pt x="1361152" y="214043"/>
                  </a:lnTo>
                  <a:lnTo>
                    <a:pt x="1362829" y="215534"/>
                  </a:lnTo>
                  <a:cubicBezTo>
                    <a:pt x="1369590" y="227794"/>
                    <a:pt x="1369837" y="252010"/>
                    <a:pt x="1362353" y="277995"/>
                  </a:cubicBezTo>
                  <a:cubicBezTo>
                    <a:pt x="1358611" y="290987"/>
                    <a:pt x="1353468" y="302577"/>
                    <a:pt x="1347729" y="311767"/>
                  </a:cubicBezTo>
                  <a:lnTo>
                    <a:pt x="1345683" y="314478"/>
                  </a:lnTo>
                  <a:lnTo>
                    <a:pt x="1349434" y="313119"/>
                  </a:lnTo>
                  <a:cubicBezTo>
                    <a:pt x="1359907" y="310342"/>
                    <a:pt x="1372497" y="308842"/>
                    <a:pt x="1386016" y="309093"/>
                  </a:cubicBezTo>
                  <a:cubicBezTo>
                    <a:pt x="1413052" y="309597"/>
                    <a:pt x="1436120" y="316967"/>
                    <a:pt x="1445844" y="327040"/>
                  </a:cubicBezTo>
                  <a:lnTo>
                    <a:pt x="1446775" y="329082"/>
                  </a:lnTo>
                  <a:lnTo>
                    <a:pt x="1445769" y="331088"/>
                  </a:lnTo>
                  <a:cubicBezTo>
                    <a:pt x="1435676" y="340792"/>
                    <a:pt x="1412350" y="347298"/>
                    <a:pt x="1385314" y="346794"/>
                  </a:cubicBezTo>
                  <a:cubicBezTo>
                    <a:pt x="1375175" y="346605"/>
                    <a:pt x="1365594" y="345451"/>
                    <a:pt x="1357066" y="343551"/>
                  </a:cubicBezTo>
                  <a:lnTo>
                    <a:pt x="1336027" y="336146"/>
                  </a:lnTo>
                  <a:lnTo>
                    <a:pt x="1335717" y="337082"/>
                  </a:lnTo>
                  <a:lnTo>
                    <a:pt x="1335120" y="337000"/>
                  </a:lnTo>
                  <a:lnTo>
                    <a:pt x="1344031" y="386568"/>
                  </a:lnTo>
                  <a:cubicBezTo>
                    <a:pt x="1343779" y="400086"/>
                    <a:pt x="1341810" y="412612"/>
                    <a:pt x="1338646" y="422974"/>
                  </a:cubicBezTo>
                  <a:lnTo>
                    <a:pt x="1331104" y="437037"/>
                  </a:lnTo>
                  <a:lnTo>
                    <a:pt x="1341322" y="441141"/>
                  </a:lnTo>
                  <a:lnTo>
                    <a:pt x="1351201" y="439074"/>
                  </a:lnTo>
                  <a:lnTo>
                    <a:pt x="1362169" y="440611"/>
                  </a:lnTo>
                  <a:lnTo>
                    <a:pt x="1352337" y="417237"/>
                  </a:lnTo>
                  <a:cubicBezTo>
                    <a:pt x="1345126" y="391175"/>
                    <a:pt x="1345628" y="366963"/>
                    <a:pt x="1352517" y="354775"/>
                  </a:cubicBezTo>
                  <a:lnTo>
                    <a:pt x="1354210" y="353302"/>
                  </a:lnTo>
                  <a:lnTo>
                    <a:pt x="1356419" y="353695"/>
                  </a:lnTo>
                  <a:cubicBezTo>
                    <a:pt x="1368594" y="360609"/>
                    <a:pt x="1381469" y="381120"/>
                    <a:pt x="1388680" y="407182"/>
                  </a:cubicBezTo>
                  <a:cubicBezTo>
                    <a:pt x="1390482" y="413697"/>
                    <a:pt x="1391803" y="420097"/>
                    <a:pt x="1392662" y="426222"/>
                  </a:cubicBezTo>
                  <a:lnTo>
                    <a:pt x="1393648" y="440331"/>
                  </a:lnTo>
                  <a:lnTo>
                    <a:pt x="1401472" y="428312"/>
                  </a:lnTo>
                  <a:cubicBezTo>
                    <a:pt x="1405199" y="423376"/>
                    <a:pt x="1409463" y="418424"/>
                    <a:pt x="1414204" y="413605"/>
                  </a:cubicBezTo>
                  <a:cubicBezTo>
                    <a:pt x="1433170" y="394330"/>
                    <a:pt x="1454388" y="382658"/>
                    <a:pt x="1468388" y="382530"/>
                  </a:cubicBezTo>
                  <a:lnTo>
                    <a:pt x="1470511" y="383259"/>
                  </a:lnTo>
                  <a:lnTo>
                    <a:pt x="1471274" y="385369"/>
                  </a:lnTo>
                  <a:cubicBezTo>
                    <a:pt x="1471374" y="399370"/>
                    <a:pt x="1460048" y="420775"/>
                    <a:pt x="1441083" y="440051"/>
                  </a:cubicBezTo>
                  <a:cubicBezTo>
                    <a:pt x="1431601" y="449689"/>
                    <a:pt x="1421555" y="457426"/>
                    <a:pt x="1412129" y="462769"/>
                  </a:cubicBezTo>
                  <a:lnTo>
                    <a:pt x="1409038" y="464177"/>
                  </a:lnTo>
                  <a:lnTo>
                    <a:pt x="1412984" y="464770"/>
                  </a:lnTo>
                  <a:cubicBezTo>
                    <a:pt x="1423514" y="467321"/>
                    <a:pt x="1435297" y="472003"/>
                    <a:pt x="1447061" y="478668"/>
                  </a:cubicBezTo>
                  <a:lnTo>
                    <a:pt x="1452870" y="483026"/>
                  </a:lnTo>
                  <a:lnTo>
                    <a:pt x="1462729" y="463792"/>
                  </a:lnTo>
                  <a:lnTo>
                    <a:pt x="1447968" y="450653"/>
                  </a:lnTo>
                  <a:lnTo>
                    <a:pt x="1447539" y="448450"/>
                  </a:lnTo>
                  <a:lnTo>
                    <a:pt x="1448984" y="446734"/>
                  </a:lnTo>
                  <a:cubicBezTo>
                    <a:pt x="1461059" y="439648"/>
                    <a:pt x="1485260" y="438753"/>
                    <a:pt x="1511435" y="445539"/>
                  </a:cubicBezTo>
                  <a:cubicBezTo>
                    <a:pt x="1524524" y="448932"/>
                    <a:pt x="1536247" y="453764"/>
                    <a:pt x="1545587" y="459255"/>
                  </a:cubicBezTo>
                  <a:lnTo>
                    <a:pt x="1548770" y="461527"/>
                  </a:lnTo>
                  <a:lnTo>
                    <a:pt x="1547586" y="459923"/>
                  </a:lnTo>
                  <a:cubicBezTo>
                    <a:pt x="1541944" y="450673"/>
                    <a:pt x="1536922" y="439030"/>
                    <a:pt x="1533317" y="425999"/>
                  </a:cubicBezTo>
                  <a:lnTo>
                    <a:pt x="1529108" y="396492"/>
                  </a:lnTo>
                  <a:lnTo>
                    <a:pt x="1517937" y="383871"/>
                  </a:lnTo>
                  <a:lnTo>
                    <a:pt x="1498134" y="336999"/>
                  </a:lnTo>
                  <a:lnTo>
                    <a:pt x="1497261" y="337756"/>
                  </a:lnTo>
                  <a:lnTo>
                    <a:pt x="1496930" y="337493"/>
                  </a:lnTo>
                  <a:lnTo>
                    <a:pt x="1483529" y="354950"/>
                  </a:lnTo>
                  <a:cubicBezTo>
                    <a:pt x="1477421" y="361199"/>
                    <a:pt x="1470025" y="367397"/>
                    <a:pt x="1461634" y="373091"/>
                  </a:cubicBezTo>
                  <a:cubicBezTo>
                    <a:pt x="1439259" y="388276"/>
                    <a:pt x="1416164" y="395562"/>
                    <a:pt x="1402410" y="392943"/>
                  </a:cubicBezTo>
                  <a:lnTo>
                    <a:pt x="1400472" y="391812"/>
                  </a:lnTo>
                  <a:lnTo>
                    <a:pt x="1400137" y="389593"/>
                  </a:lnTo>
                  <a:cubicBezTo>
                    <a:pt x="1402784" y="375845"/>
                    <a:pt x="1418085" y="357075"/>
                    <a:pt x="1440461" y="341890"/>
                  </a:cubicBezTo>
                  <a:cubicBezTo>
                    <a:pt x="1451648" y="334298"/>
                    <a:pt x="1463016" y="328680"/>
                    <a:pt x="1473306" y="325288"/>
                  </a:cubicBezTo>
                  <a:lnTo>
                    <a:pt x="1475825" y="324698"/>
                  </a:lnTo>
                  <a:lnTo>
                    <a:pt x="1469205" y="322307"/>
                  </a:lnTo>
                  <a:cubicBezTo>
                    <a:pt x="1459379" y="317742"/>
                    <a:pt x="1448742" y="310840"/>
                    <a:pt x="1438513" y="301999"/>
                  </a:cubicBezTo>
                  <a:cubicBezTo>
                    <a:pt x="1418054" y="284316"/>
                    <a:pt x="1405039" y="263894"/>
                    <a:pt x="1404009" y="249931"/>
                  </a:cubicBezTo>
                  <a:lnTo>
                    <a:pt x="1404599" y="247766"/>
                  </a:lnTo>
                  <a:lnTo>
                    <a:pt x="1406656" y="246868"/>
                  </a:lnTo>
                  <a:cubicBezTo>
                    <a:pt x="1420621" y="245867"/>
                    <a:pt x="1442712" y="255789"/>
                    <a:pt x="1463171" y="273471"/>
                  </a:cubicBezTo>
                  <a:cubicBezTo>
                    <a:pt x="1473400" y="282313"/>
                    <a:pt x="1481768" y="291839"/>
                    <a:pt x="1487708" y="300901"/>
                  </a:cubicBezTo>
                  <a:lnTo>
                    <a:pt x="1489554" y="304347"/>
                  </a:lnTo>
                  <a:lnTo>
                    <a:pt x="1489203" y="302385"/>
                  </a:lnTo>
                  <a:cubicBezTo>
                    <a:pt x="1488245" y="291593"/>
                    <a:pt x="1488902" y="278930"/>
                    <a:pt x="1491445" y="265651"/>
                  </a:cubicBezTo>
                  <a:cubicBezTo>
                    <a:pt x="1493987" y="252372"/>
                    <a:pt x="1498053" y="240362"/>
                    <a:pt x="1502930" y="230687"/>
                  </a:cubicBezTo>
                  <a:lnTo>
                    <a:pt x="1513621" y="216992"/>
                  </a:lnTo>
                  <a:lnTo>
                    <a:pt x="1498376" y="205007"/>
                  </a:lnTo>
                  <a:cubicBezTo>
                    <a:pt x="1490951" y="197116"/>
                    <a:pt x="1485999" y="189261"/>
                    <a:pt x="1484278" y="182475"/>
                  </a:cubicBezTo>
                  <a:lnTo>
                    <a:pt x="1484484" y="180241"/>
                  </a:lnTo>
                  <a:lnTo>
                    <a:pt x="1486353" y="178999"/>
                  </a:lnTo>
                  <a:cubicBezTo>
                    <a:pt x="1499931" y="175585"/>
                    <a:pt x="1523411" y="181516"/>
                    <a:pt x="1546631" y="195373"/>
                  </a:cubicBezTo>
                  <a:cubicBezTo>
                    <a:pt x="1558242" y="202302"/>
                    <a:pt x="1568139" y="210229"/>
                    <a:pt x="1575563" y="218120"/>
                  </a:cubicBezTo>
                  <a:lnTo>
                    <a:pt x="1577981" y="221193"/>
                  </a:lnTo>
                  <a:lnTo>
                    <a:pt x="1577294" y="219322"/>
                  </a:lnTo>
                  <a:cubicBezTo>
                    <a:pt x="1574474" y="208861"/>
                    <a:pt x="1572920" y="196277"/>
                    <a:pt x="1573116" y="182757"/>
                  </a:cubicBezTo>
                  <a:cubicBezTo>
                    <a:pt x="1573507" y="155719"/>
                    <a:pt x="1580781" y="132621"/>
                    <a:pt x="1590813" y="122855"/>
                  </a:cubicBezTo>
                  <a:lnTo>
                    <a:pt x="1592851" y="121916"/>
                  </a:lnTo>
                  <a:lnTo>
                    <a:pt x="1594861" y="122913"/>
                  </a:lnTo>
                  <a:cubicBezTo>
                    <a:pt x="1604607" y="132965"/>
                    <a:pt x="1611211" y="156264"/>
                    <a:pt x="1610819" y="183303"/>
                  </a:cubicBezTo>
                  <a:cubicBezTo>
                    <a:pt x="1610722" y="190062"/>
                    <a:pt x="1610194" y="196575"/>
                    <a:pt x="1609300" y="202696"/>
                  </a:cubicBezTo>
                  <a:lnTo>
                    <a:pt x="1606288" y="216515"/>
                  </a:lnTo>
                  <a:lnTo>
                    <a:pt x="1617170" y="207174"/>
                  </a:lnTo>
                  <a:cubicBezTo>
                    <a:pt x="1622132" y="203482"/>
                    <a:pt x="1627614" y="199925"/>
                    <a:pt x="1633517" y="196629"/>
                  </a:cubicBezTo>
                  <a:cubicBezTo>
                    <a:pt x="1657128" y="183449"/>
                    <a:pt x="1680769" y="178199"/>
                    <a:pt x="1694243" y="182004"/>
                  </a:cubicBezTo>
                  <a:lnTo>
                    <a:pt x="1696076" y="183300"/>
                  </a:lnTo>
                  <a:lnTo>
                    <a:pt x="1696217" y="185539"/>
                  </a:lnTo>
                  <a:cubicBezTo>
                    <a:pt x="1692385" y="199005"/>
                    <a:pt x="1675508" y="216373"/>
                    <a:pt x="1651897" y="229554"/>
                  </a:cubicBezTo>
                  <a:cubicBezTo>
                    <a:pt x="1640091" y="236144"/>
                    <a:pt x="1628278" y="240752"/>
                    <a:pt x="1617732" y="243236"/>
                  </a:cubicBezTo>
                  <a:lnTo>
                    <a:pt x="1614370" y="243720"/>
                  </a:lnTo>
                  <a:lnTo>
                    <a:pt x="1617990" y="245397"/>
                  </a:lnTo>
                  <a:cubicBezTo>
                    <a:pt x="1627382" y="250800"/>
                    <a:pt x="1637379" y="258600"/>
                    <a:pt x="1646800" y="268298"/>
                  </a:cubicBezTo>
                  <a:cubicBezTo>
                    <a:pt x="1665643" y="287693"/>
                    <a:pt x="1676832" y="309169"/>
                    <a:pt x="1676644" y="323169"/>
                  </a:cubicBezTo>
                  <a:lnTo>
                    <a:pt x="1675867" y="325274"/>
                  </a:lnTo>
                  <a:lnTo>
                    <a:pt x="1673740" y="325990"/>
                  </a:lnTo>
                  <a:lnTo>
                    <a:pt x="1665960" y="323358"/>
                  </a:lnTo>
                  <a:lnTo>
                    <a:pt x="1673446" y="333681"/>
                  </a:lnTo>
                  <a:cubicBezTo>
                    <a:pt x="1676683" y="339616"/>
                    <a:pt x="1679423" y="345549"/>
                    <a:pt x="1681652" y="351318"/>
                  </a:cubicBezTo>
                  <a:lnTo>
                    <a:pt x="1685819" y="364834"/>
                  </a:lnTo>
                  <a:lnTo>
                    <a:pt x="1690707" y="351351"/>
                  </a:lnTo>
                  <a:cubicBezTo>
                    <a:pt x="1693215" y="345697"/>
                    <a:pt x="1696241" y="339906"/>
                    <a:pt x="1699763" y="334135"/>
                  </a:cubicBezTo>
                  <a:cubicBezTo>
                    <a:pt x="1713850" y="311053"/>
                    <a:pt x="1731861" y="294864"/>
                    <a:pt x="1745466" y="291557"/>
                  </a:cubicBezTo>
                  <a:lnTo>
                    <a:pt x="1747698" y="291785"/>
                  </a:lnTo>
                  <a:lnTo>
                    <a:pt x="1748921" y="293667"/>
                  </a:lnTo>
                  <a:lnTo>
                    <a:pt x="1748843" y="294720"/>
                  </a:lnTo>
                  <a:lnTo>
                    <a:pt x="1767713" y="269570"/>
                  </a:lnTo>
                  <a:lnTo>
                    <a:pt x="1769710" y="267925"/>
                  </a:lnTo>
                  <a:lnTo>
                    <a:pt x="1762716" y="268716"/>
                  </a:lnTo>
                  <a:cubicBezTo>
                    <a:pt x="1751884" y="268977"/>
                    <a:pt x="1739290" y="267504"/>
                    <a:pt x="1726202" y="264111"/>
                  </a:cubicBezTo>
                  <a:cubicBezTo>
                    <a:pt x="1700026" y="257325"/>
                    <a:pt x="1679309" y="244785"/>
                    <a:pt x="1672198" y="232724"/>
                  </a:cubicBezTo>
                  <a:lnTo>
                    <a:pt x="1671768" y="230522"/>
                  </a:lnTo>
                  <a:lnTo>
                    <a:pt x="1673214" y="228805"/>
                  </a:lnTo>
                  <a:cubicBezTo>
                    <a:pt x="1679252" y="225262"/>
                    <a:pt x="1688320" y="223267"/>
                    <a:pt x="1699152" y="223006"/>
                  </a:cubicBezTo>
                  <a:lnTo>
                    <a:pt x="1721715" y="225851"/>
                  </a:lnTo>
                  <a:lnTo>
                    <a:pt x="1715564" y="213281"/>
                  </a:lnTo>
                  <a:cubicBezTo>
                    <a:pt x="1712788" y="202808"/>
                    <a:pt x="1711287" y="190218"/>
                    <a:pt x="1711539" y="176699"/>
                  </a:cubicBezTo>
                  <a:cubicBezTo>
                    <a:pt x="1711791" y="163181"/>
                    <a:pt x="1713760" y="150655"/>
                    <a:pt x="1716924" y="140293"/>
                  </a:cubicBezTo>
                  <a:lnTo>
                    <a:pt x="1717896" y="137895"/>
                  </a:lnTo>
                  <a:lnTo>
                    <a:pt x="1712123" y="141924"/>
                  </a:lnTo>
                  <a:cubicBezTo>
                    <a:pt x="1702726" y="147316"/>
                    <a:pt x="1690953" y="152024"/>
                    <a:pt x="1677830" y="155280"/>
                  </a:cubicBezTo>
                  <a:cubicBezTo>
                    <a:pt x="1651584" y="161791"/>
                    <a:pt x="1627395" y="160643"/>
                    <a:pt x="1615395" y="153430"/>
                  </a:cubicBezTo>
                  <a:lnTo>
                    <a:pt x="1613967" y="151698"/>
                  </a:lnTo>
                  <a:lnTo>
                    <a:pt x="1614420" y="149500"/>
                  </a:lnTo>
                  <a:cubicBezTo>
                    <a:pt x="1621657" y="137515"/>
                    <a:pt x="1642505" y="125193"/>
                    <a:pt x="1668750" y="118682"/>
                  </a:cubicBezTo>
                  <a:cubicBezTo>
                    <a:pt x="1681874" y="115427"/>
                    <a:pt x="1694483" y="114086"/>
                    <a:pt x="1705311" y="114461"/>
                  </a:cubicBezTo>
                  <a:lnTo>
                    <a:pt x="1709192" y="114941"/>
                  </a:lnTo>
                  <a:lnTo>
                    <a:pt x="1707386" y="114096"/>
                  </a:lnTo>
                  <a:cubicBezTo>
                    <a:pt x="1698017" y="108653"/>
                    <a:pt x="1688053" y="100812"/>
                    <a:pt x="1678673" y="91075"/>
                  </a:cubicBezTo>
                  <a:cubicBezTo>
                    <a:pt x="1659911" y="71601"/>
                    <a:pt x="1648811" y="50078"/>
                    <a:pt x="1649058" y="36079"/>
                  </a:cubicBezTo>
                  <a:lnTo>
                    <a:pt x="1649844" y="33978"/>
                  </a:lnTo>
                  <a:lnTo>
                    <a:pt x="1651973" y="33270"/>
                  </a:lnTo>
                  <a:cubicBezTo>
                    <a:pt x="1665971" y="33546"/>
                    <a:pt x="1687066" y="45439"/>
                    <a:pt x="1705828" y="64913"/>
                  </a:cubicBezTo>
                  <a:cubicBezTo>
                    <a:pt x="1710518" y="69781"/>
                    <a:pt x="1714729" y="74778"/>
                    <a:pt x="1718405" y="79753"/>
                  </a:cubicBezTo>
                  <a:lnTo>
                    <a:pt x="1725996" y="91686"/>
                  </a:lnTo>
                  <a:lnTo>
                    <a:pt x="1727146" y="77391"/>
                  </a:lnTo>
                  <a:cubicBezTo>
                    <a:pt x="1728069" y="71275"/>
                    <a:pt x="1729457" y="64889"/>
                    <a:pt x="1731328" y="58393"/>
                  </a:cubicBezTo>
                  <a:cubicBezTo>
                    <a:pt x="1738812" y="32408"/>
                    <a:pt x="1751902" y="12033"/>
                    <a:pt x="1764148" y="5247"/>
                  </a:cubicBezTo>
                  <a:lnTo>
                    <a:pt x="1766362" y="4877"/>
                  </a:lnTo>
                  <a:lnTo>
                    <a:pt x="1768039" y="6368"/>
                  </a:lnTo>
                  <a:cubicBezTo>
                    <a:pt x="1774800" y="18628"/>
                    <a:pt x="1775046" y="42844"/>
                    <a:pt x="1767562" y="68829"/>
                  </a:cubicBezTo>
                  <a:cubicBezTo>
                    <a:pt x="1763820" y="81821"/>
                    <a:pt x="1758677" y="93411"/>
                    <a:pt x="1752938" y="102601"/>
                  </a:cubicBezTo>
                  <a:lnTo>
                    <a:pt x="1750892" y="105312"/>
                  </a:lnTo>
                  <a:lnTo>
                    <a:pt x="1754643" y="103953"/>
                  </a:lnTo>
                  <a:cubicBezTo>
                    <a:pt x="1765116" y="101176"/>
                    <a:pt x="1777706" y="99676"/>
                    <a:pt x="1791225" y="99927"/>
                  </a:cubicBezTo>
                  <a:cubicBezTo>
                    <a:pt x="1818261" y="100431"/>
                    <a:pt x="1841329" y="107801"/>
                    <a:pt x="1851053" y="117874"/>
                  </a:cubicBezTo>
                  <a:lnTo>
                    <a:pt x="1851984" y="119916"/>
                  </a:lnTo>
                  <a:lnTo>
                    <a:pt x="1850978" y="121922"/>
                  </a:lnTo>
                  <a:cubicBezTo>
                    <a:pt x="1840885" y="131626"/>
                    <a:pt x="1817559" y="138132"/>
                    <a:pt x="1790523" y="137628"/>
                  </a:cubicBezTo>
                  <a:cubicBezTo>
                    <a:pt x="1780384" y="137440"/>
                    <a:pt x="1770804" y="136285"/>
                    <a:pt x="1762276" y="134384"/>
                  </a:cubicBezTo>
                  <a:lnTo>
                    <a:pt x="1741237" y="126980"/>
                  </a:lnTo>
                  <a:lnTo>
                    <a:pt x="1740927" y="127916"/>
                  </a:lnTo>
                  <a:lnTo>
                    <a:pt x="1740521" y="128034"/>
                  </a:lnTo>
                  <a:lnTo>
                    <a:pt x="1747050" y="149053"/>
                  </a:lnTo>
                  <a:cubicBezTo>
                    <a:pt x="1748632" y="157646"/>
                    <a:pt x="1749429" y="167263"/>
                    <a:pt x="1749240" y="177402"/>
                  </a:cubicBezTo>
                  <a:cubicBezTo>
                    <a:pt x="1748988" y="190920"/>
                    <a:pt x="1747019" y="203446"/>
                    <a:pt x="1743855" y="213808"/>
                  </a:cubicBezTo>
                  <a:lnTo>
                    <a:pt x="1736313" y="227871"/>
                  </a:lnTo>
                  <a:lnTo>
                    <a:pt x="1769817" y="241326"/>
                  </a:lnTo>
                  <a:lnTo>
                    <a:pt x="1773000" y="243598"/>
                  </a:lnTo>
                  <a:lnTo>
                    <a:pt x="1771815" y="241995"/>
                  </a:lnTo>
                  <a:cubicBezTo>
                    <a:pt x="1766173" y="232745"/>
                    <a:pt x="1761152" y="221102"/>
                    <a:pt x="1757546" y="208071"/>
                  </a:cubicBezTo>
                  <a:cubicBezTo>
                    <a:pt x="1750336" y="182009"/>
                    <a:pt x="1750837" y="157797"/>
                    <a:pt x="1757726" y="145609"/>
                  </a:cubicBezTo>
                  <a:lnTo>
                    <a:pt x="1759419" y="144136"/>
                  </a:lnTo>
                  <a:lnTo>
                    <a:pt x="1761629" y="144529"/>
                  </a:lnTo>
                  <a:cubicBezTo>
                    <a:pt x="1773803" y="151443"/>
                    <a:pt x="1786678" y="171954"/>
                    <a:pt x="1793889" y="198016"/>
                  </a:cubicBezTo>
                  <a:cubicBezTo>
                    <a:pt x="1795692" y="204531"/>
                    <a:pt x="1797012" y="210931"/>
                    <a:pt x="1797872" y="217056"/>
                  </a:cubicBezTo>
                  <a:lnTo>
                    <a:pt x="1798857" y="231165"/>
                  </a:lnTo>
                  <a:lnTo>
                    <a:pt x="1806681" y="219146"/>
                  </a:lnTo>
                  <a:cubicBezTo>
                    <a:pt x="1810409" y="214210"/>
                    <a:pt x="1814672" y="209258"/>
                    <a:pt x="1819414" y="204439"/>
                  </a:cubicBezTo>
                  <a:cubicBezTo>
                    <a:pt x="1838379" y="185164"/>
                    <a:pt x="1859597" y="173492"/>
                    <a:pt x="1873598" y="173364"/>
                  </a:cubicBezTo>
                  <a:lnTo>
                    <a:pt x="1875720" y="174093"/>
                  </a:lnTo>
                  <a:lnTo>
                    <a:pt x="1876484" y="176203"/>
                  </a:lnTo>
                  <a:cubicBezTo>
                    <a:pt x="1876583" y="190203"/>
                    <a:pt x="1865257" y="211609"/>
                    <a:pt x="1846292" y="230885"/>
                  </a:cubicBezTo>
                  <a:cubicBezTo>
                    <a:pt x="1836810" y="240523"/>
                    <a:pt x="1826764" y="248260"/>
                    <a:pt x="1817338" y="253603"/>
                  </a:cubicBezTo>
                  <a:lnTo>
                    <a:pt x="1814247" y="255011"/>
                  </a:lnTo>
                  <a:lnTo>
                    <a:pt x="1818193" y="255604"/>
                  </a:lnTo>
                  <a:cubicBezTo>
                    <a:pt x="1828723" y="258155"/>
                    <a:pt x="1840507" y="262837"/>
                    <a:pt x="1852270" y="269502"/>
                  </a:cubicBezTo>
                  <a:lnTo>
                    <a:pt x="1858079" y="273860"/>
                  </a:lnTo>
                  <a:lnTo>
                    <a:pt x="1867938" y="254626"/>
                  </a:lnTo>
                  <a:lnTo>
                    <a:pt x="1853177" y="241487"/>
                  </a:lnTo>
                  <a:lnTo>
                    <a:pt x="1852748" y="239284"/>
                  </a:lnTo>
                  <a:lnTo>
                    <a:pt x="1854193" y="237568"/>
                  </a:lnTo>
                  <a:cubicBezTo>
                    <a:pt x="1866269" y="230482"/>
                    <a:pt x="1890469" y="229587"/>
                    <a:pt x="1916645" y="236373"/>
                  </a:cubicBezTo>
                  <a:lnTo>
                    <a:pt x="1938665" y="245216"/>
                  </a:lnTo>
                  <a:lnTo>
                    <a:pt x="1939068" y="242409"/>
                  </a:lnTo>
                  <a:lnTo>
                    <a:pt x="1944768" y="231674"/>
                  </a:lnTo>
                  <a:lnTo>
                    <a:pt x="1938526" y="216833"/>
                  </a:lnTo>
                  <a:lnTo>
                    <a:pt x="1934317" y="187326"/>
                  </a:lnTo>
                  <a:lnTo>
                    <a:pt x="1923147" y="174704"/>
                  </a:lnTo>
                  <a:cubicBezTo>
                    <a:pt x="1917452" y="166314"/>
                    <a:pt x="1912869" y="157822"/>
                    <a:pt x="1909502" y="149759"/>
                  </a:cubicBezTo>
                  <a:lnTo>
                    <a:pt x="1903415" y="128303"/>
                  </a:lnTo>
                  <a:lnTo>
                    <a:pt x="1902470" y="128590"/>
                  </a:lnTo>
                  <a:lnTo>
                    <a:pt x="1902140" y="128327"/>
                  </a:lnTo>
                  <a:lnTo>
                    <a:pt x="1888738" y="145784"/>
                  </a:lnTo>
                  <a:cubicBezTo>
                    <a:pt x="1882630" y="152033"/>
                    <a:pt x="1875235" y="158231"/>
                    <a:pt x="1866844" y="163925"/>
                  </a:cubicBezTo>
                  <a:cubicBezTo>
                    <a:pt x="1844468" y="179110"/>
                    <a:pt x="1821374" y="186396"/>
                    <a:pt x="1807619" y="183777"/>
                  </a:cubicBezTo>
                  <a:lnTo>
                    <a:pt x="1805682" y="182646"/>
                  </a:lnTo>
                  <a:lnTo>
                    <a:pt x="1805346" y="180427"/>
                  </a:lnTo>
                  <a:cubicBezTo>
                    <a:pt x="1807993" y="166679"/>
                    <a:pt x="1823294" y="147908"/>
                    <a:pt x="1845670" y="132724"/>
                  </a:cubicBezTo>
                  <a:cubicBezTo>
                    <a:pt x="1856858" y="125132"/>
                    <a:pt x="1868225" y="119514"/>
                    <a:pt x="1878515" y="116122"/>
                  </a:cubicBezTo>
                  <a:lnTo>
                    <a:pt x="1881035" y="115532"/>
                  </a:lnTo>
                  <a:lnTo>
                    <a:pt x="1874414" y="113141"/>
                  </a:lnTo>
                  <a:cubicBezTo>
                    <a:pt x="1864588" y="108576"/>
                    <a:pt x="1853951" y="101674"/>
                    <a:pt x="1843722" y="92833"/>
                  </a:cubicBezTo>
                  <a:cubicBezTo>
                    <a:pt x="1823263" y="75150"/>
                    <a:pt x="1810248" y="54728"/>
                    <a:pt x="1809218" y="40765"/>
                  </a:cubicBezTo>
                  <a:lnTo>
                    <a:pt x="1809809" y="38600"/>
                  </a:lnTo>
                  <a:lnTo>
                    <a:pt x="1811865" y="37702"/>
                  </a:lnTo>
                  <a:cubicBezTo>
                    <a:pt x="1825830" y="36701"/>
                    <a:pt x="1847921" y="46622"/>
                    <a:pt x="1868380" y="64305"/>
                  </a:cubicBezTo>
                  <a:cubicBezTo>
                    <a:pt x="1878609" y="73147"/>
                    <a:pt x="1886977" y="82673"/>
                    <a:pt x="1892917" y="91734"/>
                  </a:cubicBezTo>
                  <a:lnTo>
                    <a:pt x="1894763" y="95181"/>
                  </a:lnTo>
                  <a:lnTo>
                    <a:pt x="1894412" y="93219"/>
                  </a:lnTo>
                  <a:cubicBezTo>
                    <a:pt x="1893454" y="82427"/>
                    <a:pt x="1894112" y="69764"/>
                    <a:pt x="1896654" y="56485"/>
                  </a:cubicBezTo>
                  <a:cubicBezTo>
                    <a:pt x="1901739" y="29927"/>
                    <a:pt x="1912917" y="8444"/>
                    <a:pt x="1924494" y="570"/>
                  </a:cubicBezTo>
                  <a:lnTo>
                    <a:pt x="1926665" y="0"/>
                  </a:lnTo>
                  <a:lnTo>
                    <a:pt x="1928471" y="1332"/>
                  </a:lnTo>
                  <a:cubicBezTo>
                    <a:pt x="1936321" y="12925"/>
                    <a:pt x="1938774" y="37017"/>
                    <a:pt x="1933689" y="63575"/>
                  </a:cubicBezTo>
                  <a:cubicBezTo>
                    <a:pt x="1932418" y="70215"/>
                    <a:pt x="1930766" y="76537"/>
                    <a:pt x="1928822" y="82409"/>
                  </a:cubicBezTo>
                  <a:lnTo>
                    <a:pt x="1923453" y="95494"/>
                  </a:lnTo>
                  <a:lnTo>
                    <a:pt x="1935793" y="88187"/>
                  </a:lnTo>
                  <a:cubicBezTo>
                    <a:pt x="1941322" y="85414"/>
                    <a:pt x="1947339" y="82864"/>
                    <a:pt x="1953725" y="80645"/>
                  </a:cubicBezTo>
                  <a:cubicBezTo>
                    <a:pt x="1979268" y="71769"/>
                    <a:pt x="2003461" y="70709"/>
                    <a:pt x="2016069" y="76798"/>
                  </a:cubicBezTo>
                  <a:lnTo>
                    <a:pt x="2017648" y="78392"/>
                  </a:lnTo>
                  <a:lnTo>
                    <a:pt x="2017398" y="80622"/>
                  </a:lnTo>
                  <a:cubicBezTo>
                    <a:pt x="2011283" y="93217"/>
                    <a:pt x="1991645" y="107387"/>
                    <a:pt x="1966102" y="116263"/>
                  </a:cubicBezTo>
                  <a:cubicBezTo>
                    <a:pt x="1953330" y="120701"/>
                    <a:pt x="1940896" y="123185"/>
                    <a:pt x="1930078" y="123798"/>
                  </a:cubicBezTo>
                  <a:lnTo>
                    <a:pt x="1926683" y="123690"/>
                  </a:lnTo>
                  <a:lnTo>
                    <a:pt x="1929958" y="125971"/>
                  </a:lnTo>
                  <a:cubicBezTo>
                    <a:pt x="1938267" y="132924"/>
                    <a:pt x="1946756" y="142343"/>
                    <a:pt x="1954348" y="153531"/>
                  </a:cubicBezTo>
                  <a:cubicBezTo>
                    <a:pt x="1961940" y="164718"/>
                    <a:pt x="1967558" y="176086"/>
                    <a:pt x="1970950" y="186375"/>
                  </a:cubicBezTo>
                  <a:lnTo>
                    <a:pt x="1972881" y="202053"/>
                  </a:lnTo>
                  <a:lnTo>
                    <a:pt x="1974869" y="206778"/>
                  </a:lnTo>
                  <a:cubicBezTo>
                    <a:pt x="1976671" y="213294"/>
                    <a:pt x="1977992" y="219693"/>
                    <a:pt x="1978851" y="225819"/>
                  </a:cubicBezTo>
                  <a:lnTo>
                    <a:pt x="1979837" y="239928"/>
                  </a:lnTo>
                  <a:lnTo>
                    <a:pt x="1987661" y="227909"/>
                  </a:lnTo>
                  <a:cubicBezTo>
                    <a:pt x="1991388" y="222973"/>
                    <a:pt x="1995652" y="218021"/>
                    <a:pt x="2000393" y="213202"/>
                  </a:cubicBezTo>
                  <a:cubicBezTo>
                    <a:pt x="2009876" y="203564"/>
                    <a:pt x="2019922" y="195827"/>
                    <a:pt x="2029347" y="190484"/>
                  </a:cubicBezTo>
                  <a:lnTo>
                    <a:pt x="2039393" y="187156"/>
                  </a:lnTo>
                  <a:lnTo>
                    <a:pt x="2039391" y="187155"/>
                  </a:lnTo>
                  <a:cubicBezTo>
                    <a:pt x="2020630" y="167681"/>
                    <a:pt x="2009530" y="146158"/>
                    <a:pt x="2009777" y="132160"/>
                  </a:cubicBezTo>
                  <a:lnTo>
                    <a:pt x="2010563" y="130058"/>
                  </a:lnTo>
                  <a:lnTo>
                    <a:pt x="2012692" y="129351"/>
                  </a:lnTo>
                  <a:cubicBezTo>
                    <a:pt x="2026690" y="129626"/>
                    <a:pt x="2047785" y="141519"/>
                    <a:pt x="2066547" y="160993"/>
                  </a:cubicBezTo>
                  <a:cubicBezTo>
                    <a:pt x="2071237" y="165862"/>
                    <a:pt x="2075448" y="170858"/>
                    <a:pt x="2079123" y="175833"/>
                  </a:cubicBezTo>
                  <a:lnTo>
                    <a:pt x="2086715" y="187766"/>
                  </a:lnTo>
                  <a:lnTo>
                    <a:pt x="2087865" y="173471"/>
                  </a:lnTo>
                  <a:cubicBezTo>
                    <a:pt x="2088788" y="167355"/>
                    <a:pt x="2090176" y="160969"/>
                    <a:pt x="2092047" y="154473"/>
                  </a:cubicBezTo>
                  <a:cubicBezTo>
                    <a:pt x="2099531" y="128488"/>
                    <a:pt x="2112621" y="108114"/>
                    <a:pt x="2124867" y="101328"/>
                  </a:cubicBezTo>
                  <a:lnTo>
                    <a:pt x="2127081" y="100957"/>
                  </a:lnTo>
                  <a:lnTo>
                    <a:pt x="2128757" y="102448"/>
                  </a:lnTo>
                  <a:cubicBezTo>
                    <a:pt x="2135518" y="114708"/>
                    <a:pt x="2135765" y="138924"/>
                    <a:pt x="2128281" y="164909"/>
                  </a:cubicBezTo>
                  <a:cubicBezTo>
                    <a:pt x="2124539" y="177902"/>
                    <a:pt x="2119396" y="189491"/>
                    <a:pt x="2113657" y="198681"/>
                  </a:cubicBezTo>
                  <a:lnTo>
                    <a:pt x="2111611" y="201392"/>
                  </a:lnTo>
                  <a:lnTo>
                    <a:pt x="2115362" y="200033"/>
                  </a:lnTo>
                  <a:cubicBezTo>
                    <a:pt x="2125835" y="197256"/>
                    <a:pt x="2138425" y="195756"/>
                    <a:pt x="2151944" y="196008"/>
                  </a:cubicBezTo>
                  <a:cubicBezTo>
                    <a:pt x="2178980" y="196511"/>
                    <a:pt x="2202048" y="203881"/>
                    <a:pt x="2211772" y="213954"/>
                  </a:cubicBezTo>
                  <a:lnTo>
                    <a:pt x="2212703" y="215996"/>
                  </a:lnTo>
                  <a:lnTo>
                    <a:pt x="2211697" y="218002"/>
                  </a:lnTo>
                  <a:cubicBezTo>
                    <a:pt x="2201604" y="227706"/>
                    <a:pt x="2178278" y="234212"/>
                    <a:pt x="2151242" y="233708"/>
                  </a:cubicBezTo>
                  <a:cubicBezTo>
                    <a:pt x="2141103" y="233520"/>
                    <a:pt x="2131522" y="232365"/>
                    <a:pt x="2122994" y="230465"/>
                  </a:cubicBezTo>
                  <a:lnTo>
                    <a:pt x="2101956" y="223060"/>
                  </a:lnTo>
                  <a:lnTo>
                    <a:pt x="2101646" y="223997"/>
                  </a:lnTo>
                  <a:lnTo>
                    <a:pt x="2101048" y="223914"/>
                  </a:lnTo>
                  <a:lnTo>
                    <a:pt x="2109959" y="273482"/>
                  </a:lnTo>
                  <a:cubicBezTo>
                    <a:pt x="2109707" y="287000"/>
                    <a:pt x="2107738" y="299526"/>
                    <a:pt x="2104574" y="309888"/>
                  </a:cubicBezTo>
                  <a:lnTo>
                    <a:pt x="2097032" y="323951"/>
                  </a:lnTo>
                  <a:lnTo>
                    <a:pt x="2130535" y="337407"/>
                  </a:lnTo>
                  <a:lnTo>
                    <a:pt x="2133718" y="339678"/>
                  </a:lnTo>
                  <a:lnTo>
                    <a:pt x="2132534" y="338075"/>
                  </a:lnTo>
                  <a:cubicBezTo>
                    <a:pt x="2126892" y="328825"/>
                    <a:pt x="2121871" y="317182"/>
                    <a:pt x="2118265" y="304151"/>
                  </a:cubicBezTo>
                  <a:cubicBezTo>
                    <a:pt x="2111055" y="278089"/>
                    <a:pt x="2111556" y="253878"/>
                    <a:pt x="2118445" y="241689"/>
                  </a:cubicBezTo>
                  <a:lnTo>
                    <a:pt x="2120138" y="240216"/>
                  </a:lnTo>
                  <a:lnTo>
                    <a:pt x="2122348" y="240609"/>
                  </a:lnTo>
                  <a:cubicBezTo>
                    <a:pt x="2134522" y="247523"/>
                    <a:pt x="2147397" y="268034"/>
                    <a:pt x="2154608" y="294096"/>
                  </a:cubicBezTo>
                  <a:cubicBezTo>
                    <a:pt x="2156411" y="300611"/>
                    <a:pt x="2157731" y="307011"/>
                    <a:pt x="2158590" y="313136"/>
                  </a:cubicBezTo>
                  <a:lnTo>
                    <a:pt x="2159576" y="327245"/>
                  </a:lnTo>
                  <a:lnTo>
                    <a:pt x="2167400" y="315227"/>
                  </a:lnTo>
                  <a:cubicBezTo>
                    <a:pt x="2171127" y="310290"/>
                    <a:pt x="2175391" y="305338"/>
                    <a:pt x="2180132" y="300519"/>
                  </a:cubicBezTo>
                  <a:cubicBezTo>
                    <a:pt x="2199098" y="281244"/>
                    <a:pt x="2220316" y="269572"/>
                    <a:pt x="2234316" y="269444"/>
                  </a:cubicBezTo>
                  <a:lnTo>
                    <a:pt x="2236439" y="270173"/>
                  </a:lnTo>
                  <a:lnTo>
                    <a:pt x="2237203" y="272283"/>
                  </a:lnTo>
                  <a:cubicBezTo>
                    <a:pt x="2237302" y="286284"/>
                    <a:pt x="2225976" y="307689"/>
                    <a:pt x="2207011" y="326965"/>
                  </a:cubicBezTo>
                  <a:cubicBezTo>
                    <a:pt x="2197529" y="336603"/>
                    <a:pt x="2187483" y="344340"/>
                    <a:pt x="2178057" y="349683"/>
                  </a:cubicBezTo>
                  <a:lnTo>
                    <a:pt x="2174966" y="351091"/>
                  </a:lnTo>
                  <a:lnTo>
                    <a:pt x="2178912" y="351684"/>
                  </a:lnTo>
                  <a:cubicBezTo>
                    <a:pt x="2189442" y="354235"/>
                    <a:pt x="2201226" y="358917"/>
                    <a:pt x="2212989" y="365582"/>
                  </a:cubicBezTo>
                  <a:lnTo>
                    <a:pt x="2218798" y="369941"/>
                  </a:lnTo>
                  <a:lnTo>
                    <a:pt x="2228657" y="350706"/>
                  </a:lnTo>
                  <a:lnTo>
                    <a:pt x="2213896" y="337567"/>
                  </a:lnTo>
                  <a:lnTo>
                    <a:pt x="2213467" y="335365"/>
                  </a:lnTo>
                  <a:lnTo>
                    <a:pt x="2214912" y="333648"/>
                  </a:lnTo>
                  <a:cubicBezTo>
                    <a:pt x="2226987" y="326562"/>
                    <a:pt x="2251188" y="325667"/>
                    <a:pt x="2277364" y="332453"/>
                  </a:cubicBezTo>
                  <a:cubicBezTo>
                    <a:pt x="2290452" y="335846"/>
                    <a:pt x="2302175" y="340678"/>
                    <a:pt x="2311515" y="346169"/>
                  </a:cubicBezTo>
                  <a:lnTo>
                    <a:pt x="2314698" y="348441"/>
                  </a:lnTo>
                  <a:lnTo>
                    <a:pt x="2313514" y="346837"/>
                  </a:lnTo>
                  <a:cubicBezTo>
                    <a:pt x="2307872" y="337588"/>
                    <a:pt x="2302850" y="325945"/>
                    <a:pt x="2299245" y="312914"/>
                  </a:cubicBezTo>
                  <a:lnTo>
                    <a:pt x="2295036" y="283406"/>
                  </a:lnTo>
                  <a:lnTo>
                    <a:pt x="2283866" y="270785"/>
                  </a:lnTo>
                  <a:lnTo>
                    <a:pt x="2264062" y="223913"/>
                  </a:lnTo>
                  <a:lnTo>
                    <a:pt x="2263189" y="224671"/>
                  </a:lnTo>
                  <a:lnTo>
                    <a:pt x="2262858" y="224407"/>
                  </a:lnTo>
                  <a:lnTo>
                    <a:pt x="2249457" y="241864"/>
                  </a:lnTo>
                  <a:cubicBezTo>
                    <a:pt x="2243349" y="248113"/>
                    <a:pt x="2235953" y="254311"/>
                    <a:pt x="2227562" y="260005"/>
                  </a:cubicBezTo>
                  <a:cubicBezTo>
                    <a:pt x="2205187" y="275190"/>
                    <a:pt x="2182092" y="282476"/>
                    <a:pt x="2168338" y="279857"/>
                  </a:cubicBezTo>
                  <a:lnTo>
                    <a:pt x="2166400" y="278726"/>
                  </a:lnTo>
                  <a:lnTo>
                    <a:pt x="2166065" y="276507"/>
                  </a:lnTo>
                  <a:cubicBezTo>
                    <a:pt x="2168712" y="262759"/>
                    <a:pt x="2184013" y="243989"/>
                    <a:pt x="2206389" y="228804"/>
                  </a:cubicBezTo>
                  <a:cubicBezTo>
                    <a:pt x="2217576" y="221212"/>
                    <a:pt x="2228944" y="215595"/>
                    <a:pt x="2239234" y="212202"/>
                  </a:cubicBezTo>
                  <a:lnTo>
                    <a:pt x="2241753" y="211612"/>
                  </a:lnTo>
                  <a:lnTo>
                    <a:pt x="2235133" y="209222"/>
                  </a:lnTo>
                  <a:cubicBezTo>
                    <a:pt x="2225307" y="204656"/>
                    <a:pt x="2214670" y="197754"/>
                    <a:pt x="2204441" y="188913"/>
                  </a:cubicBezTo>
                  <a:cubicBezTo>
                    <a:pt x="2183982" y="171230"/>
                    <a:pt x="2170967" y="150808"/>
                    <a:pt x="2169937" y="136845"/>
                  </a:cubicBezTo>
                  <a:lnTo>
                    <a:pt x="2170527" y="134681"/>
                  </a:lnTo>
                  <a:lnTo>
                    <a:pt x="2172584" y="133782"/>
                  </a:lnTo>
                  <a:cubicBezTo>
                    <a:pt x="2186549" y="132781"/>
                    <a:pt x="2208640" y="142703"/>
                    <a:pt x="2229099" y="160386"/>
                  </a:cubicBezTo>
                  <a:cubicBezTo>
                    <a:pt x="2239328" y="169227"/>
                    <a:pt x="2247696" y="178753"/>
                    <a:pt x="2253636" y="187815"/>
                  </a:cubicBezTo>
                  <a:lnTo>
                    <a:pt x="2255482" y="191262"/>
                  </a:lnTo>
                  <a:lnTo>
                    <a:pt x="2255131" y="189299"/>
                  </a:lnTo>
                  <a:cubicBezTo>
                    <a:pt x="2254173" y="178507"/>
                    <a:pt x="2254831" y="165845"/>
                    <a:pt x="2257373" y="152565"/>
                  </a:cubicBezTo>
                  <a:cubicBezTo>
                    <a:pt x="2262458" y="126007"/>
                    <a:pt x="2273636" y="104524"/>
                    <a:pt x="2285213" y="96651"/>
                  </a:cubicBezTo>
                  <a:lnTo>
                    <a:pt x="2287383" y="96080"/>
                  </a:lnTo>
                  <a:lnTo>
                    <a:pt x="2289189" y="97412"/>
                  </a:lnTo>
                  <a:cubicBezTo>
                    <a:pt x="2297040" y="109005"/>
                    <a:pt x="2299493" y="133097"/>
                    <a:pt x="2294408" y="159656"/>
                  </a:cubicBezTo>
                  <a:cubicBezTo>
                    <a:pt x="2293137" y="166296"/>
                    <a:pt x="2291485" y="172618"/>
                    <a:pt x="2289541" y="178490"/>
                  </a:cubicBezTo>
                  <a:lnTo>
                    <a:pt x="2284172" y="191575"/>
                  </a:lnTo>
                  <a:lnTo>
                    <a:pt x="2296512" y="184268"/>
                  </a:lnTo>
                  <a:cubicBezTo>
                    <a:pt x="2302041" y="181494"/>
                    <a:pt x="2308057" y="178944"/>
                    <a:pt x="2314443" y="176725"/>
                  </a:cubicBezTo>
                  <a:cubicBezTo>
                    <a:pt x="2339987" y="167849"/>
                    <a:pt x="2364180" y="166789"/>
                    <a:pt x="2376787" y="172878"/>
                  </a:cubicBezTo>
                  <a:lnTo>
                    <a:pt x="2378367" y="174472"/>
                  </a:lnTo>
                  <a:lnTo>
                    <a:pt x="2378116" y="176702"/>
                  </a:lnTo>
                  <a:cubicBezTo>
                    <a:pt x="2372001" y="189297"/>
                    <a:pt x="2352363" y="203467"/>
                    <a:pt x="2326820" y="212343"/>
                  </a:cubicBezTo>
                  <a:cubicBezTo>
                    <a:pt x="2314048" y="216781"/>
                    <a:pt x="2301615" y="219265"/>
                    <a:pt x="2290797" y="219879"/>
                  </a:cubicBezTo>
                  <a:lnTo>
                    <a:pt x="2287402" y="219771"/>
                  </a:lnTo>
                  <a:lnTo>
                    <a:pt x="2290676" y="222051"/>
                  </a:lnTo>
                  <a:cubicBezTo>
                    <a:pt x="2298986" y="229004"/>
                    <a:pt x="2307474" y="238423"/>
                    <a:pt x="2315067" y="249611"/>
                  </a:cubicBezTo>
                  <a:cubicBezTo>
                    <a:pt x="2322659" y="260799"/>
                    <a:pt x="2328276" y="272166"/>
                    <a:pt x="2331669" y="282456"/>
                  </a:cubicBezTo>
                  <a:lnTo>
                    <a:pt x="2333600" y="298133"/>
                  </a:lnTo>
                  <a:lnTo>
                    <a:pt x="2335588" y="302858"/>
                  </a:lnTo>
                  <a:cubicBezTo>
                    <a:pt x="2337390" y="309374"/>
                    <a:pt x="2338711" y="315774"/>
                    <a:pt x="2339570" y="321899"/>
                  </a:cubicBezTo>
                  <a:lnTo>
                    <a:pt x="2340556" y="336008"/>
                  </a:lnTo>
                  <a:lnTo>
                    <a:pt x="2348380" y="323989"/>
                  </a:lnTo>
                  <a:cubicBezTo>
                    <a:pt x="2352107" y="319053"/>
                    <a:pt x="2356371" y="314101"/>
                    <a:pt x="2361112" y="309282"/>
                  </a:cubicBezTo>
                  <a:cubicBezTo>
                    <a:pt x="2380077" y="290007"/>
                    <a:pt x="2401296" y="278335"/>
                    <a:pt x="2415296" y="278206"/>
                  </a:cubicBezTo>
                  <a:lnTo>
                    <a:pt x="2417418" y="278936"/>
                  </a:lnTo>
                  <a:lnTo>
                    <a:pt x="2418182" y="281046"/>
                  </a:lnTo>
                  <a:cubicBezTo>
                    <a:pt x="2418282" y="295046"/>
                    <a:pt x="2406956" y="316452"/>
                    <a:pt x="2387991" y="335727"/>
                  </a:cubicBezTo>
                  <a:cubicBezTo>
                    <a:pt x="2378508" y="345365"/>
                    <a:pt x="2368462" y="353102"/>
                    <a:pt x="2359037" y="358446"/>
                  </a:cubicBezTo>
                  <a:lnTo>
                    <a:pt x="2355946" y="359853"/>
                  </a:lnTo>
                  <a:lnTo>
                    <a:pt x="2359891" y="360447"/>
                  </a:lnTo>
                  <a:cubicBezTo>
                    <a:pt x="2370422" y="362998"/>
                    <a:pt x="2382205" y="367680"/>
                    <a:pt x="2393969" y="374345"/>
                  </a:cubicBezTo>
                  <a:cubicBezTo>
                    <a:pt x="2405733" y="381010"/>
                    <a:pt x="2415806" y="388711"/>
                    <a:pt x="2423407" y="396432"/>
                  </a:cubicBezTo>
                  <a:lnTo>
                    <a:pt x="2430642" y="407435"/>
                  </a:lnTo>
                  <a:lnTo>
                    <a:pt x="2431797" y="405258"/>
                  </a:lnTo>
                  <a:lnTo>
                    <a:pt x="2433835" y="404319"/>
                  </a:lnTo>
                  <a:lnTo>
                    <a:pt x="2435846" y="405316"/>
                  </a:lnTo>
                  <a:cubicBezTo>
                    <a:pt x="2445591" y="415368"/>
                    <a:pt x="2452195" y="438667"/>
                    <a:pt x="2451804" y="465706"/>
                  </a:cubicBezTo>
                  <a:cubicBezTo>
                    <a:pt x="2451706" y="472465"/>
                    <a:pt x="2451178" y="478978"/>
                    <a:pt x="2450285" y="485099"/>
                  </a:cubicBezTo>
                  <a:lnTo>
                    <a:pt x="2447272" y="498918"/>
                  </a:lnTo>
                  <a:lnTo>
                    <a:pt x="2458154" y="489577"/>
                  </a:lnTo>
                  <a:cubicBezTo>
                    <a:pt x="2463117" y="485885"/>
                    <a:pt x="2468598" y="482328"/>
                    <a:pt x="2474501" y="479033"/>
                  </a:cubicBezTo>
                  <a:cubicBezTo>
                    <a:pt x="2498113" y="465852"/>
                    <a:pt x="2521754" y="460602"/>
                    <a:pt x="2535228" y="464407"/>
                  </a:cubicBezTo>
                  <a:lnTo>
                    <a:pt x="2537060" y="465703"/>
                  </a:lnTo>
                  <a:lnTo>
                    <a:pt x="2537201" y="467942"/>
                  </a:lnTo>
                  <a:cubicBezTo>
                    <a:pt x="2533369" y="481408"/>
                    <a:pt x="2516493" y="498776"/>
                    <a:pt x="2492881" y="511957"/>
                  </a:cubicBezTo>
                  <a:cubicBezTo>
                    <a:pt x="2481075" y="518547"/>
                    <a:pt x="2469262" y="523155"/>
                    <a:pt x="2458716" y="525639"/>
                  </a:cubicBezTo>
                  <a:lnTo>
                    <a:pt x="2455354" y="526123"/>
                  </a:lnTo>
                  <a:lnTo>
                    <a:pt x="2458975" y="527800"/>
                  </a:lnTo>
                  <a:cubicBezTo>
                    <a:pt x="2468366" y="533203"/>
                    <a:pt x="2478363" y="541003"/>
                    <a:pt x="2487784" y="550701"/>
                  </a:cubicBezTo>
                  <a:cubicBezTo>
                    <a:pt x="2506627" y="570096"/>
                    <a:pt x="2517816" y="591572"/>
                    <a:pt x="2517629" y="605572"/>
                  </a:cubicBezTo>
                  <a:lnTo>
                    <a:pt x="2516851" y="607677"/>
                  </a:lnTo>
                  <a:lnTo>
                    <a:pt x="2514724" y="608393"/>
                  </a:lnTo>
                  <a:lnTo>
                    <a:pt x="2506944" y="605761"/>
                  </a:lnTo>
                  <a:lnTo>
                    <a:pt x="2514431" y="616084"/>
                  </a:lnTo>
                  <a:cubicBezTo>
                    <a:pt x="2517667" y="622019"/>
                    <a:pt x="2520408" y="627952"/>
                    <a:pt x="2522637" y="633721"/>
                  </a:cubicBezTo>
                  <a:lnTo>
                    <a:pt x="2526803" y="647237"/>
                  </a:lnTo>
                  <a:lnTo>
                    <a:pt x="2531691" y="633754"/>
                  </a:lnTo>
                  <a:cubicBezTo>
                    <a:pt x="2534199" y="628100"/>
                    <a:pt x="2537226" y="622309"/>
                    <a:pt x="2540747" y="616538"/>
                  </a:cubicBezTo>
                  <a:cubicBezTo>
                    <a:pt x="2554835" y="593456"/>
                    <a:pt x="2572845" y="577267"/>
                    <a:pt x="2586450" y="573960"/>
                  </a:cubicBezTo>
                  <a:lnTo>
                    <a:pt x="2588682" y="574188"/>
                  </a:lnTo>
                  <a:lnTo>
                    <a:pt x="2589906" y="576070"/>
                  </a:lnTo>
                  <a:lnTo>
                    <a:pt x="2589827" y="577123"/>
                  </a:lnTo>
                  <a:lnTo>
                    <a:pt x="2608697" y="551973"/>
                  </a:lnTo>
                  <a:lnTo>
                    <a:pt x="2610694" y="550328"/>
                  </a:lnTo>
                  <a:lnTo>
                    <a:pt x="2603700" y="551119"/>
                  </a:lnTo>
                  <a:cubicBezTo>
                    <a:pt x="2592868" y="551380"/>
                    <a:pt x="2580274" y="549907"/>
                    <a:pt x="2567186" y="546514"/>
                  </a:cubicBezTo>
                  <a:cubicBezTo>
                    <a:pt x="2541010" y="539728"/>
                    <a:pt x="2520293" y="527188"/>
                    <a:pt x="2513182" y="515127"/>
                  </a:cubicBezTo>
                  <a:lnTo>
                    <a:pt x="2512752" y="512925"/>
                  </a:lnTo>
                  <a:lnTo>
                    <a:pt x="2514198" y="511208"/>
                  </a:lnTo>
                  <a:cubicBezTo>
                    <a:pt x="2520236" y="507665"/>
                    <a:pt x="2529304" y="505670"/>
                    <a:pt x="2540136" y="505409"/>
                  </a:cubicBezTo>
                  <a:lnTo>
                    <a:pt x="2562699" y="508254"/>
                  </a:lnTo>
                  <a:lnTo>
                    <a:pt x="2556548" y="495684"/>
                  </a:lnTo>
                  <a:cubicBezTo>
                    <a:pt x="2553772" y="485211"/>
                    <a:pt x="2552271" y="472621"/>
                    <a:pt x="2552523" y="459102"/>
                  </a:cubicBezTo>
                  <a:cubicBezTo>
                    <a:pt x="2552775" y="445584"/>
                    <a:pt x="2554744" y="433058"/>
                    <a:pt x="2557908" y="422696"/>
                  </a:cubicBezTo>
                  <a:lnTo>
                    <a:pt x="2558880" y="420298"/>
                  </a:lnTo>
                  <a:lnTo>
                    <a:pt x="2553108" y="424327"/>
                  </a:lnTo>
                  <a:cubicBezTo>
                    <a:pt x="2543710" y="429719"/>
                    <a:pt x="2531937" y="434427"/>
                    <a:pt x="2518814" y="437683"/>
                  </a:cubicBezTo>
                  <a:cubicBezTo>
                    <a:pt x="2492568" y="444194"/>
                    <a:pt x="2468379" y="443046"/>
                    <a:pt x="2456379" y="435833"/>
                  </a:cubicBezTo>
                  <a:lnTo>
                    <a:pt x="2454952" y="434101"/>
                  </a:lnTo>
                  <a:lnTo>
                    <a:pt x="2455404" y="431903"/>
                  </a:lnTo>
                  <a:cubicBezTo>
                    <a:pt x="2462642" y="419918"/>
                    <a:pt x="2483489" y="407596"/>
                    <a:pt x="2509735" y="401085"/>
                  </a:cubicBezTo>
                  <a:cubicBezTo>
                    <a:pt x="2522858" y="397830"/>
                    <a:pt x="2535467" y="396489"/>
                    <a:pt x="2546295" y="396864"/>
                  </a:cubicBezTo>
                  <a:lnTo>
                    <a:pt x="2550176" y="397344"/>
                  </a:lnTo>
                  <a:lnTo>
                    <a:pt x="2548370" y="396499"/>
                  </a:lnTo>
                  <a:cubicBezTo>
                    <a:pt x="2539002" y="391056"/>
                    <a:pt x="2529037" y="383215"/>
                    <a:pt x="2519657" y="373478"/>
                  </a:cubicBezTo>
                  <a:cubicBezTo>
                    <a:pt x="2500895" y="354004"/>
                    <a:pt x="2489795" y="332481"/>
                    <a:pt x="2490042" y="318482"/>
                  </a:cubicBezTo>
                  <a:lnTo>
                    <a:pt x="2490828" y="316381"/>
                  </a:lnTo>
                  <a:lnTo>
                    <a:pt x="2492957" y="315673"/>
                  </a:lnTo>
                  <a:cubicBezTo>
                    <a:pt x="2506956" y="315949"/>
                    <a:pt x="2528050" y="327842"/>
                    <a:pt x="2546812" y="347316"/>
                  </a:cubicBezTo>
                  <a:cubicBezTo>
                    <a:pt x="2551502" y="352184"/>
                    <a:pt x="2555714" y="357181"/>
                    <a:pt x="2559389" y="362156"/>
                  </a:cubicBezTo>
                  <a:lnTo>
                    <a:pt x="2566980" y="374089"/>
                  </a:lnTo>
                  <a:lnTo>
                    <a:pt x="2568130" y="359794"/>
                  </a:lnTo>
                  <a:cubicBezTo>
                    <a:pt x="2569054" y="353678"/>
                    <a:pt x="2570441" y="347292"/>
                    <a:pt x="2572312" y="340796"/>
                  </a:cubicBezTo>
                  <a:cubicBezTo>
                    <a:pt x="2579796" y="314811"/>
                    <a:pt x="2592886" y="294436"/>
                    <a:pt x="2605133" y="287650"/>
                  </a:cubicBezTo>
                  <a:lnTo>
                    <a:pt x="2607346" y="287280"/>
                  </a:lnTo>
                  <a:lnTo>
                    <a:pt x="2609023" y="288771"/>
                  </a:lnTo>
                  <a:cubicBezTo>
                    <a:pt x="2615784" y="301031"/>
                    <a:pt x="2616031" y="325247"/>
                    <a:pt x="2608547" y="351232"/>
                  </a:cubicBezTo>
                  <a:cubicBezTo>
                    <a:pt x="2604804" y="364224"/>
                    <a:pt x="2599661" y="375814"/>
                    <a:pt x="2593922" y="385004"/>
                  </a:cubicBezTo>
                  <a:lnTo>
                    <a:pt x="2591876" y="387715"/>
                  </a:lnTo>
                  <a:lnTo>
                    <a:pt x="2595628" y="386356"/>
                  </a:lnTo>
                  <a:cubicBezTo>
                    <a:pt x="2606100" y="383579"/>
                    <a:pt x="2618691" y="382079"/>
                    <a:pt x="2632209" y="382330"/>
                  </a:cubicBezTo>
                  <a:cubicBezTo>
                    <a:pt x="2659245" y="382834"/>
                    <a:pt x="2682314" y="390204"/>
                    <a:pt x="2692038" y="400277"/>
                  </a:cubicBezTo>
                  <a:lnTo>
                    <a:pt x="2692968" y="402319"/>
                  </a:lnTo>
                  <a:lnTo>
                    <a:pt x="2691962" y="404325"/>
                  </a:lnTo>
                  <a:cubicBezTo>
                    <a:pt x="2681869" y="414029"/>
                    <a:pt x="2658543" y="420535"/>
                    <a:pt x="2631507" y="420031"/>
                  </a:cubicBezTo>
                  <a:cubicBezTo>
                    <a:pt x="2621368" y="419843"/>
                    <a:pt x="2611788" y="418688"/>
                    <a:pt x="2603260" y="416787"/>
                  </a:cubicBezTo>
                  <a:lnTo>
                    <a:pt x="2582221" y="409383"/>
                  </a:lnTo>
                  <a:lnTo>
                    <a:pt x="2581911" y="410319"/>
                  </a:lnTo>
                  <a:lnTo>
                    <a:pt x="2581314" y="410237"/>
                  </a:lnTo>
                  <a:lnTo>
                    <a:pt x="2590224" y="459805"/>
                  </a:lnTo>
                  <a:cubicBezTo>
                    <a:pt x="2589972" y="473323"/>
                    <a:pt x="2588004" y="485849"/>
                    <a:pt x="2584839" y="496211"/>
                  </a:cubicBezTo>
                  <a:lnTo>
                    <a:pt x="2577297" y="510274"/>
                  </a:lnTo>
                  <a:lnTo>
                    <a:pt x="2610801" y="523729"/>
                  </a:lnTo>
                  <a:lnTo>
                    <a:pt x="2613984" y="526001"/>
                  </a:lnTo>
                  <a:lnTo>
                    <a:pt x="2612799" y="524398"/>
                  </a:lnTo>
                  <a:cubicBezTo>
                    <a:pt x="2607158" y="515148"/>
                    <a:pt x="2602136" y="503505"/>
                    <a:pt x="2598531" y="490474"/>
                  </a:cubicBezTo>
                  <a:cubicBezTo>
                    <a:pt x="2591320" y="464412"/>
                    <a:pt x="2591821" y="440200"/>
                    <a:pt x="2598711" y="428012"/>
                  </a:cubicBezTo>
                  <a:lnTo>
                    <a:pt x="2600404" y="426539"/>
                  </a:lnTo>
                  <a:lnTo>
                    <a:pt x="2602613" y="426932"/>
                  </a:lnTo>
                  <a:cubicBezTo>
                    <a:pt x="2614787" y="433846"/>
                    <a:pt x="2627663" y="454357"/>
                    <a:pt x="2634873" y="480419"/>
                  </a:cubicBezTo>
                  <a:cubicBezTo>
                    <a:pt x="2636676" y="486934"/>
                    <a:pt x="2637996" y="493334"/>
                    <a:pt x="2638856" y="499459"/>
                  </a:cubicBezTo>
                  <a:lnTo>
                    <a:pt x="2639841" y="513568"/>
                  </a:lnTo>
                  <a:lnTo>
                    <a:pt x="2647666" y="501549"/>
                  </a:lnTo>
                  <a:cubicBezTo>
                    <a:pt x="2651393" y="496613"/>
                    <a:pt x="2655657" y="491661"/>
                    <a:pt x="2660398" y="486842"/>
                  </a:cubicBezTo>
                  <a:cubicBezTo>
                    <a:pt x="2679363" y="467567"/>
                    <a:pt x="2700582" y="455895"/>
                    <a:pt x="2714582" y="455767"/>
                  </a:cubicBezTo>
                  <a:lnTo>
                    <a:pt x="2716704" y="456496"/>
                  </a:lnTo>
                  <a:lnTo>
                    <a:pt x="2717468" y="458606"/>
                  </a:lnTo>
                  <a:cubicBezTo>
                    <a:pt x="2717567" y="472606"/>
                    <a:pt x="2706242" y="494012"/>
                    <a:pt x="2687276" y="513288"/>
                  </a:cubicBezTo>
                  <a:cubicBezTo>
                    <a:pt x="2677794" y="522926"/>
                    <a:pt x="2667748" y="530663"/>
                    <a:pt x="2658323" y="536006"/>
                  </a:cubicBezTo>
                  <a:lnTo>
                    <a:pt x="2655232" y="537414"/>
                  </a:lnTo>
                  <a:lnTo>
                    <a:pt x="2659177" y="538007"/>
                  </a:lnTo>
                  <a:cubicBezTo>
                    <a:pt x="2669707" y="540558"/>
                    <a:pt x="2681491" y="545240"/>
                    <a:pt x="2693255" y="551905"/>
                  </a:cubicBezTo>
                  <a:lnTo>
                    <a:pt x="2699063" y="556263"/>
                  </a:lnTo>
                  <a:lnTo>
                    <a:pt x="2708923" y="537029"/>
                  </a:lnTo>
                  <a:lnTo>
                    <a:pt x="2694161" y="523890"/>
                  </a:lnTo>
                  <a:lnTo>
                    <a:pt x="2693732" y="521687"/>
                  </a:lnTo>
                  <a:lnTo>
                    <a:pt x="2695178" y="519971"/>
                  </a:lnTo>
                  <a:cubicBezTo>
                    <a:pt x="2707253" y="512885"/>
                    <a:pt x="2731453" y="511990"/>
                    <a:pt x="2757629" y="518776"/>
                  </a:cubicBezTo>
                  <a:cubicBezTo>
                    <a:pt x="2770717" y="522169"/>
                    <a:pt x="2782440" y="527001"/>
                    <a:pt x="2791780" y="532492"/>
                  </a:cubicBezTo>
                  <a:lnTo>
                    <a:pt x="2794963" y="534764"/>
                  </a:lnTo>
                  <a:lnTo>
                    <a:pt x="2793779" y="533160"/>
                  </a:lnTo>
                  <a:cubicBezTo>
                    <a:pt x="2788137" y="523910"/>
                    <a:pt x="2783116" y="512267"/>
                    <a:pt x="2779510" y="499236"/>
                  </a:cubicBezTo>
                  <a:lnTo>
                    <a:pt x="2775301" y="469729"/>
                  </a:lnTo>
                  <a:lnTo>
                    <a:pt x="2764131" y="457107"/>
                  </a:lnTo>
                  <a:lnTo>
                    <a:pt x="2744327" y="410236"/>
                  </a:lnTo>
                  <a:lnTo>
                    <a:pt x="2743454" y="410993"/>
                  </a:lnTo>
                  <a:lnTo>
                    <a:pt x="2743124" y="410730"/>
                  </a:lnTo>
                  <a:lnTo>
                    <a:pt x="2729722" y="428187"/>
                  </a:lnTo>
                  <a:cubicBezTo>
                    <a:pt x="2723615" y="434436"/>
                    <a:pt x="2716219" y="440634"/>
                    <a:pt x="2707828" y="446328"/>
                  </a:cubicBezTo>
                  <a:cubicBezTo>
                    <a:pt x="2685452" y="461513"/>
                    <a:pt x="2662358" y="468799"/>
                    <a:pt x="2648604" y="466180"/>
                  </a:cubicBezTo>
                  <a:lnTo>
                    <a:pt x="2646666" y="465049"/>
                  </a:lnTo>
                  <a:lnTo>
                    <a:pt x="2646330" y="462830"/>
                  </a:lnTo>
                  <a:cubicBezTo>
                    <a:pt x="2648977" y="449082"/>
                    <a:pt x="2664278" y="430311"/>
                    <a:pt x="2686654" y="415127"/>
                  </a:cubicBezTo>
                  <a:cubicBezTo>
                    <a:pt x="2697842" y="407535"/>
                    <a:pt x="2709209" y="401917"/>
                    <a:pt x="2719499" y="398525"/>
                  </a:cubicBezTo>
                  <a:lnTo>
                    <a:pt x="2722019" y="397935"/>
                  </a:lnTo>
                  <a:lnTo>
                    <a:pt x="2715398" y="395544"/>
                  </a:lnTo>
                  <a:cubicBezTo>
                    <a:pt x="2705572" y="390979"/>
                    <a:pt x="2694935" y="384077"/>
                    <a:pt x="2684706" y="375236"/>
                  </a:cubicBezTo>
                  <a:cubicBezTo>
                    <a:pt x="2664248" y="357553"/>
                    <a:pt x="2651232" y="337131"/>
                    <a:pt x="2650202" y="323168"/>
                  </a:cubicBezTo>
                  <a:lnTo>
                    <a:pt x="2650793" y="321003"/>
                  </a:lnTo>
                  <a:lnTo>
                    <a:pt x="2652849" y="320105"/>
                  </a:lnTo>
                  <a:cubicBezTo>
                    <a:pt x="2666814" y="319104"/>
                    <a:pt x="2688905" y="329025"/>
                    <a:pt x="2709364" y="346708"/>
                  </a:cubicBezTo>
                  <a:cubicBezTo>
                    <a:pt x="2719593" y="355550"/>
                    <a:pt x="2727961" y="365076"/>
                    <a:pt x="2733901" y="374137"/>
                  </a:cubicBezTo>
                  <a:lnTo>
                    <a:pt x="2735748" y="377584"/>
                  </a:lnTo>
                  <a:lnTo>
                    <a:pt x="2735397" y="375622"/>
                  </a:lnTo>
                  <a:cubicBezTo>
                    <a:pt x="2734438" y="364830"/>
                    <a:pt x="2735096" y="352167"/>
                    <a:pt x="2737638" y="338888"/>
                  </a:cubicBezTo>
                  <a:cubicBezTo>
                    <a:pt x="2742723" y="312330"/>
                    <a:pt x="2753901" y="290847"/>
                    <a:pt x="2765478" y="282973"/>
                  </a:cubicBezTo>
                  <a:lnTo>
                    <a:pt x="2767649" y="282403"/>
                  </a:lnTo>
                  <a:lnTo>
                    <a:pt x="2769455" y="283735"/>
                  </a:lnTo>
                  <a:cubicBezTo>
                    <a:pt x="2777305" y="295328"/>
                    <a:pt x="2779758" y="319420"/>
                    <a:pt x="2774673" y="345978"/>
                  </a:cubicBezTo>
                  <a:cubicBezTo>
                    <a:pt x="2773402" y="352618"/>
                    <a:pt x="2771750" y="358940"/>
                    <a:pt x="2769806" y="364812"/>
                  </a:cubicBezTo>
                  <a:lnTo>
                    <a:pt x="2764437" y="377897"/>
                  </a:lnTo>
                  <a:lnTo>
                    <a:pt x="2776777" y="370590"/>
                  </a:lnTo>
                  <a:cubicBezTo>
                    <a:pt x="2782306" y="367817"/>
                    <a:pt x="2788323" y="365267"/>
                    <a:pt x="2794709" y="363048"/>
                  </a:cubicBezTo>
                  <a:cubicBezTo>
                    <a:pt x="2820252" y="354172"/>
                    <a:pt x="2844446" y="353112"/>
                    <a:pt x="2857053" y="359201"/>
                  </a:cubicBezTo>
                  <a:lnTo>
                    <a:pt x="2858632" y="360795"/>
                  </a:lnTo>
                  <a:lnTo>
                    <a:pt x="2858382" y="363025"/>
                  </a:lnTo>
                  <a:cubicBezTo>
                    <a:pt x="2852267" y="375620"/>
                    <a:pt x="2832629" y="389790"/>
                    <a:pt x="2807086" y="398666"/>
                  </a:cubicBezTo>
                  <a:cubicBezTo>
                    <a:pt x="2794314" y="403104"/>
                    <a:pt x="2781880" y="405588"/>
                    <a:pt x="2771062" y="406201"/>
                  </a:cubicBezTo>
                  <a:lnTo>
                    <a:pt x="2767668" y="406093"/>
                  </a:lnTo>
                  <a:lnTo>
                    <a:pt x="2770942" y="408374"/>
                  </a:lnTo>
                  <a:cubicBezTo>
                    <a:pt x="2779251" y="415327"/>
                    <a:pt x="2787740" y="424746"/>
                    <a:pt x="2795332" y="435934"/>
                  </a:cubicBezTo>
                  <a:cubicBezTo>
                    <a:pt x="2802924" y="447121"/>
                    <a:pt x="2808542" y="458489"/>
                    <a:pt x="2811934" y="468778"/>
                  </a:cubicBezTo>
                  <a:lnTo>
                    <a:pt x="2813865" y="484456"/>
                  </a:lnTo>
                  <a:lnTo>
                    <a:pt x="2815853" y="489181"/>
                  </a:lnTo>
                  <a:cubicBezTo>
                    <a:pt x="2817656" y="495697"/>
                    <a:pt x="2818976" y="502096"/>
                    <a:pt x="2819835" y="508222"/>
                  </a:cubicBezTo>
                  <a:lnTo>
                    <a:pt x="2820821" y="522331"/>
                  </a:lnTo>
                  <a:lnTo>
                    <a:pt x="2828645" y="510312"/>
                  </a:lnTo>
                  <a:cubicBezTo>
                    <a:pt x="2832373" y="505376"/>
                    <a:pt x="2836636" y="500424"/>
                    <a:pt x="2841378" y="495605"/>
                  </a:cubicBezTo>
                  <a:cubicBezTo>
                    <a:pt x="2860343" y="476329"/>
                    <a:pt x="2881561" y="464658"/>
                    <a:pt x="2895561" y="464529"/>
                  </a:cubicBezTo>
                  <a:lnTo>
                    <a:pt x="2897684" y="465259"/>
                  </a:lnTo>
                  <a:lnTo>
                    <a:pt x="2898448" y="467369"/>
                  </a:lnTo>
                  <a:cubicBezTo>
                    <a:pt x="2898547" y="481369"/>
                    <a:pt x="2887221" y="502774"/>
                    <a:pt x="2868256" y="522050"/>
                  </a:cubicBezTo>
                  <a:cubicBezTo>
                    <a:pt x="2858774" y="531688"/>
                    <a:pt x="2848728" y="539425"/>
                    <a:pt x="2839302" y="544768"/>
                  </a:cubicBezTo>
                  <a:lnTo>
                    <a:pt x="2836211" y="546176"/>
                  </a:lnTo>
                  <a:lnTo>
                    <a:pt x="2840157" y="546769"/>
                  </a:lnTo>
                  <a:cubicBezTo>
                    <a:pt x="2850687" y="549321"/>
                    <a:pt x="2862471" y="554003"/>
                    <a:pt x="2874234" y="560668"/>
                  </a:cubicBezTo>
                  <a:lnTo>
                    <a:pt x="2902023" y="581517"/>
                  </a:lnTo>
                  <a:lnTo>
                    <a:pt x="2902327" y="581127"/>
                  </a:lnTo>
                  <a:lnTo>
                    <a:pt x="2904497" y="580557"/>
                  </a:lnTo>
                  <a:lnTo>
                    <a:pt x="2906303" y="581889"/>
                  </a:lnTo>
                  <a:lnTo>
                    <a:pt x="2908867" y="590655"/>
                  </a:lnTo>
                  <a:lnTo>
                    <a:pt x="2918274" y="604962"/>
                  </a:lnTo>
                  <a:lnTo>
                    <a:pt x="2918119" y="607201"/>
                  </a:lnTo>
                  <a:lnTo>
                    <a:pt x="2916279" y="608485"/>
                  </a:lnTo>
                  <a:lnTo>
                    <a:pt x="2913704" y="608377"/>
                  </a:lnTo>
                  <a:lnTo>
                    <a:pt x="2911522" y="644132"/>
                  </a:lnTo>
                  <a:cubicBezTo>
                    <a:pt x="2910251" y="650772"/>
                    <a:pt x="2908599" y="657094"/>
                    <a:pt x="2906655" y="662967"/>
                  </a:cubicBezTo>
                  <a:lnTo>
                    <a:pt x="2901286" y="676051"/>
                  </a:lnTo>
                  <a:lnTo>
                    <a:pt x="2913626" y="668744"/>
                  </a:lnTo>
                  <a:cubicBezTo>
                    <a:pt x="2919155" y="665971"/>
                    <a:pt x="2925171" y="663421"/>
                    <a:pt x="2931557" y="661202"/>
                  </a:cubicBezTo>
                  <a:cubicBezTo>
                    <a:pt x="2957100" y="652326"/>
                    <a:pt x="2981294" y="651266"/>
                    <a:pt x="2993901" y="657355"/>
                  </a:cubicBezTo>
                  <a:lnTo>
                    <a:pt x="2995481" y="658949"/>
                  </a:lnTo>
                  <a:lnTo>
                    <a:pt x="2995230" y="661179"/>
                  </a:lnTo>
                  <a:cubicBezTo>
                    <a:pt x="2989115" y="673774"/>
                    <a:pt x="2969477" y="687944"/>
                    <a:pt x="2943934" y="696820"/>
                  </a:cubicBezTo>
                  <a:cubicBezTo>
                    <a:pt x="2931162" y="701258"/>
                    <a:pt x="2918728" y="703742"/>
                    <a:pt x="2907911" y="704355"/>
                  </a:cubicBezTo>
                  <a:lnTo>
                    <a:pt x="2904516" y="704247"/>
                  </a:lnTo>
                  <a:lnTo>
                    <a:pt x="2907790" y="706528"/>
                  </a:lnTo>
                  <a:cubicBezTo>
                    <a:pt x="2916100" y="713481"/>
                    <a:pt x="2924588" y="722900"/>
                    <a:pt x="2932180" y="734088"/>
                  </a:cubicBezTo>
                  <a:cubicBezTo>
                    <a:pt x="2939773" y="745275"/>
                    <a:pt x="2945390" y="756643"/>
                    <a:pt x="2948782" y="766933"/>
                  </a:cubicBezTo>
                  <a:lnTo>
                    <a:pt x="2950714" y="782610"/>
                  </a:lnTo>
                  <a:lnTo>
                    <a:pt x="2952701" y="787335"/>
                  </a:lnTo>
                  <a:cubicBezTo>
                    <a:pt x="2954504" y="793851"/>
                    <a:pt x="2955824" y="800250"/>
                    <a:pt x="2956684" y="806376"/>
                  </a:cubicBezTo>
                  <a:lnTo>
                    <a:pt x="2957669" y="820485"/>
                  </a:lnTo>
                  <a:lnTo>
                    <a:pt x="2965494" y="808466"/>
                  </a:lnTo>
                  <a:cubicBezTo>
                    <a:pt x="2969221" y="803530"/>
                    <a:pt x="2973485" y="798578"/>
                    <a:pt x="2978226" y="793759"/>
                  </a:cubicBezTo>
                  <a:cubicBezTo>
                    <a:pt x="2997191" y="774483"/>
                    <a:pt x="3018410" y="762812"/>
                    <a:pt x="3032410" y="762683"/>
                  </a:cubicBezTo>
                  <a:lnTo>
                    <a:pt x="3034532" y="763413"/>
                  </a:lnTo>
                  <a:lnTo>
                    <a:pt x="3035296" y="765523"/>
                  </a:lnTo>
                  <a:cubicBezTo>
                    <a:pt x="3035395" y="779523"/>
                    <a:pt x="3024070" y="800928"/>
                    <a:pt x="3005105" y="820204"/>
                  </a:cubicBezTo>
                  <a:cubicBezTo>
                    <a:pt x="2995622" y="829842"/>
                    <a:pt x="2985576" y="837579"/>
                    <a:pt x="2976151" y="842923"/>
                  </a:cubicBezTo>
                  <a:lnTo>
                    <a:pt x="2973060" y="844330"/>
                  </a:lnTo>
                  <a:lnTo>
                    <a:pt x="2977005" y="844923"/>
                  </a:lnTo>
                  <a:cubicBezTo>
                    <a:pt x="2987535" y="847475"/>
                    <a:pt x="2999319" y="852157"/>
                    <a:pt x="3011083" y="858822"/>
                  </a:cubicBezTo>
                  <a:cubicBezTo>
                    <a:pt x="3034610" y="872151"/>
                    <a:pt x="3051375" y="889626"/>
                    <a:pt x="3055123" y="903116"/>
                  </a:cubicBezTo>
                  <a:lnTo>
                    <a:pt x="3054968" y="905355"/>
                  </a:lnTo>
                  <a:lnTo>
                    <a:pt x="3053127" y="906639"/>
                  </a:lnTo>
                  <a:cubicBezTo>
                    <a:pt x="3039630" y="910358"/>
                    <a:pt x="3016022" y="904959"/>
                    <a:pt x="2992495" y="891629"/>
                  </a:cubicBezTo>
                  <a:cubicBezTo>
                    <a:pt x="2983672" y="886630"/>
                    <a:pt x="2975800" y="881049"/>
                    <a:pt x="2969209" y="875313"/>
                  </a:cubicBezTo>
                  <a:lnTo>
                    <a:pt x="2954244" y="858776"/>
                  </a:lnTo>
                  <a:lnTo>
                    <a:pt x="2953525" y="859452"/>
                  </a:lnTo>
                  <a:lnTo>
                    <a:pt x="2953112" y="859362"/>
                  </a:lnTo>
                  <a:lnTo>
                    <a:pt x="2948833" y="880951"/>
                  </a:lnTo>
                  <a:lnTo>
                    <a:pt x="2943754" y="892332"/>
                  </a:lnTo>
                  <a:lnTo>
                    <a:pt x="2950473" y="891996"/>
                  </a:lnTo>
                  <a:lnTo>
                    <a:pt x="2952324" y="893265"/>
                  </a:lnTo>
                  <a:lnTo>
                    <a:pt x="2952498" y="895502"/>
                  </a:lnTo>
                  <a:cubicBezTo>
                    <a:pt x="2950679" y="902262"/>
                    <a:pt x="2945614" y="910045"/>
                    <a:pt x="2938076" y="917828"/>
                  </a:cubicBezTo>
                  <a:lnTo>
                    <a:pt x="2916980" y="933925"/>
                  </a:lnTo>
                  <a:lnTo>
                    <a:pt x="2915158" y="936354"/>
                  </a:lnTo>
                  <a:cubicBezTo>
                    <a:pt x="2907437" y="943954"/>
                    <a:pt x="2899696" y="949083"/>
                    <a:pt x="2892951" y="950956"/>
                  </a:cubicBezTo>
                  <a:lnTo>
                    <a:pt x="2890712" y="950801"/>
                  </a:lnTo>
                  <a:lnTo>
                    <a:pt x="2889428" y="948960"/>
                  </a:lnTo>
                  <a:lnTo>
                    <a:pt x="2889459" y="948233"/>
                  </a:lnTo>
                  <a:lnTo>
                    <a:pt x="2874855" y="954328"/>
                  </a:lnTo>
                  <a:lnTo>
                    <a:pt x="2871500" y="954860"/>
                  </a:lnTo>
                  <a:lnTo>
                    <a:pt x="2875145" y="956484"/>
                  </a:lnTo>
                  <a:cubicBezTo>
                    <a:pt x="2884613" y="961751"/>
                    <a:pt x="2894722" y="969406"/>
                    <a:pt x="2904282" y="978966"/>
                  </a:cubicBezTo>
                  <a:cubicBezTo>
                    <a:pt x="2923403" y="998087"/>
                    <a:pt x="2934902" y="1019400"/>
                    <a:pt x="2934916" y="1033400"/>
                  </a:cubicBezTo>
                  <a:lnTo>
                    <a:pt x="2934169" y="1035517"/>
                  </a:lnTo>
                  <a:lnTo>
                    <a:pt x="2932053" y="1036263"/>
                  </a:lnTo>
                  <a:cubicBezTo>
                    <a:pt x="2918052" y="1036249"/>
                    <a:pt x="2896740" y="1024750"/>
                    <a:pt x="2877619" y="1005630"/>
                  </a:cubicBezTo>
                  <a:lnTo>
                    <a:pt x="2849355" y="963318"/>
                  </a:lnTo>
                  <a:lnTo>
                    <a:pt x="2848641" y="964225"/>
                  </a:lnTo>
                  <a:lnTo>
                    <a:pt x="2848267" y="964028"/>
                  </a:lnTo>
                  <a:lnTo>
                    <a:pt x="2838386" y="983695"/>
                  </a:lnTo>
                  <a:cubicBezTo>
                    <a:pt x="2833563" y="990981"/>
                    <a:pt x="2827464" y="998459"/>
                    <a:pt x="2820293" y="1005629"/>
                  </a:cubicBezTo>
                  <a:cubicBezTo>
                    <a:pt x="2801172" y="1024751"/>
                    <a:pt x="2779860" y="1036249"/>
                    <a:pt x="2765859" y="1036264"/>
                  </a:cubicBezTo>
                  <a:lnTo>
                    <a:pt x="2763743" y="1035517"/>
                  </a:lnTo>
                  <a:lnTo>
                    <a:pt x="2762996" y="1033401"/>
                  </a:lnTo>
                  <a:lnTo>
                    <a:pt x="2770995" y="1008579"/>
                  </a:lnTo>
                  <a:lnTo>
                    <a:pt x="2750081" y="1012547"/>
                  </a:lnTo>
                  <a:cubicBezTo>
                    <a:pt x="2739246" y="1012456"/>
                    <a:pt x="2726707" y="1010575"/>
                    <a:pt x="2713737" y="1006758"/>
                  </a:cubicBezTo>
                  <a:cubicBezTo>
                    <a:pt x="2704008" y="1003895"/>
                    <a:pt x="2695074" y="1000249"/>
                    <a:pt x="2687352" y="996162"/>
                  </a:cubicBezTo>
                  <a:lnTo>
                    <a:pt x="2669019" y="983458"/>
                  </a:lnTo>
                  <a:lnTo>
                    <a:pt x="2668473" y="984279"/>
                  </a:lnTo>
                  <a:lnTo>
                    <a:pt x="2668044" y="984095"/>
                  </a:lnTo>
                  <a:lnTo>
                    <a:pt x="2668790" y="1006283"/>
                  </a:lnTo>
                  <a:cubicBezTo>
                    <a:pt x="2668044" y="1014988"/>
                    <a:pt x="2666270" y="1024474"/>
                    <a:pt x="2663407" y="1034202"/>
                  </a:cubicBezTo>
                  <a:cubicBezTo>
                    <a:pt x="2655773" y="1060143"/>
                    <a:pt x="2642567" y="1080442"/>
                    <a:pt x="2630282" y="1087158"/>
                  </a:cubicBezTo>
                  <a:lnTo>
                    <a:pt x="2628067" y="1087515"/>
                  </a:lnTo>
                  <a:lnTo>
                    <a:pt x="2626398" y="1086015"/>
                  </a:lnTo>
                  <a:cubicBezTo>
                    <a:pt x="2619708" y="1073716"/>
                    <a:pt x="2619600" y="1049499"/>
                    <a:pt x="2627234" y="1023558"/>
                  </a:cubicBezTo>
                  <a:lnTo>
                    <a:pt x="2631885" y="1012983"/>
                  </a:lnTo>
                  <a:lnTo>
                    <a:pt x="2606337" y="1011914"/>
                  </a:lnTo>
                  <a:cubicBezTo>
                    <a:pt x="2595807" y="1009363"/>
                    <a:pt x="2584023" y="1004681"/>
                    <a:pt x="2572260" y="998016"/>
                  </a:cubicBezTo>
                  <a:cubicBezTo>
                    <a:pt x="2563437" y="993017"/>
                    <a:pt x="2555565" y="987435"/>
                    <a:pt x="2548974" y="981700"/>
                  </a:cubicBezTo>
                  <a:lnTo>
                    <a:pt x="2546332" y="978781"/>
                  </a:lnTo>
                  <a:lnTo>
                    <a:pt x="2540662" y="975698"/>
                  </a:lnTo>
                  <a:lnTo>
                    <a:pt x="2539743" y="973651"/>
                  </a:lnTo>
                  <a:lnTo>
                    <a:pt x="2540444" y="972273"/>
                  </a:lnTo>
                  <a:lnTo>
                    <a:pt x="2534008" y="965162"/>
                  </a:lnTo>
                  <a:lnTo>
                    <a:pt x="2533289" y="965838"/>
                  </a:lnTo>
                  <a:lnTo>
                    <a:pt x="2532876" y="965748"/>
                  </a:lnTo>
                  <a:lnTo>
                    <a:pt x="2528598" y="987337"/>
                  </a:lnTo>
                  <a:lnTo>
                    <a:pt x="2523519" y="998718"/>
                  </a:lnTo>
                  <a:lnTo>
                    <a:pt x="2530238" y="998382"/>
                  </a:lnTo>
                  <a:lnTo>
                    <a:pt x="2532089" y="999651"/>
                  </a:lnTo>
                  <a:lnTo>
                    <a:pt x="2532262" y="1001889"/>
                  </a:lnTo>
                  <a:cubicBezTo>
                    <a:pt x="2530443" y="1008649"/>
                    <a:pt x="2525378" y="1016431"/>
                    <a:pt x="2517840" y="1024214"/>
                  </a:cubicBezTo>
                  <a:lnTo>
                    <a:pt x="2496744" y="1040312"/>
                  </a:lnTo>
                  <a:lnTo>
                    <a:pt x="2494922" y="1042740"/>
                  </a:lnTo>
                  <a:cubicBezTo>
                    <a:pt x="2487201" y="1050341"/>
                    <a:pt x="2479460" y="1055469"/>
                    <a:pt x="2472715" y="1057342"/>
                  </a:cubicBezTo>
                  <a:lnTo>
                    <a:pt x="2470476" y="1057187"/>
                  </a:lnTo>
                  <a:lnTo>
                    <a:pt x="2469193" y="1055347"/>
                  </a:lnTo>
                  <a:lnTo>
                    <a:pt x="2469223" y="1054620"/>
                  </a:lnTo>
                  <a:lnTo>
                    <a:pt x="2454619" y="1060715"/>
                  </a:lnTo>
                  <a:lnTo>
                    <a:pt x="2451265" y="1061247"/>
                  </a:lnTo>
                  <a:lnTo>
                    <a:pt x="2454909" y="1062871"/>
                  </a:lnTo>
                  <a:cubicBezTo>
                    <a:pt x="2464378" y="1068137"/>
                    <a:pt x="2474486" y="1075792"/>
                    <a:pt x="2484047" y="1085353"/>
                  </a:cubicBezTo>
                  <a:cubicBezTo>
                    <a:pt x="2503167" y="1104474"/>
                    <a:pt x="2514666" y="1125786"/>
                    <a:pt x="2514681" y="1139787"/>
                  </a:cubicBezTo>
                  <a:lnTo>
                    <a:pt x="2513934" y="1141903"/>
                  </a:lnTo>
                  <a:lnTo>
                    <a:pt x="2511818" y="1142650"/>
                  </a:lnTo>
                  <a:cubicBezTo>
                    <a:pt x="2497817" y="1142636"/>
                    <a:pt x="2476504" y="1131137"/>
                    <a:pt x="2457383" y="1112016"/>
                  </a:cubicBezTo>
                  <a:lnTo>
                    <a:pt x="2429120" y="1069704"/>
                  </a:lnTo>
                  <a:lnTo>
                    <a:pt x="2428405" y="1070612"/>
                  </a:lnTo>
                  <a:lnTo>
                    <a:pt x="2428031" y="1070415"/>
                  </a:lnTo>
                  <a:lnTo>
                    <a:pt x="2418150" y="1090081"/>
                  </a:lnTo>
                  <a:cubicBezTo>
                    <a:pt x="2413327" y="1097367"/>
                    <a:pt x="2407229" y="1104846"/>
                    <a:pt x="2400058" y="1112016"/>
                  </a:cubicBezTo>
                  <a:cubicBezTo>
                    <a:pt x="2380937" y="1131137"/>
                    <a:pt x="2359625" y="1142636"/>
                    <a:pt x="2345623" y="1142650"/>
                  </a:cubicBezTo>
                  <a:lnTo>
                    <a:pt x="2343507" y="1141904"/>
                  </a:lnTo>
                  <a:lnTo>
                    <a:pt x="2342760" y="1139787"/>
                  </a:lnTo>
                  <a:lnTo>
                    <a:pt x="2350760" y="1114965"/>
                  </a:lnTo>
                  <a:lnTo>
                    <a:pt x="2329845" y="1118933"/>
                  </a:lnTo>
                  <a:cubicBezTo>
                    <a:pt x="2319011" y="1118842"/>
                    <a:pt x="2306472" y="1116961"/>
                    <a:pt x="2293501" y="1113144"/>
                  </a:cubicBezTo>
                  <a:cubicBezTo>
                    <a:pt x="2283773" y="1110282"/>
                    <a:pt x="2274838" y="1106636"/>
                    <a:pt x="2267116" y="1102548"/>
                  </a:cubicBezTo>
                  <a:lnTo>
                    <a:pt x="2248784" y="1089845"/>
                  </a:lnTo>
                  <a:lnTo>
                    <a:pt x="2248238" y="1090666"/>
                  </a:lnTo>
                  <a:lnTo>
                    <a:pt x="2247808" y="1090482"/>
                  </a:lnTo>
                  <a:lnTo>
                    <a:pt x="2248555" y="1112669"/>
                  </a:lnTo>
                  <a:cubicBezTo>
                    <a:pt x="2247808" y="1121375"/>
                    <a:pt x="2246035" y="1130860"/>
                    <a:pt x="2243172" y="1140588"/>
                  </a:cubicBezTo>
                  <a:cubicBezTo>
                    <a:pt x="2239355" y="1153559"/>
                    <a:pt x="2234145" y="1165119"/>
                    <a:pt x="2228354" y="1174276"/>
                  </a:cubicBezTo>
                  <a:lnTo>
                    <a:pt x="2224153" y="1178697"/>
                  </a:lnTo>
                  <a:lnTo>
                    <a:pt x="2229320" y="1180469"/>
                  </a:lnTo>
                  <a:cubicBezTo>
                    <a:pt x="2238689" y="1185910"/>
                    <a:pt x="2248653" y="1193752"/>
                    <a:pt x="2258034" y="1203489"/>
                  </a:cubicBezTo>
                  <a:cubicBezTo>
                    <a:pt x="2262724" y="1208358"/>
                    <a:pt x="2266935" y="1213354"/>
                    <a:pt x="2270610" y="1218329"/>
                  </a:cubicBezTo>
                  <a:lnTo>
                    <a:pt x="2278202" y="1230262"/>
                  </a:lnTo>
                  <a:lnTo>
                    <a:pt x="2279351" y="1215967"/>
                  </a:lnTo>
                  <a:cubicBezTo>
                    <a:pt x="2280275" y="1209851"/>
                    <a:pt x="2281663" y="1203466"/>
                    <a:pt x="2283534" y="1196969"/>
                  </a:cubicBezTo>
                  <a:cubicBezTo>
                    <a:pt x="2291018" y="1170984"/>
                    <a:pt x="2304108" y="1150610"/>
                    <a:pt x="2316354" y="1143824"/>
                  </a:cubicBezTo>
                  <a:lnTo>
                    <a:pt x="2318567" y="1143453"/>
                  </a:lnTo>
                  <a:lnTo>
                    <a:pt x="2320244" y="1144944"/>
                  </a:lnTo>
                  <a:cubicBezTo>
                    <a:pt x="2327005" y="1157205"/>
                    <a:pt x="2327252" y="1181420"/>
                    <a:pt x="2319768" y="1207405"/>
                  </a:cubicBezTo>
                  <a:cubicBezTo>
                    <a:pt x="2316026" y="1220398"/>
                    <a:pt x="2310883" y="1231988"/>
                    <a:pt x="2305144" y="1241178"/>
                  </a:cubicBezTo>
                  <a:lnTo>
                    <a:pt x="2303098" y="1243889"/>
                  </a:lnTo>
                  <a:lnTo>
                    <a:pt x="2306849" y="1242529"/>
                  </a:lnTo>
                  <a:cubicBezTo>
                    <a:pt x="2317322" y="1239752"/>
                    <a:pt x="2329912" y="1238252"/>
                    <a:pt x="2343431" y="1238503"/>
                  </a:cubicBezTo>
                  <a:cubicBezTo>
                    <a:pt x="2370467" y="1239007"/>
                    <a:pt x="2393535" y="1246377"/>
                    <a:pt x="2403259" y="1256450"/>
                  </a:cubicBezTo>
                  <a:lnTo>
                    <a:pt x="2404190" y="1258492"/>
                  </a:lnTo>
                  <a:lnTo>
                    <a:pt x="2403184" y="1260498"/>
                  </a:lnTo>
                  <a:cubicBezTo>
                    <a:pt x="2393091" y="1270202"/>
                    <a:pt x="2369765" y="1276708"/>
                    <a:pt x="2342728" y="1276204"/>
                  </a:cubicBezTo>
                  <a:cubicBezTo>
                    <a:pt x="2332589" y="1276016"/>
                    <a:pt x="2323009" y="1274861"/>
                    <a:pt x="2314481" y="1272961"/>
                  </a:cubicBezTo>
                  <a:lnTo>
                    <a:pt x="2293443" y="1265556"/>
                  </a:lnTo>
                  <a:lnTo>
                    <a:pt x="2293132" y="1266493"/>
                  </a:lnTo>
                  <a:lnTo>
                    <a:pt x="2292727" y="1266611"/>
                  </a:lnTo>
                  <a:lnTo>
                    <a:pt x="2299256" y="1287629"/>
                  </a:lnTo>
                  <a:cubicBezTo>
                    <a:pt x="2300838" y="1296222"/>
                    <a:pt x="2301634" y="1305839"/>
                    <a:pt x="2301446" y="1315978"/>
                  </a:cubicBezTo>
                  <a:cubicBezTo>
                    <a:pt x="2301194" y="1329496"/>
                    <a:pt x="2299225" y="1342022"/>
                    <a:pt x="2296061" y="1352385"/>
                  </a:cubicBezTo>
                  <a:lnTo>
                    <a:pt x="2288518" y="1366447"/>
                  </a:lnTo>
                  <a:lnTo>
                    <a:pt x="2322022" y="1379903"/>
                  </a:lnTo>
                  <a:lnTo>
                    <a:pt x="2325205" y="1382174"/>
                  </a:lnTo>
                  <a:lnTo>
                    <a:pt x="2324021" y="1380571"/>
                  </a:lnTo>
                  <a:cubicBezTo>
                    <a:pt x="2318379" y="1371321"/>
                    <a:pt x="2313357" y="1359678"/>
                    <a:pt x="2309752" y="1346647"/>
                  </a:cubicBezTo>
                  <a:cubicBezTo>
                    <a:pt x="2302541" y="1320585"/>
                    <a:pt x="2303043" y="1296374"/>
                    <a:pt x="2309932" y="1284185"/>
                  </a:cubicBezTo>
                  <a:lnTo>
                    <a:pt x="2311625" y="1282712"/>
                  </a:lnTo>
                  <a:lnTo>
                    <a:pt x="2313834" y="1283105"/>
                  </a:lnTo>
                  <a:cubicBezTo>
                    <a:pt x="2326008" y="1290020"/>
                    <a:pt x="2338884" y="1310530"/>
                    <a:pt x="2346095" y="1336592"/>
                  </a:cubicBezTo>
                  <a:cubicBezTo>
                    <a:pt x="2347897" y="1343107"/>
                    <a:pt x="2349218" y="1349507"/>
                    <a:pt x="2350077" y="1355633"/>
                  </a:cubicBezTo>
                  <a:lnTo>
                    <a:pt x="2351063" y="1369742"/>
                  </a:lnTo>
                  <a:lnTo>
                    <a:pt x="2358887" y="1357723"/>
                  </a:lnTo>
                  <a:cubicBezTo>
                    <a:pt x="2362614" y="1352787"/>
                    <a:pt x="2366878" y="1347835"/>
                    <a:pt x="2371619" y="1343015"/>
                  </a:cubicBezTo>
                  <a:cubicBezTo>
                    <a:pt x="2390584" y="1323740"/>
                    <a:pt x="2411803" y="1312068"/>
                    <a:pt x="2425803" y="1311940"/>
                  </a:cubicBezTo>
                  <a:lnTo>
                    <a:pt x="2427926" y="1312670"/>
                  </a:lnTo>
                  <a:lnTo>
                    <a:pt x="2428689" y="1314779"/>
                  </a:lnTo>
                  <a:cubicBezTo>
                    <a:pt x="2428789" y="1328780"/>
                    <a:pt x="2417463" y="1350185"/>
                    <a:pt x="2398498" y="1369461"/>
                  </a:cubicBezTo>
                  <a:cubicBezTo>
                    <a:pt x="2389016" y="1379099"/>
                    <a:pt x="2378969" y="1386836"/>
                    <a:pt x="2369544" y="1392179"/>
                  </a:cubicBezTo>
                  <a:lnTo>
                    <a:pt x="2366453" y="1393587"/>
                  </a:lnTo>
                  <a:lnTo>
                    <a:pt x="2370399" y="1394180"/>
                  </a:lnTo>
                  <a:cubicBezTo>
                    <a:pt x="2380929" y="1396731"/>
                    <a:pt x="2392712" y="1401413"/>
                    <a:pt x="2404476" y="1408078"/>
                  </a:cubicBezTo>
                  <a:lnTo>
                    <a:pt x="2410285" y="1412437"/>
                  </a:lnTo>
                  <a:lnTo>
                    <a:pt x="2420144" y="1393202"/>
                  </a:lnTo>
                  <a:lnTo>
                    <a:pt x="2405383" y="1380063"/>
                  </a:lnTo>
                  <a:lnTo>
                    <a:pt x="2404954" y="1377861"/>
                  </a:lnTo>
                  <a:lnTo>
                    <a:pt x="2406399" y="1376144"/>
                  </a:lnTo>
                  <a:cubicBezTo>
                    <a:pt x="2418474" y="1369058"/>
                    <a:pt x="2442674" y="1368163"/>
                    <a:pt x="2468850" y="1374949"/>
                  </a:cubicBezTo>
                  <a:cubicBezTo>
                    <a:pt x="2481939" y="1378343"/>
                    <a:pt x="2493662" y="1383174"/>
                    <a:pt x="2503002" y="1388665"/>
                  </a:cubicBezTo>
                  <a:lnTo>
                    <a:pt x="2506185" y="1390937"/>
                  </a:lnTo>
                  <a:lnTo>
                    <a:pt x="2505000" y="1389333"/>
                  </a:lnTo>
                  <a:cubicBezTo>
                    <a:pt x="2499359" y="1380083"/>
                    <a:pt x="2494337" y="1368440"/>
                    <a:pt x="2490732" y="1355409"/>
                  </a:cubicBezTo>
                  <a:lnTo>
                    <a:pt x="2486522" y="1325902"/>
                  </a:lnTo>
                  <a:lnTo>
                    <a:pt x="2475352" y="1313281"/>
                  </a:lnTo>
                  <a:cubicBezTo>
                    <a:pt x="2469658" y="1304890"/>
                    <a:pt x="2465074" y="1296398"/>
                    <a:pt x="2461707" y="1288335"/>
                  </a:cubicBezTo>
                  <a:lnTo>
                    <a:pt x="2455620" y="1266879"/>
                  </a:lnTo>
                  <a:lnTo>
                    <a:pt x="2454675" y="1267166"/>
                  </a:lnTo>
                  <a:lnTo>
                    <a:pt x="2454345" y="1266903"/>
                  </a:lnTo>
                  <a:lnTo>
                    <a:pt x="2440944" y="1284360"/>
                  </a:lnTo>
                  <a:cubicBezTo>
                    <a:pt x="2434836" y="1290609"/>
                    <a:pt x="2427440" y="1296807"/>
                    <a:pt x="2419049" y="1302501"/>
                  </a:cubicBezTo>
                  <a:cubicBezTo>
                    <a:pt x="2396674" y="1317686"/>
                    <a:pt x="2373579" y="1324972"/>
                    <a:pt x="2359825" y="1322353"/>
                  </a:cubicBezTo>
                  <a:lnTo>
                    <a:pt x="2357887" y="1321222"/>
                  </a:lnTo>
                  <a:lnTo>
                    <a:pt x="2357552" y="1319003"/>
                  </a:lnTo>
                  <a:cubicBezTo>
                    <a:pt x="2360199" y="1305255"/>
                    <a:pt x="2375500" y="1286485"/>
                    <a:pt x="2397876" y="1271300"/>
                  </a:cubicBezTo>
                  <a:cubicBezTo>
                    <a:pt x="2409063" y="1263708"/>
                    <a:pt x="2420431" y="1258090"/>
                    <a:pt x="2430721" y="1254698"/>
                  </a:cubicBezTo>
                  <a:lnTo>
                    <a:pt x="2433240" y="1254108"/>
                  </a:lnTo>
                  <a:lnTo>
                    <a:pt x="2426619" y="1251717"/>
                  </a:lnTo>
                  <a:cubicBezTo>
                    <a:pt x="2416794" y="1247152"/>
                    <a:pt x="2406157" y="1240251"/>
                    <a:pt x="2395928" y="1231409"/>
                  </a:cubicBezTo>
                  <a:cubicBezTo>
                    <a:pt x="2375469" y="1213726"/>
                    <a:pt x="2362454" y="1193304"/>
                    <a:pt x="2361424" y="1179341"/>
                  </a:cubicBezTo>
                  <a:lnTo>
                    <a:pt x="2362014" y="1177177"/>
                  </a:lnTo>
                  <a:lnTo>
                    <a:pt x="2364071" y="1176279"/>
                  </a:lnTo>
                  <a:cubicBezTo>
                    <a:pt x="2378036" y="1175277"/>
                    <a:pt x="2400127" y="1185199"/>
                    <a:pt x="2420585" y="1202882"/>
                  </a:cubicBezTo>
                  <a:cubicBezTo>
                    <a:pt x="2430814" y="1211723"/>
                    <a:pt x="2439183" y="1221249"/>
                    <a:pt x="2445123" y="1230311"/>
                  </a:cubicBezTo>
                  <a:lnTo>
                    <a:pt x="2446969" y="1233758"/>
                  </a:lnTo>
                  <a:lnTo>
                    <a:pt x="2446618" y="1231795"/>
                  </a:lnTo>
                  <a:cubicBezTo>
                    <a:pt x="2445660" y="1221003"/>
                    <a:pt x="2446317" y="1208341"/>
                    <a:pt x="2448860" y="1195061"/>
                  </a:cubicBezTo>
                  <a:cubicBezTo>
                    <a:pt x="2453944" y="1168503"/>
                    <a:pt x="2465123" y="1147020"/>
                    <a:pt x="2476700" y="1139146"/>
                  </a:cubicBezTo>
                  <a:lnTo>
                    <a:pt x="2478870" y="1138576"/>
                  </a:lnTo>
                  <a:lnTo>
                    <a:pt x="2480676" y="1139908"/>
                  </a:lnTo>
                  <a:cubicBezTo>
                    <a:pt x="2488526" y="1151501"/>
                    <a:pt x="2490980" y="1175593"/>
                    <a:pt x="2485895" y="1202152"/>
                  </a:cubicBezTo>
                  <a:cubicBezTo>
                    <a:pt x="2484624" y="1208791"/>
                    <a:pt x="2482972" y="1215114"/>
                    <a:pt x="2481028" y="1220986"/>
                  </a:cubicBezTo>
                  <a:lnTo>
                    <a:pt x="2475659" y="1234071"/>
                  </a:lnTo>
                  <a:lnTo>
                    <a:pt x="2487999" y="1226764"/>
                  </a:lnTo>
                  <a:cubicBezTo>
                    <a:pt x="2493528" y="1223990"/>
                    <a:pt x="2499544" y="1221440"/>
                    <a:pt x="2505930" y="1219221"/>
                  </a:cubicBezTo>
                  <a:cubicBezTo>
                    <a:pt x="2531473" y="1210345"/>
                    <a:pt x="2555667" y="1209285"/>
                    <a:pt x="2568274" y="1215374"/>
                  </a:cubicBezTo>
                  <a:lnTo>
                    <a:pt x="2569854" y="1216968"/>
                  </a:lnTo>
                  <a:lnTo>
                    <a:pt x="2569603" y="1219198"/>
                  </a:lnTo>
                  <a:cubicBezTo>
                    <a:pt x="2563488" y="1231793"/>
                    <a:pt x="2543850" y="1245963"/>
                    <a:pt x="2518307" y="1254839"/>
                  </a:cubicBezTo>
                  <a:cubicBezTo>
                    <a:pt x="2505535" y="1259277"/>
                    <a:pt x="2493101" y="1261761"/>
                    <a:pt x="2482284" y="1262375"/>
                  </a:cubicBezTo>
                  <a:lnTo>
                    <a:pt x="2478889" y="1262267"/>
                  </a:lnTo>
                  <a:lnTo>
                    <a:pt x="2482163" y="1264547"/>
                  </a:lnTo>
                  <a:cubicBezTo>
                    <a:pt x="2490473" y="1271500"/>
                    <a:pt x="2498961" y="1280919"/>
                    <a:pt x="2506553" y="1292107"/>
                  </a:cubicBezTo>
                  <a:cubicBezTo>
                    <a:pt x="2514146" y="1303295"/>
                    <a:pt x="2519763" y="1314662"/>
                    <a:pt x="2523155" y="1324952"/>
                  </a:cubicBezTo>
                  <a:lnTo>
                    <a:pt x="2525087" y="1340629"/>
                  </a:lnTo>
                  <a:lnTo>
                    <a:pt x="2527074" y="1345354"/>
                  </a:lnTo>
                  <a:cubicBezTo>
                    <a:pt x="2528877" y="1351870"/>
                    <a:pt x="2530197" y="1358270"/>
                    <a:pt x="2531057" y="1364395"/>
                  </a:cubicBezTo>
                  <a:lnTo>
                    <a:pt x="2532042" y="1378504"/>
                  </a:lnTo>
                  <a:lnTo>
                    <a:pt x="2539867" y="1366485"/>
                  </a:lnTo>
                  <a:cubicBezTo>
                    <a:pt x="2543594" y="1361549"/>
                    <a:pt x="2547858" y="1356597"/>
                    <a:pt x="2552599" y="1351778"/>
                  </a:cubicBezTo>
                  <a:cubicBezTo>
                    <a:pt x="2571564" y="1332502"/>
                    <a:pt x="2592783" y="1320831"/>
                    <a:pt x="2606783" y="1320703"/>
                  </a:cubicBezTo>
                  <a:lnTo>
                    <a:pt x="2608905" y="1321432"/>
                  </a:lnTo>
                  <a:lnTo>
                    <a:pt x="2609669" y="1323542"/>
                  </a:lnTo>
                  <a:cubicBezTo>
                    <a:pt x="2609768" y="1337542"/>
                    <a:pt x="2598443" y="1358948"/>
                    <a:pt x="2579478" y="1378224"/>
                  </a:cubicBezTo>
                  <a:cubicBezTo>
                    <a:pt x="2569995" y="1387861"/>
                    <a:pt x="2559949" y="1395598"/>
                    <a:pt x="2550524" y="1400942"/>
                  </a:cubicBezTo>
                  <a:lnTo>
                    <a:pt x="2547433" y="1402349"/>
                  </a:lnTo>
                  <a:lnTo>
                    <a:pt x="2551378" y="1402943"/>
                  </a:lnTo>
                  <a:cubicBezTo>
                    <a:pt x="2561908" y="1405494"/>
                    <a:pt x="2573692" y="1410176"/>
                    <a:pt x="2585456" y="1416841"/>
                  </a:cubicBezTo>
                  <a:lnTo>
                    <a:pt x="2607819" y="1433620"/>
                  </a:lnTo>
                  <a:lnTo>
                    <a:pt x="2620396" y="1419882"/>
                  </a:lnTo>
                  <a:cubicBezTo>
                    <a:pt x="2628821" y="1413071"/>
                    <a:pt x="2637025" y="1408721"/>
                    <a:pt x="2643921" y="1407514"/>
                  </a:cubicBezTo>
                  <a:lnTo>
                    <a:pt x="2646134" y="1407887"/>
                  </a:lnTo>
                  <a:lnTo>
                    <a:pt x="2647232" y="1409844"/>
                  </a:lnTo>
                  <a:cubicBezTo>
                    <a:pt x="2648425" y="1416742"/>
                    <a:pt x="2647103" y="1425933"/>
                    <a:pt x="2643537" y="1436164"/>
                  </a:cubicBezTo>
                  <a:lnTo>
                    <a:pt x="2629362" y="1463069"/>
                  </a:lnTo>
                  <a:lnTo>
                    <a:pt x="2629341" y="1463374"/>
                  </a:lnTo>
                  <a:lnTo>
                    <a:pt x="2629121" y="1463528"/>
                  </a:lnTo>
                  <a:lnTo>
                    <a:pt x="2626383" y="1468724"/>
                  </a:lnTo>
                  <a:cubicBezTo>
                    <a:pt x="2618602" y="1479782"/>
                    <a:pt x="2609956" y="1489057"/>
                    <a:pt x="2601531" y="1495868"/>
                  </a:cubicBezTo>
                  <a:lnTo>
                    <a:pt x="2598711" y="1497762"/>
                  </a:lnTo>
                  <a:lnTo>
                    <a:pt x="2602701" y="1497703"/>
                  </a:lnTo>
                  <a:cubicBezTo>
                    <a:pt x="2613506" y="1498499"/>
                    <a:pt x="2625896" y="1501192"/>
                    <a:pt x="2638591" y="1505846"/>
                  </a:cubicBezTo>
                  <a:cubicBezTo>
                    <a:pt x="2651285" y="1510499"/>
                    <a:pt x="2662482" y="1516450"/>
                    <a:pt x="2671243" y="1522825"/>
                  </a:cubicBezTo>
                  <a:lnTo>
                    <a:pt x="2681962" y="1534427"/>
                  </a:lnTo>
                  <a:lnTo>
                    <a:pt x="2686344" y="1537111"/>
                  </a:lnTo>
                  <a:cubicBezTo>
                    <a:pt x="2691611" y="1541349"/>
                    <a:pt x="2696418" y="1545775"/>
                    <a:pt x="2700691" y="1550247"/>
                  </a:cubicBezTo>
                  <a:lnTo>
                    <a:pt x="2709726" y="1561128"/>
                  </a:lnTo>
                  <a:lnTo>
                    <a:pt x="2709065" y="1546802"/>
                  </a:lnTo>
                  <a:cubicBezTo>
                    <a:pt x="2709210" y="1540619"/>
                    <a:pt x="2709782" y="1534109"/>
                    <a:pt x="2710819" y="1527428"/>
                  </a:cubicBezTo>
                  <a:cubicBezTo>
                    <a:pt x="2714968" y="1500708"/>
                    <a:pt x="2725385" y="1478846"/>
                    <a:pt x="2736678" y="1470570"/>
                  </a:cubicBezTo>
                  <a:lnTo>
                    <a:pt x="2738827" y="1469924"/>
                  </a:lnTo>
                  <a:lnTo>
                    <a:pt x="2740679" y="1471191"/>
                  </a:lnTo>
                  <a:cubicBezTo>
                    <a:pt x="2748931" y="1482501"/>
                    <a:pt x="2752228" y="1506493"/>
                    <a:pt x="2748079" y="1533214"/>
                  </a:cubicBezTo>
                  <a:cubicBezTo>
                    <a:pt x="2746005" y="1546574"/>
                    <a:pt x="2742364" y="1558720"/>
                    <a:pt x="2737829" y="1568560"/>
                  </a:cubicBezTo>
                  <a:lnTo>
                    <a:pt x="2736141" y="1571508"/>
                  </a:lnTo>
                  <a:lnTo>
                    <a:pt x="2739691" y="1569686"/>
                  </a:lnTo>
                  <a:cubicBezTo>
                    <a:pt x="2749730" y="1565611"/>
                    <a:pt x="2762031" y="1562536"/>
                    <a:pt x="2775473" y="1561081"/>
                  </a:cubicBezTo>
                  <a:cubicBezTo>
                    <a:pt x="2788915" y="1559627"/>
                    <a:pt x="2801590" y="1560001"/>
                    <a:pt x="2812269" y="1561834"/>
                  </a:cubicBezTo>
                  <a:lnTo>
                    <a:pt x="2836052" y="1570947"/>
                  </a:lnTo>
                  <a:lnTo>
                    <a:pt x="2834561" y="1563084"/>
                  </a:lnTo>
                  <a:cubicBezTo>
                    <a:pt x="2834652" y="1552250"/>
                    <a:pt x="2836533" y="1539711"/>
                    <a:pt x="2840350" y="1526740"/>
                  </a:cubicBezTo>
                  <a:cubicBezTo>
                    <a:pt x="2844167" y="1513770"/>
                    <a:pt x="2849377" y="1502209"/>
                    <a:pt x="2855168" y="1493052"/>
                  </a:cubicBezTo>
                  <a:lnTo>
                    <a:pt x="2856739" y="1490996"/>
                  </a:lnTo>
                  <a:lnTo>
                    <a:pt x="2850107" y="1493356"/>
                  </a:lnTo>
                  <a:cubicBezTo>
                    <a:pt x="2839619" y="1496072"/>
                    <a:pt x="2827020" y="1497500"/>
                    <a:pt x="2813503" y="1497171"/>
                  </a:cubicBezTo>
                  <a:cubicBezTo>
                    <a:pt x="2786470" y="1496512"/>
                    <a:pt x="2763444" y="1489009"/>
                    <a:pt x="2753778" y="1478880"/>
                  </a:cubicBezTo>
                  <a:lnTo>
                    <a:pt x="2752860" y="1476833"/>
                  </a:lnTo>
                  <a:lnTo>
                    <a:pt x="2753877" y="1474833"/>
                  </a:lnTo>
                  <a:cubicBezTo>
                    <a:pt x="2764025" y="1465187"/>
                    <a:pt x="2787389" y="1458816"/>
                    <a:pt x="2814423" y="1459475"/>
                  </a:cubicBezTo>
                  <a:cubicBezTo>
                    <a:pt x="2827939" y="1459804"/>
                    <a:pt x="2840454" y="1461845"/>
                    <a:pt x="2850797" y="1465069"/>
                  </a:cubicBezTo>
                  <a:lnTo>
                    <a:pt x="2854413" y="1466558"/>
                  </a:lnTo>
                  <a:lnTo>
                    <a:pt x="2852895" y="1465266"/>
                  </a:lnTo>
                  <a:cubicBezTo>
                    <a:pt x="2845299" y="1457540"/>
                    <a:pt x="2837763" y="1447343"/>
                    <a:pt x="2831290" y="1435473"/>
                  </a:cubicBezTo>
                  <a:cubicBezTo>
                    <a:pt x="2824817" y="1423602"/>
                    <a:pt x="2820327" y="1411744"/>
                    <a:pt x="2817947" y="1401174"/>
                  </a:cubicBezTo>
                  <a:lnTo>
                    <a:pt x="2817501" y="1383715"/>
                  </a:lnTo>
                  <a:lnTo>
                    <a:pt x="2810703" y="1378312"/>
                  </a:lnTo>
                  <a:lnTo>
                    <a:pt x="2783054" y="1335596"/>
                  </a:lnTo>
                  <a:lnTo>
                    <a:pt x="2782326" y="1336493"/>
                  </a:lnTo>
                  <a:lnTo>
                    <a:pt x="2781955" y="1336292"/>
                  </a:lnTo>
                  <a:lnTo>
                    <a:pt x="2771791" y="1355812"/>
                  </a:lnTo>
                  <a:cubicBezTo>
                    <a:pt x="2766863" y="1363028"/>
                    <a:pt x="2760657" y="1370417"/>
                    <a:pt x="2753384" y="1377483"/>
                  </a:cubicBezTo>
                  <a:cubicBezTo>
                    <a:pt x="2733988" y="1396326"/>
                    <a:pt x="2712512" y="1407516"/>
                    <a:pt x="2698512" y="1407327"/>
                  </a:cubicBezTo>
                  <a:lnTo>
                    <a:pt x="2696407" y="1406550"/>
                  </a:lnTo>
                  <a:lnTo>
                    <a:pt x="2695691" y="1404424"/>
                  </a:lnTo>
                  <a:cubicBezTo>
                    <a:pt x="2695908" y="1390425"/>
                    <a:pt x="2707714" y="1369280"/>
                    <a:pt x="2727109" y="1350437"/>
                  </a:cubicBezTo>
                  <a:cubicBezTo>
                    <a:pt x="2736807" y="1341016"/>
                    <a:pt x="2747025" y="1333508"/>
                    <a:pt x="2756568" y="1328379"/>
                  </a:cubicBezTo>
                  <a:lnTo>
                    <a:pt x="2758947" y="1327360"/>
                  </a:lnTo>
                  <a:lnTo>
                    <a:pt x="2752012" y="1326157"/>
                  </a:lnTo>
                  <a:cubicBezTo>
                    <a:pt x="2741542" y="1323368"/>
                    <a:pt x="2729867" y="1318421"/>
                    <a:pt x="2718257" y="1311492"/>
                  </a:cubicBezTo>
                  <a:cubicBezTo>
                    <a:pt x="2695036" y="1297634"/>
                    <a:pt x="2678669" y="1279786"/>
                    <a:pt x="2675227" y="1266215"/>
                  </a:cubicBezTo>
                  <a:lnTo>
                    <a:pt x="2675433" y="1263980"/>
                  </a:lnTo>
                  <a:lnTo>
                    <a:pt x="2677302" y="1262738"/>
                  </a:lnTo>
                  <a:cubicBezTo>
                    <a:pt x="2690880" y="1259325"/>
                    <a:pt x="2714360" y="1265255"/>
                    <a:pt x="2737580" y="1279113"/>
                  </a:cubicBezTo>
                  <a:cubicBezTo>
                    <a:pt x="2749191" y="1286042"/>
                    <a:pt x="2759088" y="1293968"/>
                    <a:pt x="2766512" y="1301859"/>
                  </a:cubicBezTo>
                  <a:lnTo>
                    <a:pt x="2768930" y="1304933"/>
                  </a:lnTo>
                  <a:lnTo>
                    <a:pt x="2768243" y="1303061"/>
                  </a:lnTo>
                  <a:cubicBezTo>
                    <a:pt x="2765423" y="1292600"/>
                    <a:pt x="2763869" y="1280016"/>
                    <a:pt x="2764065" y="1266497"/>
                  </a:cubicBezTo>
                  <a:cubicBezTo>
                    <a:pt x="2764456" y="1239459"/>
                    <a:pt x="2771730" y="1216361"/>
                    <a:pt x="2781762" y="1206594"/>
                  </a:cubicBezTo>
                  <a:lnTo>
                    <a:pt x="2783800" y="1205655"/>
                  </a:lnTo>
                  <a:lnTo>
                    <a:pt x="2785810" y="1206653"/>
                  </a:lnTo>
                  <a:cubicBezTo>
                    <a:pt x="2795556" y="1216705"/>
                    <a:pt x="2802160" y="1240004"/>
                    <a:pt x="2801769" y="1267042"/>
                  </a:cubicBezTo>
                  <a:cubicBezTo>
                    <a:pt x="2801671" y="1273801"/>
                    <a:pt x="2801143" y="1280315"/>
                    <a:pt x="2800249" y="1286435"/>
                  </a:cubicBezTo>
                  <a:lnTo>
                    <a:pt x="2797237" y="1300254"/>
                  </a:lnTo>
                  <a:lnTo>
                    <a:pt x="2808119" y="1290913"/>
                  </a:lnTo>
                  <a:cubicBezTo>
                    <a:pt x="2813082" y="1287221"/>
                    <a:pt x="2818563" y="1283664"/>
                    <a:pt x="2824466" y="1280369"/>
                  </a:cubicBezTo>
                  <a:cubicBezTo>
                    <a:pt x="2848077" y="1267188"/>
                    <a:pt x="2871719" y="1261939"/>
                    <a:pt x="2885192" y="1265743"/>
                  </a:cubicBezTo>
                  <a:lnTo>
                    <a:pt x="2887025" y="1267039"/>
                  </a:lnTo>
                  <a:lnTo>
                    <a:pt x="2887166" y="1269279"/>
                  </a:lnTo>
                  <a:cubicBezTo>
                    <a:pt x="2883334" y="1282745"/>
                    <a:pt x="2866457" y="1300113"/>
                    <a:pt x="2842846" y="1313293"/>
                  </a:cubicBezTo>
                  <a:cubicBezTo>
                    <a:pt x="2831040" y="1319883"/>
                    <a:pt x="2819227" y="1324491"/>
                    <a:pt x="2808681" y="1326976"/>
                  </a:cubicBezTo>
                  <a:lnTo>
                    <a:pt x="2805319" y="1327460"/>
                  </a:lnTo>
                  <a:lnTo>
                    <a:pt x="2808940" y="1329136"/>
                  </a:lnTo>
                  <a:cubicBezTo>
                    <a:pt x="2818331" y="1334539"/>
                    <a:pt x="2828328" y="1342339"/>
                    <a:pt x="2837749" y="1352037"/>
                  </a:cubicBezTo>
                  <a:cubicBezTo>
                    <a:pt x="2856592" y="1371432"/>
                    <a:pt x="2867781" y="1392909"/>
                    <a:pt x="2867594" y="1406908"/>
                  </a:cubicBezTo>
                  <a:lnTo>
                    <a:pt x="2866816" y="1409013"/>
                  </a:lnTo>
                  <a:lnTo>
                    <a:pt x="2864689" y="1409729"/>
                  </a:lnTo>
                  <a:lnTo>
                    <a:pt x="2856909" y="1407097"/>
                  </a:lnTo>
                  <a:lnTo>
                    <a:pt x="2864395" y="1417421"/>
                  </a:lnTo>
                  <a:cubicBezTo>
                    <a:pt x="2867632" y="1423356"/>
                    <a:pt x="2870372" y="1429288"/>
                    <a:pt x="2872602" y="1435058"/>
                  </a:cubicBezTo>
                  <a:lnTo>
                    <a:pt x="2876768" y="1448573"/>
                  </a:lnTo>
                  <a:lnTo>
                    <a:pt x="2881656" y="1435091"/>
                  </a:lnTo>
                  <a:cubicBezTo>
                    <a:pt x="2884164" y="1429436"/>
                    <a:pt x="2887191" y="1423645"/>
                    <a:pt x="2890712" y="1417875"/>
                  </a:cubicBezTo>
                  <a:cubicBezTo>
                    <a:pt x="2904800" y="1394793"/>
                    <a:pt x="2922810" y="1378604"/>
                    <a:pt x="2936415" y="1375297"/>
                  </a:cubicBezTo>
                  <a:lnTo>
                    <a:pt x="2938647" y="1375525"/>
                  </a:lnTo>
                  <a:lnTo>
                    <a:pt x="2939870" y="1377406"/>
                  </a:lnTo>
                  <a:lnTo>
                    <a:pt x="2939792" y="1378459"/>
                  </a:lnTo>
                  <a:lnTo>
                    <a:pt x="2958662" y="1353310"/>
                  </a:lnTo>
                  <a:lnTo>
                    <a:pt x="2960659" y="1351665"/>
                  </a:lnTo>
                  <a:lnTo>
                    <a:pt x="2953665" y="1352455"/>
                  </a:lnTo>
                  <a:cubicBezTo>
                    <a:pt x="2942833" y="1352716"/>
                    <a:pt x="2930239" y="1351243"/>
                    <a:pt x="2917151" y="1347850"/>
                  </a:cubicBezTo>
                  <a:cubicBezTo>
                    <a:pt x="2890975" y="1341064"/>
                    <a:pt x="2870258" y="1328524"/>
                    <a:pt x="2863147" y="1316464"/>
                  </a:cubicBezTo>
                  <a:lnTo>
                    <a:pt x="2862717" y="1314261"/>
                  </a:lnTo>
                  <a:lnTo>
                    <a:pt x="2864163" y="1312545"/>
                  </a:lnTo>
                  <a:cubicBezTo>
                    <a:pt x="2870200" y="1309002"/>
                    <a:pt x="2879269" y="1307007"/>
                    <a:pt x="2890101" y="1306745"/>
                  </a:cubicBezTo>
                  <a:lnTo>
                    <a:pt x="2912664" y="1309591"/>
                  </a:lnTo>
                  <a:lnTo>
                    <a:pt x="2906514" y="1297020"/>
                  </a:lnTo>
                  <a:cubicBezTo>
                    <a:pt x="2903737" y="1286548"/>
                    <a:pt x="2902236" y="1273957"/>
                    <a:pt x="2902488" y="1260439"/>
                  </a:cubicBezTo>
                  <a:cubicBezTo>
                    <a:pt x="2902740" y="1246921"/>
                    <a:pt x="2904709" y="1234394"/>
                    <a:pt x="2907873" y="1224032"/>
                  </a:cubicBezTo>
                  <a:lnTo>
                    <a:pt x="2908845" y="1221634"/>
                  </a:lnTo>
                  <a:lnTo>
                    <a:pt x="2903073" y="1225663"/>
                  </a:lnTo>
                  <a:cubicBezTo>
                    <a:pt x="2893675" y="1231055"/>
                    <a:pt x="2881902" y="1235763"/>
                    <a:pt x="2868779" y="1239019"/>
                  </a:cubicBezTo>
                  <a:cubicBezTo>
                    <a:pt x="2842533" y="1245530"/>
                    <a:pt x="2818344" y="1244382"/>
                    <a:pt x="2806344" y="1237169"/>
                  </a:cubicBezTo>
                  <a:lnTo>
                    <a:pt x="2804917" y="1235438"/>
                  </a:lnTo>
                  <a:lnTo>
                    <a:pt x="2805369" y="1233240"/>
                  </a:lnTo>
                  <a:cubicBezTo>
                    <a:pt x="2812606" y="1221255"/>
                    <a:pt x="2833454" y="1208933"/>
                    <a:pt x="2859700" y="1202422"/>
                  </a:cubicBezTo>
                  <a:cubicBezTo>
                    <a:pt x="2872823" y="1199166"/>
                    <a:pt x="2885432" y="1197825"/>
                    <a:pt x="2896260" y="1198200"/>
                  </a:cubicBezTo>
                  <a:lnTo>
                    <a:pt x="2900141" y="1198680"/>
                  </a:lnTo>
                  <a:lnTo>
                    <a:pt x="2898335" y="1197835"/>
                  </a:lnTo>
                  <a:cubicBezTo>
                    <a:pt x="2888967" y="1192393"/>
                    <a:pt x="2879002" y="1184551"/>
                    <a:pt x="2869622" y="1174814"/>
                  </a:cubicBezTo>
                  <a:cubicBezTo>
                    <a:pt x="2850860" y="1155341"/>
                    <a:pt x="2839760" y="1133818"/>
                    <a:pt x="2840007" y="1119819"/>
                  </a:cubicBezTo>
                  <a:lnTo>
                    <a:pt x="2840793" y="1117717"/>
                  </a:lnTo>
                  <a:lnTo>
                    <a:pt x="2842922" y="1117010"/>
                  </a:lnTo>
                  <a:cubicBezTo>
                    <a:pt x="2856921" y="1117285"/>
                    <a:pt x="2878015" y="1129178"/>
                    <a:pt x="2896777" y="1148652"/>
                  </a:cubicBezTo>
                  <a:cubicBezTo>
                    <a:pt x="2901467" y="1153521"/>
                    <a:pt x="2905678" y="1158517"/>
                    <a:pt x="2909354" y="1163492"/>
                  </a:cubicBezTo>
                  <a:lnTo>
                    <a:pt x="2916945" y="1175426"/>
                  </a:lnTo>
                  <a:lnTo>
                    <a:pt x="2918095" y="1161130"/>
                  </a:lnTo>
                  <a:cubicBezTo>
                    <a:pt x="2919019" y="1155015"/>
                    <a:pt x="2920406" y="1148629"/>
                    <a:pt x="2922277" y="1142132"/>
                  </a:cubicBezTo>
                  <a:cubicBezTo>
                    <a:pt x="2929761" y="1116148"/>
                    <a:pt x="2942851" y="1095773"/>
                    <a:pt x="2955097" y="1088987"/>
                  </a:cubicBezTo>
                  <a:lnTo>
                    <a:pt x="2957311" y="1088616"/>
                  </a:lnTo>
                  <a:lnTo>
                    <a:pt x="2958988" y="1090107"/>
                  </a:lnTo>
                  <a:cubicBezTo>
                    <a:pt x="2965749" y="1102368"/>
                    <a:pt x="2965996" y="1126583"/>
                    <a:pt x="2958512" y="1152568"/>
                  </a:cubicBezTo>
                  <a:cubicBezTo>
                    <a:pt x="2954769" y="1165561"/>
                    <a:pt x="2949626" y="1177151"/>
                    <a:pt x="2943887" y="1186341"/>
                  </a:cubicBezTo>
                  <a:lnTo>
                    <a:pt x="2941841" y="1189052"/>
                  </a:lnTo>
                  <a:lnTo>
                    <a:pt x="2945592" y="1187692"/>
                  </a:lnTo>
                  <a:cubicBezTo>
                    <a:pt x="2956065" y="1184915"/>
                    <a:pt x="2968656" y="1183415"/>
                    <a:pt x="2982174" y="1183667"/>
                  </a:cubicBezTo>
                  <a:cubicBezTo>
                    <a:pt x="3009210" y="1184170"/>
                    <a:pt x="3032278" y="1191540"/>
                    <a:pt x="3042003" y="1201613"/>
                  </a:cubicBezTo>
                  <a:lnTo>
                    <a:pt x="3042933" y="1203655"/>
                  </a:lnTo>
                  <a:lnTo>
                    <a:pt x="3041927" y="1205661"/>
                  </a:lnTo>
                  <a:cubicBezTo>
                    <a:pt x="3031834" y="1215365"/>
                    <a:pt x="3008508" y="1221871"/>
                    <a:pt x="2981472" y="1221367"/>
                  </a:cubicBezTo>
                  <a:cubicBezTo>
                    <a:pt x="2971333" y="1221179"/>
                    <a:pt x="2961753" y="1220025"/>
                    <a:pt x="2953224" y="1218124"/>
                  </a:cubicBezTo>
                  <a:lnTo>
                    <a:pt x="2932186" y="1210719"/>
                  </a:lnTo>
                  <a:lnTo>
                    <a:pt x="2931876" y="1211656"/>
                  </a:lnTo>
                  <a:lnTo>
                    <a:pt x="2931279" y="1211574"/>
                  </a:lnTo>
                  <a:lnTo>
                    <a:pt x="2940189" y="1261141"/>
                  </a:lnTo>
                  <a:cubicBezTo>
                    <a:pt x="2939937" y="1274659"/>
                    <a:pt x="2937969" y="1287186"/>
                    <a:pt x="2934804" y="1297548"/>
                  </a:cubicBezTo>
                  <a:lnTo>
                    <a:pt x="2927262" y="1311610"/>
                  </a:lnTo>
                  <a:lnTo>
                    <a:pt x="2960766" y="1325066"/>
                  </a:lnTo>
                  <a:lnTo>
                    <a:pt x="2963949" y="1327337"/>
                  </a:lnTo>
                  <a:lnTo>
                    <a:pt x="2962764" y="1325734"/>
                  </a:lnTo>
                  <a:cubicBezTo>
                    <a:pt x="2957122" y="1316484"/>
                    <a:pt x="2952101" y="1304841"/>
                    <a:pt x="2948495" y="1291810"/>
                  </a:cubicBezTo>
                  <a:cubicBezTo>
                    <a:pt x="2941285" y="1265748"/>
                    <a:pt x="2941786" y="1241537"/>
                    <a:pt x="2948676" y="1229348"/>
                  </a:cubicBezTo>
                  <a:lnTo>
                    <a:pt x="2950368" y="1227875"/>
                  </a:lnTo>
                  <a:lnTo>
                    <a:pt x="2952578" y="1228269"/>
                  </a:lnTo>
                  <a:cubicBezTo>
                    <a:pt x="2964752" y="1235183"/>
                    <a:pt x="2977627" y="1255693"/>
                    <a:pt x="2984838" y="1281755"/>
                  </a:cubicBezTo>
                  <a:cubicBezTo>
                    <a:pt x="2986641" y="1288271"/>
                    <a:pt x="2987961" y="1294670"/>
                    <a:pt x="2988821" y="1300796"/>
                  </a:cubicBezTo>
                  <a:lnTo>
                    <a:pt x="2989806" y="1314905"/>
                  </a:lnTo>
                  <a:lnTo>
                    <a:pt x="2997631" y="1302886"/>
                  </a:lnTo>
                  <a:cubicBezTo>
                    <a:pt x="3001358" y="1297950"/>
                    <a:pt x="3005622" y="1292998"/>
                    <a:pt x="3010363" y="1288179"/>
                  </a:cubicBezTo>
                  <a:cubicBezTo>
                    <a:pt x="3029328" y="1268903"/>
                    <a:pt x="3050546" y="1257231"/>
                    <a:pt x="3064547" y="1257103"/>
                  </a:cubicBezTo>
                  <a:lnTo>
                    <a:pt x="3066669" y="1257833"/>
                  </a:lnTo>
                  <a:lnTo>
                    <a:pt x="3067433" y="1259942"/>
                  </a:lnTo>
                  <a:cubicBezTo>
                    <a:pt x="3067532" y="1273943"/>
                    <a:pt x="3056207" y="1295349"/>
                    <a:pt x="3037241" y="1314624"/>
                  </a:cubicBezTo>
                  <a:cubicBezTo>
                    <a:pt x="3027759" y="1324262"/>
                    <a:pt x="3017713" y="1331999"/>
                    <a:pt x="3008288" y="1337343"/>
                  </a:cubicBezTo>
                  <a:lnTo>
                    <a:pt x="3005196" y="1338750"/>
                  </a:lnTo>
                  <a:lnTo>
                    <a:pt x="3009142" y="1339343"/>
                  </a:lnTo>
                  <a:cubicBezTo>
                    <a:pt x="3019672" y="1341894"/>
                    <a:pt x="3031456" y="1346576"/>
                    <a:pt x="3043220" y="1353241"/>
                  </a:cubicBezTo>
                  <a:lnTo>
                    <a:pt x="3049028" y="1357600"/>
                  </a:lnTo>
                  <a:lnTo>
                    <a:pt x="3058887" y="1338365"/>
                  </a:lnTo>
                  <a:lnTo>
                    <a:pt x="3044126" y="1325226"/>
                  </a:lnTo>
                  <a:lnTo>
                    <a:pt x="3043697" y="1323024"/>
                  </a:lnTo>
                  <a:lnTo>
                    <a:pt x="3045143" y="1321307"/>
                  </a:lnTo>
                  <a:cubicBezTo>
                    <a:pt x="3057218" y="1314221"/>
                    <a:pt x="3081418" y="1313326"/>
                    <a:pt x="3107594" y="1320112"/>
                  </a:cubicBezTo>
                  <a:cubicBezTo>
                    <a:pt x="3120682" y="1323506"/>
                    <a:pt x="3132405" y="1328337"/>
                    <a:pt x="3141745" y="1333828"/>
                  </a:cubicBezTo>
                  <a:lnTo>
                    <a:pt x="3144928" y="1336100"/>
                  </a:lnTo>
                  <a:lnTo>
                    <a:pt x="3143744" y="1334497"/>
                  </a:lnTo>
                  <a:cubicBezTo>
                    <a:pt x="3138102" y="1325247"/>
                    <a:pt x="3133081" y="1313603"/>
                    <a:pt x="3129475" y="1300573"/>
                  </a:cubicBezTo>
                  <a:lnTo>
                    <a:pt x="3125266" y="1271066"/>
                  </a:lnTo>
                  <a:lnTo>
                    <a:pt x="3114096" y="1258444"/>
                  </a:lnTo>
                  <a:lnTo>
                    <a:pt x="3094292" y="1211572"/>
                  </a:lnTo>
                  <a:lnTo>
                    <a:pt x="3093419" y="1212330"/>
                  </a:lnTo>
                  <a:lnTo>
                    <a:pt x="3093089" y="1212066"/>
                  </a:lnTo>
                  <a:lnTo>
                    <a:pt x="3079686" y="1229523"/>
                  </a:lnTo>
                  <a:cubicBezTo>
                    <a:pt x="3073580" y="1235772"/>
                    <a:pt x="3066184" y="1241970"/>
                    <a:pt x="3057793" y="1247665"/>
                  </a:cubicBezTo>
                  <a:cubicBezTo>
                    <a:pt x="3035417" y="1262849"/>
                    <a:pt x="3012323" y="1270135"/>
                    <a:pt x="2998568" y="1267516"/>
                  </a:cubicBezTo>
                  <a:lnTo>
                    <a:pt x="2996631" y="1266385"/>
                  </a:lnTo>
                  <a:lnTo>
                    <a:pt x="2996295" y="1264166"/>
                  </a:lnTo>
                  <a:cubicBezTo>
                    <a:pt x="2998942" y="1250418"/>
                    <a:pt x="3014243" y="1231648"/>
                    <a:pt x="3036619" y="1216463"/>
                  </a:cubicBezTo>
                  <a:cubicBezTo>
                    <a:pt x="3047807" y="1208871"/>
                    <a:pt x="3059174" y="1203254"/>
                    <a:pt x="3069464" y="1199861"/>
                  </a:cubicBezTo>
                  <a:lnTo>
                    <a:pt x="3071984" y="1199272"/>
                  </a:lnTo>
                  <a:lnTo>
                    <a:pt x="3065363" y="1196881"/>
                  </a:lnTo>
                  <a:cubicBezTo>
                    <a:pt x="3055537" y="1192315"/>
                    <a:pt x="3044900" y="1185414"/>
                    <a:pt x="3034671" y="1176572"/>
                  </a:cubicBezTo>
                  <a:cubicBezTo>
                    <a:pt x="3014213" y="1158889"/>
                    <a:pt x="3001197" y="1138467"/>
                    <a:pt x="3000167" y="1124504"/>
                  </a:cubicBezTo>
                  <a:lnTo>
                    <a:pt x="3000758" y="1122340"/>
                  </a:lnTo>
                  <a:lnTo>
                    <a:pt x="3002814" y="1121442"/>
                  </a:lnTo>
                  <a:cubicBezTo>
                    <a:pt x="3016779" y="1120440"/>
                    <a:pt x="3038870" y="1130362"/>
                    <a:pt x="3059329" y="1148045"/>
                  </a:cubicBezTo>
                  <a:cubicBezTo>
                    <a:pt x="3069558" y="1156886"/>
                    <a:pt x="3077926" y="1166412"/>
                    <a:pt x="3083866" y="1175474"/>
                  </a:cubicBezTo>
                  <a:lnTo>
                    <a:pt x="3085713" y="1178921"/>
                  </a:lnTo>
                  <a:lnTo>
                    <a:pt x="3085362" y="1176958"/>
                  </a:lnTo>
                  <a:cubicBezTo>
                    <a:pt x="3084403" y="1166166"/>
                    <a:pt x="3085061" y="1153504"/>
                    <a:pt x="3087603" y="1140224"/>
                  </a:cubicBezTo>
                  <a:cubicBezTo>
                    <a:pt x="3092688" y="1113666"/>
                    <a:pt x="3103866" y="1092183"/>
                    <a:pt x="3115443" y="1084310"/>
                  </a:cubicBezTo>
                  <a:lnTo>
                    <a:pt x="3117614" y="1083739"/>
                  </a:lnTo>
                  <a:lnTo>
                    <a:pt x="3119420" y="1085071"/>
                  </a:lnTo>
                  <a:cubicBezTo>
                    <a:pt x="3127270" y="1096664"/>
                    <a:pt x="3129723" y="1120756"/>
                    <a:pt x="3124638" y="1147315"/>
                  </a:cubicBezTo>
                  <a:cubicBezTo>
                    <a:pt x="3123367" y="1153954"/>
                    <a:pt x="3121715" y="1160277"/>
                    <a:pt x="3119771" y="1166149"/>
                  </a:cubicBezTo>
                  <a:lnTo>
                    <a:pt x="3114402" y="1179234"/>
                  </a:lnTo>
                  <a:lnTo>
                    <a:pt x="3126742" y="1171927"/>
                  </a:lnTo>
                  <a:cubicBezTo>
                    <a:pt x="3132271" y="1169153"/>
                    <a:pt x="3138288" y="1166603"/>
                    <a:pt x="3144674" y="1164384"/>
                  </a:cubicBezTo>
                  <a:cubicBezTo>
                    <a:pt x="3170217" y="1155508"/>
                    <a:pt x="3194411" y="1154448"/>
                    <a:pt x="3207018" y="1160537"/>
                  </a:cubicBezTo>
                  <a:lnTo>
                    <a:pt x="3208597" y="1162131"/>
                  </a:lnTo>
                  <a:lnTo>
                    <a:pt x="3208347" y="1164361"/>
                  </a:lnTo>
                  <a:cubicBezTo>
                    <a:pt x="3202232" y="1176956"/>
                    <a:pt x="3182594" y="1191127"/>
                    <a:pt x="3157051" y="1200002"/>
                  </a:cubicBezTo>
                  <a:cubicBezTo>
                    <a:pt x="3144279" y="1204440"/>
                    <a:pt x="3131845" y="1206924"/>
                    <a:pt x="3121027" y="1207538"/>
                  </a:cubicBezTo>
                  <a:lnTo>
                    <a:pt x="3117633" y="1207430"/>
                  </a:lnTo>
                  <a:lnTo>
                    <a:pt x="3120907" y="1209710"/>
                  </a:lnTo>
                  <a:cubicBezTo>
                    <a:pt x="3129216" y="1216663"/>
                    <a:pt x="3137705" y="1226082"/>
                    <a:pt x="3145297" y="1237270"/>
                  </a:cubicBezTo>
                  <a:cubicBezTo>
                    <a:pt x="3152889" y="1248458"/>
                    <a:pt x="3158507" y="1259825"/>
                    <a:pt x="3161899" y="1270115"/>
                  </a:cubicBezTo>
                  <a:lnTo>
                    <a:pt x="3163830" y="1285792"/>
                  </a:lnTo>
                  <a:lnTo>
                    <a:pt x="3165818" y="1290517"/>
                  </a:lnTo>
                  <a:cubicBezTo>
                    <a:pt x="3167621" y="1297033"/>
                    <a:pt x="3168941" y="1303433"/>
                    <a:pt x="3169800" y="1309558"/>
                  </a:cubicBezTo>
                  <a:lnTo>
                    <a:pt x="3170786" y="1323667"/>
                  </a:lnTo>
                  <a:lnTo>
                    <a:pt x="3178610" y="1311648"/>
                  </a:lnTo>
                  <a:cubicBezTo>
                    <a:pt x="3182337" y="1306712"/>
                    <a:pt x="3186601" y="1301760"/>
                    <a:pt x="3191342" y="1296941"/>
                  </a:cubicBezTo>
                  <a:cubicBezTo>
                    <a:pt x="3210308" y="1277665"/>
                    <a:pt x="3231526" y="1265994"/>
                    <a:pt x="3245526" y="1265866"/>
                  </a:cubicBezTo>
                  <a:lnTo>
                    <a:pt x="3247649" y="1266595"/>
                  </a:lnTo>
                  <a:lnTo>
                    <a:pt x="3248412" y="1268705"/>
                  </a:lnTo>
                  <a:cubicBezTo>
                    <a:pt x="3248512" y="1282705"/>
                    <a:pt x="3237186" y="1304111"/>
                    <a:pt x="3218221" y="1323387"/>
                  </a:cubicBezTo>
                  <a:cubicBezTo>
                    <a:pt x="3208739" y="1333024"/>
                    <a:pt x="3198693" y="1340761"/>
                    <a:pt x="3189267" y="1346105"/>
                  </a:cubicBezTo>
                  <a:lnTo>
                    <a:pt x="3186176" y="1347512"/>
                  </a:lnTo>
                  <a:lnTo>
                    <a:pt x="3190122" y="1348106"/>
                  </a:lnTo>
                  <a:cubicBezTo>
                    <a:pt x="3200652" y="1350657"/>
                    <a:pt x="3212435" y="1355339"/>
                    <a:pt x="3224199" y="1362004"/>
                  </a:cubicBezTo>
                  <a:cubicBezTo>
                    <a:pt x="3247727" y="1375334"/>
                    <a:pt x="3264492" y="1392808"/>
                    <a:pt x="3268239" y="1406299"/>
                  </a:cubicBezTo>
                  <a:lnTo>
                    <a:pt x="3268084" y="1408537"/>
                  </a:lnTo>
                  <a:lnTo>
                    <a:pt x="3266244" y="1409821"/>
                  </a:lnTo>
                  <a:cubicBezTo>
                    <a:pt x="3252746" y="1413541"/>
                    <a:pt x="3229138" y="1408141"/>
                    <a:pt x="3205612" y="1394811"/>
                  </a:cubicBezTo>
                  <a:cubicBezTo>
                    <a:pt x="3196789" y="1389813"/>
                    <a:pt x="3188917" y="1384231"/>
                    <a:pt x="3182326" y="1378496"/>
                  </a:cubicBezTo>
                  <a:lnTo>
                    <a:pt x="3167360" y="1361958"/>
                  </a:lnTo>
                  <a:lnTo>
                    <a:pt x="3166641" y="1362634"/>
                  </a:lnTo>
                  <a:lnTo>
                    <a:pt x="3166228" y="1362544"/>
                  </a:lnTo>
                  <a:lnTo>
                    <a:pt x="3161950" y="1384133"/>
                  </a:lnTo>
                  <a:lnTo>
                    <a:pt x="3156870" y="1395515"/>
                  </a:lnTo>
                  <a:lnTo>
                    <a:pt x="3163590" y="1395179"/>
                  </a:lnTo>
                  <a:lnTo>
                    <a:pt x="3165441" y="1396448"/>
                  </a:lnTo>
                  <a:lnTo>
                    <a:pt x="3165614" y="1398685"/>
                  </a:lnTo>
                  <a:cubicBezTo>
                    <a:pt x="3163795" y="1405445"/>
                    <a:pt x="3158730" y="1413228"/>
                    <a:pt x="3151192" y="1421010"/>
                  </a:cubicBezTo>
                  <a:lnTo>
                    <a:pt x="3130096" y="1437108"/>
                  </a:lnTo>
                  <a:lnTo>
                    <a:pt x="3128274" y="1439536"/>
                  </a:lnTo>
                  <a:cubicBezTo>
                    <a:pt x="3120553" y="1447137"/>
                    <a:pt x="3112812" y="1452265"/>
                    <a:pt x="3106067" y="1454138"/>
                  </a:cubicBezTo>
                  <a:lnTo>
                    <a:pt x="3103828" y="1453983"/>
                  </a:lnTo>
                  <a:lnTo>
                    <a:pt x="3102545" y="1452143"/>
                  </a:lnTo>
                  <a:lnTo>
                    <a:pt x="3102575" y="1451415"/>
                  </a:lnTo>
                  <a:lnTo>
                    <a:pt x="3087971" y="1457510"/>
                  </a:lnTo>
                  <a:lnTo>
                    <a:pt x="3084617" y="1458043"/>
                  </a:lnTo>
                  <a:lnTo>
                    <a:pt x="3088261" y="1459667"/>
                  </a:lnTo>
                  <a:cubicBezTo>
                    <a:pt x="3097730" y="1464933"/>
                    <a:pt x="3107838" y="1472588"/>
                    <a:pt x="3117399" y="1482149"/>
                  </a:cubicBezTo>
                  <a:cubicBezTo>
                    <a:pt x="3136519" y="1501270"/>
                    <a:pt x="3148018" y="1522582"/>
                    <a:pt x="3148033" y="1536583"/>
                  </a:cubicBezTo>
                  <a:lnTo>
                    <a:pt x="3147286" y="1538699"/>
                  </a:lnTo>
                  <a:lnTo>
                    <a:pt x="3145170" y="1539446"/>
                  </a:lnTo>
                  <a:cubicBezTo>
                    <a:pt x="3131169" y="1539432"/>
                    <a:pt x="3109856" y="1527933"/>
                    <a:pt x="3090735" y="1508812"/>
                  </a:cubicBezTo>
                  <a:lnTo>
                    <a:pt x="3062471" y="1466500"/>
                  </a:lnTo>
                  <a:lnTo>
                    <a:pt x="3061757" y="1467408"/>
                  </a:lnTo>
                  <a:lnTo>
                    <a:pt x="3061383" y="1467211"/>
                  </a:lnTo>
                  <a:lnTo>
                    <a:pt x="3051502" y="1486878"/>
                  </a:lnTo>
                  <a:cubicBezTo>
                    <a:pt x="3046679" y="1494163"/>
                    <a:pt x="3040580" y="1501642"/>
                    <a:pt x="3033410" y="1508812"/>
                  </a:cubicBezTo>
                  <a:cubicBezTo>
                    <a:pt x="3014289" y="1527933"/>
                    <a:pt x="2992977" y="1539432"/>
                    <a:pt x="2978975" y="1539446"/>
                  </a:cubicBezTo>
                  <a:lnTo>
                    <a:pt x="2976859" y="1538700"/>
                  </a:lnTo>
                  <a:lnTo>
                    <a:pt x="2976112" y="1536583"/>
                  </a:lnTo>
                  <a:lnTo>
                    <a:pt x="2984112" y="1511762"/>
                  </a:lnTo>
                  <a:lnTo>
                    <a:pt x="2963197" y="1515729"/>
                  </a:lnTo>
                  <a:cubicBezTo>
                    <a:pt x="2952363" y="1515638"/>
                    <a:pt x="2939823" y="1513756"/>
                    <a:pt x="2926853" y="1509940"/>
                  </a:cubicBezTo>
                  <a:cubicBezTo>
                    <a:pt x="2917124" y="1507077"/>
                    <a:pt x="2908190" y="1503431"/>
                    <a:pt x="2900468" y="1499344"/>
                  </a:cubicBezTo>
                  <a:lnTo>
                    <a:pt x="2882136" y="1486640"/>
                  </a:lnTo>
                  <a:lnTo>
                    <a:pt x="2881590" y="1487462"/>
                  </a:lnTo>
                  <a:lnTo>
                    <a:pt x="2881160" y="1487278"/>
                  </a:lnTo>
                  <a:lnTo>
                    <a:pt x="2881907" y="1509465"/>
                  </a:lnTo>
                  <a:cubicBezTo>
                    <a:pt x="2881160" y="1518171"/>
                    <a:pt x="2879386" y="1527656"/>
                    <a:pt x="2876524" y="1537384"/>
                  </a:cubicBezTo>
                  <a:cubicBezTo>
                    <a:pt x="2868890" y="1563326"/>
                    <a:pt x="2855684" y="1583624"/>
                    <a:pt x="2843399" y="1590340"/>
                  </a:cubicBezTo>
                  <a:lnTo>
                    <a:pt x="2841183" y="1590698"/>
                  </a:lnTo>
                  <a:lnTo>
                    <a:pt x="2839514" y="1589197"/>
                  </a:lnTo>
                  <a:lnTo>
                    <a:pt x="2836961" y="1575737"/>
                  </a:lnTo>
                  <a:lnTo>
                    <a:pt x="2815312" y="1589965"/>
                  </a:lnTo>
                  <a:cubicBezTo>
                    <a:pt x="2805272" y="1594040"/>
                    <a:pt x="2792972" y="1597116"/>
                    <a:pt x="2779529" y="1598570"/>
                  </a:cubicBezTo>
                  <a:cubicBezTo>
                    <a:pt x="2769448" y="1599660"/>
                    <a:pt x="2759798" y="1599723"/>
                    <a:pt x="2751099" y="1598913"/>
                  </a:cubicBezTo>
                  <a:lnTo>
                    <a:pt x="2728860" y="1594126"/>
                  </a:lnTo>
                  <a:lnTo>
                    <a:pt x="2729105" y="1595187"/>
                  </a:lnTo>
                  <a:lnTo>
                    <a:pt x="2728717" y="1595355"/>
                  </a:lnTo>
                  <a:lnTo>
                    <a:pt x="2737844" y="1615384"/>
                  </a:lnTo>
                  <a:lnTo>
                    <a:pt x="2740362" y="1627588"/>
                  </a:lnTo>
                  <a:lnTo>
                    <a:pt x="2745621" y="1623395"/>
                  </a:lnTo>
                  <a:lnTo>
                    <a:pt x="2747864" y="1623344"/>
                  </a:lnTo>
                  <a:lnTo>
                    <a:pt x="2749311" y="1625060"/>
                  </a:lnTo>
                  <a:cubicBezTo>
                    <a:pt x="2751780" y="1631611"/>
                    <a:pt x="2752210" y="1640886"/>
                    <a:pt x="2750631" y="1651605"/>
                  </a:cubicBezTo>
                  <a:lnTo>
                    <a:pt x="2742899" y="1676985"/>
                  </a:lnTo>
                  <a:lnTo>
                    <a:pt x="2742837" y="1680025"/>
                  </a:lnTo>
                  <a:cubicBezTo>
                    <a:pt x="2741004" y="1690703"/>
                    <a:pt x="2737711" y="1699386"/>
                    <a:pt x="2733328" y="1704844"/>
                  </a:cubicBezTo>
                  <a:lnTo>
                    <a:pt x="2731419" y="1706024"/>
                  </a:lnTo>
                  <a:lnTo>
                    <a:pt x="2729302" y="1705280"/>
                  </a:lnTo>
                  <a:lnTo>
                    <a:pt x="2728902" y="1704670"/>
                  </a:lnTo>
                  <a:lnTo>
                    <a:pt x="2720601" y="1718144"/>
                  </a:lnTo>
                  <a:lnTo>
                    <a:pt x="2718188" y="1720534"/>
                  </a:lnTo>
                  <a:lnTo>
                    <a:pt x="2722095" y="1719725"/>
                  </a:lnTo>
                  <a:cubicBezTo>
                    <a:pt x="2732857" y="1718475"/>
                    <a:pt x="2745533" y="1718791"/>
                    <a:pt x="2758876" y="1720974"/>
                  </a:cubicBezTo>
                  <a:cubicBezTo>
                    <a:pt x="2785563" y="1725340"/>
                    <a:pt x="2807339" y="1735934"/>
                    <a:pt x="2815523" y="1747294"/>
                  </a:cubicBezTo>
                  <a:lnTo>
                    <a:pt x="2816151" y="1749448"/>
                  </a:lnTo>
                  <a:lnTo>
                    <a:pt x="2814869" y="1751289"/>
                  </a:lnTo>
                  <a:cubicBezTo>
                    <a:pt x="2803492" y="1759450"/>
                    <a:pt x="2779475" y="1762552"/>
                    <a:pt x="2752788" y="1758186"/>
                  </a:cubicBezTo>
                  <a:cubicBezTo>
                    <a:pt x="2742781" y="1756549"/>
                    <a:pt x="2733464" y="1754037"/>
                    <a:pt x="2725295" y="1750936"/>
                  </a:cubicBezTo>
                  <a:lnTo>
                    <a:pt x="2705532" y="1740598"/>
                  </a:lnTo>
                  <a:lnTo>
                    <a:pt x="2705091" y="1741480"/>
                  </a:lnTo>
                  <a:lnTo>
                    <a:pt x="2704521" y="1741560"/>
                  </a:lnTo>
                  <a:lnTo>
                    <a:pt x="2706241" y="1791646"/>
                  </a:lnTo>
                  <a:cubicBezTo>
                    <a:pt x="2701875" y="1818332"/>
                    <a:pt x="2691281" y="1840109"/>
                    <a:pt x="2679921" y="1848292"/>
                  </a:cubicBezTo>
                  <a:lnTo>
                    <a:pt x="2679029" y="1848552"/>
                  </a:lnTo>
                  <a:lnTo>
                    <a:pt x="2679826" y="1849261"/>
                  </a:lnTo>
                  <a:cubicBezTo>
                    <a:pt x="2686587" y="1861522"/>
                    <a:pt x="2686834" y="1885737"/>
                    <a:pt x="2679350" y="1911722"/>
                  </a:cubicBezTo>
                  <a:cubicBezTo>
                    <a:pt x="2675608" y="1924715"/>
                    <a:pt x="2670465" y="1936305"/>
                    <a:pt x="2664726" y="1945495"/>
                  </a:cubicBezTo>
                  <a:lnTo>
                    <a:pt x="2662680" y="1948206"/>
                  </a:lnTo>
                  <a:lnTo>
                    <a:pt x="2666431" y="1946846"/>
                  </a:lnTo>
                  <a:cubicBezTo>
                    <a:pt x="2676904" y="1944069"/>
                    <a:pt x="2689494" y="1942569"/>
                    <a:pt x="2703013" y="1942820"/>
                  </a:cubicBezTo>
                  <a:cubicBezTo>
                    <a:pt x="2730049" y="1943324"/>
                    <a:pt x="2753117" y="1950694"/>
                    <a:pt x="2762841" y="1960767"/>
                  </a:cubicBezTo>
                  <a:lnTo>
                    <a:pt x="2763772" y="1962809"/>
                  </a:lnTo>
                  <a:lnTo>
                    <a:pt x="2762766" y="1964815"/>
                  </a:lnTo>
                  <a:cubicBezTo>
                    <a:pt x="2752673" y="1974519"/>
                    <a:pt x="2729347" y="1981025"/>
                    <a:pt x="2702311" y="1980521"/>
                  </a:cubicBezTo>
                  <a:cubicBezTo>
                    <a:pt x="2692172" y="1980333"/>
                    <a:pt x="2682591" y="1979178"/>
                    <a:pt x="2674063" y="1977278"/>
                  </a:cubicBezTo>
                  <a:lnTo>
                    <a:pt x="2653025" y="1969873"/>
                  </a:lnTo>
                  <a:lnTo>
                    <a:pt x="2652715" y="1970810"/>
                  </a:lnTo>
                  <a:lnTo>
                    <a:pt x="2652117" y="1970728"/>
                  </a:lnTo>
                  <a:lnTo>
                    <a:pt x="2661028" y="2020295"/>
                  </a:lnTo>
                  <a:cubicBezTo>
                    <a:pt x="2660776" y="2033813"/>
                    <a:pt x="2658807" y="2046339"/>
                    <a:pt x="2655643" y="2056701"/>
                  </a:cubicBezTo>
                  <a:lnTo>
                    <a:pt x="2648101" y="2070764"/>
                  </a:lnTo>
                  <a:lnTo>
                    <a:pt x="2681604" y="2084220"/>
                  </a:lnTo>
                  <a:lnTo>
                    <a:pt x="2684787" y="2086491"/>
                  </a:lnTo>
                  <a:lnTo>
                    <a:pt x="2683603" y="2084888"/>
                  </a:lnTo>
                  <a:cubicBezTo>
                    <a:pt x="2677961" y="2075638"/>
                    <a:pt x="2672939" y="2063995"/>
                    <a:pt x="2669334" y="2050964"/>
                  </a:cubicBezTo>
                  <a:cubicBezTo>
                    <a:pt x="2662123" y="2024902"/>
                    <a:pt x="2662625" y="2000691"/>
                    <a:pt x="2669514" y="1988502"/>
                  </a:cubicBezTo>
                  <a:lnTo>
                    <a:pt x="2671207" y="1987029"/>
                  </a:lnTo>
                  <a:lnTo>
                    <a:pt x="2673417" y="1987422"/>
                  </a:lnTo>
                  <a:cubicBezTo>
                    <a:pt x="2685591" y="1994337"/>
                    <a:pt x="2698466" y="2014847"/>
                    <a:pt x="2705677" y="2040909"/>
                  </a:cubicBezTo>
                  <a:cubicBezTo>
                    <a:pt x="2707479" y="2047424"/>
                    <a:pt x="2708800" y="2053824"/>
                    <a:pt x="2709659" y="2059950"/>
                  </a:cubicBezTo>
                  <a:lnTo>
                    <a:pt x="2710645" y="2074059"/>
                  </a:lnTo>
                  <a:lnTo>
                    <a:pt x="2718469" y="2062040"/>
                  </a:lnTo>
                  <a:cubicBezTo>
                    <a:pt x="2722196" y="2057103"/>
                    <a:pt x="2726460" y="2052152"/>
                    <a:pt x="2731201" y="2047332"/>
                  </a:cubicBezTo>
                  <a:cubicBezTo>
                    <a:pt x="2750167" y="2028057"/>
                    <a:pt x="2771385" y="2016385"/>
                    <a:pt x="2785385" y="2016257"/>
                  </a:cubicBezTo>
                  <a:lnTo>
                    <a:pt x="2787508" y="2016987"/>
                  </a:lnTo>
                  <a:lnTo>
                    <a:pt x="2788271" y="2019096"/>
                  </a:lnTo>
                  <a:cubicBezTo>
                    <a:pt x="2788371" y="2033097"/>
                    <a:pt x="2777045" y="2054502"/>
                    <a:pt x="2758080" y="2073778"/>
                  </a:cubicBezTo>
                  <a:cubicBezTo>
                    <a:pt x="2748598" y="2083416"/>
                    <a:pt x="2738552" y="2091153"/>
                    <a:pt x="2729126" y="2096496"/>
                  </a:cubicBezTo>
                  <a:lnTo>
                    <a:pt x="2726035" y="2097904"/>
                  </a:lnTo>
                  <a:lnTo>
                    <a:pt x="2729981" y="2098497"/>
                  </a:lnTo>
                  <a:cubicBezTo>
                    <a:pt x="2740511" y="2101048"/>
                    <a:pt x="2752294" y="2105730"/>
                    <a:pt x="2764058" y="2112395"/>
                  </a:cubicBezTo>
                  <a:lnTo>
                    <a:pt x="2769867" y="2116754"/>
                  </a:lnTo>
                  <a:lnTo>
                    <a:pt x="2779726" y="2097519"/>
                  </a:lnTo>
                  <a:lnTo>
                    <a:pt x="2764965" y="2084380"/>
                  </a:lnTo>
                  <a:lnTo>
                    <a:pt x="2764536" y="2082178"/>
                  </a:lnTo>
                  <a:lnTo>
                    <a:pt x="2765981" y="2080461"/>
                  </a:lnTo>
                  <a:cubicBezTo>
                    <a:pt x="2778056" y="2073375"/>
                    <a:pt x="2802257" y="2072480"/>
                    <a:pt x="2828432" y="2079266"/>
                  </a:cubicBezTo>
                  <a:cubicBezTo>
                    <a:pt x="2841521" y="2082660"/>
                    <a:pt x="2853244" y="2087491"/>
                    <a:pt x="2862584" y="2092982"/>
                  </a:cubicBezTo>
                  <a:lnTo>
                    <a:pt x="2865767" y="2095254"/>
                  </a:lnTo>
                  <a:lnTo>
                    <a:pt x="2864583" y="2093650"/>
                  </a:lnTo>
                  <a:cubicBezTo>
                    <a:pt x="2858941" y="2084400"/>
                    <a:pt x="2853919" y="2072757"/>
                    <a:pt x="2850314" y="2059726"/>
                  </a:cubicBezTo>
                  <a:lnTo>
                    <a:pt x="2846105" y="2030219"/>
                  </a:lnTo>
                  <a:lnTo>
                    <a:pt x="2834934" y="2017597"/>
                  </a:lnTo>
                  <a:lnTo>
                    <a:pt x="2815131" y="1970726"/>
                  </a:lnTo>
                  <a:lnTo>
                    <a:pt x="2814257" y="1971483"/>
                  </a:lnTo>
                  <a:lnTo>
                    <a:pt x="2813927" y="1971220"/>
                  </a:lnTo>
                  <a:lnTo>
                    <a:pt x="2800526" y="1988677"/>
                  </a:lnTo>
                  <a:cubicBezTo>
                    <a:pt x="2794418" y="1994926"/>
                    <a:pt x="2787022" y="2001124"/>
                    <a:pt x="2778631" y="2006818"/>
                  </a:cubicBezTo>
                  <a:cubicBezTo>
                    <a:pt x="2756256" y="2022003"/>
                    <a:pt x="2733161" y="2029289"/>
                    <a:pt x="2719407" y="2026670"/>
                  </a:cubicBezTo>
                  <a:lnTo>
                    <a:pt x="2717469" y="2025539"/>
                  </a:lnTo>
                  <a:lnTo>
                    <a:pt x="2717134" y="2023320"/>
                  </a:lnTo>
                  <a:cubicBezTo>
                    <a:pt x="2719781" y="2009572"/>
                    <a:pt x="2735082" y="1990802"/>
                    <a:pt x="2757458" y="1975617"/>
                  </a:cubicBezTo>
                  <a:cubicBezTo>
                    <a:pt x="2768645" y="1968025"/>
                    <a:pt x="2780013" y="1962407"/>
                    <a:pt x="2790303" y="1959015"/>
                  </a:cubicBezTo>
                  <a:lnTo>
                    <a:pt x="2792822" y="1958425"/>
                  </a:lnTo>
                  <a:lnTo>
                    <a:pt x="2786201" y="1956034"/>
                  </a:lnTo>
                  <a:cubicBezTo>
                    <a:pt x="2776376" y="1951469"/>
                    <a:pt x="2765739" y="1944568"/>
                    <a:pt x="2755510" y="1935726"/>
                  </a:cubicBezTo>
                  <a:cubicBezTo>
                    <a:pt x="2735051" y="1918043"/>
                    <a:pt x="2722036" y="1897621"/>
                    <a:pt x="2721006" y="1883658"/>
                  </a:cubicBezTo>
                  <a:lnTo>
                    <a:pt x="2721596" y="1881494"/>
                  </a:lnTo>
                  <a:lnTo>
                    <a:pt x="2723653" y="1880595"/>
                  </a:lnTo>
                  <a:cubicBezTo>
                    <a:pt x="2737618" y="1879594"/>
                    <a:pt x="2759709" y="1889516"/>
                    <a:pt x="2780168" y="1907199"/>
                  </a:cubicBezTo>
                  <a:cubicBezTo>
                    <a:pt x="2790397" y="1916040"/>
                    <a:pt x="2798765" y="1925566"/>
                    <a:pt x="2804705" y="1934628"/>
                  </a:cubicBezTo>
                  <a:lnTo>
                    <a:pt x="2806551" y="1938075"/>
                  </a:lnTo>
                  <a:lnTo>
                    <a:pt x="2806200" y="1936112"/>
                  </a:lnTo>
                  <a:cubicBezTo>
                    <a:pt x="2805242" y="1925320"/>
                    <a:pt x="2805899" y="1912658"/>
                    <a:pt x="2808442" y="1899378"/>
                  </a:cubicBezTo>
                  <a:cubicBezTo>
                    <a:pt x="2813527" y="1872820"/>
                    <a:pt x="2824705" y="1851337"/>
                    <a:pt x="2836282" y="1843463"/>
                  </a:cubicBezTo>
                  <a:lnTo>
                    <a:pt x="2838452" y="1842893"/>
                  </a:lnTo>
                  <a:lnTo>
                    <a:pt x="2840258" y="1844225"/>
                  </a:lnTo>
                  <a:cubicBezTo>
                    <a:pt x="2848109" y="1855818"/>
                    <a:pt x="2850562" y="1879910"/>
                    <a:pt x="2845477" y="1906469"/>
                  </a:cubicBezTo>
                  <a:cubicBezTo>
                    <a:pt x="2844206" y="1913108"/>
                    <a:pt x="2842554" y="1919431"/>
                    <a:pt x="2840610" y="1925303"/>
                  </a:cubicBezTo>
                  <a:lnTo>
                    <a:pt x="2835241" y="1938388"/>
                  </a:lnTo>
                  <a:lnTo>
                    <a:pt x="2847581" y="1931081"/>
                  </a:lnTo>
                  <a:cubicBezTo>
                    <a:pt x="2853110" y="1928307"/>
                    <a:pt x="2859126" y="1925757"/>
                    <a:pt x="2865512" y="1923538"/>
                  </a:cubicBezTo>
                  <a:cubicBezTo>
                    <a:pt x="2891055" y="1914662"/>
                    <a:pt x="2915249" y="1913602"/>
                    <a:pt x="2927856" y="1919691"/>
                  </a:cubicBezTo>
                  <a:lnTo>
                    <a:pt x="2929436" y="1921285"/>
                  </a:lnTo>
                  <a:lnTo>
                    <a:pt x="2929185" y="1923515"/>
                  </a:lnTo>
                  <a:cubicBezTo>
                    <a:pt x="2923070" y="1936110"/>
                    <a:pt x="2903432" y="1950280"/>
                    <a:pt x="2877889" y="1959156"/>
                  </a:cubicBezTo>
                  <a:cubicBezTo>
                    <a:pt x="2865117" y="1963594"/>
                    <a:pt x="2852683" y="1966078"/>
                    <a:pt x="2841866" y="1966692"/>
                  </a:cubicBezTo>
                  <a:lnTo>
                    <a:pt x="2838471" y="1966584"/>
                  </a:lnTo>
                  <a:lnTo>
                    <a:pt x="2841745" y="1968864"/>
                  </a:lnTo>
                  <a:cubicBezTo>
                    <a:pt x="2850055" y="1975817"/>
                    <a:pt x="2858543" y="1985236"/>
                    <a:pt x="2866135" y="1996424"/>
                  </a:cubicBezTo>
                  <a:cubicBezTo>
                    <a:pt x="2873728" y="2007612"/>
                    <a:pt x="2879345" y="2018979"/>
                    <a:pt x="2882738" y="2029269"/>
                  </a:cubicBezTo>
                  <a:lnTo>
                    <a:pt x="2884669" y="2044946"/>
                  </a:lnTo>
                  <a:lnTo>
                    <a:pt x="2886656" y="2049671"/>
                  </a:lnTo>
                  <a:cubicBezTo>
                    <a:pt x="2888459" y="2056187"/>
                    <a:pt x="2889779" y="2062587"/>
                    <a:pt x="2890639" y="2068712"/>
                  </a:cubicBezTo>
                  <a:lnTo>
                    <a:pt x="2891625" y="2082821"/>
                  </a:lnTo>
                  <a:lnTo>
                    <a:pt x="2899449" y="2070802"/>
                  </a:lnTo>
                  <a:cubicBezTo>
                    <a:pt x="2903176" y="2065866"/>
                    <a:pt x="2907440" y="2060914"/>
                    <a:pt x="2912181" y="2056095"/>
                  </a:cubicBezTo>
                  <a:cubicBezTo>
                    <a:pt x="2931146" y="2036819"/>
                    <a:pt x="2952365" y="2025148"/>
                    <a:pt x="2966365" y="2025020"/>
                  </a:cubicBezTo>
                  <a:lnTo>
                    <a:pt x="2968487" y="2025749"/>
                  </a:lnTo>
                  <a:lnTo>
                    <a:pt x="2969251" y="2027859"/>
                  </a:lnTo>
                  <a:cubicBezTo>
                    <a:pt x="2969351" y="2041859"/>
                    <a:pt x="2958025" y="2063265"/>
                    <a:pt x="2939060" y="2082541"/>
                  </a:cubicBezTo>
                  <a:cubicBezTo>
                    <a:pt x="2929577" y="2092178"/>
                    <a:pt x="2919531" y="2099915"/>
                    <a:pt x="2910106" y="2105259"/>
                  </a:cubicBezTo>
                  <a:lnTo>
                    <a:pt x="2907015" y="2106666"/>
                  </a:lnTo>
                  <a:lnTo>
                    <a:pt x="2910960" y="2107260"/>
                  </a:lnTo>
                  <a:cubicBezTo>
                    <a:pt x="2921490" y="2109811"/>
                    <a:pt x="2933274" y="2114493"/>
                    <a:pt x="2945038" y="2121158"/>
                  </a:cubicBezTo>
                  <a:cubicBezTo>
                    <a:pt x="2968565" y="2134488"/>
                    <a:pt x="2985331" y="2151962"/>
                    <a:pt x="2989078" y="2165452"/>
                  </a:cubicBezTo>
                  <a:lnTo>
                    <a:pt x="2988923" y="2167691"/>
                  </a:lnTo>
                  <a:lnTo>
                    <a:pt x="2987082" y="2168975"/>
                  </a:lnTo>
                  <a:cubicBezTo>
                    <a:pt x="2973585" y="2172695"/>
                    <a:pt x="2949977" y="2167295"/>
                    <a:pt x="2926450" y="2153965"/>
                  </a:cubicBezTo>
                  <a:cubicBezTo>
                    <a:pt x="2917627" y="2148967"/>
                    <a:pt x="2909755" y="2143385"/>
                    <a:pt x="2903164" y="2137649"/>
                  </a:cubicBezTo>
                  <a:lnTo>
                    <a:pt x="2888199" y="2121112"/>
                  </a:lnTo>
                  <a:lnTo>
                    <a:pt x="2887480" y="2121788"/>
                  </a:lnTo>
                  <a:lnTo>
                    <a:pt x="2887067" y="2121698"/>
                  </a:lnTo>
                  <a:lnTo>
                    <a:pt x="2882788" y="2143287"/>
                  </a:lnTo>
                  <a:lnTo>
                    <a:pt x="2877709" y="2154669"/>
                  </a:lnTo>
                  <a:lnTo>
                    <a:pt x="2884429" y="2154332"/>
                  </a:lnTo>
                  <a:lnTo>
                    <a:pt x="2886279" y="2155601"/>
                  </a:lnTo>
                  <a:lnTo>
                    <a:pt x="2886453" y="2157839"/>
                  </a:lnTo>
                  <a:cubicBezTo>
                    <a:pt x="2884634" y="2164599"/>
                    <a:pt x="2879569" y="2172381"/>
                    <a:pt x="2872031" y="2180164"/>
                  </a:cubicBezTo>
                  <a:lnTo>
                    <a:pt x="2850935" y="2196262"/>
                  </a:lnTo>
                  <a:lnTo>
                    <a:pt x="2849113" y="2198690"/>
                  </a:lnTo>
                  <a:cubicBezTo>
                    <a:pt x="2841392" y="2206290"/>
                    <a:pt x="2833650" y="2211419"/>
                    <a:pt x="2826906" y="2213292"/>
                  </a:cubicBezTo>
                  <a:lnTo>
                    <a:pt x="2824667" y="2213137"/>
                  </a:lnTo>
                  <a:lnTo>
                    <a:pt x="2823383" y="2211297"/>
                  </a:lnTo>
                  <a:lnTo>
                    <a:pt x="2823414" y="2210569"/>
                  </a:lnTo>
                  <a:lnTo>
                    <a:pt x="2808810" y="2216664"/>
                  </a:lnTo>
                  <a:lnTo>
                    <a:pt x="2805455" y="2217197"/>
                  </a:lnTo>
                  <a:lnTo>
                    <a:pt x="2809100" y="2218821"/>
                  </a:lnTo>
                  <a:cubicBezTo>
                    <a:pt x="2818568" y="2224087"/>
                    <a:pt x="2828677" y="2231742"/>
                    <a:pt x="2838237" y="2241302"/>
                  </a:cubicBezTo>
                  <a:cubicBezTo>
                    <a:pt x="2857358" y="2260424"/>
                    <a:pt x="2868857" y="2281736"/>
                    <a:pt x="2868871" y="2295737"/>
                  </a:cubicBezTo>
                  <a:lnTo>
                    <a:pt x="2868125" y="2297853"/>
                  </a:lnTo>
                  <a:lnTo>
                    <a:pt x="2866009" y="2298600"/>
                  </a:lnTo>
                  <a:cubicBezTo>
                    <a:pt x="2852007" y="2298586"/>
                    <a:pt x="2830695" y="2287086"/>
                    <a:pt x="2811574" y="2267966"/>
                  </a:cubicBezTo>
                  <a:lnTo>
                    <a:pt x="2783310" y="2225654"/>
                  </a:lnTo>
                  <a:lnTo>
                    <a:pt x="2782596" y="2226561"/>
                  </a:lnTo>
                  <a:lnTo>
                    <a:pt x="2782222" y="2226364"/>
                  </a:lnTo>
                  <a:lnTo>
                    <a:pt x="2772341" y="2246031"/>
                  </a:lnTo>
                  <a:cubicBezTo>
                    <a:pt x="2767517" y="2253317"/>
                    <a:pt x="2761419" y="2260795"/>
                    <a:pt x="2754249" y="2267966"/>
                  </a:cubicBezTo>
                  <a:cubicBezTo>
                    <a:pt x="2735128" y="2287087"/>
                    <a:pt x="2713815" y="2298586"/>
                    <a:pt x="2699814" y="2298600"/>
                  </a:cubicBezTo>
                  <a:lnTo>
                    <a:pt x="2697698" y="2297854"/>
                  </a:lnTo>
                  <a:lnTo>
                    <a:pt x="2696951" y="2295737"/>
                  </a:lnTo>
                  <a:lnTo>
                    <a:pt x="2704950" y="2270916"/>
                  </a:lnTo>
                  <a:lnTo>
                    <a:pt x="2684036" y="2274883"/>
                  </a:lnTo>
                  <a:cubicBezTo>
                    <a:pt x="2673201" y="2274792"/>
                    <a:pt x="2660662" y="2272911"/>
                    <a:pt x="2647692" y="2269094"/>
                  </a:cubicBezTo>
                  <a:cubicBezTo>
                    <a:pt x="2637964" y="2266232"/>
                    <a:pt x="2629029" y="2262585"/>
                    <a:pt x="2621307" y="2258498"/>
                  </a:cubicBezTo>
                  <a:lnTo>
                    <a:pt x="2602975" y="2245794"/>
                  </a:lnTo>
                  <a:lnTo>
                    <a:pt x="2602428" y="2246616"/>
                  </a:lnTo>
                  <a:lnTo>
                    <a:pt x="2601999" y="2246431"/>
                  </a:lnTo>
                  <a:lnTo>
                    <a:pt x="2602594" y="2264109"/>
                  </a:lnTo>
                  <a:lnTo>
                    <a:pt x="2604119" y="2263604"/>
                  </a:lnTo>
                  <a:lnTo>
                    <a:pt x="2606241" y="2264334"/>
                  </a:lnTo>
                  <a:lnTo>
                    <a:pt x="2607005" y="2266444"/>
                  </a:lnTo>
                  <a:cubicBezTo>
                    <a:pt x="2607055" y="2273444"/>
                    <a:pt x="2604248" y="2282295"/>
                    <a:pt x="2599059" y="2291807"/>
                  </a:cubicBezTo>
                  <a:lnTo>
                    <a:pt x="2598008" y="2293191"/>
                  </a:lnTo>
                  <a:lnTo>
                    <a:pt x="2597363" y="2296538"/>
                  </a:lnTo>
                  <a:cubicBezTo>
                    <a:pt x="2589729" y="2322480"/>
                    <a:pt x="2576522" y="2342778"/>
                    <a:pt x="2564237" y="2349494"/>
                  </a:cubicBezTo>
                  <a:lnTo>
                    <a:pt x="2562022" y="2349851"/>
                  </a:lnTo>
                  <a:lnTo>
                    <a:pt x="2560353" y="2348351"/>
                  </a:lnTo>
                  <a:lnTo>
                    <a:pt x="2557990" y="2335895"/>
                  </a:lnTo>
                  <a:lnTo>
                    <a:pt x="2547860" y="2343844"/>
                  </a:lnTo>
                  <a:lnTo>
                    <a:pt x="2544769" y="2345251"/>
                  </a:lnTo>
                  <a:lnTo>
                    <a:pt x="2548714" y="2345844"/>
                  </a:lnTo>
                  <a:cubicBezTo>
                    <a:pt x="2559244" y="2348395"/>
                    <a:pt x="2571028" y="2353078"/>
                    <a:pt x="2582792" y="2359743"/>
                  </a:cubicBezTo>
                  <a:cubicBezTo>
                    <a:pt x="2606319" y="2373072"/>
                    <a:pt x="2623085" y="2390547"/>
                    <a:pt x="2626832" y="2404037"/>
                  </a:cubicBezTo>
                  <a:lnTo>
                    <a:pt x="2626677" y="2406276"/>
                  </a:lnTo>
                  <a:lnTo>
                    <a:pt x="2624837" y="2407559"/>
                  </a:lnTo>
                  <a:cubicBezTo>
                    <a:pt x="2611339" y="2411279"/>
                    <a:pt x="2587731" y="2405880"/>
                    <a:pt x="2564204" y="2392550"/>
                  </a:cubicBezTo>
                  <a:cubicBezTo>
                    <a:pt x="2555381" y="2387552"/>
                    <a:pt x="2547510" y="2381970"/>
                    <a:pt x="2540918" y="2376234"/>
                  </a:cubicBezTo>
                  <a:lnTo>
                    <a:pt x="2525953" y="2359697"/>
                  </a:lnTo>
                  <a:lnTo>
                    <a:pt x="2525234" y="2360373"/>
                  </a:lnTo>
                  <a:lnTo>
                    <a:pt x="2524821" y="2360283"/>
                  </a:lnTo>
                  <a:lnTo>
                    <a:pt x="2520542" y="2381872"/>
                  </a:lnTo>
                  <a:lnTo>
                    <a:pt x="2515463" y="2393253"/>
                  </a:lnTo>
                  <a:lnTo>
                    <a:pt x="2522183" y="2392917"/>
                  </a:lnTo>
                  <a:lnTo>
                    <a:pt x="2524034" y="2394186"/>
                  </a:lnTo>
                  <a:lnTo>
                    <a:pt x="2524207" y="2396423"/>
                  </a:lnTo>
                  <a:cubicBezTo>
                    <a:pt x="2522388" y="2403183"/>
                    <a:pt x="2517323" y="2410966"/>
                    <a:pt x="2509785" y="2418749"/>
                  </a:cubicBezTo>
                  <a:lnTo>
                    <a:pt x="2488689" y="2434846"/>
                  </a:lnTo>
                  <a:lnTo>
                    <a:pt x="2486867" y="2437275"/>
                  </a:lnTo>
                  <a:cubicBezTo>
                    <a:pt x="2479146" y="2444875"/>
                    <a:pt x="2471405" y="2450004"/>
                    <a:pt x="2464660" y="2451877"/>
                  </a:cubicBezTo>
                  <a:lnTo>
                    <a:pt x="2462421" y="2451722"/>
                  </a:lnTo>
                  <a:lnTo>
                    <a:pt x="2461137" y="2449882"/>
                  </a:lnTo>
                  <a:lnTo>
                    <a:pt x="2461168" y="2449154"/>
                  </a:lnTo>
                  <a:lnTo>
                    <a:pt x="2446564" y="2455249"/>
                  </a:lnTo>
                  <a:lnTo>
                    <a:pt x="2443209" y="2455781"/>
                  </a:lnTo>
                  <a:lnTo>
                    <a:pt x="2446854" y="2457405"/>
                  </a:lnTo>
                  <a:cubicBezTo>
                    <a:pt x="2456322" y="2462672"/>
                    <a:pt x="2466431" y="2470327"/>
                    <a:pt x="2475991" y="2479887"/>
                  </a:cubicBezTo>
                  <a:cubicBezTo>
                    <a:pt x="2495112" y="2499008"/>
                    <a:pt x="2506611" y="2520321"/>
                    <a:pt x="2506625" y="2534321"/>
                  </a:cubicBezTo>
                  <a:lnTo>
                    <a:pt x="2505879" y="2536438"/>
                  </a:lnTo>
                  <a:lnTo>
                    <a:pt x="2503763" y="2537184"/>
                  </a:lnTo>
                  <a:cubicBezTo>
                    <a:pt x="2489761" y="2537170"/>
                    <a:pt x="2468449" y="2525671"/>
                    <a:pt x="2449328" y="2506551"/>
                  </a:cubicBezTo>
                  <a:lnTo>
                    <a:pt x="2421327" y="2464632"/>
                  </a:lnTo>
                  <a:lnTo>
                    <a:pt x="2420350" y="2465146"/>
                  </a:lnTo>
                  <a:lnTo>
                    <a:pt x="2419976" y="2464949"/>
                  </a:lnTo>
                  <a:lnTo>
                    <a:pt x="2410095" y="2484616"/>
                  </a:lnTo>
                  <a:cubicBezTo>
                    <a:pt x="2405271" y="2491902"/>
                    <a:pt x="2399173" y="2499380"/>
                    <a:pt x="2392003" y="2506550"/>
                  </a:cubicBezTo>
                  <a:cubicBezTo>
                    <a:pt x="2372882" y="2525671"/>
                    <a:pt x="2351569" y="2537170"/>
                    <a:pt x="2337568" y="2537185"/>
                  </a:cubicBezTo>
                  <a:lnTo>
                    <a:pt x="2335452" y="2536438"/>
                  </a:lnTo>
                  <a:lnTo>
                    <a:pt x="2334705" y="2534322"/>
                  </a:lnTo>
                  <a:lnTo>
                    <a:pt x="2342704" y="2509501"/>
                  </a:lnTo>
                  <a:lnTo>
                    <a:pt x="2321790" y="2513468"/>
                  </a:lnTo>
                  <a:cubicBezTo>
                    <a:pt x="2310955" y="2513377"/>
                    <a:pt x="2298416" y="2511495"/>
                    <a:pt x="2285446" y="2507679"/>
                  </a:cubicBezTo>
                  <a:cubicBezTo>
                    <a:pt x="2275718" y="2504816"/>
                    <a:pt x="2266783" y="2501170"/>
                    <a:pt x="2259061" y="2497083"/>
                  </a:cubicBezTo>
                  <a:lnTo>
                    <a:pt x="2240729" y="2484379"/>
                  </a:lnTo>
                  <a:lnTo>
                    <a:pt x="2240182" y="2485200"/>
                  </a:lnTo>
                  <a:lnTo>
                    <a:pt x="2239606" y="2485209"/>
                  </a:lnTo>
                  <a:lnTo>
                    <a:pt x="2235117" y="2535123"/>
                  </a:lnTo>
                  <a:cubicBezTo>
                    <a:pt x="2227483" y="2561064"/>
                    <a:pt x="2214276" y="2581363"/>
                    <a:pt x="2201991" y="2588079"/>
                  </a:cubicBezTo>
                  <a:lnTo>
                    <a:pt x="2199776" y="2588436"/>
                  </a:lnTo>
                  <a:lnTo>
                    <a:pt x="2198107" y="2586936"/>
                  </a:lnTo>
                  <a:cubicBezTo>
                    <a:pt x="2191417" y="2574637"/>
                    <a:pt x="2191309" y="2550420"/>
                    <a:pt x="2198943" y="2524479"/>
                  </a:cubicBezTo>
                  <a:cubicBezTo>
                    <a:pt x="2202759" y="2511508"/>
                    <a:pt x="2207969" y="2499948"/>
                    <a:pt x="2213761" y="2490791"/>
                  </a:cubicBezTo>
                  <a:lnTo>
                    <a:pt x="2215332" y="2488735"/>
                  </a:lnTo>
                  <a:lnTo>
                    <a:pt x="2208700" y="2491094"/>
                  </a:lnTo>
                  <a:cubicBezTo>
                    <a:pt x="2198212" y="2493811"/>
                    <a:pt x="2185612" y="2495239"/>
                    <a:pt x="2172096" y="2494909"/>
                  </a:cubicBezTo>
                  <a:cubicBezTo>
                    <a:pt x="2145062" y="2494250"/>
                    <a:pt x="2122037" y="2486747"/>
                    <a:pt x="2112371" y="2476619"/>
                  </a:cubicBezTo>
                  <a:lnTo>
                    <a:pt x="2111452" y="2474572"/>
                  </a:lnTo>
                  <a:lnTo>
                    <a:pt x="2112469" y="2472571"/>
                  </a:lnTo>
                  <a:cubicBezTo>
                    <a:pt x="2122618" y="2462926"/>
                    <a:pt x="2145982" y="2456555"/>
                    <a:pt x="2173015" y="2457213"/>
                  </a:cubicBezTo>
                  <a:cubicBezTo>
                    <a:pt x="2186532" y="2457543"/>
                    <a:pt x="2199046" y="2459583"/>
                    <a:pt x="2209390" y="2462808"/>
                  </a:cubicBezTo>
                  <a:lnTo>
                    <a:pt x="2213006" y="2464296"/>
                  </a:lnTo>
                  <a:lnTo>
                    <a:pt x="2211488" y="2463004"/>
                  </a:lnTo>
                  <a:cubicBezTo>
                    <a:pt x="2203891" y="2455279"/>
                    <a:pt x="2196355" y="2445082"/>
                    <a:pt x="2189883" y="2433211"/>
                  </a:cubicBezTo>
                  <a:cubicBezTo>
                    <a:pt x="2183409" y="2421341"/>
                    <a:pt x="2178919" y="2409483"/>
                    <a:pt x="2176540" y="2398913"/>
                  </a:cubicBezTo>
                  <a:lnTo>
                    <a:pt x="2176093" y="2381454"/>
                  </a:lnTo>
                  <a:lnTo>
                    <a:pt x="2169296" y="2376050"/>
                  </a:lnTo>
                  <a:lnTo>
                    <a:pt x="2141904" y="2333732"/>
                  </a:lnTo>
                  <a:lnTo>
                    <a:pt x="2140919" y="2334232"/>
                  </a:lnTo>
                  <a:lnTo>
                    <a:pt x="2140548" y="2334030"/>
                  </a:lnTo>
                  <a:lnTo>
                    <a:pt x="2130384" y="2353551"/>
                  </a:lnTo>
                  <a:cubicBezTo>
                    <a:pt x="2125456" y="2360766"/>
                    <a:pt x="2119249" y="2368156"/>
                    <a:pt x="2111976" y="2375222"/>
                  </a:cubicBezTo>
                  <a:cubicBezTo>
                    <a:pt x="2092581" y="2394065"/>
                    <a:pt x="2071104" y="2405254"/>
                    <a:pt x="2057105" y="2405066"/>
                  </a:cubicBezTo>
                  <a:lnTo>
                    <a:pt x="2055000" y="2404289"/>
                  </a:lnTo>
                  <a:lnTo>
                    <a:pt x="2054284" y="2402162"/>
                  </a:lnTo>
                  <a:cubicBezTo>
                    <a:pt x="2054501" y="2388163"/>
                    <a:pt x="2066306" y="2367019"/>
                    <a:pt x="2085702" y="2348176"/>
                  </a:cubicBezTo>
                  <a:cubicBezTo>
                    <a:pt x="2095399" y="2338755"/>
                    <a:pt x="2105617" y="2331247"/>
                    <a:pt x="2115161" y="2326118"/>
                  </a:cubicBezTo>
                  <a:lnTo>
                    <a:pt x="2117540" y="2325099"/>
                  </a:lnTo>
                  <a:lnTo>
                    <a:pt x="2110605" y="2323895"/>
                  </a:lnTo>
                  <a:cubicBezTo>
                    <a:pt x="2100134" y="2321107"/>
                    <a:pt x="2088459" y="2316160"/>
                    <a:pt x="2076849" y="2309231"/>
                  </a:cubicBezTo>
                  <a:cubicBezTo>
                    <a:pt x="2053629" y="2295373"/>
                    <a:pt x="2037262" y="2277525"/>
                    <a:pt x="2033820" y="2263953"/>
                  </a:cubicBezTo>
                  <a:lnTo>
                    <a:pt x="2034026" y="2261719"/>
                  </a:lnTo>
                  <a:lnTo>
                    <a:pt x="2035895" y="2260476"/>
                  </a:lnTo>
                  <a:cubicBezTo>
                    <a:pt x="2049473" y="2257063"/>
                    <a:pt x="2072952" y="2262994"/>
                    <a:pt x="2096173" y="2276852"/>
                  </a:cubicBezTo>
                  <a:cubicBezTo>
                    <a:pt x="2107783" y="2283781"/>
                    <a:pt x="2117680" y="2291707"/>
                    <a:pt x="2125105" y="2299598"/>
                  </a:cubicBezTo>
                  <a:lnTo>
                    <a:pt x="2127523" y="2302671"/>
                  </a:lnTo>
                  <a:lnTo>
                    <a:pt x="2126836" y="2300800"/>
                  </a:lnTo>
                  <a:cubicBezTo>
                    <a:pt x="2124016" y="2290339"/>
                    <a:pt x="2122462" y="2277755"/>
                    <a:pt x="2122658" y="2264235"/>
                  </a:cubicBezTo>
                  <a:cubicBezTo>
                    <a:pt x="2123048" y="2237197"/>
                    <a:pt x="2130322" y="2214099"/>
                    <a:pt x="2140355" y="2204333"/>
                  </a:cubicBezTo>
                  <a:lnTo>
                    <a:pt x="2142393" y="2203394"/>
                  </a:lnTo>
                  <a:lnTo>
                    <a:pt x="2144403" y="2204391"/>
                  </a:lnTo>
                  <a:cubicBezTo>
                    <a:pt x="2154149" y="2214444"/>
                    <a:pt x="2160752" y="2237742"/>
                    <a:pt x="2160361" y="2264781"/>
                  </a:cubicBezTo>
                  <a:cubicBezTo>
                    <a:pt x="2160264" y="2271540"/>
                    <a:pt x="2159736" y="2278054"/>
                    <a:pt x="2158842" y="2284174"/>
                  </a:cubicBezTo>
                  <a:lnTo>
                    <a:pt x="2155829" y="2297993"/>
                  </a:lnTo>
                  <a:lnTo>
                    <a:pt x="2166712" y="2288652"/>
                  </a:lnTo>
                  <a:cubicBezTo>
                    <a:pt x="2171674" y="2284960"/>
                    <a:pt x="2177156" y="2281403"/>
                    <a:pt x="2183059" y="2278108"/>
                  </a:cubicBezTo>
                  <a:cubicBezTo>
                    <a:pt x="2206670" y="2264927"/>
                    <a:pt x="2230311" y="2259677"/>
                    <a:pt x="2243785" y="2263482"/>
                  </a:cubicBezTo>
                  <a:lnTo>
                    <a:pt x="2245618" y="2264778"/>
                  </a:lnTo>
                  <a:lnTo>
                    <a:pt x="2245759" y="2267017"/>
                  </a:lnTo>
                  <a:cubicBezTo>
                    <a:pt x="2241926" y="2280483"/>
                    <a:pt x="2225050" y="2297851"/>
                    <a:pt x="2201438" y="2311032"/>
                  </a:cubicBezTo>
                  <a:cubicBezTo>
                    <a:pt x="2189633" y="2317622"/>
                    <a:pt x="2177820" y="2322230"/>
                    <a:pt x="2167274" y="2324715"/>
                  </a:cubicBezTo>
                  <a:lnTo>
                    <a:pt x="2163912" y="2325198"/>
                  </a:lnTo>
                  <a:lnTo>
                    <a:pt x="2167532" y="2326875"/>
                  </a:lnTo>
                  <a:cubicBezTo>
                    <a:pt x="2176924" y="2332278"/>
                    <a:pt x="2186921" y="2340078"/>
                    <a:pt x="2196342" y="2349775"/>
                  </a:cubicBezTo>
                  <a:cubicBezTo>
                    <a:pt x="2215184" y="2369171"/>
                    <a:pt x="2226374" y="2390647"/>
                    <a:pt x="2226186" y="2404647"/>
                  </a:cubicBezTo>
                  <a:lnTo>
                    <a:pt x="2225409" y="2406752"/>
                  </a:lnTo>
                  <a:lnTo>
                    <a:pt x="2223282" y="2407468"/>
                  </a:lnTo>
                  <a:lnTo>
                    <a:pt x="2215502" y="2404836"/>
                  </a:lnTo>
                  <a:lnTo>
                    <a:pt x="2222988" y="2415159"/>
                  </a:lnTo>
                  <a:cubicBezTo>
                    <a:pt x="2226225" y="2421095"/>
                    <a:pt x="2228965" y="2427027"/>
                    <a:pt x="2231194" y="2432796"/>
                  </a:cubicBezTo>
                  <a:lnTo>
                    <a:pt x="2235361" y="2446312"/>
                  </a:lnTo>
                  <a:lnTo>
                    <a:pt x="2240249" y="2432830"/>
                  </a:lnTo>
                  <a:cubicBezTo>
                    <a:pt x="2242757" y="2427175"/>
                    <a:pt x="2245783" y="2421384"/>
                    <a:pt x="2249305" y="2415613"/>
                  </a:cubicBezTo>
                  <a:cubicBezTo>
                    <a:pt x="2263392" y="2392531"/>
                    <a:pt x="2281403" y="2376343"/>
                    <a:pt x="2295008" y="2373035"/>
                  </a:cubicBezTo>
                  <a:lnTo>
                    <a:pt x="2297240" y="2373263"/>
                  </a:lnTo>
                  <a:lnTo>
                    <a:pt x="2298463" y="2375144"/>
                  </a:lnTo>
                  <a:lnTo>
                    <a:pt x="2298385" y="2376198"/>
                  </a:lnTo>
                  <a:lnTo>
                    <a:pt x="2317255" y="2351048"/>
                  </a:lnTo>
                  <a:lnTo>
                    <a:pt x="2319252" y="2349403"/>
                  </a:lnTo>
                  <a:lnTo>
                    <a:pt x="2312257" y="2350194"/>
                  </a:lnTo>
                  <a:cubicBezTo>
                    <a:pt x="2301426" y="2350455"/>
                    <a:pt x="2288832" y="2348982"/>
                    <a:pt x="2275744" y="2345589"/>
                  </a:cubicBezTo>
                  <a:cubicBezTo>
                    <a:pt x="2249568" y="2338803"/>
                    <a:pt x="2228850" y="2326263"/>
                    <a:pt x="2221739" y="2314202"/>
                  </a:cubicBezTo>
                  <a:lnTo>
                    <a:pt x="2221310" y="2312000"/>
                  </a:lnTo>
                  <a:lnTo>
                    <a:pt x="2222756" y="2310283"/>
                  </a:lnTo>
                  <a:cubicBezTo>
                    <a:pt x="2228793" y="2306740"/>
                    <a:pt x="2237862" y="2304745"/>
                    <a:pt x="2248693" y="2304484"/>
                  </a:cubicBezTo>
                  <a:lnTo>
                    <a:pt x="2271257" y="2307329"/>
                  </a:lnTo>
                  <a:lnTo>
                    <a:pt x="2265106" y="2294759"/>
                  </a:lnTo>
                  <a:cubicBezTo>
                    <a:pt x="2262330" y="2284287"/>
                    <a:pt x="2260829" y="2271696"/>
                    <a:pt x="2261081" y="2258177"/>
                  </a:cubicBezTo>
                  <a:cubicBezTo>
                    <a:pt x="2261333" y="2244659"/>
                    <a:pt x="2263301" y="2232133"/>
                    <a:pt x="2266466" y="2221771"/>
                  </a:cubicBezTo>
                  <a:lnTo>
                    <a:pt x="2267437" y="2219372"/>
                  </a:lnTo>
                  <a:lnTo>
                    <a:pt x="2261665" y="2223401"/>
                  </a:lnTo>
                  <a:cubicBezTo>
                    <a:pt x="2252268" y="2228794"/>
                    <a:pt x="2240495" y="2233502"/>
                    <a:pt x="2227372" y="2236758"/>
                  </a:cubicBezTo>
                  <a:cubicBezTo>
                    <a:pt x="2201126" y="2243269"/>
                    <a:pt x="2176937" y="2242121"/>
                    <a:pt x="2164937" y="2234908"/>
                  </a:cubicBezTo>
                  <a:lnTo>
                    <a:pt x="2163509" y="2233176"/>
                  </a:lnTo>
                  <a:lnTo>
                    <a:pt x="2163961" y="2230978"/>
                  </a:lnTo>
                  <a:cubicBezTo>
                    <a:pt x="2171199" y="2218993"/>
                    <a:pt x="2192047" y="2206671"/>
                    <a:pt x="2218292" y="2200160"/>
                  </a:cubicBezTo>
                  <a:cubicBezTo>
                    <a:pt x="2231415" y="2196904"/>
                    <a:pt x="2244024" y="2195564"/>
                    <a:pt x="2254852" y="2195939"/>
                  </a:cubicBezTo>
                  <a:lnTo>
                    <a:pt x="2258733" y="2196419"/>
                  </a:lnTo>
                  <a:lnTo>
                    <a:pt x="2256928" y="2195574"/>
                  </a:lnTo>
                  <a:cubicBezTo>
                    <a:pt x="2247559" y="2190131"/>
                    <a:pt x="2237595" y="2182290"/>
                    <a:pt x="2228214" y="2172553"/>
                  </a:cubicBezTo>
                  <a:cubicBezTo>
                    <a:pt x="2209453" y="2153080"/>
                    <a:pt x="2198353" y="2131557"/>
                    <a:pt x="2198600" y="2117557"/>
                  </a:cubicBezTo>
                  <a:lnTo>
                    <a:pt x="2199386" y="2115456"/>
                  </a:lnTo>
                  <a:lnTo>
                    <a:pt x="2201515" y="2114748"/>
                  </a:lnTo>
                  <a:cubicBezTo>
                    <a:pt x="2215513" y="2115023"/>
                    <a:pt x="2236608" y="2126917"/>
                    <a:pt x="2255370" y="2146391"/>
                  </a:cubicBezTo>
                  <a:cubicBezTo>
                    <a:pt x="2260060" y="2151259"/>
                    <a:pt x="2264271" y="2156256"/>
                    <a:pt x="2267946" y="2161231"/>
                  </a:cubicBezTo>
                  <a:lnTo>
                    <a:pt x="2275538" y="2173164"/>
                  </a:lnTo>
                  <a:lnTo>
                    <a:pt x="2276688" y="2158869"/>
                  </a:lnTo>
                  <a:cubicBezTo>
                    <a:pt x="2277611" y="2152753"/>
                    <a:pt x="2278999" y="2146367"/>
                    <a:pt x="2280870" y="2139871"/>
                  </a:cubicBezTo>
                  <a:cubicBezTo>
                    <a:pt x="2288354" y="2113886"/>
                    <a:pt x="2301444" y="2093511"/>
                    <a:pt x="2313690" y="2086725"/>
                  </a:cubicBezTo>
                  <a:lnTo>
                    <a:pt x="2315904" y="2086355"/>
                  </a:lnTo>
                  <a:lnTo>
                    <a:pt x="2317580" y="2087846"/>
                  </a:lnTo>
                  <a:cubicBezTo>
                    <a:pt x="2324342" y="2100106"/>
                    <a:pt x="2324588" y="2124322"/>
                    <a:pt x="2317104" y="2150307"/>
                  </a:cubicBezTo>
                  <a:cubicBezTo>
                    <a:pt x="2313362" y="2163299"/>
                    <a:pt x="2308219" y="2174889"/>
                    <a:pt x="2302480" y="2184079"/>
                  </a:cubicBezTo>
                  <a:lnTo>
                    <a:pt x="2300434" y="2186790"/>
                  </a:lnTo>
                  <a:lnTo>
                    <a:pt x="2304185" y="2185431"/>
                  </a:lnTo>
                  <a:cubicBezTo>
                    <a:pt x="2314658" y="2182654"/>
                    <a:pt x="2327248" y="2181154"/>
                    <a:pt x="2340767" y="2181405"/>
                  </a:cubicBezTo>
                  <a:cubicBezTo>
                    <a:pt x="2367803" y="2181909"/>
                    <a:pt x="2390871" y="2189279"/>
                    <a:pt x="2400595" y="2199352"/>
                  </a:cubicBezTo>
                  <a:lnTo>
                    <a:pt x="2401526" y="2201394"/>
                  </a:lnTo>
                  <a:lnTo>
                    <a:pt x="2400520" y="2203400"/>
                  </a:lnTo>
                  <a:cubicBezTo>
                    <a:pt x="2390427" y="2213104"/>
                    <a:pt x="2367101" y="2219610"/>
                    <a:pt x="2340065" y="2219106"/>
                  </a:cubicBezTo>
                  <a:cubicBezTo>
                    <a:pt x="2329926" y="2218917"/>
                    <a:pt x="2320345" y="2217763"/>
                    <a:pt x="2311817" y="2215863"/>
                  </a:cubicBezTo>
                  <a:lnTo>
                    <a:pt x="2290779" y="2208457"/>
                  </a:lnTo>
                  <a:lnTo>
                    <a:pt x="2290469" y="2209395"/>
                  </a:lnTo>
                  <a:lnTo>
                    <a:pt x="2290063" y="2209513"/>
                  </a:lnTo>
                  <a:lnTo>
                    <a:pt x="2296592" y="2230531"/>
                  </a:lnTo>
                  <a:cubicBezTo>
                    <a:pt x="2298174" y="2239124"/>
                    <a:pt x="2298971" y="2248741"/>
                    <a:pt x="2298782" y="2258880"/>
                  </a:cubicBezTo>
                  <a:cubicBezTo>
                    <a:pt x="2298530" y="2272398"/>
                    <a:pt x="2296561" y="2284924"/>
                    <a:pt x="2293397" y="2295286"/>
                  </a:cubicBezTo>
                  <a:lnTo>
                    <a:pt x="2285855" y="2309349"/>
                  </a:lnTo>
                  <a:lnTo>
                    <a:pt x="2319358" y="2322804"/>
                  </a:lnTo>
                  <a:lnTo>
                    <a:pt x="2322541" y="2325076"/>
                  </a:lnTo>
                  <a:lnTo>
                    <a:pt x="2321357" y="2323473"/>
                  </a:lnTo>
                  <a:cubicBezTo>
                    <a:pt x="2315715" y="2314223"/>
                    <a:pt x="2310694" y="2302580"/>
                    <a:pt x="2307088" y="2289549"/>
                  </a:cubicBezTo>
                  <a:cubicBezTo>
                    <a:pt x="2299877" y="2263487"/>
                    <a:pt x="2300379" y="2239275"/>
                    <a:pt x="2307268" y="2227087"/>
                  </a:cubicBezTo>
                  <a:lnTo>
                    <a:pt x="2308961" y="2225614"/>
                  </a:lnTo>
                  <a:lnTo>
                    <a:pt x="2311171" y="2226007"/>
                  </a:lnTo>
                  <a:cubicBezTo>
                    <a:pt x="2323345" y="2232921"/>
                    <a:pt x="2336220" y="2253432"/>
                    <a:pt x="2343431" y="2279493"/>
                  </a:cubicBezTo>
                  <a:cubicBezTo>
                    <a:pt x="2345234" y="2286009"/>
                    <a:pt x="2346554" y="2292409"/>
                    <a:pt x="2347413" y="2298534"/>
                  </a:cubicBezTo>
                  <a:lnTo>
                    <a:pt x="2348399" y="2312644"/>
                  </a:lnTo>
                  <a:lnTo>
                    <a:pt x="2356223" y="2300624"/>
                  </a:lnTo>
                  <a:cubicBezTo>
                    <a:pt x="2359950" y="2295688"/>
                    <a:pt x="2364214" y="2290736"/>
                    <a:pt x="2368955" y="2285917"/>
                  </a:cubicBezTo>
                  <a:cubicBezTo>
                    <a:pt x="2387921" y="2266642"/>
                    <a:pt x="2409139" y="2254970"/>
                    <a:pt x="2423139" y="2254842"/>
                  </a:cubicBezTo>
                  <a:lnTo>
                    <a:pt x="2425262" y="2255571"/>
                  </a:lnTo>
                  <a:lnTo>
                    <a:pt x="2426026" y="2257681"/>
                  </a:lnTo>
                  <a:cubicBezTo>
                    <a:pt x="2426125" y="2271682"/>
                    <a:pt x="2414799" y="2293087"/>
                    <a:pt x="2395834" y="2312363"/>
                  </a:cubicBezTo>
                  <a:cubicBezTo>
                    <a:pt x="2386352" y="2322000"/>
                    <a:pt x="2376306" y="2329737"/>
                    <a:pt x="2366880" y="2335081"/>
                  </a:cubicBezTo>
                  <a:lnTo>
                    <a:pt x="2363789" y="2336488"/>
                  </a:lnTo>
                  <a:lnTo>
                    <a:pt x="2367735" y="2337082"/>
                  </a:lnTo>
                  <a:cubicBezTo>
                    <a:pt x="2378265" y="2339633"/>
                    <a:pt x="2390049" y="2344315"/>
                    <a:pt x="2401812" y="2350980"/>
                  </a:cubicBezTo>
                  <a:lnTo>
                    <a:pt x="2407621" y="2355338"/>
                  </a:lnTo>
                  <a:lnTo>
                    <a:pt x="2417480" y="2336104"/>
                  </a:lnTo>
                  <a:lnTo>
                    <a:pt x="2402719" y="2322965"/>
                  </a:lnTo>
                  <a:lnTo>
                    <a:pt x="2402290" y="2320763"/>
                  </a:lnTo>
                  <a:lnTo>
                    <a:pt x="2403735" y="2319046"/>
                  </a:lnTo>
                  <a:cubicBezTo>
                    <a:pt x="2415810" y="2311959"/>
                    <a:pt x="2440011" y="2311065"/>
                    <a:pt x="2466187" y="2317851"/>
                  </a:cubicBezTo>
                  <a:cubicBezTo>
                    <a:pt x="2479275" y="2321244"/>
                    <a:pt x="2490998" y="2326076"/>
                    <a:pt x="2500338" y="2331567"/>
                  </a:cubicBezTo>
                  <a:lnTo>
                    <a:pt x="2503521" y="2333838"/>
                  </a:lnTo>
                  <a:lnTo>
                    <a:pt x="2502337" y="2332235"/>
                  </a:lnTo>
                  <a:cubicBezTo>
                    <a:pt x="2496695" y="2322985"/>
                    <a:pt x="2491673" y="2311342"/>
                    <a:pt x="2488068" y="2298311"/>
                  </a:cubicBezTo>
                  <a:lnTo>
                    <a:pt x="2483859" y="2268804"/>
                  </a:lnTo>
                  <a:lnTo>
                    <a:pt x="2472688" y="2256182"/>
                  </a:lnTo>
                  <a:cubicBezTo>
                    <a:pt x="2466994" y="2247792"/>
                    <a:pt x="2462410" y="2239300"/>
                    <a:pt x="2459044" y="2231237"/>
                  </a:cubicBezTo>
                  <a:lnTo>
                    <a:pt x="2452957" y="2209781"/>
                  </a:lnTo>
                  <a:lnTo>
                    <a:pt x="2452012" y="2210068"/>
                  </a:lnTo>
                  <a:lnTo>
                    <a:pt x="2451681" y="2209805"/>
                  </a:lnTo>
                  <a:lnTo>
                    <a:pt x="2438280" y="2227262"/>
                  </a:lnTo>
                  <a:cubicBezTo>
                    <a:pt x="2432172" y="2233510"/>
                    <a:pt x="2424776" y="2239709"/>
                    <a:pt x="2416385" y="2245403"/>
                  </a:cubicBezTo>
                  <a:cubicBezTo>
                    <a:pt x="2394010" y="2260588"/>
                    <a:pt x="2370916" y="2267874"/>
                    <a:pt x="2357161" y="2265255"/>
                  </a:cubicBezTo>
                  <a:lnTo>
                    <a:pt x="2355223" y="2264124"/>
                  </a:lnTo>
                  <a:lnTo>
                    <a:pt x="2354888" y="2261905"/>
                  </a:lnTo>
                  <a:cubicBezTo>
                    <a:pt x="2357535" y="2248157"/>
                    <a:pt x="2372836" y="2229386"/>
                    <a:pt x="2395212" y="2214202"/>
                  </a:cubicBezTo>
                  <a:cubicBezTo>
                    <a:pt x="2406399" y="2206610"/>
                    <a:pt x="2417767" y="2200992"/>
                    <a:pt x="2428057" y="2197600"/>
                  </a:cubicBezTo>
                  <a:lnTo>
                    <a:pt x="2430576" y="2197010"/>
                  </a:lnTo>
                  <a:lnTo>
                    <a:pt x="2423956" y="2194619"/>
                  </a:lnTo>
                  <a:cubicBezTo>
                    <a:pt x="2414130" y="2190053"/>
                    <a:pt x="2403493" y="2183152"/>
                    <a:pt x="2393264" y="2174311"/>
                  </a:cubicBezTo>
                  <a:cubicBezTo>
                    <a:pt x="2372805" y="2156628"/>
                    <a:pt x="2359790" y="2136206"/>
                    <a:pt x="2358760" y="2122243"/>
                  </a:cubicBezTo>
                  <a:lnTo>
                    <a:pt x="2359350" y="2120079"/>
                  </a:lnTo>
                  <a:lnTo>
                    <a:pt x="2361407" y="2119180"/>
                  </a:lnTo>
                  <a:cubicBezTo>
                    <a:pt x="2375372" y="2118179"/>
                    <a:pt x="2397463" y="2128101"/>
                    <a:pt x="2417922" y="2145783"/>
                  </a:cubicBezTo>
                  <a:lnTo>
                    <a:pt x="2421280" y="2149537"/>
                  </a:lnTo>
                  <a:lnTo>
                    <a:pt x="2425046" y="2138401"/>
                  </a:lnTo>
                  <a:cubicBezTo>
                    <a:pt x="2430449" y="2129009"/>
                    <a:pt x="2438249" y="2119012"/>
                    <a:pt x="2447947" y="2109591"/>
                  </a:cubicBezTo>
                  <a:lnTo>
                    <a:pt x="2458989" y="2101324"/>
                  </a:lnTo>
                  <a:lnTo>
                    <a:pt x="2471834" y="2084869"/>
                  </a:lnTo>
                  <a:lnTo>
                    <a:pt x="2439095" y="2070646"/>
                  </a:lnTo>
                  <a:cubicBezTo>
                    <a:pt x="2415875" y="2056788"/>
                    <a:pt x="2399508" y="2038940"/>
                    <a:pt x="2396066" y="2025368"/>
                  </a:cubicBezTo>
                  <a:lnTo>
                    <a:pt x="2396272" y="2023134"/>
                  </a:lnTo>
                  <a:lnTo>
                    <a:pt x="2398141" y="2021892"/>
                  </a:lnTo>
                  <a:cubicBezTo>
                    <a:pt x="2411719" y="2018478"/>
                    <a:pt x="2435198" y="2024409"/>
                    <a:pt x="2458419" y="2038267"/>
                  </a:cubicBezTo>
                  <a:cubicBezTo>
                    <a:pt x="2470029" y="2045196"/>
                    <a:pt x="2479926" y="2053122"/>
                    <a:pt x="2487350" y="2061013"/>
                  </a:cubicBezTo>
                  <a:lnTo>
                    <a:pt x="2489769" y="2064087"/>
                  </a:lnTo>
                  <a:lnTo>
                    <a:pt x="2489082" y="2062215"/>
                  </a:lnTo>
                  <a:cubicBezTo>
                    <a:pt x="2486262" y="2051754"/>
                    <a:pt x="2484708" y="2039170"/>
                    <a:pt x="2484904" y="2025651"/>
                  </a:cubicBezTo>
                  <a:cubicBezTo>
                    <a:pt x="2485294" y="1998613"/>
                    <a:pt x="2492568" y="1975514"/>
                    <a:pt x="2502601" y="1965748"/>
                  </a:cubicBezTo>
                  <a:lnTo>
                    <a:pt x="2504639" y="1964809"/>
                  </a:lnTo>
                  <a:lnTo>
                    <a:pt x="2506649" y="1965807"/>
                  </a:lnTo>
                  <a:cubicBezTo>
                    <a:pt x="2516394" y="1975859"/>
                    <a:pt x="2522998" y="1999158"/>
                    <a:pt x="2522607" y="2026196"/>
                  </a:cubicBezTo>
                  <a:cubicBezTo>
                    <a:pt x="2522510" y="2032955"/>
                    <a:pt x="2521982" y="2039469"/>
                    <a:pt x="2521088" y="2045589"/>
                  </a:cubicBezTo>
                  <a:lnTo>
                    <a:pt x="2518075" y="2059408"/>
                  </a:lnTo>
                  <a:lnTo>
                    <a:pt x="2528958" y="2050067"/>
                  </a:lnTo>
                  <a:cubicBezTo>
                    <a:pt x="2533920" y="2046375"/>
                    <a:pt x="2539402" y="2042818"/>
                    <a:pt x="2545305" y="2039523"/>
                  </a:cubicBezTo>
                  <a:cubicBezTo>
                    <a:pt x="2568916" y="2026342"/>
                    <a:pt x="2592557" y="2021092"/>
                    <a:pt x="2606031" y="2024897"/>
                  </a:cubicBezTo>
                  <a:lnTo>
                    <a:pt x="2607863" y="2026193"/>
                  </a:lnTo>
                  <a:lnTo>
                    <a:pt x="2608005" y="2028432"/>
                  </a:lnTo>
                  <a:cubicBezTo>
                    <a:pt x="2604172" y="2041899"/>
                    <a:pt x="2587296" y="2059267"/>
                    <a:pt x="2563684" y="2072447"/>
                  </a:cubicBezTo>
                  <a:cubicBezTo>
                    <a:pt x="2551879" y="2079037"/>
                    <a:pt x="2540066" y="2083645"/>
                    <a:pt x="2529520" y="2086130"/>
                  </a:cubicBezTo>
                  <a:lnTo>
                    <a:pt x="2526158" y="2086613"/>
                  </a:lnTo>
                  <a:lnTo>
                    <a:pt x="2529778" y="2088290"/>
                  </a:lnTo>
                  <a:cubicBezTo>
                    <a:pt x="2539170" y="2093693"/>
                    <a:pt x="2549167" y="2101493"/>
                    <a:pt x="2558588" y="2111191"/>
                  </a:cubicBezTo>
                  <a:cubicBezTo>
                    <a:pt x="2577430" y="2130586"/>
                    <a:pt x="2588620" y="2152063"/>
                    <a:pt x="2588432" y="2166062"/>
                  </a:cubicBezTo>
                  <a:lnTo>
                    <a:pt x="2587655" y="2168167"/>
                  </a:lnTo>
                  <a:lnTo>
                    <a:pt x="2585528" y="2168883"/>
                  </a:lnTo>
                  <a:lnTo>
                    <a:pt x="2575369" y="2162971"/>
                  </a:lnTo>
                  <a:lnTo>
                    <a:pt x="2585234" y="2176575"/>
                  </a:lnTo>
                  <a:cubicBezTo>
                    <a:pt x="2588470" y="2182510"/>
                    <a:pt x="2591211" y="2188442"/>
                    <a:pt x="2593440" y="2194211"/>
                  </a:cubicBezTo>
                  <a:lnTo>
                    <a:pt x="2597607" y="2207727"/>
                  </a:lnTo>
                  <a:lnTo>
                    <a:pt x="2602494" y="2194245"/>
                  </a:lnTo>
                  <a:cubicBezTo>
                    <a:pt x="2605002" y="2188590"/>
                    <a:pt x="2608029" y="2182799"/>
                    <a:pt x="2611551" y="2177028"/>
                  </a:cubicBezTo>
                  <a:cubicBezTo>
                    <a:pt x="2625638" y="2153947"/>
                    <a:pt x="2643649" y="2137758"/>
                    <a:pt x="2657254" y="2134451"/>
                  </a:cubicBezTo>
                  <a:lnTo>
                    <a:pt x="2659486" y="2134679"/>
                  </a:lnTo>
                  <a:lnTo>
                    <a:pt x="2660709" y="2136560"/>
                  </a:lnTo>
                  <a:lnTo>
                    <a:pt x="2660631" y="2137613"/>
                  </a:lnTo>
                  <a:lnTo>
                    <a:pt x="2679501" y="2112464"/>
                  </a:lnTo>
                  <a:lnTo>
                    <a:pt x="2681498" y="2110819"/>
                  </a:lnTo>
                  <a:lnTo>
                    <a:pt x="2674503" y="2111609"/>
                  </a:lnTo>
                  <a:cubicBezTo>
                    <a:pt x="2663672" y="2111870"/>
                    <a:pt x="2651077" y="2110397"/>
                    <a:pt x="2637990" y="2107004"/>
                  </a:cubicBezTo>
                  <a:cubicBezTo>
                    <a:pt x="2611814" y="2100218"/>
                    <a:pt x="2591096" y="2087678"/>
                    <a:pt x="2583985" y="2075617"/>
                  </a:cubicBezTo>
                  <a:lnTo>
                    <a:pt x="2583556" y="2073415"/>
                  </a:lnTo>
                  <a:lnTo>
                    <a:pt x="2585002" y="2071699"/>
                  </a:lnTo>
                  <a:cubicBezTo>
                    <a:pt x="2591039" y="2068155"/>
                    <a:pt x="2600108" y="2066160"/>
                    <a:pt x="2610939" y="2065899"/>
                  </a:cubicBezTo>
                  <a:lnTo>
                    <a:pt x="2633503" y="2068744"/>
                  </a:lnTo>
                  <a:lnTo>
                    <a:pt x="2627352" y="2056174"/>
                  </a:lnTo>
                  <a:cubicBezTo>
                    <a:pt x="2624576" y="2045701"/>
                    <a:pt x="2623075" y="2033111"/>
                    <a:pt x="2623327" y="2019593"/>
                  </a:cubicBezTo>
                  <a:cubicBezTo>
                    <a:pt x="2623579" y="2006074"/>
                    <a:pt x="2625547" y="1993548"/>
                    <a:pt x="2628712" y="1983186"/>
                  </a:cubicBezTo>
                  <a:lnTo>
                    <a:pt x="2629683" y="1980788"/>
                  </a:lnTo>
                  <a:lnTo>
                    <a:pt x="2623911" y="1984817"/>
                  </a:lnTo>
                  <a:cubicBezTo>
                    <a:pt x="2614514" y="1990209"/>
                    <a:pt x="2602740" y="1994917"/>
                    <a:pt x="2589617" y="1998173"/>
                  </a:cubicBezTo>
                  <a:cubicBezTo>
                    <a:pt x="2563372" y="2004684"/>
                    <a:pt x="2539182" y="2003536"/>
                    <a:pt x="2527183" y="1996323"/>
                  </a:cubicBezTo>
                  <a:lnTo>
                    <a:pt x="2525755" y="1994592"/>
                  </a:lnTo>
                  <a:lnTo>
                    <a:pt x="2526207" y="1992394"/>
                  </a:lnTo>
                  <a:cubicBezTo>
                    <a:pt x="2533445" y="1980409"/>
                    <a:pt x="2554293" y="1968087"/>
                    <a:pt x="2580538" y="1961575"/>
                  </a:cubicBezTo>
                  <a:lnTo>
                    <a:pt x="2586088" y="1960934"/>
                  </a:lnTo>
                  <a:lnTo>
                    <a:pt x="2576455" y="1951777"/>
                  </a:lnTo>
                  <a:cubicBezTo>
                    <a:pt x="2570205" y="1942927"/>
                    <a:pt x="2564414" y="1931647"/>
                    <a:pt x="2559942" y="1918887"/>
                  </a:cubicBezTo>
                  <a:cubicBezTo>
                    <a:pt x="2555471" y="1906127"/>
                    <a:pt x="2552954" y="1893700"/>
                    <a:pt x="2552312" y="1882884"/>
                  </a:cubicBezTo>
                  <a:lnTo>
                    <a:pt x="2552388" y="1880297"/>
                  </a:lnTo>
                  <a:lnTo>
                    <a:pt x="2548380" y="1886084"/>
                  </a:lnTo>
                  <a:cubicBezTo>
                    <a:pt x="2541448" y="1894412"/>
                    <a:pt x="2532052" y="1902925"/>
                    <a:pt x="2520884" y="1910546"/>
                  </a:cubicBezTo>
                  <a:cubicBezTo>
                    <a:pt x="2498549" y="1925790"/>
                    <a:pt x="2475473" y="1933137"/>
                    <a:pt x="2461712" y="1930555"/>
                  </a:cubicBezTo>
                  <a:lnTo>
                    <a:pt x="2459772" y="1929429"/>
                  </a:lnTo>
                  <a:lnTo>
                    <a:pt x="2459430" y="1927210"/>
                  </a:lnTo>
                  <a:cubicBezTo>
                    <a:pt x="2462041" y="1913455"/>
                    <a:pt x="2477293" y="1894645"/>
                    <a:pt x="2499629" y="1879401"/>
                  </a:cubicBezTo>
                  <a:cubicBezTo>
                    <a:pt x="2510796" y="1871780"/>
                    <a:pt x="2522149" y="1866132"/>
                    <a:pt x="2532430" y="1862713"/>
                  </a:cubicBezTo>
                  <a:lnTo>
                    <a:pt x="2536235" y="1861811"/>
                  </a:lnTo>
                  <a:lnTo>
                    <a:pt x="2534248" y="1861648"/>
                  </a:lnTo>
                  <a:cubicBezTo>
                    <a:pt x="2523571" y="1859809"/>
                    <a:pt x="2511500" y="1855928"/>
                    <a:pt x="2499316" y="1850067"/>
                  </a:cubicBezTo>
                  <a:cubicBezTo>
                    <a:pt x="2487132" y="1844206"/>
                    <a:pt x="2476564" y="1837198"/>
                    <a:pt x="2468463" y="1830005"/>
                  </a:cubicBezTo>
                  <a:lnTo>
                    <a:pt x="2457904" y="1816081"/>
                  </a:lnTo>
                  <a:lnTo>
                    <a:pt x="2449223" y="1815660"/>
                  </a:lnTo>
                  <a:cubicBezTo>
                    <a:pt x="2439240" y="1813878"/>
                    <a:pt x="2429960" y="1811231"/>
                    <a:pt x="2421838" y="1808013"/>
                  </a:cubicBezTo>
                  <a:lnTo>
                    <a:pt x="2402227" y="1797390"/>
                  </a:lnTo>
                  <a:lnTo>
                    <a:pt x="2401774" y="1798267"/>
                  </a:lnTo>
                  <a:lnTo>
                    <a:pt x="2401201" y="1798338"/>
                  </a:lnTo>
                  <a:lnTo>
                    <a:pt x="2402196" y="1848443"/>
                  </a:lnTo>
                  <a:cubicBezTo>
                    <a:pt x="2397446" y="1875064"/>
                    <a:pt x="2386538" y="1896685"/>
                    <a:pt x="2375061" y="1904703"/>
                  </a:cubicBezTo>
                  <a:lnTo>
                    <a:pt x="2372898" y="1905301"/>
                  </a:lnTo>
                  <a:lnTo>
                    <a:pt x="2371075" y="1903992"/>
                  </a:lnTo>
                  <a:cubicBezTo>
                    <a:pt x="2363080" y="1892498"/>
                    <a:pt x="2360325" y="1868439"/>
                    <a:pt x="2365076" y="1841818"/>
                  </a:cubicBezTo>
                  <a:cubicBezTo>
                    <a:pt x="2367452" y="1828508"/>
                    <a:pt x="2371366" y="1816447"/>
                    <a:pt x="2376122" y="1806712"/>
                  </a:cubicBezTo>
                  <a:lnTo>
                    <a:pt x="2377459" y="1804497"/>
                  </a:lnTo>
                  <a:lnTo>
                    <a:pt x="2371125" y="1807567"/>
                  </a:lnTo>
                  <a:cubicBezTo>
                    <a:pt x="2360996" y="1811414"/>
                    <a:pt x="2348628" y="1814211"/>
                    <a:pt x="2335157" y="1815362"/>
                  </a:cubicBezTo>
                  <a:cubicBezTo>
                    <a:pt x="2308214" y="1817663"/>
                    <a:pt x="2284506" y="1812723"/>
                    <a:pt x="2273790" y="1803712"/>
                  </a:cubicBezTo>
                  <a:lnTo>
                    <a:pt x="2272653" y="1801777"/>
                  </a:lnTo>
                  <a:lnTo>
                    <a:pt x="2273445" y="1799678"/>
                  </a:lnTo>
                  <a:cubicBezTo>
                    <a:pt x="2282478" y="1788981"/>
                    <a:pt x="2305005" y="1780092"/>
                    <a:pt x="2331948" y="1777791"/>
                  </a:cubicBezTo>
                  <a:cubicBezTo>
                    <a:pt x="2345420" y="1776641"/>
                    <a:pt x="2358083" y="1777301"/>
                    <a:pt x="2368717" y="1779374"/>
                  </a:cubicBezTo>
                  <a:lnTo>
                    <a:pt x="2372474" y="1780459"/>
                  </a:lnTo>
                  <a:lnTo>
                    <a:pt x="2370824" y="1779340"/>
                  </a:lnTo>
                  <a:cubicBezTo>
                    <a:pt x="2362429" y="1772492"/>
                    <a:pt x="2353822" y="1763180"/>
                    <a:pt x="2346090" y="1752089"/>
                  </a:cubicBezTo>
                  <a:cubicBezTo>
                    <a:pt x="2330626" y="1729906"/>
                    <a:pt x="2323051" y="1706905"/>
                    <a:pt x="2325497" y="1693119"/>
                  </a:cubicBezTo>
                  <a:lnTo>
                    <a:pt x="2326603" y="1691167"/>
                  </a:lnTo>
                  <a:lnTo>
                    <a:pt x="2328818" y="1690804"/>
                  </a:lnTo>
                  <a:cubicBezTo>
                    <a:pt x="2342598" y="1693278"/>
                    <a:pt x="2361559" y="1708342"/>
                    <a:pt x="2377023" y="1730525"/>
                  </a:cubicBezTo>
                  <a:cubicBezTo>
                    <a:pt x="2380889" y="1736071"/>
                    <a:pt x="2384262" y="1741667"/>
                    <a:pt x="2387109" y="1747159"/>
                  </a:cubicBezTo>
                  <a:lnTo>
                    <a:pt x="2392728" y="1760138"/>
                  </a:lnTo>
                  <a:lnTo>
                    <a:pt x="2396113" y="1746202"/>
                  </a:lnTo>
                  <a:cubicBezTo>
                    <a:pt x="2397987" y="1740307"/>
                    <a:pt x="2400362" y="1734219"/>
                    <a:pt x="2403232" y="1728099"/>
                  </a:cubicBezTo>
                  <a:cubicBezTo>
                    <a:pt x="2414711" y="1703615"/>
                    <a:pt x="2430843" y="1685553"/>
                    <a:pt x="2444005" y="1680778"/>
                  </a:cubicBezTo>
                  <a:lnTo>
                    <a:pt x="2446249" y="1680761"/>
                  </a:lnTo>
                  <a:lnTo>
                    <a:pt x="2447671" y="1682497"/>
                  </a:lnTo>
                  <a:cubicBezTo>
                    <a:pt x="2452418" y="1695668"/>
                    <a:pt x="2448852" y="1719621"/>
                    <a:pt x="2437373" y="1744105"/>
                  </a:cubicBezTo>
                  <a:cubicBezTo>
                    <a:pt x="2431633" y="1756347"/>
                    <a:pt x="2424731" y="1766983"/>
                    <a:pt x="2417618" y="1775156"/>
                  </a:cubicBezTo>
                  <a:lnTo>
                    <a:pt x="2415170" y="1777511"/>
                  </a:lnTo>
                  <a:lnTo>
                    <a:pt x="2419089" y="1776759"/>
                  </a:lnTo>
                  <a:cubicBezTo>
                    <a:pt x="2429868" y="1775665"/>
                    <a:pt x="2442538" y="1776164"/>
                    <a:pt x="2455848" y="1778539"/>
                  </a:cubicBezTo>
                  <a:cubicBezTo>
                    <a:pt x="2482468" y="1783290"/>
                    <a:pt x="2504089" y="1794198"/>
                    <a:pt x="2512108" y="1805675"/>
                  </a:cubicBezTo>
                  <a:lnTo>
                    <a:pt x="2512706" y="1807838"/>
                  </a:lnTo>
                  <a:lnTo>
                    <a:pt x="2511397" y="1809661"/>
                  </a:lnTo>
                  <a:lnTo>
                    <a:pt x="2503536" y="1812067"/>
                  </a:lnTo>
                  <a:lnTo>
                    <a:pt x="2515661" y="1816086"/>
                  </a:lnTo>
                  <a:cubicBezTo>
                    <a:pt x="2521753" y="1819017"/>
                    <a:pt x="2527440" y="1822233"/>
                    <a:pt x="2532618" y="1825617"/>
                  </a:cubicBezTo>
                  <a:lnTo>
                    <a:pt x="2543890" y="1834160"/>
                  </a:lnTo>
                  <a:lnTo>
                    <a:pt x="2539990" y="1820360"/>
                  </a:lnTo>
                  <a:cubicBezTo>
                    <a:pt x="2538725" y="1814305"/>
                    <a:pt x="2537803" y="1807835"/>
                    <a:pt x="2537294" y="1801094"/>
                  </a:cubicBezTo>
                  <a:cubicBezTo>
                    <a:pt x="2535261" y="1774130"/>
                    <a:pt x="2540436" y="1750472"/>
                    <a:pt x="2549553" y="1739846"/>
                  </a:cubicBezTo>
                  <a:lnTo>
                    <a:pt x="2551499" y="1738728"/>
                  </a:lnTo>
                  <a:lnTo>
                    <a:pt x="2553590" y="1739542"/>
                  </a:lnTo>
                  <a:lnTo>
                    <a:pt x="2554132" y="1740428"/>
                  </a:lnTo>
                  <a:lnTo>
                    <a:pt x="2554775" y="1709003"/>
                  </a:lnTo>
                  <a:lnTo>
                    <a:pt x="2555437" y="1706501"/>
                  </a:lnTo>
                  <a:lnTo>
                    <a:pt x="2550219" y="1711226"/>
                  </a:lnTo>
                  <a:cubicBezTo>
                    <a:pt x="2541575" y="1717760"/>
                    <a:pt x="2530490" y="1723915"/>
                    <a:pt x="2517882" y="1728799"/>
                  </a:cubicBezTo>
                  <a:cubicBezTo>
                    <a:pt x="2492666" y="1738566"/>
                    <a:pt x="2468525" y="1740476"/>
                    <a:pt x="2455711" y="1734833"/>
                  </a:cubicBezTo>
                  <a:lnTo>
                    <a:pt x="2454078" y="1733296"/>
                  </a:lnTo>
                  <a:lnTo>
                    <a:pt x="2454249" y="1731058"/>
                  </a:lnTo>
                  <a:cubicBezTo>
                    <a:pt x="2457083" y="1724658"/>
                    <a:pt x="2463283" y="1717744"/>
                    <a:pt x="2471925" y="1711210"/>
                  </a:cubicBezTo>
                  <a:lnTo>
                    <a:pt x="2491906" y="1700352"/>
                  </a:lnTo>
                  <a:lnTo>
                    <a:pt x="2479577" y="1693735"/>
                  </a:lnTo>
                  <a:cubicBezTo>
                    <a:pt x="2471210" y="1686852"/>
                    <a:pt x="2462642" y="1677504"/>
                    <a:pt x="2454956" y="1666381"/>
                  </a:cubicBezTo>
                  <a:cubicBezTo>
                    <a:pt x="2447271" y="1655257"/>
                    <a:pt x="2441558" y="1643937"/>
                    <a:pt x="2438080" y="1633676"/>
                  </a:cubicBezTo>
                  <a:lnTo>
                    <a:pt x="2437469" y="1631161"/>
                  </a:lnTo>
                  <a:lnTo>
                    <a:pt x="2435133" y="1637802"/>
                  </a:lnTo>
                  <a:cubicBezTo>
                    <a:pt x="2430650" y="1647665"/>
                    <a:pt x="2423838" y="1658360"/>
                    <a:pt x="2415083" y="1668663"/>
                  </a:cubicBezTo>
                  <a:cubicBezTo>
                    <a:pt x="2397572" y="1689269"/>
                    <a:pt x="2377260" y="1702455"/>
                    <a:pt x="2363306" y="1703603"/>
                  </a:cubicBezTo>
                  <a:lnTo>
                    <a:pt x="2361136" y="1703029"/>
                  </a:lnTo>
                  <a:lnTo>
                    <a:pt x="2360221" y="1700981"/>
                  </a:lnTo>
                  <a:cubicBezTo>
                    <a:pt x="2359103" y="1687025"/>
                    <a:pt x="2368839" y="1664851"/>
                    <a:pt x="2386350" y="1644245"/>
                  </a:cubicBezTo>
                  <a:cubicBezTo>
                    <a:pt x="2395105" y="1633942"/>
                    <a:pt x="2404561" y="1625494"/>
                    <a:pt x="2413572" y="1619479"/>
                  </a:cubicBezTo>
                  <a:lnTo>
                    <a:pt x="2417003" y="1617603"/>
                  </a:lnTo>
                  <a:lnTo>
                    <a:pt x="2415044" y="1617971"/>
                  </a:lnTo>
                  <a:cubicBezTo>
                    <a:pt x="2404261" y="1619020"/>
                    <a:pt x="2391593" y="1618468"/>
                    <a:pt x="2378292" y="1616037"/>
                  </a:cubicBezTo>
                  <a:cubicBezTo>
                    <a:pt x="2351692" y="1611175"/>
                    <a:pt x="2330117" y="1600178"/>
                    <a:pt x="2322146" y="1588667"/>
                  </a:cubicBezTo>
                  <a:lnTo>
                    <a:pt x="2321558" y="1586502"/>
                  </a:lnTo>
                  <a:lnTo>
                    <a:pt x="2322874" y="1584684"/>
                  </a:lnTo>
                  <a:lnTo>
                    <a:pt x="2341333" y="1579118"/>
                  </a:lnTo>
                  <a:lnTo>
                    <a:pt x="2345368" y="1566599"/>
                  </a:lnTo>
                  <a:lnTo>
                    <a:pt x="2324453" y="1570566"/>
                  </a:lnTo>
                  <a:cubicBezTo>
                    <a:pt x="2313619" y="1570475"/>
                    <a:pt x="2301080" y="1568593"/>
                    <a:pt x="2288110" y="1564777"/>
                  </a:cubicBezTo>
                  <a:cubicBezTo>
                    <a:pt x="2278381" y="1561914"/>
                    <a:pt x="2269447" y="1558268"/>
                    <a:pt x="2261725" y="1554181"/>
                  </a:cubicBezTo>
                  <a:lnTo>
                    <a:pt x="2243429" y="1541502"/>
                  </a:lnTo>
                  <a:lnTo>
                    <a:pt x="2254478" y="1558306"/>
                  </a:lnTo>
                  <a:lnTo>
                    <a:pt x="2254323" y="1560544"/>
                  </a:lnTo>
                  <a:lnTo>
                    <a:pt x="2252483" y="1561828"/>
                  </a:lnTo>
                  <a:lnTo>
                    <a:pt x="2240559" y="1561329"/>
                  </a:lnTo>
                  <a:lnTo>
                    <a:pt x="2237780" y="1592221"/>
                  </a:lnTo>
                  <a:cubicBezTo>
                    <a:pt x="2230147" y="1618163"/>
                    <a:pt x="2216940" y="1638461"/>
                    <a:pt x="2204655" y="1645177"/>
                  </a:cubicBezTo>
                  <a:lnTo>
                    <a:pt x="2202440" y="1645534"/>
                  </a:lnTo>
                  <a:lnTo>
                    <a:pt x="2200771" y="1644034"/>
                  </a:lnTo>
                  <a:cubicBezTo>
                    <a:pt x="2194081" y="1631735"/>
                    <a:pt x="2193973" y="1607518"/>
                    <a:pt x="2201607" y="1581577"/>
                  </a:cubicBezTo>
                  <a:lnTo>
                    <a:pt x="2213086" y="1555479"/>
                  </a:lnTo>
                  <a:lnTo>
                    <a:pt x="2198506" y="1549533"/>
                  </a:lnTo>
                  <a:lnTo>
                    <a:pt x="2174760" y="1552008"/>
                  </a:lnTo>
                  <a:lnTo>
                    <a:pt x="2151680" y="1548459"/>
                  </a:lnTo>
                  <a:lnTo>
                    <a:pt x="2151853" y="1550692"/>
                  </a:lnTo>
                  <a:cubicBezTo>
                    <a:pt x="2150034" y="1557451"/>
                    <a:pt x="2144969" y="1565234"/>
                    <a:pt x="2137431" y="1573017"/>
                  </a:cubicBezTo>
                  <a:lnTo>
                    <a:pt x="2116335" y="1589115"/>
                  </a:lnTo>
                  <a:lnTo>
                    <a:pt x="2114513" y="1591543"/>
                  </a:lnTo>
                  <a:cubicBezTo>
                    <a:pt x="2106792" y="1599144"/>
                    <a:pt x="2099050" y="1604271"/>
                    <a:pt x="2092306" y="1606145"/>
                  </a:cubicBezTo>
                  <a:lnTo>
                    <a:pt x="2090067" y="1605990"/>
                  </a:lnTo>
                  <a:lnTo>
                    <a:pt x="2088783" y="1604150"/>
                  </a:lnTo>
                  <a:lnTo>
                    <a:pt x="2088814" y="1603422"/>
                  </a:lnTo>
                  <a:lnTo>
                    <a:pt x="2074210" y="1609517"/>
                  </a:lnTo>
                  <a:lnTo>
                    <a:pt x="2070855" y="1610050"/>
                  </a:lnTo>
                  <a:lnTo>
                    <a:pt x="2074500" y="1611674"/>
                  </a:lnTo>
                  <a:cubicBezTo>
                    <a:pt x="2083969" y="1616940"/>
                    <a:pt x="2094077" y="1624595"/>
                    <a:pt x="2103637" y="1634155"/>
                  </a:cubicBezTo>
                  <a:cubicBezTo>
                    <a:pt x="2122758" y="1653277"/>
                    <a:pt x="2134257" y="1674589"/>
                    <a:pt x="2134271" y="1688590"/>
                  </a:cubicBezTo>
                  <a:lnTo>
                    <a:pt x="2133525" y="1690706"/>
                  </a:lnTo>
                  <a:lnTo>
                    <a:pt x="2131409" y="1691453"/>
                  </a:lnTo>
                  <a:cubicBezTo>
                    <a:pt x="2117408" y="1691439"/>
                    <a:pt x="2096095" y="1679939"/>
                    <a:pt x="2076974" y="1660819"/>
                  </a:cubicBezTo>
                  <a:lnTo>
                    <a:pt x="2048973" y="1618900"/>
                  </a:lnTo>
                  <a:lnTo>
                    <a:pt x="2047996" y="1619414"/>
                  </a:lnTo>
                  <a:lnTo>
                    <a:pt x="2047622" y="1619218"/>
                  </a:lnTo>
                  <a:lnTo>
                    <a:pt x="2037741" y="1638885"/>
                  </a:lnTo>
                  <a:cubicBezTo>
                    <a:pt x="2032918" y="1646170"/>
                    <a:pt x="2026819" y="1653648"/>
                    <a:pt x="2019649" y="1660819"/>
                  </a:cubicBezTo>
                  <a:cubicBezTo>
                    <a:pt x="2000528" y="1679940"/>
                    <a:pt x="1979215" y="1691439"/>
                    <a:pt x="1965214" y="1691453"/>
                  </a:cubicBezTo>
                  <a:lnTo>
                    <a:pt x="1963098" y="1690707"/>
                  </a:lnTo>
                  <a:lnTo>
                    <a:pt x="1962351" y="1688590"/>
                  </a:lnTo>
                  <a:lnTo>
                    <a:pt x="1970350" y="1663769"/>
                  </a:lnTo>
                  <a:lnTo>
                    <a:pt x="1949435" y="1667736"/>
                  </a:lnTo>
                  <a:cubicBezTo>
                    <a:pt x="1938601" y="1667645"/>
                    <a:pt x="1926062" y="1665764"/>
                    <a:pt x="1913092" y="1661947"/>
                  </a:cubicBezTo>
                  <a:cubicBezTo>
                    <a:pt x="1903363" y="1659085"/>
                    <a:pt x="1894429" y="1655438"/>
                    <a:pt x="1886707" y="1651351"/>
                  </a:cubicBezTo>
                  <a:lnTo>
                    <a:pt x="1868375" y="1638647"/>
                  </a:lnTo>
                  <a:lnTo>
                    <a:pt x="1867828" y="1639469"/>
                  </a:lnTo>
                  <a:lnTo>
                    <a:pt x="1867252" y="1639477"/>
                  </a:lnTo>
                  <a:lnTo>
                    <a:pt x="1862763" y="1689391"/>
                  </a:lnTo>
                  <a:lnTo>
                    <a:pt x="1862292" y="1690460"/>
                  </a:lnTo>
                  <a:lnTo>
                    <a:pt x="1866912" y="1706256"/>
                  </a:lnTo>
                  <a:cubicBezTo>
                    <a:pt x="1867871" y="1717048"/>
                    <a:pt x="1867212" y="1729711"/>
                    <a:pt x="1864670" y="1742990"/>
                  </a:cubicBezTo>
                  <a:cubicBezTo>
                    <a:pt x="1863399" y="1749629"/>
                    <a:pt x="1861747" y="1755952"/>
                    <a:pt x="1859803" y="1761824"/>
                  </a:cubicBezTo>
                  <a:lnTo>
                    <a:pt x="1854434" y="1774909"/>
                  </a:lnTo>
                  <a:lnTo>
                    <a:pt x="1866774" y="1767602"/>
                  </a:lnTo>
                  <a:cubicBezTo>
                    <a:pt x="1872303" y="1764828"/>
                    <a:pt x="1878319" y="1762278"/>
                    <a:pt x="1884705" y="1760059"/>
                  </a:cubicBezTo>
                  <a:cubicBezTo>
                    <a:pt x="1910248" y="1751183"/>
                    <a:pt x="1934442" y="1750123"/>
                    <a:pt x="1947049" y="1756212"/>
                  </a:cubicBezTo>
                  <a:lnTo>
                    <a:pt x="1948629" y="1757806"/>
                  </a:lnTo>
                  <a:lnTo>
                    <a:pt x="1948378" y="1760036"/>
                  </a:lnTo>
                  <a:cubicBezTo>
                    <a:pt x="1942263" y="1772631"/>
                    <a:pt x="1922625" y="1786801"/>
                    <a:pt x="1897082" y="1795677"/>
                  </a:cubicBezTo>
                  <a:cubicBezTo>
                    <a:pt x="1884310" y="1800115"/>
                    <a:pt x="1871876" y="1802599"/>
                    <a:pt x="1861059" y="1803213"/>
                  </a:cubicBezTo>
                  <a:lnTo>
                    <a:pt x="1857664" y="1803105"/>
                  </a:lnTo>
                  <a:lnTo>
                    <a:pt x="1860938" y="1805385"/>
                  </a:lnTo>
                  <a:cubicBezTo>
                    <a:pt x="1869248" y="1812338"/>
                    <a:pt x="1877736" y="1821757"/>
                    <a:pt x="1885328" y="1832945"/>
                  </a:cubicBezTo>
                  <a:cubicBezTo>
                    <a:pt x="1892921" y="1844132"/>
                    <a:pt x="1898538" y="1855500"/>
                    <a:pt x="1901931" y="1865790"/>
                  </a:cubicBezTo>
                  <a:lnTo>
                    <a:pt x="1903862" y="1881467"/>
                  </a:lnTo>
                  <a:lnTo>
                    <a:pt x="1905849" y="1886192"/>
                  </a:lnTo>
                  <a:cubicBezTo>
                    <a:pt x="1907652" y="1892708"/>
                    <a:pt x="1908972" y="1899108"/>
                    <a:pt x="1909832" y="1905233"/>
                  </a:cubicBezTo>
                  <a:lnTo>
                    <a:pt x="1910818" y="1919342"/>
                  </a:lnTo>
                  <a:lnTo>
                    <a:pt x="1918642" y="1907323"/>
                  </a:lnTo>
                  <a:cubicBezTo>
                    <a:pt x="1922369" y="1902387"/>
                    <a:pt x="1926633" y="1897435"/>
                    <a:pt x="1931374" y="1892616"/>
                  </a:cubicBezTo>
                  <a:cubicBezTo>
                    <a:pt x="1950339" y="1873340"/>
                    <a:pt x="1971558" y="1861669"/>
                    <a:pt x="1985558" y="1861541"/>
                  </a:cubicBezTo>
                  <a:lnTo>
                    <a:pt x="1987680" y="1862270"/>
                  </a:lnTo>
                  <a:lnTo>
                    <a:pt x="1988444" y="1864380"/>
                  </a:lnTo>
                  <a:cubicBezTo>
                    <a:pt x="1988544" y="1878380"/>
                    <a:pt x="1977218" y="1899786"/>
                    <a:pt x="1958253" y="1919062"/>
                  </a:cubicBezTo>
                  <a:cubicBezTo>
                    <a:pt x="1948770" y="1928699"/>
                    <a:pt x="1938724" y="1936436"/>
                    <a:pt x="1929299" y="1941780"/>
                  </a:cubicBezTo>
                  <a:lnTo>
                    <a:pt x="1926208" y="1943187"/>
                  </a:lnTo>
                  <a:lnTo>
                    <a:pt x="1930153" y="1943781"/>
                  </a:lnTo>
                  <a:cubicBezTo>
                    <a:pt x="1940683" y="1946332"/>
                    <a:pt x="1952467" y="1951014"/>
                    <a:pt x="1964231" y="1957679"/>
                  </a:cubicBezTo>
                  <a:cubicBezTo>
                    <a:pt x="1987758" y="1971009"/>
                    <a:pt x="2004524" y="1988483"/>
                    <a:pt x="2008271" y="2001973"/>
                  </a:cubicBezTo>
                  <a:lnTo>
                    <a:pt x="2008116" y="2004212"/>
                  </a:lnTo>
                  <a:lnTo>
                    <a:pt x="2006275" y="2005496"/>
                  </a:lnTo>
                  <a:cubicBezTo>
                    <a:pt x="1992778" y="2009216"/>
                    <a:pt x="1969170" y="2003816"/>
                    <a:pt x="1945643" y="1990486"/>
                  </a:cubicBezTo>
                  <a:cubicBezTo>
                    <a:pt x="1936820" y="1985488"/>
                    <a:pt x="1928948" y="1979906"/>
                    <a:pt x="1922357" y="1974170"/>
                  </a:cubicBezTo>
                  <a:lnTo>
                    <a:pt x="1907392" y="1957633"/>
                  </a:lnTo>
                  <a:lnTo>
                    <a:pt x="1906673" y="1958309"/>
                  </a:lnTo>
                  <a:lnTo>
                    <a:pt x="1906260" y="1958219"/>
                  </a:lnTo>
                  <a:lnTo>
                    <a:pt x="1901981" y="1979808"/>
                  </a:lnTo>
                  <a:lnTo>
                    <a:pt x="1896902" y="1991189"/>
                  </a:lnTo>
                  <a:lnTo>
                    <a:pt x="1903622" y="1990853"/>
                  </a:lnTo>
                  <a:lnTo>
                    <a:pt x="1905472" y="1992122"/>
                  </a:lnTo>
                  <a:lnTo>
                    <a:pt x="1905646" y="1994360"/>
                  </a:lnTo>
                  <a:cubicBezTo>
                    <a:pt x="1903827" y="2001120"/>
                    <a:pt x="1898762" y="2008902"/>
                    <a:pt x="1891224" y="2016685"/>
                  </a:cubicBezTo>
                  <a:lnTo>
                    <a:pt x="1870128" y="2032782"/>
                  </a:lnTo>
                  <a:lnTo>
                    <a:pt x="1868306" y="2035211"/>
                  </a:lnTo>
                  <a:cubicBezTo>
                    <a:pt x="1860585" y="2042811"/>
                    <a:pt x="1852844" y="2047940"/>
                    <a:pt x="1846099" y="2049813"/>
                  </a:cubicBezTo>
                  <a:lnTo>
                    <a:pt x="1843860" y="2049658"/>
                  </a:lnTo>
                  <a:lnTo>
                    <a:pt x="1842576" y="2047818"/>
                  </a:lnTo>
                  <a:lnTo>
                    <a:pt x="1842607" y="2047090"/>
                  </a:lnTo>
                  <a:lnTo>
                    <a:pt x="1828003" y="2053185"/>
                  </a:lnTo>
                  <a:lnTo>
                    <a:pt x="1824648" y="2053718"/>
                  </a:lnTo>
                  <a:lnTo>
                    <a:pt x="1828293" y="2055342"/>
                  </a:lnTo>
                  <a:cubicBezTo>
                    <a:pt x="1837761" y="2060608"/>
                    <a:pt x="1847870" y="2068263"/>
                    <a:pt x="1857430" y="2077823"/>
                  </a:cubicBezTo>
                  <a:cubicBezTo>
                    <a:pt x="1876551" y="2096945"/>
                    <a:pt x="1888050" y="2118257"/>
                    <a:pt x="1888064" y="2132258"/>
                  </a:cubicBezTo>
                  <a:lnTo>
                    <a:pt x="1887318" y="2134374"/>
                  </a:lnTo>
                  <a:lnTo>
                    <a:pt x="1885202" y="2135121"/>
                  </a:lnTo>
                  <a:cubicBezTo>
                    <a:pt x="1871200" y="2135107"/>
                    <a:pt x="1849888" y="2123607"/>
                    <a:pt x="1830767" y="2104487"/>
                  </a:cubicBezTo>
                  <a:lnTo>
                    <a:pt x="1802766" y="2062568"/>
                  </a:lnTo>
                  <a:lnTo>
                    <a:pt x="1801789" y="2063082"/>
                  </a:lnTo>
                  <a:lnTo>
                    <a:pt x="1801415" y="2062885"/>
                  </a:lnTo>
                  <a:lnTo>
                    <a:pt x="1791534" y="2082552"/>
                  </a:lnTo>
                  <a:cubicBezTo>
                    <a:pt x="1786711" y="2089838"/>
                    <a:pt x="1780612" y="2097316"/>
                    <a:pt x="1773442" y="2104487"/>
                  </a:cubicBezTo>
                  <a:cubicBezTo>
                    <a:pt x="1754321" y="2123608"/>
                    <a:pt x="1733008" y="2135107"/>
                    <a:pt x="1719007" y="2135121"/>
                  </a:cubicBezTo>
                  <a:lnTo>
                    <a:pt x="1716891" y="2134375"/>
                  </a:lnTo>
                  <a:lnTo>
                    <a:pt x="1716144" y="2132258"/>
                  </a:lnTo>
                  <a:lnTo>
                    <a:pt x="1724143" y="2107437"/>
                  </a:lnTo>
                  <a:lnTo>
                    <a:pt x="1703229" y="2111404"/>
                  </a:lnTo>
                  <a:cubicBezTo>
                    <a:pt x="1692395" y="2111313"/>
                    <a:pt x="1679855" y="2109431"/>
                    <a:pt x="1666884" y="2105615"/>
                  </a:cubicBezTo>
                  <a:cubicBezTo>
                    <a:pt x="1657156" y="2102752"/>
                    <a:pt x="1648222" y="2099106"/>
                    <a:pt x="1640500" y="2095019"/>
                  </a:cubicBezTo>
                  <a:lnTo>
                    <a:pt x="1622168" y="2082315"/>
                  </a:lnTo>
                  <a:lnTo>
                    <a:pt x="1621621" y="2083137"/>
                  </a:lnTo>
                  <a:lnTo>
                    <a:pt x="1621044" y="2083145"/>
                  </a:lnTo>
                  <a:lnTo>
                    <a:pt x="1616555" y="2133059"/>
                  </a:lnTo>
                  <a:cubicBezTo>
                    <a:pt x="1608922" y="2159001"/>
                    <a:pt x="1595715" y="2179299"/>
                    <a:pt x="1583430" y="2186015"/>
                  </a:cubicBezTo>
                  <a:lnTo>
                    <a:pt x="1581215" y="2186372"/>
                  </a:lnTo>
                  <a:lnTo>
                    <a:pt x="1579546" y="2184872"/>
                  </a:lnTo>
                  <a:cubicBezTo>
                    <a:pt x="1572856" y="2172573"/>
                    <a:pt x="1572748" y="2148356"/>
                    <a:pt x="1580382" y="2122415"/>
                  </a:cubicBezTo>
                  <a:cubicBezTo>
                    <a:pt x="1584199" y="2109444"/>
                    <a:pt x="1589409" y="2097884"/>
                    <a:pt x="1595200" y="2088727"/>
                  </a:cubicBezTo>
                  <a:lnTo>
                    <a:pt x="1596771" y="2086671"/>
                  </a:lnTo>
                  <a:lnTo>
                    <a:pt x="1590139" y="2089031"/>
                  </a:lnTo>
                  <a:cubicBezTo>
                    <a:pt x="1579650" y="2091747"/>
                    <a:pt x="1567051" y="2093175"/>
                    <a:pt x="1553535" y="2092846"/>
                  </a:cubicBezTo>
                  <a:cubicBezTo>
                    <a:pt x="1526501" y="2092186"/>
                    <a:pt x="1503476" y="2084684"/>
                    <a:pt x="1493810" y="2074555"/>
                  </a:cubicBezTo>
                  <a:lnTo>
                    <a:pt x="1492891" y="2072508"/>
                  </a:lnTo>
                  <a:lnTo>
                    <a:pt x="1493908" y="2070508"/>
                  </a:lnTo>
                  <a:cubicBezTo>
                    <a:pt x="1504057" y="2060862"/>
                    <a:pt x="1527421" y="2054491"/>
                    <a:pt x="1554454" y="2055150"/>
                  </a:cubicBezTo>
                  <a:cubicBezTo>
                    <a:pt x="1567970" y="2055479"/>
                    <a:pt x="1580485" y="2057519"/>
                    <a:pt x="1590829" y="2060744"/>
                  </a:cubicBezTo>
                  <a:lnTo>
                    <a:pt x="1594445" y="2062233"/>
                  </a:lnTo>
                  <a:lnTo>
                    <a:pt x="1592927" y="2060940"/>
                  </a:lnTo>
                  <a:cubicBezTo>
                    <a:pt x="1585331" y="2053215"/>
                    <a:pt x="1577794" y="2043018"/>
                    <a:pt x="1571321" y="2031148"/>
                  </a:cubicBezTo>
                  <a:cubicBezTo>
                    <a:pt x="1564849" y="2019277"/>
                    <a:pt x="1560359" y="2007419"/>
                    <a:pt x="1557979" y="1996850"/>
                  </a:cubicBezTo>
                  <a:lnTo>
                    <a:pt x="1557532" y="1979390"/>
                  </a:lnTo>
                  <a:lnTo>
                    <a:pt x="1550735" y="1973986"/>
                  </a:lnTo>
                  <a:lnTo>
                    <a:pt x="1523343" y="1931668"/>
                  </a:lnTo>
                  <a:lnTo>
                    <a:pt x="1522358" y="1932168"/>
                  </a:lnTo>
                  <a:lnTo>
                    <a:pt x="1521986" y="1931966"/>
                  </a:lnTo>
                  <a:lnTo>
                    <a:pt x="1511823" y="1951487"/>
                  </a:lnTo>
                  <a:cubicBezTo>
                    <a:pt x="1506895" y="1958702"/>
                    <a:pt x="1500689" y="1966092"/>
                    <a:pt x="1493416" y="1973158"/>
                  </a:cubicBezTo>
                  <a:cubicBezTo>
                    <a:pt x="1474020" y="1992001"/>
                    <a:pt x="1452544" y="2003190"/>
                    <a:pt x="1438544" y="2003002"/>
                  </a:cubicBezTo>
                  <a:lnTo>
                    <a:pt x="1436439" y="2002225"/>
                  </a:lnTo>
                  <a:lnTo>
                    <a:pt x="1435722" y="2000098"/>
                  </a:lnTo>
                  <a:cubicBezTo>
                    <a:pt x="1435940" y="1986100"/>
                    <a:pt x="1447745" y="1964955"/>
                    <a:pt x="1467141" y="1946112"/>
                  </a:cubicBezTo>
                  <a:cubicBezTo>
                    <a:pt x="1476838" y="1936691"/>
                    <a:pt x="1487056" y="1929183"/>
                    <a:pt x="1496600" y="1924054"/>
                  </a:cubicBezTo>
                  <a:lnTo>
                    <a:pt x="1498979" y="1923035"/>
                  </a:lnTo>
                  <a:lnTo>
                    <a:pt x="1492043" y="1921832"/>
                  </a:lnTo>
                  <a:cubicBezTo>
                    <a:pt x="1481574" y="1919043"/>
                    <a:pt x="1469899" y="1914096"/>
                    <a:pt x="1458288" y="1907167"/>
                  </a:cubicBezTo>
                  <a:cubicBezTo>
                    <a:pt x="1435068" y="1893309"/>
                    <a:pt x="1418701" y="1875461"/>
                    <a:pt x="1415259" y="1861889"/>
                  </a:cubicBezTo>
                  <a:lnTo>
                    <a:pt x="1415465" y="1859655"/>
                  </a:lnTo>
                  <a:lnTo>
                    <a:pt x="1417333" y="1858413"/>
                  </a:lnTo>
                  <a:cubicBezTo>
                    <a:pt x="1430912" y="1854999"/>
                    <a:pt x="1454391" y="1860930"/>
                    <a:pt x="1477612" y="1874788"/>
                  </a:cubicBezTo>
                  <a:cubicBezTo>
                    <a:pt x="1489222" y="1881717"/>
                    <a:pt x="1499119" y="1889643"/>
                    <a:pt x="1506544" y="1897534"/>
                  </a:cubicBezTo>
                  <a:lnTo>
                    <a:pt x="1508961" y="1900608"/>
                  </a:lnTo>
                  <a:lnTo>
                    <a:pt x="1508274" y="1898736"/>
                  </a:lnTo>
                  <a:cubicBezTo>
                    <a:pt x="1505454" y="1888275"/>
                    <a:pt x="1503901" y="1875691"/>
                    <a:pt x="1504097" y="1862172"/>
                  </a:cubicBezTo>
                  <a:cubicBezTo>
                    <a:pt x="1504488" y="1835133"/>
                    <a:pt x="1511761" y="1812035"/>
                    <a:pt x="1521794" y="1802269"/>
                  </a:cubicBezTo>
                  <a:lnTo>
                    <a:pt x="1523832" y="1801330"/>
                  </a:lnTo>
                  <a:lnTo>
                    <a:pt x="1525842" y="1802328"/>
                  </a:lnTo>
                  <a:cubicBezTo>
                    <a:pt x="1535588" y="1812380"/>
                    <a:pt x="1542191" y="1835679"/>
                    <a:pt x="1541800" y="1862717"/>
                  </a:cubicBezTo>
                  <a:cubicBezTo>
                    <a:pt x="1541703" y="1869476"/>
                    <a:pt x="1541175" y="1875990"/>
                    <a:pt x="1540281" y="1882110"/>
                  </a:cubicBezTo>
                  <a:lnTo>
                    <a:pt x="1537268" y="1895929"/>
                  </a:lnTo>
                  <a:lnTo>
                    <a:pt x="1548151" y="1886588"/>
                  </a:lnTo>
                  <a:cubicBezTo>
                    <a:pt x="1553113" y="1882896"/>
                    <a:pt x="1558595" y="1879339"/>
                    <a:pt x="1564498" y="1876044"/>
                  </a:cubicBezTo>
                  <a:cubicBezTo>
                    <a:pt x="1588109" y="1862863"/>
                    <a:pt x="1611750" y="1857613"/>
                    <a:pt x="1625224" y="1861418"/>
                  </a:cubicBezTo>
                  <a:lnTo>
                    <a:pt x="1627056" y="1862714"/>
                  </a:lnTo>
                  <a:lnTo>
                    <a:pt x="1627198" y="1864953"/>
                  </a:lnTo>
                  <a:cubicBezTo>
                    <a:pt x="1623365" y="1878420"/>
                    <a:pt x="1606489" y="1895788"/>
                    <a:pt x="1582877" y="1908968"/>
                  </a:cubicBezTo>
                  <a:cubicBezTo>
                    <a:pt x="1571071" y="1915558"/>
                    <a:pt x="1559259" y="1920166"/>
                    <a:pt x="1548713" y="1922651"/>
                  </a:cubicBezTo>
                  <a:lnTo>
                    <a:pt x="1545351" y="1923134"/>
                  </a:lnTo>
                  <a:lnTo>
                    <a:pt x="1548972" y="1924811"/>
                  </a:lnTo>
                  <a:cubicBezTo>
                    <a:pt x="1558363" y="1930214"/>
                    <a:pt x="1568359" y="1938014"/>
                    <a:pt x="1577781" y="1947712"/>
                  </a:cubicBezTo>
                  <a:cubicBezTo>
                    <a:pt x="1596623" y="1967107"/>
                    <a:pt x="1607813" y="1988584"/>
                    <a:pt x="1607625" y="2002583"/>
                  </a:cubicBezTo>
                  <a:lnTo>
                    <a:pt x="1606848" y="2004688"/>
                  </a:lnTo>
                  <a:lnTo>
                    <a:pt x="1604721" y="2005404"/>
                  </a:lnTo>
                  <a:lnTo>
                    <a:pt x="1596940" y="2002772"/>
                  </a:lnTo>
                  <a:lnTo>
                    <a:pt x="1604427" y="2013096"/>
                  </a:lnTo>
                  <a:cubicBezTo>
                    <a:pt x="1607663" y="2019031"/>
                    <a:pt x="1610404" y="2024963"/>
                    <a:pt x="1612633" y="2030732"/>
                  </a:cubicBezTo>
                  <a:lnTo>
                    <a:pt x="1616800" y="2044248"/>
                  </a:lnTo>
                  <a:lnTo>
                    <a:pt x="1621688" y="2030766"/>
                  </a:lnTo>
                  <a:cubicBezTo>
                    <a:pt x="1624195" y="2025111"/>
                    <a:pt x="1627222" y="2019320"/>
                    <a:pt x="1630744" y="2013549"/>
                  </a:cubicBezTo>
                  <a:cubicBezTo>
                    <a:pt x="1644831" y="1990468"/>
                    <a:pt x="1662842" y="1974279"/>
                    <a:pt x="1676447" y="1970972"/>
                  </a:cubicBezTo>
                  <a:lnTo>
                    <a:pt x="1678679" y="1971200"/>
                  </a:lnTo>
                  <a:lnTo>
                    <a:pt x="1679902" y="1973081"/>
                  </a:lnTo>
                  <a:lnTo>
                    <a:pt x="1679824" y="1974134"/>
                  </a:lnTo>
                  <a:lnTo>
                    <a:pt x="1698694" y="1948985"/>
                  </a:lnTo>
                  <a:lnTo>
                    <a:pt x="1700691" y="1947340"/>
                  </a:lnTo>
                  <a:lnTo>
                    <a:pt x="1693696" y="1948130"/>
                  </a:lnTo>
                  <a:cubicBezTo>
                    <a:pt x="1682865" y="1948391"/>
                    <a:pt x="1670271" y="1946918"/>
                    <a:pt x="1657183" y="1943525"/>
                  </a:cubicBezTo>
                  <a:cubicBezTo>
                    <a:pt x="1631007" y="1936739"/>
                    <a:pt x="1610289" y="1924199"/>
                    <a:pt x="1603178" y="1912138"/>
                  </a:cubicBezTo>
                  <a:lnTo>
                    <a:pt x="1602749" y="1909936"/>
                  </a:lnTo>
                  <a:lnTo>
                    <a:pt x="1604194" y="1908220"/>
                  </a:lnTo>
                  <a:cubicBezTo>
                    <a:pt x="1610232" y="1904676"/>
                    <a:pt x="1619301" y="1902681"/>
                    <a:pt x="1630132" y="1902420"/>
                  </a:cubicBezTo>
                  <a:lnTo>
                    <a:pt x="1652695" y="1905266"/>
                  </a:lnTo>
                  <a:lnTo>
                    <a:pt x="1646545" y="1892695"/>
                  </a:lnTo>
                  <a:cubicBezTo>
                    <a:pt x="1643769" y="1882223"/>
                    <a:pt x="1642268" y="1869632"/>
                    <a:pt x="1642520" y="1856114"/>
                  </a:cubicBezTo>
                  <a:cubicBezTo>
                    <a:pt x="1642772" y="1842595"/>
                    <a:pt x="1644740" y="1830069"/>
                    <a:pt x="1647905" y="1819707"/>
                  </a:cubicBezTo>
                  <a:lnTo>
                    <a:pt x="1648876" y="1817309"/>
                  </a:lnTo>
                  <a:lnTo>
                    <a:pt x="1643104" y="1821338"/>
                  </a:lnTo>
                  <a:cubicBezTo>
                    <a:pt x="1633707" y="1826730"/>
                    <a:pt x="1621934" y="1831438"/>
                    <a:pt x="1608811" y="1834694"/>
                  </a:cubicBezTo>
                  <a:cubicBezTo>
                    <a:pt x="1582565" y="1841205"/>
                    <a:pt x="1558375" y="1840057"/>
                    <a:pt x="1546375" y="1832844"/>
                  </a:cubicBezTo>
                  <a:lnTo>
                    <a:pt x="1544948" y="1831113"/>
                  </a:lnTo>
                  <a:lnTo>
                    <a:pt x="1545400" y="1828915"/>
                  </a:lnTo>
                  <a:cubicBezTo>
                    <a:pt x="1552638" y="1816930"/>
                    <a:pt x="1573486" y="1804608"/>
                    <a:pt x="1599731" y="1798096"/>
                  </a:cubicBezTo>
                  <a:cubicBezTo>
                    <a:pt x="1612854" y="1794841"/>
                    <a:pt x="1625463" y="1793500"/>
                    <a:pt x="1636291" y="1793875"/>
                  </a:cubicBezTo>
                  <a:lnTo>
                    <a:pt x="1640172" y="1794355"/>
                  </a:lnTo>
                  <a:lnTo>
                    <a:pt x="1638367" y="1793510"/>
                  </a:lnTo>
                  <a:cubicBezTo>
                    <a:pt x="1628998" y="1788068"/>
                    <a:pt x="1619034" y="1780226"/>
                    <a:pt x="1609653" y="1770489"/>
                  </a:cubicBezTo>
                  <a:cubicBezTo>
                    <a:pt x="1590892" y="1751016"/>
                    <a:pt x="1579792" y="1729493"/>
                    <a:pt x="1580038" y="1715494"/>
                  </a:cubicBezTo>
                  <a:lnTo>
                    <a:pt x="1580824" y="1713392"/>
                  </a:lnTo>
                  <a:lnTo>
                    <a:pt x="1582954" y="1712684"/>
                  </a:lnTo>
                  <a:cubicBezTo>
                    <a:pt x="1596952" y="1712960"/>
                    <a:pt x="1618047" y="1724853"/>
                    <a:pt x="1636809" y="1744327"/>
                  </a:cubicBezTo>
                  <a:cubicBezTo>
                    <a:pt x="1641499" y="1749196"/>
                    <a:pt x="1645710" y="1754192"/>
                    <a:pt x="1649385" y="1759167"/>
                  </a:cubicBezTo>
                  <a:lnTo>
                    <a:pt x="1656977" y="1771100"/>
                  </a:lnTo>
                  <a:lnTo>
                    <a:pt x="1658126" y="1756805"/>
                  </a:lnTo>
                  <a:cubicBezTo>
                    <a:pt x="1659050" y="1750689"/>
                    <a:pt x="1660438" y="1744304"/>
                    <a:pt x="1662309" y="1737807"/>
                  </a:cubicBezTo>
                  <a:cubicBezTo>
                    <a:pt x="1669793" y="1711822"/>
                    <a:pt x="1682883" y="1691448"/>
                    <a:pt x="1695129" y="1684661"/>
                  </a:cubicBezTo>
                  <a:lnTo>
                    <a:pt x="1697343" y="1684291"/>
                  </a:lnTo>
                  <a:lnTo>
                    <a:pt x="1699019" y="1685782"/>
                  </a:lnTo>
                  <a:cubicBezTo>
                    <a:pt x="1705780" y="1698043"/>
                    <a:pt x="1706027" y="1722258"/>
                    <a:pt x="1698543" y="1748243"/>
                  </a:cubicBezTo>
                  <a:cubicBezTo>
                    <a:pt x="1694801" y="1761236"/>
                    <a:pt x="1689658" y="1772826"/>
                    <a:pt x="1683919" y="1782016"/>
                  </a:cubicBezTo>
                  <a:lnTo>
                    <a:pt x="1681873" y="1784726"/>
                  </a:lnTo>
                  <a:lnTo>
                    <a:pt x="1685624" y="1783367"/>
                  </a:lnTo>
                  <a:cubicBezTo>
                    <a:pt x="1696097" y="1780590"/>
                    <a:pt x="1708687" y="1779090"/>
                    <a:pt x="1722206" y="1779341"/>
                  </a:cubicBezTo>
                  <a:cubicBezTo>
                    <a:pt x="1749242" y="1779845"/>
                    <a:pt x="1772310" y="1787215"/>
                    <a:pt x="1782034" y="1797288"/>
                  </a:cubicBezTo>
                  <a:lnTo>
                    <a:pt x="1782965" y="1799330"/>
                  </a:lnTo>
                  <a:lnTo>
                    <a:pt x="1781959" y="1801336"/>
                  </a:lnTo>
                  <a:cubicBezTo>
                    <a:pt x="1771866" y="1811040"/>
                    <a:pt x="1748540" y="1817546"/>
                    <a:pt x="1721504" y="1817042"/>
                  </a:cubicBezTo>
                  <a:cubicBezTo>
                    <a:pt x="1711365" y="1816853"/>
                    <a:pt x="1701784" y="1815699"/>
                    <a:pt x="1693256" y="1813799"/>
                  </a:cubicBezTo>
                  <a:lnTo>
                    <a:pt x="1672218" y="1806394"/>
                  </a:lnTo>
                  <a:lnTo>
                    <a:pt x="1671908" y="1807331"/>
                  </a:lnTo>
                  <a:lnTo>
                    <a:pt x="1671502" y="1807448"/>
                  </a:lnTo>
                  <a:lnTo>
                    <a:pt x="1678031" y="1828467"/>
                  </a:lnTo>
                  <a:cubicBezTo>
                    <a:pt x="1679613" y="1837060"/>
                    <a:pt x="1680409" y="1846677"/>
                    <a:pt x="1680221" y="1856816"/>
                  </a:cubicBezTo>
                  <a:cubicBezTo>
                    <a:pt x="1679969" y="1870334"/>
                    <a:pt x="1678000" y="1882860"/>
                    <a:pt x="1674836" y="1893222"/>
                  </a:cubicBezTo>
                  <a:lnTo>
                    <a:pt x="1667294" y="1907285"/>
                  </a:lnTo>
                  <a:lnTo>
                    <a:pt x="1700797" y="1920741"/>
                  </a:lnTo>
                  <a:lnTo>
                    <a:pt x="1703980" y="1923012"/>
                  </a:lnTo>
                  <a:lnTo>
                    <a:pt x="1702796" y="1921409"/>
                  </a:lnTo>
                  <a:cubicBezTo>
                    <a:pt x="1697154" y="1912159"/>
                    <a:pt x="1692132" y="1900516"/>
                    <a:pt x="1688527" y="1887485"/>
                  </a:cubicBezTo>
                  <a:cubicBezTo>
                    <a:pt x="1681316" y="1861423"/>
                    <a:pt x="1681818" y="1837212"/>
                    <a:pt x="1688707" y="1825023"/>
                  </a:cubicBezTo>
                  <a:lnTo>
                    <a:pt x="1690400" y="1823550"/>
                  </a:lnTo>
                  <a:lnTo>
                    <a:pt x="1692610" y="1823943"/>
                  </a:lnTo>
                  <a:cubicBezTo>
                    <a:pt x="1704784" y="1830857"/>
                    <a:pt x="1717659" y="1851368"/>
                    <a:pt x="1724870" y="1877430"/>
                  </a:cubicBezTo>
                  <a:cubicBezTo>
                    <a:pt x="1726672" y="1883945"/>
                    <a:pt x="1727993" y="1890345"/>
                    <a:pt x="1728852" y="1896471"/>
                  </a:cubicBezTo>
                  <a:lnTo>
                    <a:pt x="1729838" y="1910580"/>
                  </a:lnTo>
                  <a:lnTo>
                    <a:pt x="1737662" y="1898561"/>
                  </a:lnTo>
                  <a:cubicBezTo>
                    <a:pt x="1741389" y="1893624"/>
                    <a:pt x="1745653" y="1888673"/>
                    <a:pt x="1750394" y="1883853"/>
                  </a:cubicBezTo>
                  <a:cubicBezTo>
                    <a:pt x="1769360" y="1864578"/>
                    <a:pt x="1790578" y="1852906"/>
                    <a:pt x="1804578" y="1852778"/>
                  </a:cubicBezTo>
                  <a:lnTo>
                    <a:pt x="1806701" y="1853508"/>
                  </a:lnTo>
                  <a:lnTo>
                    <a:pt x="1807464" y="1855617"/>
                  </a:lnTo>
                  <a:cubicBezTo>
                    <a:pt x="1807564" y="1869618"/>
                    <a:pt x="1796238" y="1891023"/>
                    <a:pt x="1777273" y="1910299"/>
                  </a:cubicBezTo>
                  <a:cubicBezTo>
                    <a:pt x="1767791" y="1919937"/>
                    <a:pt x="1757745" y="1927674"/>
                    <a:pt x="1748319" y="1933017"/>
                  </a:cubicBezTo>
                  <a:lnTo>
                    <a:pt x="1745228" y="1934425"/>
                  </a:lnTo>
                  <a:lnTo>
                    <a:pt x="1749174" y="1935018"/>
                  </a:lnTo>
                  <a:cubicBezTo>
                    <a:pt x="1759704" y="1937569"/>
                    <a:pt x="1771487" y="1942251"/>
                    <a:pt x="1783251" y="1948916"/>
                  </a:cubicBezTo>
                  <a:lnTo>
                    <a:pt x="1789060" y="1953275"/>
                  </a:lnTo>
                  <a:lnTo>
                    <a:pt x="1798919" y="1934040"/>
                  </a:lnTo>
                  <a:lnTo>
                    <a:pt x="1784158" y="1920901"/>
                  </a:lnTo>
                  <a:lnTo>
                    <a:pt x="1783729" y="1918699"/>
                  </a:lnTo>
                  <a:lnTo>
                    <a:pt x="1785174" y="1916982"/>
                  </a:lnTo>
                  <a:cubicBezTo>
                    <a:pt x="1797249" y="1909896"/>
                    <a:pt x="1821450" y="1909001"/>
                    <a:pt x="1847625" y="1915787"/>
                  </a:cubicBezTo>
                  <a:cubicBezTo>
                    <a:pt x="1860714" y="1919181"/>
                    <a:pt x="1872437" y="1924012"/>
                    <a:pt x="1881777" y="1929503"/>
                  </a:cubicBezTo>
                  <a:lnTo>
                    <a:pt x="1884960" y="1931775"/>
                  </a:lnTo>
                  <a:lnTo>
                    <a:pt x="1883776" y="1930171"/>
                  </a:lnTo>
                  <a:cubicBezTo>
                    <a:pt x="1878134" y="1920921"/>
                    <a:pt x="1873112" y="1909278"/>
                    <a:pt x="1869507" y="1896247"/>
                  </a:cubicBezTo>
                  <a:lnTo>
                    <a:pt x="1865298" y="1866740"/>
                  </a:lnTo>
                  <a:lnTo>
                    <a:pt x="1854127" y="1854118"/>
                  </a:lnTo>
                  <a:cubicBezTo>
                    <a:pt x="1848433" y="1845728"/>
                    <a:pt x="1843849" y="1837236"/>
                    <a:pt x="1840482" y="1829173"/>
                  </a:cubicBezTo>
                  <a:lnTo>
                    <a:pt x="1834396" y="1807717"/>
                  </a:lnTo>
                  <a:lnTo>
                    <a:pt x="1833450" y="1808004"/>
                  </a:lnTo>
                  <a:lnTo>
                    <a:pt x="1833120" y="1807741"/>
                  </a:lnTo>
                  <a:lnTo>
                    <a:pt x="1819719" y="1825198"/>
                  </a:lnTo>
                  <a:cubicBezTo>
                    <a:pt x="1813611" y="1831447"/>
                    <a:pt x="1806215" y="1837645"/>
                    <a:pt x="1797824" y="1843339"/>
                  </a:cubicBezTo>
                  <a:cubicBezTo>
                    <a:pt x="1775449" y="1858524"/>
                    <a:pt x="1752354" y="1865810"/>
                    <a:pt x="1738600" y="1863191"/>
                  </a:cubicBezTo>
                  <a:lnTo>
                    <a:pt x="1736662" y="1862060"/>
                  </a:lnTo>
                  <a:lnTo>
                    <a:pt x="1736327" y="1859841"/>
                  </a:lnTo>
                  <a:cubicBezTo>
                    <a:pt x="1738974" y="1846093"/>
                    <a:pt x="1754275" y="1827323"/>
                    <a:pt x="1776651" y="1812138"/>
                  </a:cubicBezTo>
                  <a:cubicBezTo>
                    <a:pt x="1787838" y="1804546"/>
                    <a:pt x="1799206" y="1798928"/>
                    <a:pt x="1809496" y="1795536"/>
                  </a:cubicBezTo>
                  <a:lnTo>
                    <a:pt x="1812015" y="1794946"/>
                  </a:lnTo>
                  <a:lnTo>
                    <a:pt x="1805395" y="1792555"/>
                  </a:lnTo>
                  <a:cubicBezTo>
                    <a:pt x="1795569" y="1787990"/>
                    <a:pt x="1784932" y="1781089"/>
                    <a:pt x="1774703" y="1772247"/>
                  </a:cubicBezTo>
                  <a:cubicBezTo>
                    <a:pt x="1754244" y="1754564"/>
                    <a:pt x="1741229" y="1734142"/>
                    <a:pt x="1740199" y="1720179"/>
                  </a:cubicBezTo>
                  <a:lnTo>
                    <a:pt x="1740789" y="1718015"/>
                  </a:lnTo>
                  <a:lnTo>
                    <a:pt x="1742846" y="1717116"/>
                  </a:lnTo>
                  <a:cubicBezTo>
                    <a:pt x="1756811" y="1716115"/>
                    <a:pt x="1778902" y="1726037"/>
                    <a:pt x="1799361" y="1743720"/>
                  </a:cubicBezTo>
                  <a:cubicBezTo>
                    <a:pt x="1809590" y="1752561"/>
                    <a:pt x="1817958" y="1762087"/>
                    <a:pt x="1823898" y="1771149"/>
                  </a:cubicBezTo>
                  <a:lnTo>
                    <a:pt x="1825744" y="1774596"/>
                  </a:lnTo>
                  <a:lnTo>
                    <a:pt x="1825393" y="1772633"/>
                  </a:lnTo>
                  <a:lnTo>
                    <a:pt x="1827230" y="1742532"/>
                  </a:lnTo>
                  <a:lnTo>
                    <a:pt x="1825753" y="1741204"/>
                  </a:lnTo>
                  <a:cubicBezTo>
                    <a:pt x="1819063" y="1728905"/>
                    <a:pt x="1818956" y="1704688"/>
                    <a:pt x="1826589" y="1678747"/>
                  </a:cubicBezTo>
                  <a:cubicBezTo>
                    <a:pt x="1830405" y="1665776"/>
                    <a:pt x="1835615" y="1654216"/>
                    <a:pt x="1841407" y="1645059"/>
                  </a:cubicBezTo>
                  <a:lnTo>
                    <a:pt x="1842978" y="1643003"/>
                  </a:lnTo>
                  <a:lnTo>
                    <a:pt x="1836346" y="1645363"/>
                  </a:lnTo>
                  <a:cubicBezTo>
                    <a:pt x="1825858" y="1648079"/>
                    <a:pt x="1813258" y="1649507"/>
                    <a:pt x="1799742" y="1649178"/>
                  </a:cubicBezTo>
                  <a:cubicBezTo>
                    <a:pt x="1772708" y="1648518"/>
                    <a:pt x="1749683" y="1641016"/>
                    <a:pt x="1740017" y="1630887"/>
                  </a:cubicBezTo>
                  <a:lnTo>
                    <a:pt x="1739098" y="1628840"/>
                  </a:lnTo>
                  <a:lnTo>
                    <a:pt x="1740115" y="1626840"/>
                  </a:lnTo>
                  <a:cubicBezTo>
                    <a:pt x="1750264" y="1617194"/>
                    <a:pt x="1773628" y="1610823"/>
                    <a:pt x="1800661" y="1611482"/>
                  </a:cubicBezTo>
                  <a:cubicBezTo>
                    <a:pt x="1814178" y="1611811"/>
                    <a:pt x="1826692" y="1613851"/>
                    <a:pt x="1837036" y="1617076"/>
                  </a:cubicBezTo>
                  <a:lnTo>
                    <a:pt x="1840652" y="1618565"/>
                  </a:lnTo>
                  <a:lnTo>
                    <a:pt x="1839134" y="1617273"/>
                  </a:lnTo>
                  <a:cubicBezTo>
                    <a:pt x="1831537" y="1609547"/>
                    <a:pt x="1824001" y="1599350"/>
                    <a:pt x="1817529" y="1587480"/>
                  </a:cubicBezTo>
                  <a:cubicBezTo>
                    <a:pt x="1811056" y="1575609"/>
                    <a:pt x="1806566" y="1563751"/>
                    <a:pt x="1804186" y="1553182"/>
                  </a:cubicBezTo>
                  <a:lnTo>
                    <a:pt x="1803739" y="1535722"/>
                  </a:lnTo>
                  <a:lnTo>
                    <a:pt x="1796942" y="1530319"/>
                  </a:lnTo>
                  <a:lnTo>
                    <a:pt x="1769550" y="1488000"/>
                  </a:lnTo>
                  <a:lnTo>
                    <a:pt x="1768565" y="1488500"/>
                  </a:lnTo>
                  <a:lnTo>
                    <a:pt x="1768194" y="1488298"/>
                  </a:lnTo>
                  <a:lnTo>
                    <a:pt x="1758030" y="1507819"/>
                  </a:lnTo>
                  <a:cubicBezTo>
                    <a:pt x="1753102" y="1515034"/>
                    <a:pt x="1746896" y="1522424"/>
                    <a:pt x="1739622" y="1529490"/>
                  </a:cubicBezTo>
                  <a:cubicBezTo>
                    <a:pt x="1720227" y="1548333"/>
                    <a:pt x="1698750" y="1559523"/>
                    <a:pt x="1684751" y="1559334"/>
                  </a:cubicBezTo>
                  <a:lnTo>
                    <a:pt x="1682646" y="1558557"/>
                  </a:lnTo>
                  <a:lnTo>
                    <a:pt x="1681930" y="1556430"/>
                  </a:lnTo>
                  <a:cubicBezTo>
                    <a:pt x="1682147" y="1542432"/>
                    <a:pt x="1693952" y="1521287"/>
                    <a:pt x="1713348" y="1502444"/>
                  </a:cubicBezTo>
                  <a:cubicBezTo>
                    <a:pt x="1723045" y="1493023"/>
                    <a:pt x="1733263" y="1485515"/>
                    <a:pt x="1742807" y="1480386"/>
                  </a:cubicBezTo>
                  <a:lnTo>
                    <a:pt x="1745186" y="1479367"/>
                  </a:lnTo>
                  <a:lnTo>
                    <a:pt x="1738251" y="1478164"/>
                  </a:lnTo>
                  <a:cubicBezTo>
                    <a:pt x="1727780" y="1475375"/>
                    <a:pt x="1716106" y="1470428"/>
                    <a:pt x="1704495" y="1463499"/>
                  </a:cubicBezTo>
                  <a:cubicBezTo>
                    <a:pt x="1681275" y="1449641"/>
                    <a:pt x="1664908" y="1431793"/>
                    <a:pt x="1661466" y="1418221"/>
                  </a:cubicBezTo>
                  <a:lnTo>
                    <a:pt x="1661672" y="1415987"/>
                  </a:lnTo>
                  <a:lnTo>
                    <a:pt x="1663541" y="1414745"/>
                  </a:lnTo>
                  <a:cubicBezTo>
                    <a:pt x="1677119" y="1411331"/>
                    <a:pt x="1700598" y="1417262"/>
                    <a:pt x="1723819" y="1431120"/>
                  </a:cubicBezTo>
                  <a:cubicBezTo>
                    <a:pt x="1735430" y="1438049"/>
                    <a:pt x="1745327" y="1445975"/>
                    <a:pt x="1752751" y="1453866"/>
                  </a:cubicBezTo>
                  <a:lnTo>
                    <a:pt x="1755169" y="1456940"/>
                  </a:lnTo>
                  <a:lnTo>
                    <a:pt x="1754482" y="1455068"/>
                  </a:lnTo>
                  <a:cubicBezTo>
                    <a:pt x="1751662" y="1444607"/>
                    <a:pt x="1750108" y="1432023"/>
                    <a:pt x="1750304" y="1418504"/>
                  </a:cubicBezTo>
                  <a:cubicBezTo>
                    <a:pt x="1750694" y="1391466"/>
                    <a:pt x="1757969" y="1368368"/>
                    <a:pt x="1768001" y="1358601"/>
                  </a:cubicBezTo>
                  <a:lnTo>
                    <a:pt x="1770039" y="1357662"/>
                  </a:lnTo>
                  <a:lnTo>
                    <a:pt x="1772049" y="1358660"/>
                  </a:lnTo>
                  <a:cubicBezTo>
                    <a:pt x="1781795" y="1368712"/>
                    <a:pt x="1788399" y="1392011"/>
                    <a:pt x="1788007" y="1419049"/>
                  </a:cubicBezTo>
                  <a:cubicBezTo>
                    <a:pt x="1787910" y="1425808"/>
                    <a:pt x="1787382" y="1432322"/>
                    <a:pt x="1786488" y="1438442"/>
                  </a:cubicBezTo>
                  <a:lnTo>
                    <a:pt x="1783476" y="1452261"/>
                  </a:lnTo>
                  <a:lnTo>
                    <a:pt x="1794358" y="1442920"/>
                  </a:lnTo>
                  <a:cubicBezTo>
                    <a:pt x="1799320" y="1439228"/>
                    <a:pt x="1804802" y="1435671"/>
                    <a:pt x="1810705" y="1432376"/>
                  </a:cubicBezTo>
                  <a:cubicBezTo>
                    <a:pt x="1834316" y="1419195"/>
                    <a:pt x="1857957" y="1413946"/>
                    <a:pt x="1871431" y="1417750"/>
                  </a:cubicBezTo>
                  <a:lnTo>
                    <a:pt x="1873264" y="1419046"/>
                  </a:lnTo>
                  <a:lnTo>
                    <a:pt x="1873405" y="1421286"/>
                  </a:lnTo>
                  <a:cubicBezTo>
                    <a:pt x="1869572" y="1434752"/>
                    <a:pt x="1852696" y="1452120"/>
                    <a:pt x="1829084" y="1465300"/>
                  </a:cubicBezTo>
                  <a:cubicBezTo>
                    <a:pt x="1817279" y="1471890"/>
                    <a:pt x="1805466" y="1476498"/>
                    <a:pt x="1794920" y="1478983"/>
                  </a:cubicBezTo>
                  <a:lnTo>
                    <a:pt x="1791558" y="1479466"/>
                  </a:lnTo>
                  <a:lnTo>
                    <a:pt x="1795178" y="1481143"/>
                  </a:lnTo>
                  <a:cubicBezTo>
                    <a:pt x="1804570" y="1486546"/>
                    <a:pt x="1814567" y="1494346"/>
                    <a:pt x="1823988" y="1504044"/>
                  </a:cubicBezTo>
                  <a:cubicBezTo>
                    <a:pt x="1842830" y="1523439"/>
                    <a:pt x="1854020" y="1544916"/>
                    <a:pt x="1853832" y="1558915"/>
                  </a:cubicBezTo>
                  <a:lnTo>
                    <a:pt x="1853055" y="1561020"/>
                  </a:lnTo>
                  <a:lnTo>
                    <a:pt x="1850928" y="1561736"/>
                  </a:lnTo>
                  <a:lnTo>
                    <a:pt x="1843148" y="1559104"/>
                  </a:lnTo>
                  <a:lnTo>
                    <a:pt x="1850634" y="1569428"/>
                  </a:lnTo>
                  <a:cubicBezTo>
                    <a:pt x="1853871" y="1575363"/>
                    <a:pt x="1856611" y="1581295"/>
                    <a:pt x="1858840" y="1587064"/>
                  </a:cubicBezTo>
                  <a:lnTo>
                    <a:pt x="1863007" y="1600580"/>
                  </a:lnTo>
                  <a:lnTo>
                    <a:pt x="1867895" y="1587098"/>
                  </a:lnTo>
                  <a:cubicBezTo>
                    <a:pt x="1870403" y="1581443"/>
                    <a:pt x="1873429" y="1575652"/>
                    <a:pt x="1876951" y="1569881"/>
                  </a:cubicBezTo>
                  <a:cubicBezTo>
                    <a:pt x="1891038" y="1546800"/>
                    <a:pt x="1909049" y="1530611"/>
                    <a:pt x="1922654" y="1527304"/>
                  </a:cubicBezTo>
                  <a:lnTo>
                    <a:pt x="1924886" y="1527532"/>
                  </a:lnTo>
                  <a:lnTo>
                    <a:pt x="1926109" y="1529413"/>
                  </a:lnTo>
                  <a:lnTo>
                    <a:pt x="1926031" y="1530466"/>
                  </a:lnTo>
                  <a:lnTo>
                    <a:pt x="1944901" y="1505317"/>
                  </a:lnTo>
                  <a:lnTo>
                    <a:pt x="1946898" y="1503672"/>
                  </a:lnTo>
                  <a:lnTo>
                    <a:pt x="1939904" y="1504462"/>
                  </a:lnTo>
                  <a:cubicBezTo>
                    <a:pt x="1929072" y="1504723"/>
                    <a:pt x="1916478" y="1503250"/>
                    <a:pt x="1903390" y="1499857"/>
                  </a:cubicBezTo>
                  <a:cubicBezTo>
                    <a:pt x="1877214" y="1493071"/>
                    <a:pt x="1856496" y="1480531"/>
                    <a:pt x="1849385" y="1468471"/>
                  </a:cubicBezTo>
                  <a:lnTo>
                    <a:pt x="1848956" y="1466268"/>
                  </a:lnTo>
                  <a:lnTo>
                    <a:pt x="1850402" y="1464552"/>
                  </a:lnTo>
                  <a:cubicBezTo>
                    <a:pt x="1856440" y="1461008"/>
                    <a:pt x="1865508" y="1459013"/>
                    <a:pt x="1876339" y="1458752"/>
                  </a:cubicBezTo>
                  <a:lnTo>
                    <a:pt x="1898903" y="1461598"/>
                  </a:lnTo>
                  <a:lnTo>
                    <a:pt x="1892752" y="1449027"/>
                  </a:lnTo>
                  <a:cubicBezTo>
                    <a:pt x="1889976" y="1438555"/>
                    <a:pt x="1888475" y="1425964"/>
                    <a:pt x="1888727" y="1412446"/>
                  </a:cubicBezTo>
                  <a:cubicBezTo>
                    <a:pt x="1888979" y="1398928"/>
                    <a:pt x="1890947" y="1386401"/>
                    <a:pt x="1894112" y="1376039"/>
                  </a:cubicBezTo>
                  <a:lnTo>
                    <a:pt x="1895083" y="1373641"/>
                  </a:lnTo>
                  <a:lnTo>
                    <a:pt x="1889311" y="1377670"/>
                  </a:lnTo>
                  <a:cubicBezTo>
                    <a:pt x="1879914" y="1383062"/>
                    <a:pt x="1868141" y="1387770"/>
                    <a:pt x="1855018" y="1391026"/>
                  </a:cubicBezTo>
                  <a:cubicBezTo>
                    <a:pt x="1828772" y="1397537"/>
                    <a:pt x="1804583" y="1396389"/>
                    <a:pt x="1792583" y="1389176"/>
                  </a:cubicBezTo>
                  <a:lnTo>
                    <a:pt x="1791155" y="1387445"/>
                  </a:lnTo>
                  <a:lnTo>
                    <a:pt x="1791608" y="1385247"/>
                  </a:lnTo>
                  <a:cubicBezTo>
                    <a:pt x="1798845" y="1373262"/>
                    <a:pt x="1819693" y="1360940"/>
                    <a:pt x="1845938" y="1354428"/>
                  </a:cubicBezTo>
                  <a:cubicBezTo>
                    <a:pt x="1859061" y="1351173"/>
                    <a:pt x="1871670" y="1349832"/>
                    <a:pt x="1882498" y="1350207"/>
                  </a:cubicBezTo>
                  <a:lnTo>
                    <a:pt x="1886379" y="1350687"/>
                  </a:lnTo>
                  <a:lnTo>
                    <a:pt x="1884574" y="1349842"/>
                  </a:lnTo>
                  <a:cubicBezTo>
                    <a:pt x="1875205" y="1344400"/>
                    <a:pt x="1865241" y="1336558"/>
                    <a:pt x="1855860" y="1326821"/>
                  </a:cubicBezTo>
                  <a:cubicBezTo>
                    <a:pt x="1837099" y="1307348"/>
                    <a:pt x="1825999" y="1285825"/>
                    <a:pt x="1826246" y="1271826"/>
                  </a:cubicBezTo>
                  <a:lnTo>
                    <a:pt x="1827032" y="1269724"/>
                  </a:lnTo>
                  <a:lnTo>
                    <a:pt x="1829161" y="1269017"/>
                  </a:lnTo>
                  <a:cubicBezTo>
                    <a:pt x="1843159" y="1269292"/>
                    <a:pt x="1864254" y="1281185"/>
                    <a:pt x="1883016" y="1300659"/>
                  </a:cubicBezTo>
                  <a:cubicBezTo>
                    <a:pt x="1887706" y="1305528"/>
                    <a:pt x="1891917" y="1310524"/>
                    <a:pt x="1895592" y="1315499"/>
                  </a:cubicBezTo>
                  <a:lnTo>
                    <a:pt x="1903184" y="1327432"/>
                  </a:lnTo>
                  <a:lnTo>
                    <a:pt x="1904334" y="1313137"/>
                  </a:lnTo>
                  <a:cubicBezTo>
                    <a:pt x="1905257" y="1307021"/>
                    <a:pt x="1906645" y="1300636"/>
                    <a:pt x="1908516" y="1294139"/>
                  </a:cubicBezTo>
                  <a:cubicBezTo>
                    <a:pt x="1916000" y="1268155"/>
                    <a:pt x="1929090" y="1247780"/>
                    <a:pt x="1941336" y="1240994"/>
                  </a:cubicBezTo>
                  <a:lnTo>
                    <a:pt x="1943550" y="1240623"/>
                  </a:lnTo>
                  <a:lnTo>
                    <a:pt x="1945226" y="1242114"/>
                  </a:lnTo>
                  <a:cubicBezTo>
                    <a:pt x="1951988" y="1254375"/>
                    <a:pt x="1952234" y="1278590"/>
                    <a:pt x="1944750" y="1304575"/>
                  </a:cubicBezTo>
                  <a:cubicBezTo>
                    <a:pt x="1941008" y="1317568"/>
                    <a:pt x="1935865" y="1329158"/>
                    <a:pt x="1930126" y="1338348"/>
                  </a:cubicBezTo>
                  <a:lnTo>
                    <a:pt x="1928080" y="1341059"/>
                  </a:lnTo>
                  <a:lnTo>
                    <a:pt x="1931831" y="1339699"/>
                  </a:lnTo>
                  <a:cubicBezTo>
                    <a:pt x="1942304" y="1336922"/>
                    <a:pt x="1954894" y="1335422"/>
                    <a:pt x="1968413" y="1335673"/>
                  </a:cubicBezTo>
                  <a:cubicBezTo>
                    <a:pt x="1995449" y="1336177"/>
                    <a:pt x="2018517" y="1343547"/>
                    <a:pt x="2028241" y="1353620"/>
                  </a:cubicBezTo>
                  <a:lnTo>
                    <a:pt x="2029172" y="1355662"/>
                  </a:lnTo>
                  <a:lnTo>
                    <a:pt x="2028166" y="1357668"/>
                  </a:lnTo>
                  <a:cubicBezTo>
                    <a:pt x="2018073" y="1367372"/>
                    <a:pt x="1994747" y="1373878"/>
                    <a:pt x="1967711" y="1373374"/>
                  </a:cubicBezTo>
                  <a:cubicBezTo>
                    <a:pt x="1957572" y="1373186"/>
                    <a:pt x="1947992" y="1372031"/>
                    <a:pt x="1939463" y="1370131"/>
                  </a:cubicBezTo>
                  <a:lnTo>
                    <a:pt x="1918425" y="1362726"/>
                  </a:lnTo>
                  <a:lnTo>
                    <a:pt x="1918115" y="1363663"/>
                  </a:lnTo>
                  <a:lnTo>
                    <a:pt x="1917709" y="1363781"/>
                  </a:lnTo>
                  <a:lnTo>
                    <a:pt x="1924238" y="1384799"/>
                  </a:lnTo>
                  <a:cubicBezTo>
                    <a:pt x="1925820" y="1393392"/>
                    <a:pt x="1926617" y="1403009"/>
                    <a:pt x="1926428" y="1413148"/>
                  </a:cubicBezTo>
                  <a:cubicBezTo>
                    <a:pt x="1926176" y="1426667"/>
                    <a:pt x="1924207" y="1439193"/>
                    <a:pt x="1921043" y="1449555"/>
                  </a:cubicBezTo>
                  <a:lnTo>
                    <a:pt x="1913501" y="1463617"/>
                  </a:lnTo>
                  <a:lnTo>
                    <a:pt x="1947004" y="1477073"/>
                  </a:lnTo>
                  <a:lnTo>
                    <a:pt x="1950187" y="1479344"/>
                  </a:lnTo>
                  <a:lnTo>
                    <a:pt x="1949003" y="1477741"/>
                  </a:lnTo>
                  <a:cubicBezTo>
                    <a:pt x="1943361" y="1468491"/>
                    <a:pt x="1938340" y="1456848"/>
                    <a:pt x="1934734" y="1443817"/>
                  </a:cubicBezTo>
                  <a:cubicBezTo>
                    <a:pt x="1927524" y="1417755"/>
                    <a:pt x="1928025" y="1393544"/>
                    <a:pt x="1934914" y="1381355"/>
                  </a:cubicBezTo>
                  <a:lnTo>
                    <a:pt x="1936607" y="1379882"/>
                  </a:lnTo>
                  <a:lnTo>
                    <a:pt x="1938817" y="1380276"/>
                  </a:lnTo>
                  <a:cubicBezTo>
                    <a:pt x="1950991" y="1387190"/>
                    <a:pt x="1963866" y="1407700"/>
                    <a:pt x="1971077" y="1433762"/>
                  </a:cubicBezTo>
                  <a:cubicBezTo>
                    <a:pt x="1972880" y="1440277"/>
                    <a:pt x="1974200" y="1446677"/>
                    <a:pt x="1975059" y="1452803"/>
                  </a:cubicBezTo>
                  <a:lnTo>
                    <a:pt x="1976045" y="1466912"/>
                  </a:lnTo>
                  <a:lnTo>
                    <a:pt x="1983869" y="1454893"/>
                  </a:lnTo>
                  <a:cubicBezTo>
                    <a:pt x="1987596" y="1449957"/>
                    <a:pt x="1991860" y="1445005"/>
                    <a:pt x="1996602" y="1440186"/>
                  </a:cubicBezTo>
                  <a:cubicBezTo>
                    <a:pt x="2015567" y="1420910"/>
                    <a:pt x="2036785" y="1409238"/>
                    <a:pt x="2050785" y="1409110"/>
                  </a:cubicBezTo>
                  <a:lnTo>
                    <a:pt x="2052908" y="1409840"/>
                  </a:lnTo>
                  <a:lnTo>
                    <a:pt x="2053672" y="1411949"/>
                  </a:lnTo>
                  <a:cubicBezTo>
                    <a:pt x="2053771" y="1425950"/>
                    <a:pt x="2042445" y="1447355"/>
                    <a:pt x="2023480" y="1466631"/>
                  </a:cubicBezTo>
                  <a:cubicBezTo>
                    <a:pt x="2013998" y="1476269"/>
                    <a:pt x="2003952" y="1484006"/>
                    <a:pt x="1994526" y="1489350"/>
                  </a:cubicBezTo>
                  <a:lnTo>
                    <a:pt x="1991435" y="1490757"/>
                  </a:lnTo>
                  <a:lnTo>
                    <a:pt x="1995381" y="1491350"/>
                  </a:lnTo>
                  <a:cubicBezTo>
                    <a:pt x="2005911" y="1493901"/>
                    <a:pt x="2017695" y="1498583"/>
                    <a:pt x="2029458" y="1505248"/>
                  </a:cubicBezTo>
                  <a:lnTo>
                    <a:pt x="2035267" y="1509607"/>
                  </a:lnTo>
                  <a:lnTo>
                    <a:pt x="2045126" y="1490372"/>
                  </a:lnTo>
                  <a:lnTo>
                    <a:pt x="2030365" y="1477233"/>
                  </a:lnTo>
                  <a:lnTo>
                    <a:pt x="2029936" y="1475031"/>
                  </a:lnTo>
                  <a:lnTo>
                    <a:pt x="2031381" y="1473314"/>
                  </a:lnTo>
                  <a:cubicBezTo>
                    <a:pt x="2043456" y="1466228"/>
                    <a:pt x="2067657" y="1465333"/>
                    <a:pt x="2093833" y="1472119"/>
                  </a:cubicBezTo>
                  <a:cubicBezTo>
                    <a:pt x="2106921" y="1475513"/>
                    <a:pt x="2118644" y="1480344"/>
                    <a:pt x="2127984" y="1485835"/>
                  </a:cubicBezTo>
                  <a:lnTo>
                    <a:pt x="2131167" y="1488107"/>
                  </a:lnTo>
                  <a:lnTo>
                    <a:pt x="2129983" y="1486503"/>
                  </a:lnTo>
                  <a:cubicBezTo>
                    <a:pt x="2124341" y="1477253"/>
                    <a:pt x="2119319" y="1465610"/>
                    <a:pt x="2115714" y="1452579"/>
                  </a:cubicBezTo>
                  <a:lnTo>
                    <a:pt x="2112999" y="1433549"/>
                  </a:lnTo>
                  <a:lnTo>
                    <a:pt x="2085181" y="1454379"/>
                  </a:lnTo>
                  <a:cubicBezTo>
                    <a:pt x="2075637" y="1459508"/>
                    <a:pt x="2066769" y="1462259"/>
                    <a:pt x="2059769" y="1462164"/>
                  </a:cubicBezTo>
                  <a:lnTo>
                    <a:pt x="2057664" y="1461387"/>
                  </a:lnTo>
                  <a:lnTo>
                    <a:pt x="2056948" y="1459260"/>
                  </a:lnTo>
                  <a:cubicBezTo>
                    <a:pt x="2057165" y="1445262"/>
                    <a:pt x="2068970" y="1424117"/>
                    <a:pt x="2088365" y="1405274"/>
                  </a:cubicBezTo>
                  <a:lnTo>
                    <a:pt x="2094848" y="1400420"/>
                  </a:lnTo>
                  <a:lnTo>
                    <a:pt x="2086690" y="1385505"/>
                  </a:lnTo>
                  <a:lnTo>
                    <a:pt x="2081494" y="1367190"/>
                  </a:lnTo>
                  <a:lnTo>
                    <a:pt x="2079513" y="1366329"/>
                  </a:lnTo>
                  <a:lnTo>
                    <a:pt x="2078317" y="1365389"/>
                  </a:lnTo>
                  <a:lnTo>
                    <a:pt x="2065926" y="1381530"/>
                  </a:lnTo>
                  <a:cubicBezTo>
                    <a:pt x="2059818" y="1387779"/>
                    <a:pt x="2052422" y="1393977"/>
                    <a:pt x="2044031" y="1399671"/>
                  </a:cubicBezTo>
                  <a:cubicBezTo>
                    <a:pt x="2021656" y="1414856"/>
                    <a:pt x="1998562" y="1422142"/>
                    <a:pt x="1984807" y="1419523"/>
                  </a:cubicBezTo>
                  <a:lnTo>
                    <a:pt x="1982869" y="1418392"/>
                  </a:lnTo>
                  <a:lnTo>
                    <a:pt x="1982534" y="1416173"/>
                  </a:lnTo>
                  <a:cubicBezTo>
                    <a:pt x="1985181" y="1402425"/>
                    <a:pt x="2000482" y="1383655"/>
                    <a:pt x="2022858" y="1368470"/>
                  </a:cubicBezTo>
                  <a:cubicBezTo>
                    <a:pt x="2034045" y="1360878"/>
                    <a:pt x="2045413" y="1355260"/>
                    <a:pt x="2055703" y="1351868"/>
                  </a:cubicBezTo>
                  <a:lnTo>
                    <a:pt x="2058222" y="1351279"/>
                  </a:lnTo>
                  <a:lnTo>
                    <a:pt x="2051602" y="1348887"/>
                  </a:lnTo>
                  <a:cubicBezTo>
                    <a:pt x="2041776" y="1344322"/>
                    <a:pt x="2031139" y="1337421"/>
                    <a:pt x="2020910" y="1328579"/>
                  </a:cubicBezTo>
                  <a:cubicBezTo>
                    <a:pt x="2000451" y="1310896"/>
                    <a:pt x="1987436" y="1290474"/>
                    <a:pt x="1986406" y="1276511"/>
                  </a:cubicBezTo>
                  <a:lnTo>
                    <a:pt x="1986996" y="1274347"/>
                  </a:lnTo>
                  <a:lnTo>
                    <a:pt x="1989053" y="1273449"/>
                  </a:lnTo>
                  <a:cubicBezTo>
                    <a:pt x="2003018" y="1272447"/>
                    <a:pt x="2025109" y="1282369"/>
                    <a:pt x="2045568" y="1300052"/>
                  </a:cubicBezTo>
                  <a:lnTo>
                    <a:pt x="2062632" y="1319128"/>
                  </a:lnTo>
                  <a:lnTo>
                    <a:pt x="2065082" y="1319286"/>
                  </a:lnTo>
                  <a:lnTo>
                    <a:pt x="2072007" y="1322295"/>
                  </a:lnTo>
                  <a:lnTo>
                    <a:pt x="2073842" y="1292231"/>
                  </a:lnTo>
                  <a:cubicBezTo>
                    <a:pt x="2078927" y="1265673"/>
                    <a:pt x="2090105" y="1244190"/>
                    <a:pt x="2101682" y="1236317"/>
                  </a:cubicBezTo>
                  <a:lnTo>
                    <a:pt x="2103852" y="1235746"/>
                  </a:lnTo>
                  <a:lnTo>
                    <a:pt x="2105658" y="1237078"/>
                  </a:lnTo>
                  <a:cubicBezTo>
                    <a:pt x="2113509" y="1248671"/>
                    <a:pt x="2115962" y="1272763"/>
                    <a:pt x="2110877" y="1299322"/>
                  </a:cubicBezTo>
                  <a:cubicBezTo>
                    <a:pt x="2109606" y="1305961"/>
                    <a:pt x="2107954" y="1312284"/>
                    <a:pt x="2106010" y="1318156"/>
                  </a:cubicBezTo>
                  <a:lnTo>
                    <a:pt x="2100641" y="1331241"/>
                  </a:lnTo>
                  <a:lnTo>
                    <a:pt x="2112981" y="1323934"/>
                  </a:lnTo>
                  <a:lnTo>
                    <a:pt x="2125718" y="1318576"/>
                  </a:lnTo>
                  <a:lnTo>
                    <a:pt x="2130555" y="1284905"/>
                  </a:lnTo>
                  <a:cubicBezTo>
                    <a:pt x="2133676" y="1274530"/>
                    <a:pt x="2138003" y="1266314"/>
                    <a:pt x="2143019" y="1261431"/>
                  </a:cubicBezTo>
                  <a:lnTo>
                    <a:pt x="2145057" y="1260492"/>
                  </a:lnTo>
                  <a:lnTo>
                    <a:pt x="2147067" y="1261490"/>
                  </a:lnTo>
                  <a:cubicBezTo>
                    <a:pt x="2151940" y="1266516"/>
                    <a:pt x="2156027" y="1274854"/>
                    <a:pt x="2158847" y="1285315"/>
                  </a:cubicBezTo>
                  <a:lnTo>
                    <a:pt x="2161663" y="1309959"/>
                  </a:lnTo>
                  <a:lnTo>
                    <a:pt x="2166935" y="1308856"/>
                  </a:lnTo>
                  <a:cubicBezTo>
                    <a:pt x="2177753" y="1308243"/>
                    <a:pt x="2186953" y="1309500"/>
                    <a:pt x="2193257" y="1312544"/>
                  </a:cubicBezTo>
                  <a:lnTo>
                    <a:pt x="2194836" y="1314138"/>
                  </a:lnTo>
                  <a:lnTo>
                    <a:pt x="2194585" y="1316368"/>
                  </a:lnTo>
                  <a:cubicBezTo>
                    <a:pt x="2191528" y="1322666"/>
                    <a:pt x="2185090" y="1329357"/>
                    <a:pt x="2176223" y="1335583"/>
                  </a:cubicBezTo>
                  <a:lnTo>
                    <a:pt x="2161102" y="1343125"/>
                  </a:lnTo>
                  <a:lnTo>
                    <a:pt x="2158493" y="1355091"/>
                  </a:lnTo>
                  <a:lnTo>
                    <a:pt x="2169375" y="1345750"/>
                  </a:lnTo>
                  <a:cubicBezTo>
                    <a:pt x="2174338" y="1342058"/>
                    <a:pt x="2179820" y="1338501"/>
                    <a:pt x="2185723" y="1335206"/>
                  </a:cubicBezTo>
                  <a:cubicBezTo>
                    <a:pt x="2209334" y="1322025"/>
                    <a:pt x="2232975" y="1316775"/>
                    <a:pt x="2246449" y="1320580"/>
                  </a:cubicBezTo>
                  <a:lnTo>
                    <a:pt x="2248281" y="1321876"/>
                  </a:lnTo>
                  <a:lnTo>
                    <a:pt x="2248423" y="1324116"/>
                  </a:lnTo>
                  <a:cubicBezTo>
                    <a:pt x="2244590" y="1337582"/>
                    <a:pt x="2227714" y="1354950"/>
                    <a:pt x="2204102" y="1368130"/>
                  </a:cubicBezTo>
                  <a:cubicBezTo>
                    <a:pt x="2192297" y="1374720"/>
                    <a:pt x="2180484" y="1379328"/>
                    <a:pt x="2169938" y="1381813"/>
                  </a:cubicBezTo>
                  <a:lnTo>
                    <a:pt x="2166575" y="1382296"/>
                  </a:lnTo>
                  <a:lnTo>
                    <a:pt x="2170196" y="1383973"/>
                  </a:lnTo>
                  <a:cubicBezTo>
                    <a:pt x="2179587" y="1389376"/>
                    <a:pt x="2189584" y="1397176"/>
                    <a:pt x="2199005" y="1406874"/>
                  </a:cubicBezTo>
                  <a:lnTo>
                    <a:pt x="2212115" y="1424382"/>
                  </a:lnTo>
                  <a:lnTo>
                    <a:pt x="2231765" y="1417873"/>
                  </a:lnTo>
                  <a:lnTo>
                    <a:pt x="2233888" y="1418602"/>
                  </a:lnTo>
                  <a:lnTo>
                    <a:pt x="2234651" y="1420712"/>
                  </a:lnTo>
                  <a:cubicBezTo>
                    <a:pt x="2234701" y="1427712"/>
                    <a:pt x="2231894" y="1436564"/>
                    <a:pt x="2226705" y="1446075"/>
                  </a:cubicBezTo>
                  <a:lnTo>
                    <a:pt x="2224813" y="1448568"/>
                  </a:lnTo>
                  <a:lnTo>
                    <a:pt x="2228850" y="1461745"/>
                  </a:lnTo>
                  <a:lnTo>
                    <a:pt x="2228073" y="1463850"/>
                  </a:lnTo>
                  <a:lnTo>
                    <a:pt x="2225946" y="1464566"/>
                  </a:lnTo>
                  <a:lnTo>
                    <a:pt x="2218166" y="1461934"/>
                  </a:lnTo>
                  <a:lnTo>
                    <a:pt x="2225652" y="1472258"/>
                  </a:lnTo>
                  <a:cubicBezTo>
                    <a:pt x="2228888" y="1478193"/>
                    <a:pt x="2231629" y="1484125"/>
                    <a:pt x="2233858" y="1489894"/>
                  </a:cubicBezTo>
                  <a:lnTo>
                    <a:pt x="2238025" y="1503410"/>
                  </a:lnTo>
                  <a:lnTo>
                    <a:pt x="2242912" y="1489928"/>
                  </a:lnTo>
                  <a:cubicBezTo>
                    <a:pt x="2245420" y="1484273"/>
                    <a:pt x="2248447" y="1478482"/>
                    <a:pt x="2251969" y="1472711"/>
                  </a:cubicBezTo>
                  <a:cubicBezTo>
                    <a:pt x="2266056" y="1449630"/>
                    <a:pt x="2284067" y="1433441"/>
                    <a:pt x="2297672" y="1430134"/>
                  </a:cubicBezTo>
                  <a:lnTo>
                    <a:pt x="2299904" y="1430362"/>
                  </a:lnTo>
                  <a:lnTo>
                    <a:pt x="2301127" y="1432243"/>
                  </a:lnTo>
                  <a:lnTo>
                    <a:pt x="2301049" y="1433296"/>
                  </a:lnTo>
                  <a:lnTo>
                    <a:pt x="2319919" y="1408147"/>
                  </a:lnTo>
                  <a:lnTo>
                    <a:pt x="2321916" y="1406502"/>
                  </a:lnTo>
                  <a:lnTo>
                    <a:pt x="2314921" y="1407292"/>
                  </a:lnTo>
                  <a:cubicBezTo>
                    <a:pt x="2304090" y="1407553"/>
                    <a:pt x="2291495" y="1406080"/>
                    <a:pt x="2278408" y="1402687"/>
                  </a:cubicBezTo>
                  <a:cubicBezTo>
                    <a:pt x="2252232" y="1395901"/>
                    <a:pt x="2231514" y="1383361"/>
                    <a:pt x="2224403" y="1371301"/>
                  </a:cubicBezTo>
                  <a:lnTo>
                    <a:pt x="2223974" y="1369098"/>
                  </a:lnTo>
                  <a:lnTo>
                    <a:pt x="2225420" y="1367382"/>
                  </a:lnTo>
                  <a:cubicBezTo>
                    <a:pt x="2231457" y="1363838"/>
                    <a:pt x="2240526" y="1361843"/>
                    <a:pt x="2251357" y="1361582"/>
                  </a:cubicBezTo>
                  <a:lnTo>
                    <a:pt x="2273920" y="1364427"/>
                  </a:lnTo>
                  <a:lnTo>
                    <a:pt x="2267770" y="1351857"/>
                  </a:lnTo>
                  <a:cubicBezTo>
                    <a:pt x="2264994" y="1341385"/>
                    <a:pt x="2263493" y="1328794"/>
                    <a:pt x="2263745" y="1315276"/>
                  </a:cubicBezTo>
                  <a:cubicBezTo>
                    <a:pt x="2263997" y="1301758"/>
                    <a:pt x="2265965" y="1289231"/>
                    <a:pt x="2269130" y="1278869"/>
                  </a:cubicBezTo>
                  <a:lnTo>
                    <a:pt x="2270101" y="1276471"/>
                  </a:lnTo>
                  <a:lnTo>
                    <a:pt x="2264329" y="1280500"/>
                  </a:lnTo>
                  <a:cubicBezTo>
                    <a:pt x="2254932" y="1285892"/>
                    <a:pt x="2243158" y="1290600"/>
                    <a:pt x="2230035" y="1293856"/>
                  </a:cubicBezTo>
                  <a:cubicBezTo>
                    <a:pt x="2203790" y="1300367"/>
                    <a:pt x="2179600" y="1299219"/>
                    <a:pt x="2167600" y="1292006"/>
                  </a:cubicBezTo>
                  <a:lnTo>
                    <a:pt x="2166173" y="1290275"/>
                  </a:lnTo>
                  <a:lnTo>
                    <a:pt x="2166625" y="1288077"/>
                  </a:lnTo>
                  <a:cubicBezTo>
                    <a:pt x="2173863" y="1276092"/>
                    <a:pt x="2194711" y="1263770"/>
                    <a:pt x="2220956" y="1257258"/>
                  </a:cubicBezTo>
                  <a:cubicBezTo>
                    <a:pt x="2234079" y="1254003"/>
                    <a:pt x="2246688" y="1252662"/>
                    <a:pt x="2257516" y="1253037"/>
                  </a:cubicBezTo>
                  <a:lnTo>
                    <a:pt x="2261397" y="1253517"/>
                  </a:lnTo>
                  <a:lnTo>
                    <a:pt x="2259592" y="1252672"/>
                  </a:lnTo>
                  <a:cubicBezTo>
                    <a:pt x="2250223" y="1247229"/>
                    <a:pt x="2240259" y="1239388"/>
                    <a:pt x="2230878" y="1229651"/>
                  </a:cubicBezTo>
                  <a:cubicBezTo>
                    <a:pt x="2221498" y="1219914"/>
                    <a:pt x="2214032" y="1209665"/>
                    <a:pt x="2208943" y="1200101"/>
                  </a:cubicBezTo>
                  <a:lnTo>
                    <a:pt x="2206789" y="1192965"/>
                  </a:lnTo>
                  <a:lnTo>
                    <a:pt x="2206162" y="1192401"/>
                  </a:lnTo>
                  <a:lnTo>
                    <a:pt x="2205389" y="1188327"/>
                  </a:lnTo>
                  <a:lnTo>
                    <a:pt x="2201263" y="1174656"/>
                  </a:lnTo>
                  <a:lnTo>
                    <a:pt x="2202049" y="1172554"/>
                  </a:lnTo>
                  <a:lnTo>
                    <a:pt x="2202377" y="1172445"/>
                  </a:lnTo>
                  <a:lnTo>
                    <a:pt x="2201209" y="1166288"/>
                  </a:lnTo>
                  <a:cubicBezTo>
                    <a:pt x="2201300" y="1155454"/>
                    <a:pt x="2203181" y="1142915"/>
                    <a:pt x="2206998" y="1129944"/>
                  </a:cubicBezTo>
                  <a:cubicBezTo>
                    <a:pt x="2210815" y="1116973"/>
                    <a:pt x="2216025" y="1105413"/>
                    <a:pt x="2221816" y="1096256"/>
                  </a:cubicBezTo>
                  <a:lnTo>
                    <a:pt x="2223387" y="1094200"/>
                  </a:lnTo>
                  <a:lnTo>
                    <a:pt x="2216755" y="1096560"/>
                  </a:lnTo>
                  <a:cubicBezTo>
                    <a:pt x="2206267" y="1099276"/>
                    <a:pt x="2193668" y="1100704"/>
                    <a:pt x="2180151" y="1100375"/>
                  </a:cubicBezTo>
                  <a:cubicBezTo>
                    <a:pt x="2153118" y="1099716"/>
                    <a:pt x="2130092" y="1092213"/>
                    <a:pt x="2120426" y="1082084"/>
                  </a:cubicBezTo>
                  <a:lnTo>
                    <a:pt x="2119508" y="1080037"/>
                  </a:lnTo>
                  <a:lnTo>
                    <a:pt x="2120525" y="1078037"/>
                  </a:lnTo>
                  <a:cubicBezTo>
                    <a:pt x="2130673" y="1068392"/>
                    <a:pt x="2154037" y="1062020"/>
                    <a:pt x="2181071" y="1062679"/>
                  </a:cubicBezTo>
                  <a:cubicBezTo>
                    <a:pt x="2194587" y="1063008"/>
                    <a:pt x="2207102" y="1065049"/>
                    <a:pt x="2217445" y="1068273"/>
                  </a:cubicBezTo>
                  <a:lnTo>
                    <a:pt x="2221061" y="1069762"/>
                  </a:lnTo>
                  <a:lnTo>
                    <a:pt x="2219543" y="1068470"/>
                  </a:lnTo>
                  <a:cubicBezTo>
                    <a:pt x="2211947" y="1060744"/>
                    <a:pt x="2204411" y="1050547"/>
                    <a:pt x="2197938" y="1038677"/>
                  </a:cubicBezTo>
                  <a:cubicBezTo>
                    <a:pt x="2191465" y="1026806"/>
                    <a:pt x="2186975" y="1014948"/>
                    <a:pt x="2184595" y="1004378"/>
                  </a:cubicBezTo>
                  <a:lnTo>
                    <a:pt x="2184149" y="986919"/>
                  </a:lnTo>
                  <a:lnTo>
                    <a:pt x="2177351" y="981516"/>
                  </a:lnTo>
                  <a:lnTo>
                    <a:pt x="2149702" y="938800"/>
                  </a:lnTo>
                  <a:lnTo>
                    <a:pt x="2148974" y="939698"/>
                  </a:lnTo>
                  <a:lnTo>
                    <a:pt x="2148603" y="939496"/>
                  </a:lnTo>
                  <a:lnTo>
                    <a:pt x="2138439" y="959017"/>
                  </a:lnTo>
                  <a:cubicBezTo>
                    <a:pt x="2133511" y="966232"/>
                    <a:pt x="2127305" y="973621"/>
                    <a:pt x="2120032" y="980687"/>
                  </a:cubicBezTo>
                  <a:cubicBezTo>
                    <a:pt x="2100637" y="999530"/>
                    <a:pt x="2079160" y="1010720"/>
                    <a:pt x="2065160" y="1010531"/>
                  </a:cubicBezTo>
                  <a:lnTo>
                    <a:pt x="2063055" y="1009754"/>
                  </a:lnTo>
                  <a:lnTo>
                    <a:pt x="2062339" y="1007628"/>
                  </a:lnTo>
                  <a:cubicBezTo>
                    <a:pt x="2062556" y="993629"/>
                    <a:pt x="2074362" y="972484"/>
                    <a:pt x="2093757" y="953642"/>
                  </a:cubicBezTo>
                  <a:cubicBezTo>
                    <a:pt x="2103455" y="944221"/>
                    <a:pt x="2113673" y="936713"/>
                    <a:pt x="2123217" y="931583"/>
                  </a:cubicBezTo>
                  <a:lnTo>
                    <a:pt x="2125595" y="930564"/>
                  </a:lnTo>
                  <a:lnTo>
                    <a:pt x="2118660" y="929360"/>
                  </a:lnTo>
                  <a:lnTo>
                    <a:pt x="2116953" y="928619"/>
                  </a:lnTo>
                  <a:lnTo>
                    <a:pt x="2096687" y="935150"/>
                  </a:lnTo>
                  <a:lnTo>
                    <a:pt x="2094571" y="934403"/>
                  </a:lnTo>
                  <a:lnTo>
                    <a:pt x="2093824" y="932287"/>
                  </a:lnTo>
                  <a:lnTo>
                    <a:pt x="2097702" y="920255"/>
                  </a:lnTo>
                  <a:lnTo>
                    <a:pt x="2084905" y="914696"/>
                  </a:lnTo>
                  <a:lnTo>
                    <a:pt x="2080715" y="911402"/>
                  </a:lnTo>
                  <a:lnTo>
                    <a:pt x="2044565" y="905644"/>
                  </a:lnTo>
                  <a:cubicBezTo>
                    <a:pt x="2034837" y="902781"/>
                    <a:pt x="2025902" y="899135"/>
                    <a:pt x="2018180" y="895048"/>
                  </a:cubicBezTo>
                  <a:lnTo>
                    <a:pt x="1999847" y="882344"/>
                  </a:lnTo>
                  <a:lnTo>
                    <a:pt x="1999301" y="883165"/>
                  </a:lnTo>
                  <a:lnTo>
                    <a:pt x="1998872" y="882981"/>
                  </a:lnTo>
                  <a:lnTo>
                    <a:pt x="1999619" y="905169"/>
                  </a:lnTo>
                  <a:cubicBezTo>
                    <a:pt x="1998872" y="913874"/>
                    <a:pt x="1997098" y="923360"/>
                    <a:pt x="1994235" y="933088"/>
                  </a:cubicBezTo>
                  <a:cubicBezTo>
                    <a:pt x="1986602" y="959029"/>
                    <a:pt x="1973395" y="979328"/>
                    <a:pt x="1961110" y="986044"/>
                  </a:cubicBezTo>
                  <a:lnTo>
                    <a:pt x="1958895" y="986401"/>
                  </a:lnTo>
                  <a:lnTo>
                    <a:pt x="1957226" y="984901"/>
                  </a:lnTo>
                  <a:cubicBezTo>
                    <a:pt x="1950536" y="972602"/>
                    <a:pt x="1950428" y="948385"/>
                    <a:pt x="1958062" y="922444"/>
                  </a:cubicBezTo>
                  <a:cubicBezTo>
                    <a:pt x="1961878" y="909473"/>
                    <a:pt x="1967088" y="897913"/>
                    <a:pt x="1972880" y="888756"/>
                  </a:cubicBezTo>
                  <a:lnTo>
                    <a:pt x="1974451" y="886700"/>
                  </a:lnTo>
                  <a:lnTo>
                    <a:pt x="1967819" y="889060"/>
                  </a:lnTo>
                  <a:lnTo>
                    <a:pt x="1937912" y="892176"/>
                  </a:lnTo>
                  <a:lnTo>
                    <a:pt x="1939605" y="900384"/>
                  </a:lnTo>
                  <a:lnTo>
                    <a:pt x="1944864" y="896190"/>
                  </a:lnTo>
                  <a:lnTo>
                    <a:pt x="1947108" y="896140"/>
                  </a:lnTo>
                  <a:lnTo>
                    <a:pt x="1948554" y="897855"/>
                  </a:lnTo>
                  <a:cubicBezTo>
                    <a:pt x="1951024" y="904406"/>
                    <a:pt x="1951453" y="913682"/>
                    <a:pt x="1949875" y="924401"/>
                  </a:cubicBezTo>
                  <a:lnTo>
                    <a:pt x="1942142" y="949780"/>
                  </a:lnTo>
                  <a:lnTo>
                    <a:pt x="1942080" y="952820"/>
                  </a:lnTo>
                  <a:cubicBezTo>
                    <a:pt x="1940247" y="963499"/>
                    <a:pt x="1936954" y="972181"/>
                    <a:pt x="1932571" y="977639"/>
                  </a:cubicBezTo>
                  <a:lnTo>
                    <a:pt x="1930662" y="978820"/>
                  </a:lnTo>
                  <a:lnTo>
                    <a:pt x="1928546" y="978075"/>
                  </a:lnTo>
                  <a:lnTo>
                    <a:pt x="1928145" y="977465"/>
                  </a:lnTo>
                  <a:lnTo>
                    <a:pt x="1919844" y="990939"/>
                  </a:lnTo>
                  <a:lnTo>
                    <a:pt x="1917431" y="993329"/>
                  </a:lnTo>
                  <a:lnTo>
                    <a:pt x="1921338" y="992521"/>
                  </a:lnTo>
                  <a:cubicBezTo>
                    <a:pt x="1932100" y="991271"/>
                    <a:pt x="1944776" y="991586"/>
                    <a:pt x="1958119" y="993769"/>
                  </a:cubicBezTo>
                  <a:cubicBezTo>
                    <a:pt x="1984806" y="998135"/>
                    <a:pt x="2006582" y="1008729"/>
                    <a:pt x="2014766" y="1020089"/>
                  </a:cubicBezTo>
                  <a:lnTo>
                    <a:pt x="2015395" y="1022243"/>
                  </a:lnTo>
                  <a:lnTo>
                    <a:pt x="2014112" y="1024085"/>
                  </a:lnTo>
                  <a:cubicBezTo>
                    <a:pt x="2002735" y="1032245"/>
                    <a:pt x="1978718" y="1035347"/>
                    <a:pt x="1952032" y="1030982"/>
                  </a:cubicBezTo>
                  <a:cubicBezTo>
                    <a:pt x="1942024" y="1029345"/>
                    <a:pt x="1932707" y="1026832"/>
                    <a:pt x="1924539" y="1023731"/>
                  </a:cubicBezTo>
                  <a:lnTo>
                    <a:pt x="1904776" y="1013393"/>
                  </a:lnTo>
                  <a:lnTo>
                    <a:pt x="1904335" y="1014276"/>
                  </a:lnTo>
                  <a:lnTo>
                    <a:pt x="1903764" y="1014355"/>
                  </a:lnTo>
                  <a:lnTo>
                    <a:pt x="1905484" y="1064441"/>
                  </a:lnTo>
                  <a:cubicBezTo>
                    <a:pt x="1901118" y="1091128"/>
                    <a:pt x="1890524" y="1112904"/>
                    <a:pt x="1879164" y="1121088"/>
                  </a:cubicBezTo>
                  <a:lnTo>
                    <a:pt x="1877010" y="1121717"/>
                  </a:lnTo>
                  <a:lnTo>
                    <a:pt x="1875168" y="1120434"/>
                  </a:lnTo>
                  <a:lnTo>
                    <a:pt x="1867176" y="1095611"/>
                  </a:lnTo>
                  <a:lnTo>
                    <a:pt x="1852509" y="1111039"/>
                  </a:lnTo>
                  <a:cubicBezTo>
                    <a:pt x="1843659" y="1117289"/>
                    <a:pt x="1832379" y="1123080"/>
                    <a:pt x="1819619" y="1127552"/>
                  </a:cubicBezTo>
                  <a:lnTo>
                    <a:pt x="1769239" y="1134681"/>
                  </a:lnTo>
                  <a:lnTo>
                    <a:pt x="1769746" y="1135718"/>
                  </a:lnTo>
                  <a:lnTo>
                    <a:pt x="1769406" y="1135970"/>
                  </a:lnTo>
                  <a:lnTo>
                    <a:pt x="1782846" y="1153400"/>
                  </a:lnTo>
                  <a:cubicBezTo>
                    <a:pt x="1787322" y="1160904"/>
                    <a:pt x="1791418" y="1169642"/>
                    <a:pt x="1794771" y="1179211"/>
                  </a:cubicBezTo>
                  <a:cubicBezTo>
                    <a:pt x="1803714" y="1204731"/>
                    <a:pt x="1804838" y="1228922"/>
                    <a:pt x="1798782" y="1241545"/>
                  </a:cubicBezTo>
                  <a:lnTo>
                    <a:pt x="1797192" y="1243129"/>
                  </a:lnTo>
                  <a:lnTo>
                    <a:pt x="1794961" y="1242884"/>
                  </a:lnTo>
                  <a:cubicBezTo>
                    <a:pt x="1782350" y="1236803"/>
                    <a:pt x="1768128" y="1217202"/>
                    <a:pt x="1759185" y="1191682"/>
                  </a:cubicBezTo>
                  <a:cubicBezTo>
                    <a:pt x="1754714" y="1178922"/>
                    <a:pt x="1752197" y="1166495"/>
                    <a:pt x="1751555" y="1155679"/>
                  </a:cubicBezTo>
                  <a:lnTo>
                    <a:pt x="1751631" y="1153093"/>
                  </a:lnTo>
                  <a:lnTo>
                    <a:pt x="1747623" y="1158879"/>
                  </a:lnTo>
                  <a:cubicBezTo>
                    <a:pt x="1740692" y="1167207"/>
                    <a:pt x="1731295" y="1175720"/>
                    <a:pt x="1720127" y="1183342"/>
                  </a:cubicBezTo>
                  <a:cubicBezTo>
                    <a:pt x="1697792" y="1198585"/>
                    <a:pt x="1674716" y="1205932"/>
                    <a:pt x="1660955" y="1203350"/>
                  </a:cubicBezTo>
                  <a:lnTo>
                    <a:pt x="1659015" y="1202224"/>
                  </a:lnTo>
                  <a:lnTo>
                    <a:pt x="1658674" y="1200006"/>
                  </a:lnTo>
                  <a:cubicBezTo>
                    <a:pt x="1661284" y="1186251"/>
                    <a:pt x="1676536" y="1167440"/>
                    <a:pt x="1698872" y="1152197"/>
                  </a:cubicBezTo>
                  <a:cubicBezTo>
                    <a:pt x="1710039" y="1144575"/>
                    <a:pt x="1721392" y="1138927"/>
                    <a:pt x="1731673" y="1135508"/>
                  </a:cubicBezTo>
                  <a:lnTo>
                    <a:pt x="1735478" y="1134607"/>
                  </a:lnTo>
                  <a:lnTo>
                    <a:pt x="1733491" y="1134443"/>
                  </a:lnTo>
                  <a:cubicBezTo>
                    <a:pt x="1722814" y="1132604"/>
                    <a:pt x="1710743" y="1128723"/>
                    <a:pt x="1698559" y="1122862"/>
                  </a:cubicBezTo>
                  <a:cubicBezTo>
                    <a:pt x="1686374" y="1117002"/>
                    <a:pt x="1675808" y="1109994"/>
                    <a:pt x="1667706" y="1102800"/>
                  </a:cubicBezTo>
                  <a:lnTo>
                    <a:pt x="1657147" y="1088876"/>
                  </a:lnTo>
                  <a:lnTo>
                    <a:pt x="1648466" y="1088455"/>
                  </a:lnTo>
                  <a:cubicBezTo>
                    <a:pt x="1638483" y="1086674"/>
                    <a:pt x="1629204" y="1084026"/>
                    <a:pt x="1621081" y="1080808"/>
                  </a:cubicBezTo>
                  <a:lnTo>
                    <a:pt x="1601470" y="1070186"/>
                  </a:lnTo>
                  <a:lnTo>
                    <a:pt x="1601017" y="1071062"/>
                  </a:lnTo>
                  <a:lnTo>
                    <a:pt x="1600444" y="1071133"/>
                  </a:lnTo>
                  <a:lnTo>
                    <a:pt x="1601440" y="1121238"/>
                  </a:lnTo>
                  <a:cubicBezTo>
                    <a:pt x="1599065" y="1134549"/>
                    <a:pt x="1595150" y="1146609"/>
                    <a:pt x="1590394" y="1156344"/>
                  </a:cubicBezTo>
                  <a:lnTo>
                    <a:pt x="1579094" y="1171201"/>
                  </a:lnTo>
                  <a:lnTo>
                    <a:pt x="1614201" y="1181691"/>
                  </a:lnTo>
                  <a:cubicBezTo>
                    <a:pt x="1624004" y="1186306"/>
                    <a:pt x="1631494" y="1191794"/>
                    <a:pt x="1635586" y="1197474"/>
                  </a:cubicBezTo>
                  <a:lnTo>
                    <a:pt x="1636214" y="1199628"/>
                  </a:lnTo>
                  <a:lnTo>
                    <a:pt x="1634932" y="1201470"/>
                  </a:lnTo>
                  <a:cubicBezTo>
                    <a:pt x="1623554" y="1209630"/>
                    <a:pt x="1599538" y="1212733"/>
                    <a:pt x="1572851" y="1208367"/>
                  </a:cubicBezTo>
                  <a:cubicBezTo>
                    <a:pt x="1562844" y="1206730"/>
                    <a:pt x="1553527" y="1204217"/>
                    <a:pt x="1545358" y="1201117"/>
                  </a:cubicBezTo>
                  <a:lnTo>
                    <a:pt x="1525595" y="1190778"/>
                  </a:lnTo>
                  <a:lnTo>
                    <a:pt x="1525154" y="1191661"/>
                  </a:lnTo>
                  <a:lnTo>
                    <a:pt x="1524584" y="1191741"/>
                  </a:lnTo>
                  <a:lnTo>
                    <a:pt x="1526303" y="1241827"/>
                  </a:lnTo>
                  <a:cubicBezTo>
                    <a:pt x="1521938" y="1268513"/>
                    <a:pt x="1511344" y="1290290"/>
                    <a:pt x="1499984" y="1298473"/>
                  </a:cubicBezTo>
                  <a:lnTo>
                    <a:pt x="1497830" y="1299102"/>
                  </a:lnTo>
                  <a:lnTo>
                    <a:pt x="1495988" y="1297820"/>
                  </a:lnTo>
                  <a:lnTo>
                    <a:pt x="1487996" y="1272996"/>
                  </a:lnTo>
                  <a:lnTo>
                    <a:pt x="1473329" y="1288425"/>
                  </a:lnTo>
                  <a:cubicBezTo>
                    <a:pt x="1464479" y="1294674"/>
                    <a:pt x="1453199" y="1300466"/>
                    <a:pt x="1440439" y="1304937"/>
                  </a:cubicBezTo>
                  <a:lnTo>
                    <a:pt x="1390058" y="1312067"/>
                  </a:lnTo>
                  <a:lnTo>
                    <a:pt x="1390566" y="1313103"/>
                  </a:lnTo>
                  <a:lnTo>
                    <a:pt x="1390226" y="1313356"/>
                  </a:lnTo>
                  <a:lnTo>
                    <a:pt x="1403666" y="1330785"/>
                  </a:lnTo>
                  <a:cubicBezTo>
                    <a:pt x="1408141" y="1338290"/>
                    <a:pt x="1412237" y="1347027"/>
                    <a:pt x="1415590" y="1356597"/>
                  </a:cubicBezTo>
                  <a:cubicBezTo>
                    <a:pt x="1424534" y="1382117"/>
                    <a:pt x="1425658" y="1406308"/>
                    <a:pt x="1419602" y="1418931"/>
                  </a:cubicBezTo>
                  <a:lnTo>
                    <a:pt x="1418012" y="1420514"/>
                  </a:lnTo>
                  <a:lnTo>
                    <a:pt x="1415781" y="1420270"/>
                  </a:lnTo>
                  <a:cubicBezTo>
                    <a:pt x="1403170" y="1414188"/>
                    <a:pt x="1388948" y="1394587"/>
                    <a:pt x="1380005" y="1369068"/>
                  </a:cubicBezTo>
                  <a:cubicBezTo>
                    <a:pt x="1375534" y="1356308"/>
                    <a:pt x="1373017" y="1343880"/>
                    <a:pt x="1372375" y="1333064"/>
                  </a:cubicBezTo>
                  <a:lnTo>
                    <a:pt x="1372451" y="1330478"/>
                  </a:lnTo>
                  <a:lnTo>
                    <a:pt x="1368443" y="1336265"/>
                  </a:lnTo>
                  <a:cubicBezTo>
                    <a:pt x="1361511" y="1344593"/>
                    <a:pt x="1352115" y="1353106"/>
                    <a:pt x="1340947" y="1360727"/>
                  </a:cubicBezTo>
                  <a:cubicBezTo>
                    <a:pt x="1318611" y="1375971"/>
                    <a:pt x="1295536" y="1383318"/>
                    <a:pt x="1281775" y="1380736"/>
                  </a:cubicBezTo>
                  <a:lnTo>
                    <a:pt x="1279835" y="1379609"/>
                  </a:lnTo>
                  <a:lnTo>
                    <a:pt x="1279493" y="1377392"/>
                  </a:lnTo>
                  <a:cubicBezTo>
                    <a:pt x="1282104" y="1363636"/>
                    <a:pt x="1297356" y="1344826"/>
                    <a:pt x="1319691" y="1329582"/>
                  </a:cubicBezTo>
                  <a:cubicBezTo>
                    <a:pt x="1330859" y="1321961"/>
                    <a:pt x="1342212" y="1316313"/>
                    <a:pt x="1352493" y="1312894"/>
                  </a:cubicBezTo>
                  <a:lnTo>
                    <a:pt x="1356298" y="1311992"/>
                  </a:lnTo>
                  <a:lnTo>
                    <a:pt x="1354311" y="1311829"/>
                  </a:lnTo>
                  <a:cubicBezTo>
                    <a:pt x="1343634" y="1309990"/>
                    <a:pt x="1331563" y="1306108"/>
                    <a:pt x="1319378" y="1300248"/>
                  </a:cubicBezTo>
                  <a:cubicBezTo>
                    <a:pt x="1307194" y="1294387"/>
                    <a:pt x="1296627" y="1287379"/>
                    <a:pt x="1288525" y="1280186"/>
                  </a:cubicBezTo>
                  <a:lnTo>
                    <a:pt x="1277966" y="1266261"/>
                  </a:lnTo>
                  <a:lnTo>
                    <a:pt x="1269285" y="1265841"/>
                  </a:lnTo>
                  <a:cubicBezTo>
                    <a:pt x="1259302" y="1264059"/>
                    <a:pt x="1250023" y="1261412"/>
                    <a:pt x="1241900" y="1258194"/>
                  </a:cubicBezTo>
                  <a:lnTo>
                    <a:pt x="1222290" y="1247571"/>
                  </a:lnTo>
                  <a:lnTo>
                    <a:pt x="1221836" y="1248447"/>
                  </a:lnTo>
                  <a:lnTo>
                    <a:pt x="1221263" y="1248519"/>
                  </a:lnTo>
                  <a:lnTo>
                    <a:pt x="1222259" y="1298624"/>
                  </a:lnTo>
                  <a:cubicBezTo>
                    <a:pt x="1217507" y="1325245"/>
                    <a:pt x="1206600" y="1346866"/>
                    <a:pt x="1195122" y="1354884"/>
                  </a:cubicBezTo>
                  <a:lnTo>
                    <a:pt x="1192960" y="1355482"/>
                  </a:lnTo>
                  <a:lnTo>
                    <a:pt x="1191137" y="1354173"/>
                  </a:lnTo>
                  <a:cubicBezTo>
                    <a:pt x="1183142" y="1342679"/>
                    <a:pt x="1180387" y="1318620"/>
                    <a:pt x="1185138" y="1291999"/>
                  </a:cubicBezTo>
                  <a:cubicBezTo>
                    <a:pt x="1187514" y="1278689"/>
                    <a:pt x="1191428" y="1266628"/>
                    <a:pt x="1196184" y="1256893"/>
                  </a:cubicBezTo>
                  <a:lnTo>
                    <a:pt x="1197520" y="1254678"/>
                  </a:lnTo>
                  <a:lnTo>
                    <a:pt x="1191186" y="1257748"/>
                  </a:lnTo>
                  <a:cubicBezTo>
                    <a:pt x="1181058" y="1261595"/>
                    <a:pt x="1168690" y="1264392"/>
                    <a:pt x="1155219" y="1265543"/>
                  </a:cubicBezTo>
                  <a:cubicBezTo>
                    <a:pt x="1128275" y="1267844"/>
                    <a:pt x="1104568" y="1262904"/>
                    <a:pt x="1093852" y="1253893"/>
                  </a:cubicBezTo>
                  <a:lnTo>
                    <a:pt x="1092715" y="1251958"/>
                  </a:lnTo>
                  <a:lnTo>
                    <a:pt x="1093507" y="1249859"/>
                  </a:lnTo>
                  <a:cubicBezTo>
                    <a:pt x="1102540" y="1239162"/>
                    <a:pt x="1125067" y="1230273"/>
                    <a:pt x="1152010" y="1227972"/>
                  </a:cubicBezTo>
                  <a:cubicBezTo>
                    <a:pt x="1165482" y="1226822"/>
                    <a:pt x="1178145" y="1227482"/>
                    <a:pt x="1188779" y="1229555"/>
                  </a:cubicBezTo>
                  <a:lnTo>
                    <a:pt x="1192536" y="1230640"/>
                  </a:lnTo>
                  <a:lnTo>
                    <a:pt x="1190886" y="1229521"/>
                  </a:lnTo>
                  <a:cubicBezTo>
                    <a:pt x="1182490" y="1222673"/>
                    <a:pt x="1173884" y="1213361"/>
                    <a:pt x="1166152" y="1202270"/>
                  </a:cubicBezTo>
                  <a:cubicBezTo>
                    <a:pt x="1150688" y="1180087"/>
                    <a:pt x="1143113" y="1157086"/>
                    <a:pt x="1145558" y="1143300"/>
                  </a:cubicBezTo>
                  <a:lnTo>
                    <a:pt x="1146665" y="1141348"/>
                  </a:lnTo>
                  <a:lnTo>
                    <a:pt x="1148880" y="1140985"/>
                  </a:lnTo>
                  <a:cubicBezTo>
                    <a:pt x="1162660" y="1143459"/>
                    <a:pt x="1181621" y="1158523"/>
                    <a:pt x="1197085" y="1180706"/>
                  </a:cubicBezTo>
                  <a:cubicBezTo>
                    <a:pt x="1200951" y="1186252"/>
                    <a:pt x="1204324" y="1191849"/>
                    <a:pt x="1207171" y="1197340"/>
                  </a:cubicBezTo>
                  <a:lnTo>
                    <a:pt x="1212790" y="1210319"/>
                  </a:lnTo>
                  <a:lnTo>
                    <a:pt x="1216175" y="1196383"/>
                  </a:lnTo>
                  <a:cubicBezTo>
                    <a:pt x="1218049" y="1190488"/>
                    <a:pt x="1220424" y="1184401"/>
                    <a:pt x="1223294" y="1178279"/>
                  </a:cubicBezTo>
                  <a:cubicBezTo>
                    <a:pt x="1234773" y="1153796"/>
                    <a:pt x="1250905" y="1135734"/>
                    <a:pt x="1264067" y="1130959"/>
                  </a:cubicBezTo>
                  <a:lnTo>
                    <a:pt x="1266311" y="1130942"/>
                  </a:lnTo>
                  <a:lnTo>
                    <a:pt x="1267733" y="1132678"/>
                  </a:lnTo>
                  <a:cubicBezTo>
                    <a:pt x="1272480" y="1145849"/>
                    <a:pt x="1268914" y="1169802"/>
                    <a:pt x="1257435" y="1194286"/>
                  </a:cubicBezTo>
                  <a:cubicBezTo>
                    <a:pt x="1251695" y="1206528"/>
                    <a:pt x="1244793" y="1217165"/>
                    <a:pt x="1237680" y="1225337"/>
                  </a:cubicBezTo>
                  <a:lnTo>
                    <a:pt x="1235232" y="1227692"/>
                  </a:lnTo>
                  <a:lnTo>
                    <a:pt x="1239151" y="1226940"/>
                  </a:lnTo>
                  <a:cubicBezTo>
                    <a:pt x="1249930" y="1225846"/>
                    <a:pt x="1262600" y="1226345"/>
                    <a:pt x="1275910" y="1228720"/>
                  </a:cubicBezTo>
                  <a:cubicBezTo>
                    <a:pt x="1302530" y="1233471"/>
                    <a:pt x="1324151" y="1244379"/>
                    <a:pt x="1332170" y="1255856"/>
                  </a:cubicBezTo>
                  <a:lnTo>
                    <a:pt x="1332767" y="1258019"/>
                  </a:lnTo>
                  <a:lnTo>
                    <a:pt x="1331459" y="1259842"/>
                  </a:lnTo>
                  <a:lnTo>
                    <a:pt x="1323599" y="1262248"/>
                  </a:lnTo>
                  <a:lnTo>
                    <a:pt x="1335723" y="1266267"/>
                  </a:lnTo>
                  <a:cubicBezTo>
                    <a:pt x="1341815" y="1269197"/>
                    <a:pt x="1347503" y="1272414"/>
                    <a:pt x="1352681" y="1275798"/>
                  </a:cubicBezTo>
                  <a:lnTo>
                    <a:pt x="1363953" y="1284341"/>
                  </a:lnTo>
                  <a:lnTo>
                    <a:pt x="1360052" y="1270540"/>
                  </a:lnTo>
                  <a:cubicBezTo>
                    <a:pt x="1358788" y="1264486"/>
                    <a:pt x="1357866" y="1258016"/>
                    <a:pt x="1357357" y="1251275"/>
                  </a:cubicBezTo>
                  <a:cubicBezTo>
                    <a:pt x="1355324" y="1224310"/>
                    <a:pt x="1360499" y="1200653"/>
                    <a:pt x="1369616" y="1190027"/>
                  </a:cubicBezTo>
                  <a:lnTo>
                    <a:pt x="1371562" y="1188909"/>
                  </a:lnTo>
                  <a:lnTo>
                    <a:pt x="1373653" y="1189722"/>
                  </a:lnTo>
                  <a:lnTo>
                    <a:pt x="1374195" y="1190609"/>
                  </a:lnTo>
                  <a:lnTo>
                    <a:pt x="1374838" y="1159184"/>
                  </a:lnTo>
                  <a:lnTo>
                    <a:pt x="1375500" y="1156682"/>
                  </a:lnTo>
                  <a:lnTo>
                    <a:pt x="1370281" y="1161407"/>
                  </a:lnTo>
                  <a:cubicBezTo>
                    <a:pt x="1361639" y="1167941"/>
                    <a:pt x="1350553" y="1174095"/>
                    <a:pt x="1337945" y="1178979"/>
                  </a:cubicBezTo>
                  <a:cubicBezTo>
                    <a:pt x="1312729" y="1188747"/>
                    <a:pt x="1288588" y="1190657"/>
                    <a:pt x="1275774" y="1185014"/>
                  </a:cubicBezTo>
                  <a:lnTo>
                    <a:pt x="1274140" y="1183476"/>
                  </a:lnTo>
                  <a:lnTo>
                    <a:pt x="1274312" y="1181239"/>
                  </a:lnTo>
                  <a:cubicBezTo>
                    <a:pt x="1277147" y="1174838"/>
                    <a:pt x="1283346" y="1167925"/>
                    <a:pt x="1291988" y="1161391"/>
                  </a:cubicBezTo>
                  <a:lnTo>
                    <a:pt x="1311969" y="1150532"/>
                  </a:lnTo>
                  <a:lnTo>
                    <a:pt x="1299640" y="1143916"/>
                  </a:lnTo>
                  <a:cubicBezTo>
                    <a:pt x="1291273" y="1137033"/>
                    <a:pt x="1282705" y="1127685"/>
                    <a:pt x="1275019" y="1116561"/>
                  </a:cubicBezTo>
                  <a:cubicBezTo>
                    <a:pt x="1267334" y="1105438"/>
                    <a:pt x="1261621" y="1094117"/>
                    <a:pt x="1258142" y="1083856"/>
                  </a:cubicBezTo>
                  <a:lnTo>
                    <a:pt x="1257531" y="1081342"/>
                  </a:lnTo>
                  <a:lnTo>
                    <a:pt x="1255196" y="1087982"/>
                  </a:lnTo>
                  <a:cubicBezTo>
                    <a:pt x="1250713" y="1097846"/>
                    <a:pt x="1243901" y="1108541"/>
                    <a:pt x="1235146" y="1118844"/>
                  </a:cubicBezTo>
                  <a:cubicBezTo>
                    <a:pt x="1217635" y="1139450"/>
                    <a:pt x="1197323" y="1152636"/>
                    <a:pt x="1183369" y="1153783"/>
                  </a:cubicBezTo>
                  <a:lnTo>
                    <a:pt x="1181200" y="1153210"/>
                  </a:lnTo>
                  <a:lnTo>
                    <a:pt x="1180284" y="1151162"/>
                  </a:lnTo>
                  <a:cubicBezTo>
                    <a:pt x="1179165" y="1137206"/>
                    <a:pt x="1188902" y="1115032"/>
                    <a:pt x="1206412" y="1094426"/>
                  </a:cubicBezTo>
                  <a:cubicBezTo>
                    <a:pt x="1215168" y="1084123"/>
                    <a:pt x="1224624" y="1075675"/>
                    <a:pt x="1233635" y="1069659"/>
                  </a:cubicBezTo>
                  <a:lnTo>
                    <a:pt x="1237066" y="1067784"/>
                  </a:lnTo>
                  <a:lnTo>
                    <a:pt x="1235107" y="1068151"/>
                  </a:lnTo>
                  <a:cubicBezTo>
                    <a:pt x="1224323" y="1069201"/>
                    <a:pt x="1211656" y="1068649"/>
                    <a:pt x="1198355" y="1066218"/>
                  </a:cubicBezTo>
                  <a:cubicBezTo>
                    <a:pt x="1171755" y="1061356"/>
                    <a:pt x="1150180" y="1050359"/>
                    <a:pt x="1142209" y="1038848"/>
                  </a:cubicBezTo>
                  <a:lnTo>
                    <a:pt x="1141621" y="1036682"/>
                  </a:lnTo>
                  <a:lnTo>
                    <a:pt x="1142937" y="1034865"/>
                  </a:lnTo>
                  <a:cubicBezTo>
                    <a:pt x="1154464" y="1026918"/>
                    <a:pt x="1178535" y="1024263"/>
                    <a:pt x="1205135" y="1029125"/>
                  </a:cubicBezTo>
                  <a:cubicBezTo>
                    <a:pt x="1211785" y="1030341"/>
                    <a:pt x="1218121" y="1031939"/>
                    <a:pt x="1224009" y="1033834"/>
                  </a:cubicBezTo>
                  <a:lnTo>
                    <a:pt x="1237139" y="1039093"/>
                  </a:lnTo>
                  <a:lnTo>
                    <a:pt x="1229728" y="1026814"/>
                  </a:lnTo>
                  <a:cubicBezTo>
                    <a:pt x="1226909" y="1021309"/>
                    <a:pt x="1224308" y="1015314"/>
                    <a:pt x="1222036" y="1008947"/>
                  </a:cubicBezTo>
                  <a:cubicBezTo>
                    <a:pt x="1212946" y="983479"/>
                    <a:pt x="1211683" y="959295"/>
                    <a:pt x="1217666" y="946637"/>
                  </a:cubicBezTo>
                  <a:lnTo>
                    <a:pt x="1219247" y="945045"/>
                  </a:lnTo>
                  <a:lnTo>
                    <a:pt x="1221479" y="945277"/>
                  </a:lnTo>
                  <a:cubicBezTo>
                    <a:pt x="1234125" y="951286"/>
                    <a:pt x="1248459" y="970804"/>
                    <a:pt x="1257549" y="996272"/>
                  </a:cubicBezTo>
                  <a:cubicBezTo>
                    <a:pt x="1262094" y="1009006"/>
                    <a:pt x="1264682" y="1021419"/>
                    <a:pt x="1265386" y="1032231"/>
                  </a:cubicBezTo>
                  <a:lnTo>
                    <a:pt x="1265307" y="1035626"/>
                  </a:lnTo>
                  <a:lnTo>
                    <a:pt x="1267559" y="1032333"/>
                  </a:lnTo>
                  <a:cubicBezTo>
                    <a:pt x="1274443" y="1023966"/>
                    <a:pt x="1283790" y="1015399"/>
                    <a:pt x="1294914" y="1007713"/>
                  </a:cubicBezTo>
                  <a:cubicBezTo>
                    <a:pt x="1317161" y="992341"/>
                    <a:pt x="1340194" y="984862"/>
                    <a:pt x="1353969" y="987365"/>
                  </a:cubicBezTo>
                  <a:lnTo>
                    <a:pt x="1355916" y="988480"/>
                  </a:lnTo>
                  <a:lnTo>
                    <a:pt x="1356270" y="990696"/>
                  </a:lnTo>
                  <a:cubicBezTo>
                    <a:pt x="1353739" y="1004466"/>
                    <a:pt x="1338596" y="1023364"/>
                    <a:pt x="1316349" y="1038735"/>
                  </a:cubicBezTo>
                  <a:lnTo>
                    <a:pt x="1270078" y="1058743"/>
                  </a:lnTo>
                  <a:lnTo>
                    <a:pt x="1270408" y="1059796"/>
                  </a:lnTo>
                  <a:lnTo>
                    <a:pt x="1270148" y="1060129"/>
                  </a:lnTo>
                  <a:lnTo>
                    <a:pt x="1287718" y="1073386"/>
                  </a:lnTo>
                  <a:cubicBezTo>
                    <a:pt x="1294017" y="1079440"/>
                    <a:pt x="1300278" y="1086784"/>
                    <a:pt x="1306042" y="1095127"/>
                  </a:cubicBezTo>
                  <a:cubicBezTo>
                    <a:pt x="1313728" y="1106250"/>
                    <a:pt x="1319441" y="1117570"/>
                    <a:pt x="1322919" y="1127831"/>
                  </a:cubicBezTo>
                  <a:lnTo>
                    <a:pt x="1325003" y="1143651"/>
                  </a:lnTo>
                  <a:lnTo>
                    <a:pt x="1360061" y="1135022"/>
                  </a:lnTo>
                  <a:lnTo>
                    <a:pt x="1363971" y="1135009"/>
                  </a:lnTo>
                  <a:lnTo>
                    <a:pt x="1362074" y="1134398"/>
                  </a:lnTo>
                  <a:cubicBezTo>
                    <a:pt x="1352094" y="1130180"/>
                    <a:pt x="1341221" y="1123657"/>
                    <a:pt x="1330687" y="1115180"/>
                  </a:cubicBezTo>
                  <a:cubicBezTo>
                    <a:pt x="1309621" y="1098227"/>
                    <a:pt x="1295896" y="1078275"/>
                    <a:pt x="1294376" y="1064357"/>
                  </a:cubicBezTo>
                  <a:lnTo>
                    <a:pt x="1294891" y="1062173"/>
                  </a:lnTo>
                  <a:lnTo>
                    <a:pt x="1296915" y="1061202"/>
                  </a:lnTo>
                  <a:cubicBezTo>
                    <a:pt x="1310836" y="1059711"/>
                    <a:pt x="1333262" y="1068850"/>
                    <a:pt x="1354328" y="1085804"/>
                  </a:cubicBezTo>
                  <a:cubicBezTo>
                    <a:pt x="1359595" y="1090042"/>
                    <a:pt x="1364402" y="1094468"/>
                    <a:pt x="1368675" y="1098940"/>
                  </a:cubicBezTo>
                  <a:lnTo>
                    <a:pt x="1377711" y="1109821"/>
                  </a:lnTo>
                  <a:lnTo>
                    <a:pt x="1377049" y="1095495"/>
                  </a:lnTo>
                  <a:cubicBezTo>
                    <a:pt x="1377194" y="1089311"/>
                    <a:pt x="1377766" y="1082802"/>
                    <a:pt x="1378803" y="1076121"/>
                  </a:cubicBezTo>
                  <a:cubicBezTo>
                    <a:pt x="1382952" y="1049400"/>
                    <a:pt x="1393369" y="1027538"/>
                    <a:pt x="1404662" y="1019263"/>
                  </a:cubicBezTo>
                  <a:lnTo>
                    <a:pt x="1406811" y="1018616"/>
                  </a:lnTo>
                  <a:lnTo>
                    <a:pt x="1408663" y="1019884"/>
                  </a:lnTo>
                  <a:cubicBezTo>
                    <a:pt x="1416915" y="1031194"/>
                    <a:pt x="1420213" y="1055185"/>
                    <a:pt x="1416064" y="1081907"/>
                  </a:cubicBezTo>
                  <a:cubicBezTo>
                    <a:pt x="1413989" y="1095267"/>
                    <a:pt x="1410348" y="1107413"/>
                    <a:pt x="1405814" y="1117253"/>
                  </a:cubicBezTo>
                  <a:lnTo>
                    <a:pt x="1404125" y="1120200"/>
                  </a:lnTo>
                  <a:lnTo>
                    <a:pt x="1407676" y="1118379"/>
                  </a:lnTo>
                  <a:cubicBezTo>
                    <a:pt x="1417715" y="1114304"/>
                    <a:pt x="1430016" y="1111228"/>
                    <a:pt x="1443458" y="1109774"/>
                  </a:cubicBezTo>
                  <a:lnTo>
                    <a:pt x="1450727" y="1109923"/>
                  </a:lnTo>
                  <a:lnTo>
                    <a:pt x="1447506" y="1088555"/>
                  </a:lnTo>
                  <a:lnTo>
                    <a:pt x="1427853" y="1086502"/>
                  </a:lnTo>
                  <a:lnTo>
                    <a:pt x="1426219" y="1084964"/>
                  </a:lnTo>
                  <a:lnTo>
                    <a:pt x="1426391" y="1082727"/>
                  </a:lnTo>
                  <a:cubicBezTo>
                    <a:pt x="1432059" y="1069925"/>
                    <a:pt x="1451188" y="1055074"/>
                    <a:pt x="1476403" y="1045306"/>
                  </a:cubicBezTo>
                  <a:cubicBezTo>
                    <a:pt x="1489011" y="1040422"/>
                    <a:pt x="1501350" y="1037502"/>
                    <a:pt x="1512139" y="1036510"/>
                  </a:cubicBezTo>
                  <a:lnTo>
                    <a:pt x="1516050" y="1036497"/>
                  </a:lnTo>
                  <a:lnTo>
                    <a:pt x="1514152" y="1035886"/>
                  </a:lnTo>
                  <a:cubicBezTo>
                    <a:pt x="1504172" y="1031668"/>
                    <a:pt x="1493299" y="1025145"/>
                    <a:pt x="1482766" y="1016668"/>
                  </a:cubicBezTo>
                  <a:lnTo>
                    <a:pt x="1462121" y="995161"/>
                  </a:lnTo>
                  <a:lnTo>
                    <a:pt x="1445677" y="991430"/>
                  </a:lnTo>
                  <a:cubicBezTo>
                    <a:pt x="1436157" y="987941"/>
                    <a:pt x="1427478" y="983721"/>
                    <a:pt x="1420038" y="979139"/>
                  </a:cubicBezTo>
                  <a:lnTo>
                    <a:pt x="1402572" y="965269"/>
                  </a:lnTo>
                  <a:lnTo>
                    <a:pt x="1401973" y="966053"/>
                  </a:lnTo>
                  <a:lnTo>
                    <a:pt x="1401397" y="966024"/>
                  </a:lnTo>
                  <a:lnTo>
                    <a:pt x="1393668" y="1015540"/>
                  </a:lnTo>
                  <a:cubicBezTo>
                    <a:pt x="1384362" y="1040930"/>
                    <a:pt x="1369862" y="1060326"/>
                    <a:pt x="1357166" y="1066227"/>
                  </a:cubicBezTo>
                  <a:lnTo>
                    <a:pt x="1354932" y="1066440"/>
                  </a:lnTo>
                  <a:lnTo>
                    <a:pt x="1353364" y="1064834"/>
                  </a:lnTo>
                  <a:cubicBezTo>
                    <a:pt x="1347489" y="1052125"/>
                    <a:pt x="1348958" y="1027953"/>
                    <a:pt x="1358264" y="1002564"/>
                  </a:cubicBezTo>
                  <a:cubicBezTo>
                    <a:pt x="1362917" y="989869"/>
                    <a:pt x="1368869" y="978673"/>
                    <a:pt x="1375244" y="969912"/>
                  </a:cubicBezTo>
                  <a:lnTo>
                    <a:pt x="1376946" y="967962"/>
                  </a:lnTo>
                  <a:lnTo>
                    <a:pt x="1370174" y="969886"/>
                  </a:lnTo>
                  <a:cubicBezTo>
                    <a:pt x="1359531" y="971913"/>
                    <a:pt x="1346866" y="972518"/>
                    <a:pt x="1333399" y="971309"/>
                  </a:cubicBezTo>
                  <a:cubicBezTo>
                    <a:pt x="1306466" y="968892"/>
                    <a:pt x="1283978" y="959906"/>
                    <a:pt x="1274992" y="949170"/>
                  </a:cubicBezTo>
                  <a:lnTo>
                    <a:pt x="1274208" y="947067"/>
                  </a:lnTo>
                  <a:lnTo>
                    <a:pt x="1275353" y="945137"/>
                  </a:lnTo>
                  <a:cubicBezTo>
                    <a:pt x="1286108" y="936173"/>
                    <a:pt x="1309837" y="931336"/>
                    <a:pt x="1336770" y="933753"/>
                  </a:cubicBezTo>
                  <a:cubicBezTo>
                    <a:pt x="1350237" y="934962"/>
                    <a:pt x="1362592" y="937813"/>
                    <a:pt x="1372704" y="941704"/>
                  </a:cubicBezTo>
                  <a:lnTo>
                    <a:pt x="1376215" y="943425"/>
                  </a:lnTo>
                  <a:lnTo>
                    <a:pt x="1374785" y="942036"/>
                  </a:lnTo>
                  <a:cubicBezTo>
                    <a:pt x="1367707" y="933833"/>
                    <a:pt x="1360851" y="923167"/>
                    <a:pt x="1355164" y="910900"/>
                  </a:cubicBezTo>
                  <a:cubicBezTo>
                    <a:pt x="1343792" y="886367"/>
                    <a:pt x="1340330" y="862399"/>
                    <a:pt x="1345135" y="849248"/>
                  </a:cubicBezTo>
                  <a:lnTo>
                    <a:pt x="1346564" y="847519"/>
                  </a:lnTo>
                  <a:lnTo>
                    <a:pt x="1348808" y="847546"/>
                  </a:lnTo>
                  <a:cubicBezTo>
                    <a:pt x="1361949" y="852377"/>
                    <a:pt x="1378002" y="870508"/>
                    <a:pt x="1389375" y="895042"/>
                  </a:cubicBezTo>
                  <a:cubicBezTo>
                    <a:pt x="1392218" y="901175"/>
                    <a:pt x="1394567" y="907273"/>
                    <a:pt x="1396416" y="913175"/>
                  </a:cubicBezTo>
                  <a:lnTo>
                    <a:pt x="1399694" y="926933"/>
                  </a:lnTo>
                  <a:lnTo>
                    <a:pt x="1405449" y="913798"/>
                  </a:lnTo>
                  <a:cubicBezTo>
                    <a:pt x="1408319" y="908319"/>
                    <a:pt x="1411716" y="902736"/>
                    <a:pt x="1415607" y="897207"/>
                  </a:cubicBezTo>
                  <a:lnTo>
                    <a:pt x="1418898" y="893613"/>
                  </a:lnTo>
                  <a:lnTo>
                    <a:pt x="1417326" y="888477"/>
                  </a:lnTo>
                  <a:cubicBezTo>
                    <a:pt x="1416231" y="877698"/>
                    <a:pt x="1416730" y="865028"/>
                    <a:pt x="1419106" y="851718"/>
                  </a:cubicBezTo>
                  <a:cubicBezTo>
                    <a:pt x="1421481" y="838407"/>
                    <a:pt x="1425396" y="826347"/>
                    <a:pt x="1430152" y="816611"/>
                  </a:cubicBezTo>
                  <a:lnTo>
                    <a:pt x="1431488" y="814396"/>
                  </a:lnTo>
                  <a:lnTo>
                    <a:pt x="1425154" y="817467"/>
                  </a:lnTo>
                  <a:cubicBezTo>
                    <a:pt x="1415025" y="821313"/>
                    <a:pt x="1402658" y="824111"/>
                    <a:pt x="1389186" y="825261"/>
                  </a:cubicBezTo>
                  <a:cubicBezTo>
                    <a:pt x="1362243" y="827562"/>
                    <a:pt x="1338535" y="822622"/>
                    <a:pt x="1327820" y="813611"/>
                  </a:cubicBezTo>
                  <a:lnTo>
                    <a:pt x="1326683" y="811677"/>
                  </a:lnTo>
                  <a:lnTo>
                    <a:pt x="1327475" y="809577"/>
                  </a:lnTo>
                  <a:cubicBezTo>
                    <a:pt x="1336508" y="798880"/>
                    <a:pt x="1359035" y="789992"/>
                    <a:pt x="1385978" y="787691"/>
                  </a:cubicBezTo>
                  <a:cubicBezTo>
                    <a:pt x="1399450" y="786540"/>
                    <a:pt x="1412113" y="787200"/>
                    <a:pt x="1422747" y="789274"/>
                  </a:cubicBezTo>
                  <a:lnTo>
                    <a:pt x="1426504" y="790358"/>
                  </a:lnTo>
                  <a:lnTo>
                    <a:pt x="1424854" y="789240"/>
                  </a:lnTo>
                  <a:cubicBezTo>
                    <a:pt x="1416458" y="782392"/>
                    <a:pt x="1407852" y="773080"/>
                    <a:pt x="1400120" y="761988"/>
                  </a:cubicBezTo>
                  <a:cubicBezTo>
                    <a:pt x="1384656" y="739805"/>
                    <a:pt x="1377081" y="716804"/>
                    <a:pt x="1379527" y="703018"/>
                  </a:cubicBezTo>
                  <a:lnTo>
                    <a:pt x="1380633" y="701066"/>
                  </a:lnTo>
                  <a:lnTo>
                    <a:pt x="1382848" y="700703"/>
                  </a:lnTo>
                  <a:cubicBezTo>
                    <a:pt x="1396628" y="703177"/>
                    <a:pt x="1415589" y="718241"/>
                    <a:pt x="1431053" y="740424"/>
                  </a:cubicBezTo>
                  <a:cubicBezTo>
                    <a:pt x="1434919" y="745970"/>
                    <a:pt x="1438292" y="751567"/>
                    <a:pt x="1441139" y="757058"/>
                  </a:cubicBezTo>
                  <a:lnTo>
                    <a:pt x="1446758" y="770038"/>
                  </a:lnTo>
                  <a:lnTo>
                    <a:pt x="1450143" y="756101"/>
                  </a:lnTo>
                  <a:cubicBezTo>
                    <a:pt x="1452017" y="750207"/>
                    <a:pt x="1454392" y="744119"/>
                    <a:pt x="1457262" y="737998"/>
                  </a:cubicBezTo>
                  <a:cubicBezTo>
                    <a:pt x="1468741" y="713514"/>
                    <a:pt x="1484873" y="695453"/>
                    <a:pt x="1498034" y="690678"/>
                  </a:cubicBezTo>
                  <a:lnTo>
                    <a:pt x="1500279" y="690660"/>
                  </a:lnTo>
                  <a:lnTo>
                    <a:pt x="1501700" y="692396"/>
                  </a:lnTo>
                  <a:cubicBezTo>
                    <a:pt x="1506448" y="705568"/>
                    <a:pt x="1502882" y="729520"/>
                    <a:pt x="1491403" y="754004"/>
                  </a:cubicBezTo>
                  <a:cubicBezTo>
                    <a:pt x="1485663" y="766246"/>
                    <a:pt x="1478761" y="776883"/>
                    <a:pt x="1471648" y="785056"/>
                  </a:cubicBezTo>
                  <a:lnTo>
                    <a:pt x="1469200" y="787411"/>
                  </a:lnTo>
                  <a:lnTo>
                    <a:pt x="1473118" y="786659"/>
                  </a:lnTo>
                  <a:cubicBezTo>
                    <a:pt x="1483898" y="785564"/>
                    <a:pt x="1496568" y="786063"/>
                    <a:pt x="1509878" y="788439"/>
                  </a:cubicBezTo>
                  <a:cubicBezTo>
                    <a:pt x="1536498" y="793190"/>
                    <a:pt x="1558119" y="804097"/>
                    <a:pt x="1566138" y="815574"/>
                  </a:cubicBezTo>
                  <a:lnTo>
                    <a:pt x="1566736" y="817737"/>
                  </a:lnTo>
                  <a:lnTo>
                    <a:pt x="1565427" y="819560"/>
                  </a:lnTo>
                  <a:lnTo>
                    <a:pt x="1557566" y="821966"/>
                  </a:lnTo>
                  <a:lnTo>
                    <a:pt x="1569690" y="825985"/>
                  </a:lnTo>
                  <a:cubicBezTo>
                    <a:pt x="1575782" y="828916"/>
                    <a:pt x="1581470" y="832133"/>
                    <a:pt x="1586648" y="835517"/>
                  </a:cubicBezTo>
                  <a:lnTo>
                    <a:pt x="1597920" y="844060"/>
                  </a:lnTo>
                  <a:lnTo>
                    <a:pt x="1594019" y="830259"/>
                  </a:lnTo>
                  <a:cubicBezTo>
                    <a:pt x="1592755" y="824204"/>
                    <a:pt x="1591833" y="817735"/>
                    <a:pt x="1591324" y="810994"/>
                  </a:cubicBezTo>
                  <a:cubicBezTo>
                    <a:pt x="1589291" y="784029"/>
                    <a:pt x="1594466" y="760371"/>
                    <a:pt x="1603583" y="749745"/>
                  </a:cubicBezTo>
                  <a:lnTo>
                    <a:pt x="1605529" y="748628"/>
                  </a:lnTo>
                  <a:lnTo>
                    <a:pt x="1607620" y="749441"/>
                  </a:lnTo>
                  <a:lnTo>
                    <a:pt x="1608162" y="750327"/>
                  </a:lnTo>
                  <a:lnTo>
                    <a:pt x="1608805" y="718902"/>
                  </a:lnTo>
                  <a:lnTo>
                    <a:pt x="1609466" y="716401"/>
                  </a:lnTo>
                  <a:lnTo>
                    <a:pt x="1604248" y="721125"/>
                  </a:lnTo>
                  <a:cubicBezTo>
                    <a:pt x="1595605" y="727659"/>
                    <a:pt x="1584520" y="733814"/>
                    <a:pt x="1571912" y="738698"/>
                  </a:cubicBezTo>
                  <a:cubicBezTo>
                    <a:pt x="1546696" y="748466"/>
                    <a:pt x="1522555" y="750376"/>
                    <a:pt x="1509741" y="744733"/>
                  </a:cubicBezTo>
                  <a:lnTo>
                    <a:pt x="1508107" y="743195"/>
                  </a:lnTo>
                  <a:lnTo>
                    <a:pt x="1508279" y="740958"/>
                  </a:lnTo>
                  <a:cubicBezTo>
                    <a:pt x="1511113" y="734557"/>
                    <a:pt x="1517313" y="727644"/>
                    <a:pt x="1525955" y="721109"/>
                  </a:cubicBezTo>
                  <a:lnTo>
                    <a:pt x="1545936" y="710251"/>
                  </a:lnTo>
                  <a:lnTo>
                    <a:pt x="1533607" y="703635"/>
                  </a:lnTo>
                  <a:cubicBezTo>
                    <a:pt x="1525240" y="696751"/>
                    <a:pt x="1516672" y="687404"/>
                    <a:pt x="1508986" y="676280"/>
                  </a:cubicBezTo>
                  <a:cubicBezTo>
                    <a:pt x="1501301" y="665156"/>
                    <a:pt x="1495588" y="653836"/>
                    <a:pt x="1492110" y="643575"/>
                  </a:cubicBezTo>
                  <a:lnTo>
                    <a:pt x="1491498" y="641061"/>
                  </a:lnTo>
                  <a:lnTo>
                    <a:pt x="1489163" y="647701"/>
                  </a:lnTo>
                  <a:cubicBezTo>
                    <a:pt x="1484680" y="657565"/>
                    <a:pt x="1477868" y="668259"/>
                    <a:pt x="1469113" y="678562"/>
                  </a:cubicBezTo>
                  <a:cubicBezTo>
                    <a:pt x="1451602" y="699168"/>
                    <a:pt x="1431290" y="712355"/>
                    <a:pt x="1417336" y="713502"/>
                  </a:cubicBezTo>
                  <a:lnTo>
                    <a:pt x="1415166" y="712929"/>
                  </a:lnTo>
                  <a:lnTo>
                    <a:pt x="1414251" y="710880"/>
                  </a:lnTo>
                  <a:lnTo>
                    <a:pt x="1418851" y="691298"/>
                  </a:lnTo>
                  <a:lnTo>
                    <a:pt x="1410193" y="690935"/>
                  </a:lnTo>
                  <a:cubicBezTo>
                    <a:pt x="1399663" y="688384"/>
                    <a:pt x="1387880" y="683702"/>
                    <a:pt x="1376116" y="677037"/>
                  </a:cubicBezTo>
                  <a:cubicBezTo>
                    <a:pt x="1367293" y="672038"/>
                    <a:pt x="1359421" y="666457"/>
                    <a:pt x="1352830" y="660721"/>
                  </a:cubicBezTo>
                  <a:lnTo>
                    <a:pt x="1337865" y="644184"/>
                  </a:lnTo>
                  <a:lnTo>
                    <a:pt x="1337146" y="644860"/>
                  </a:lnTo>
                  <a:lnTo>
                    <a:pt x="1336733" y="644770"/>
                  </a:lnTo>
                  <a:lnTo>
                    <a:pt x="1332454" y="666359"/>
                  </a:lnTo>
                  <a:lnTo>
                    <a:pt x="1327375" y="677740"/>
                  </a:lnTo>
                  <a:lnTo>
                    <a:pt x="1334094" y="677404"/>
                  </a:lnTo>
                  <a:lnTo>
                    <a:pt x="1335945" y="678673"/>
                  </a:lnTo>
                  <a:lnTo>
                    <a:pt x="1336119" y="680910"/>
                  </a:lnTo>
                  <a:cubicBezTo>
                    <a:pt x="1334300" y="687670"/>
                    <a:pt x="1329234" y="695453"/>
                    <a:pt x="1321697" y="703235"/>
                  </a:cubicBezTo>
                  <a:lnTo>
                    <a:pt x="1300601" y="719333"/>
                  </a:lnTo>
                  <a:lnTo>
                    <a:pt x="1298779" y="721761"/>
                  </a:lnTo>
                  <a:cubicBezTo>
                    <a:pt x="1291058" y="729362"/>
                    <a:pt x="1283317" y="734490"/>
                    <a:pt x="1276571" y="736364"/>
                  </a:cubicBezTo>
                  <a:lnTo>
                    <a:pt x="1274333" y="736209"/>
                  </a:lnTo>
                  <a:lnTo>
                    <a:pt x="1273049" y="734368"/>
                  </a:lnTo>
                  <a:lnTo>
                    <a:pt x="1273079" y="733641"/>
                  </a:lnTo>
                  <a:lnTo>
                    <a:pt x="1258476" y="739736"/>
                  </a:lnTo>
                  <a:lnTo>
                    <a:pt x="1255121" y="740268"/>
                  </a:lnTo>
                  <a:lnTo>
                    <a:pt x="1258766" y="741892"/>
                  </a:lnTo>
                  <a:cubicBezTo>
                    <a:pt x="1268234" y="747159"/>
                    <a:pt x="1278342" y="754814"/>
                    <a:pt x="1287903" y="764374"/>
                  </a:cubicBezTo>
                  <a:cubicBezTo>
                    <a:pt x="1307024" y="783495"/>
                    <a:pt x="1318523" y="804808"/>
                    <a:pt x="1318537" y="818808"/>
                  </a:cubicBezTo>
                  <a:lnTo>
                    <a:pt x="1317790" y="820924"/>
                  </a:lnTo>
                  <a:lnTo>
                    <a:pt x="1315674" y="821671"/>
                  </a:lnTo>
                  <a:cubicBezTo>
                    <a:pt x="1301673" y="821657"/>
                    <a:pt x="1280361" y="810158"/>
                    <a:pt x="1261240" y="791037"/>
                  </a:cubicBezTo>
                  <a:lnTo>
                    <a:pt x="1233239" y="749119"/>
                  </a:lnTo>
                  <a:lnTo>
                    <a:pt x="1232262" y="749633"/>
                  </a:lnTo>
                  <a:lnTo>
                    <a:pt x="1231887" y="749436"/>
                  </a:lnTo>
                  <a:lnTo>
                    <a:pt x="1222006" y="769103"/>
                  </a:lnTo>
                  <a:cubicBezTo>
                    <a:pt x="1217183" y="776389"/>
                    <a:pt x="1211085" y="783867"/>
                    <a:pt x="1203914" y="791037"/>
                  </a:cubicBezTo>
                  <a:cubicBezTo>
                    <a:pt x="1184793" y="810158"/>
                    <a:pt x="1163481" y="821657"/>
                    <a:pt x="1149480" y="821672"/>
                  </a:cubicBezTo>
                  <a:lnTo>
                    <a:pt x="1147364" y="820925"/>
                  </a:lnTo>
                  <a:lnTo>
                    <a:pt x="1146617" y="818809"/>
                  </a:lnTo>
                  <a:lnTo>
                    <a:pt x="1154616" y="793987"/>
                  </a:lnTo>
                  <a:lnTo>
                    <a:pt x="1133701" y="797955"/>
                  </a:lnTo>
                  <a:cubicBezTo>
                    <a:pt x="1122867" y="797864"/>
                    <a:pt x="1110328" y="795982"/>
                    <a:pt x="1097357" y="792166"/>
                  </a:cubicBezTo>
                  <a:cubicBezTo>
                    <a:pt x="1087629" y="789303"/>
                    <a:pt x="1078695" y="785657"/>
                    <a:pt x="1070973" y="781569"/>
                  </a:cubicBezTo>
                  <a:lnTo>
                    <a:pt x="1052641" y="768866"/>
                  </a:lnTo>
                  <a:lnTo>
                    <a:pt x="1052094" y="769687"/>
                  </a:lnTo>
                  <a:lnTo>
                    <a:pt x="1051671" y="769693"/>
                  </a:lnTo>
                  <a:lnTo>
                    <a:pt x="1051689" y="770227"/>
                  </a:lnTo>
                  <a:lnTo>
                    <a:pt x="1056678" y="785302"/>
                  </a:lnTo>
                  <a:cubicBezTo>
                    <a:pt x="1058016" y="796054"/>
                    <a:pt x="1057803" y="808732"/>
                    <a:pt x="1055728" y="822093"/>
                  </a:cubicBezTo>
                  <a:cubicBezTo>
                    <a:pt x="1053654" y="835453"/>
                    <a:pt x="1050012" y="847599"/>
                    <a:pt x="1045478" y="857439"/>
                  </a:cubicBezTo>
                  <a:lnTo>
                    <a:pt x="1043789" y="860386"/>
                  </a:lnTo>
                  <a:lnTo>
                    <a:pt x="1047340" y="858565"/>
                  </a:lnTo>
                  <a:cubicBezTo>
                    <a:pt x="1057379" y="854490"/>
                    <a:pt x="1069680" y="851414"/>
                    <a:pt x="1083122" y="849960"/>
                  </a:cubicBezTo>
                  <a:cubicBezTo>
                    <a:pt x="1110006" y="847052"/>
                    <a:pt x="1133819" y="851455"/>
                    <a:pt x="1144736" y="860222"/>
                  </a:cubicBezTo>
                  <a:lnTo>
                    <a:pt x="1145916" y="862130"/>
                  </a:lnTo>
                  <a:lnTo>
                    <a:pt x="1145171" y="864247"/>
                  </a:lnTo>
                  <a:cubicBezTo>
                    <a:pt x="1136382" y="875146"/>
                    <a:pt x="1114062" y="884540"/>
                    <a:pt x="1087178" y="887449"/>
                  </a:cubicBezTo>
                  <a:cubicBezTo>
                    <a:pt x="1077096" y="888540"/>
                    <a:pt x="1067446" y="888602"/>
                    <a:pt x="1058747" y="887792"/>
                  </a:cubicBezTo>
                  <a:lnTo>
                    <a:pt x="1036509" y="883004"/>
                  </a:lnTo>
                  <a:lnTo>
                    <a:pt x="1036753" y="884066"/>
                  </a:lnTo>
                  <a:lnTo>
                    <a:pt x="1036365" y="884234"/>
                  </a:lnTo>
                  <a:lnTo>
                    <a:pt x="1045492" y="904262"/>
                  </a:lnTo>
                  <a:lnTo>
                    <a:pt x="1048010" y="916467"/>
                  </a:lnTo>
                  <a:lnTo>
                    <a:pt x="1053269" y="912273"/>
                  </a:lnTo>
                  <a:lnTo>
                    <a:pt x="1055513" y="912223"/>
                  </a:lnTo>
                  <a:lnTo>
                    <a:pt x="1056960" y="913939"/>
                  </a:lnTo>
                  <a:cubicBezTo>
                    <a:pt x="1059428" y="920489"/>
                    <a:pt x="1059858" y="929765"/>
                    <a:pt x="1058280" y="940484"/>
                  </a:cubicBezTo>
                  <a:lnTo>
                    <a:pt x="1050547" y="965864"/>
                  </a:lnTo>
                  <a:lnTo>
                    <a:pt x="1050485" y="968904"/>
                  </a:lnTo>
                  <a:cubicBezTo>
                    <a:pt x="1048652" y="979582"/>
                    <a:pt x="1045359" y="988265"/>
                    <a:pt x="1040976" y="993723"/>
                  </a:cubicBezTo>
                  <a:lnTo>
                    <a:pt x="1039068" y="994904"/>
                  </a:lnTo>
                  <a:lnTo>
                    <a:pt x="1036951" y="994159"/>
                  </a:lnTo>
                  <a:lnTo>
                    <a:pt x="1036550" y="993549"/>
                  </a:lnTo>
                  <a:lnTo>
                    <a:pt x="1028249" y="1007023"/>
                  </a:lnTo>
                  <a:lnTo>
                    <a:pt x="1025836" y="1009413"/>
                  </a:lnTo>
                  <a:lnTo>
                    <a:pt x="1029743" y="1008604"/>
                  </a:lnTo>
                  <a:cubicBezTo>
                    <a:pt x="1040506" y="1007354"/>
                    <a:pt x="1053181" y="1007670"/>
                    <a:pt x="1066525" y="1009853"/>
                  </a:cubicBezTo>
                  <a:cubicBezTo>
                    <a:pt x="1093211" y="1014218"/>
                    <a:pt x="1114987" y="1024812"/>
                    <a:pt x="1123171" y="1036172"/>
                  </a:cubicBezTo>
                  <a:lnTo>
                    <a:pt x="1123800" y="1038327"/>
                  </a:lnTo>
                  <a:lnTo>
                    <a:pt x="1122517" y="1040168"/>
                  </a:lnTo>
                  <a:cubicBezTo>
                    <a:pt x="1111140" y="1048328"/>
                    <a:pt x="1087123" y="1051431"/>
                    <a:pt x="1060437" y="1047065"/>
                  </a:cubicBezTo>
                  <a:cubicBezTo>
                    <a:pt x="1050429" y="1045428"/>
                    <a:pt x="1041112" y="1042915"/>
                    <a:pt x="1032944" y="1039815"/>
                  </a:cubicBezTo>
                  <a:lnTo>
                    <a:pt x="1013181" y="1029476"/>
                  </a:lnTo>
                  <a:lnTo>
                    <a:pt x="1012740" y="1030359"/>
                  </a:lnTo>
                  <a:lnTo>
                    <a:pt x="1012169" y="1030439"/>
                  </a:lnTo>
                  <a:lnTo>
                    <a:pt x="1013889" y="1080525"/>
                  </a:lnTo>
                  <a:cubicBezTo>
                    <a:pt x="1009523" y="1107211"/>
                    <a:pt x="998929" y="1128988"/>
                    <a:pt x="987569" y="1137171"/>
                  </a:cubicBezTo>
                  <a:lnTo>
                    <a:pt x="985415" y="1137800"/>
                  </a:lnTo>
                  <a:lnTo>
                    <a:pt x="983574" y="1136518"/>
                  </a:lnTo>
                  <a:lnTo>
                    <a:pt x="975581" y="1111694"/>
                  </a:lnTo>
                  <a:lnTo>
                    <a:pt x="960915" y="1127123"/>
                  </a:lnTo>
                  <a:cubicBezTo>
                    <a:pt x="952064" y="1133373"/>
                    <a:pt x="940784" y="1139164"/>
                    <a:pt x="928024" y="1143635"/>
                  </a:cubicBezTo>
                  <a:lnTo>
                    <a:pt x="877644" y="1150765"/>
                  </a:lnTo>
                  <a:lnTo>
                    <a:pt x="878151" y="1151801"/>
                  </a:lnTo>
                  <a:lnTo>
                    <a:pt x="877811" y="1152054"/>
                  </a:lnTo>
                  <a:lnTo>
                    <a:pt x="891252" y="1169483"/>
                  </a:lnTo>
                  <a:cubicBezTo>
                    <a:pt x="895726" y="1176988"/>
                    <a:pt x="899822" y="1185725"/>
                    <a:pt x="903176" y="1195295"/>
                  </a:cubicBezTo>
                  <a:cubicBezTo>
                    <a:pt x="912119" y="1220815"/>
                    <a:pt x="913243" y="1245005"/>
                    <a:pt x="907187" y="1257629"/>
                  </a:cubicBezTo>
                  <a:lnTo>
                    <a:pt x="905597" y="1259212"/>
                  </a:lnTo>
                  <a:lnTo>
                    <a:pt x="903367" y="1258968"/>
                  </a:lnTo>
                  <a:cubicBezTo>
                    <a:pt x="890756" y="1252886"/>
                    <a:pt x="876534" y="1233285"/>
                    <a:pt x="867591" y="1207766"/>
                  </a:cubicBezTo>
                  <a:cubicBezTo>
                    <a:pt x="863119" y="1195006"/>
                    <a:pt x="860603" y="1182578"/>
                    <a:pt x="859961" y="1171763"/>
                  </a:cubicBezTo>
                  <a:lnTo>
                    <a:pt x="860036" y="1169176"/>
                  </a:lnTo>
                  <a:lnTo>
                    <a:pt x="856028" y="1174963"/>
                  </a:lnTo>
                  <a:cubicBezTo>
                    <a:pt x="849097" y="1183291"/>
                    <a:pt x="839700" y="1191804"/>
                    <a:pt x="828532" y="1199426"/>
                  </a:cubicBezTo>
                  <a:cubicBezTo>
                    <a:pt x="817365" y="1207047"/>
                    <a:pt x="806012" y="1212695"/>
                    <a:pt x="795731" y="1216114"/>
                  </a:cubicBezTo>
                  <a:lnTo>
                    <a:pt x="792437" y="1216529"/>
                  </a:lnTo>
                  <a:lnTo>
                    <a:pt x="825439" y="1229988"/>
                  </a:lnTo>
                  <a:cubicBezTo>
                    <a:pt x="848966" y="1243318"/>
                    <a:pt x="865732" y="1260793"/>
                    <a:pt x="869479" y="1274283"/>
                  </a:cubicBezTo>
                  <a:lnTo>
                    <a:pt x="869324" y="1276521"/>
                  </a:lnTo>
                  <a:lnTo>
                    <a:pt x="867483" y="1277806"/>
                  </a:lnTo>
                  <a:cubicBezTo>
                    <a:pt x="853985" y="1281525"/>
                    <a:pt x="830378" y="1276126"/>
                    <a:pt x="806851" y="1262796"/>
                  </a:cubicBezTo>
                  <a:lnTo>
                    <a:pt x="768686" y="1229862"/>
                  </a:lnTo>
                  <a:lnTo>
                    <a:pt x="767881" y="1230619"/>
                  </a:lnTo>
                  <a:lnTo>
                    <a:pt x="767318" y="1230496"/>
                  </a:lnTo>
                  <a:lnTo>
                    <a:pt x="756390" y="1263585"/>
                  </a:lnTo>
                  <a:lnTo>
                    <a:pt x="764829" y="1263163"/>
                  </a:lnTo>
                  <a:lnTo>
                    <a:pt x="766680" y="1264432"/>
                  </a:lnTo>
                  <a:lnTo>
                    <a:pt x="766854" y="1266669"/>
                  </a:lnTo>
                  <a:cubicBezTo>
                    <a:pt x="765035" y="1273429"/>
                    <a:pt x="759970" y="1281212"/>
                    <a:pt x="752432" y="1288994"/>
                  </a:cubicBezTo>
                  <a:lnTo>
                    <a:pt x="731336" y="1305092"/>
                  </a:lnTo>
                  <a:lnTo>
                    <a:pt x="729514" y="1307520"/>
                  </a:lnTo>
                  <a:cubicBezTo>
                    <a:pt x="721793" y="1315121"/>
                    <a:pt x="714052" y="1320249"/>
                    <a:pt x="707306" y="1322123"/>
                  </a:cubicBezTo>
                  <a:lnTo>
                    <a:pt x="705068" y="1321968"/>
                  </a:lnTo>
                  <a:lnTo>
                    <a:pt x="703784" y="1320127"/>
                  </a:lnTo>
                  <a:lnTo>
                    <a:pt x="703814" y="1319400"/>
                  </a:lnTo>
                  <a:lnTo>
                    <a:pt x="689211" y="1325495"/>
                  </a:lnTo>
                  <a:lnTo>
                    <a:pt x="685856" y="1326027"/>
                  </a:lnTo>
                  <a:lnTo>
                    <a:pt x="689501" y="1327651"/>
                  </a:lnTo>
                  <a:cubicBezTo>
                    <a:pt x="698969" y="1332918"/>
                    <a:pt x="709077" y="1340572"/>
                    <a:pt x="718638" y="1350133"/>
                  </a:cubicBezTo>
                  <a:cubicBezTo>
                    <a:pt x="737759" y="1369254"/>
                    <a:pt x="749258" y="1390567"/>
                    <a:pt x="749272" y="1404567"/>
                  </a:cubicBezTo>
                  <a:lnTo>
                    <a:pt x="748525" y="1406683"/>
                  </a:lnTo>
                  <a:lnTo>
                    <a:pt x="746409" y="1407430"/>
                  </a:lnTo>
                  <a:cubicBezTo>
                    <a:pt x="732408" y="1407416"/>
                    <a:pt x="711096" y="1395917"/>
                    <a:pt x="691975" y="1376796"/>
                  </a:cubicBezTo>
                  <a:lnTo>
                    <a:pt x="663974" y="1334878"/>
                  </a:lnTo>
                  <a:lnTo>
                    <a:pt x="662997" y="1335392"/>
                  </a:lnTo>
                  <a:lnTo>
                    <a:pt x="662623" y="1335195"/>
                  </a:lnTo>
                  <a:lnTo>
                    <a:pt x="652742" y="1354862"/>
                  </a:lnTo>
                  <a:cubicBezTo>
                    <a:pt x="647918" y="1362147"/>
                    <a:pt x="641820" y="1369626"/>
                    <a:pt x="634649" y="1376796"/>
                  </a:cubicBezTo>
                  <a:cubicBezTo>
                    <a:pt x="625089" y="1386357"/>
                    <a:pt x="614980" y="1394012"/>
                    <a:pt x="605512" y="1399278"/>
                  </a:cubicBezTo>
                  <a:lnTo>
                    <a:pt x="591109" y="1403920"/>
                  </a:lnTo>
                  <a:lnTo>
                    <a:pt x="612022" y="1404348"/>
                  </a:lnTo>
                  <a:cubicBezTo>
                    <a:pt x="621452" y="1405967"/>
                    <a:pt x="629120" y="1408875"/>
                    <a:pt x="633941" y="1412746"/>
                  </a:cubicBezTo>
                  <a:lnTo>
                    <a:pt x="634984" y="1414431"/>
                  </a:lnTo>
                  <a:lnTo>
                    <a:pt x="634326" y="1416301"/>
                  </a:lnTo>
                  <a:cubicBezTo>
                    <a:pt x="626563" y="1425926"/>
                    <a:pt x="606851" y="1434223"/>
                    <a:pt x="583107" y="1436792"/>
                  </a:cubicBezTo>
                  <a:lnTo>
                    <a:pt x="538346" y="1432811"/>
                  </a:lnTo>
                  <a:lnTo>
                    <a:pt x="538574" y="1433805"/>
                  </a:lnTo>
                  <a:lnTo>
                    <a:pt x="538231" y="1433954"/>
                  </a:lnTo>
                  <a:lnTo>
                    <a:pt x="546291" y="1451641"/>
                  </a:lnTo>
                  <a:lnTo>
                    <a:pt x="548513" y="1462410"/>
                  </a:lnTo>
                  <a:lnTo>
                    <a:pt x="553163" y="1458702"/>
                  </a:lnTo>
                  <a:lnTo>
                    <a:pt x="555145" y="1458658"/>
                  </a:lnTo>
                  <a:lnTo>
                    <a:pt x="556423" y="1460173"/>
                  </a:lnTo>
                  <a:cubicBezTo>
                    <a:pt x="558603" y="1465958"/>
                    <a:pt x="558982" y="1474150"/>
                    <a:pt x="557589" y="1483617"/>
                  </a:cubicBezTo>
                  <a:lnTo>
                    <a:pt x="550756" y="1506043"/>
                  </a:lnTo>
                  <a:lnTo>
                    <a:pt x="550701" y="1508732"/>
                  </a:lnTo>
                  <a:cubicBezTo>
                    <a:pt x="549082" y="1518163"/>
                    <a:pt x="546174" y="1525831"/>
                    <a:pt x="542302" y="1530651"/>
                  </a:cubicBezTo>
                  <a:lnTo>
                    <a:pt x="540617" y="1531694"/>
                  </a:lnTo>
                  <a:lnTo>
                    <a:pt x="538748" y="1531036"/>
                  </a:lnTo>
                  <a:lnTo>
                    <a:pt x="538391" y="1530493"/>
                  </a:lnTo>
                  <a:lnTo>
                    <a:pt x="531066" y="1542382"/>
                  </a:lnTo>
                  <a:lnTo>
                    <a:pt x="528935" y="1544493"/>
                  </a:lnTo>
                  <a:lnTo>
                    <a:pt x="532386" y="1543779"/>
                  </a:lnTo>
                  <a:cubicBezTo>
                    <a:pt x="541891" y="1542675"/>
                    <a:pt x="553086" y="1542954"/>
                    <a:pt x="564870" y="1544882"/>
                  </a:cubicBezTo>
                  <a:cubicBezTo>
                    <a:pt x="588439" y="1548737"/>
                    <a:pt x="607671" y="1558094"/>
                    <a:pt x="614899" y="1568127"/>
                  </a:cubicBezTo>
                  <a:lnTo>
                    <a:pt x="615454" y="1570029"/>
                  </a:lnTo>
                  <a:lnTo>
                    <a:pt x="614322" y="1571656"/>
                  </a:lnTo>
                  <a:cubicBezTo>
                    <a:pt x="604274" y="1578863"/>
                    <a:pt x="583062" y="1581603"/>
                    <a:pt x="559493" y="1577747"/>
                  </a:cubicBezTo>
                  <a:lnTo>
                    <a:pt x="517414" y="1561974"/>
                  </a:lnTo>
                  <a:lnTo>
                    <a:pt x="517369" y="1562994"/>
                  </a:lnTo>
                  <a:lnTo>
                    <a:pt x="516865" y="1563064"/>
                  </a:lnTo>
                  <a:lnTo>
                    <a:pt x="518383" y="1607298"/>
                  </a:lnTo>
                  <a:cubicBezTo>
                    <a:pt x="514528" y="1630867"/>
                    <a:pt x="505171" y="1650100"/>
                    <a:pt x="495138" y="1657327"/>
                  </a:cubicBezTo>
                  <a:lnTo>
                    <a:pt x="493236" y="1657883"/>
                  </a:lnTo>
                  <a:lnTo>
                    <a:pt x="491609" y="1656750"/>
                  </a:lnTo>
                  <a:lnTo>
                    <a:pt x="484555" y="1634839"/>
                  </a:lnTo>
                  <a:lnTo>
                    <a:pt x="471603" y="1648464"/>
                  </a:lnTo>
                  <a:cubicBezTo>
                    <a:pt x="463787" y="1653984"/>
                    <a:pt x="453825" y="1659099"/>
                    <a:pt x="442555" y="1663048"/>
                  </a:cubicBezTo>
                  <a:lnTo>
                    <a:pt x="398060" y="1669345"/>
                  </a:lnTo>
                  <a:lnTo>
                    <a:pt x="398509" y="1670260"/>
                  </a:lnTo>
                  <a:lnTo>
                    <a:pt x="398106" y="1670350"/>
                  </a:lnTo>
                  <a:lnTo>
                    <a:pt x="410078" y="1685876"/>
                  </a:lnTo>
                  <a:cubicBezTo>
                    <a:pt x="414030" y="1692504"/>
                    <a:pt x="417648" y="1700221"/>
                    <a:pt x="420610" y="1708673"/>
                  </a:cubicBezTo>
                  <a:cubicBezTo>
                    <a:pt x="428508" y="1731212"/>
                    <a:pt x="429501" y="1752576"/>
                    <a:pt x="424152" y="1763725"/>
                  </a:cubicBezTo>
                  <a:lnTo>
                    <a:pt x="422748" y="1765123"/>
                  </a:lnTo>
                  <a:lnTo>
                    <a:pt x="420778" y="1764907"/>
                  </a:lnTo>
                  <a:cubicBezTo>
                    <a:pt x="409640" y="1759536"/>
                    <a:pt x="397079" y="1742225"/>
                    <a:pt x="389181" y="1719687"/>
                  </a:cubicBezTo>
                  <a:cubicBezTo>
                    <a:pt x="385232" y="1708418"/>
                    <a:pt x="383009" y="1697442"/>
                    <a:pt x="382442" y="1687890"/>
                  </a:cubicBezTo>
                  <a:lnTo>
                    <a:pt x="382509" y="1685605"/>
                  </a:lnTo>
                  <a:lnTo>
                    <a:pt x="378970" y="1690716"/>
                  </a:lnTo>
                  <a:cubicBezTo>
                    <a:pt x="372848" y="1698071"/>
                    <a:pt x="364549" y="1705589"/>
                    <a:pt x="354686" y="1712321"/>
                  </a:cubicBezTo>
                  <a:cubicBezTo>
                    <a:pt x="334960" y="1725783"/>
                    <a:pt x="314580" y="1732272"/>
                    <a:pt x="302427" y="1729991"/>
                  </a:cubicBezTo>
                  <a:lnTo>
                    <a:pt x="300713" y="1728997"/>
                  </a:lnTo>
                  <a:lnTo>
                    <a:pt x="300411" y="1727038"/>
                  </a:lnTo>
                  <a:cubicBezTo>
                    <a:pt x="302717" y="1714890"/>
                    <a:pt x="316187" y="1698276"/>
                    <a:pt x="335913" y="1684814"/>
                  </a:cubicBezTo>
                  <a:cubicBezTo>
                    <a:pt x="345776" y="1678083"/>
                    <a:pt x="355803" y="1673095"/>
                    <a:pt x="364883" y="1670075"/>
                  </a:cubicBezTo>
                  <a:lnTo>
                    <a:pt x="368243" y="1669279"/>
                  </a:lnTo>
                  <a:lnTo>
                    <a:pt x="366489" y="1669134"/>
                  </a:lnTo>
                  <a:cubicBezTo>
                    <a:pt x="357059" y="1667510"/>
                    <a:pt x="346398" y="1664082"/>
                    <a:pt x="335637" y="1658906"/>
                  </a:cubicBezTo>
                  <a:cubicBezTo>
                    <a:pt x="324876" y="1653730"/>
                    <a:pt x="315543" y="1647541"/>
                    <a:pt x="308388" y="1641188"/>
                  </a:cubicBezTo>
                  <a:lnTo>
                    <a:pt x="299071" y="1628900"/>
                  </a:lnTo>
                  <a:lnTo>
                    <a:pt x="291386" y="1628528"/>
                  </a:lnTo>
                  <a:lnTo>
                    <a:pt x="249539" y="1612149"/>
                  </a:lnTo>
                  <a:lnTo>
                    <a:pt x="249480" y="1613167"/>
                  </a:lnTo>
                  <a:lnTo>
                    <a:pt x="248974" y="1613230"/>
                  </a:lnTo>
                  <a:lnTo>
                    <a:pt x="249853" y="1657482"/>
                  </a:lnTo>
                  <a:cubicBezTo>
                    <a:pt x="245657" y="1680993"/>
                    <a:pt x="236024" y="1700088"/>
                    <a:pt x="225887" y="1707169"/>
                  </a:cubicBezTo>
                  <a:lnTo>
                    <a:pt x="223977" y="1707698"/>
                  </a:lnTo>
                  <a:lnTo>
                    <a:pt x="222367" y="1706541"/>
                  </a:lnTo>
                  <a:cubicBezTo>
                    <a:pt x="215306" y="1696390"/>
                    <a:pt x="212873" y="1675141"/>
                    <a:pt x="217069" y="1651631"/>
                  </a:cubicBezTo>
                  <a:cubicBezTo>
                    <a:pt x="219167" y="1639875"/>
                    <a:pt x="222625" y="1629224"/>
                    <a:pt x="226824" y="1620626"/>
                  </a:cubicBezTo>
                  <a:lnTo>
                    <a:pt x="228005" y="1618669"/>
                  </a:lnTo>
                  <a:lnTo>
                    <a:pt x="222411" y="1621381"/>
                  </a:lnTo>
                  <a:cubicBezTo>
                    <a:pt x="213465" y="1624779"/>
                    <a:pt x="202543" y="1627249"/>
                    <a:pt x="190645" y="1628265"/>
                  </a:cubicBezTo>
                  <a:cubicBezTo>
                    <a:pt x="166849" y="1630297"/>
                    <a:pt x="145911" y="1625934"/>
                    <a:pt x="136447" y="1617976"/>
                  </a:cubicBezTo>
                  <a:lnTo>
                    <a:pt x="135443" y="1616268"/>
                  </a:lnTo>
                  <a:lnTo>
                    <a:pt x="136143" y="1614413"/>
                  </a:lnTo>
                  <a:cubicBezTo>
                    <a:pt x="144120" y="1604966"/>
                    <a:pt x="164016" y="1597116"/>
                    <a:pt x="187811" y="1595083"/>
                  </a:cubicBezTo>
                  <a:cubicBezTo>
                    <a:pt x="199709" y="1594068"/>
                    <a:pt x="210893" y="1594650"/>
                    <a:pt x="220285" y="1596482"/>
                  </a:cubicBezTo>
                  <a:lnTo>
                    <a:pt x="223603" y="1597440"/>
                  </a:lnTo>
                  <a:lnTo>
                    <a:pt x="222146" y="1596452"/>
                  </a:lnTo>
                  <a:cubicBezTo>
                    <a:pt x="214731" y="1590403"/>
                    <a:pt x="207130" y="1582180"/>
                    <a:pt x="200301" y="1572384"/>
                  </a:cubicBezTo>
                  <a:cubicBezTo>
                    <a:pt x="186644" y="1552792"/>
                    <a:pt x="179953" y="1532478"/>
                    <a:pt x="182113" y="1520303"/>
                  </a:cubicBezTo>
                  <a:lnTo>
                    <a:pt x="183091" y="1518579"/>
                  </a:lnTo>
                  <a:lnTo>
                    <a:pt x="185047" y="1518258"/>
                  </a:lnTo>
                  <a:cubicBezTo>
                    <a:pt x="197217" y="1520443"/>
                    <a:pt x="213963" y="1533747"/>
                    <a:pt x="227621" y="1553339"/>
                  </a:cubicBezTo>
                  <a:cubicBezTo>
                    <a:pt x="231035" y="1558237"/>
                    <a:pt x="234014" y="1563180"/>
                    <a:pt x="236528" y="1568030"/>
                  </a:cubicBezTo>
                  <a:lnTo>
                    <a:pt x="241491" y="1579493"/>
                  </a:lnTo>
                  <a:lnTo>
                    <a:pt x="244480" y="1567184"/>
                  </a:lnTo>
                  <a:cubicBezTo>
                    <a:pt x="246135" y="1561978"/>
                    <a:pt x="248233" y="1556602"/>
                    <a:pt x="250768" y="1551196"/>
                  </a:cubicBezTo>
                  <a:cubicBezTo>
                    <a:pt x="260906" y="1529572"/>
                    <a:pt x="275154" y="1513620"/>
                    <a:pt x="286777" y="1509403"/>
                  </a:cubicBezTo>
                  <a:lnTo>
                    <a:pt x="288759" y="1509388"/>
                  </a:lnTo>
                  <a:lnTo>
                    <a:pt x="290015" y="1510922"/>
                  </a:lnTo>
                  <a:cubicBezTo>
                    <a:pt x="294208" y="1522554"/>
                    <a:pt x="291059" y="1543709"/>
                    <a:pt x="280921" y="1565332"/>
                  </a:cubicBezTo>
                  <a:cubicBezTo>
                    <a:pt x="275851" y="1576144"/>
                    <a:pt x="269755" y="1585538"/>
                    <a:pt x="263473" y="1592756"/>
                  </a:cubicBezTo>
                  <a:lnTo>
                    <a:pt x="261311" y="1594836"/>
                  </a:lnTo>
                  <a:lnTo>
                    <a:pt x="264772" y="1594172"/>
                  </a:lnTo>
                  <a:cubicBezTo>
                    <a:pt x="274292" y="1593205"/>
                    <a:pt x="285482" y="1593646"/>
                    <a:pt x="297237" y="1595744"/>
                  </a:cubicBezTo>
                  <a:cubicBezTo>
                    <a:pt x="320748" y="1599940"/>
                    <a:pt x="339843" y="1609573"/>
                    <a:pt x="346925" y="1619710"/>
                  </a:cubicBezTo>
                  <a:lnTo>
                    <a:pt x="347453" y="1621620"/>
                  </a:lnTo>
                  <a:lnTo>
                    <a:pt x="346297" y="1623230"/>
                  </a:lnTo>
                  <a:lnTo>
                    <a:pt x="339375" y="1625349"/>
                  </a:lnTo>
                  <a:lnTo>
                    <a:pt x="350073" y="1628895"/>
                  </a:lnTo>
                  <a:cubicBezTo>
                    <a:pt x="355453" y="1631483"/>
                    <a:pt x="360476" y="1634324"/>
                    <a:pt x="365049" y="1637313"/>
                  </a:cubicBezTo>
                  <a:lnTo>
                    <a:pt x="375004" y="1644858"/>
                  </a:lnTo>
                  <a:lnTo>
                    <a:pt x="371559" y="1632669"/>
                  </a:lnTo>
                  <a:cubicBezTo>
                    <a:pt x="370443" y="1627322"/>
                    <a:pt x="369628" y="1621608"/>
                    <a:pt x="369179" y="1615654"/>
                  </a:cubicBezTo>
                  <a:cubicBezTo>
                    <a:pt x="367384" y="1591840"/>
                    <a:pt x="371954" y="1570946"/>
                    <a:pt x="380006" y="1561561"/>
                  </a:cubicBezTo>
                  <a:lnTo>
                    <a:pt x="381724" y="1560574"/>
                  </a:lnTo>
                  <a:lnTo>
                    <a:pt x="383571" y="1561292"/>
                  </a:lnTo>
                  <a:lnTo>
                    <a:pt x="384039" y="1562057"/>
                  </a:lnTo>
                  <a:lnTo>
                    <a:pt x="384606" y="1534331"/>
                  </a:lnTo>
                  <a:lnTo>
                    <a:pt x="385190" y="1532122"/>
                  </a:lnTo>
                  <a:lnTo>
                    <a:pt x="380582" y="1536294"/>
                  </a:lnTo>
                  <a:cubicBezTo>
                    <a:pt x="372949" y="1542065"/>
                    <a:pt x="363158" y="1547501"/>
                    <a:pt x="352023" y="1551814"/>
                  </a:cubicBezTo>
                  <a:cubicBezTo>
                    <a:pt x="329753" y="1560441"/>
                    <a:pt x="308432" y="1562128"/>
                    <a:pt x="297115" y="1557144"/>
                  </a:cubicBezTo>
                  <a:lnTo>
                    <a:pt x="295672" y="1555786"/>
                  </a:lnTo>
                  <a:lnTo>
                    <a:pt x="295824" y="1553810"/>
                  </a:lnTo>
                  <a:cubicBezTo>
                    <a:pt x="298327" y="1548157"/>
                    <a:pt x="303802" y="1542051"/>
                    <a:pt x="311435" y="1536281"/>
                  </a:cubicBezTo>
                  <a:lnTo>
                    <a:pt x="329084" y="1526690"/>
                  </a:lnTo>
                  <a:lnTo>
                    <a:pt x="318194" y="1520846"/>
                  </a:lnTo>
                  <a:cubicBezTo>
                    <a:pt x="310804" y="1514767"/>
                    <a:pt x="303238" y="1506511"/>
                    <a:pt x="296450" y="1496687"/>
                  </a:cubicBezTo>
                  <a:cubicBezTo>
                    <a:pt x="289662" y="1486863"/>
                    <a:pt x="284617" y="1476865"/>
                    <a:pt x="281544" y="1467802"/>
                  </a:cubicBezTo>
                  <a:lnTo>
                    <a:pt x="281005" y="1465582"/>
                  </a:lnTo>
                  <a:lnTo>
                    <a:pt x="278942" y="1471447"/>
                  </a:lnTo>
                  <a:cubicBezTo>
                    <a:pt x="274983" y="1480158"/>
                    <a:pt x="268967" y="1489603"/>
                    <a:pt x="261234" y="1498703"/>
                  </a:cubicBezTo>
                  <a:cubicBezTo>
                    <a:pt x="245769" y="1516901"/>
                    <a:pt x="227830" y="1528547"/>
                    <a:pt x="215506" y="1529561"/>
                  </a:cubicBezTo>
                  <a:lnTo>
                    <a:pt x="213590" y="1529055"/>
                  </a:lnTo>
                  <a:lnTo>
                    <a:pt x="212782" y="1527245"/>
                  </a:lnTo>
                  <a:cubicBezTo>
                    <a:pt x="211794" y="1514920"/>
                    <a:pt x="220393" y="1495336"/>
                    <a:pt x="235858" y="1477137"/>
                  </a:cubicBezTo>
                  <a:cubicBezTo>
                    <a:pt x="243590" y="1468038"/>
                    <a:pt x="251941" y="1460577"/>
                    <a:pt x="259900" y="1455264"/>
                  </a:cubicBezTo>
                  <a:lnTo>
                    <a:pt x="262930" y="1453608"/>
                  </a:lnTo>
                  <a:lnTo>
                    <a:pt x="261200" y="1453932"/>
                  </a:lnTo>
                  <a:cubicBezTo>
                    <a:pt x="251676" y="1454859"/>
                    <a:pt x="240488" y="1454372"/>
                    <a:pt x="228742" y="1452225"/>
                  </a:cubicBezTo>
                  <a:cubicBezTo>
                    <a:pt x="205249" y="1447931"/>
                    <a:pt x="186194" y="1438218"/>
                    <a:pt x="179155" y="1428052"/>
                  </a:cubicBezTo>
                  <a:lnTo>
                    <a:pt x="178635" y="1426139"/>
                  </a:lnTo>
                  <a:lnTo>
                    <a:pt x="179798" y="1424534"/>
                  </a:lnTo>
                  <a:cubicBezTo>
                    <a:pt x="189978" y="1417516"/>
                    <a:pt x="211237" y="1415171"/>
                    <a:pt x="234730" y="1419465"/>
                  </a:cubicBezTo>
                  <a:cubicBezTo>
                    <a:pt x="240603" y="1420538"/>
                    <a:pt x="246198" y="1421951"/>
                    <a:pt x="251399" y="1423624"/>
                  </a:cubicBezTo>
                  <a:lnTo>
                    <a:pt x="262994" y="1428268"/>
                  </a:lnTo>
                  <a:lnTo>
                    <a:pt x="256450" y="1417424"/>
                  </a:lnTo>
                  <a:cubicBezTo>
                    <a:pt x="253959" y="1412562"/>
                    <a:pt x="251663" y="1407267"/>
                    <a:pt x="249656" y="1401644"/>
                  </a:cubicBezTo>
                  <a:cubicBezTo>
                    <a:pt x="241628" y="1379151"/>
                    <a:pt x="240512" y="1357793"/>
                    <a:pt x="245796" y="1346613"/>
                  </a:cubicBezTo>
                  <a:lnTo>
                    <a:pt x="247193" y="1345207"/>
                  </a:lnTo>
                  <a:lnTo>
                    <a:pt x="249164" y="1345411"/>
                  </a:lnTo>
                  <a:cubicBezTo>
                    <a:pt x="260333" y="1350718"/>
                    <a:pt x="272992" y="1367957"/>
                    <a:pt x="281020" y="1390450"/>
                  </a:cubicBezTo>
                  <a:cubicBezTo>
                    <a:pt x="285034" y="1401696"/>
                    <a:pt x="287320" y="1412659"/>
                    <a:pt x="287942" y="1422208"/>
                  </a:cubicBezTo>
                  <a:lnTo>
                    <a:pt x="287872" y="1425207"/>
                  </a:lnTo>
                  <a:lnTo>
                    <a:pt x="289862" y="1422298"/>
                  </a:lnTo>
                  <a:cubicBezTo>
                    <a:pt x="295940" y="1414908"/>
                    <a:pt x="304196" y="1407342"/>
                    <a:pt x="314020" y="1400554"/>
                  </a:cubicBezTo>
                  <a:cubicBezTo>
                    <a:pt x="333668" y="1386978"/>
                    <a:pt x="354010" y="1380372"/>
                    <a:pt x="366176" y="1382583"/>
                  </a:cubicBezTo>
                  <a:lnTo>
                    <a:pt x="367896" y="1383568"/>
                  </a:lnTo>
                  <a:lnTo>
                    <a:pt x="368209" y="1385525"/>
                  </a:lnTo>
                  <a:cubicBezTo>
                    <a:pt x="365974" y="1397686"/>
                    <a:pt x="352599" y="1414376"/>
                    <a:pt x="332951" y="1427952"/>
                  </a:cubicBezTo>
                  <a:lnTo>
                    <a:pt x="291704" y="1445789"/>
                  </a:lnTo>
                  <a:lnTo>
                    <a:pt x="292378" y="1446553"/>
                  </a:lnTo>
                  <a:lnTo>
                    <a:pt x="292013" y="1446746"/>
                  </a:lnTo>
                  <a:lnTo>
                    <a:pt x="307665" y="1458555"/>
                  </a:lnTo>
                  <a:cubicBezTo>
                    <a:pt x="313228" y="1463902"/>
                    <a:pt x="318757" y="1470388"/>
                    <a:pt x="323848" y="1477756"/>
                  </a:cubicBezTo>
                  <a:cubicBezTo>
                    <a:pt x="330636" y="1487581"/>
                    <a:pt x="335681" y="1497578"/>
                    <a:pt x="338754" y="1506640"/>
                  </a:cubicBezTo>
                  <a:lnTo>
                    <a:pt x="340594" y="1520613"/>
                  </a:lnTo>
                  <a:lnTo>
                    <a:pt x="371555" y="1512992"/>
                  </a:lnTo>
                  <a:lnTo>
                    <a:pt x="375009" y="1512980"/>
                  </a:lnTo>
                  <a:lnTo>
                    <a:pt x="373333" y="1512441"/>
                  </a:lnTo>
                  <a:cubicBezTo>
                    <a:pt x="364519" y="1508716"/>
                    <a:pt x="354916" y="1502955"/>
                    <a:pt x="345613" y="1495468"/>
                  </a:cubicBezTo>
                  <a:cubicBezTo>
                    <a:pt x="327008" y="1480496"/>
                    <a:pt x="314887" y="1462874"/>
                    <a:pt x="313544" y="1450582"/>
                  </a:cubicBezTo>
                  <a:lnTo>
                    <a:pt x="313999" y="1448653"/>
                  </a:lnTo>
                  <a:lnTo>
                    <a:pt x="315786" y="1447796"/>
                  </a:lnTo>
                  <a:cubicBezTo>
                    <a:pt x="328081" y="1446479"/>
                    <a:pt x="347887" y="1454551"/>
                    <a:pt x="366492" y="1469524"/>
                  </a:cubicBezTo>
                  <a:cubicBezTo>
                    <a:pt x="371144" y="1473267"/>
                    <a:pt x="375390" y="1477176"/>
                    <a:pt x="379164" y="1481125"/>
                  </a:cubicBezTo>
                  <a:lnTo>
                    <a:pt x="387143" y="1490735"/>
                  </a:lnTo>
                  <a:lnTo>
                    <a:pt x="386559" y="1478083"/>
                  </a:lnTo>
                  <a:cubicBezTo>
                    <a:pt x="386687" y="1472622"/>
                    <a:pt x="387192" y="1466872"/>
                    <a:pt x="388109" y="1460972"/>
                  </a:cubicBezTo>
                  <a:cubicBezTo>
                    <a:pt x="391773" y="1437373"/>
                    <a:pt x="400973" y="1418065"/>
                    <a:pt x="410947" y="1410756"/>
                  </a:cubicBezTo>
                  <a:lnTo>
                    <a:pt x="412845" y="1410185"/>
                  </a:lnTo>
                  <a:lnTo>
                    <a:pt x="414480" y="1411304"/>
                  </a:lnTo>
                  <a:cubicBezTo>
                    <a:pt x="421768" y="1421293"/>
                    <a:pt x="424680" y="1442482"/>
                    <a:pt x="421016" y="1466081"/>
                  </a:cubicBezTo>
                  <a:cubicBezTo>
                    <a:pt x="419184" y="1477881"/>
                    <a:pt x="415968" y="1488608"/>
                    <a:pt x="411964" y="1497299"/>
                  </a:cubicBezTo>
                  <a:lnTo>
                    <a:pt x="410472" y="1499902"/>
                  </a:lnTo>
                  <a:lnTo>
                    <a:pt x="413608" y="1498293"/>
                  </a:lnTo>
                  <a:cubicBezTo>
                    <a:pt x="422474" y="1494695"/>
                    <a:pt x="433338" y="1491978"/>
                    <a:pt x="445210" y="1490694"/>
                  </a:cubicBezTo>
                  <a:lnTo>
                    <a:pt x="451639" y="1490825"/>
                  </a:lnTo>
                  <a:lnTo>
                    <a:pt x="448794" y="1471947"/>
                  </a:lnTo>
                  <a:lnTo>
                    <a:pt x="431430" y="1470134"/>
                  </a:lnTo>
                  <a:lnTo>
                    <a:pt x="429987" y="1468776"/>
                  </a:lnTo>
                  <a:lnTo>
                    <a:pt x="430139" y="1466800"/>
                  </a:lnTo>
                  <a:lnTo>
                    <a:pt x="440394" y="1455284"/>
                  </a:lnTo>
                  <a:lnTo>
                    <a:pt x="435800" y="1431069"/>
                  </a:lnTo>
                  <a:cubicBezTo>
                    <a:pt x="435891" y="1420235"/>
                    <a:pt x="437773" y="1407695"/>
                    <a:pt x="441589" y="1394724"/>
                  </a:cubicBezTo>
                  <a:lnTo>
                    <a:pt x="445736" y="1385298"/>
                  </a:lnTo>
                  <a:lnTo>
                    <a:pt x="412037" y="1364739"/>
                  </a:lnTo>
                  <a:lnTo>
                    <a:pt x="408010" y="1364120"/>
                  </a:lnTo>
                  <a:lnTo>
                    <a:pt x="401243" y="1407470"/>
                  </a:lnTo>
                  <a:cubicBezTo>
                    <a:pt x="393024" y="1429894"/>
                    <a:pt x="380218" y="1447024"/>
                    <a:pt x="369005" y="1452236"/>
                  </a:cubicBezTo>
                  <a:lnTo>
                    <a:pt x="367032" y="1452424"/>
                  </a:lnTo>
                  <a:lnTo>
                    <a:pt x="365648" y="1451006"/>
                  </a:lnTo>
                  <a:cubicBezTo>
                    <a:pt x="360459" y="1439781"/>
                    <a:pt x="361756" y="1418433"/>
                    <a:pt x="369975" y="1396010"/>
                  </a:cubicBezTo>
                  <a:cubicBezTo>
                    <a:pt x="374084" y="1384798"/>
                    <a:pt x="379341" y="1374910"/>
                    <a:pt x="384971" y="1367172"/>
                  </a:cubicBezTo>
                  <a:lnTo>
                    <a:pt x="386474" y="1365451"/>
                  </a:lnTo>
                  <a:lnTo>
                    <a:pt x="380494" y="1367149"/>
                  </a:lnTo>
                  <a:cubicBezTo>
                    <a:pt x="371094" y="1368940"/>
                    <a:pt x="359908" y="1369474"/>
                    <a:pt x="348015" y="1368406"/>
                  </a:cubicBezTo>
                  <a:cubicBezTo>
                    <a:pt x="324228" y="1366272"/>
                    <a:pt x="304367" y="1358336"/>
                    <a:pt x="296430" y="1348853"/>
                  </a:cubicBezTo>
                  <a:lnTo>
                    <a:pt x="295738" y="1346996"/>
                  </a:lnTo>
                  <a:lnTo>
                    <a:pt x="296750" y="1345292"/>
                  </a:lnTo>
                  <a:cubicBezTo>
                    <a:pt x="306248" y="1337375"/>
                    <a:pt x="327205" y="1333103"/>
                    <a:pt x="350992" y="1335238"/>
                  </a:cubicBezTo>
                  <a:lnTo>
                    <a:pt x="364595" y="1338247"/>
                  </a:lnTo>
                  <a:lnTo>
                    <a:pt x="377831" y="1331865"/>
                  </a:lnTo>
                  <a:lnTo>
                    <a:pt x="367237" y="1315054"/>
                  </a:lnTo>
                  <a:cubicBezTo>
                    <a:pt x="357193" y="1293387"/>
                    <a:pt x="354136" y="1272219"/>
                    <a:pt x="358379" y="1260605"/>
                  </a:cubicBezTo>
                  <a:lnTo>
                    <a:pt x="359641" y="1259077"/>
                  </a:lnTo>
                  <a:lnTo>
                    <a:pt x="361623" y="1259101"/>
                  </a:lnTo>
                  <a:cubicBezTo>
                    <a:pt x="373229" y="1263368"/>
                    <a:pt x="387407" y="1279381"/>
                    <a:pt x="397451" y="1301048"/>
                  </a:cubicBezTo>
                  <a:cubicBezTo>
                    <a:pt x="399963" y="1306465"/>
                    <a:pt x="402037" y="1311850"/>
                    <a:pt x="403669" y="1317064"/>
                  </a:cubicBezTo>
                  <a:lnTo>
                    <a:pt x="406377" y="1328427"/>
                  </a:lnTo>
                  <a:lnTo>
                    <a:pt x="406935" y="1328369"/>
                  </a:lnTo>
                  <a:lnTo>
                    <a:pt x="411647" y="1317613"/>
                  </a:lnTo>
                  <a:cubicBezTo>
                    <a:pt x="414183" y="1312774"/>
                    <a:pt x="417183" y="1307844"/>
                    <a:pt x="420619" y="1302961"/>
                  </a:cubicBezTo>
                  <a:lnTo>
                    <a:pt x="428842" y="1293979"/>
                  </a:lnTo>
                  <a:lnTo>
                    <a:pt x="419187" y="1269159"/>
                  </a:lnTo>
                  <a:lnTo>
                    <a:pt x="418740" y="1251700"/>
                  </a:lnTo>
                  <a:lnTo>
                    <a:pt x="411943" y="1246296"/>
                  </a:lnTo>
                  <a:lnTo>
                    <a:pt x="384551" y="1203978"/>
                  </a:lnTo>
                  <a:lnTo>
                    <a:pt x="383565" y="1204478"/>
                  </a:lnTo>
                  <a:lnTo>
                    <a:pt x="383195" y="1204276"/>
                  </a:lnTo>
                  <a:lnTo>
                    <a:pt x="373030" y="1223797"/>
                  </a:lnTo>
                  <a:cubicBezTo>
                    <a:pt x="368103" y="1231012"/>
                    <a:pt x="361897" y="1238402"/>
                    <a:pt x="354623" y="1245468"/>
                  </a:cubicBezTo>
                  <a:cubicBezTo>
                    <a:pt x="335228" y="1264310"/>
                    <a:pt x="313751" y="1275500"/>
                    <a:pt x="299752" y="1275312"/>
                  </a:cubicBezTo>
                  <a:lnTo>
                    <a:pt x="297647" y="1274535"/>
                  </a:lnTo>
                  <a:lnTo>
                    <a:pt x="296930" y="1272408"/>
                  </a:lnTo>
                  <a:cubicBezTo>
                    <a:pt x="297147" y="1258409"/>
                    <a:pt x="308953" y="1237265"/>
                    <a:pt x="328349" y="1218422"/>
                  </a:cubicBezTo>
                  <a:cubicBezTo>
                    <a:pt x="338046" y="1209001"/>
                    <a:pt x="348264" y="1201493"/>
                    <a:pt x="357808" y="1196363"/>
                  </a:cubicBezTo>
                  <a:lnTo>
                    <a:pt x="360187" y="1195345"/>
                  </a:lnTo>
                  <a:lnTo>
                    <a:pt x="353251" y="1194141"/>
                  </a:lnTo>
                  <a:lnTo>
                    <a:pt x="330910" y="1184435"/>
                  </a:lnTo>
                  <a:lnTo>
                    <a:pt x="329045" y="1185873"/>
                  </a:lnTo>
                  <a:cubicBezTo>
                    <a:pt x="319577" y="1191140"/>
                    <a:pt x="310749" y="1194019"/>
                    <a:pt x="303748" y="1194026"/>
                  </a:cubicBezTo>
                  <a:lnTo>
                    <a:pt x="301632" y="1193279"/>
                  </a:lnTo>
                  <a:lnTo>
                    <a:pt x="300885" y="1191163"/>
                  </a:lnTo>
                  <a:lnTo>
                    <a:pt x="307652" y="1170165"/>
                  </a:lnTo>
                  <a:lnTo>
                    <a:pt x="303973" y="1167273"/>
                  </a:lnTo>
                  <a:lnTo>
                    <a:pt x="287970" y="1170309"/>
                  </a:lnTo>
                  <a:cubicBezTo>
                    <a:pt x="277136" y="1170218"/>
                    <a:pt x="264596" y="1168336"/>
                    <a:pt x="251626" y="1164520"/>
                  </a:cubicBezTo>
                  <a:cubicBezTo>
                    <a:pt x="241897" y="1161657"/>
                    <a:pt x="232963" y="1158011"/>
                    <a:pt x="225241" y="1153923"/>
                  </a:cubicBezTo>
                  <a:lnTo>
                    <a:pt x="206909" y="1141220"/>
                  </a:lnTo>
                  <a:lnTo>
                    <a:pt x="206362" y="1142041"/>
                  </a:lnTo>
                  <a:lnTo>
                    <a:pt x="205786" y="1142050"/>
                  </a:lnTo>
                  <a:lnTo>
                    <a:pt x="201296" y="1191964"/>
                  </a:lnTo>
                  <a:cubicBezTo>
                    <a:pt x="193663" y="1217905"/>
                    <a:pt x="180456" y="1238204"/>
                    <a:pt x="168171" y="1244919"/>
                  </a:cubicBezTo>
                  <a:lnTo>
                    <a:pt x="165956" y="1245277"/>
                  </a:lnTo>
                  <a:lnTo>
                    <a:pt x="164287" y="1243776"/>
                  </a:lnTo>
                  <a:cubicBezTo>
                    <a:pt x="157597" y="1231478"/>
                    <a:pt x="157489" y="1207261"/>
                    <a:pt x="165123" y="1181319"/>
                  </a:cubicBezTo>
                  <a:cubicBezTo>
                    <a:pt x="168940" y="1168349"/>
                    <a:pt x="174150" y="1156789"/>
                    <a:pt x="179941" y="1147632"/>
                  </a:cubicBezTo>
                  <a:lnTo>
                    <a:pt x="181512" y="1145576"/>
                  </a:lnTo>
                  <a:lnTo>
                    <a:pt x="174880" y="1147935"/>
                  </a:lnTo>
                  <a:cubicBezTo>
                    <a:pt x="164392" y="1150652"/>
                    <a:pt x="151792" y="1152080"/>
                    <a:pt x="138276" y="1151750"/>
                  </a:cubicBezTo>
                  <a:cubicBezTo>
                    <a:pt x="111243" y="1151091"/>
                    <a:pt x="88217" y="1143588"/>
                    <a:pt x="78551" y="1133460"/>
                  </a:cubicBezTo>
                  <a:lnTo>
                    <a:pt x="77632" y="1131412"/>
                  </a:lnTo>
                  <a:lnTo>
                    <a:pt x="78650" y="1129412"/>
                  </a:lnTo>
                  <a:cubicBezTo>
                    <a:pt x="88798" y="1119767"/>
                    <a:pt x="112162" y="1113395"/>
                    <a:pt x="139195" y="1114054"/>
                  </a:cubicBezTo>
                  <a:cubicBezTo>
                    <a:pt x="152712" y="1114384"/>
                    <a:pt x="165226" y="1116424"/>
                    <a:pt x="175570" y="1119649"/>
                  </a:cubicBezTo>
                  <a:lnTo>
                    <a:pt x="179186" y="1121137"/>
                  </a:lnTo>
                  <a:lnTo>
                    <a:pt x="177668" y="1119845"/>
                  </a:lnTo>
                  <a:cubicBezTo>
                    <a:pt x="170072" y="1112120"/>
                    <a:pt x="162535" y="1101923"/>
                    <a:pt x="156062" y="1090052"/>
                  </a:cubicBezTo>
                  <a:cubicBezTo>
                    <a:pt x="149590" y="1078182"/>
                    <a:pt x="145100" y="1066324"/>
                    <a:pt x="142720" y="1055754"/>
                  </a:cubicBezTo>
                  <a:lnTo>
                    <a:pt x="142274" y="1038295"/>
                  </a:lnTo>
                  <a:lnTo>
                    <a:pt x="135476" y="1032891"/>
                  </a:lnTo>
                  <a:lnTo>
                    <a:pt x="108084" y="990573"/>
                  </a:lnTo>
                  <a:lnTo>
                    <a:pt x="107099" y="991073"/>
                  </a:lnTo>
                  <a:lnTo>
                    <a:pt x="106728" y="990871"/>
                  </a:lnTo>
                  <a:lnTo>
                    <a:pt x="96564" y="1010392"/>
                  </a:lnTo>
                  <a:cubicBezTo>
                    <a:pt x="91636" y="1017607"/>
                    <a:pt x="85430" y="1024997"/>
                    <a:pt x="78157" y="1032063"/>
                  </a:cubicBezTo>
                  <a:cubicBezTo>
                    <a:pt x="58761" y="1050905"/>
                    <a:pt x="37285" y="1062095"/>
                    <a:pt x="23285" y="1061907"/>
                  </a:cubicBezTo>
                  <a:lnTo>
                    <a:pt x="21180" y="1061130"/>
                  </a:lnTo>
                  <a:lnTo>
                    <a:pt x="20464" y="1059003"/>
                  </a:lnTo>
                  <a:cubicBezTo>
                    <a:pt x="20681" y="1045004"/>
                    <a:pt x="32486" y="1023860"/>
                    <a:pt x="51882" y="1005017"/>
                  </a:cubicBezTo>
                  <a:cubicBezTo>
                    <a:pt x="61580" y="995596"/>
                    <a:pt x="71798" y="988088"/>
                    <a:pt x="81341" y="982959"/>
                  </a:cubicBezTo>
                  <a:lnTo>
                    <a:pt x="83720" y="981940"/>
                  </a:lnTo>
                  <a:lnTo>
                    <a:pt x="76784" y="980736"/>
                  </a:lnTo>
                  <a:cubicBezTo>
                    <a:pt x="66315" y="977948"/>
                    <a:pt x="54640" y="973001"/>
                    <a:pt x="43029" y="966072"/>
                  </a:cubicBezTo>
                  <a:cubicBezTo>
                    <a:pt x="19809" y="952214"/>
                    <a:pt x="3442" y="934365"/>
                    <a:pt x="0" y="920794"/>
                  </a:cubicBezTo>
                  <a:lnTo>
                    <a:pt x="206" y="918560"/>
                  </a:lnTo>
                  <a:lnTo>
                    <a:pt x="2075" y="917318"/>
                  </a:lnTo>
                  <a:cubicBezTo>
                    <a:pt x="15653" y="913904"/>
                    <a:pt x="39132" y="919835"/>
                    <a:pt x="62353" y="933692"/>
                  </a:cubicBezTo>
                  <a:cubicBezTo>
                    <a:pt x="73963" y="940621"/>
                    <a:pt x="83860" y="948548"/>
                    <a:pt x="91285" y="956439"/>
                  </a:cubicBezTo>
                  <a:lnTo>
                    <a:pt x="93702" y="959512"/>
                  </a:lnTo>
                  <a:lnTo>
                    <a:pt x="93015" y="957641"/>
                  </a:lnTo>
                  <a:cubicBezTo>
                    <a:pt x="90195" y="947180"/>
                    <a:pt x="88642" y="934595"/>
                    <a:pt x="88838" y="921076"/>
                  </a:cubicBezTo>
                  <a:cubicBezTo>
                    <a:pt x="89229" y="894038"/>
                    <a:pt x="96503" y="870940"/>
                    <a:pt x="106535" y="861174"/>
                  </a:cubicBezTo>
                  <a:lnTo>
                    <a:pt x="108573" y="860235"/>
                  </a:lnTo>
                  <a:lnTo>
                    <a:pt x="110583" y="861232"/>
                  </a:lnTo>
                  <a:cubicBezTo>
                    <a:pt x="120329" y="871284"/>
                    <a:pt x="126932" y="894583"/>
                    <a:pt x="126541" y="921622"/>
                  </a:cubicBezTo>
                  <a:cubicBezTo>
                    <a:pt x="126444" y="928381"/>
                    <a:pt x="125916" y="934894"/>
                    <a:pt x="125022" y="941015"/>
                  </a:cubicBezTo>
                  <a:lnTo>
                    <a:pt x="122009" y="954834"/>
                  </a:lnTo>
                  <a:lnTo>
                    <a:pt x="132892" y="945493"/>
                  </a:lnTo>
                  <a:cubicBezTo>
                    <a:pt x="137854" y="941801"/>
                    <a:pt x="143336" y="938243"/>
                    <a:pt x="149239" y="934948"/>
                  </a:cubicBezTo>
                  <a:cubicBezTo>
                    <a:pt x="172850" y="921768"/>
                    <a:pt x="196491" y="916518"/>
                    <a:pt x="209965" y="920323"/>
                  </a:cubicBezTo>
                  <a:lnTo>
                    <a:pt x="211798" y="921618"/>
                  </a:lnTo>
                  <a:lnTo>
                    <a:pt x="211939" y="923858"/>
                  </a:lnTo>
                  <a:cubicBezTo>
                    <a:pt x="208106" y="937324"/>
                    <a:pt x="191230" y="954692"/>
                    <a:pt x="167618" y="967873"/>
                  </a:cubicBezTo>
                  <a:cubicBezTo>
                    <a:pt x="155813" y="974463"/>
                    <a:pt x="144000" y="979071"/>
                    <a:pt x="133454" y="981555"/>
                  </a:cubicBezTo>
                  <a:lnTo>
                    <a:pt x="130092" y="982039"/>
                  </a:lnTo>
                  <a:lnTo>
                    <a:pt x="133713" y="983715"/>
                  </a:lnTo>
                  <a:cubicBezTo>
                    <a:pt x="143104" y="989119"/>
                    <a:pt x="153100" y="996919"/>
                    <a:pt x="162522" y="1006616"/>
                  </a:cubicBezTo>
                  <a:cubicBezTo>
                    <a:pt x="181364" y="1026012"/>
                    <a:pt x="192554" y="1047488"/>
                    <a:pt x="192366" y="1061488"/>
                  </a:cubicBezTo>
                  <a:lnTo>
                    <a:pt x="191589" y="1063593"/>
                  </a:lnTo>
                  <a:lnTo>
                    <a:pt x="189462" y="1064309"/>
                  </a:lnTo>
                  <a:lnTo>
                    <a:pt x="181682" y="1061677"/>
                  </a:lnTo>
                  <a:lnTo>
                    <a:pt x="189168" y="1072000"/>
                  </a:lnTo>
                  <a:cubicBezTo>
                    <a:pt x="192405" y="1077935"/>
                    <a:pt x="195145" y="1083868"/>
                    <a:pt x="197374" y="1089637"/>
                  </a:cubicBezTo>
                  <a:lnTo>
                    <a:pt x="201541" y="1103153"/>
                  </a:lnTo>
                  <a:lnTo>
                    <a:pt x="206429" y="1089670"/>
                  </a:lnTo>
                  <a:cubicBezTo>
                    <a:pt x="208936" y="1084016"/>
                    <a:pt x="211963" y="1078225"/>
                    <a:pt x="215485" y="1072454"/>
                  </a:cubicBezTo>
                  <a:cubicBezTo>
                    <a:pt x="229572" y="1049372"/>
                    <a:pt x="247583" y="1033183"/>
                    <a:pt x="261188" y="1029876"/>
                  </a:cubicBezTo>
                  <a:lnTo>
                    <a:pt x="263420" y="1030104"/>
                  </a:lnTo>
                  <a:lnTo>
                    <a:pt x="264644" y="1031985"/>
                  </a:lnTo>
                  <a:lnTo>
                    <a:pt x="264565" y="1033038"/>
                  </a:lnTo>
                  <a:lnTo>
                    <a:pt x="283435" y="1007889"/>
                  </a:lnTo>
                  <a:lnTo>
                    <a:pt x="285432" y="1006244"/>
                  </a:lnTo>
                  <a:lnTo>
                    <a:pt x="278437" y="1007035"/>
                  </a:lnTo>
                  <a:cubicBezTo>
                    <a:pt x="267606" y="1007296"/>
                    <a:pt x="255012" y="1005823"/>
                    <a:pt x="241924" y="1002430"/>
                  </a:cubicBezTo>
                  <a:cubicBezTo>
                    <a:pt x="215748" y="995643"/>
                    <a:pt x="195030" y="983104"/>
                    <a:pt x="187919" y="971043"/>
                  </a:cubicBezTo>
                  <a:lnTo>
                    <a:pt x="187490" y="968841"/>
                  </a:lnTo>
                  <a:lnTo>
                    <a:pt x="188935" y="967124"/>
                  </a:lnTo>
                  <a:cubicBezTo>
                    <a:pt x="194973" y="963581"/>
                    <a:pt x="204042" y="961586"/>
                    <a:pt x="214873" y="961325"/>
                  </a:cubicBezTo>
                  <a:lnTo>
                    <a:pt x="237436" y="964170"/>
                  </a:lnTo>
                  <a:lnTo>
                    <a:pt x="231286" y="951600"/>
                  </a:lnTo>
                  <a:cubicBezTo>
                    <a:pt x="228510" y="941127"/>
                    <a:pt x="227009" y="928537"/>
                    <a:pt x="227261" y="915018"/>
                  </a:cubicBezTo>
                  <a:cubicBezTo>
                    <a:pt x="227513" y="901500"/>
                    <a:pt x="229481" y="888974"/>
                    <a:pt x="232646" y="878612"/>
                  </a:cubicBezTo>
                  <a:lnTo>
                    <a:pt x="233617" y="876213"/>
                  </a:lnTo>
                  <a:lnTo>
                    <a:pt x="227845" y="880242"/>
                  </a:lnTo>
                  <a:cubicBezTo>
                    <a:pt x="218448" y="885635"/>
                    <a:pt x="206675" y="890343"/>
                    <a:pt x="193552" y="893599"/>
                  </a:cubicBezTo>
                  <a:cubicBezTo>
                    <a:pt x="167306" y="900110"/>
                    <a:pt x="143116" y="898961"/>
                    <a:pt x="131116" y="891749"/>
                  </a:cubicBezTo>
                  <a:lnTo>
                    <a:pt x="129689" y="890017"/>
                  </a:lnTo>
                  <a:lnTo>
                    <a:pt x="130142" y="887819"/>
                  </a:lnTo>
                  <a:cubicBezTo>
                    <a:pt x="137379" y="875834"/>
                    <a:pt x="158227" y="863512"/>
                    <a:pt x="184473" y="857001"/>
                  </a:cubicBezTo>
                  <a:cubicBezTo>
                    <a:pt x="197595" y="853745"/>
                    <a:pt x="210204" y="852405"/>
                    <a:pt x="221032" y="852780"/>
                  </a:cubicBezTo>
                  <a:lnTo>
                    <a:pt x="224913" y="853260"/>
                  </a:lnTo>
                  <a:lnTo>
                    <a:pt x="223108" y="852414"/>
                  </a:lnTo>
                  <a:cubicBezTo>
                    <a:pt x="213739" y="846972"/>
                    <a:pt x="203775" y="839131"/>
                    <a:pt x="194394" y="829394"/>
                  </a:cubicBezTo>
                  <a:cubicBezTo>
                    <a:pt x="175633" y="809920"/>
                    <a:pt x="164533" y="788397"/>
                    <a:pt x="164779" y="774398"/>
                  </a:cubicBezTo>
                  <a:lnTo>
                    <a:pt x="165565" y="772297"/>
                  </a:lnTo>
                  <a:lnTo>
                    <a:pt x="167695" y="771589"/>
                  </a:lnTo>
                  <a:cubicBezTo>
                    <a:pt x="181693" y="771865"/>
                    <a:pt x="202788" y="783758"/>
                    <a:pt x="221550" y="803232"/>
                  </a:cubicBezTo>
                  <a:cubicBezTo>
                    <a:pt x="226240" y="808100"/>
                    <a:pt x="230451" y="813097"/>
                    <a:pt x="234126" y="818072"/>
                  </a:cubicBezTo>
                  <a:lnTo>
                    <a:pt x="241718" y="830005"/>
                  </a:lnTo>
                  <a:lnTo>
                    <a:pt x="242868" y="815710"/>
                  </a:lnTo>
                  <a:cubicBezTo>
                    <a:pt x="243791" y="809594"/>
                    <a:pt x="245179" y="803208"/>
                    <a:pt x="247050" y="796712"/>
                  </a:cubicBezTo>
                  <a:cubicBezTo>
                    <a:pt x="254534" y="770727"/>
                    <a:pt x="267624" y="750352"/>
                    <a:pt x="279870" y="743566"/>
                  </a:cubicBezTo>
                  <a:lnTo>
                    <a:pt x="282083" y="743196"/>
                  </a:lnTo>
                  <a:lnTo>
                    <a:pt x="283761" y="744687"/>
                  </a:lnTo>
                  <a:lnTo>
                    <a:pt x="287965" y="766174"/>
                  </a:lnTo>
                  <a:lnTo>
                    <a:pt x="312719" y="747639"/>
                  </a:lnTo>
                  <a:lnTo>
                    <a:pt x="315098" y="746620"/>
                  </a:lnTo>
                  <a:lnTo>
                    <a:pt x="308162" y="745416"/>
                  </a:lnTo>
                  <a:cubicBezTo>
                    <a:pt x="297693" y="742628"/>
                    <a:pt x="286018" y="737681"/>
                    <a:pt x="274407" y="730752"/>
                  </a:cubicBezTo>
                  <a:cubicBezTo>
                    <a:pt x="251187" y="716895"/>
                    <a:pt x="234820" y="699046"/>
                    <a:pt x="231378" y="685474"/>
                  </a:cubicBezTo>
                  <a:lnTo>
                    <a:pt x="231584" y="683240"/>
                  </a:lnTo>
                  <a:lnTo>
                    <a:pt x="233453" y="681998"/>
                  </a:lnTo>
                  <a:cubicBezTo>
                    <a:pt x="247031" y="678584"/>
                    <a:pt x="270510" y="684515"/>
                    <a:pt x="293731" y="698373"/>
                  </a:cubicBezTo>
                  <a:cubicBezTo>
                    <a:pt x="305341" y="705302"/>
                    <a:pt x="315238" y="713228"/>
                    <a:pt x="322663" y="721119"/>
                  </a:cubicBezTo>
                  <a:lnTo>
                    <a:pt x="325080" y="724193"/>
                  </a:lnTo>
                  <a:lnTo>
                    <a:pt x="324393" y="722321"/>
                  </a:lnTo>
                  <a:cubicBezTo>
                    <a:pt x="321573" y="711860"/>
                    <a:pt x="320020" y="699276"/>
                    <a:pt x="320216" y="685757"/>
                  </a:cubicBezTo>
                  <a:cubicBezTo>
                    <a:pt x="320607" y="658719"/>
                    <a:pt x="327881" y="635621"/>
                    <a:pt x="337913" y="625854"/>
                  </a:cubicBezTo>
                  <a:lnTo>
                    <a:pt x="339951" y="624915"/>
                  </a:lnTo>
                  <a:lnTo>
                    <a:pt x="341961" y="625913"/>
                  </a:lnTo>
                  <a:cubicBezTo>
                    <a:pt x="351707" y="635965"/>
                    <a:pt x="358310" y="659264"/>
                    <a:pt x="357919" y="686302"/>
                  </a:cubicBezTo>
                  <a:cubicBezTo>
                    <a:pt x="357822" y="693062"/>
                    <a:pt x="357294" y="699575"/>
                    <a:pt x="356400" y="705695"/>
                  </a:cubicBezTo>
                  <a:lnTo>
                    <a:pt x="353388" y="719514"/>
                  </a:lnTo>
                  <a:lnTo>
                    <a:pt x="364270" y="710173"/>
                  </a:lnTo>
                  <a:cubicBezTo>
                    <a:pt x="369232" y="706481"/>
                    <a:pt x="374714" y="702924"/>
                    <a:pt x="380617" y="699629"/>
                  </a:cubicBezTo>
                  <a:cubicBezTo>
                    <a:pt x="404228" y="686448"/>
                    <a:pt x="427869" y="681198"/>
                    <a:pt x="441343" y="685003"/>
                  </a:cubicBezTo>
                  <a:lnTo>
                    <a:pt x="443176" y="686299"/>
                  </a:lnTo>
                  <a:lnTo>
                    <a:pt x="443317" y="688539"/>
                  </a:lnTo>
                  <a:cubicBezTo>
                    <a:pt x="439484" y="702004"/>
                    <a:pt x="422608" y="719373"/>
                    <a:pt x="398996" y="732553"/>
                  </a:cubicBezTo>
                  <a:cubicBezTo>
                    <a:pt x="387191" y="739144"/>
                    <a:pt x="375378" y="743751"/>
                    <a:pt x="364832" y="746236"/>
                  </a:cubicBezTo>
                  <a:lnTo>
                    <a:pt x="361470" y="746719"/>
                  </a:lnTo>
                  <a:lnTo>
                    <a:pt x="365091" y="748396"/>
                  </a:lnTo>
                  <a:cubicBezTo>
                    <a:pt x="374482" y="753799"/>
                    <a:pt x="384478" y="761599"/>
                    <a:pt x="393900" y="771297"/>
                  </a:cubicBezTo>
                  <a:lnTo>
                    <a:pt x="412310" y="795883"/>
                  </a:lnTo>
                  <a:lnTo>
                    <a:pt x="412376" y="794804"/>
                  </a:lnTo>
                  <a:cubicBezTo>
                    <a:pt x="414918" y="781525"/>
                    <a:pt x="418984" y="769514"/>
                    <a:pt x="423861" y="759840"/>
                  </a:cubicBezTo>
                  <a:lnTo>
                    <a:pt x="433098" y="748007"/>
                  </a:lnTo>
                  <a:lnTo>
                    <a:pt x="419297" y="735724"/>
                  </a:lnTo>
                  <a:lnTo>
                    <a:pt x="418868" y="733521"/>
                  </a:lnTo>
                  <a:lnTo>
                    <a:pt x="420313" y="731804"/>
                  </a:lnTo>
                  <a:cubicBezTo>
                    <a:pt x="426351" y="728261"/>
                    <a:pt x="435420" y="726266"/>
                    <a:pt x="446251" y="726005"/>
                  </a:cubicBezTo>
                  <a:lnTo>
                    <a:pt x="468814" y="728851"/>
                  </a:lnTo>
                  <a:lnTo>
                    <a:pt x="462664" y="716281"/>
                  </a:lnTo>
                  <a:cubicBezTo>
                    <a:pt x="459888" y="705808"/>
                    <a:pt x="458387" y="693217"/>
                    <a:pt x="458639" y="679699"/>
                  </a:cubicBezTo>
                  <a:cubicBezTo>
                    <a:pt x="458891" y="666181"/>
                    <a:pt x="460859" y="653654"/>
                    <a:pt x="464024" y="643292"/>
                  </a:cubicBezTo>
                  <a:lnTo>
                    <a:pt x="464995" y="640894"/>
                  </a:lnTo>
                  <a:lnTo>
                    <a:pt x="459223" y="644923"/>
                  </a:lnTo>
                  <a:cubicBezTo>
                    <a:pt x="449826" y="650315"/>
                    <a:pt x="438053" y="655024"/>
                    <a:pt x="424930" y="658279"/>
                  </a:cubicBezTo>
                  <a:cubicBezTo>
                    <a:pt x="398684" y="664790"/>
                    <a:pt x="374494" y="663642"/>
                    <a:pt x="362494" y="656429"/>
                  </a:cubicBezTo>
                  <a:lnTo>
                    <a:pt x="361067" y="654698"/>
                  </a:lnTo>
                  <a:lnTo>
                    <a:pt x="361520" y="652500"/>
                  </a:lnTo>
                  <a:cubicBezTo>
                    <a:pt x="368757" y="640515"/>
                    <a:pt x="389605" y="628193"/>
                    <a:pt x="415851" y="621681"/>
                  </a:cubicBezTo>
                  <a:cubicBezTo>
                    <a:pt x="428973" y="618426"/>
                    <a:pt x="441582" y="617085"/>
                    <a:pt x="452410" y="617460"/>
                  </a:cubicBezTo>
                  <a:lnTo>
                    <a:pt x="456291" y="617940"/>
                  </a:lnTo>
                  <a:lnTo>
                    <a:pt x="454486" y="617095"/>
                  </a:lnTo>
                  <a:cubicBezTo>
                    <a:pt x="445117" y="611653"/>
                    <a:pt x="435153" y="603811"/>
                    <a:pt x="425772" y="594074"/>
                  </a:cubicBezTo>
                  <a:cubicBezTo>
                    <a:pt x="407011" y="574601"/>
                    <a:pt x="395911" y="553078"/>
                    <a:pt x="396157" y="539079"/>
                  </a:cubicBezTo>
                  <a:lnTo>
                    <a:pt x="396943" y="536977"/>
                  </a:lnTo>
                  <a:lnTo>
                    <a:pt x="399073" y="536270"/>
                  </a:lnTo>
                  <a:cubicBezTo>
                    <a:pt x="413071" y="536545"/>
                    <a:pt x="434166" y="548438"/>
                    <a:pt x="452928" y="567912"/>
                  </a:cubicBezTo>
                  <a:cubicBezTo>
                    <a:pt x="457618" y="572781"/>
                    <a:pt x="461829" y="577777"/>
                    <a:pt x="465504" y="582752"/>
                  </a:cubicBezTo>
                  <a:lnTo>
                    <a:pt x="473096" y="594685"/>
                  </a:lnTo>
                  <a:lnTo>
                    <a:pt x="474246" y="580390"/>
                  </a:lnTo>
                  <a:cubicBezTo>
                    <a:pt x="475169" y="574274"/>
                    <a:pt x="476557" y="567888"/>
                    <a:pt x="478428" y="561392"/>
                  </a:cubicBezTo>
                  <a:cubicBezTo>
                    <a:pt x="485912" y="535407"/>
                    <a:pt x="499002" y="515033"/>
                    <a:pt x="511248" y="508247"/>
                  </a:cubicBezTo>
                  <a:lnTo>
                    <a:pt x="513461" y="507876"/>
                  </a:lnTo>
                  <a:lnTo>
                    <a:pt x="515139" y="509367"/>
                  </a:lnTo>
                  <a:cubicBezTo>
                    <a:pt x="521900" y="521627"/>
                    <a:pt x="522147" y="545843"/>
                    <a:pt x="514662" y="571828"/>
                  </a:cubicBezTo>
                  <a:cubicBezTo>
                    <a:pt x="510920" y="584821"/>
                    <a:pt x="505777" y="596410"/>
                    <a:pt x="500038" y="605600"/>
                  </a:cubicBezTo>
                  <a:lnTo>
                    <a:pt x="497992" y="608311"/>
                  </a:lnTo>
                  <a:lnTo>
                    <a:pt x="501743" y="606952"/>
                  </a:lnTo>
                  <a:cubicBezTo>
                    <a:pt x="512216" y="604176"/>
                    <a:pt x="524807" y="602675"/>
                    <a:pt x="538325" y="602927"/>
                  </a:cubicBezTo>
                  <a:cubicBezTo>
                    <a:pt x="565361" y="603430"/>
                    <a:pt x="588429" y="610800"/>
                    <a:pt x="598153" y="620873"/>
                  </a:cubicBezTo>
                  <a:lnTo>
                    <a:pt x="599084" y="622915"/>
                  </a:lnTo>
                  <a:lnTo>
                    <a:pt x="598078" y="624921"/>
                  </a:lnTo>
                  <a:cubicBezTo>
                    <a:pt x="587985" y="634625"/>
                    <a:pt x="564659" y="641131"/>
                    <a:pt x="537622" y="640628"/>
                  </a:cubicBezTo>
                  <a:cubicBezTo>
                    <a:pt x="527484" y="640439"/>
                    <a:pt x="517903" y="639284"/>
                    <a:pt x="509375" y="637384"/>
                  </a:cubicBezTo>
                  <a:lnTo>
                    <a:pt x="488337" y="629979"/>
                  </a:lnTo>
                  <a:lnTo>
                    <a:pt x="488027" y="630916"/>
                  </a:lnTo>
                  <a:lnTo>
                    <a:pt x="487621" y="631033"/>
                  </a:lnTo>
                  <a:lnTo>
                    <a:pt x="494150" y="652052"/>
                  </a:lnTo>
                  <a:cubicBezTo>
                    <a:pt x="495732" y="660645"/>
                    <a:pt x="496529" y="670262"/>
                    <a:pt x="496340" y="680401"/>
                  </a:cubicBezTo>
                  <a:cubicBezTo>
                    <a:pt x="496088" y="693919"/>
                    <a:pt x="494119" y="706445"/>
                    <a:pt x="490955" y="716808"/>
                  </a:cubicBezTo>
                  <a:lnTo>
                    <a:pt x="483413" y="730870"/>
                  </a:lnTo>
                  <a:lnTo>
                    <a:pt x="516916" y="744326"/>
                  </a:lnTo>
                  <a:lnTo>
                    <a:pt x="520099" y="746597"/>
                  </a:lnTo>
                  <a:lnTo>
                    <a:pt x="518915" y="744994"/>
                  </a:lnTo>
                  <a:cubicBezTo>
                    <a:pt x="513273" y="735744"/>
                    <a:pt x="508252" y="724101"/>
                    <a:pt x="504647" y="711070"/>
                  </a:cubicBezTo>
                  <a:cubicBezTo>
                    <a:pt x="497436" y="685008"/>
                    <a:pt x="497937" y="660797"/>
                    <a:pt x="504826" y="648608"/>
                  </a:cubicBezTo>
                  <a:lnTo>
                    <a:pt x="506519" y="647135"/>
                  </a:lnTo>
                  <a:lnTo>
                    <a:pt x="508728" y="647528"/>
                  </a:lnTo>
                  <a:cubicBezTo>
                    <a:pt x="520903" y="654443"/>
                    <a:pt x="533778" y="674953"/>
                    <a:pt x="540989" y="701015"/>
                  </a:cubicBezTo>
                  <a:cubicBezTo>
                    <a:pt x="542791" y="707531"/>
                    <a:pt x="544112" y="713930"/>
                    <a:pt x="544971" y="720056"/>
                  </a:cubicBezTo>
                  <a:lnTo>
                    <a:pt x="545957" y="734165"/>
                  </a:lnTo>
                  <a:lnTo>
                    <a:pt x="553781" y="722146"/>
                  </a:lnTo>
                  <a:cubicBezTo>
                    <a:pt x="557508" y="717210"/>
                    <a:pt x="561772" y="712257"/>
                    <a:pt x="566514" y="707438"/>
                  </a:cubicBezTo>
                  <a:cubicBezTo>
                    <a:pt x="585479" y="688163"/>
                    <a:pt x="606697" y="676491"/>
                    <a:pt x="620698" y="676363"/>
                  </a:cubicBezTo>
                  <a:lnTo>
                    <a:pt x="622820" y="677092"/>
                  </a:lnTo>
                  <a:lnTo>
                    <a:pt x="623584" y="679202"/>
                  </a:lnTo>
                  <a:cubicBezTo>
                    <a:pt x="623683" y="693203"/>
                    <a:pt x="612357" y="714608"/>
                    <a:pt x="593392" y="733884"/>
                  </a:cubicBezTo>
                  <a:cubicBezTo>
                    <a:pt x="583910" y="743522"/>
                    <a:pt x="573864" y="751259"/>
                    <a:pt x="564439" y="756602"/>
                  </a:cubicBezTo>
                  <a:lnTo>
                    <a:pt x="561347" y="758010"/>
                  </a:lnTo>
                  <a:lnTo>
                    <a:pt x="565293" y="758603"/>
                  </a:lnTo>
                  <a:cubicBezTo>
                    <a:pt x="575823" y="761154"/>
                    <a:pt x="587607" y="765836"/>
                    <a:pt x="599370" y="772501"/>
                  </a:cubicBezTo>
                  <a:lnTo>
                    <a:pt x="605179" y="776860"/>
                  </a:lnTo>
                  <a:lnTo>
                    <a:pt x="615038" y="757625"/>
                  </a:lnTo>
                  <a:lnTo>
                    <a:pt x="600277" y="744486"/>
                  </a:lnTo>
                  <a:lnTo>
                    <a:pt x="599848" y="742284"/>
                  </a:lnTo>
                  <a:lnTo>
                    <a:pt x="601293" y="740567"/>
                  </a:lnTo>
                  <a:cubicBezTo>
                    <a:pt x="613368" y="733481"/>
                    <a:pt x="637569" y="732586"/>
                    <a:pt x="663745" y="739372"/>
                  </a:cubicBezTo>
                  <a:cubicBezTo>
                    <a:pt x="676833" y="742766"/>
                    <a:pt x="688556" y="747597"/>
                    <a:pt x="697896" y="753088"/>
                  </a:cubicBezTo>
                  <a:lnTo>
                    <a:pt x="701079" y="755360"/>
                  </a:lnTo>
                  <a:lnTo>
                    <a:pt x="699895" y="753756"/>
                  </a:lnTo>
                  <a:cubicBezTo>
                    <a:pt x="694253" y="744507"/>
                    <a:pt x="689232" y="732864"/>
                    <a:pt x="685626" y="719833"/>
                  </a:cubicBezTo>
                  <a:lnTo>
                    <a:pt x="681417" y="690326"/>
                  </a:lnTo>
                  <a:lnTo>
                    <a:pt x="670246" y="677704"/>
                  </a:lnTo>
                  <a:cubicBezTo>
                    <a:pt x="664552" y="669313"/>
                    <a:pt x="659969" y="660821"/>
                    <a:pt x="656602" y="652759"/>
                  </a:cubicBezTo>
                  <a:lnTo>
                    <a:pt x="650515" y="631302"/>
                  </a:lnTo>
                  <a:lnTo>
                    <a:pt x="649570" y="631590"/>
                  </a:lnTo>
                  <a:lnTo>
                    <a:pt x="649240" y="631326"/>
                  </a:lnTo>
                  <a:lnTo>
                    <a:pt x="635837" y="648783"/>
                  </a:lnTo>
                  <a:cubicBezTo>
                    <a:pt x="629730" y="655032"/>
                    <a:pt x="622334" y="661230"/>
                    <a:pt x="613943" y="666924"/>
                  </a:cubicBezTo>
                  <a:cubicBezTo>
                    <a:pt x="591568" y="682109"/>
                    <a:pt x="568473" y="689395"/>
                    <a:pt x="554719" y="686776"/>
                  </a:cubicBezTo>
                  <a:lnTo>
                    <a:pt x="552781" y="685645"/>
                  </a:lnTo>
                  <a:lnTo>
                    <a:pt x="552446" y="683427"/>
                  </a:lnTo>
                  <a:cubicBezTo>
                    <a:pt x="555093" y="669678"/>
                    <a:pt x="570394" y="650908"/>
                    <a:pt x="592770" y="635723"/>
                  </a:cubicBezTo>
                  <a:cubicBezTo>
                    <a:pt x="603958" y="628131"/>
                    <a:pt x="615325" y="622514"/>
                    <a:pt x="625615" y="619121"/>
                  </a:cubicBezTo>
                  <a:lnTo>
                    <a:pt x="628134" y="618532"/>
                  </a:lnTo>
                  <a:lnTo>
                    <a:pt x="621514" y="616141"/>
                  </a:lnTo>
                  <a:cubicBezTo>
                    <a:pt x="611688" y="611575"/>
                    <a:pt x="601051" y="604674"/>
                    <a:pt x="590822" y="595832"/>
                  </a:cubicBezTo>
                  <a:cubicBezTo>
                    <a:pt x="570363" y="578149"/>
                    <a:pt x="557348" y="557727"/>
                    <a:pt x="556318" y="543764"/>
                  </a:cubicBezTo>
                  <a:lnTo>
                    <a:pt x="556909" y="541600"/>
                  </a:lnTo>
                  <a:lnTo>
                    <a:pt x="558965" y="540701"/>
                  </a:lnTo>
                  <a:cubicBezTo>
                    <a:pt x="572930" y="539700"/>
                    <a:pt x="595021" y="549622"/>
                    <a:pt x="615479" y="567305"/>
                  </a:cubicBezTo>
                  <a:cubicBezTo>
                    <a:pt x="625709" y="576146"/>
                    <a:pt x="634077" y="585672"/>
                    <a:pt x="640017" y="594734"/>
                  </a:cubicBezTo>
                  <a:lnTo>
                    <a:pt x="641864" y="598181"/>
                  </a:lnTo>
                  <a:lnTo>
                    <a:pt x="641512" y="596218"/>
                  </a:lnTo>
                  <a:cubicBezTo>
                    <a:pt x="640554" y="585426"/>
                    <a:pt x="641212" y="572764"/>
                    <a:pt x="643754" y="559484"/>
                  </a:cubicBezTo>
                  <a:cubicBezTo>
                    <a:pt x="648839" y="532926"/>
                    <a:pt x="660017" y="511443"/>
                    <a:pt x="671594" y="503570"/>
                  </a:cubicBezTo>
                  <a:lnTo>
                    <a:pt x="673764" y="502999"/>
                  </a:lnTo>
                  <a:lnTo>
                    <a:pt x="675571" y="504331"/>
                  </a:lnTo>
                  <a:cubicBezTo>
                    <a:pt x="683420" y="515924"/>
                    <a:pt x="685874" y="540016"/>
                    <a:pt x="680789" y="566575"/>
                  </a:cubicBezTo>
                  <a:cubicBezTo>
                    <a:pt x="679518" y="573215"/>
                    <a:pt x="677866" y="579537"/>
                    <a:pt x="675922" y="585409"/>
                  </a:cubicBezTo>
                  <a:lnTo>
                    <a:pt x="670553" y="598494"/>
                  </a:lnTo>
                  <a:lnTo>
                    <a:pt x="682893" y="591187"/>
                  </a:lnTo>
                  <a:cubicBezTo>
                    <a:pt x="688422" y="588413"/>
                    <a:pt x="694439" y="585863"/>
                    <a:pt x="700824" y="583644"/>
                  </a:cubicBezTo>
                  <a:cubicBezTo>
                    <a:pt x="726367" y="574769"/>
                    <a:pt x="750561" y="573708"/>
                    <a:pt x="763169" y="579797"/>
                  </a:cubicBezTo>
                  <a:lnTo>
                    <a:pt x="764748" y="581391"/>
                  </a:lnTo>
                  <a:lnTo>
                    <a:pt x="764497" y="583621"/>
                  </a:lnTo>
                  <a:cubicBezTo>
                    <a:pt x="758382" y="596216"/>
                    <a:pt x="738744" y="610386"/>
                    <a:pt x="713201" y="619262"/>
                  </a:cubicBezTo>
                  <a:cubicBezTo>
                    <a:pt x="700429" y="623700"/>
                    <a:pt x="687995" y="626184"/>
                    <a:pt x="677178" y="626798"/>
                  </a:cubicBezTo>
                  <a:lnTo>
                    <a:pt x="673783" y="626690"/>
                  </a:lnTo>
                  <a:lnTo>
                    <a:pt x="677057" y="628970"/>
                  </a:lnTo>
                  <a:cubicBezTo>
                    <a:pt x="685367" y="635923"/>
                    <a:pt x="693855" y="645342"/>
                    <a:pt x="701448" y="656530"/>
                  </a:cubicBezTo>
                  <a:cubicBezTo>
                    <a:pt x="709040" y="667718"/>
                    <a:pt x="714657" y="679085"/>
                    <a:pt x="718050" y="689375"/>
                  </a:cubicBezTo>
                  <a:lnTo>
                    <a:pt x="719981" y="705054"/>
                  </a:lnTo>
                  <a:lnTo>
                    <a:pt x="721968" y="709778"/>
                  </a:lnTo>
                  <a:cubicBezTo>
                    <a:pt x="723771" y="716293"/>
                    <a:pt x="725092" y="722693"/>
                    <a:pt x="725951" y="728818"/>
                  </a:cubicBezTo>
                  <a:lnTo>
                    <a:pt x="726936" y="742927"/>
                  </a:lnTo>
                  <a:lnTo>
                    <a:pt x="734761" y="730908"/>
                  </a:lnTo>
                  <a:cubicBezTo>
                    <a:pt x="738488" y="725972"/>
                    <a:pt x="742752" y="721020"/>
                    <a:pt x="747493" y="716201"/>
                  </a:cubicBezTo>
                  <a:cubicBezTo>
                    <a:pt x="766458" y="696926"/>
                    <a:pt x="787677" y="685254"/>
                    <a:pt x="801677" y="685125"/>
                  </a:cubicBezTo>
                  <a:lnTo>
                    <a:pt x="803799" y="685855"/>
                  </a:lnTo>
                  <a:lnTo>
                    <a:pt x="804563" y="687965"/>
                  </a:lnTo>
                  <a:cubicBezTo>
                    <a:pt x="804663" y="701965"/>
                    <a:pt x="793337" y="723371"/>
                    <a:pt x="774372" y="742646"/>
                  </a:cubicBezTo>
                  <a:cubicBezTo>
                    <a:pt x="764889" y="752284"/>
                    <a:pt x="754843" y="760021"/>
                    <a:pt x="745418" y="765365"/>
                  </a:cubicBezTo>
                  <a:lnTo>
                    <a:pt x="742327" y="766773"/>
                  </a:lnTo>
                  <a:lnTo>
                    <a:pt x="746273" y="767366"/>
                  </a:lnTo>
                  <a:lnTo>
                    <a:pt x="774850" y="779021"/>
                  </a:lnTo>
                  <a:lnTo>
                    <a:pt x="787581" y="773875"/>
                  </a:lnTo>
                  <a:cubicBezTo>
                    <a:pt x="798224" y="771848"/>
                    <a:pt x="810889" y="771243"/>
                    <a:pt x="824356" y="772451"/>
                  </a:cubicBezTo>
                  <a:cubicBezTo>
                    <a:pt x="837822" y="773660"/>
                    <a:pt x="850178" y="776511"/>
                    <a:pt x="860290" y="780402"/>
                  </a:cubicBezTo>
                  <a:lnTo>
                    <a:pt x="863801" y="782123"/>
                  </a:lnTo>
                  <a:lnTo>
                    <a:pt x="862370" y="780734"/>
                  </a:lnTo>
                  <a:cubicBezTo>
                    <a:pt x="855293" y="772531"/>
                    <a:pt x="848436" y="761865"/>
                    <a:pt x="842750" y="749598"/>
                  </a:cubicBezTo>
                  <a:cubicBezTo>
                    <a:pt x="831377" y="725065"/>
                    <a:pt x="827915" y="701097"/>
                    <a:pt x="832720" y="687946"/>
                  </a:cubicBezTo>
                  <a:lnTo>
                    <a:pt x="834149" y="686217"/>
                  </a:lnTo>
                  <a:lnTo>
                    <a:pt x="836393" y="686244"/>
                  </a:lnTo>
                  <a:cubicBezTo>
                    <a:pt x="849534" y="691075"/>
                    <a:pt x="865588" y="709206"/>
                    <a:pt x="876961" y="733740"/>
                  </a:cubicBezTo>
                  <a:cubicBezTo>
                    <a:pt x="879804" y="739873"/>
                    <a:pt x="882152" y="745971"/>
                    <a:pt x="884001" y="751873"/>
                  </a:cubicBezTo>
                  <a:lnTo>
                    <a:pt x="887279" y="765632"/>
                  </a:lnTo>
                  <a:lnTo>
                    <a:pt x="893034" y="752496"/>
                  </a:lnTo>
                  <a:cubicBezTo>
                    <a:pt x="895905" y="747017"/>
                    <a:pt x="899302" y="741434"/>
                    <a:pt x="903192" y="735905"/>
                  </a:cubicBezTo>
                  <a:cubicBezTo>
                    <a:pt x="918752" y="713790"/>
                    <a:pt x="937778" y="698807"/>
                    <a:pt x="951569" y="696393"/>
                  </a:cubicBezTo>
                  <a:lnTo>
                    <a:pt x="953782" y="696766"/>
                  </a:lnTo>
                  <a:lnTo>
                    <a:pt x="954880" y="698723"/>
                  </a:lnTo>
                  <a:cubicBezTo>
                    <a:pt x="956074" y="705621"/>
                    <a:pt x="954751" y="714812"/>
                    <a:pt x="951186" y="725043"/>
                  </a:cubicBezTo>
                  <a:lnTo>
                    <a:pt x="937702" y="750636"/>
                  </a:lnTo>
                  <a:lnTo>
                    <a:pt x="948322" y="745515"/>
                  </a:lnTo>
                  <a:cubicBezTo>
                    <a:pt x="958811" y="742799"/>
                    <a:pt x="971410" y="741371"/>
                    <a:pt x="984927" y="741700"/>
                  </a:cubicBezTo>
                  <a:cubicBezTo>
                    <a:pt x="998443" y="742030"/>
                    <a:pt x="1010958" y="744070"/>
                    <a:pt x="1021302" y="747295"/>
                  </a:cubicBezTo>
                  <a:lnTo>
                    <a:pt x="1024918" y="748783"/>
                  </a:lnTo>
                  <a:lnTo>
                    <a:pt x="1023400" y="747491"/>
                  </a:lnTo>
                  <a:cubicBezTo>
                    <a:pt x="1015803" y="739766"/>
                    <a:pt x="1008267" y="729569"/>
                    <a:pt x="1001794" y="717698"/>
                  </a:cubicBezTo>
                  <a:cubicBezTo>
                    <a:pt x="995321" y="705828"/>
                    <a:pt x="990831" y="693970"/>
                    <a:pt x="988452" y="683400"/>
                  </a:cubicBezTo>
                  <a:lnTo>
                    <a:pt x="988005" y="665941"/>
                  </a:lnTo>
                  <a:lnTo>
                    <a:pt x="981208" y="660537"/>
                  </a:lnTo>
                  <a:lnTo>
                    <a:pt x="953816" y="618219"/>
                  </a:lnTo>
                  <a:lnTo>
                    <a:pt x="952830" y="618719"/>
                  </a:lnTo>
                  <a:lnTo>
                    <a:pt x="952460" y="618517"/>
                  </a:lnTo>
                  <a:lnTo>
                    <a:pt x="942295" y="638038"/>
                  </a:lnTo>
                  <a:cubicBezTo>
                    <a:pt x="937368" y="645253"/>
                    <a:pt x="931162" y="652643"/>
                    <a:pt x="923888" y="659709"/>
                  </a:cubicBezTo>
                  <a:cubicBezTo>
                    <a:pt x="904493" y="678551"/>
                    <a:pt x="883016" y="689741"/>
                    <a:pt x="869016" y="689553"/>
                  </a:cubicBezTo>
                  <a:lnTo>
                    <a:pt x="866912" y="688776"/>
                  </a:lnTo>
                  <a:lnTo>
                    <a:pt x="866195" y="686649"/>
                  </a:lnTo>
                  <a:cubicBezTo>
                    <a:pt x="866412" y="672650"/>
                    <a:pt x="878218" y="651506"/>
                    <a:pt x="897614" y="632663"/>
                  </a:cubicBezTo>
                  <a:cubicBezTo>
                    <a:pt x="907311" y="623242"/>
                    <a:pt x="917529" y="615734"/>
                    <a:pt x="927073" y="610605"/>
                  </a:cubicBezTo>
                  <a:lnTo>
                    <a:pt x="929452" y="609586"/>
                  </a:lnTo>
                  <a:lnTo>
                    <a:pt x="924716" y="608764"/>
                  </a:lnTo>
                  <a:lnTo>
                    <a:pt x="921443" y="609818"/>
                  </a:lnTo>
                  <a:lnTo>
                    <a:pt x="919327" y="609072"/>
                  </a:lnTo>
                  <a:lnTo>
                    <a:pt x="918580" y="606956"/>
                  </a:lnTo>
                  <a:lnTo>
                    <a:pt x="918661" y="606707"/>
                  </a:lnTo>
                  <a:lnTo>
                    <a:pt x="888761" y="593718"/>
                  </a:lnTo>
                  <a:lnTo>
                    <a:pt x="872318" y="580790"/>
                  </a:lnTo>
                  <a:lnTo>
                    <a:pt x="869321" y="580313"/>
                  </a:lnTo>
                  <a:cubicBezTo>
                    <a:pt x="859593" y="577450"/>
                    <a:pt x="850658" y="573804"/>
                    <a:pt x="842936" y="569716"/>
                  </a:cubicBezTo>
                  <a:lnTo>
                    <a:pt x="824604" y="557013"/>
                  </a:lnTo>
                  <a:lnTo>
                    <a:pt x="824058" y="557834"/>
                  </a:lnTo>
                  <a:lnTo>
                    <a:pt x="823481" y="557843"/>
                  </a:lnTo>
                  <a:lnTo>
                    <a:pt x="818992" y="607756"/>
                  </a:lnTo>
                  <a:cubicBezTo>
                    <a:pt x="811358" y="633698"/>
                    <a:pt x="798152" y="653997"/>
                    <a:pt x="785866" y="660712"/>
                  </a:cubicBezTo>
                  <a:lnTo>
                    <a:pt x="783651" y="661070"/>
                  </a:lnTo>
                  <a:lnTo>
                    <a:pt x="781982" y="659569"/>
                  </a:lnTo>
                  <a:cubicBezTo>
                    <a:pt x="775292" y="647270"/>
                    <a:pt x="775185" y="623054"/>
                    <a:pt x="782818" y="597112"/>
                  </a:cubicBezTo>
                  <a:cubicBezTo>
                    <a:pt x="786635" y="584142"/>
                    <a:pt x="791845" y="572581"/>
                    <a:pt x="797636" y="563425"/>
                  </a:cubicBezTo>
                  <a:lnTo>
                    <a:pt x="799208" y="561369"/>
                  </a:lnTo>
                  <a:lnTo>
                    <a:pt x="792576" y="563728"/>
                  </a:lnTo>
                  <a:cubicBezTo>
                    <a:pt x="782087" y="566445"/>
                    <a:pt x="769488" y="567872"/>
                    <a:pt x="755971" y="567543"/>
                  </a:cubicBezTo>
                  <a:cubicBezTo>
                    <a:pt x="728938" y="566884"/>
                    <a:pt x="705912" y="559381"/>
                    <a:pt x="696246" y="549252"/>
                  </a:cubicBezTo>
                  <a:lnTo>
                    <a:pt x="695327" y="547205"/>
                  </a:lnTo>
                  <a:lnTo>
                    <a:pt x="696345" y="545205"/>
                  </a:lnTo>
                  <a:cubicBezTo>
                    <a:pt x="706493" y="535560"/>
                    <a:pt x="729857" y="529188"/>
                    <a:pt x="756890" y="529847"/>
                  </a:cubicBezTo>
                  <a:cubicBezTo>
                    <a:pt x="770407" y="530177"/>
                    <a:pt x="782922" y="532217"/>
                    <a:pt x="793265" y="535441"/>
                  </a:cubicBezTo>
                  <a:lnTo>
                    <a:pt x="796881" y="536930"/>
                  </a:lnTo>
                  <a:lnTo>
                    <a:pt x="795364" y="535638"/>
                  </a:lnTo>
                  <a:cubicBezTo>
                    <a:pt x="787767" y="527912"/>
                    <a:pt x="780231" y="517716"/>
                    <a:pt x="773758" y="505845"/>
                  </a:cubicBezTo>
                  <a:cubicBezTo>
                    <a:pt x="767285" y="493975"/>
                    <a:pt x="762795" y="482117"/>
                    <a:pt x="760415" y="471547"/>
                  </a:cubicBezTo>
                  <a:lnTo>
                    <a:pt x="759969" y="454087"/>
                  </a:lnTo>
                  <a:lnTo>
                    <a:pt x="753171" y="448684"/>
                  </a:lnTo>
                  <a:lnTo>
                    <a:pt x="725779" y="406365"/>
                  </a:lnTo>
                  <a:lnTo>
                    <a:pt x="724794" y="406866"/>
                  </a:lnTo>
                  <a:lnTo>
                    <a:pt x="724423" y="406664"/>
                  </a:lnTo>
                  <a:lnTo>
                    <a:pt x="714259" y="426185"/>
                  </a:lnTo>
                  <a:cubicBezTo>
                    <a:pt x="709331" y="433400"/>
                    <a:pt x="703125" y="440790"/>
                    <a:pt x="695852" y="447856"/>
                  </a:cubicBezTo>
                  <a:cubicBezTo>
                    <a:pt x="676457" y="466698"/>
                    <a:pt x="654980" y="477888"/>
                    <a:pt x="640980" y="477700"/>
                  </a:cubicBezTo>
                  <a:lnTo>
                    <a:pt x="638875" y="476923"/>
                  </a:lnTo>
                  <a:lnTo>
                    <a:pt x="638159" y="474796"/>
                  </a:lnTo>
                  <a:cubicBezTo>
                    <a:pt x="638376" y="460797"/>
                    <a:pt x="650182" y="439652"/>
                    <a:pt x="669577" y="420810"/>
                  </a:cubicBezTo>
                  <a:cubicBezTo>
                    <a:pt x="679275" y="411389"/>
                    <a:pt x="689493" y="403881"/>
                    <a:pt x="699037" y="398751"/>
                  </a:cubicBezTo>
                  <a:lnTo>
                    <a:pt x="701415" y="397732"/>
                  </a:lnTo>
                  <a:lnTo>
                    <a:pt x="694480" y="396529"/>
                  </a:lnTo>
                  <a:cubicBezTo>
                    <a:pt x="684010" y="393741"/>
                    <a:pt x="672335" y="388793"/>
                    <a:pt x="660725" y="381865"/>
                  </a:cubicBezTo>
                  <a:cubicBezTo>
                    <a:pt x="637504" y="368007"/>
                    <a:pt x="621137" y="350158"/>
                    <a:pt x="617695" y="336587"/>
                  </a:cubicBezTo>
                  <a:lnTo>
                    <a:pt x="617901" y="334353"/>
                  </a:lnTo>
                  <a:lnTo>
                    <a:pt x="619770" y="333110"/>
                  </a:lnTo>
                  <a:cubicBezTo>
                    <a:pt x="633348" y="329697"/>
                    <a:pt x="656828" y="335628"/>
                    <a:pt x="680048" y="349485"/>
                  </a:cubicBezTo>
                  <a:cubicBezTo>
                    <a:pt x="691659" y="356414"/>
                    <a:pt x="701556" y="364341"/>
                    <a:pt x="708980" y="372232"/>
                  </a:cubicBezTo>
                  <a:lnTo>
                    <a:pt x="711398" y="375305"/>
                  </a:lnTo>
                  <a:lnTo>
                    <a:pt x="710711" y="373434"/>
                  </a:lnTo>
                  <a:cubicBezTo>
                    <a:pt x="707891" y="362973"/>
                    <a:pt x="706338" y="350388"/>
                    <a:pt x="706533" y="336869"/>
                  </a:cubicBezTo>
                  <a:cubicBezTo>
                    <a:pt x="706924" y="309831"/>
                    <a:pt x="714198" y="286733"/>
                    <a:pt x="724230" y="276967"/>
                  </a:cubicBezTo>
                  <a:lnTo>
                    <a:pt x="726268" y="276028"/>
                  </a:lnTo>
                  <a:lnTo>
                    <a:pt x="728278" y="277025"/>
                  </a:lnTo>
                  <a:cubicBezTo>
                    <a:pt x="738024" y="287077"/>
                    <a:pt x="744628" y="310376"/>
                    <a:pt x="744237" y="337414"/>
                  </a:cubicBezTo>
                  <a:cubicBezTo>
                    <a:pt x="744139" y="344174"/>
                    <a:pt x="743611" y="350687"/>
                    <a:pt x="742717" y="356808"/>
                  </a:cubicBezTo>
                  <a:lnTo>
                    <a:pt x="739705" y="370626"/>
                  </a:lnTo>
                  <a:lnTo>
                    <a:pt x="750587" y="361286"/>
                  </a:lnTo>
                  <a:cubicBezTo>
                    <a:pt x="755549" y="357593"/>
                    <a:pt x="761031" y="354036"/>
                    <a:pt x="766934" y="350741"/>
                  </a:cubicBezTo>
                  <a:cubicBezTo>
                    <a:pt x="790546" y="337561"/>
                    <a:pt x="814187" y="332311"/>
                    <a:pt x="827661" y="336116"/>
                  </a:cubicBezTo>
                  <a:lnTo>
                    <a:pt x="829493" y="337411"/>
                  </a:lnTo>
                  <a:lnTo>
                    <a:pt x="829634" y="339651"/>
                  </a:lnTo>
                  <a:cubicBezTo>
                    <a:pt x="825801" y="353117"/>
                    <a:pt x="808925" y="370485"/>
                    <a:pt x="785314" y="383666"/>
                  </a:cubicBezTo>
                  <a:cubicBezTo>
                    <a:pt x="773508" y="390256"/>
                    <a:pt x="761695" y="394864"/>
                    <a:pt x="751149" y="397348"/>
                  </a:cubicBezTo>
                  <a:lnTo>
                    <a:pt x="747787" y="397832"/>
                  </a:lnTo>
                  <a:lnTo>
                    <a:pt x="751408" y="399508"/>
                  </a:lnTo>
                  <a:cubicBezTo>
                    <a:pt x="760799" y="404911"/>
                    <a:pt x="770796" y="412711"/>
                    <a:pt x="780217" y="422409"/>
                  </a:cubicBezTo>
                  <a:cubicBezTo>
                    <a:pt x="799060" y="441805"/>
                    <a:pt x="810249" y="463281"/>
                    <a:pt x="810061" y="477280"/>
                  </a:cubicBezTo>
                  <a:lnTo>
                    <a:pt x="809284" y="479386"/>
                  </a:lnTo>
                  <a:lnTo>
                    <a:pt x="807157" y="480102"/>
                  </a:lnTo>
                  <a:lnTo>
                    <a:pt x="799377" y="477470"/>
                  </a:lnTo>
                  <a:lnTo>
                    <a:pt x="806864" y="487793"/>
                  </a:lnTo>
                  <a:cubicBezTo>
                    <a:pt x="810100" y="493728"/>
                    <a:pt x="812840" y="499660"/>
                    <a:pt x="815069" y="505430"/>
                  </a:cubicBezTo>
                  <a:lnTo>
                    <a:pt x="819236" y="518946"/>
                  </a:lnTo>
                  <a:lnTo>
                    <a:pt x="824124" y="505463"/>
                  </a:lnTo>
                  <a:cubicBezTo>
                    <a:pt x="826632" y="499809"/>
                    <a:pt x="829658" y="494017"/>
                    <a:pt x="833180" y="488247"/>
                  </a:cubicBezTo>
                  <a:cubicBezTo>
                    <a:pt x="847268" y="465165"/>
                    <a:pt x="865278" y="448976"/>
                    <a:pt x="878883" y="445669"/>
                  </a:cubicBezTo>
                  <a:lnTo>
                    <a:pt x="881115" y="445897"/>
                  </a:lnTo>
                  <a:lnTo>
                    <a:pt x="882339" y="447778"/>
                  </a:lnTo>
                  <a:lnTo>
                    <a:pt x="882260" y="448831"/>
                  </a:lnTo>
                  <a:lnTo>
                    <a:pt x="901130" y="423682"/>
                  </a:lnTo>
                  <a:lnTo>
                    <a:pt x="903127" y="422037"/>
                  </a:lnTo>
                  <a:lnTo>
                    <a:pt x="896133" y="422828"/>
                  </a:lnTo>
                  <a:cubicBezTo>
                    <a:pt x="885301" y="423089"/>
                    <a:pt x="872707" y="421616"/>
                    <a:pt x="859619" y="418222"/>
                  </a:cubicBezTo>
                  <a:cubicBezTo>
                    <a:pt x="833443" y="411436"/>
                    <a:pt x="812726" y="398896"/>
                    <a:pt x="805615" y="386836"/>
                  </a:cubicBezTo>
                  <a:lnTo>
                    <a:pt x="805185" y="384633"/>
                  </a:lnTo>
                  <a:lnTo>
                    <a:pt x="806631" y="382917"/>
                  </a:lnTo>
                  <a:cubicBezTo>
                    <a:pt x="812668" y="379374"/>
                    <a:pt x="821737" y="377379"/>
                    <a:pt x="832569" y="377118"/>
                  </a:cubicBezTo>
                  <a:lnTo>
                    <a:pt x="855132" y="379963"/>
                  </a:lnTo>
                  <a:lnTo>
                    <a:pt x="848982" y="367393"/>
                  </a:lnTo>
                  <a:cubicBezTo>
                    <a:pt x="846205" y="356920"/>
                    <a:pt x="844704" y="344330"/>
                    <a:pt x="844956" y="330811"/>
                  </a:cubicBezTo>
                  <a:cubicBezTo>
                    <a:pt x="845208" y="317293"/>
                    <a:pt x="847177" y="304767"/>
                    <a:pt x="850341" y="294404"/>
                  </a:cubicBezTo>
                  <a:lnTo>
                    <a:pt x="851313" y="292006"/>
                  </a:lnTo>
                  <a:lnTo>
                    <a:pt x="845541" y="296035"/>
                  </a:lnTo>
                  <a:cubicBezTo>
                    <a:pt x="836143" y="301428"/>
                    <a:pt x="824370" y="306136"/>
                    <a:pt x="811247" y="309392"/>
                  </a:cubicBezTo>
                  <a:cubicBezTo>
                    <a:pt x="785001" y="315903"/>
                    <a:pt x="760812" y="314754"/>
                    <a:pt x="748812" y="307542"/>
                  </a:cubicBezTo>
                  <a:lnTo>
                    <a:pt x="747385" y="305810"/>
                  </a:lnTo>
                  <a:lnTo>
                    <a:pt x="747837" y="303612"/>
                  </a:lnTo>
                  <a:cubicBezTo>
                    <a:pt x="755074" y="291627"/>
                    <a:pt x="775922" y="279305"/>
                    <a:pt x="802168" y="272794"/>
                  </a:cubicBezTo>
                  <a:cubicBezTo>
                    <a:pt x="815291" y="269538"/>
                    <a:pt x="827899" y="268198"/>
                    <a:pt x="838728" y="268572"/>
                  </a:cubicBezTo>
                  <a:lnTo>
                    <a:pt x="842609" y="269052"/>
                  </a:lnTo>
                  <a:lnTo>
                    <a:pt x="840803" y="268207"/>
                  </a:lnTo>
                  <a:cubicBezTo>
                    <a:pt x="831434" y="262765"/>
                    <a:pt x="821471" y="254923"/>
                    <a:pt x="812090" y="245187"/>
                  </a:cubicBezTo>
                  <a:cubicBezTo>
                    <a:pt x="793328" y="225713"/>
                    <a:pt x="782228" y="204190"/>
                    <a:pt x="782475" y="190191"/>
                  </a:cubicBezTo>
                  <a:lnTo>
                    <a:pt x="783261" y="1880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136DBC21-EF8F-4971-9A1A-1AC73AFF63CF}"/>
                </a:ext>
              </a:extLst>
            </p:cNvPr>
            <p:cNvGrpSpPr/>
            <p:nvPr/>
          </p:nvGrpSpPr>
          <p:grpSpPr>
            <a:xfrm>
              <a:off x="279396" y="1896485"/>
              <a:ext cx="2796719" cy="4058442"/>
              <a:chOff x="279396" y="1346736"/>
              <a:chExt cx="3175557" cy="4608191"/>
            </a:xfrm>
          </p:grpSpPr>
          <p:sp>
            <p:nvSpPr>
              <p:cNvPr id="832" name="楕円 831">
                <a:extLst>
                  <a:ext uri="{FF2B5EF4-FFF2-40B4-BE49-F238E27FC236}">
                    <a16:creationId xmlns:a16="http://schemas.microsoft.com/office/drawing/2014/main" id="{E29EB71C-1490-4B82-A8E1-31092F7F33FA}"/>
                  </a:ext>
                </a:extLst>
              </p:cNvPr>
              <p:cNvSpPr/>
              <p:nvPr/>
            </p:nvSpPr>
            <p:spPr>
              <a:xfrm>
                <a:off x="1013855" y="5511264"/>
                <a:ext cx="1805828" cy="443663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33" name="グループ化 832">
                <a:extLst>
                  <a:ext uri="{FF2B5EF4-FFF2-40B4-BE49-F238E27FC236}">
                    <a16:creationId xmlns:a16="http://schemas.microsoft.com/office/drawing/2014/main" id="{FB26DABA-258A-4BF8-BE02-EC3D3580E265}"/>
                  </a:ext>
                </a:extLst>
              </p:cNvPr>
              <p:cNvGrpSpPr/>
              <p:nvPr/>
            </p:nvGrpSpPr>
            <p:grpSpPr>
              <a:xfrm>
                <a:off x="1143718" y="1526802"/>
                <a:ext cx="1427585" cy="2430249"/>
                <a:chOff x="1143718" y="1526802"/>
                <a:chExt cx="1427585" cy="2430249"/>
              </a:xfrm>
              <a:solidFill>
                <a:schemeClr val="tx1"/>
              </a:solidFill>
            </p:grpSpPr>
            <p:sp>
              <p:nvSpPr>
                <p:cNvPr id="835" name="フリーフォーム: 図形 834">
                  <a:extLst>
                    <a:ext uri="{FF2B5EF4-FFF2-40B4-BE49-F238E27FC236}">
                      <a16:creationId xmlns:a16="http://schemas.microsoft.com/office/drawing/2014/main" id="{CF29DA40-73F1-45A9-9D34-E2790C613089}"/>
                    </a:ext>
                  </a:extLst>
                </p:cNvPr>
                <p:cNvSpPr/>
                <p:nvPr/>
              </p:nvSpPr>
              <p:spPr>
                <a:xfrm rot="678279" flipH="1">
                  <a:off x="1822632" y="1724771"/>
                  <a:ext cx="168463" cy="1625011"/>
                </a:xfrm>
                <a:custGeom>
                  <a:avLst/>
                  <a:gdLst>
                    <a:gd name="connsiteX0" fmla="*/ 248528 w 248528"/>
                    <a:gd name="connsiteY0" fmla="*/ 8252 h 1918504"/>
                    <a:gd name="connsiteX1" fmla="*/ 81305 w 248528"/>
                    <a:gd name="connsiteY1" fmla="*/ 757477 h 1918504"/>
                    <a:gd name="connsiteX2" fmla="*/ 72918 w 248528"/>
                    <a:gd name="connsiteY2" fmla="*/ 755469 h 1918504"/>
                    <a:gd name="connsiteX3" fmla="*/ 90730 w 248528"/>
                    <a:gd name="connsiteY3" fmla="*/ 1918504 h 1918504"/>
                    <a:gd name="connsiteX4" fmla="*/ 0 w 248528"/>
                    <a:gd name="connsiteY4" fmla="*/ 1918504 h 1918504"/>
                    <a:gd name="connsiteX5" fmla="*/ 18213 w 248528"/>
                    <a:gd name="connsiteY5" fmla="*/ 729290 h 1918504"/>
                    <a:gd name="connsiteX6" fmla="*/ 27426 w 248528"/>
                    <a:gd name="connsiteY6" fmla="*/ 729290 h 1918504"/>
                    <a:gd name="connsiteX7" fmla="*/ 214074 w 248528"/>
                    <a:gd name="connsiteY7" fmla="*/ 0 h 1918504"/>
                    <a:gd name="connsiteX0" fmla="*/ 248528 w 248528"/>
                    <a:gd name="connsiteY0" fmla="*/ 8252 h 1918504"/>
                    <a:gd name="connsiteX1" fmla="*/ 81305 w 248528"/>
                    <a:gd name="connsiteY1" fmla="*/ 757477 h 1918504"/>
                    <a:gd name="connsiteX2" fmla="*/ 72918 w 248528"/>
                    <a:gd name="connsiteY2" fmla="*/ 755469 h 1918504"/>
                    <a:gd name="connsiteX3" fmla="*/ 90730 w 248528"/>
                    <a:gd name="connsiteY3" fmla="*/ 1918504 h 1918504"/>
                    <a:gd name="connsiteX4" fmla="*/ 0 w 248528"/>
                    <a:gd name="connsiteY4" fmla="*/ 1918504 h 1918504"/>
                    <a:gd name="connsiteX5" fmla="*/ 18213 w 248528"/>
                    <a:gd name="connsiteY5" fmla="*/ 729290 h 1918504"/>
                    <a:gd name="connsiteX6" fmla="*/ 214074 w 248528"/>
                    <a:gd name="connsiteY6" fmla="*/ 0 h 1918504"/>
                    <a:gd name="connsiteX7" fmla="*/ 248528 w 248528"/>
                    <a:gd name="connsiteY7" fmla="*/ 8252 h 1918504"/>
                    <a:gd name="connsiteX0" fmla="*/ 248528 w 248528"/>
                    <a:gd name="connsiteY0" fmla="*/ 8252 h 1918504"/>
                    <a:gd name="connsiteX1" fmla="*/ 81305 w 248528"/>
                    <a:gd name="connsiteY1" fmla="*/ 757477 h 1918504"/>
                    <a:gd name="connsiteX2" fmla="*/ 90730 w 248528"/>
                    <a:gd name="connsiteY2" fmla="*/ 1918504 h 1918504"/>
                    <a:gd name="connsiteX3" fmla="*/ 0 w 248528"/>
                    <a:gd name="connsiteY3" fmla="*/ 1918504 h 1918504"/>
                    <a:gd name="connsiteX4" fmla="*/ 18213 w 248528"/>
                    <a:gd name="connsiteY4" fmla="*/ 729290 h 1918504"/>
                    <a:gd name="connsiteX5" fmla="*/ 214074 w 248528"/>
                    <a:gd name="connsiteY5" fmla="*/ 0 h 1918504"/>
                    <a:gd name="connsiteX6" fmla="*/ 248528 w 248528"/>
                    <a:gd name="connsiteY6" fmla="*/ 8252 h 1918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8528" h="1918504">
                      <a:moveTo>
                        <a:pt x="248528" y="8252"/>
                      </a:moveTo>
                      <a:lnTo>
                        <a:pt x="81305" y="757477"/>
                      </a:lnTo>
                      <a:cubicBezTo>
                        <a:pt x="84447" y="1144486"/>
                        <a:pt x="87588" y="1531495"/>
                        <a:pt x="90730" y="1918504"/>
                      </a:cubicBezTo>
                      <a:lnTo>
                        <a:pt x="0" y="1918504"/>
                      </a:lnTo>
                      <a:lnTo>
                        <a:pt x="18213" y="729290"/>
                      </a:lnTo>
                      <a:lnTo>
                        <a:pt x="214074" y="0"/>
                      </a:lnTo>
                      <a:lnTo>
                        <a:pt x="248528" y="8252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6" name="フリーフォーム: 図形 835">
                  <a:extLst>
                    <a:ext uri="{FF2B5EF4-FFF2-40B4-BE49-F238E27FC236}">
                      <a16:creationId xmlns:a16="http://schemas.microsoft.com/office/drawing/2014/main" id="{2E576D90-0B5C-4A05-9591-BE4CAD85A785}"/>
                    </a:ext>
                  </a:extLst>
                </p:cNvPr>
                <p:cNvSpPr/>
                <p:nvPr/>
              </p:nvSpPr>
              <p:spPr>
                <a:xfrm rot="2087220" flipH="1">
                  <a:off x="2230387" y="2038547"/>
                  <a:ext cx="340916" cy="1918504"/>
                </a:xfrm>
                <a:custGeom>
                  <a:avLst/>
                  <a:gdLst>
                    <a:gd name="connsiteX0" fmla="*/ 248528 w 248528"/>
                    <a:gd name="connsiteY0" fmla="*/ 8252 h 1918504"/>
                    <a:gd name="connsiteX1" fmla="*/ 81305 w 248528"/>
                    <a:gd name="connsiteY1" fmla="*/ 757477 h 1918504"/>
                    <a:gd name="connsiteX2" fmla="*/ 72918 w 248528"/>
                    <a:gd name="connsiteY2" fmla="*/ 755469 h 1918504"/>
                    <a:gd name="connsiteX3" fmla="*/ 90730 w 248528"/>
                    <a:gd name="connsiteY3" fmla="*/ 1918504 h 1918504"/>
                    <a:gd name="connsiteX4" fmla="*/ 0 w 248528"/>
                    <a:gd name="connsiteY4" fmla="*/ 1918504 h 1918504"/>
                    <a:gd name="connsiteX5" fmla="*/ 18213 w 248528"/>
                    <a:gd name="connsiteY5" fmla="*/ 729290 h 1918504"/>
                    <a:gd name="connsiteX6" fmla="*/ 27426 w 248528"/>
                    <a:gd name="connsiteY6" fmla="*/ 729290 h 1918504"/>
                    <a:gd name="connsiteX7" fmla="*/ 214074 w 248528"/>
                    <a:gd name="connsiteY7" fmla="*/ 0 h 1918504"/>
                    <a:gd name="connsiteX0" fmla="*/ 248528 w 248528"/>
                    <a:gd name="connsiteY0" fmla="*/ 8252 h 1918504"/>
                    <a:gd name="connsiteX1" fmla="*/ 81305 w 248528"/>
                    <a:gd name="connsiteY1" fmla="*/ 757477 h 1918504"/>
                    <a:gd name="connsiteX2" fmla="*/ 72918 w 248528"/>
                    <a:gd name="connsiteY2" fmla="*/ 755469 h 1918504"/>
                    <a:gd name="connsiteX3" fmla="*/ 90730 w 248528"/>
                    <a:gd name="connsiteY3" fmla="*/ 1918504 h 1918504"/>
                    <a:gd name="connsiteX4" fmla="*/ 0 w 248528"/>
                    <a:gd name="connsiteY4" fmla="*/ 1918504 h 1918504"/>
                    <a:gd name="connsiteX5" fmla="*/ 18213 w 248528"/>
                    <a:gd name="connsiteY5" fmla="*/ 729290 h 1918504"/>
                    <a:gd name="connsiteX6" fmla="*/ 214074 w 248528"/>
                    <a:gd name="connsiteY6" fmla="*/ 0 h 1918504"/>
                    <a:gd name="connsiteX7" fmla="*/ 248528 w 248528"/>
                    <a:gd name="connsiteY7" fmla="*/ 8252 h 1918504"/>
                    <a:gd name="connsiteX0" fmla="*/ 248528 w 248528"/>
                    <a:gd name="connsiteY0" fmla="*/ 8252 h 1918504"/>
                    <a:gd name="connsiteX1" fmla="*/ 81305 w 248528"/>
                    <a:gd name="connsiteY1" fmla="*/ 757477 h 1918504"/>
                    <a:gd name="connsiteX2" fmla="*/ 90730 w 248528"/>
                    <a:gd name="connsiteY2" fmla="*/ 1918504 h 1918504"/>
                    <a:gd name="connsiteX3" fmla="*/ 0 w 248528"/>
                    <a:gd name="connsiteY3" fmla="*/ 1918504 h 1918504"/>
                    <a:gd name="connsiteX4" fmla="*/ 18213 w 248528"/>
                    <a:gd name="connsiteY4" fmla="*/ 729290 h 1918504"/>
                    <a:gd name="connsiteX5" fmla="*/ 214074 w 248528"/>
                    <a:gd name="connsiteY5" fmla="*/ 0 h 1918504"/>
                    <a:gd name="connsiteX6" fmla="*/ 248528 w 248528"/>
                    <a:gd name="connsiteY6" fmla="*/ 8252 h 1918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8528" h="1918504">
                      <a:moveTo>
                        <a:pt x="248528" y="8252"/>
                      </a:moveTo>
                      <a:lnTo>
                        <a:pt x="81305" y="757477"/>
                      </a:lnTo>
                      <a:cubicBezTo>
                        <a:pt x="84447" y="1144486"/>
                        <a:pt x="87588" y="1531495"/>
                        <a:pt x="90730" y="1918504"/>
                      </a:cubicBezTo>
                      <a:lnTo>
                        <a:pt x="0" y="1918504"/>
                      </a:lnTo>
                      <a:lnTo>
                        <a:pt x="18213" y="729290"/>
                      </a:lnTo>
                      <a:lnTo>
                        <a:pt x="214074" y="0"/>
                      </a:lnTo>
                      <a:lnTo>
                        <a:pt x="248528" y="8252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7" name="フリーフォーム: 図形 836">
                  <a:extLst>
                    <a:ext uri="{FF2B5EF4-FFF2-40B4-BE49-F238E27FC236}">
                      <a16:creationId xmlns:a16="http://schemas.microsoft.com/office/drawing/2014/main" id="{EF0F5F1D-1413-4CBB-81C0-0F0EE0DF2F0F}"/>
                    </a:ext>
                  </a:extLst>
                </p:cNvPr>
                <p:cNvSpPr/>
                <p:nvPr/>
              </p:nvSpPr>
              <p:spPr>
                <a:xfrm rot="19148574">
                  <a:off x="1143718" y="2038547"/>
                  <a:ext cx="248528" cy="1918504"/>
                </a:xfrm>
                <a:custGeom>
                  <a:avLst/>
                  <a:gdLst>
                    <a:gd name="connsiteX0" fmla="*/ 248528 w 248528"/>
                    <a:gd name="connsiteY0" fmla="*/ 8252 h 1918504"/>
                    <a:gd name="connsiteX1" fmla="*/ 81305 w 248528"/>
                    <a:gd name="connsiteY1" fmla="*/ 757477 h 1918504"/>
                    <a:gd name="connsiteX2" fmla="*/ 72918 w 248528"/>
                    <a:gd name="connsiteY2" fmla="*/ 755469 h 1918504"/>
                    <a:gd name="connsiteX3" fmla="*/ 90730 w 248528"/>
                    <a:gd name="connsiteY3" fmla="*/ 1918504 h 1918504"/>
                    <a:gd name="connsiteX4" fmla="*/ 0 w 248528"/>
                    <a:gd name="connsiteY4" fmla="*/ 1918504 h 1918504"/>
                    <a:gd name="connsiteX5" fmla="*/ 18213 w 248528"/>
                    <a:gd name="connsiteY5" fmla="*/ 729290 h 1918504"/>
                    <a:gd name="connsiteX6" fmla="*/ 27426 w 248528"/>
                    <a:gd name="connsiteY6" fmla="*/ 729290 h 1918504"/>
                    <a:gd name="connsiteX7" fmla="*/ 214074 w 248528"/>
                    <a:gd name="connsiteY7" fmla="*/ 0 h 1918504"/>
                    <a:gd name="connsiteX0" fmla="*/ 248528 w 248528"/>
                    <a:gd name="connsiteY0" fmla="*/ 8252 h 1918504"/>
                    <a:gd name="connsiteX1" fmla="*/ 81305 w 248528"/>
                    <a:gd name="connsiteY1" fmla="*/ 757477 h 1918504"/>
                    <a:gd name="connsiteX2" fmla="*/ 72918 w 248528"/>
                    <a:gd name="connsiteY2" fmla="*/ 755469 h 1918504"/>
                    <a:gd name="connsiteX3" fmla="*/ 90730 w 248528"/>
                    <a:gd name="connsiteY3" fmla="*/ 1918504 h 1918504"/>
                    <a:gd name="connsiteX4" fmla="*/ 0 w 248528"/>
                    <a:gd name="connsiteY4" fmla="*/ 1918504 h 1918504"/>
                    <a:gd name="connsiteX5" fmla="*/ 18213 w 248528"/>
                    <a:gd name="connsiteY5" fmla="*/ 729290 h 1918504"/>
                    <a:gd name="connsiteX6" fmla="*/ 214074 w 248528"/>
                    <a:gd name="connsiteY6" fmla="*/ 0 h 1918504"/>
                    <a:gd name="connsiteX7" fmla="*/ 248528 w 248528"/>
                    <a:gd name="connsiteY7" fmla="*/ 8252 h 1918504"/>
                    <a:gd name="connsiteX0" fmla="*/ 248528 w 248528"/>
                    <a:gd name="connsiteY0" fmla="*/ 8252 h 1918504"/>
                    <a:gd name="connsiteX1" fmla="*/ 81305 w 248528"/>
                    <a:gd name="connsiteY1" fmla="*/ 757477 h 1918504"/>
                    <a:gd name="connsiteX2" fmla="*/ 90730 w 248528"/>
                    <a:gd name="connsiteY2" fmla="*/ 1918504 h 1918504"/>
                    <a:gd name="connsiteX3" fmla="*/ 0 w 248528"/>
                    <a:gd name="connsiteY3" fmla="*/ 1918504 h 1918504"/>
                    <a:gd name="connsiteX4" fmla="*/ 18213 w 248528"/>
                    <a:gd name="connsiteY4" fmla="*/ 729290 h 1918504"/>
                    <a:gd name="connsiteX5" fmla="*/ 214074 w 248528"/>
                    <a:gd name="connsiteY5" fmla="*/ 0 h 1918504"/>
                    <a:gd name="connsiteX6" fmla="*/ 248528 w 248528"/>
                    <a:gd name="connsiteY6" fmla="*/ 8252 h 1918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8528" h="1918504">
                      <a:moveTo>
                        <a:pt x="248528" y="8252"/>
                      </a:moveTo>
                      <a:lnTo>
                        <a:pt x="81305" y="757477"/>
                      </a:lnTo>
                      <a:cubicBezTo>
                        <a:pt x="84447" y="1144486"/>
                        <a:pt x="87588" y="1531495"/>
                        <a:pt x="90730" y="1918504"/>
                      </a:cubicBezTo>
                      <a:lnTo>
                        <a:pt x="0" y="1918504"/>
                      </a:lnTo>
                      <a:lnTo>
                        <a:pt x="18213" y="729290"/>
                      </a:lnTo>
                      <a:lnTo>
                        <a:pt x="214074" y="0"/>
                      </a:lnTo>
                      <a:lnTo>
                        <a:pt x="248528" y="8252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8" name="フリーフォーム: 図形 837">
                  <a:extLst>
                    <a:ext uri="{FF2B5EF4-FFF2-40B4-BE49-F238E27FC236}">
                      <a16:creationId xmlns:a16="http://schemas.microsoft.com/office/drawing/2014/main" id="{10A01749-313B-4560-9491-0F79B6952CC2}"/>
                    </a:ext>
                  </a:extLst>
                </p:cNvPr>
                <p:cNvSpPr/>
                <p:nvPr/>
              </p:nvSpPr>
              <p:spPr>
                <a:xfrm rot="1214012" flipH="1">
                  <a:off x="2149095" y="1526802"/>
                  <a:ext cx="214945" cy="1758289"/>
                </a:xfrm>
                <a:custGeom>
                  <a:avLst/>
                  <a:gdLst>
                    <a:gd name="connsiteX0" fmla="*/ 248528 w 248528"/>
                    <a:gd name="connsiteY0" fmla="*/ 8252 h 1918504"/>
                    <a:gd name="connsiteX1" fmla="*/ 81305 w 248528"/>
                    <a:gd name="connsiteY1" fmla="*/ 757477 h 1918504"/>
                    <a:gd name="connsiteX2" fmla="*/ 72918 w 248528"/>
                    <a:gd name="connsiteY2" fmla="*/ 755469 h 1918504"/>
                    <a:gd name="connsiteX3" fmla="*/ 90730 w 248528"/>
                    <a:gd name="connsiteY3" fmla="*/ 1918504 h 1918504"/>
                    <a:gd name="connsiteX4" fmla="*/ 0 w 248528"/>
                    <a:gd name="connsiteY4" fmla="*/ 1918504 h 1918504"/>
                    <a:gd name="connsiteX5" fmla="*/ 18213 w 248528"/>
                    <a:gd name="connsiteY5" fmla="*/ 729290 h 1918504"/>
                    <a:gd name="connsiteX6" fmla="*/ 27426 w 248528"/>
                    <a:gd name="connsiteY6" fmla="*/ 729290 h 1918504"/>
                    <a:gd name="connsiteX7" fmla="*/ 214074 w 248528"/>
                    <a:gd name="connsiteY7" fmla="*/ 0 h 1918504"/>
                    <a:gd name="connsiteX0" fmla="*/ 248528 w 248528"/>
                    <a:gd name="connsiteY0" fmla="*/ 8252 h 1918504"/>
                    <a:gd name="connsiteX1" fmla="*/ 81305 w 248528"/>
                    <a:gd name="connsiteY1" fmla="*/ 757477 h 1918504"/>
                    <a:gd name="connsiteX2" fmla="*/ 72918 w 248528"/>
                    <a:gd name="connsiteY2" fmla="*/ 755469 h 1918504"/>
                    <a:gd name="connsiteX3" fmla="*/ 90730 w 248528"/>
                    <a:gd name="connsiteY3" fmla="*/ 1918504 h 1918504"/>
                    <a:gd name="connsiteX4" fmla="*/ 0 w 248528"/>
                    <a:gd name="connsiteY4" fmla="*/ 1918504 h 1918504"/>
                    <a:gd name="connsiteX5" fmla="*/ 18213 w 248528"/>
                    <a:gd name="connsiteY5" fmla="*/ 729290 h 1918504"/>
                    <a:gd name="connsiteX6" fmla="*/ 214074 w 248528"/>
                    <a:gd name="connsiteY6" fmla="*/ 0 h 1918504"/>
                    <a:gd name="connsiteX7" fmla="*/ 248528 w 248528"/>
                    <a:gd name="connsiteY7" fmla="*/ 8252 h 1918504"/>
                    <a:gd name="connsiteX0" fmla="*/ 248528 w 248528"/>
                    <a:gd name="connsiteY0" fmla="*/ 8252 h 1918504"/>
                    <a:gd name="connsiteX1" fmla="*/ 81305 w 248528"/>
                    <a:gd name="connsiteY1" fmla="*/ 757477 h 1918504"/>
                    <a:gd name="connsiteX2" fmla="*/ 90730 w 248528"/>
                    <a:gd name="connsiteY2" fmla="*/ 1918504 h 1918504"/>
                    <a:gd name="connsiteX3" fmla="*/ 0 w 248528"/>
                    <a:gd name="connsiteY3" fmla="*/ 1918504 h 1918504"/>
                    <a:gd name="connsiteX4" fmla="*/ 18213 w 248528"/>
                    <a:gd name="connsiteY4" fmla="*/ 729290 h 1918504"/>
                    <a:gd name="connsiteX5" fmla="*/ 214074 w 248528"/>
                    <a:gd name="connsiteY5" fmla="*/ 0 h 1918504"/>
                    <a:gd name="connsiteX6" fmla="*/ 248528 w 248528"/>
                    <a:gd name="connsiteY6" fmla="*/ 8252 h 1918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8528" h="1918504">
                      <a:moveTo>
                        <a:pt x="248528" y="8252"/>
                      </a:moveTo>
                      <a:lnTo>
                        <a:pt x="81305" y="757477"/>
                      </a:lnTo>
                      <a:cubicBezTo>
                        <a:pt x="84447" y="1144486"/>
                        <a:pt x="87588" y="1531495"/>
                        <a:pt x="90730" y="1918504"/>
                      </a:cubicBezTo>
                      <a:lnTo>
                        <a:pt x="0" y="1918504"/>
                      </a:lnTo>
                      <a:lnTo>
                        <a:pt x="18213" y="729290"/>
                      </a:lnTo>
                      <a:lnTo>
                        <a:pt x="214074" y="0"/>
                      </a:lnTo>
                      <a:lnTo>
                        <a:pt x="248528" y="8252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9" name="フリーフォーム: 図形 838">
                  <a:extLst>
                    <a:ext uri="{FF2B5EF4-FFF2-40B4-BE49-F238E27FC236}">
                      <a16:creationId xmlns:a16="http://schemas.microsoft.com/office/drawing/2014/main" id="{B6CD0533-87E1-48AD-9321-532A71283323}"/>
                    </a:ext>
                  </a:extLst>
                </p:cNvPr>
                <p:cNvSpPr/>
                <p:nvPr/>
              </p:nvSpPr>
              <p:spPr>
                <a:xfrm rot="19693522">
                  <a:off x="1294668" y="1658687"/>
                  <a:ext cx="229816" cy="1555344"/>
                </a:xfrm>
                <a:custGeom>
                  <a:avLst/>
                  <a:gdLst>
                    <a:gd name="connsiteX0" fmla="*/ 248528 w 248528"/>
                    <a:gd name="connsiteY0" fmla="*/ 8252 h 1918504"/>
                    <a:gd name="connsiteX1" fmla="*/ 81305 w 248528"/>
                    <a:gd name="connsiteY1" fmla="*/ 757477 h 1918504"/>
                    <a:gd name="connsiteX2" fmla="*/ 72918 w 248528"/>
                    <a:gd name="connsiteY2" fmla="*/ 755469 h 1918504"/>
                    <a:gd name="connsiteX3" fmla="*/ 90730 w 248528"/>
                    <a:gd name="connsiteY3" fmla="*/ 1918504 h 1918504"/>
                    <a:gd name="connsiteX4" fmla="*/ 0 w 248528"/>
                    <a:gd name="connsiteY4" fmla="*/ 1918504 h 1918504"/>
                    <a:gd name="connsiteX5" fmla="*/ 18213 w 248528"/>
                    <a:gd name="connsiteY5" fmla="*/ 729290 h 1918504"/>
                    <a:gd name="connsiteX6" fmla="*/ 27426 w 248528"/>
                    <a:gd name="connsiteY6" fmla="*/ 729290 h 1918504"/>
                    <a:gd name="connsiteX7" fmla="*/ 214074 w 248528"/>
                    <a:gd name="connsiteY7" fmla="*/ 0 h 1918504"/>
                    <a:gd name="connsiteX0" fmla="*/ 248528 w 248528"/>
                    <a:gd name="connsiteY0" fmla="*/ 8252 h 1918504"/>
                    <a:gd name="connsiteX1" fmla="*/ 81305 w 248528"/>
                    <a:gd name="connsiteY1" fmla="*/ 757477 h 1918504"/>
                    <a:gd name="connsiteX2" fmla="*/ 72918 w 248528"/>
                    <a:gd name="connsiteY2" fmla="*/ 755469 h 1918504"/>
                    <a:gd name="connsiteX3" fmla="*/ 90730 w 248528"/>
                    <a:gd name="connsiteY3" fmla="*/ 1918504 h 1918504"/>
                    <a:gd name="connsiteX4" fmla="*/ 0 w 248528"/>
                    <a:gd name="connsiteY4" fmla="*/ 1918504 h 1918504"/>
                    <a:gd name="connsiteX5" fmla="*/ 18213 w 248528"/>
                    <a:gd name="connsiteY5" fmla="*/ 729290 h 1918504"/>
                    <a:gd name="connsiteX6" fmla="*/ 214074 w 248528"/>
                    <a:gd name="connsiteY6" fmla="*/ 0 h 1918504"/>
                    <a:gd name="connsiteX7" fmla="*/ 248528 w 248528"/>
                    <a:gd name="connsiteY7" fmla="*/ 8252 h 1918504"/>
                    <a:gd name="connsiteX0" fmla="*/ 248528 w 248528"/>
                    <a:gd name="connsiteY0" fmla="*/ 8252 h 1918504"/>
                    <a:gd name="connsiteX1" fmla="*/ 81305 w 248528"/>
                    <a:gd name="connsiteY1" fmla="*/ 757477 h 1918504"/>
                    <a:gd name="connsiteX2" fmla="*/ 90730 w 248528"/>
                    <a:gd name="connsiteY2" fmla="*/ 1918504 h 1918504"/>
                    <a:gd name="connsiteX3" fmla="*/ 0 w 248528"/>
                    <a:gd name="connsiteY3" fmla="*/ 1918504 h 1918504"/>
                    <a:gd name="connsiteX4" fmla="*/ 18213 w 248528"/>
                    <a:gd name="connsiteY4" fmla="*/ 729290 h 1918504"/>
                    <a:gd name="connsiteX5" fmla="*/ 214074 w 248528"/>
                    <a:gd name="connsiteY5" fmla="*/ 0 h 1918504"/>
                    <a:gd name="connsiteX6" fmla="*/ 248528 w 248528"/>
                    <a:gd name="connsiteY6" fmla="*/ 8252 h 1918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8528" h="1918504">
                      <a:moveTo>
                        <a:pt x="248528" y="8252"/>
                      </a:moveTo>
                      <a:lnTo>
                        <a:pt x="81305" y="757477"/>
                      </a:lnTo>
                      <a:cubicBezTo>
                        <a:pt x="84447" y="1144486"/>
                        <a:pt x="87588" y="1531495"/>
                        <a:pt x="90730" y="1918504"/>
                      </a:cubicBezTo>
                      <a:lnTo>
                        <a:pt x="0" y="1918504"/>
                      </a:lnTo>
                      <a:lnTo>
                        <a:pt x="18213" y="729290"/>
                      </a:lnTo>
                      <a:lnTo>
                        <a:pt x="214074" y="0"/>
                      </a:lnTo>
                      <a:lnTo>
                        <a:pt x="248528" y="8252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34" name="フリーフォーム: 図形 833">
                <a:extLst>
                  <a:ext uri="{FF2B5EF4-FFF2-40B4-BE49-F238E27FC236}">
                    <a16:creationId xmlns:a16="http://schemas.microsoft.com/office/drawing/2014/main" id="{795D1AA8-0FDD-4979-B955-AC9D12F7C1B7}"/>
                  </a:ext>
                </a:extLst>
              </p:cNvPr>
              <p:cNvSpPr/>
              <p:nvPr/>
            </p:nvSpPr>
            <p:spPr>
              <a:xfrm>
                <a:off x="279396" y="1346736"/>
                <a:ext cx="3175557" cy="4380730"/>
              </a:xfrm>
              <a:custGeom>
                <a:avLst/>
                <a:gdLst>
                  <a:gd name="connsiteX0" fmla="*/ 1607222 w 3175557"/>
                  <a:gd name="connsiteY0" fmla="*/ 0 h 4380730"/>
                  <a:gd name="connsiteX1" fmla="*/ 1641486 w 3175557"/>
                  <a:gd name="connsiteY1" fmla="*/ 9140 h 4380730"/>
                  <a:gd name="connsiteX2" fmla="*/ 1434280 w 3175557"/>
                  <a:gd name="connsiteY2" fmla="*/ 842108 h 4380730"/>
                  <a:gd name="connsiteX3" fmla="*/ 1647958 w 3175557"/>
                  <a:gd name="connsiteY3" fmla="*/ 2072211 h 4380730"/>
                  <a:gd name="connsiteX4" fmla="*/ 1811709 w 3175557"/>
                  <a:gd name="connsiteY4" fmla="*/ 1124816 h 4380730"/>
                  <a:gd name="connsiteX5" fmla="*/ 1635222 w 3175557"/>
                  <a:gd name="connsiteY5" fmla="*/ 800128 h 4380730"/>
                  <a:gd name="connsiteX6" fmla="*/ 1675780 w 3175557"/>
                  <a:gd name="connsiteY6" fmla="*/ 775280 h 4380730"/>
                  <a:gd name="connsiteX7" fmla="*/ 1832623 w 3175557"/>
                  <a:gd name="connsiteY7" fmla="*/ 1003814 h 4380730"/>
                  <a:gd name="connsiteX8" fmla="*/ 1880705 w 3175557"/>
                  <a:gd name="connsiteY8" fmla="*/ 725633 h 4380730"/>
                  <a:gd name="connsiteX9" fmla="*/ 1964015 w 3175557"/>
                  <a:gd name="connsiteY9" fmla="*/ 738229 h 4380730"/>
                  <a:gd name="connsiteX10" fmla="*/ 1858318 w 3175557"/>
                  <a:gd name="connsiteY10" fmla="*/ 1553375 h 4380730"/>
                  <a:gd name="connsiteX11" fmla="*/ 2340183 w 3175557"/>
                  <a:gd name="connsiteY11" fmla="*/ 589678 h 4380730"/>
                  <a:gd name="connsiteX12" fmla="*/ 2334013 w 3175557"/>
                  <a:gd name="connsiteY12" fmla="*/ 587923 h 4380730"/>
                  <a:gd name="connsiteX13" fmla="*/ 2491179 w 3175557"/>
                  <a:gd name="connsiteY13" fmla="*/ 91806 h 4380730"/>
                  <a:gd name="connsiteX14" fmla="*/ 2523879 w 3175557"/>
                  <a:gd name="connsiteY14" fmla="*/ 101108 h 4380730"/>
                  <a:gd name="connsiteX15" fmla="*/ 2404990 w 3175557"/>
                  <a:gd name="connsiteY15" fmla="*/ 571622 h 4380730"/>
                  <a:gd name="connsiteX16" fmla="*/ 2412201 w 3175557"/>
                  <a:gd name="connsiteY16" fmla="*/ 575064 h 4380730"/>
                  <a:gd name="connsiteX17" fmla="*/ 2120486 w 3175557"/>
                  <a:gd name="connsiteY17" fmla="*/ 1216373 h 4380730"/>
                  <a:gd name="connsiteX18" fmla="*/ 2710198 w 3175557"/>
                  <a:gd name="connsiteY18" fmla="*/ 966610 h 4380730"/>
                  <a:gd name="connsiteX19" fmla="*/ 2726020 w 3175557"/>
                  <a:gd name="connsiteY19" fmla="*/ 1001691 h 4380730"/>
                  <a:gd name="connsiteX20" fmla="*/ 2076630 w 3175557"/>
                  <a:gd name="connsiteY20" fmla="*/ 1312786 h 4380730"/>
                  <a:gd name="connsiteX21" fmla="*/ 1820433 w 3175557"/>
                  <a:gd name="connsiteY21" fmla="*/ 1876012 h 4380730"/>
                  <a:gd name="connsiteX22" fmla="*/ 1816713 w 3175557"/>
                  <a:gd name="connsiteY22" fmla="*/ 1874237 h 4380730"/>
                  <a:gd name="connsiteX23" fmla="*/ 1731029 w 3175557"/>
                  <a:gd name="connsiteY23" fmla="*/ 2535038 h 4380730"/>
                  <a:gd name="connsiteX24" fmla="*/ 1717230 w 3175557"/>
                  <a:gd name="connsiteY24" fmla="*/ 2532952 h 4380730"/>
                  <a:gd name="connsiteX25" fmla="*/ 1721999 w 3175557"/>
                  <a:gd name="connsiteY25" fmla="*/ 2676399 h 4380730"/>
                  <a:gd name="connsiteX26" fmla="*/ 2115353 w 3175557"/>
                  <a:gd name="connsiteY26" fmla="*/ 2247178 h 4380730"/>
                  <a:gd name="connsiteX27" fmla="*/ 2782666 w 3175557"/>
                  <a:gd name="connsiteY27" fmla="*/ 1192567 h 4380730"/>
                  <a:gd name="connsiteX28" fmla="*/ 2800426 w 3175557"/>
                  <a:gd name="connsiteY28" fmla="*/ 1194942 h 4380730"/>
                  <a:gd name="connsiteX29" fmla="*/ 2802974 w 3175557"/>
                  <a:gd name="connsiteY29" fmla="*/ 1192720 h 4380730"/>
                  <a:gd name="connsiteX30" fmla="*/ 2786896 w 3175557"/>
                  <a:gd name="connsiteY30" fmla="*/ 1190131 h 4380730"/>
                  <a:gd name="connsiteX31" fmla="*/ 2911592 w 3175557"/>
                  <a:gd name="connsiteY31" fmla="*/ 540540 h 4380730"/>
                  <a:gd name="connsiteX32" fmla="*/ 2954757 w 3175557"/>
                  <a:gd name="connsiteY32" fmla="*/ 547491 h 4380730"/>
                  <a:gd name="connsiteX33" fmla="*/ 2879297 w 3175557"/>
                  <a:gd name="connsiteY33" fmla="*/ 1126214 h 4380730"/>
                  <a:gd name="connsiteX34" fmla="*/ 3154127 w 3175557"/>
                  <a:gd name="connsiteY34" fmla="*/ 886731 h 4380730"/>
                  <a:gd name="connsiteX35" fmla="*/ 3175557 w 3175557"/>
                  <a:gd name="connsiteY35" fmla="*/ 909902 h 4380730"/>
                  <a:gd name="connsiteX36" fmla="*/ 2830132 w 3175557"/>
                  <a:gd name="connsiteY36" fmla="*/ 1248878 h 4380730"/>
                  <a:gd name="connsiteX37" fmla="*/ 2829450 w 3175557"/>
                  <a:gd name="connsiteY37" fmla="*/ 1248141 h 4380730"/>
                  <a:gd name="connsiteX38" fmla="*/ 2423491 w 3175557"/>
                  <a:gd name="connsiteY38" fmla="*/ 1937257 h 4380730"/>
                  <a:gd name="connsiteX39" fmla="*/ 3150454 w 3175557"/>
                  <a:gd name="connsiteY39" fmla="*/ 1519032 h 4380730"/>
                  <a:gd name="connsiteX40" fmla="*/ 3168654 w 3175557"/>
                  <a:gd name="connsiteY40" fmla="*/ 1549467 h 4380730"/>
                  <a:gd name="connsiteX41" fmla="*/ 2359033 w 3175557"/>
                  <a:gd name="connsiteY41" fmla="*/ 2052370 h 4380730"/>
                  <a:gd name="connsiteX42" fmla="*/ 2357343 w 3175557"/>
                  <a:gd name="connsiteY42" fmla="*/ 2049543 h 4380730"/>
                  <a:gd name="connsiteX43" fmla="*/ 2214865 w 3175557"/>
                  <a:gd name="connsiteY43" fmla="*/ 2291400 h 4380730"/>
                  <a:gd name="connsiteX44" fmla="*/ 2133208 w 3175557"/>
                  <a:gd name="connsiteY44" fmla="*/ 2387387 h 4380730"/>
                  <a:gd name="connsiteX45" fmla="*/ 2616758 w 3175557"/>
                  <a:gd name="connsiteY45" fmla="*/ 2248275 h 4380730"/>
                  <a:gd name="connsiteX46" fmla="*/ 2630620 w 3175557"/>
                  <a:gd name="connsiteY46" fmla="*/ 2291346 h 4380730"/>
                  <a:gd name="connsiteX47" fmla="*/ 2033852 w 3175557"/>
                  <a:gd name="connsiteY47" fmla="*/ 2504180 h 4380730"/>
                  <a:gd name="connsiteX48" fmla="*/ 1728217 w 3175557"/>
                  <a:gd name="connsiteY48" fmla="*/ 2863452 h 4380730"/>
                  <a:gd name="connsiteX49" fmla="*/ 1778659 w 3175557"/>
                  <a:gd name="connsiteY49" fmla="*/ 4380730 h 4380730"/>
                  <a:gd name="connsiteX50" fmla="*/ 1493377 w 3175557"/>
                  <a:gd name="connsiteY50" fmla="*/ 4380730 h 4380730"/>
                  <a:gd name="connsiteX51" fmla="*/ 1553960 w 3175557"/>
                  <a:gd name="connsiteY51" fmla="*/ 2558439 h 4380730"/>
                  <a:gd name="connsiteX52" fmla="*/ 1123377 w 3175557"/>
                  <a:gd name="connsiteY52" fmla="*/ 2311004 h 4380730"/>
                  <a:gd name="connsiteX53" fmla="*/ 628959 w 3175557"/>
                  <a:gd name="connsiteY53" fmla="*/ 2419572 h 4380730"/>
                  <a:gd name="connsiteX54" fmla="*/ 615490 w 3175557"/>
                  <a:gd name="connsiteY54" fmla="*/ 2369223 h 4380730"/>
                  <a:gd name="connsiteX55" fmla="*/ 1008662 w 3175557"/>
                  <a:gd name="connsiteY55" fmla="*/ 2244738 h 4380730"/>
                  <a:gd name="connsiteX56" fmla="*/ 718508 w 3175557"/>
                  <a:gd name="connsiteY56" fmla="*/ 2003052 h 4380730"/>
                  <a:gd name="connsiteX57" fmla="*/ 0 w 3175557"/>
                  <a:gd name="connsiteY57" fmla="*/ 1898198 h 4380730"/>
                  <a:gd name="connsiteX58" fmla="*/ 4678 w 3175557"/>
                  <a:gd name="connsiteY58" fmla="*/ 1859999 h 4380730"/>
                  <a:gd name="connsiteX59" fmla="*/ 619977 w 3175557"/>
                  <a:gd name="connsiteY59" fmla="*/ 1920980 h 4380730"/>
                  <a:gd name="connsiteX60" fmla="*/ 125667 w 3175557"/>
                  <a:gd name="connsiteY60" fmla="*/ 1509242 h 4380730"/>
                  <a:gd name="connsiteX61" fmla="*/ 174018 w 3175557"/>
                  <a:gd name="connsiteY61" fmla="*/ 1471195 h 4380730"/>
                  <a:gd name="connsiteX62" fmla="*/ 1063070 w 3175557"/>
                  <a:gd name="connsiteY62" fmla="*/ 2166392 h 4380730"/>
                  <a:gd name="connsiteX63" fmla="*/ 1542013 w 3175557"/>
                  <a:gd name="connsiteY63" fmla="*/ 2417439 h 4380730"/>
                  <a:gd name="connsiteX64" fmla="*/ 1480319 w 3175557"/>
                  <a:gd name="connsiteY64" fmla="*/ 1977317 h 4380730"/>
                  <a:gd name="connsiteX65" fmla="*/ 1119698 w 3175557"/>
                  <a:gd name="connsiteY65" fmla="*/ 1621319 h 4380730"/>
                  <a:gd name="connsiteX66" fmla="*/ 782995 w 3175557"/>
                  <a:gd name="connsiteY66" fmla="*/ 1597537 h 4380730"/>
                  <a:gd name="connsiteX67" fmla="*/ 782995 w 3175557"/>
                  <a:gd name="connsiteY67" fmla="*/ 1543030 h 4380730"/>
                  <a:gd name="connsiteX68" fmla="*/ 1023206 w 3175557"/>
                  <a:gd name="connsiteY68" fmla="*/ 1526064 h 4380730"/>
                  <a:gd name="connsiteX69" fmla="*/ 916585 w 3175557"/>
                  <a:gd name="connsiteY69" fmla="*/ 1420810 h 4380730"/>
                  <a:gd name="connsiteX70" fmla="*/ 818269 w 3175557"/>
                  <a:gd name="connsiteY70" fmla="*/ 1283166 h 4380730"/>
                  <a:gd name="connsiteX71" fmla="*/ 89086 w 3175557"/>
                  <a:gd name="connsiteY71" fmla="*/ 1003771 h 4380730"/>
                  <a:gd name="connsiteX72" fmla="*/ 101277 w 3175557"/>
                  <a:gd name="connsiteY72" fmla="*/ 969850 h 4380730"/>
                  <a:gd name="connsiteX73" fmla="*/ 750210 w 3175557"/>
                  <a:gd name="connsiteY73" fmla="*/ 1187884 h 4380730"/>
                  <a:gd name="connsiteX74" fmla="*/ 154586 w 3175557"/>
                  <a:gd name="connsiteY74" fmla="*/ 354011 h 4380730"/>
                  <a:gd name="connsiteX75" fmla="*/ 215546 w 3175557"/>
                  <a:gd name="connsiteY75" fmla="*/ 323531 h 4380730"/>
                  <a:gd name="connsiteX76" fmla="*/ 541055 w 3175557"/>
                  <a:gd name="connsiteY76" fmla="*/ 751159 h 4380730"/>
                  <a:gd name="connsiteX77" fmla="*/ 517824 w 3175557"/>
                  <a:gd name="connsiteY77" fmla="*/ 114789 h 4380730"/>
                  <a:gd name="connsiteX78" fmla="*/ 556240 w 3175557"/>
                  <a:gd name="connsiteY78" fmla="*/ 112499 h 4380730"/>
                  <a:gd name="connsiteX79" fmla="*/ 617431 w 3175557"/>
                  <a:gd name="connsiteY79" fmla="*/ 851496 h 4380730"/>
                  <a:gd name="connsiteX80" fmla="*/ 923451 w 3175557"/>
                  <a:gd name="connsiteY80" fmla="*/ 1253523 h 4380730"/>
                  <a:gd name="connsiteX81" fmla="*/ 926482 w 3175557"/>
                  <a:gd name="connsiteY81" fmla="*/ 1055530 h 4380730"/>
                  <a:gd name="connsiteX82" fmla="*/ 967234 w 3175557"/>
                  <a:gd name="connsiteY82" fmla="*/ 1053721 h 4380730"/>
                  <a:gd name="connsiteX83" fmla="*/ 998117 w 3175557"/>
                  <a:gd name="connsiteY83" fmla="*/ 1349478 h 4380730"/>
                  <a:gd name="connsiteX84" fmla="*/ 1450169 w 3175557"/>
                  <a:gd name="connsiteY84" fmla="*/ 1762220 h 4380730"/>
                  <a:gd name="connsiteX85" fmla="*/ 1362947 w 3175557"/>
                  <a:gd name="connsiteY85" fmla="*/ 1139990 h 4380730"/>
                  <a:gd name="connsiteX86" fmla="*/ 915846 w 3175557"/>
                  <a:gd name="connsiteY86" fmla="*/ 639987 h 4380730"/>
                  <a:gd name="connsiteX87" fmla="*/ 942208 w 3175557"/>
                  <a:gd name="connsiteY87" fmla="*/ 615405 h 4380730"/>
                  <a:gd name="connsiteX88" fmla="*/ 1347900 w 3175557"/>
                  <a:gd name="connsiteY88" fmla="*/ 1032641 h 4380730"/>
                  <a:gd name="connsiteX89" fmla="*/ 1220685 w 3175557"/>
                  <a:gd name="connsiteY89" fmla="*/ 125101 h 4380730"/>
                  <a:gd name="connsiteX90" fmla="*/ 1307368 w 3175557"/>
                  <a:gd name="connsiteY90" fmla="*/ 111501 h 4380730"/>
                  <a:gd name="connsiteX91" fmla="*/ 1408903 w 3175557"/>
                  <a:gd name="connsiteY91" fmla="*/ 696021 h 4380730"/>
                  <a:gd name="connsiteX0" fmla="*/ 1607222 w 3175557"/>
                  <a:gd name="connsiteY0" fmla="*/ 0 h 4380730"/>
                  <a:gd name="connsiteX1" fmla="*/ 1641486 w 3175557"/>
                  <a:gd name="connsiteY1" fmla="*/ 9140 h 4380730"/>
                  <a:gd name="connsiteX2" fmla="*/ 1434280 w 3175557"/>
                  <a:gd name="connsiteY2" fmla="*/ 842108 h 4380730"/>
                  <a:gd name="connsiteX3" fmla="*/ 1647958 w 3175557"/>
                  <a:gd name="connsiteY3" fmla="*/ 2072211 h 4380730"/>
                  <a:gd name="connsiteX4" fmla="*/ 1811709 w 3175557"/>
                  <a:gd name="connsiteY4" fmla="*/ 1124816 h 4380730"/>
                  <a:gd name="connsiteX5" fmla="*/ 1635222 w 3175557"/>
                  <a:gd name="connsiteY5" fmla="*/ 800128 h 4380730"/>
                  <a:gd name="connsiteX6" fmla="*/ 1675780 w 3175557"/>
                  <a:gd name="connsiteY6" fmla="*/ 775280 h 4380730"/>
                  <a:gd name="connsiteX7" fmla="*/ 1832623 w 3175557"/>
                  <a:gd name="connsiteY7" fmla="*/ 1003814 h 4380730"/>
                  <a:gd name="connsiteX8" fmla="*/ 1880705 w 3175557"/>
                  <a:gd name="connsiteY8" fmla="*/ 725633 h 4380730"/>
                  <a:gd name="connsiteX9" fmla="*/ 1964015 w 3175557"/>
                  <a:gd name="connsiteY9" fmla="*/ 738229 h 4380730"/>
                  <a:gd name="connsiteX10" fmla="*/ 1858318 w 3175557"/>
                  <a:gd name="connsiteY10" fmla="*/ 1553375 h 4380730"/>
                  <a:gd name="connsiteX11" fmla="*/ 2340183 w 3175557"/>
                  <a:gd name="connsiteY11" fmla="*/ 589678 h 4380730"/>
                  <a:gd name="connsiteX12" fmla="*/ 2334013 w 3175557"/>
                  <a:gd name="connsiteY12" fmla="*/ 587923 h 4380730"/>
                  <a:gd name="connsiteX13" fmla="*/ 2491179 w 3175557"/>
                  <a:gd name="connsiteY13" fmla="*/ 91806 h 4380730"/>
                  <a:gd name="connsiteX14" fmla="*/ 2523879 w 3175557"/>
                  <a:gd name="connsiteY14" fmla="*/ 101108 h 4380730"/>
                  <a:gd name="connsiteX15" fmla="*/ 2404990 w 3175557"/>
                  <a:gd name="connsiteY15" fmla="*/ 571622 h 4380730"/>
                  <a:gd name="connsiteX16" fmla="*/ 2412201 w 3175557"/>
                  <a:gd name="connsiteY16" fmla="*/ 575064 h 4380730"/>
                  <a:gd name="connsiteX17" fmla="*/ 2120486 w 3175557"/>
                  <a:gd name="connsiteY17" fmla="*/ 1216373 h 4380730"/>
                  <a:gd name="connsiteX18" fmla="*/ 2710198 w 3175557"/>
                  <a:gd name="connsiteY18" fmla="*/ 966610 h 4380730"/>
                  <a:gd name="connsiteX19" fmla="*/ 2726020 w 3175557"/>
                  <a:gd name="connsiteY19" fmla="*/ 1001691 h 4380730"/>
                  <a:gd name="connsiteX20" fmla="*/ 2076630 w 3175557"/>
                  <a:gd name="connsiteY20" fmla="*/ 1312786 h 4380730"/>
                  <a:gd name="connsiteX21" fmla="*/ 1820433 w 3175557"/>
                  <a:gd name="connsiteY21" fmla="*/ 1876012 h 4380730"/>
                  <a:gd name="connsiteX22" fmla="*/ 1816713 w 3175557"/>
                  <a:gd name="connsiteY22" fmla="*/ 1874237 h 4380730"/>
                  <a:gd name="connsiteX23" fmla="*/ 1731029 w 3175557"/>
                  <a:gd name="connsiteY23" fmla="*/ 2535038 h 4380730"/>
                  <a:gd name="connsiteX24" fmla="*/ 1721999 w 3175557"/>
                  <a:gd name="connsiteY24" fmla="*/ 2676399 h 4380730"/>
                  <a:gd name="connsiteX25" fmla="*/ 2115353 w 3175557"/>
                  <a:gd name="connsiteY25" fmla="*/ 2247178 h 4380730"/>
                  <a:gd name="connsiteX26" fmla="*/ 2782666 w 3175557"/>
                  <a:gd name="connsiteY26" fmla="*/ 1192567 h 4380730"/>
                  <a:gd name="connsiteX27" fmla="*/ 2800426 w 3175557"/>
                  <a:gd name="connsiteY27" fmla="*/ 1194942 h 4380730"/>
                  <a:gd name="connsiteX28" fmla="*/ 2802974 w 3175557"/>
                  <a:gd name="connsiteY28" fmla="*/ 1192720 h 4380730"/>
                  <a:gd name="connsiteX29" fmla="*/ 2786896 w 3175557"/>
                  <a:gd name="connsiteY29" fmla="*/ 1190131 h 4380730"/>
                  <a:gd name="connsiteX30" fmla="*/ 2911592 w 3175557"/>
                  <a:gd name="connsiteY30" fmla="*/ 540540 h 4380730"/>
                  <a:gd name="connsiteX31" fmla="*/ 2954757 w 3175557"/>
                  <a:gd name="connsiteY31" fmla="*/ 547491 h 4380730"/>
                  <a:gd name="connsiteX32" fmla="*/ 2879297 w 3175557"/>
                  <a:gd name="connsiteY32" fmla="*/ 1126214 h 4380730"/>
                  <a:gd name="connsiteX33" fmla="*/ 3154127 w 3175557"/>
                  <a:gd name="connsiteY33" fmla="*/ 886731 h 4380730"/>
                  <a:gd name="connsiteX34" fmla="*/ 3175557 w 3175557"/>
                  <a:gd name="connsiteY34" fmla="*/ 909902 h 4380730"/>
                  <a:gd name="connsiteX35" fmla="*/ 2830132 w 3175557"/>
                  <a:gd name="connsiteY35" fmla="*/ 1248878 h 4380730"/>
                  <a:gd name="connsiteX36" fmla="*/ 2829450 w 3175557"/>
                  <a:gd name="connsiteY36" fmla="*/ 1248141 h 4380730"/>
                  <a:gd name="connsiteX37" fmla="*/ 2423491 w 3175557"/>
                  <a:gd name="connsiteY37" fmla="*/ 1937257 h 4380730"/>
                  <a:gd name="connsiteX38" fmla="*/ 3150454 w 3175557"/>
                  <a:gd name="connsiteY38" fmla="*/ 1519032 h 4380730"/>
                  <a:gd name="connsiteX39" fmla="*/ 3168654 w 3175557"/>
                  <a:gd name="connsiteY39" fmla="*/ 1549467 h 4380730"/>
                  <a:gd name="connsiteX40" fmla="*/ 2359033 w 3175557"/>
                  <a:gd name="connsiteY40" fmla="*/ 2052370 h 4380730"/>
                  <a:gd name="connsiteX41" fmla="*/ 2357343 w 3175557"/>
                  <a:gd name="connsiteY41" fmla="*/ 2049543 h 4380730"/>
                  <a:gd name="connsiteX42" fmla="*/ 2214865 w 3175557"/>
                  <a:gd name="connsiteY42" fmla="*/ 2291400 h 4380730"/>
                  <a:gd name="connsiteX43" fmla="*/ 2133208 w 3175557"/>
                  <a:gd name="connsiteY43" fmla="*/ 2387387 h 4380730"/>
                  <a:gd name="connsiteX44" fmla="*/ 2616758 w 3175557"/>
                  <a:gd name="connsiteY44" fmla="*/ 2248275 h 4380730"/>
                  <a:gd name="connsiteX45" fmla="*/ 2630620 w 3175557"/>
                  <a:gd name="connsiteY45" fmla="*/ 2291346 h 4380730"/>
                  <a:gd name="connsiteX46" fmla="*/ 2033852 w 3175557"/>
                  <a:gd name="connsiteY46" fmla="*/ 2504180 h 4380730"/>
                  <a:gd name="connsiteX47" fmla="*/ 1728217 w 3175557"/>
                  <a:gd name="connsiteY47" fmla="*/ 2863452 h 4380730"/>
                  <a:gd name="connsiteX48" fmla="*/ 1778659 w 3175557"/>
                  <a:gd name="connsiteY48" fmla="*/ 4380730 h 4380730"/>
                  <a:gd name="connsiteX49" fmla="*/ 1493377 w 3175557"/>
                  <a:gd name="connsiteY49" fmla="*/ 4380730 h 4380730"/>
                  <a:gd name="connsiteX50" fmla="*/ 1553960 w 3175557"/>
                  <a:gd name="connsiteY50" fmla="*/ 2558439 h 4380730"/>
                  <a:gd name="connsiteX51" fmla="*/ 1123377 w 3175557"/>
                  <a:gd name="connsiteY51" fmla="*/ 2311004 h 4380730"/>
                  <a:gd name="connsiteX52" fmla="*/ 628959 w 3175557"/>
                  <a:gd name="connsiteY52" fmla="*/ 2419572 h 4380730"/>
                  <a:gd name="connsiteX53" fmla="*/ 615490 w 3175557"/>
                  <a:gd name="connsiteY53" fmla="*/ 2369223 h 4380730"/>
                  <a:gd name="connsiteX54" fmla="*/ 1008662 w 3175557"/>
                  <a:gd name="connsiteY54" fmla="*/ 2244738 h 4380730"/>
                  <a:gd name="connsiteX55" fmla="*/ 718508 w 3175557"/>
                  <a:gd name="connsiteY55" fmla="*/ 2003052 h 4380730"/>
                  <a:gd name="connsiteX56" fmla="*/ 0 w 3175557"/>
                  <a:gd name="connsiteY56" fmla="*/ 1898198 h 4380730"/>
                  <a:gd name="connsiteX57" fmla="*/ 4678 w 3175557"/>
                  <a:gd name="connsiteY57" fmla="*/ 1859999 h 4380730"/>
                  <a:gd name="connsiteX58" fmla="*/ 619977 w 3175557"/>
                  <a:gd name="connsiteY58" fmla="*/ 1920980 h 4380730"/>
                  <a:gd name="connsiteX59" fmla="*/ 125667 w 3175557"/>
                  <a:gd name="connsiteY59" fmla="*/ 1509242 h 4380730"/>
                  <a:gd name="connsiteX60" fmla="*/ 174018 w 3175557"/>
                  <a:gd name="connsiteY60" fmla="*/ 1471195 h 4380730"/>
                  <a:gd name="connsiteX61" fmla="*/ 1063070 w 3175557"/>
                  <a:gd name="connsiteY61" fmla="*/ 2166392 h 4380730"/>
                  <a:gd name="connsiteX62" fmla="*/ 1542013 w 3175557"/>
                  <a:gd name="connsiteY62" fmla="*/ 2417439 h 4380730"/>
                  <a:gd name="connsiteX63" fmla="*/ 1480319 w 3175557"/>
                  <a:gd name="connsiteY63" fmla="*/ 1977317 h 4380730"/>
                  <a:gd name="connsiteX64" fmla="*/ 1119698 w 3175557"/>
                  <a:gd name="connsiteY64" fmla="*/ 1621319 h 4380730"/>
                  <a:gd name="connsiteX65" fmla="*/ 782995 w 3175557"/>
                  <a:gd name="connsiteY65" fmla="*/ 1597537 h 4380730"/>
                  <a:gd name="connsiteX66" fmla="*/ 782995 w 3175557"/>
                  <a:gd name="connsiteY66" fmla="*/ 1543030 h 4380730"/>
                  <a:gd name="connsiteX67" fmla="*/ 1023206 w 3175557"/>
                  <a:gd name="connsiteY67" fmla="*/ 1526064 h 4380730"/>
                  <a:gd name="connsiteX68" fmla="*/ 916585 w 3175557"/>
                  <a:gd name="connsiteY68" fmla="*/ 1420810 h 4380730"/>
                  <a:gd name="connsiteX69" fmla="*/ 818269 w 3175557"/>
                  <a:gd name="connsiteY69" fmla="*/ 1283166 h 4380730"/>
                  <a:gd name="connsiteX70" fmla="*/ 89086 w 3175557"/>
                  <a:gd name="connsiteY70" fmla="*/ 1003771 h 4380730"/>
                  <a:gd name="connsiteX71" fmla="*/ 101277 w 3175557"/>
                  <a:gd name="connsiteY71" fmla="*/ 969850 h 4380730"/>
                  <a:gd name="connsiteX72" fmla="*/ 750210 w 3175557"/>
                  <a:gd name="connsiteY72" fmla="*/ 1187884 h 4380730"/>
                  <a:gd name="connsiteX73" fmla="*/ 154586 w 3175557"/>
                  <a:gd name="connsiteY73" fmla="*/ 354011 h 4380730"/>
                  <a:gd name="connsiteX74" fmla="*/ 215546 w 3175557"/>
                  <a:gd name="connsiteY74" fmla="*/ 323531 h 4380730"/>
                  <a:gd name="connsiteX75" fmla="*/ 541055 w 3175557"/>
                  <a:gd name="connsiteY75" fmla="*/ 751159 h 4380730"/>
                  <a:gd name="connsiteX76" fmla="*/ 517824 w 3175557"/>
                  <a:gd name="connsiteY76" fmla="*/ 114789 h 4380730"/>
                  <a:gd name="connsiteX77" fmla="*/ 556240 w 3175557"/>
                  <a:gd name="connsiteY77" fmla="*/ 112499 h 4380730"/>
                  <a:gd name="connsiteX78" fmla="*/ 617431 w 3175557"/>
                  <a:gd name="connsiteY78" fmla="*/ 851496 h 4380730"/>
                  <a:gd name="connsiteX79" fmla="*/ 923451 w 3175557"/>
                  <a:gd name="connsiteY79" fmla="*/ 1253523 h 4380730"/>
                  <a:gd name="connsiteX80" fmla="*/ 926482 w 3175557"/>
                  <a:gd name="connsiteY80" fmla="*/ 1055530 h 4380730"/>
                  <a:gd name="connsiteX81" fmla="*/ 967234 w 3175557"/>
                  <a:gd name="connsiteY81" fmla="*/ 1053721 h 4380730"/>
                  <a:gd name="connsiteX82" fmla="*/ 998117 w 3175557"/>
                  <a:gd name="connsiteY82" fmla="*/ 1349478 h 4380730"/>
                  <a:gd name="connsiteX83" fmla="*/ 1450169 w 3175557"/>
                  <a:gd name="connsiteY83" fmla="*/ 1762220 h 4380730"/>
                  <a:gd name="connsiteX84" fmla="*/ 1362947 w 3175557"/>
                  <a:gd name="connsiteY84" fmla="*/ 1139990 h 4380730"/>
                  <a:gd name="connsiteX85" fmla="*/ 915846 w 3175557"/>
                  <a:gd name="connsiteY85" fmla="*/ 639987 h 4380730"/>
                  <a:gd name="connsiteX86" fmla="*/ 942208 w 3175557"/>
                  <a:gd name="connsiteY86" fmla="*/ 615405 h 4380730"/>
                  <a:gd name="connsiteX87" fmla="*/ 1347900 w 3175557"/>
                  <a:gd name="connsiteY87" fmla="*/ 1032641 h 4380730"/>
                  <a:gd name="connsiteX88" fmla="*/ 1220685 w 3175557"/>
                  <a:gd name="connsiteY88" fmla="*/ 125101 h 4380730"/>
                  <a:gd name="connsiteX89" fmla="*/ 1307368 w 3175557"/>
                  <a:gd name="connsiteY89" fmla="*/ 111501 h 4380730"/>
                  <a:gd name="connsiteX90" fmla="*/ 1408903 w 3175557"/>
                  <a:gd name="connsiteY90" fmla="*/ 696021 h 4380730"/>
                  <a:gd name="connsiteX91" fmla="*/ 1607222 w 3175557"/>
                  <a:gd name="connsiteY91" fmla="*/ 0 h 4380730"/>
                  <a:gd name="connsiteX0" fmla="*/ 1607222 w 3175557"/>
                  <a:gd name="connsiteY0" fmla="*/ 0 h 4380730"/>
                  <a:gd name="connsiteX1" fmla="*/ 1641486 w 3175557"/>
                  <a:gd name="connsiteY1" fmla="*/ 9140 h 4380730"/>
                  <a:gd name="connsiteX2" fmla="*/ 1434280 w 3175557"/>
                  <a:gd name="connsiteY2" fmla="*/ 842108 h 4380730"/>
                  <a:gd name="connsiteX3" fmla="*/ 1647958 w 3175557"/>
                  <a:gd name="connsiteY3" fmla="*/ 2072211 h 4380730"/>
                  <a:gd name="connsiteX4" fmla="*/ 1811709 w 3175557"/>
                  <a:gd name="connsiteY4" fmla="*/ 1124816 h 4380730"/>
                  <a:gd name="connsiteX5" fmla="*/ 1635222 w 3175557"/>
                  <a:gd name="connsiteY5" fmla="*/ 800128 h 4380730"/>
                  <a:gd name="connsiteX6" fmla="*/ 1675780 w 3175557"/>
                  <a:gd name="connsiteY6" fmla="*/ 775280 h 4380730"/>
                  <a:gd name="connsiteX7" fmla="*/ 1832623 w 3175557"/>
                  <a:gd name="connsiteY7" fmla="*/ 1003814 h 4380730"/>
                  <a:gd name="connsiteX8" fmla="*/ 1880705 w 3175557"/>
                  <a:gd name="connsiteY8" fmla="*/ 725633 h 4380730"/>
                  <a:gd name="connsiteX9" fmla="*/ 1964015 w 3175557"/>
                  <a:gd name="connsiteY9" fmla="*/ 738229 h 4380730"/>
                  <a:gd name="connsiteX10" fmla="*/ 1858318 w 3175557"/>
                  <a:gd name="connsiteY10" fmla="*/ 1553375 h 4380730"/>
                  <a:gd name="connsiteX11" fmla="*/ 2340183 w 3175557"/>
                  <a:gd name="connsiteY11" fmla="*/ 589678 h 4380730"/>
                  <a:gd name="connsiteX12" fmla="*/ 2334013 w 3175557"/>
                  <a:gd name="connsiteY12" fmla="*/ 587923 h 4380730"/>
                  <a:gd name="connsiteX13" fmla="*/ 2491179 w 3175557"/>
                  <a:gd name="connsiteY13" fmla="*/ 91806 h 4380730"/>
                  <a:gd name="connsiteX14" fmla="*/ 2523879 w 3175557"/>
                  <a:gd name="connsiteY14" fmla="*/ 101108 h 4380730"/>
                  <a:gd name="connsiteX15" fmla="*/ 2404990 w 3175557"/>
                  <a:gd name="connsiteY15" fmla="*/ 571622 h 4380730"/>
                  <a:gd name="connsiteX16" fmla="*/ 2412201 w 3175557"/>
                  <a:gd name="connsiteY16" fmla="*/ 575064 h 4380730"/>
                  <a:gd name="connsiteX17" fmla="*/ 2120486 w 3175557"/>
                  <a:gd name="connsiteY17" fmla="*/ 1216373 h 4380730"/>
                  <a:gd name="connsiteX18" fmla="*/ 2710198 w 3175557"/>
                  <a:gd name="connsiteY18" fmla="*/ 966610 h 4380730"/>
                  <a:gd name="connsiteX19" fmla="*/ 2726020 w 3175557"/>
                  <a:gd name="connsiteY19" fmla="*/ 1001691 h 4380730"/>
                  <a:gd name="connsiteX20" fmla="*/ 2076630 w 3175557"/>
                  <a:gd name="connsiteY20" fmla="*/ 1312786 h 4380730"/>
                  <a:gd name="connsiteX21" fmla="*/ 1820433 w 3175557"/>
                  <a:gd name="connsiteY21" fmla="*/ 1876012 h 4380730"/>
                  <a:gd name="connsiteX22" fmla="*/ 1769088 w 3175557"/>
                  <a:gd name="connsiteY22" fmla="*/ 2112362 h 4380730"/>
                  <a:gd name="connsiteX23" fmla="*/ 1731029 w 3175557"/>
                  <a:gd name="connsiteY23" fmla="*/ 2535038 h 4380730"/>
                  <a:gd name="connsiteX24" fmla="*/ 1721999 w 3175557"/>
                  <a:gd name="connsiteY24" fmla="*/ 2676399 h 4380730"/>
                  <a:gd name="connsiteX25" fmla="*/ 2115353 w 3175557"/>
                  <a:gd name="connsiteY25" fmla="*/ 2247178 h 4380730"/>
                  <a:gd name="connsiteX26" fmla="*/ 2782666 w 3175557"/>
                  <a:gd name="connsiteY26" fmla="*/ 1192567 h 4380730"/>
                  <a:gd name="connsiteX27" fmla="*/ 2800426 w 3175557"/>
                  <a:gd name="connsiteY27" fmla="*/ 1194942 h 4380730"/>
                  <a:gd name="connsiteX28" fmla="*/ 2802974 w 3175557"/>
                  <a:gd name="connsiteY28" fmla="*/ 1192720 h 4380730"/>
                  <a:gd name="connsiteX29" fmla="*/ 2786896 w 3175557"/>
                  <a:gd name="connsiteY29" fmla="*/ 1190131 h 4380730"/>
                  <a:gd name="connsiteX30" fmla="*/ 2911592 w 3175557"/>
                  <a:gd name="connsiteY30" fmla="*/ 540540 h 4380730"/>
                  <a:gd name="connsiteX31" fmla="*/ 2954757 w 3175557"/>
                  <a:gd name="connsiteY31" fmla="*/ 547491 h 4380730"/>
                  <a:gd name="connsiteX32" fmla="*/ 2879297 w 3175557"/>
                  <a:gd name="connsiteY32" fmla="*/ 1126214 h 4380730"/>
                  <a:gd name="connsiteX33" fmla="*/ 3154127 w 3175557"/>
                  <a:gd name="connsiteY33" fmla="*/ 886731 h 4380730"/>
                  <a:gd name="connsiteX34" fmla="*/ 3175557 w 3175557"/>
                  <a:gd name="connsiteY34" fmla="*/ 909902 h 4380730"/>
                  <a:gd name="connsiteX35" fmla="*/ 2830132 w 3175557"/>
                  <a:gd name="connsiteY35" fmla="*/ 1248878 h 4380730"/>
                  <a:gd name="connsiteX36" fmla="*/ 2829450 w 3175557"/>
                  <a:gd name="connsiteY36" fmla="*/ 1248141 h 4380730"/>
                  <a:gd name="connsiteX37" fmla="*/ 2423491 w 3175557"/>
                  <a:gd name="connsiteY37" fmla="*/ 1937257 h 4380730"/>
                  <a:gd name="connsiteX38" fmla="*/ 3150454 w 3175557"/>
                  <a:gd name="connsiteY38" fmla="*/ 1519032 h 4380730"/>
                  <a:gd name="connsiteX39" fmla="*/ 3168654 w 3175557"/>
                  <a:gd name="connsiteY39" fmla="*/ 1549467 h 4380730"/>
                  <a:gd name="connsiteX40" fmla="*/ 2359033 w 3175557"/>
                  <a:gd name="connsiteY40" fmla="*/ 2052370 h 4380730"/>
                  <a:gd name="connsiteX41" fmla="*/ 2357343 w 3175557"/>
                  <a:gd name="connsiteY41" fmla="*/ 2049543 h 4380730"/>
                  <a:gd name="connsiteX42" fmla="*/ 2214865 w 3175557"/>
                  <a:gd name="connsiteY42" fmla="*/ 2291400 h 4380730"/>
                  <a:gd name="connsiteX43" fmla="*/ 2133208 w 3175557"/>
                  <a:gd name="connsiteY43" fmla="*/ 2387387 h 4380730"/>
                  <a:gd name="connsiteX44" fmla="*/ 2616758 w 3175557"/>
                  <a:gd name="connsiteY44" fmla="*/ 2248275 h 4380730"/>
                  <a:gd name="connsiteX45" fmla="*/ 2630620 w 3175557"/>
                  <a:gd name="connsiteY45" fmla="*/ 2291346 h 4380730"/>
                  <a:gd name="connsiteX46" fmla="*/ 2033852 w 3175557"/>
                  <a:gd name="connsiteY46" fmla="*/ 2504180 h 4380730"/>
                  <a:gd name="connsiteX47" fmla="*/ 1728217 w 3175557"/>
                  <a:gd name="connsiteY47" fmla="*/ 2863452 h 4380730"/>
                  <a:gd name="connsiteX48" fmla="*/ 1778659 w 3175557"/>
                  <a:gd name="connsiteY48" fmla="*/ 4380730 h 4380730"/>
                  <a:gd name="connsiteX49" fmla="*/ 1493377 w 3175557"/>
                  <a:gd name="connsiteY49" fmla="*/ 4380730 h 4380730"/>
                  <a:gd name="connsiteX50" fmla="*/ 1553960 w 3175557"/>
                  <a:gd name="connsiteY50" fmla="*/ 2558439 h 4380730"/>
                  <a:gd name="connsiteX51" fmla="*/ 1123377 w 3175557"/>
                  <a:gd name="connsiteY51" fmla="*/ 2311004 h 4380730"/>
                  <a:gd name="connsiteX52" fmla="*/ 628959 w 3175557"/>
                  <a:gd name="connsiteY52" fmla="*/ 2419572 h 4380730"/>
                  <a:gd name="connsiteX53" fmla="*/ 615490 w 3175557"/>
                  <a:gd name="connsiteY53" fmla="*/ 2369223 h 4380730"/>
                  <a:gd name="connsiteX54" fmla="*/ 1008662 w 3175557"/>
                  <a:gd name="connsiteY54" fmla="*/ 2244738 h 4380730"/>
                  <a:gd name="connsiteX55" fmla="*/ 718508 w 3175557"/>
                  <a:gd name="connsiteY55" fmla="*/ 2003052 h 4380730"/>
                  <a:gd name="connsiteX56" fmla="*/ 0 w 3175557"/>
                  <a:gd name="connsiteY56" fmla="*/ 1898198 h 4380730"/>
                  <a:gd name="connsiteX57" fmla="*/ 4678 w 3175557"/>
                  <a:gd name="connsiteY57" fmla="*/ 1859999 h 4380730"/>
                  <a:gd name="connsiteX58" fmla="*/ 619977 w 3175557"/>
                  <a:gd name="connsiteY58" fmla="*/ 1920980 h 4380730"/>
                  <a:gd name="connsiteX59" fmla="*/ 125667 w 3175557"/>
                  <a:gd name="connsiteY59" fmla="*/ 1509242 h 4380730"/>
                  <a:gd name="connsiteX60" fmla="*/ 174018 w 3175557"/>
                  <a:gd name="connsiteY60" fmla="*/ 1471195 h 4380730"/>
                  <a:gd name="connsiteX61" fmla="*/ 1063070 w 3175557"/>
                  <a:gd name="connsiteY61" fmla="*/ 2166392 h 4380730"/>
                  <a:gd name="connsiteX62" fmla="*/ 1542013 w 3175557"/>
                  <a:gd name="connsiteY62" fmla="*/ 2417439 h 4380730"/>
                  <a:gd name="connsiteX63" fmla="*/ 1480319 w 3175557"/>
                  <a:gd name="connsiteY63" fmla="*/ 1977317 h 4380730"/>
                  <a:gd name="connsiteX64" fmla="*/ 1119698 w 3175557"/>
                  <a:gd name="connsiteY64" fmla="*/ 1621319 h 4380730"/>
                  <a:gd name="connsiteX65" fmla="*/ 782995 w 3175557"/>
                  <a:gd name="connsiteY65" fmla="*/ 1597537 h 4380730"/>
                  <a:gd name="connsiteX66" fmla="*/ 782995 w 3175557"/>
                  <a:gd name="connsiteY66" fmla="*/ 1543030 h 4380730"/>
                  <a:gd name="connsiteX67" fmla="*/ 1023206 w 3175557"/>
                  <a:gd name="connsiteY67" fmla="*/ 1526064 h 4380730"/>
                  <a:gd name="connsiteX68" fmla="*/ 916585 w 3175557"/>
                  <a:gd name="connsiteY68" fmla="*/ 1420810 h 4380730"/>
                  <a:gd name="connsiteX69" fmla="*/ 818269 w 3175557"/>
                  <a:gd name="connsiteY69" fmla="*/ 1283166 h 4380730"/>
                  <a:gd name="connsiteX70" fmla="*/ 89086 w 3175557"/>
                  <a:gd name="connsiteY70" fmla="*/ 1003771 h 4380730"/>
                  <a:gd name="connsiteX71" fmla="*/ 101277 w 3175557"/>
                  <a:gd name="connsiteY71" fmla="*/ 969850 h 4380730"/>
                  <a:gd name="connsiteX72" fmla="*/ 750210 w 3175557"/>
                  <a:gd name="connsiteY72" fmla="*/ 1187884 h 4380730"/>
                  <a:gd name="connsiteX73" fmla="*/ 154586 w 3175557"/>
                  <a:gd name="connsiteY73" fmla="*/ 354011 h 4380730"/>
                  <a:gd name="connsiteX74" fmla="*/ 215546 w 3175557"/>
                  <a:gd name="connsiteY74" fmla="*/ 323531 h 4380730"/>
                  <a:gd name="connsiteX75" fmla="*/ 541055 w 3175557"/>
                  <a:gd name="connsiteY75" fmla="*/ 751159 h 4380730"/>
                  <a:gd name="connsiteX76" fmla="*/ 517824 w 3175557"/>
                  <a:gd name="connsiteY76" fmla="*/ 114789 h 4380730"/>
                  <a:gd name="connsiteX77" fmla="*/ 556240 w 3175557"/>
                  <a:gd name="connsiteY77" fmla="*/ 112499 h 4380730"/>
                  <a:gd name="connsiteX78" fmla="*/ 617431 w 3175557"/>
                  <a:gd name="connsiteY78" fmla="*/ 851496 h 4380730"/>
                  <a:gd name="connsiteX79" fmla="*/ 923451 w 3175557"/>
                  <a:gd name="connsiteY79" fmla="*/ 1253523 h 4380730"/>
                  <a:gd name="connsiteX80" fmla="*/ 926482 w 3175557"/>
                  <a:gd name="connsiteY80" fmla="*/ 1055530 h 4380730"/>
                  <a:gd name="connsiteX81" fmla="*/ 967234 w 3175557"/>
                  <a:gd name="connsiteY81" fmla="*/ 1053721 h 4380730"/>
                  <a:gd name="connsiteX82" fmla="*/ 998117 w 3175557"/>
                  <a:gd name="connsiteY82" fmla="*/ 1349478 h 4380730"/>
                  <a:gd name="connsiteX83" fmla="*/ 1450169 w 3175557"/>
                  <a:gd name="connsiteY83" fmla="*/ 1762220 h 4380730"/>
                  <a:gd name="connsiteX84" fmla="*/ 1362947 w 3175557"/>
                  <a:gd name="connsiteY84" fmla="*/ 1139990 h 4380730"/>
                  <a:gd name="connsiteX85" fmla="*/ 915846 w 3175557"/>
                  <a:gd name="connsiteY85" fmla="*/ 639987 h 4380730"/>
                  <a:gd name="connsiteX86" fmla="*/ 942208 w 3175557"/>
                  <a:gd name="connsiteY86" fmla="*/ 615405 h 4380730"/>
                  <a:gd name="connsiteX87" fmla="*/ 1347900 w 3175557"/>
                  <a:gd name="connsiteY87" fmla="*/ 1032641 h 4380730"/>
                  <a:gd name="connsiteX88" fmla="*/ 1220685 w 3175557"/>
                  <a:gd name="connsiteY88" fmla="*/ 125101 h 4380730"/>
                  <a:gd name="connsiteX89" fmla="*/ 1307368 w 3175557"/>
                  <a:gd name="connsiteY89" fmla="*/ 111501 h 4380730"/>
                  <a:gd name="connsiteX90" fmla="*/ 1408903 w 3175557"/>
                  <a:gd name="connsiteY90" fmla="*/ 696021 h 4380730"/>
                  <a:gd name="connsiteX91" fmla="*/ 1607222 w 3175557"/>
                  <a:gd name="connsiteY91" fmla="*/ 0 h 4380730"/>
                  <a:gd name="connsiteX0" fmla="*/ 1607222 w 3175557"/>
                  <a:gd name="connsiteY0" fmla="*/ 0 h 4380730"/>
                  <a:gd name="connsiteX1" fmla="*/ 1641486 w 3175557"/>
                  <a:gd name="connsiteY1" fmla="*/ 9140 h 4380730"/>
                  <a:gd name="connsiteX2" fmla="*/ 1434280 w 3175557"/>
                  <a:gd name="connsiteY2" fmla="*/ 842108 h 4380730"/>
                  <a:gd name="connsiteX3" fmla="*/ 1647958 w 3175557"/>
                  <a:gd name="connsiteY3" fmla="*/ 2072211 h 4380730"/>
                  <a:gd name="connsiteX4" fmla="*/ 1811709 w 3175557"/>
                  <a:gd name="connsiteY4" fmla="*/ 1124816 h 4380730"/>
                  <a:gd name="connsiteX5" fmla="*/ 1635222 w 3175557"/>
                  <a:gd name="connsiteY5" fmla="*/ 800128 h 4380730"/>
                  <a:gd name="connsiteX6" fmla="*/ 1675780 w 3175557"/>
                  <a:gd name="connsiteY6" fmla="*/ 775280 h 4380730"/>
                  <a:gd name="connsiteX7" fmla="*/ 1832623 w 3175557"/>
                  <a:gd name="connsiteY7" fmla="*/ 1003814 h 4380730"/>
                  <a:gd name="connsiteX8" fmla="*/ 1880705 w 3175557"/>
                  <a:gd name="connsiteY8" fmla="*/ 725633 h 4380730"/>
                  <a:gd name="connsiteX9" fmla="*/ 1964015 w 3175557"/>
                  <a:gd name="connsiteY9" fmla="*/ 738229 h 4380730"/>
                  <a:gd name="connsiteX10" fmla="*/ 1858318 w 3175557"/>
                  <a:gd name="connsiteY10" fmla="*/ 1553375 h 4380730"/>
                  <a:gd name="connsiteX11" fmla="*/ 2340183 w 3175557"/>
                  <a:gd name="connsiteY11" fmla="*/ 589678 h 4380730"/>
                  <a:gd name="connsiteX12" fmla="*/ 2334013 w 3175557"/>
                  <a:gd name="connsiteY12" fmla="*/ 587923 h 4380730"/>
                  <a:gd name="connsiteX13" fmla="*/ 2491179 w 3175557"/>
                  <a:gd name="connsiteY13" fmla="*/ 91806 h 4380730"/>
                  <a:gd name="connsiteX14" fmla="*/ 2523879 w 3175557"/>
                  <a:gd name="connsiteY14" fmla="*/ 101108 h 4380730"/>
                  <a:gd name="connsiteX15" fmla="*/ 2404990 w 3175557"/>
                  <a:gd name="connsiteY15" fmla="*/ 571622 h 4380730"/>
                  <a:gd name="connsiteX16" fmla="*/ 2120486 w 3175557"/>
                  <a:gd name="connsiteY16" fmla="*/ 1216373 h 4380730"/>
                  <a:gd name="connsiteX17" fmla="*/ 2710198 w 3175557"/>
                  <a:gd name="connsiteY17" fmla="*/ 966610 h 4380730"/>
                  <a:gd name="connsiteX18" fmla="*/ 2726020 w 3175557"/>
                  <a:gd name="connsiteY18" fmla="*/ 1001691 h 4380730"/>
                  <a:gd name="connsiteX19" fmla="*/ 2076630 w 3175557"/>
                  <a:gd name="connsiteY19" fmla="*/ 1312786 h 4380730"/>
                  <a:gd name="connsiteX20" fmla="*/ 1820433 w 3175557"/>
                  <a:gd name="connsiteY20" fmla="*/ 1876012 h 4380730"/>
                  <a:gd name="connsiteX21" fmla="*/ 1769088 w 3175557"/>
                  <a:gd name="connsiteY21" fmla="*/ 2112362 h 4380730"/>
                  <a:gd name="connsiteX22" fmla="*/ 1731029 w 3175557"/>
                  <a:gd name="connsiteY22" fmla="*/ 2535038 h 4380730"/>
                  <a:gd name="connsiteX23" fmla="*/ 1721999 w 3175557"/>
                  <a:gd name="connsiteY23" fmla="*/ 2676399 h 4380730"/>
                  <a:gd name="connsiteX24" fmla="*/ 2115353 w 3175557"/>
                  <a:gd name="connsiteY24" fmla="*/ 2247178 h 4380730"/>
                  <a:gd name="connsiteX25" fmla="*/ 2782666 w 3175557"/>
                  <a:gd name="connsiteY25" fmla="*/ 1192567 h 4380730"/>
                  <a:gd name="connsiteX26" fmla="*/ 2800426 w 3175557"/>
                  <a:gd name="connsiteY26" fmla="*/ 1194942 h 4380730"/>
                  <a:gd name="connsiteX27" fmla="*/ 2802974 w 3175557"/>
                  <a:gd name="connsiteY27" fmla="*/ 1192720 h 4380730"/>
                  <a:gd name="connsiteX28" fmla="*/ 2786896 w 3175557"/>
                  <a:gd name="connsiteY28" fmla="*/ 1190131 h 4380730"/>
                  <a:gd name="connsiteX29" fmla="*/ 2911592 w 3175557"/>
                  <a:gd name="connsiteY29" fmla="*/ 540540 h 4380730"/>
                  <a:gd name="connsiteX30" fmla="*/ 2954757 w 3175557"/>
                  <a:gd name="connsiteY30" fmla="*/ 547491 h 4380730"/>
                  <a:gd name="connsiteX31" fmla="*/ 2879297 w 3175557"/>
                  <a:gd name="connsiteY31" fmla="*/ 1126214 h 4380730"/>
                  <a:gd name="connsiteX32" fmla="*/ 3154127 w 3175557"/>
                  <a:gd name="connsiteY32" fmla="*/ 886731 h 4380730"/>
                  <a:gd name="connsiteX33" fmla="*/ 3175557 w 3175557"/>
                  <a:gd name="connsiteY33" fmla="*/ 909902 h 4380730"/>
                  <a:gd name="connsiteX34" fmla="*/ 2830132 w 3175557"/>
                  <a:gd name="connsiteY34" fmla="*/ 1248878 h 4380730"/>
                  <a:gd name="connsiteX35" fmla="*/ 2829450 w 3175557"/>
                  <a:gd name="connsiteY35" fmla="*/ 1248141 h 4380730"/>
                  <a:gd name="connsiteX36" fmla="*/ 2423491 w 3175557"/>
                  <a:gd name="connsiteY36" fmla="*/ 1937257 h 4380730"/>
                  <a:gd name="connsiteX37" fmla="*/ 3150454 w 3175557"/>
                  <a:gd name="connsiteY37" fmla="*/ 1519032 h 4380730"/>
                  <a:gd name="connsiteX38" fmla="*/ 3168654 w 3175557"/>
                  <a:gd name="connsiteY38" fmla="*/ 1549467 h 4380730"/>
                  <a:gd name="connsiteX39" fmla="*/ 2359033 w 3175557"/>
                  <a:gd name="connsiteY39" fmla="*/ 2052370 h 4380730"/>
                  <a:gd name="connsiteX40" fmla="*/ 2357343 w 3175557"/>
                  <a:gd name="connsiteY40" fmla="*/ 2049543 h 4380730"/>
                  <a:gd name="connsiteX41" fmla="*/ 2214865 w 3175557"/>
                  <a:gd name="connsiteY41" fmla="*/ 2291400 h 4380730"/>
                  <a:gd name="connsiteX42" fmla="*/ 2133208 w 3175557"/>
                  <a:gd name="connsiteY42" fmla="*/ 2387387 h 4380730"/>
                  <a:gd name="connsiteX43" fmla="*/ 2616758 w 3175557"/>
                  <a:gd name="connsiteY43" fmla="*/ 2248275 h 4380730"/>
                  <a:gd name="connsiteX44" fmla="*/ 2630620 w 3175557"/>
                  <a:gd name="connsiteY44" fmla="*/ 2291346 h 4380730"/>
                  <a:gd name="connsiteX45" fmla="*/ 2033852 w 3175557"/>
                  <a:gd name="connsiteY45" fmla="*/ 2504180 h 4380730"/>
                  <a:gd name="connsiteX46" fmla="*/ 1728217 w 3175557"/>
                  <a:gd name="connsiteY46" fmla="*/ 2863452 h 4380730"/>
                  <a:gd name="connsiteX47" fmla="*/ 1778659 w 3175557"/>
                  <a:gd name="connsiteY47" fmla="*/ 4380730 h 4380730"/>
                  <a:gd name="connsiteX48" fmla="*/ 1493377 w 3175557"/>
                  <a:gd name="connsiteY48" fmla="*/ 4380730 h 4380730"/>
                  <a:gd name="connsiteX49" fmla="*/ 1553960 w 3175557"/>
                  <a:gd name="connsiteY49" fmla="*/ 2558439 h 4380730"/>
                  <a:gd name="connsiteX50" fmla="*/ 1123377 w 3175557"/>
                  <a:gd name="connsiteY50" fmla="*/ 2311004 h 4380730"/>
                  <a:gd name="connsiteX51" fmla="*/ 628959 w 3175557"/>
                  <a:gd name="connsiteY51" fmla="*/ 2419572 h 4380730"/>
                  <a:gd name="connsiteX52" fmla="*/ 615490 w 3175557"/>
                  <a:gd name="connsiteY52" fmla="*/ 2369223 h 4380730"/>
                  <a:gd name="connsiteX53" fmla="*/ 1008662 w 3175557"/>
                  <a:gd name="connsiteY53" fmla="*/ 2244738 h 4380730"/>
                  <a:gd name="connsiteX54" fmla="*/ 718508 w 3175557"/>
                  <a:gd name="connsiteY54" fmla="*/ 2003052 h 4380730"/>
                  <a:gd name="connsiteX55" fmla="*/ 0 w 3175557"/>
                  <a:gd name="connsiteY55" fmla="*/ 1898198 h 4380730"/>
                  <a:gd name="connsiteX56" fmla="*/ 4678 w 3175557"/>
                  <a:gd name="connsiteY56" fmla="*/ 1859999 h 4380730"/>
                  <a:gd name="connsiteX57" fmla="*/ 619977 w 3175557"/>
                  <a:gd name="connsiteY57" fmla="*/ 1920980 h 4380730"/>
                  <a:gd name="connsiteX58" fmla="*/ 125667 w 3175557"/>
                  <a:gd name="connsiteY58" fmla="*/ 1509242 h 4380730"/>
                  <a:gd name="connsiteX59" fmla="*/ 174018 w 3175557"/>
                  <a:gd name="connsiteY59" fmla="*/ 1471195 h 4380730"/>
                  <a:gd name="connsiteX60" fmla="*/ 1063070 w 3175557"/>
                  <a:gd name="connsiteY60" fmla="*/ 2166392 h 4380730"/>
                  <a:gd name="connsiteX61" fmla="*/ 1542013 w 3175557"/>
                  <a:gd name="connsiteY61" fmla="*/ 2417439 h 4380730"/>
                  <a:gd name="connsiteX62" fmla="*/ 1480319 w 3175557"/>
                  <a:gd name="connsiteY62" fmla="*/ 1977317 h 4380730"/>
                  <a:gd name="connsiteX63" fmla="*/ 1119698 w 3175557"/>
                  <a:gd name="connsiteY63" fmla="*/ 1621319 h 4380730"/>
                  <a:gd name="connsiteX64" fmla="*/ 782995 w 3175557"/>
                  <a:gd name="connsiteY64" fmla="*/ 1597537 h 4380730"/>
                  <a:gd name="connsiteX65" fmla="*/ 782995 w 3175557"/>
                  <a:gd name="connsiteY65" fmla="*/ 1543030 h 4380730"/>
                  <a:gd name="connsiteX66" fmla="*/ 1023206 w 3175557"/>
                  <a:gd name="connsiteY66" fmla="*/ 1526064 h 4380730"/>
                  <a:gd name="connsiteX67" fmla="*/ 916585 w 3175557"/>
                  <a:gd name="connsiteY67" fmla="*/ 1420810 h 4380730"/>
                  <a:gd name="connsiteX68" fmla="*/ 818269 w 3175557"/>
                  <a:gd name="connsiteY68" fmla="*/ 1283166 h 4380730"/>
                  <a:gd name="connsiteX69" fmla="*/ 89086 w 3175557"/>
                  <a:gd name="connsiteY69" fmla="*/ 1003771 h 4380730"/>
                  <a:gd name="connsiteX70" fmla="*/ 101277 w 3175557"/>
                  <a:gd name="connsiteY70" fmla="*/ 969850 h 4380730"/>
                  <a:gd name="connsiteX71" fmla="*/ 750210 w 3175557"/>
                  <a:gd name="connsiteY71" fmla="*/ 1187884 h 4380730"/>
                  <a:gd name="connsiteX72" fmla="*/ 154586 w 3175557"/>
                  <a:gd name="connsiteY72" fmla="*/ 354011 h 4380730"/>
                  <a:gd name="connsiteX73" fmla="*/ 215546 w 3175557"/>
                  <a:gd name="connsiteY73" fmla="*/ 323531 h 4380730"/>
                  <a:gd name="connsiteX74" fmla="*/ 541055 w 3175557"/>
                  <a:gd name="connsiteY74" fmla="*/ 751159 h 4380730"/>
                  <a:gd name="connsiteX75" fmla="*/ 517824 w 3175557"/>
                  <a:gd name="connsiteY75" fmla="*/ 114789 h 4380730"/>
                  <a:gd name="connsiteX76" fmla="*/ 556240 w 3175557"/>
                  <a:gd name="connsiteY76" fmla="*/ 112499 h 4380730"/>
                  <a:gd name="connsiteX77" fmla="*/ 617431 w 3175557"/>
                  <a:gd name="connsiteY77" fmla="*/ 851496 h 4380730"/>
                  <a:gd name="connsiteX78" fmla="*/ 923451 w 3175557"/>
                  <a:gd name="connsiteY78" fmla="*/ 1253523 h 4380730"/>
                  <a:gd name="connsiteX79" fmla="*/ 926482 w 3175557"/>
                  <a:gd name="connsiteY79" fmla="*/ 1055530 h 4380730"/>
                  <a:gd name="connsiteX80" fmla="*/ 967234 w 3175557"/>
                  <a:gd name="connsiteY80" fmla="*/ 1053721 h 4380730"/>
                  <a:gd name="connsiteX81" fmla="*/ 998117 w 3175557"/>
                  <a:gd name="connsiteY81" fmla="*/ 1349478 h 4380730"/>
                  <a:gd name="connsiteX82" fmla="*/ 1450169 w 3175557"/>
                  <a:gd name="connsiteY82" fmla="*/ 1762220 h 4380730"/>
                  <a:gd name="connsiteX83" fmla="*/ 1362947 w 3175557"/>
                  <a:gd name="connsiteY83" fmla="*/ 1139990 h 4380730"/>
                  <a:gd name="connsiteX84" fmla="*/ 915846 w 3175557"/>
                  <a:gd name="connsiteY84" fmla="*/ 639987 h 4380730"/>
                  <a:gd name="connsiteX85" fmla="*/ 942208 w 3175557"/>
                  <a:gd name="connsiteY85" fmla="*/ 615405 h 4380730"/>
                  <a:gd name="connsiteX86" fmla="*/ 1347900 w 3175557"/>
                  <a:gd name="connsiteY86" fmla="*/ 1032641 h 4380730"/>
                  <a:gd name="connsiteX87" fmla="*/ 1220685 w 3175557"/>
                  <a:gd name="connsiteY87" fmla="*/ 125101 h 4380730"/>
                  <a:gd name="connsiteX88" fmla="*/ 1307368 w 3175557"/>
                  <a:gd name="connsiteY88" fmla="*/ 111501 h 4380730"/>
                  <a:gd name="connsiteX89" fmla="*/ 1408903 w 3175557"/>
                  <a:gd name="connsiteY89" fmla="*/ 696021 h 4380730"/>
                  <a:gd name="connsiteX90" fmla="*/ 1607222 w 3175557"/>
                  <a:gd name="connsiteY90" fmla="*/ 0 h 4380730"/>
                  <a:gd name="connsiteX0" fmla="*/ 1607222 w 3175557"/>
                  <a:gd name="connsiteY0" fmla="*/ 0 h 4380730"/>
                  <a:gd name="connsiteX1" fmla="*/ 1641486 w 3175557"/>
                  <a:gd name="connsiteY1" fmla="*/ 9140 h 4380730"/>
                  <a:gd name="connsiteX2" fmla="*/ 1434280 w 3175557"/>
                  <a:gd name="connsiteY2" fmla="*/ 842108 h 4380730"/>
                  <a:gd name="connsiteX3" fmla="*/ 1647958 w 3175557"/>
                  <a:gd name="connsiteY3" fmla="*/ 2072211 h 4380730"/>
                  <a:gd name="connsiteX4" fmla="*/ 1811709 w 3175557"/>
                  <a:gd name="connsiteY4" fmla="*/ 1124816 h 4380730"/>
                  <a:gd name="connsiteX5" fmla="*/ 1635222 w 3175557"/>
                  <a:gd name="connsiteY5" fmla="*/ 800128 h 4380730"/>
                  <a:gd name="connsiteX6" fmla="*/ 1675780 w 3175557"/>
                  <a:gd name="connsiteY6" fmla="*/ 775280 h 4380730"/>
                  <a:gd name="connsiteX7" fmla="*/ 1832623 w 3175557"/>
                  <a:gd name="connsiteY7" fmla="*/ 1003814 h 4380730"/>
                  <a:gd name="connsiteX8" fmla="*/ 1880705 w 3175557"/>
                  <a:gd name="connsiteY8" fmla="*/ 725633 h 4380730"/>
                  <a:gd name="connsiteX9" fmla="*/ 1964015 w 3175557"/>
                  <a:gd name="connsiteY9" fmla="*/ 738229 h 4380730"/>
                  <a:gd name="connsiteX10" fmla="*/ 1858318 w 3175557"/>
                  <a:gd name="connsiteY10" fmla="*/ 1553375 h 4380730"/>
                  <a:gd name="connsiteX11" fmla="*/ 2340183 w 3175557"/>
                  <a:gd name="connsiteY11" fmla="*/ 589678 h 4380730"/>
                  <a:gd name="connsiteX12" fmla="*/ 2491179 w 3175557"/>
                  <a:gd name="connsiteY12" fmla="*/ 91806 h 4380730"/>
                  <a:gd name="connsiteX13" fmla="*/ 2523879 w 3175557"/>
                  <a:gd name="connsiteY13" fmla="*/ 101108 h 4380730"/>
                  <a:gd name="connsiteX14" fmla="*/ 2404990 w 3175557"/>
                  <a:gd name="connsiteY14" fmla="*/ 571622 h 4380730"/>
                  <a:gd name="connsiteX15" fmla="*/ 2120486 w 3175557"/>
                  <a:gd name="connsiteY15" fmla="*/ 1216373 h 4380730"/>
                  <a:gd name="connsiteX16" fmla="*/ 2710198 w 3175557"/>
                  <a:gd name="connsiteY16" fmla="*/ 966610 h 4380730"/>
                  <a:gd name="connsiteX17" fmla="*/ 2726020 w 3175557"/>
                  <a:gd name="connsiteY17" fmla="*/ 1001691 h 4380730"/>
                  <a:gd name="connsiteX18" fmla="*/ 2076630 w 3175557"/>
                  <a:gd name="connsiteY18" fmla="*/ 1312786 h 4380730"/>
                  <a:gd name="connsiteX19" fmla="*/ 1820433 w 3175557"/>
                  <a:gd name="connsiteY19" fmla="*/ 1876012 h 4380730"/>
                  <a:gd name="connsiteX20" fmla="*/ 1769088 w 3175557"/>
                  <a:gd name="connsiteY20" fmla="*/ 2112362 h 4380730"/>
                  <a:gd name="connsiteX21" fmla="*/ 1731029 w 3175557"/>
                  <a:gd name="connsiteY21" fmla="*/ 2535038 h 4380730"/>
                  <a:gd name="connsiteX22" fmla="*/ 1721999 w 3175557"/>
                  <a:gd name="connsiteY22" fmla="*/ 2676399 h 4380730"/>
                  <a:gd name="connsiteX23" fmla="*/ 2115353 w 3175557"/>
                  <a:gd name="connsiteY23" fmla="*/ 2247178 h 4380730"/>
                  <a:gd name="connsiteX24" fmla="*/ 2782666 w 3175557"/>
                  <a:gd name="connsiteY24" fmla="*/ 1192567 h 4380730"/>
                  <a:gd name="connsiteX25" fmla="*/ 2800426 w 3175557"/>
                  <a:gd name="connsiteY25" fmla="*/ 1194942 h 4380730"/>
                  <a:gd name="connsiteX26" fmla="*/ 2802974 w 3175557"/>
                  <a:gd name="connsiteY26" fmla="*/ 1192720 h 4380730"/>
                  <a:gd name="connsiteX27" fmla="*/ 2786896 w 3175557"/>
                  <a:gd name="connsiteY27" fmla="*/ 1190131 h 4380730"/>
                  <a:gd name="connsiteX28" fmla="*/ 2911592 w 3175557"/>
                  <a:gd name="connsiteY28" fmla="*/ 540540 h 4380730"/>
                  <a:gd name="connsiteX29" fmla="*/ 2954757 w 3175557"/>
                  <a:gd name="connsiteY29" fmla="*/ 547491 h 4380730"/>
                  <a:gd name="connsiteX30" fmla="*/ 2879297 w 3175557"/>
                  <a:gd name="connsiteY30" fmla="*/ 1126214 h 4380730"/>
                  <a:gd name="connsiteX31" fmla="*/ 3154127 w 3175557"/>
                  <a:gd name="connsiteY31" fmla="*/ 886731 h 4380730"/>
                  <a:gd name="connsiteX32" fmla="*/ 3175557 w 3175557"/>
                  <a:gd name="connsiteY32" fmla="*/ 909902 h 4380730"/>
                  <a:gd name="connsiteX33" fmla="*/ 2830132 w 3175557"/>
                  <a:gd name="connsiteY33" fmla="*/ 1248878 h 4380730"/>
                  <a:gd name="connsiteX34" fmla="*/ 2829450 w 3175557"/>
                  <a:gd name="connsiteY34" fmla="*/ 1248141 h 4380730"/>
                  <a:gd name="connsiteX35" fmla="*/ 2423491 w 3175557"/>
                  <a:gd name="connsiteY35" fmla="*/ 1937257 h 4380730"/>
                  <a:gd name="connsiteX36" fmla="*/ 3150454 w 3175557"/>
                  <a:gd name="connsiteY36" fmla="*/ 1519032 h 4380730"/>
                  <a:gd name="connsiteX37" fmla="*/ 3168654 w 3175557"/>
                  <a:gd name="connsiteY37" fmla="*/ 1549467 h 4380730"/>
                  <a:gd name="connsiteX38" fmla="*/ 2359033 w 3175557"/>
                  <a:gd name="connsiteY38" fmla="*/ 2052370 h 4380730"/>
                  <a:gd name="connsiteX39" fmla="*/ 2357343 w 3175557"/>
                  <a:gd name="connsiteY39" fmla="*/ 2049543 h 4380730"/>
                  <a:gd name="connsiteX40" fmla="*/ 2214865 w 3175557"/>
                  <a:gd name="connsiteY40" fmla="*/ 2291400 h 4380730"/>
                  <a:gd name="connsiteX41" fmla="*/ 2133208 w 3175557"/>
                  <a:gd name="connsiteY41" fmla="*/ 2387387 h 4380730"/>
                  <a:gd name="connsiteX42" fmla="*/ 2616758 w 3175557"/>
                  <a:gd name="connsiteY42" fmla="*/ 2248275 h 4380730"/>
                  <a:gd name="connsiteX43" fmla="*/ 2630620 w 3175557"/>
                  <a:gd name="connsiteY43" fmla="*/ 2291346 h 4380730"/>
                  <a:gd name="connsiteX44" fmla="*/ 2033852 w 3175557"/>
                  <a:gd name="connsiteY44" fmla="*/ 2504180 h 4380730"/>
                  <a:gd name="connsiteX45" fmla="*/ 1728217 w 3175557"/>
                  <a:gd name="connsiteY45" fmla="*/ 2863452 h 4380730"/>
                  <a:gd name="connsiteX46" fmla="*/ 1778659 w 3175557"/>
                  <a:gd name="connsiteY46" fmla="*/ 4380730 h 4380730"/>
                  <a:gd name="connsiteX47" fmla="*/ 1493377 w 3175557"/>
                  <a:gd name="connsiteY47" fmla="*/ 4380730 h 4380730"/>
                  <a:gd name="connsiteX48" fmla="*/ 1553960 w 3175557"/>
                  <a:gd name="connsiteY48" fmla="*/ 2558439 h 4380730"/>
                  <a:gd name="connsiteX49" fmla="*/ 1123377 w 3175557"/>
                  <a:gd name="connsiteY49" fmla="*/ 2311004 h 4380730"/>
                  <a:gd name="connsiteX50" fmla="*/ 628959 w 3175557"/>
                  <a:gd name="connsiteY50" fmla="*/ 2419572 h 4380730"/>
                  <a:gd name="connsiteX51" fmla="*/ 615490 w 3175557"/>
                  <a:gd name="connsiteY51" fmla="*/ 2369223 h 4380730"/>
                  <a:gd name="connsiteX52" fmla="*/ 1008662 w 3175557"/>
                  <a:gd name="connsiteY52" fmla="*/ 2244738 h 4380730"/>
                  <a:gd name="connsiteX53" fmla="*/ 718508 w 3175557"/>
                  <a:gd name="connsiteY53" fmla="*/ 2003052 h 4380730"/>
                  <a:gd name="connsiteX54" fmla="*/ 0 w 3175557"/>
                  <a:gd name="connsiteY54" fmla="*/ 1898198 h 4380730"/>
                  <a:gd name="connsiteX55" fmla="*/ 4678 w 3175557"/>
                  <a:gd name="connsiteY55" fmla="*/ 1859999 h 4380730"/>
                  <a:gd name="connsiteX56" fmla="*/ 619977 w 3175557"/>
                  <a:gd name="connsiteY56" fmla="*/ 1920980 h 4380730"/>
                  <a:gd name="connsiteX57" fmla="*/ 125667 w 3175557"/>
                  <a:gd name="connsiteY57" fmla="*/ 1509242 h 4380730"/>
                  <a:gd name="connsiteX58" fmla="*/ 174018 w 3175557"/>
                  <a:gd name="connsiteY58" fmla="*/ 1471195 h 4380730"/>
                  <a:gd name="connsiteX59" fmla="*/ 1063070 w 3175557"/>
                  <a:gd name="connsiteY59" fmla="*/ 2166392 h 4380730"/>
                  <a:gd name="connsiteX60" fmla="*/ 1542013 w 3175557"/>
                  <a:gd name="connsiteY60" fmla="*/ 2417439 h 4380730"/>
                  <a:gd name="connsiteX61" fmla="*/ 1480319 w 3175557"/>
                  <a:gd name="connsiteY61" fmla="*/ 1977317 h 4380730"/>
                  <a:gd name="connsiteX62" fmla="*/ 1119698 w 3175557"/>
                  <a:gd name="connsiteY62" fmla="*/ 1621319 h 4380730"/>
                  <a:gd name="connsiteX63" fmla="*/ 782995 w 3175557"/>
                  <a:gd name="connsiteY63" fmla="*/ 1597537 h 4380730"/>
                  <a:gd name="connsiteX64" fmla="*/ 782995 w 3175557"/>
                  <a:gd name="connsiteY64" fmla="*/ 1543030 h 4380730"/>
                  <a:gd name="connsiteX65" fmla="*/ 1023206 w 3175557"/>
                  <a:gd name="connsiteY65" fmla="*/ 1526064 h 4380730"/>
                  <a:gd name="connsiteX66" fmla="*/ 916585 w 3175557"/>
                  <a:gd name="connsiteY66" fmla="*/ 1420810 h 4380730"/>
                  <a:gd name="connsiteX67" fmla="*/ 818269 w 3175557"/>
                  <a:gd name="connsiteY67" fmla="*/ 1283166 h 4380730"/>
                  <a:gd name="connsiteX68" fmla="*/ 89086 w 3175557"/>
                  <a:gd name="connsiteY68" fmla="*/ 1003771 h 4380730"/>
                  <a:gd name="connsiteX69" fmla="*/ 101277 w 3175557"/>
                  <a:gd name="connsiteY69" fmla="*/ 969850 h 4380730"/>
                  <a:gd name="connsiteX70" fmla="*/ 750210 w 3175557"/>
                  <a:gd name="connsiteY70" fmla="*/ 1187884 h 4380730"/>
                  <a:gd name="connsiteX71" fmla="*/ 154586 w 3175557"/>
                  <a:gd name="connsiteY71" fmla="*/ 354011 h 4380730"/>
                  <a:gd name="connsiteX72" fmla="*/ 215546 w 3175557"/>
                  <a:gd name="connsiteY72" fmla="*/ 323531 h 4380730"/>
                  <a:gd name="connsiteX73" fmla="*/ 541055 w 3175557"/>
                  <a:gd name="connsiteY73" fmla="*/ 751159 h 4380730"/>
                  <a:gd name="connsiteX74" fmla="*/ 517824 w 3175557"/>
                  <a:gd name="connsiteY74" fmla="*/ 114789 h 4380730"/>
                  <a:gd name="connsiteX75" fmla="*/ 556240 w 3175557"/>
                  <a:gd name="connsiteY75" fmla="*/ 112499 h 4380730"/>
                  <a:gd name="connsiteX76" fmla="*/ 617431 w 3175557"/>
                  <a:gd name="connsiteY76" fmla="*/ 851496 h 4380730"/>
                  <a:gd name="connsiteX77" fmla="*/ 923451 w 3175557"/>
                  <a:gd name="connsiteY77" fmla="*/ 1253523 h 4380730"/>
                  <a:gd name="connsiteX78" fmla="*/ 926482 w 3175557"/>
                  <a:gd name="connsiteY78" fmla="*/ 1055530 h 4380730"/>
                  <a:gd name="connsiteX79" fmla="*/ 967234 w 3175557"/>
                  <a:gd name="connsiteY79" fmla="*/ 1053721 h 4380730"/>
                  <a:gd name="connsiteX80" fmla="*/ 998117 w 3175557"/>
                  <a:gd name="connsiteY80" fmla="*/ 1349478 h 4380730"/>
                  <a:gd name="connsiteX81" fmla="*/ 1450169 w 3175557"/>
                  <a:gd name="connsiteY81" fmla="*/ 1762220 h 4380730"/>
                  <a:gd name="connsiteX82" fmla="*/ 1362947 w 3175557"/>
                  <a:gd name="connsiteY82" fmla="*/ 1139990 h 4380730"/>
                  <a:gd name="connsiteX83" fmla="*/ 915846 w 3175557"/>
                  <a:gd name="connsiteY83" fmla="*/ 639987 h 4380730"/>
                  <a:gd name="connsiteX84" fmla="*/ 942208 w 3175557"/>
                  <a:gd name="connsiteY84" fmla="*/ 615405 h 4380730"/>
                  <a:gd name="connsiteX85" fmla="*/ 1347900 w 3175557"/>
                  <a:gd name="connsiteY85" fmla="*/ 1032641 h 4380730"/>
                  <a:gd name="connsiteX86" fmla="*/ 1220685 w 3175557"/>
                  <a:gd name="connsiteY86" fmla="*/ 125101 h 4380730"/>
                  <a:gd name="connsiteX87" fmla="*/ 1307368 w 3175557"/>
                  <a:gd name="connsiteY87" fmla="*/ 111501 h 4380730"/>
                  <a:gd name="connsiteX88" fmla="*/ 1408903 w 3175557"/>
                  <a:gd name="connsiteY88" fmla="*/ 696021 h 4380730"/>
                  <a:gd name="connsiteX89" fmla="*/ 1607222 w 3175557"/>
                  <a:gd name="connsiteY89" fmla="*/ 0 h 4380730"/>
                  <a:gd name="connsiteX0" fmla="*/ 1607222 w 3175557"/>
                  <a:gd name="connsiteY0" fmla="*/ 0 h 4380730"/>
                  <a:gd name="connsiteX1" fmla="*/ 1641486 w 3175557"/>
                  <a:gd name="connsiteY1" fmla="*/ 9140 h 4380730"/>
                  <a:gd name="connsiteX2" fmla="*/ 1434280 w 3175557"/>
                  <a:gd name="connsiteY2" fmla="*/ 842108 h 4380730"/>
                  <a:gd name="connsiteX3" fmla="*/ 1647958 w 3175557"/>
                  <a:gd name="connsiteY3" fmla="*/ 2072211 h 4380730"/>
                  <a:gd name="connsiteX4" fmla="*/ 1811709 w 3175557"/>
                  <a:gd name="connsiteY4" fmla="*/ 1124816 h 4380730"/>
                  <a:gd name="connsiteX5" fmla="*/ 1635222 w 3175557"/>
                  <a:gd name="connsiteY5" fmla="*/ 800128 h 4380730"/>
                  <a:gd name="connsiteX6" fmla="*/ 1675780 w 3175557"/>
                  <a:gd name="connsiteY6" fmla="*/ 775280 h 4380730"/>
                  <a:gd name="connsiteX7" fmla="*/ 1832623 w 3175557"/>
                  <a:gd name="connsiteY7" fmla="*/ 1003814 h 4380730"/>
                  <a:gd name="connsiteX8" fmla="*/ 1880705 w 3175557"/>
                  <a:gd name="connsiteY8" fmla="*/ 725633 h 4380730"/>
                  <a:gd name="connsiteX9" fmla="*/ 1964015 w 3175557"/>
                  <a:gd name="connsiteY9" fmla="*/ 738229 h 4380730"/>
                  <a:gd name="connsiteX10" fmla="*/ 1858318 w 3175557"/>
                  <a:gd name="connsiteY10" fmla="*/ 1553375 h 4380730"/>
                  <a:gd name="connsiteX11" fmla="*/ 2340183 w 3175557"/>
                  <a:gd name="connsiteY11" fmla="*/ 589678 h 4380730"/>
                  <a:gd name="connsiteX12" fmla="*/ 2491179 w 3175557"/>
                  <a:gd name="connsiteY12" fmla="*/ 91806 h 4380730"/>
                  <a:gd name="connsiteX13" fmla="*/ 2523879 w 3175557"/>
                  <a:gd name="connsiteY13" fmla="*/ 101108 h 4380730"/>
                  <a:gd name="connsiteX14" fmla="*/ 2404990 w 3175557"/>
                  <a:gd name="connsiteY14" fmla="*/ 571622 h 4380730"/>
                  <a:gd name="connsiteX15" fmla="*/ 2120486 w 3175557"/>
                  <a:gd name="connsiteY15" fmla="*/ 1216373 h 4380730"/>
                  <a:gd name="connsiteX16" fmla="*/ 2710198 w 3175557"/>
                  <a:gd name="connsiteY16" fmla="*/ 966610 h 4380730"/>
                  <a:gd name="connsiteX17" fmla="*/ 2726020 w 3175557"/>
                  <a:gd name="connsiteY17" fmla="*/ 1001691 h 4380730"/>
                  <a:gd name="connsiteX18" fmla="*/ 2076630 w 3175557"/>
                  <a:gd name="connsiteY18" fmla="*/ 1312786 h 4380730"/>
                  <a:gd name="connsiteX19" fmla="*/ 1820433 w 3175557"/>
                  <a:gd name="connsiteY19" fmla="*/ 1876012 h 4380730"/>
                  <a:gd name="connsiteX20" fmla="*/ 1769088 w 3175557"/>
                  <a:gd name="connsiteY20" fmla="*/ 2112362 h 4380730"/>
                  <a:gd name="connsiteX21" fmla="*/ 1731029 w 3175557"/>
                  <a:gd name="connsiteY21" fmla="*/ 2535038 h 4380730"/>
                  <a:gd name="connsiteX22" fmla="*/ 1721999 w 3175557"/>
                  <a:gd name="connsiteY22" fmla="*/ 2676399 h 4380730"/>
                  <a:gd name="connsiteX23" fmla="*/ 2115353 w 3175557"/>
                  <a:gd name="connsiteY23" fmla="*/ 2247178 h 4380730"/>
                  <a:gd name="connsiteX24" fmla="*/ 2782666 w 3175557"/>
                  <a:gd name="connsiteY24" fmla="*/ 1192567 h 4380730"/>
                  <a:gd name="connsiteX25" fmla="*/ 2800426 w 3175557"/>
                  <a:gd name="connsiteY25" fmla="*/ 1194942 h 4380730"/>
                  <a:gd name="connsiteX26" fmla="*/ 2802974 w 3175557"/>
                  <a:gd name="connsiteY26" fmla="*/ 1192720 h 4380730"/>
                  <a:gd name="connsiteX27" fmla="*/ 2911592 w 3175557"/>
                  <a:gd name="connsiteY27" fmla="*/ 540540 h 4380730"/>
                  <a:gd name="connsiteX28" fmla="*/ 2954757 w 3175557"/>
                  <a:gd name="connsiteY28" fmla="*/ 547491 h 4380730"/>
                  <a:gd name="connsiteX29" fmla="*/ 2879297 w 3175557"/>
                  <a:gd name="connsiteY29" fmla="*/ 1126214 h 4380730"/>
                  <a:gd name="connsiteX30" fmla="*/ 3154127 w 3175557"/>
                  <a:gd name="connsiteY30" fmla="*/ 886731 h 4380730"/>
                  <a:gd name="connsiteX31" fmla="*/ 3175557 w 3175557"/>
                  <a:gd name="connsiteY31" fmla="*/ 909902 h 4380730"/>
                  <a:gd name="connsiteX32" fmla="*/ 2830132 w 3175557"/>
                  <a:gd name="connsiteY32" fmla="*/ 1248878 h 4380730"/>
                  <a:gd name="connsiteX33" fmla="*/ 2829450 w 3175557"/>
                  <a:gd name="connsiteY33" fmla="*/ 1248141 h 4380730"/>
                  <a:gd name="connsiteX34" fmla="*/ 2423491 w 3175557"/>
                  <a:gd name="connsiteY34" fmla="*/ 1937257 h 4380730"/>
                  <a:gd name="connsiteX35" fmla="*/ 3150454 w 3175557"/>
                  <a:gd name="connsiteY35" fmla="*/ 1519032 h 4380730"/>
                  <a:gd name="connsiteX36" fmla="*/ 3168654 w 3175557"/>
                  <a:gd name="connsiteY36" fmla="*/ 1549467 h 4380730"/>
                  <a:gd name="connsiteX37" fmla="*/ 2359033 w 3175557"/>
                  <a:gd name="connsiteY37" fmla="*/ 2052370 h 4380730"/>
                  <a:gd name="connsiteX38" fmla="*/ 2357343 w 3175557"/>
                  <a:gd name="connsiteY38" fmla="*/ 2049543 h 4380730"/>
                  <a:gd name="connsiteX39" fmla="*/ 2214865 w 3175557"/>
                  <a:gd name="connsiteY39" fmla="*/ 2291400 h 4380730"/>
                  <a:gd name="connsiteX40" fmla="*/ 2133208 w 3175557"/>
                  <a:gd name="connsiteY40" fmla="*/ 2387387 h 4380730"/>
                  <a:gd name="connsiteX41" fmla="*/ 2616758 w 3175557"/>
                  <a:gd name="connsiteY41" fmla="*/ 2248275 h 4380730"/>
                  <a:gd name="connsiteX42" fmla="*/ 2630620 w 3175557"/>
                  <a:gd name="connsiteY42" fmla="*/ 2291346 h 4380730"/>
                  <a:gd name="connsiteX43" fmla="*/ 2033852 w 3175557"/>
                  <a:gd name="connsiteY43" fmla="*/ 2504180 h 4380730"/>
                  <a:gd name="connsiteX44" fmla="*/ 1728217 w 3175557"/>
                  <a:gd name="connsiteY44" fmla="*/ 2863452 h 4380730"/>
                  <a:gd name="connsiteX45" fmla="*/ 1778659 w 3175557"/>
                  <a:gd name="connsiteY45" fmla="*/ 4380730 h 4380730"/>
                  <a:gd name="connsiteX46" fmla="*/ 1493377 w 3175557"/>
                  <a:gd name="connsiteY46" fmla="*/ 4380730 h 4380730"/>
                  <a:gd name="connsiteX47" fmla="*/ 1553960 w 3175557"/>
                  <a:gd name="connsiteY47" fmla="*/ 2558439 h 4380730"/>
                  <a:gd name="connsiteX48" fmla="*/ 1123377 w 3175557"/>
                  <a:gd name="connsiteY48" fmla="*/ 2311004 h 4380730"/>
                  <a:gd name="connsiteX49" fmla="*/ 628959 w 3175557"/>
                  <a:gd name="connsiteY49" fmla="*/ 2419572 h 4380730"/>
                  <a:gd name="connsiteX50" fmla="*/ 615490 w 3175557"/>
                  <a:gd name="connsiteY50" fmla="*/ 2369223 h 4380730"/>
                  <a:gd name="connsiteX51" fmla="*/ 1008662 w 3175557"/>
                  <a:gd name="connsiteY51" fmla="*/ 2244738 h 4380730"/>
                  <a:gd name="connsiteX52" fmla="*/ 718508 w 3175557"/>
                  <a:gd name="connsiteY52" fmla="*/ 2003052 h 4380730"/>
                  <a:gd name="connsiteX53" fmla="*/ 0 w 3175557"/>
                  <a:gd name="connsiteY53" fmla="*/ 1898198 h 4380730"/>
                  <a:gd name="connsiteX54" fmla="*/ 4678 w 3175557"/>
                  <a:gd name="connsiteY54" fmla="*/ 1859999 h 4380730"/>
                  <a:gd name="connsiteX55" fmla="*/ 619977 w 3175557"/>
                  <a:gd name="connsiteY55" fmla="*/ 1920980 h 4380730"/>
                  <a:gd name="connsiteX56" fmla="*/ 125667 w 3175557"/>
                  <a:gd name="connsiteY56" fmla="*/ 1509242 h 4380730"/>
                  <a:gd name="connsiteX57" fmla="*/ 174018 w 3175557"/>
                  <a:gd name="connsiteY57" fmla="*/ 1471195 h 4380730"/>
                  <a:gd name="connsiteX58" fmla="*/ 1063070 w 3175557"/>
                  <a:gd name="connsiteY58" fmla="*/ 2166392 h 4380730"/>
                  <a:gd name="connsiteX59" fmla="*/ 1542013 w 3175557"/>
                  <a:gd name="connsiteY59" fmla="*/ 2417439 h 4380730"/>
                  <a:gd name="connsiteX60" fmla="*/ 1480319 w 3175557"/>
                  <a:gd name="connsiteY60" fmla="*/ 1977317 h 4380730"/>
                  <a:gd name="connsiteX61" fmla="*/ 1119698 w 3175557"/>
                  <a:gd name="connsiteY61" fmla="*/ 1621319 h 4380730"/>
                  <a:gd name="connsiteX62" fmla="*/ 782995 w 3175557"/>
                  <a:gd name="connsiteY62" fmla="*/ 1597537 h 4380730"/>
                  <a:gd name="connsiteX63" fmla="*/ 782995 w 3175557"/>
                  <a:gd name="connsiteY63" fmla="*/ 1543030 h 4380730"/>
                  <a:gd name="connsiteX64" fmla="*/ 1023206 w 3175557"/>
                  <a:gd name="connsiteY64" fmla="*/ 1526064 h 4380730"/>
                  <a:gd name="connsiteX65" fmla="*/ 916585 w 3175557"/>
                  <a:gd name="connsiteY65" fmla="*/ 1420810 h 4380730"/>
                  <a:gd name="connsiteX66" fmla="*/ 818269 w 3175557"/>
                  <a:gd name="connsiteY66" fmla="*/ 1283166 h 4380730"/>
                  <a:gd name="connsiteX67" fmla="*/ 89086 w 3175557"/>
                  <a:gd name="connsiteY67" fmla="*/ 1003771 h 4380730"/>
                  <a:gd name="connsiteX68" fmla="*/ 101277 w 3175557"/>
                  <a:gd name="connsiteY68" fmla="*/ 969850 h 4380730"/>
                  <a:gd name="connsiteX69" fmla="*/ 750210 w 3175557"/>
                  <a:gd name="connsiteY69" fmla="*/ 1187884 h 4380730"/>
                  <a:gd name="connsiteX70" fmla="*/ 154586 w 3175557"/>
                  <a:gd name="connsiteY70" fmla="*/ 354011 h 4380730"/>
                  <a:gd name="connsiteX71" fmla="*/ 215546 w 3175557"/>
                  <a:gd name="connsiteY71" fmla="*/ 323531 h 4380730"/>
                  <a:gd name="connsiteX72" fmla="*/ 541055 w 3175557"/>
                  <a:gd name="connsiteY72" fmla="*/ 751159 h 4380730"/>
                  <a:gd name="connsiteX73" fmla="*/ 517824 w 3175557"/>
                  <a:gd name="connsiteY73" fmla="*/ 114789 h 4380730"/>
                  <a:gd name="connsiteX74" fmla="*/ 556240 w 3175557"/>
                  <a:gd name="connsiteY74" fmla="*/ 112499 h 4380730"/>
                  <a:gd name="connsiteX75" fmla="*/ 617431 w 3175557"/>
                  <a:gd name="connsiteY75" fmla="*/ 851496 h 4380730"/>
                  <a:gd name="connsiteX76" fmla="*/ 923451 w 3175557"/>
                  <a:gd name="connsiteY76" fmla="*/ 1253523 h 4380730"/>
                  <a:gd name="connsiteX77" fmla="*/ 926482 w 3175557"/>
                  <a:gd name="connsiteY77" fmla="*/ 1055530 h 4380730"/>
                  <a:gd name="connsiteX78" fmla="*/ 967234 w 3175557"/>
                  <a:gd name="connsiteY78" fmla="*/ 1053721 h 4380730"/>
                  <a:gd name="connsiteX79" fmla="*/ 998117 w 3175557"/>
                  <a:gd name="connsiteY79" fmla="*/ 1349478 h 4380730"/>
                  <a:gd name="connsiteX80" fmla="*/ 1450169 w 3175557"/>
                  <a:gd name="connsiteY80" fmla="*/ 1762220 h 4380730"/>
                  <a:gd name="connsiteX81" fmla="*/ 1362947 w 3175557"/>
                  <a:gd name="connsiteY81" fmla="*/ 1139990 h 4380730"/>
                  <a:gd name="connsiteX82" fmla="*/ 915846 w 3175557"/>
                  <a:gd name="connsiteY82" fmla="*/ 639987 h 4380730"/>
                  <a:gd name="connsiteX83" fmla="*/ 942208 w 3175557"/>
                  <a:gd name="connsiteY83" fmla="*/ 615405 h 4380730"/>
                  <a:gd name="connsiteX84" fmla="*/ 1347900 w 3175557"/>
                  <a:gd name="connsiteY84" fmla="*/ 1032641 h 4380730"/>
                  <a:gd name="connsiteX85" fmla="*/ 1220685 w 3175557"/>
                  <a:gd name="connsiteY85" fmla="*/ 125101 h 4380730"/>
                  <a:gd name="connsiteX86" fmla="*/ 1307368 w 3175557"/>
                  <a:gd name="connsiteY86" fmla="*/ 111501 h 4380730"/>
                  <a:gd name="connsiteX87" fmla="*/ 1408903 w 3175557"/>
                  <a:gd name="connsiteY87" fmla="*/ 696021 h 4380730"/>
                  <a:gd name="connsiteX88" fmla="*/ 1607222 w 3175557"/>
                  <a:gd name="connsiteY88" fmla="*/ 0 h 4380730"/>
                  <a:gd name="connsiteX0" fmla="*/ 1607222 w 3175557"/>
                  <a:gd name="connsiteY0" fmla="*/ 0 h 4380730"/>
                  <a:gd name="connsiteX1" fmla="*/ 1641486 w 3175557"/>
                  <a:gd name="connsiteY1" fmla="*/ 9140 h 4380730"/>
                  <a:gd name="connsiteX2" fmla="*/ 1434280 w 3175557"/>
                  <a:gd name="connsiteY2" fmla="*/ 842108 h 4380730"/>
                  <a:gd name="connsiteX3" fmla="*/ 1647958 w 3175557"/>
                  <a:gd name="connsiteY3" fmla="*/ 2072211 h 4380730"/>
                  <a:gd name="connsiteX4" fmla="*/ 1811709 w 3175557"/>
                  <a:gd name="connsiteY4" fmla="*/ 1124816 h 4380730"/>
                  <a:gd name="connsiteX5" fmla="*/ 1635222 w 3175557"/>
                  <a:gd name="connsiteY5" fmla="*/ 800128 h 4380730"/>
                  <a:gd name="connsiteX6" fmla="*/ 1675780 w 3175557"/>
                  <a:gd name="connsiteY6" fmla="*/ 775280 h 4380730"/>
                  <a:gd name="connsiteX7" fmla="*/ 1832623 w 3175557"/>
                  <a:gd name="connsiteY7" fmla="*/ 1003814 h 4380730"/>
                  <a:gd name="connsiteX8" fmla="*/ 1880705 w 3175557"/>
                  <a:gd name="connsiteY8" fmla="*/ 725633 h 4380730"/>
                  <a:gd name="connsiteX9" fmla="*/ 1964015 w 3175557"/>
                  <a:gd name="connsiteY9" fmla="*/ 738229 h 4380730"/>
                  <a:gd name="connsiteX10" fmla="*/ 1858318 w 3175557"/>
                  <a:gd name="connsiteY10" fmla="*/ 1553375 h 4380730"/>
                  <a:gd name="connsiteX11" fmla="*/ 2340183 w 3175557"/>
                  <a:gd name="connsiteY11" fmla="*/ 589678 h 4380730"/>
                  <a:gd name="connsiteX12" fmla="*/ 2491179 w 3175557"/>
                  <a:gd name="connsiteY12" fmla="*/ 91806 h 4380730"/>
                  <a:gd name="connsiteX13" fmla="*/ 2523879 w 3175557"/>
                  <a:gd name="connsiteY13" fmla="*/ 101108 h 4380730"/>
                  <a:gd name="connsiteX14" fmla="*/ 2404990 w 3175557"/>
                  <a:gd name="connsiteY14" fmla="*/ 571622 h 4380730"/>
                  <a:gd name="connsiteX15" fmla="*/ 2120486 w 3175557"/>
                  <a:gd name="connsiteY15" fmla="*/ 1216373 h 4380730"/>
                  <a:gd name="connsiteX16" fmla="*/ 2710198 w 3175557"/>
                  <a:gd name="connsiteY16" fmla="*/ 966610 h 4380730"/>
                  <a:gd name="connsiteX17" fmla="*/ 2726020 w 3175557"/>
                  <a:gd name="connsiteY17" fmla="*/ 1001691 h 4380730"/>
                  <a:gd name="connsiteX18" fmla="*/ 2076630 w 3175557"/>
                  <a:gd name="connsiteY18" fmla="*/ 1312786 h 4380730"/>
                  <a:gd name="connsiteX19" fmla="*/ 1820433 w 3175557"/>
                  <a:gd name="connsiteY19" fmla="*/ 1876012 h 4380730"/>
                  <a:gd name="connsiteX20" fmla="*/ 1769088 w 3175557"/>
                  <a:gd name="connsiteY20" fmla="*/ 2112362 h 4380730"/>
                  <a:gd name="connsiteX21" fmla="*/ 1731029 w 3175557"/>
                  <a:gd name="connsiteY21" fmla="*/ 2535038 h 4380730"/>
                  <a:gd name="connsiteX22" fmla="*/ 1721999 w 3175557"/>
                  <a:gd name="connsiteY22" fmla="*/ 2676399 h 4380730"/>
                  <a:gd name="connsiteX23" fmla="*/ 2115353 w 3175557"/>
                  <a:gd name="connsiteY23" fmla="*/ 2247178 h 4380730"/>
                  <a:gd name="connsiteX24" fmla="*/ 2782666 w 3175557"/>
                  <a:gd name="connsiteY24" fmla="*/ 1192567 h 4380730"/>
                  <a:gd name="connsiteX25" fmla="*/ 2800426 w 3175557"/>
                  <a:gd name="connsiteY25" fmla="*/ 1194942 h 4380730"/>
                  <a:gd name="connsiteX26" fmla="*/ 2911592 w 3175557"/>
                  <a:gd name="connsiteY26" fmla="*/ 540540 h 4380730"/>
                  <a:gd name="connsiteX27" fmla="*/ 2954757 w 3175557"/>
                  <a:gd name="connsiteY27" fmla="*/ 547491 h 4380730"/>
                  <a:gd name="connsiteX28" fmla="*/ 2879297 w 3175557"/>
                  <a:gd name="connsiteY28" fmla="*/ 1126214 h 4380730"/>
                  <a:gd name="connsiteX29" fmla="*/ 3154127 w 3175557"/>
                  <a:gd name="connsiteY29" fmla="*/ 886731 h 4380730"/>
                  <a:gd name="connsiteX30" fmla="*/ 3175557 w 3175557"/>
                  <a:gd name="connsiteY30" fmla="*/ 909902 h 4380730"/>
                  <a:gd name="connsiteX31" fmla="*/ 2830132 w 3175557"/>
                  <a:gd name="connsiteY31" fmla="*/ 1248878 h 4380730"/>
                  <a:gd name="connsiteX32" fmla="*/ 2829450 w 3175557"/>
                  <a:gd name="connsiteY32" fmla="*/ 1248141 h 4380730"/>
                  <a:gd name="connsiteX33" fmla="*/ 2423491 w 3175557"/>
                  <a:gd name="connsiteY33" fmla="*/ 1937257 h 4380730"/>
                  <a:gd name="connsiteX34" fmla="*/ 3150454 w 3175557"/>
                  <a:gd name="connsiteY34" fmla="*/ 1519032 h 4380730"/>
                  <a:gd name="connsiteX35" fmla="*/ 3168654 w 3175557"/>
                  <a:gd name="connsiteY35" fmla="*/ 1549467 h 4380730"/>
                  <a:gd name="connsiteX36" fmla="*/ 2359033 w 3175557"/>
                  <a:gd name="connsiteY36" fmla="*/ 2052370 h 4380730"/>
                  <a:gd name="connsiteX37" fmla="*/ 2357343 w 3175557"/>
                  <a:gd name="connsiteY37" fmla="*/ 2049543 h 4380730"/>
                  <a:gd name="connsiteX38" fmla="*/ 2214865 w 3175557"/>
                  <a:gd name="connsiteY38" fmla="*/ 2291400 h 4380730"/>
                  <a:gd name="connsiteX39" fmla="*/ 2133208 w 3175557"/>
                  <a:gd name="connsiteY39" fmla="*/ 2387387 h 4380730"/>
                  <a:gd name="connsiteX40" fmla="*/ 2616758 w 3175557"/>
                  <a:gd name="connsiteY40" fmla="*/ 2248275 h 4380730"/>
                  <a:gd name="connsiteX41" fmla="*/ 2630620 w 3175557"/>
                  <a:gd name="connsiteY41" fmla="*/ 2291346 h 4380730"/>
                  <a:gd name="connsiteX42" fmla="*/ 2033852 w 3175557"/>
                  <a:gd name="connsiteY42" fmla="*/ 2504180 h 4380730"/>
                  <a:gd name="connsiteX43" fmla="*/ 1728217 w 3175557"/>
                  <a:gd name="connsiteY43" fmla="*/ 2863452 h 4380730"/>
                  <a:gd name="connsiteX44" fmla="*/ 1778659 w 3175557"/>
                  <a:gd name="connsiteY44" fmla="*/ 4380730 h 4380730"/>
                  <a:gd name="connsiteX45" fmla="*/ 1493377 w 3175557"/>
                  <a:gd name="connsiteY45" fmla="*/ 4380730 h 4380730"/>
                  <a:gd name="connsiteX46" fmla="*/ 1553960 w 3175557"/>
                  <a:gd name="connsiteY46" fmla="*/ 2558439 h 4380730"/>
                  <a:gd name="connsiteX47" fmla="*/ 1123377 w 3175557"/>
                  <a:gd name="connsiteY47" fmla="*/ 2311004 h 4380730"/>
                  <a:gd name="connsiteX48" fmla="*/ 628959 w 3175557"/>
                  <a:gd name="connsiteY48" fmla="*/ 2419572 h 4380730"/>
                  <a:gd name="connsiteX49" fmla="*/ 615490 w 3175557"/>
                  <a:gd name="connsiteY49" fmla="*/ 2369223 h 4380730"/>
                  <a:gd name="connsiteX50" fmla="*/ 1008662 w 3175557"/>
                  <a:gd name="connsiteY50" fmla="*/ 2244738 h 4380730"/>
                  <a:gd name="connsiteX51" fmla="*/ 718508 w 3175557"/>
                  <a:gd name="connsiteY51" fmla="*/ 2003052 h 4380730"/>
                  <a:gd name="connsiteX52" fmla="*/ 0 w 3175557"/>
                  <a:gd name="connsiteY52" fmla="*/ 1898198 h 4380730"/>
                  <a:gd name="connsiteX53" fmla="*/ 4678 w 3175557"/>
                  <a:gd name="connsiteY53" fmla="*/ 1859999 h 4380730"/>
                  <a:gd name="connsiteX54" fmla="*/ 619977 w 3175557"/>
                  <a:gd name="connsiteY54" fmla="*/ 1920980 h 4380730"/>
                  <a:gd name="connsiteX55" fmla="*/ 125667 w 3175557"/>
                  <a:gd name="connsiteY55" fmla="*/ 1509242 h 4380730"/>
                  <a:gd name="connsiteX56" fmla="*/ 174018 w 3175557"/>
                  <a:gd name="connsiteY56" fmla="*/ 1471195 h 4380730"/>
                  <a:gd name="connsiteX57" fmla="*/ 1063070 w 3175557"/>
                  <a:gd name="connsiteY57" fmla="*/ 2166392 h 4380730"/>
                  <a:gd name="connsiteX58" fmla="*/ 1542013 w 3175557"/>
                  <a:gd name="connsiteY58" fmla="*/ 2417439 h 4380730"/>
                  <a:gd name="connsiteX59" fmla="*/ 1480319 w 3175557"/>
                  <a:gd name="connsiteY59" fmla="*/ 1977317 h 4380730"/>
                  <a:gd name="connsiteX60" fmla="*/ 1119698 w 3175557"/>
                  <a:gd name="connsiteY60" fmla="*/ 1621319 h 4380730"/>
                  <a:gd name="connsiteX61" fmla="*/ 782995 w 3175557"/>
                  <a:gd name="connsiteY61" fmla="*/ 1597537 h 4380730"/>
                  <a:gd name="connsiteX62" fmla="*/ 782995 w 3175557"/>
                  <a:gd name="connsiteY62" fmla="*/ 1543030 h 4380730"/>
                  <a:gd name="connsiteX63" fmla="*/ 1023206 w 3175557"/>
                  <a:gd name="connsiteY63" fmla="*/ 1526064 h 4380730"/>
                  <a:gd name="connsiteX64" fmla="*/ 916585 w 3175557"/>
                  <a:gd name="connsiteY64" fmla="*/ 1420810 h 4380730"/>
                  <a:gd name="connsiteX65" fmla="*/ 818269 w 3175557"/>
                  <a:gd name="connsiteY65" fmla="*/ 1283166 h 4380730"/>
                  <a:gd name="connsiteX66" fmla="*/ 89086 w 3175557"/>
                  <a:gd name="connsiteY66" fmla="*/ 1003771 h 4380730"/>
                  <a:gd name="connsiteX67" fmla="*/ 101277 w 3175557"/>
                  <a:gd name="connsiteY67" fmla="*/ 969850 h 4380730"/>
                  <a:gd name="connsiteX68" fmla="*/ 750210 w 3175557"/>
                  <a:gd name="connsiteY68" fmla="*/ 1187884 h 4380730"/>
                  <a:gd name="connsiteX69" fmla="*/ 154586 w 3175557"/>
                  <a:gd name="connsiteY69" fmla="*/ 354011 h 4380730"/>
                  <a:gd name="connsiteX70" fmla="*/ 215546 w 3175557"/>
                  <a:gd name="connsiteY70" fmla="*/ 323531 h 4380730"/>
                  <a:gd name="connsiteX71" fmla="*/ 541055 w 3175557"/>
                  <a:gd name="connsiteY71" fmla="*/ 751159 h 4380730"/>
                  <a:gd name="connsiteX72" fmla="*/ 517824 w 3175557"/>
                  <a:gd name="connsiteY72" fmla="*/ 114789 h 4380730"/>
                  <a:gd name="connsiteX73" fmla="*/ 556240 w 3175557"/>
                  <a:gd name="connsiteY73" fmla="*/ 112499 h 4380730"/>
                  <a:gd name="connsiteX74" fmla="*/ 617431 w 3175557"/>
                  <a:gd name="connsiteY74" fmla="*/ 851496 h 4380730"/>
                  <a:gd name="connsiteX75" fmla="*/ 923451 w 3175557"/>
                  <a:gd name="connsiteY75" fmla="*/ 1253523 h 4380730"/>
                  <a:gd name="connsiteX76" fmla="*/ 926482 w 3175557"/>
                  <a:gd name="connsiteY76" fmla="*/ 1055530 h 4380730"/>
                  <a:gd name="connsiteX77" fmla="*/ 967234 w 3175557"/>
                  <a:gd name="connsiteY77" fmla="*/ 1053721 h 4380730"/>
                  <a:gd name="connsiteX78" fmla="*/ 998117 w 3175557"/>
                  <a:gd name="connsiteY78" fmla="*/ 1349478 h 4380730"/>
                  <a:gd name="connsiteX79" fmla="*/ 1450169 w 3175557"/>
                  <a:gd name="connsiteY79" fmla="*/ 1762220 h 4380730"/>
                  <a:gd name="connsiteX80" fmla="*/ 1362947 w 3175557"/>
                  <a:gd name="connsiteY80" fmla="*/ 1139990 h 4380730"/>
                  <a:gd name="connsiteX81" fmla="*/ 915846 w 3175557"/>
                  <a:gd name="connsiteY81" fmla="*/ 639987 h 4380730"/>
                  <a:gd name="connsiteX82" fmla="*/ 942208 w 3175557"/>
                  <a:gd name="connsiteY82" fmla="*/ 615405 h 4380730"/>
                  <a:gd name="connsiteX83" fmla="*/ 1347900 w 3175557"/>
                  <a:gd name="connsiteY83" fmla="*/ 1032641 h 4380730"/>
                  <a:gd name="connsiteX84" fmla="*/ 1220685 w 3175557"/>
                  <a:gd name="connsiteY84" fmla="*/ 125101 h 4380730"/>
                  <a:gd name="connsiteX85" fmla="*/ 1307368 w 3175557"/>
                  <a:gd name="connsiteY85" fmla="*/ 111501 h 4380730"/>
                  <a:gd name="connsiteX86" fmla="*/ 1408903 w 3175557"/>
                  <a:gd name="connsiteY86" fmla="*/ 696021 h 4380730"/>
                  <a:gd name="connsiteX87" fmla="*/ 1607222 w 3175557"/>
                  <a:gd name="connsiteY87" fmla="*/ 0 h 4380730"/>
                  <a:gd name="connsiteX0" fmla="*/ 1607222 w 3175557"/>
                  <a:gd name="connsiteY0" fmla="*/ 0 h 4380730"/>
                  <a:gd name="connsiteX1" fmla="*/ 1641486 w 3175557"/>
                  <a:gd name="connsiteY1" fmla="*/ 9140 h 4380730"/>
                  <a:gd name="connsiteX2" fmla="*/ 1434280 w 3175557"/>
                  <a:gd name="connsiteY2" fmla="*/ 842108 h 4380730"/>
                  <a:gd name="connsiteX3" fmla="*/ 1647958 w 3175557"/>
                  <a:gd name="connsiteY3" fmla="*/ 2072211 h 4380730"/>
                  <a:gd name="connsiteX4" fmla="*/ 1811709 w 3175557"/>
                  <a:gd name="connsiteY4" fmla="*/ 1124816 h 4380730"/>
                  <a:gd name="connsiteX5" fmla="*/ 1635222 w 3175557"/>
                  <a:gd name="connsiteY5" fmla="*/ 800128 h 4380730"/>
                  <a:gd name="connsiteX6" fmla="*/ 1675780 w 3175557"/>
                  <a:gd name="connsiteY6" fmla="*/ 775280 h 4380730"/>
                  <a:gd name="connsiteX7" fmla="*/ 1832623 w 3175557"/>
                  <a:gd name="connsiteY7" fmla="*/ 1003814 h 4380730"/>
                  <a:gd name="connsiteX8" fmla="*/ 1880705 w 3175557"/>
                  <a:gd name="connsiteY8" fmla="*/ 725633 h 4380730"/>
                  <a:gd name="connsiteX9" fmla="*/ 1964015 w 3175557"/>
                  <a:gd name="connsiteY9" fmla="*/ 738229 h 4380730"/>
                  <a:gd name="connsiteX10" fmla="*/ 1858318 w 3175557"/>
                  <a:gd name="connsiteY10" fmla="*/ 1553375 h 4380730"/>
                  <a:gd name="connsiteX11" fmla="*/ 2340183 w 3175557"/>
                  <a:gd name="connsiteY11" fmla="*/ 589678 h 4380730"/>
                  <a:gd name="connsiteX12" fmla="*/ 2491179 w 3175557"/>
                  <a:gd name="connsiteY12" fmla="*/ 91806 h 4380730"/>
                  <a:gd name="connsiteX13" fmla="*/ 2523879 w 3175557"/>
                  <a:gd name="connsiteY13" fmla="*/ 101108 h 4380730"/>
                  <a:gd name="connsiteX14" fmla="*/ 2404990 w 3175557"/>
                  <a:gd name="connsiteY14" fmla="*/ 571622 h 4380730"/>
                  <a:gd name="connsiteX15" fmla="*/ 2120486 w 3175557"/>
                  <a:gd name="connsiteY15" fmla="*/ 1216373 h 4380730"/>
                  <a:gd name="connsiteX16" fmla="*/ 2710198 w 3175557"/>
                  <a:gd name="connsiteY16" fmla="*/ 966610 h 4380730"/>
                  <a:gd name="connsiteX17" fmla="*/ 2726020 w 3175557"/>
                  <a:gd name="connsiteY17" fmla="*/ 1001691 h 4380730"/>
                  <a:gd name="connsiteX18" fmla="*/ 2076630 w 3175557"/>
                  <a:gd name="connsiteY18" fmla="*/ 1312786 h 4380730"/>
                  <a:gd name="connsiteX19" fmla="*/ 1820433 w 3175557"/>
                  <a:gd name="connsiteY19" fmla="*/ 1876012 h 4380730"/>
                  <a:gd name="connsiteX20" fmla="*/ 1769088 w 3175557"/>
                  <a:gd name="connsiteY20" fmla="*/ 2112362 h 4380730"/>
                  <a:gd name="connsiteX21" fmla="*/ 1731029 w 3175557"/>
                  <a:gd name="connsiteY21" fmla="*/ 2535038 h 4380730"/>
                  <a:gd name="connsiteX22" fmla="*/ 1721999 w 3175557"/>
                  <a:gd name="connsiteY22" fmla="*/ 2676399 h 4380730"/>
                  <a:gd name="connsiteX23" fmla="*/ 2115353 w 3175557"/>
                  <a:gd name="connsiteY23" fmla="*/ 2247178 h 4380730"/>
                  <a:gd name="connsiteX24" fmla="*/ 2782666 w 3175557"/>
                  <a:gd name="connsiteY24" fmla="*/ 1192567 h 4380730"/>
                  <a:gd name="connsiteX25" fmla="*/ 2911592 w 3175557"/>
                  <a:gd name="connsiteY25" fmla="*/ 540540 h 4380730"/>
                  <a:gd name="connsiteX26" fmla="*/ 2954757 w 3175557"/>
                  <a:gd name="connsiteY26" fmla="*/ 547491 h 4380730"/>
                  <a:gd name="connsiteX27" fmla="*/ 2879297 w 3175557"/>
                  <a:gd name="connsiteY27" fmla="*/ 1126214 h 4380730"/>
                  <a:gd name="connsiteX28" fmla="*/ 3154127 w 3175557"/>
                  <a:gd name="connsiteY28" fmla="*/ 886731 h 4380730"/>
                  <a:gd name="connsiteX29" fmla="*/ 3175557 w 3175557"/>
                  <a:gd name="connsiteY29" fmla="*/ 909902 h 4380730"/>
                  <a:gd name="connsiteX30" fmla="*/ 2830132 w 3175557"/>
                  <a:gd name="connsiteY30" fmla="*/ 1248878 h 4380730"/>
                  <a:gd name="connsiteX31" fmla="*/ 2829450 w 3175557"/>
                  <a:gd name="connsiteY31" fmla="*/ 1248141 h 4380730"/>
                  <a:gd name="connsiteX32" fmla="*/ 2423491 w 3175557"/>
                  <a:gd name="connsiteY32" fmla="*/ 1937257 h 4380730"/>
                  <a:gd name="connsiteX33" fmla="*/ 3150454 w 3175557"/>
                  <a:gd name="connsiteY33" fmla="*/ 1519032 h 4380730"/>
                  <a:gd name="connsiteX34" fmla="*/ 3168654 w 3175557"/>
                  <a:gd name="connsiteY34" fmla="*/ 1549467 h 4380730"/>
                  <a:gd name="connsiteX35" fmla="*/ 2359033 w 3175557"/>
                  <a:gd name="connsiteY35" fmla="*/ 2052370 h 4380730"/>
                  <a:gd name="connsiteX36" fmla="*/ 2357343 w 3175557"/>
                  <a:gd name="connsiteY36" fmla="*/ 2049543 h 4380730"/>
                  <a:gd name="connsiteX37" fmla="*/ 2214865 w 3175557"/>
                  <a:gd name="connsiteY37" fmla="*/ 2291400 h 4380730"/>
                  <a:gd name="connsiteX38" fmla="*/ 2133208 w 3175557"/>
                  <a:gd name="connsiteY38" fmla="*/ 2387387 h 4380730"/>
                  <a:gd name="connsiteX39" fmla="*/ 2616758 w 3175557"/>
                  <a:gd name="connsiteY39" fmla="*/ 2248275 h 4380730"/>
                  <a:gd name="connsiteX40" fmla="*/ 2630620 w 3175557"/>
                  <a:gd name="connsiteY40" fmla="*/ 2291346 h 4380730"/>
                  <a:gd name="connsiteX41" fmla="*/ 2033852 w 3175557"/>
                  <a:gd name="connsiteY41" fmla="*/ 2504180 h 4380730"/>
                  <a:gd name="connsiteX42" fmla="*/ 1728217 w 3175557"/>
                  <a:gd name="connsiteY42" fmla="*/ 2863452 h 4380730"/>
                  <a:gd name="connsiteX43" fmla="*/ 1778659 w 3175557"/>
                  <a:gd name="connsiteY43" fmla="*/ 4380730 h 4380730"/>
                  <a:gd name="connsiteX44" fmla="*/ 1493377 w 3175557"/>
                  <a:gd name="connsiteY44" fmla="*/ 4380730 h 4380730"/>
                  <a:gd name="connsiteX45" fmla="*/ 1553960 w 3175557"/>
                  <a:gd name="connsiteY45" fmla="*/ 2558439 h 4380730"/>
                  <a:gd name="connsiteX46" fmla="*/ 1123377 w 3175557"/>
                  <a:gd name="connsiteY46" fmla="*/ 2311004 h 4380730"/>
                  <a:gd name="connsiteX47" fmla="*/ 628959 w 3175557"/>
                  <a:gd name="connsiteY47" fmla="*/ 2419572 h 4380730"/>
                  <a:gd name="connsiteX48" fmla="*/ 615490 w 3175557"/>
                  <a:gd name="connsiteY48" fmla="*/ 2369223 h 4380730"/>
                  <a:gd name="connsiteX49" fmla="*/ 1008662 w 3175557"/>
                  <a:gd name="connsiteY49" fmla="*/ 2244738 h 4380730"/>
                  <a:gd name="connsiteX50" fmla="*/ 718508 w 3175557"/>
                  <a:gd name="connsiteY50" fmla="*/ 2003052 h 4380730"/>
                  <a:gd name="connsiteX51" fmla="*/ 0 w 3175557"/>
                  <a:gd name="connsiteY51" fmla="*/ 1898198 h 4380730"/>
                  <a:gd name="connsiteX52" fmla="*/ 4678 w 3175557"/>
                  <a:gd name="connsiteY52" fmla="*/ 1859999 h 4380730"/>
                  <a:gd name="connsiteX53" fmla="*/ 619977 w 3175557"/>
                  <a:gd name="connsiteY53" fmla="*/ 1920980 h 4380730"/>
                  <a:gd name="connsiteX54" fmla="*/ 125667 w 3175557"/>
                  <a:gd name="connsiteY54" fmla="*/ 1509242 h 4380730"/>
                  <a:gd name="connsiteX55" fmla="*/ 174018 w 3175557"/>
                  <a:gd name="connsiteY55" fmla="*/ 1471195 h 4380730"/>
                  <a:gd name="connsiteX56" fmla="*/ 1063070 w 3175557"/>
                  <a:gd name="connsiteY56" fmla="*/ 2166392 h 4380730"/>
                  <a:gd name="connsiteX57" fmla="*/ 1542013 w 3175557"/>
                  <a:gd name="connsiteY57" fmla="*/ 2417439 h 4380730"/>
                  <a:gd name="connsiteX58" fmla="*/ 1480319 w 3175557"/>
                  <a:gd name="connsiteY58" fmla="*/ 1977317 h 4380730"/>
                  <a:gd name="connsiteX59" fmla="*/ 1119698 w 3175557"/>
                  <a:gd name="connsiteY59" fmla="*/ 1621319 h 4380730"/>
                  <a:gd name="connsiteX60" fmla="*/ 782995 w 3175557"/>
                  <a:gd name="connsiteY60" fmla="*/ 1597537 h 4380730"/>
                  <a:gd name="connsiteX61" fmla="*/ 782995 w 3175557"/>
                  <a:gd name="connsiteY61" fmla="*/ 1543030 h 4380730"/>
                  <a:gd name="connsiteX62" fmla="*/ 1023206 w 3175557"/>
                  <a:gd name="connsiteY62" fmla="*/ 1526064 h 4380730"/>
                  <a:gd name="connsiteX63" fmla="*/ 916585 w 3175557"/>
                  <a:gd name="connsiteY63" fmla="*/ 1420810 h 4380730"/>
                  <a:gd name="connsiteX64" fmla="*/ 818269 w 3175557"/>
                  <a:gd name="connsiteY64" fmla="*/ 1283166 h 4380730"/>
                  <a:gd name="connsiteX65" fmla="*/ 89086 w 3175557"/>
                  <a:gd name="connsiteY65" fmla="*/ 1003771 h 4380730"/>
                  <a:gd name="connsiteX66" fmla="*/ 101277 w 3175557"/>
                  <a:gd name="connsiteY66" fmla="*/ 969850 h 4380730"/>
                  <a:gd name="connsiteX67" fmla="*/ 750210 w 3175557"/>
                  <a:gd name="connsiteY67" fmla="*/ 1187884 h 4380730"/>
                  <a:gd name="connsiteX68" fmla="*/ 154586 w 3175557"/>
                  <a:gd name="connsiteY68" fmla="*/ 354011 h 4380730"/>
                  <a:gd name="connsiteX69" fmla="*/ 215546 w 3175557"/>
                  <a:gd name="connsiteY69" fmla="*/ 323531 h 4380730"/>
                  <a:gd name="connsiteX70" fmla="*/ 541055 w 3175557"/>
                  <a:gd name="connsiteY70" fmla="*/ 751159 h 4380730"/>
                  <a:gd name="connsiteX71" fmla="*/ 517824 w 3175557"/>
                  <a:gd name="connsiteY71" fmla="*/ 114789 h 4380730"/>
                  <a:gd name="connsiteX72" fmla="*/ 556240 w 3175557"/>
                  <a:gd name="connsiteY72" fmla="*/ 112499 h 4380730"/>
                  <a:gd name="connsiteX73" fmla="*/ 617431 w 3175557"/>
                  <a:gd name="connsiteY73" fmla="*/ 851496 h 4380730"/>
                  <a:gd name="connsiteX74" fmla="*/ 923451 w 3175557"/>
                  <a:gd name="connsiteY74" fmla="*/ 1253523 h 4380730"/>
                  <a:gd name="connsiteX75" fmla="*/ 926482 w 3175557"/>
                  <a:gd name="connsiteY75" fmla="*/ 1055530 h 4380730"/>
                  <a:gd name="connsiteX76" fmla="*/ 967234 w 3175557"/>
                  <a:gd name="connsiteY76" fmla="*/ 1053721 h 4380730"/>
                  <a:gd name="connsiteX77" fmla="*/ 998117 w 3175557"/>
                  <a:gd name="connsiteY77" fmla="*/ 1349478 h 4380730"/>
                  <a:gd name="connsiteX78" fmla="*/ 1450169 w 3175557"/>
                  <a:gd name="connsiteY78" fmla="*/ 1762220 h 4380730"/>
                  <a:gd name="connsiteX79" fmla="*/ 1362947 w 3175557"/>
                  <a:gd name="connsiteY79" fmla="*/ 1139990 h 4380730"/>
                  <a:gd name="connsiteX80" fmla="*/ 915846 w 3175557"/>
                  <a:gd name="connsiteY80" fmla="*/ 639987 h 4380730"/>
                  <a:gd name="connsiteX81" fmla="*/ 942208 w 3175557"/>
                  <a:gd name="connsiteY81" fmla="*/ 615405 h 4380730"/>
                  <a:gd name="connsiteX82" fmla="*/ 1347900 w 3175557"/>
                  <a:gd name="connsiteY82" fmla="*/ 1032641 h 4380730"/>
                  <a:gd name="connsiteX83" fmla="*/ 1220685 w 3175557"/>
                  <a:gd name="connsiteY83" fmla="*/ 125101 h 4380730"/>
                  <a:gd name="connsiteX84" fmla="*/ 1307368 w 3175557"/>
                  <a:gd name="connsiteY84" fmla="*/ 111501 h 4380730"/>
                  <a:gd name="connsiteX85" fmla="*/ 1408903 w 3175557"/>
                  <a:gd name="connsiteY85" fmla="*/ 696021 h 4380730"/>
                  <a:gd name="connsiteX86" fmla="*/ 1607222 w 3175557"/>
                  <a:gd name="connsiteY86" fmla="*/ 0 h 4380730"/>
                  <a:gd name="connsiteX0" fmla="*/ 1607222 w 3175557"/>
                  <a:gd name="connsiteY0" fmla="*/ 0 h 4380730"/>
                  <a:gd name="connsiteX1" fmla="*/ 1641486 w 3175557"/>
                  <a:gd name="connsiteY1" fmla="*/ 9140 h 4380730"/>
                  <a:gd name="connsiteX2" fmla="*/ 1434280 w 3175557"/>
                  <a:gd name="connsiteY2" fmla="*/ 842108 h 4380730"/>
                  <a:gd name="connsiteX3" fmla="*/ 1647958 w 3175557"/>
                  <a:gd name="connsiteY3" fmla="*/ 2072211 h 4380730"/>
                  <a:gd name="connsiteX4" fmla="*/ 1811709 w 3175557"/>
                  <a:gd name="connsiteY4" fmla="*/ 1124816 h 4380730"/>
                  <a:gd name="connsiteX5" fmla="*/ 1635222 w 3175557"/>
                  <a:gd name="connsiteY5" fmla="*/ 800128 h 4380730"/>
                  <a:gd name="connsiteX6" fmla="*/ 1675780 w 3175557"/>
                  <a:gd name="connsiteY6" fmla="*/ 775280 h 4380730"/>
                  <a:gd name="connsiteX7" fmla="*/ 1832623 w 3175557"/>
                  <a:gd name="connsiteY7" fmla="*/ 1003814 h 4380730"/>
                  <a:gd name="connsiteX8" fmla="*/ 1880705 w 3175557"/>
                  <a:gd name="connsiteY8" fmla="*/ 725633 h 4380730"/>
                  <a:gd name="connsiteX9" fmla="*/ 1964015 w 3175557"/>
                  <a:gd name="connsiteY9" fmla="*/ 738229 h 4380730"/>
                  <a:gd name="connsiteX10" fmla="*/ 1858318 w 3175557"/>
                  <a:gd name="connsiteY10" fmla="*/ 1553375 h 4380730"/>
                  <a:gd name="connsiteX11" fmla="*/ 2340183 w 3175557"/>
                  <a:gd name="connsiteY11" fmla="*/ 589678 h 4380730"/>
                  <a:gd name="connsiteX12" fmla="*/ 2491179 w 3175557"/>
                  <a:gd name="connsiteY12" fmla="*/ 91806 h 4380730"/>
                  <a:gd name="connsiteX13" fmla="*/ 2523879 w 3175557"/>
                  <a:gd name="connsiteY13" fmla="*/ 101108 h 4380730"/>
                  <a:gd name="connsiteX14" fmla="*/ 2404990 w 3175557"/>
                  <a:gd name="connsiteY14" fmla="*/ 571622 h 4380730"/>
                  <a:gd name="connsiteX15" fmla="*/ 2120486 w 3175557"/>
                  <a:gd name="connsiteY15" fmla="*/ 1216373 h 4380730"/>
                  <a:gd name="connsiteX16" fmla="*/ 2710198 w 3175557"/>
                  <a:gd name="connsiteY16" fmla="*/ 966610 h 4380730"/>
                  <a:gd name="connsiteX17" fmla="*/ 2726020 w 3175557"/>
                  <a:gd name="connsiteY17" fmla="*/ 1001691 h 4380730"/>
                  <a:gd name="connsiteX18" fmla="*/ 2076630 w 3175557"/>
                  <a:gd name="connsiteY18" fmla="*/ 1312786 h 4380730"/>
                  <a:gd name="connsiteX19" fmla="*/ 1820433 w 3175557"/>
                  <a:gd name="connsiteY19" fmla="*/ 1876012 h 4380730"/>
                  <a:gd name="connsiteX20" fmla="*/ 1769088 w 3175557"/>
                  <a:gd name="connsiteY20" fmla="*/ 2112362 h 4380730"/>
                  <a:gd name="connsiteX21" fmla="*/ 1731029 w 3175557"/>
                  <a:gd name="connsiteY21" fmla="*/ 2535038 h 4380730"/>
                  <a:gd name="connsiteX22" fmla="*/ 1721999 w 3175557"/>
                  <a:gd name="connsiteY22" fmla="*/ 2676399 h 4380730"/>
                  <a:gd name="connsiteX23" fmla="*/ 2115353 w 3175557"/>
                  <a:gd name="connsiteY23" fmla="*/ 2247178 h 4380730"/>
                  <a:gd name="connsiteX24" fmla="*/ 2782666 w 3175557"/>
                  <a:gd name="connsiteY24" fmla="*/ 1192567 h 4380730"/>
                  <a:gd name="connsiteX25" fmla="*/ 2911592 w 3175557"/>
                  <a:gd name="connsiteY25" fmla="*/ 540540 h 4380730"/>
                  <a:gd name="connsiteX26" fmla="*/ 2954757 w 3175557"/>
                  <a:gd name="connsiteY26" fmla="*/ 547491 h 4380730"/>
                  <a:gd name="connsiteX27" fmla="*/ 2879297 w 3175557"/>
                  <a:gd name="connsiteY27" fmla="*/ 1126214 h 4380730"/>
                  <a:gd name="connsiteX28" fmla="*/ 3154127 w 3175557"/>
                  <a:gd name="connsiteY28" fmla="*/ 886731 h 4380730"/>
                  <a:gd name="connsiteX29" fmla="*/ 3175557 w 3175557"/>
                  <a:gd name="connsiteY29" fmla="*/ 909902 h 4380730"/>
                  <a:gd name="connsiteX30" fmla="*/ 2830132 w 3175557"/>
                  <a:gd name="connsiteY30" fmla="*/ 1248878 h 4380730"/>
                  <a:gd name="connsiteX31" fmla="*/ 2829450 w 3175557"/>
                  <a:gd name="connsiteY31" fmla="*/ 1248141 h 4380730"/>
                  <a:gd name="connsiteX32" fmla="*/ 2423491 w 3175557"/>
                  <a:gd name="connsiteY32" fmla="*/ 1937257 h 4380730"/>
                  <a:gd name="connsiteX33" fmla="*/ 3150454 w 3175557"/>
                  <a:gd name="connsiteY33" fmla="*/ 1519032 h 4380730"/>
                  <a:gd name="connsiteX34" fmla="*/ 3168654 w 3175557"/>
                  <a:gd name="connsiteY34" fmla="*/ 1549467 h 4380730"/>
                  <a:gd name="connsiteX35" fmla="*/ 2359033 w 3175557"/>
                  <a:gd name="connsiteY35" fmla="*/ 2052370 h 4380730"/>
                  <a:gd name="connsiteX36" fmla="*/ 2357343 w 3175557"/>
                  <a:gd name="connsiteY36" fmla="*/ 2049543 h 4380730"/>
                  <a:gd name="connsiteX37" fmla="*/ 2214865 w 3175557"/>
                  <a:gd name="connsiteY37" fmla="*/ 2291400 h 4380730"/>
                  <a:gd name="connsiteX38" fmla="*/ 2133208 w 3175557"/>
                  <a:gd name="connsiteY38" fmla="*/ 2387387 h 4380730"/>
                  <a:gd name="connsiteX39" fmla="*/ 2616758 w 3175557"/>
                  <a:gd name="connsiteY39" fmla="*/ 2248275 h 4380730"/>
                  <a:gd name="connsiteX40" fmla="*/ 2630620 w 3175557"/>
                  <a:gd name="connsiteY40" fmla="*/ 2291346 h 4380730"/>
                  <a:gd name="connsiteX41" fmla="*/ 2033852 w 3175557"/>
                  <a:gd name="connsiteY41" fmla="*/ 2504180 h 4380730"/>
                  <a:gd name="connsiteX42" fmla="*/ 1728217 w 3175557"/>
                  <a:gd name="connsiteY42" fmla="*/ 2863452 h 4380730"/>
                  <a:gd name="connsiteX43" fmla="*/ 1778659 w 3175557"/>
                  <a:gd name="connsiteY43" fmla="*/ 4380730 h 4380730"/>
                  <a:gd name="connsiteX44" fmla="*/ 1493377 w 3175557"/>
                  <a:gd name="connsiteY44" fmla="*/ 4380730 h 4380730"/>
                  <a:gd name="connsiteX45" fmla="*/ 1553960 w 3175557"/>
                  <a:gd name="connsiteY45" fmla="*/ 2558439 h 4380730"/>
                  <a:gd name="connsiteX46" fmla="*/ 1123377 w 3175557"/>
                  <a:gd name="connsiteY46" fmla="*/ 2311004 h 4380730"/>
                  <a:gd name="connsiteX47" fmla="*/ 628959 w 3175557"/>
                  <a:gd name="connsiteY47" fmla="*/ 2419572 h 4380730"/>
                  <a:gd name="connsiteX48" fmla="*/ 615490 w 3175557"/>
                  <a:gd name="connsiteY48" fmla="*/ 2369223 h 4380730"/>
                  <a:gd name="connsiteX49" fmla="*/ 1008662 w 3175557"/>
                  <a:gd name="connsiteY49" fmla="*/ 2244738 h 4380730"/>
                  <a:gd name="connsiteX50" fmla="*/ 718508 w 3175557"/>
                  <a:gd name="connsiteY50" fmla="*/ 2003052 h 4380730"/>
                  <a:gd name="connsiteX51" fmla="*/ 0 w 3175557"/>
                  <a:gd name="connsiteY51" fmla="*/ 1898198 h 4380730"/>
                  <a:gd name="connsiteX52" fmla="*/ 4678 w 3175557"/>
                  <a:gd name="connsiteY52" fmla="*/ 1859999 h 4380730"/>
                  <a:gd name="connsiteX53" fmla="*/ 619977 w 3175557"/>
                  <a:gd name="connsiteY53" fmla="*/ 1920980 h 4380730"/>
                  <a:gd name="connsiteX54" fmla="*/ 125667 w 3175557"/>
                  <a:gd name="connsiteY54" fmla="*/ 1509242 h 4380730"/>
                  <a:gd name="connsiteX55" fmla="*/ 174018 w 3175557"/>
                  <a:gd name="connsiteY55" fmla="*/ 1471195 h 4380730"/>
                  <a:gd name="connsiteX56" fmla="*/ 1063070 w 3175557"/>
                  <a:gd name="connsiteY56" fmla="*/ 2166392 h 4380730"/>
                  <a:gd name="connsiteX57" fmla="*/ 1542013 w 3175557"/>
                  <a:gd name="connsiteY57" fmla="*/ 2417439 h 4380730"/>
                  <a:gd name="connsiteX58" fmla="*/ 1480319 w 3175557"/>
                  <a:gd name="connsiteY58" fmla="*/ 1977317 h 4380730"/>
                  <a:gd name="connsiteX59" fmla="*/ 1119698 w 3175557"/>
                  <a:gd name="connsiteY59" fmla="*/ 1621319 h 4380730"/>
                  <a:gd name="connsiteX60" fmla="*/ 782995 w 3175557"/>
                  <a:gd name="connsiteY60" fmla="*/ 1597537 h 4380730"/>
                  <a:gd name="connsiteX61" fmla="*/ 782995 w 3175557"/>
                  <a:gd name="connsiteY61" fmla="*/ 1543030 h 4380730"/>
                  <a:gd name="connsiteX62" fmla="*/ 1023206 w 3175557"/>
                  <a:gd name="connsiteY62" fmla="*/ 1526064 h 4380730"/>
                  <a:gd name="connsiteX63" fmla="*/ 916585 w 3175557"/>
                  <a:gd name="connsiteY63" fmla="*/ 1420810 h 4380730"/>
                  <a:gd name="connsiteX64" fmla="*/ 818269 w 3175557"/>
                  <a:gd name="connsiteY64" fmla="*/ 1283166 h 4380730"/>
                  <a:gd name="connsiteX65" fmla="*/ 89086 w 3175557"/>
                  <a:gd name="connsiteY65" fmla="*/ 1003771 h 4380730"/>
                  <a:gd name="connsiteX66" fmla="*/ 101277 w 3175557"/>
                  <a:gd name="connsiteY66" fmla="*/ 969850 h 4380730"/>
                  <a:gd name="connsiteX67" fmla="*/ 750210 w 3175557"/>
                  <a:gd name="connsiteY67" fmla="*/ 1187884 h 4380730"/>
                  <a:gd name="connsiteX68" fmla="*/ 154586 w 3175557"/>
                  <a:gd name="connsiteY68" fmla="*/ 354011 h 4380730"/>
                  <a:gd name="connsiteX69" fmla="*/ 183796 w 3175557"/>
                  <a:gd name="connsiteY69" fmla="*/ 323531 h 4380730"/>
                  <a:gd name="connsiteX70" fmla="*/ 541055 w 3175557"/>
                  <a:gd name="connsiteY70" fmla="*/ 751159 h 4380730"/>
                  <a:gd name="connsiteX71" fmla="*/ 517824 w 3175557"/>
                  <a:gd name="connsiteY71" fmla="*/ 114789 h 4380730"/>
                  <a:gd name="connsiteX72" fmla="*/ 556240 w 3175557"/>
                  <a:gd name="connsiteY72" fmla="*/ 112499 h 4380730"/>
                  <a:gd name="connsiteX73" fmla="*/ 617431 w 3175557"/>
                  <a:gd name="connsiteY73" fmla="*/ 851496 h 4380730"/>
                  <a:gd name="connsiteX74" fmla="*/ 923451 w 3175557"/>
                  <a:gd name="connsiteY74" fmla="*/ 1253523 h 4380730"/>
                  <a:gd name="connsiteX75" fmla="*/ 926482 w 3175557"/>
                  <a:gd name="connsiteY75" fmla="*/ 1055530 h 4380730"/>
                  <a:gd name="connsiteX76" fmla="*/ 967234 w 3175557"/>
                  <a:gd name="connsiteY76" fmla="*/ 1053721 h 4380730"/>
                  <a:gd name="connsiteX77" fmla="*/ 998117 w 3175557"/>
                  <a:gd name="connsiteY77" fmla="*/ 1349478 h 4380730"/>
                  <a:gd name="connsiteX78" fmla="*/ 1450169 w 3175557"/>
                  <a:gd name="connsiteY78" fmla="*/ 1762220 h 4380730"/>
                  <a:gd name="connsiteX79" fmla="*/ 1362947 w 3175557"/>
                  <a:gd name="connsiteY79" fmla="*/ 1139990 h 4380730"/>
                  <a:gd name="connsiteX80" fmla="*/ 915846 w 3175557"/>
                  <a:gd name="connsiteY80" fmla="*/ 639987 h 4380730"/>
                  <a:gd name="connsiteX81" fmla="*/ 942208 w 3175557"/>
                  <a:gd name="connsiteY81" fmla="*/ 615405 h 4380730"/>
                  <a:gd name="connsiteX82" fmla="*/ 1347900 w 3175557"/>
                  <a:gd name="connsiteY82" fmla="*/ 1032641 h 4380730"/>
                  <a:gd name="connsiteX83" fmla="*/ 1220685 w 3175557"/>
                  <a:gd name="connsiteY83" fmla="*/ 125101 h 4380730"/>
                  <a:gd name="connsiteX84" fmla="*/ 1307368 w 3175557"/>
                  <a:gd name="connsiteY84" fmla="*/ 111501 h 4380730"/>
                  <a:gd name="connsiteX85" fmla="*/ 1408903 w 3175557"/>
                  <a:gd name="connsiteY85" fmla="*/ 696021 h 4380730"/>
                  <a:gd name="connsiteX86" fmla="*/ 1607222 w 3175557"/>
                  <a:gd name="connsiteY86" fmla="*/ 0 h 4380730"/>
                  <a:gd name="connsiteX0" fmla="*/ 1607222 w 3175557"/>
                  <a:gd name="connsiteY0" fmla="*/ 0 h 4380730"/>
                  <a:gd name="connsiteX1" fmla="*/ 1641486 w 3175557"/>
                  <a:gd name="connsiteY1" fmla="*/ 9140 h 4380730"/>
                  <a:gd name="connsiteX2" fmla="*/ 1434280 w 3175557"/>
                  <a:gd name="connsiteY2" fmla="*/ 842108 h 4380730"/>
                  <a:gd name="connsiteX3" fmla="*/ 1647958 w 3175557"/>
                  <a:gd name="connsiteY3" fmla="*/ 2072211 h 4380730"/>
                  <a:gd name="connsiteX4" fmla="*/ 1811709 w 3175557"/>
                  <a:gd name="connsiteY4" fmla="*/ 1124816 h 4380730"/>
                  <a:gd name="connsiteX5" fmla="*/ 1635222 w 3175557"/>
                  <a:gd name="connsiteY5" fmla="*/ 800128 h 4380730"/>
                  <a:gd name="connsiteX6" fmla="*/ 1675780 w 3175557"/>
                  <a:gd name="connsiteY6" fmla="*/ 775280 h 4380730"/>
                  <a:gd name="connsiteX7" fmla="*/ 1832623 w 3175557"/>
                  <a:gd name="connsiteY7" fmla="*/ 1003814 h 4380730"/>
                  <a:gd name="connsiteX8" fmla="*/ 1880705 w 3175557"/>
                  <a:gd name="connsiteY8" fmla="*/ 725633 h 4380730"/>
                  <a:gd name="connsiteX9" fmla="*/ 1964015 w 3175557"/>
                  <a:gd name="connsiteY9" fmla="*/ 738229 h 4380730"/>
                  <a:gd name="connsiteX10" fmla="*/ 1858318 w 3175557"/>
                  <a:gd name="connsiteY10" fmla="*/ 1553375 h 4380730"/>
                  <a:gd name="connsiteX11" fmla="*/ 2340183 w 3175557"/>
                  <a:gd name="connsiteY11" fmla="*/ 589678 h 4380730"/>
                  <a:gd name="connsiteX12" fmla="*/ 2491179 w 3175557"/>
                  <a:gd name="connsiteY12" fmla="*/ 91806 h 4380730"/>
                  <a:gd name="connsiteX13" fmla="*/ 2523879 w 3175557"/>
                  <a:gd name="connsiteY13" fmla="*/ 101108 h 4380730"/>
                  <a:gd name="connsiteX14" fmla="*/ 2404990 w 3175557"/>
                  <a:gd name="connsiteY14" fmla="*/ 571622 h 4380730"/>
                  <a:gd name="connsiteX15" fmla="*/ 2120486 w 3175557"/>
                  <a:gd name="connsiteY15" fmla="*/ 1216373 h 4380730"/>
                  <a:gd name="connsiteX16" fmla="*/ 2710198 w 3175557"/>
                  <a:gd name="connsiteY16" fmla="*/ 966610 h 4380730"/>
                  <a:gd name="connsiteX17" fmla="*/ 2726020 w 3175557"/>
                  <a:gd name="connsiteY17" fmla="*/ 1001691 h 4380730"/>
                  <a:gd name="connsiteX18" fmla="*/ 2076630 w 3175557"/>
                  <a:gd name="connsiteY18" fmla="*/ 1312786 h 4380730"/>
                  <a:gd name="connsiteX19" fmla="*/ 1820433 w 3175557"/>
                  <a:gd name="connsiteY19" fmla="*/ 1876012 h 4380730"/>
                  <a:gd name="connsiteX20" fmla="*/ 1769088 w 3175557"/>
                  <a:gd name="connsiteY20" fmla="*/ 2112362 h 4380730"/>
                  <a:gd name="connsiteX21" fmla="*/ 1731029 w 3175557"/>
                  <a:gd name="connsiteY21" fmla="*/ 2535038 h 4380730"/>
                  <a:gd name="connsiteX22" fmla="*/ 1721999 w 3175557"/>
                  <a:gd name="connsiteY22" fmla="*/ 2676399 h 4380730"/>
                  <a:gd name="connsiteX23" fmla="*/ 2115353 w 3175557"/>
                  <a:gd name="connsiteY23" fmla="*/ 2247178 h 4380730"/>
                  <a:gd name="connsiteX24" fmla="*/ 2782666 w 3175557"/>
                  <a:gd name="connsiteY24" fmla="*/ 1192567 h 4380730"/>
                  <a:gd name="connsiteX25" fmla="*/ 2911592 w 3175557"/>
                  <a:gd name="connsiteY25" fmla="*/ 540540 h 4380730"/>
                  <a:gd name="connsiteX26" fmla="*/ 2954757 w 3175557"/>
                  <a:gd name="connsiteY26" fmla="*/ 547491 h 4380730"/>
                  <a:gd name="connsiteX27" fmla="*/ 2879297 w 3175557"/>
                  <a:gd name="connsiteY27" fmla="*/ 1126214 h 4380730"/>
                  <a:gd name="connsiteX28" fmla="*/ 3154127 w 3175557"/>
                  <a:gd name="connsiteY28" fmla="*/ 886731 h 4380730"/>
                  <a:gd name="connsiteX29" fmla="*/ 3175557 w 3175557"/>
                  <a:gd name="connsiteY29" fmla="*/ 909902 h 4380730"/>
                  <a:gd name="connsiteX30" fmla="*/ 2830132 w 3175557"/>
                  <a:gd name="connsiteY30" fmla="*/ 1248878 h 4380730"/>
                  <a:gd name="connsiteX31" fmla="*/ 2829450 w 3175557"/>
                  <a:gd name="connsiteY31" fmla="*/ 1248141 h 4380730"/>
                  <a:gd name="connsiteX32" fmla="*/ 2423491 w 3175557"/>
                  <a:gd name="connsiteY32" fmla="*/ 1937257 h 4380730"/>
                  <a:gd name="connsiteX33" fmla="*/ 3150454 w 3175557"/>
                  <a:gd name="connsiteY33" fmla="*/ 1519032 h 4380730"/>
                  <a:gd name="connsiteX34" fmla="*/ 3168654 w 3175557"/>
                  <a:gd name="connsiteY34" fmla="*/ 1549467 h 4380730"/>
                  <a:gd name="connsiteX35" fmla="*/ 2359033 w 3175557"/>
                  <a:gd name="connsiteY35" fmla="*/ 2052370 h 4380730"/>
                  <a:gd name="connsiteX36" fmla="*/ 2357343 w 3175557"/>
                  <a:gd name="connsiteY36" fmla="*/ 2049543 h 4380730"/>
                  <a:gd name="connsiteX37" fmla="*/ 2214865 w 3175557"/>
                  <a:gd name="connsiteY37" fmla="*/ 2291400 h 4380730"/>
                  <a:gd name="connsiteX38" fmla="*/ 2133208 w 3175557"/>
                  <a:gd name="connsiteY38" fmla="*/ 2387387 h 4380730"/>
                  <a:gd name="connsiteX39" fmla="*/ 2616758 w 3175557"/>
                  <a:gd name="connsiteY39" fmla="*/ 2248275 h 4380730"/>
                  <a:gd name="connsiteX40" fmla="*/ 2630620 w 3175557"/>
                  <a:gd name="connsiteY40" fmla="*/ 2291346 h 4380730"/>
                  <a:gd name="connsiteX41" fmla="*/ 2033852 w 3175557"/>
                  <a:gd name="connsiteY41" fmla="*/ 2504180 h 4380730"/>
                  <a:gd name="connsiteX42" fmla="*/ 1728217 w 3175557"/>
                  <a:gd name="connsiteY42" fmla="*/ 2863452 h 4380730"/>
                  <a:gd name="connsiteX43" fmla="*/ 1778659 w 3175557"/>
                  <a:gd name="connsiteY43" fmla="*/ 4380730 h 4380730"/>
                  <a:gd name="connsiteX44" fmla="*/ 1493377 w 3175557"/>
                  <a:gd name="connsiteY44" fmla="*/ 4380730 h 4380730"/>
                  <a:gd name="connsiteX45" fmla="*/ 1553960 w 3175557"/>
                  <a:gd name="connsiteY45" fmla="*/ 2558439 h 4380730"/>
                  <a:gd name="connsiteX46" fmla="*/ 1123377 w 3175557"/>
                  <a:gd name="connsiteY46" fmla="*/ 2311004 h 4380730"/>
                  <a:gd name="connsiteX47" fmla="*/ 628959 w 3175557"/>
                  <a:gd name="connsiteY47" fmla="*/ 2419572 h 4380730"/>
                  <a:gd name="connsiteX48" fmla="*/ 615490 w 3175557"/>
                  <a:gd name="connsiteY48" fmla="*/ 2369223 h 4380730"/>
                  <a:gd name="connsiteX49" fmla="*/ 1008662 w 3175557"/>
                  <a:gd name="connsiteY49" fmla="*/ 2244738 h 4380730"/>
                  <a:gd name="connsiteX50" fmla="*/ 718508 w 3175557"/>
                  <a:gd name="connsiteY50" fmla="*/ 2003052 h 4380730"/>
                  <a:gd name="connsiteX51" fmla="*/ 0 w 3175557"/>
                  <a:gd name="connsiteY51" fmla="*/ 1898198 h 4380730"/>
                  <a:gd name="connsiteX52" fmla="*/ 4678 w 3175557"/>
                  <a:gd name="connsiteY52" fmla="*/ 1859999 h 4380730"/>
                  <a:gd name="connsiteX53" fmla="*/ 619977 w 3175557"/>
                  <a:gd name="connsiteY53" fmla="*/ 1920980 h 4380730"/>
                  <a:gd name="connsiteX54" fmla="*/ 125667 w 3175557"/>
                  <a:gd name="connsiteY54" fmla="*/ 1509242 h 4380730"/>
                  <a:gd name="connsiteX55" fmla="*/ 174018 w 3175557"/>
                  <a:gd name="connsiteY55" fmla="*/ 1471195 h 4380730"/>
                  <a:gd name="connsiteX56" fmla="*/ 1063070 w 3175557"/>
                  <a:gd name="connsiteY56" fmla="*/ 2166392 h 4380730"/>
                  <a:gd name="connsiteX57" fmla="*/ 1542013 w 3175557"/>
                  <a:gd name="connsiteY57" fmla="*/ 2417439 h 4380730"/>
                  <a:gd name="connsiteX58" fmla="*/ 1480319 w 3175557"/>
                  <a:gd name="connsiteY58" fmla="*/ 1977317 h 4380730"/>
                  <a:gd name="connsiteX59" fmla="*/ 1119698 w 3175557"/>
                  <a:gd name="connsiteY59" fmla="*/ 1621319 h 4380730"/>
                  <a:gd name="connsiteX60" fmla="*/ 782995 w 3175557"/>
                  <a:gd name="connsiteY60" fmla="*/ 1597537 h 4380730"/>
                  <a:gd name="connsiteX61" fmla="*/ 782995 w 3175557"/>
                  <a:gd name="connsiteY61" fmla="*/ 1543030 h 4380730"/>
                  <a:gd name="connsiteX62" fmla="*/ 1023206 w 3175557"/>
                  <a:gd name="connsiteY62" fmla="*/ 1526064 h 4380730"/>
                  <a:gd name="connsiteX63" fmla="*/ 916585 w 3175557"/>
                  <a:gd name="connsiteY63" fmla="*/ 1420810 h 4380730"/>
                  <a:gd name="connsiteX64" fmla="*/ 818269 w 3175557"/>
                  <a:gd name="connsiteY64" fmla="*/ 1283166 h 4380730"/>
                  <a:gd name="connsiteX65" fmla="*/ 89086 w 3175557"/>
                  <a:gd name="connsiteY65" fmla="*/ 1003771 h 4380730"/>
                  <a:gd name="connsiteX66" fmla="*/ 101277 w 3175557"/>
                  <a:gd name="connsiteY66" fmla="*/ 969850 h 4380730"/>
                  <a:gd name="connsiteX67" fmla="*/ 750210 w 3175557"/>
                  <a:gd name="connsiteY67" fmla="*/ 1187884 h 4380730"/>
                  <a:gd name="connsiteX68" fmla="*/ 154586 w 3175557"/>
                  <a:gd name="connsiteY68" fmla="*/ 354011 h 4380730"/>
                  <a:gd name="connsiteX69" fmla="*/ 183796 w 3175557"/>
                  <a:gd name="connsiteY69" fmla="*/ 323531 h 4380730"/>
                  <a:gd name="connsiteX70" fmla="*/ 541055 w 3175557"/>
                  <a:gd name="connsiteY70" fmla="*/ 751159 h 4380730"/>
                  <a:gd name="connsiteX71" fmla="*/ 517824 w 3175557"/>
                  <a:gd name="connsiteY71" fmla="*/ 114789 h 4380730"/>
                  <a:gd name="connsiteX72" fmla="*/ 556240 w 3175557"/>
                  <a:gd name="connsiteY72" fmla="*/ 112499 h 4380730"/>
                  <a:gd name="connsiteX73" fmla="*/ 617431 w 3175557"/>
                  <a:gd name="connsiteY73" fmla="*/ 851496 h 4380730"/>
                  <a:gd name="connsiteX74" fmla="*/ 923451 w 3175557"/>
                  <a:gd name="connsiteY74" fmla="*/ 1253523 h 4380730"/>
                  <a:gd name="connsiteX75" fmla="*/ 926482 w 3175557"/>
                  <a:gd name="connsiteY75" fmla="*/ 1055530 h 4380730"/>
                  <a:gd name="connsiteX76" fmla="*/ 967234 w 3175557"/>
                  <a:gd name="connsiteY76" fmla="*/ 1053721 h 4380730"/>
                  <a:gd name="connsiteX77" fmla="*/ 998117 w 3175557"/>
                  <a:gd name="connsiteY77" fmla="*/ 1349478 h 4380730"/>
                  <a:gd name="connsiteX78" fmla="*/ 1450169 w 3175557"/>
                  <a:gd name="connsiteY78" fmla="*/ 1762220 h 4380730"/>
                  <a:gd name="connsiteX79" fmla="*/ 1362947 w 3175557"/>
                  <a:gd name="connsiteY79" fmla="*/ 1139990 h 4380730"/>
                  <a:gd name="connsiteX80" fmla="*/ 915846 w 3175557"/>
                  <a:gd name="connsiteY80" fmla="*/ 639987 h 4380730"/>
                  <a:gd name="connsiteX81" fmla="*/ 942208 w 3175557"/>
                  <a:gd name="connsiteY81" fmla="*/ 615405 h 4380730"/>
                  <a:gd name="connsiteX82" fmla="*/ 1347900 w 3175557"/>
                  <a:gd name="connsiteY82" fmla="*/ 1032641 h 4380730"/>
                  <a:gd name="connsiteX83" fmla="*/ 1220685 w 3175557"/>
                  <a:gd name="connsiteY83" fmla="*/ 125101 h 4380730"/>
                  <a:gd name="connsiteX84" fmla="*/ 1272443 w 3175557"/>
                  <a:gd name="connsiteY84" fmla="*/ 111501 h 4380730"/>
                  <a:gd name="connsiteX85" fmla="*/ 1408903 w 3175557"/>
                  <a:gd name="connsiteY85" fmla="*/ 696021 h 4380730"/>
                  <a:gd name="connsiteX86" fmla="*/ 1607222 w 3175557"/>
                  <a:gd name="connsiteY86" fmla="*/ 0 h 4380730"/>
                  <a:gd name="connsiteX0" fmla="*/ 1607222 w 3175557"/>
                  <a:gd name="connsiteY0" fmla="*/ 0 h 4380730"/>
                  <a:gd name="connsiteX1" fmla="*/ 1641486 w 3175557"/>
                  <a:gd name="connsiteY1" fmla="*/ 9140 h 4380730"/>
                  <a:gd name="connsiteX2" fmla="*/ 1434280 w 3175557"/>
                  <a:gd name="connsiteY2" fmla="*/ 842108 h 4380730"/>
                  <a:gd name="connsiteX3" fmla="*/ 1647958 w 3175557"/>
                  <a:gd name="connsiteY3" fmla="*/ 2072211 h 4380730"/>
                  <a:gd name="connsiteX4" fmla="*/ 1811709 w 3175557"/>
                  <a:gd name="connsiteY4" fmla="*/ 1124816 h 4380730"/>
                  <a:gd name="connsiteX5" fmla="*/ 1635222 w 3175557"/>
                  <a:gd name="connsiteY5" fmla="*/ 800128 h 4380730"/>
                  <a:gd name="connsiteX6" fmla="*/ 1675780 w 3175557"/>
                  <a:gd name="connsiteY6" fmla="*/ 775280 h 4380730"/>
                  <a:gd name="connsiteX7" fmla="*/ 1832623 w 3175557"/>
                  <a:gd name="connsiteY7" fmla="*/ 1003814 h 4380730"/>
                  <a:gd name="connsiteX8" fmla="*/ 1896580 w 3175557"/>
                  <a:gd name="connsiteY8" fmla="*/ 725633 h 4380730"/>
                  <a:gd name="connsiteX9" fmla="*/ 1964015 w 3175557"/>
                  <a:gd name="connsiteY9" fmla="*/ 738229 h 4380730"/>
                  <a:gd name="connsiteX10" fmla="*/ 1858318 w 3175557"/>
                  <a:gd name="connsiteY10" fmla="*/ 1553375 h 4380730"/>
                  <a:gd name="connsiteX11" fmla="*/ 2340183 w 3175557"/>
                  <a:gd name="connsiteY11" fmla="*/ 589678 h 4380730"/>
                  <a:gd name="connsiteX12" fmla="*/ 2491179 w 3175557"/>
                  <a:gd name="connsiteY12" fmla="*/ 91806 h 4380730"/>
                  <a:gd name="connsiteX13" fmla="*/ 2523879 w 3175557"/>
                  <a:gd name="connsiteY13" fmla="*/ 101108 h 4380730"/>
                  <a:gd name="connsiteX14" fmla="*/ 2404990 w 3175557"/>
                  <a:gd name="connsiteY14" fmla="*/ 571622 h 4380730"/>
                  <a:gd name="connsiteX15" fmla="*/ 2120486 w 3175557"/>
                  <a:gd name="connsiteY15" fmla="*/ 1216373 h 4380730"/>
                  <a:gd name="connsiteX16" fmla="*/ 2710198 w 3175557"/>
                  <a:gd name="connsiteY16" fmla="*/ 966610 h 4380730"/>
                  <a:gd name="connsiteX17" fmla="*/ 2726020 w 3175557"/>
                  <a:gd name="connsiteY17" fmla="*/ 1001691 h 4380730"/>
                  <a:gd name="connsiteX18" fmla="*/ 2076630 w 3175557"/>
                  <a:gd name="connsiteY18" fmla="*/ 1312786 h 4380730"/>
                  <a:gd name="connsiteX19" fmla="*/ 1820433 w 3175557"/>
                  <a:gd name="connsiteY19" fmla="*/ 1876012 h 4380730"/>
                  <a:gd name="connsiteX20" fmla="*/ 1769088 w 3175557"/>
                  <a:gd name="connsiteY20" fmla="*/ 2112362 h 4380730"/>
                  <a:gd name="connsiteX21" fmla="*/ 1731029 w 3175557"/>
                  <a:gd name="connsiteY21" fmla="*/ 2535038 h 4380730"/>
                  <a:gd name="connsiteX22" fmla="*/ 1721999 w 3175557"/>
                  <a:gd name="connsiteY22" fmla="*/ 2676399 h 4380730"/>
                  <a:gd name="connsiteX23" fmla="*/ 2115353 w 3175557"/>
                  <a:gd name="connsiteY23" fmla="*/ 2247178 h 4380730"/>
                  <a:gd name="connsiteX24" fmla="*/ 2782666 w 3175557"/>
                  <a:gd name="connsiteY24" fmla="*/ 1192567 h 4380730"/>
                  <a:gd name="connsiteX25" fmla="*/ 2911592 w 3175557"/>
                  <a:gd name="connsiteY25" fmla="*/ 540540 h 4380730"/>
                  <a:gd name="connsiteX26" fmla="*/ 2954757 w 3175557"/>
                  <a:gd name="connsiteY26" fmla="*/ 547491 h 4380730"/>
                  <a:gd name="connsiteX27" fmla="*/ 2879297 w 3175557"/>
                  <a:gd name="connsiteY27" fmla="*/ 1126214 h 4380730"/>
                  <a:gd name="connsiteX28" fmla="*/ 3154127 w 3175557"/>
                  <a:gd name="connsiteY28" fmla="*/ 886731 h 4380730"/>
                  <a:gd name="connsiteX29" fmla="*/ 3175557 w 3175557"/>
                  <a:gd name="connsiteY29" fmla="*/ 909902 h 4380730"/>
                  <a:gd name="connsiteX30" fmla="*/ 2830132 w 3175557"/>
                  <a:gd name="connsiteY30" fmla="*/ 1248878 h 4380730"/>
                  <a:gd name="connsiteX31" fmla="*/ 2829450 w 3175557"/>
                  <a:gd name="connsiteY31" fmla="*/ 1248141 h 4380730"/>
                  <a:gd name="connsiteX32" fmla="*/ 2423491 w 3175557"/>
                  <a:gd name="connsiteY32" fmla="*/ 1937257 h 4380730"/>
                  <a:gd name="connsiteX33" fmla="*/ 3150454 w 3175557"/>
                  <a:gd name="connsiteY33" fmla="*/ 1519032 h 4380730"/>
                  <a:gd name="connsiteX34" fmla="*/ 3168654 w 3175557"/>
                  <a:gd name="connsiteY34" fmla="*/ 1549467 h 4380730"/>
                  <a:gd name="connsiteX35" fmla="*/ 2359033 w 3175557"/>
                  <a:gd name="connsiteY35" fmla="*/ 2052370 h 4380730"/>
                  <a:gd name="connsiteX36" fmla="*/ 2357343 w 3175557"/>
                  <a:gd name="connsiteY36" fmla="*/ 2049543 h 4380730"/>
                  <a:gd name="connsiteX37" fmla="*/ 2214865 w 3175557"/>
                  <a:gd name="connsiteY37" fmla="*/ 2291400 h 4380730"/>
                  <a:gd name="connsiteX38" fmla="*/ 2133208 w 3175557"/>
                  <a:gd name="connsiteY38" fmla="*/ 2387387 h 4380730"/>
                  <a:gd name="connsiteX39" fmla="*/ 2616758 w 3175557"/>
                  <a:gd name="connsiteY39" fmla="*/ 2248275 h 4380730"/>
                  <a:gd name="connsiteX40" fmla="*/ 2630620 w 3175557"/>
                  <a:gd name="connsiteY40" fmla="*/ 2291346 h 4380730"/>
                  <a:gd name="connsiteX41" fmla="*/ 2033852 w 3175557"/>
                  <a:gd name="connsiteY41" fmla="*/ 2504180 h 4380730"/>
                  <a:gd name="connsiteX42" fmla="*/ 1728217 w 3175557"/>
                  <a:gd name="connsiteY42" fmla="*/ 2863452 h 4380730"/>
                  <a:gd name="connsiteX43" fmla="*/ 1778659 w 3175557"/>
                  <a:gd name="connsiteY43" fmla="*/ 4380730 h 4380730"/>
                  <a:gd name="connsiteX44" fmla="*/ 1493377 w 3175557"/>
                  <a:gd name="connsiteY44" fmla="*/ 4380730 h 4380730"/>
                  <a:gd name="connsiteX45" fmla="*/ 1553960 w 3175557"/>
                  <a:gd name="connsiteY45" fmla="*/ 2558439 h 4380730"/>
                  <a:gd name="connsiteX46" fmla="*/ 1123377 w 3175557"/>
                  <a:gd name="connsiteY46" fmla="*/ 2311004 h 4380730"/>
                  <a:gd name="connsiteX47" fmla="*/ 628959 w 3175557"/>
                  <a:gd name="connsiteY47" fmla="*/ 2419572 h 4380730"/>
                  <a:gd name="connsiteX48" fmla="*/ 615490 w 3175557"/>
                  <a:gd name="connsiteY48" fmla="*/ 2369223 h 4380730"/>
                  <a:gd name="connsiteX49" fmla="*/ 1008662 w 3175557"/>
                  <a:gd name="connsiteY49" fmla="*/ 2244738 h 4380730"/>
                  <a:gd name="connsiteX50" fmla="*/ 718508 w 3175557"/>
                  <a:gd name="connsiteY50" fmla="*/ 2003052 h 4380730"/>
                  <a:gd name="connsiteX51" fmla="*/ 0 w 3175557"/>
                  <a:gd name="connsiteY51" fmla="*/ 1898198 h 4380730"/>
                  <a:gd name="connsiteX52" fmla="*/ 4678 w 3175557"/>
                  <a:gd name="connsiteY52" fmla="*/ 1859999 h 4380730"/>
                  <a:gd name="connsiteX53" fmla="*/ 619977 w 3175557"/>
                  <a:gd name="connsiteY53" fmla="*/ 1920980 h 4380730"/>
                  <a:gd name="connsiteX54" fmla="*/ 125667 w 3175557"/>
                  <a:gd name="connsiteY54" fmla="*/ 1509242 h 4380730"/>
                  <a:gd name="connsiteX55" fmla="*/ 174018 w 3175557"/>
                  <a:gd name="connsiteY55" fmla="*/ 1471195 h 4380730"/>
                  <a:gd name="connsiteX56" fmla="*/ 1063070 w 3175557"/>
                  <a:gd name="connsiteY56" fmla="*/ 2166392 h 4380730"/>
                  <a:gd name="connsiteX57" fmla="*/ 1542013 w 3175557"/>
                  <a:gd name="connsiteY57" fmla="*/ 2417439 h 4380730"/>
                  <a:gd name="connsiteX58" fmla="*/ 1480319 w 3175557"/>
                  <a:gd name="connsiteY58" fmla="*/ 1977317 h 4380730"/>
                  <a:gd name="connsiteX59" fmla="*/ 1119698 w 3175557"/>
                  <a:gd name="connsiteY59" fmla="*/ 1621319 h 4380730"/>
                  <a:gd name="connsiteX60" fmla="*/ 782995 w 3175557"/>
                  <a:gd name="connsiteY60" fmla="*/ 1597537 h 4380730"/>
                  <a:gd name="connsiteX61" fmla="*/ 782995 w 3175557"/>
                  <a:gd name="connsiteY61" fmla="*/ 1543030 h 4380730"/>
                  <a:gd name="connsiteX62" fmla="*/ 1023206 w 3175557"/>
                  <a:gd name="connsiteY62" fmla="*/ 1526064 h 4380730"/>
                  <a:gd name="connsiteX63" fmla="*/ 916585 w 3175557"/>
                  <a:gd name="connsiteY63" fmla="*/ 1420810 h 4380730"/>
                  <a:gd name="connsiteX64" fmla="*/ 818269 w 3175557"/>
                  <a:gd name="connsiteY64" fmla="*/ 1283166 h 4380730"/>
                  <a:gd name="connsiteX65" fmla="*/ 89086 w 3175557"/>
                  <a:gd name="connsiteY65" fmla="*/ 1003771 h 4380730"/>
                  <a:gd name="connsiteX66" fmla="*/ 101277 w 3175557"/>
                  <a:gd name="connsiteY66" fmla="*/ 969850 h 4380730"/>
                  <a:gd name="connsiteX67" fmla="*/ 750210 w 3175557"/>
                  <a:gd name="connsiteY67" fmla="*/ 1187884 h 4380730"/>
                  <a:gd name="connsiteX68" fmla="*/ 154586 w 3175557"/>
                  <a:gd name="connsiteY68" fmla="*/ 354011 h 4380730"/>
                  <a:gd name="connsiteX69" fmla="*/ 183796 w 3175557"/>
                  <a:gd name="connsiteY69" fmla="*/ 323531 h 4380730"/>
                  <a:gd name="connsiteX70" fmla="*/ 541055 w 3175557"/>
                  <a:gd name="connsiteY70" fmla="*/ 751159 h 4380730"/>
                  <a:gd name="connsiteX71" fmla="*/ 517824 w 3175557"/>
                  <a:gd name="connsiteY71" fmla="*/ 114789 h 4380730"/>
                  <a:gd name="connsiteX72" fmla="*/ 556240 w 3175557"/>
                  <a:gd name="connsiteY72" fmla="*/ 112499 h 4380730"/>
                  <a:gd name="connsiteX73" fmla="*/ 617431 w 3175557"/>
                  <a:gd name="connsiteY73" fmla="*/ 851496 h 4380730"/>
                  <a:gd name="connsiteX74" fmla="*/ 923451 w 3175557"/>
                  <a:gd name="connsiteY74" fmla="*/ 1253523 h 4380730"/>
                  <a:gd name="connsiteX75" fmla="*/ 926482 w 3175557"/>
                  <a:gd name="connsiteY75" fmla="*/ 1055530 h 4380730"/>
                  <a:gd name="connsiteX76" fmla="*/ 967234 w 3175557"/>
                  <a:gd name="connsiteY76" fmla="*/ 1053721 h 4380730"/>
                  <a:gd name="connsiteX77" fmla="*/ 998117 w 3175557"/>
                  <a:gd name="connsiteY77" fmla="*/ 1349478 h 4380730"/>
                  <a:gd name="connsiteX78" fmla="*/ 1450169 w 3175557"/>
                  <a:gd name="connsiteY78" fmla="*/ 1762220 h 4380730"/>
                  <a:gd name="connsiteX79" fmla="*/ 1362947 w 3175557"/>
                  <a:gd name="connsiteY79" fmla="*/ 1139990 h 4380730"/>
                  <a:gd name="connsiteX80" fmla="*/ 915846 w 3175557"/>
                  <a:gd name="connsiteY80" fmla="*/ 639987 h 4380730"/>
                  <a:gd name="connsiteX81" fmla="*/ 942208 w 3175557"/>
                  <a:gd name="connsiteY81" fmla="*/ 615405 h 4380730"/>
                  <a:gd name="connsiteX82" fmla="*/ 1347900 w 3175557"/>
                  <a:gd name="connsiteY82" fmla="*/ 1032641 h 4380730"/>
                  <a:gd name="connsiteX83" fmla="*/ 1220685 w 3175557"/>
                  <a:gd name="connsiteY83" fmla="*/ 125101 h 4380730"/>
                  <a:gd name="connsiteX84" fmla="*/ 1272443 w 3175557"/>
                  <a:gd name="connsiteY84" fmla="*/ 111501 h 4380730"/>
                  <a:gd name="connsiteX85" fmla="*/ 1408903 w 3175557"/>
                  <a:gd name="connsiteY85" fmla="*/ 696021 h 4380730"/>
                  <a:gd name="connsiteX86" fmla="*/ 1607222 w 3175557"/>
                  <a:gd name="connsiteY86" fmla="*/ 0 h 4380730"/>
                  <a:gd name="connsiteX0" fmla="*/ 1607222 w 3175557"/>
                  <a:gd name="connsiteY0" fmla="*/ 0 h 4380730"/>
                  <a:gd name="connsiteX1" fmla="*/ 1641486 w 3175557"/>
                  <a:gd name="connsiteY1" fmla="*/ 9140 h 4380730"/>
                  <a:gd name="connsiteX2" fmla="*/ 1434280 w 3175557"/>
                  <a:gd name="connsiteY2" fmla="*/ 842108 h 4380730"/>
                  <a:gd name="connsiteX3" fmla="*/ 1647958 w 3175557"/>
                  <a:gd name="connsiteY3" fmla="*/ 2072211 h 4380730"/>
                  <a:gd name="connsiteX4" fmla="*/ 1811709 w 3175557"/>
                  <a:gd name="connsiteY4" fmla="*/ 1124816 h 4380730"/>
                  <a:gd name="connsiteX5" fmla="*/ 1635222 w 3175557"/>
                  <a:gd name="connsiteY5" fmla="*/ 800128 h 4380730"/>
                  <a:gd name="connsiteX6" fmla="*/ 1675780 w 3175557"/>
                  <a:gd name="connsiteY6" fmla="*/ 775280 h 4380730"/>
                  <a:gd name="connsiteX7" fmla="*/ 1832623 w 3175557"/>
                  <a:gd name="connsiteY7" fmla="*/ 1003814 h 4380730"/>
                  <a:gd name="connsiteX8" fmla="*/ 1896580 w 3175557"/>
                  <a:gd name="connsiteY8" fmla="*/ 725633 h 4380730"/>
                  <a:gd name="connsiteX9" fmla="*/ 1964015 w 3175557"/>
                  <a:gd name="connsiteY9" fmla="*/ 738229 h 4380730"/>
                  <a:gd name="connsiteX10" fmla="*/ 1858318 w 3175557"/>
                  <a:gd name="connsiteY10" fmla="*/ 1553375 h 4380730"/>
                  <a:gd name="connsiteX11" fmla="*/ 2340183 w 3175557"/>
                  <a:gd name="connsiteY11" fmla="*/ 589678 h 4380730"/>
                  <a:gd name="connsiteX12" fmla="*/ 2491179 w 3175557"/>
                  <a:gd name="connsiteY12" fmla="*/ 91806 h 4380730"/>
                  <a:gd name="connsiteX13" fmla="*/ 2523879 w 3175557"/>
                  <a:gd name="connsiteY13" fmla="*/ 101108 h 4380730"/>
                  <a:gd name="connsiteX14" fmla="*/ 2404990 w 3175557"/>
                  <a:gd name="connsiteY14" fmla="*/ 571622 h 4380730"/>
                  <a:gd name="connsiteX15" fmla="*/ 2120486 w 3175557"/>
                  <a:gd name="connsiteY15" fmla="*/ 1216373 h 4380730"/>
                  <a:gd name="connsiteX16" fmla="*/ 2710198 w 3175557"/>
                  <a:gd name="connsiteY16" fmla="*/ 966610 h 4380730"/>
                  <a:gd name="connsiteX17" fmla="*/ 2726020 w 3175557"/>
                  <a:gd name="connsiteY17" fmla="*/ 1001691 h 4380730"/>
                  <a:gd name="connsiteX18" fmla="*/ 2076630 w 3175557"/>
                  <a:gd name="connsiteY18" fmla="*/ 1312786 h 4380730"/>
                  <a:gd name="connsiteX19" fmla="*/ 1820433 w 3175557"/>
                  <a:gd name="connsiteY19" fmla="*/ 1876012 h 4380730"/>
                  <a:gd name="connsiteX20" fmla="*/ 1769088 w 3175557"/>
                  <a:gd name="connsiteY20" fmla="*/ 2112362 h 4380730"/>
                  <a:gd name="connsiteX21" fmla="*/ 1731029 w 3175557"/>
                  <a:gd name="connsiteY21" fmla="*/ 2535038 h 4380730"/>
                  <a:gd name="connsiteX22" fmla="*/ 1721999 w 3175557"/>
                  <a:gd name="connsiteY22" fmla="*/ 2676399 h 4380730"/>
                  <a:gd name="connsiteX23" fmla="*/ 2115353 w 3175557"/>
                  <a:gd name="connsiteY23" fmla="*/ 2247178 h 4380730"/>
                  <a:gd name="connsiteX24" fmla="*/ 2782666 w 3175557"/>
                  <a:gd name="connsiteY24" fmla="*/ 1192567 h 4380730"/>
                  <a:gd name="connsiteX25" fmla="*/ 2911592 w 3175557"/>
                  <a:gd name="connsiteY25" fmla="*/ 540540 h 4380730"/>
                  <a:gd name="connsiteX26" fmla="*/ 2954757 w 3175557"/>
                  <a:gd name="connsiteY26" fmla="*/ 547491 h 4380730"/>
                  <a:gd name="connsiteX27" fmla="*/ 2879297 w 3175557"/>
                  <a:gd name="connsiteY27" fmla="*/ 1126214 h 4380730"/>
                  <a:gd name="connsiteX28" fmla="*/ 3154127 w 3175557"/>
                  <a:gd name="connsiteY28" fmla="*/ 886731 h 4380730"/>
                  <a:gd name="connsiteX29" fmla="*/ 3175557 w 3175557"/>
                  <a:gd name="connsiteY29" fmla="*/ 909902 h 4380730"/>
                  <a:gd name="connsiteX30" fmla="*/ 2830132 w 3175557"/>
                  <a:gd name="connsiteY30" fmla="*/ 1248878 h 4380730"/>
                  <a:gd name="connsiteX31" fmla="*/ 2829450 w 3175557"/>
                  <a:gd name="connsiteY31" fmla="*/ 1248141 h 4380730"/>
                  <a:gd name="connsiteX32" fmla="*/ 2423491 w 3175557"/>
                  <a:gd name="connsiteY32" fmla="*/ 1937257 h 4380730"/>
                  <a:gd name="connsiteX33" fmla="*/ 3150454 w 3175557"/>
                  <a:gd name="connsiteY33" fmla="*/ 1519032 h 4380730"/>
                  <a:gd name="connsiteX34" fmla="*/ 3168654 w 3175557"/>
                  <a:gd name="connsiteY34" fmla="*/ 1549467 h 4380730"/>
                  <a:gd name="connsiteX35" fmla="*/ 2359033 w 3175557"/>
                  <a:gd name="connsiteY35" fmla="*/ 2052370 h 4380730"/>
                  <a:gd name="connsiteX36" fmla="*/ 2214865 w 3175557"/>
                  <a:gd name="connsiteY36" fmla="*/ 2291400 h 4380730"/>
                  <a:gd name="connsiteX37" fmla="*/ 2133208 w 3175557"/>
                  <a:gd name="connsiteY37" fmla="*/ 2387387 h 4380730"/>
                  <a:gd name="connsiteX38" fmla="*/ 2616758 w 3175557"/>
                  <a:gd name="connsiteY38" fmla="*/ 2248275 h 4380730"/>
                  <a:gd name="connsiteX39" fmla="*/ 2630620 w 3175557"/>
                  <a:gd name="connsiteY39" fmla="*/ 2291346 h 4380730"/>
                  <a:gd name="connsiteX40" fmla="*/ 2033852 w 3175557"/>
                  <a:gd name="connsiteY40" fmla="*/ 2504180 h 4380730"/>
                  <a:gd name="connsiteX41" fmla="*/ 1728217 w 3175557"/>
                  <a:gd name="connsiteY41" fmla="*/ 2863452 h 4380730"/>
                  <a:gd name="connsiteX42" fmla="*/ 1778659 w 3175557"/>
                  <a:gd name="connsiteY42" fmla="*/ 4380730 h 4380730"/>
                  <a:gd name="connsiteX43" fmla="*/ 1493377 w 3175557"/>
                  <a:gd name="connsiteY43" fmla="*/ 4380730 h 4380730"/>
                  <a:gd name="connsiteX44" fmla="*/ 1553960 w 3175557"/>
                  <a:gd name="connsiteY44" fmla="*/ 2558439 h 4380730"/>
                  <a:gd name="connsiteX45" fmla="*/ 1123377 w 3175557"/>
                  <a:gd name="connsiteY45" fmla="*/ 2311004 h 4380730"/>
                  <a:gd name="connsiteX46" fmla="*/ 628959 w 3175557"/>
                  <a:gd name="connsiteY46" fmla="*/ 2419572 h 4380730"/>
                  <a:gd name="connsiteX47" fmla="*/ 615490 w 3175557"/>
                  <a:gd name="connsiteY47" fmla="*/ 2369223 h 4380730"/>
                  <a:gd name="connsiteX48" fmla="*/ 1008662 w 3175557"/>
                  <a:gd name="connsiteY48" fmla="*/ 2244738 h 4380730"/>
                  <a:gd name="connsiteX49" fmla="*/ 718508 w 3175557"/>
                  <a:gd name="connsiteY49" fmla="*/ 2003052 h 4380730"/>
                  <a:gd name="connsiteX50" fmla="*/ 0 w 3175557"/>
                  <a:gd name="connsiteY50" fmla="*/ 1898198 h 4380730"/>
                  <a:gd name="connsiteX51" fmla="*/ 4678 w 3175557"/>
                  <a:gd name="connsiteY51" fmla="*/ 1859999 h 4380730"/>
                  <a:gd name="connsiteX52" fmla="*/ 619977 w 3175557"/>
                  <a:gd name="connsiteY52" fmla="*/ 1920980 h 4380730"/>
                  <a:gd name="connsiteX53" fmla="*/ 125667 w 3175557"/>
                  <a:gd name="connsiteY53" fmla="*/ 1509242 h 4380730"/>
                  <a:gd name="connsiteX54" fmla="*/ 174018 w 3175557"/>
                  <a:gd name="connsiteY54" fmla="*/ 1471195 h 4380730"/>
                  <a:gd name="connsiteX55" fmla="*/ 1063070 w 3175557"/>
                  <a:gd name="connsiteY55" fmla="*/ 2166392 h 4380730"/>
                  <a:gd name="connsiteX56" fmla="*/ 1542013 w 3175557"/>
                  <a:gd name="connsiteY56" fmla="*/ 2417439 h 4380730"/>
                  <a:gd name="connsiteX57" fmla="*/ 1480319 w 3175557"/>
                  <a:gd name="connsiteY57" fmla="*/ 1977317 h 4380730"/>
                  <a:gd name="connsiteX58" fmla="*/ 1119698 w 3175557"/>
                  <a:gd name="connsiteY58" fmla="*/ 1621319 h 4380730"/>
                  <a:gd name="connsiteX59" fmla="*/ 782995 w 3175557"/>
                  <a:gd name="connsiteY59" fmla="*/ 1597537 h 4380730"/>
                  <a:gd name="connsiteX60" fmla="*/ 782995 w 3175557"/>
                  <a:gd name="connsiteY60" fmla="*/ 1543030 h 4380730"/>
                  <a:gd name="connsiteX61" fmla="*/ 1023206 w 3175557"/>
                  <a:gd name="connsiteY61" fmla="*/ 1526064 h 4380730"/>
                  <a:gd name="connsiteX62" fmla="*/ 916585 w 3175557"/>
                  <a:gd name="connsiteY62" fmla="*/ 1420810 h 4380730"/>
                  <a:gd name="connsiteX63" fmla="*/ 818269 w 3175557"/>
                  <a:gd name="connsiteY63" fmla="*/ 1283166 h 4380730"/>
                  <a:gd name="connsiteX64" fmla="*/ 89086 w 3175557"/>
                  <a:gd name="connsiteY64" fmla="*/ 1003771 h 4380730"/>
                  <a:gd name="connsiteX65" fmla="*/ 101277 w 3175557"/>
                  <a:gd name="connsiteY65" fmla="*/ 969850 h 4380730"/>
                  <a:gd name="connsiteX66" fmla="*/ 750210 w 3175557"/>
                  <a:gd name="connsiteY66" fmla="*/ 1187884 h 4380730"/>
                  <a:gd name="connsiteX67" fmla="*/ 154586 w 3175557"/>
                  <a:gd name="connsiteY67" fmla="*/ 354011 h 4380730"/>
                  <a:gd name="connsiteX68" fmla="*/ 183796 w 3175557"/>
                  <a:gd name="connsiteY68" fmla="*/ 323531 h 4380730"/>
                  <a:gd name="connsiteX69" fmla="*/ 541055 w 3175557"/>
                  <a:gd name="connsiteY69" fmla="*/ 751159 h 4380730"/>
                  <a:gd name="connsiteX70" fmla="*/ 517824 w 3175557"/>
                  <a:gd name="connsiteY70" fmla="*/ 114789 h 4380730"/>
                  <a:gd name="connsiteX71" fmla="*/ 556240 w 3175557"/>
                  <a:gd name="connsiteY71" fmla="*/ 112499 h 4380730"/>
                  <a:gd name="connsiteX72" fmla="*/ 617431 w 3175557"/>
                  <a:gd name="connsiteY72" fmla="*/ 851496 h 4380730"/>
                  <a:gd name="connsiteX73" fmla="*/ 923451 w 3175557"/>
                  <a:gd name="connsiteY73" fmla="*/ 1253523 h 4380730"/>
                  <a:gd name="connsiteX74" fmla="*/ 926482 w 3175557"/>
                  <a:gd name="connsiteY74" fmla="*/ 1055530 h 4380730"/>
                  <a:gd name="connsiteX75" fmla="*/ 967234 w 3175557"/>
                  <a:gd name="connsiteY75" fmla="*/ 1053721 h 4380730"/>
                  <a:gd name="connsiteX76" fmla="*/ 998117 w 3175557"/>
                  <a:gd name="connsiteY76" fmla="*/ 1349478 h 4380730"/>
                  <a:gd name="connsiteX77" fmla="*/ 1450169 w 3175557"/>
                  <a:gd name="connsiteY77" fmla="*/ 1762220 h 4380730"/>
                  <a:gd name="connsiteX78" fmla="*/ 1362947 w 3175557"/>
                  <a:gd name="connsiteY78" fmla="*/ 1139990 h 4380730"/>
                  <a:gd name="connsiteX79" fmla="*/ 915846 w 3175557"/>
                  <a:gd name="connsiteY79" fmla="*/ 639987 h 4380730"/>
                  <a:gd name="connsiteX80" fmla="*/ 942208 w 3175557"/>
                  <a:gd name="connsiteY80" fmla="*/ 615405 h 4380730"/>
                  <a:gd name="connsiteX81" fmla="*/ 1347900 w 3175557"/>
                  <a:gd name="connsiteY81" fmla="*/ 1032641 h 4380730"/>
                  <a:gd name="connsiteX82" fmla="*/ 1220685 w 3175557"/>
                  <a:gd name="connsiteY82" fmla="*/ 125101 h 4380730"/>
                  <a:gd name="connsiteX83" fmla="*/ 1272443 w 3175557"/>
                  <a:gd name="connsiteY83" fmla="*/ 111501 h 4380730"/>
                  <a:gd name="connsiteX84" fmla="*/ 1408903 w 3175557"/>
                  <a:gd name="connsiteY84" fmla="*/ 696021 h 4380730"/>
                  <a:gd name="connsiteX85" fmla="*/ 1607222 w 3175557"/>
                  <a:gd name="connsiteY85" fmla="*/ 0 h 4380730"/>
                  <a:gd name="connsiteX0" fmla="*/ 1607222 w 3175557"/>
                  <a:gd name="connsiteY0" fmla="*/ 0 h 4380730"/>
                  <a:gd name="connsiteX1" fmla="*/ 1641486 w 3175557"/>
                  <a:gd name="connsiteY1" fmla="*/ 9140 h 4380730"/>
                  <a:gd name="connsiteX2" fmla="*/ 1434280 w 3175557"/>
                  <a:gd name="connsiteY2" fmla="*/ 842108 h 4380730"/>
                  <a:gd name="connsiteX3" fmla="*/ 1647958 w 3175557"/>
                  <a:gd name="connsiteY3" fmla="*/ 2072211 h 4380730"/>
                  <a:gd name="connsiteX4" fmla="*/ 1811709 w 3175557"/>
                  <a:gd name="connsiteY4" fmla="*/ 1124816 h 4380730"/>
                  <a:gd name="connsiteX5" fmla="*/ 1635222 w 3175557"/>
                  <a:gd name="connsiteY5" fmla="*/ 800128 h 4380730"/>
                  <a:gd name="connsiteX6" fmla="*/ 1675780 w 3175557"/>
                  <a:gd name="connsiteY6" fmla="*/ 775280 h 4380730"/>
                  <a:gd name="connsiteX7" fmla="*/ 1832623 w 3175557"/>
                  <a:gd name="connsiteY7" fmla="*/ 1003814 h 4380730"/>
                  <a:gd name="connsiteX8" fmla="*/ 1896580 w 3175557"/>
                  <a:gd name="connsiteY8" fmla="*/ 725633 h 4380730"/>
                  <a:gd name="connsiteX9" fmla="*/ 1964015 w 3175557"/>
                  <a:gd name="connsiteY9" fmla="*/ 738229 h 4380730"/>
                  <a:gd name="connsiteX10" fmla="*/ 1858318 w 3175557"/>
                  <a:gd name="connsiteY10" fmla="*/ 1553375 h 4380730"/>
                  <a:gd name="connsiteX11" fmla="*/ 2340183 w 3175557"/>
                  <a:gd name="connsiteY11" fmla="*/ 589678 h 4380730"/>
                  <a:gd name="connsiteX12" fmla="*/ 2491179 w 3175557"/>
                  <a:gd name="connsiteY12" fmla="*/ 91806 h 4380730"/>
                  <a:gd name="connsiteX13" fmla="*/ 2523879 w 3175557"/>
                  <a:gd name="connsiteY13" fmla="*/ 101108 h 4380730"/>
                  <a:gd name="connsiteX14" fmla="*/ 2404990 w 3175557"/>
                  <a:gd name="connsiteY14" fmla="*/ 571622 h 4380730"/>
                  <a:gd name="connsiteX15" fmla="*/ 2120486 w 3175557"/>
                  <a:gd name="connsiteY15" fmla="*/ 1216373 h 4380730"/>
                  <a:gd name="connsiteX16" fmla="*/ 2710198 w 3175557"/>
                  <a:gd name="connsiteY16" fmla="*/ 966610 h 4380730"/>
                  <a:gd name="connsiteX17" fmla="*/ 2726020 w 3175557"/>
                  <a:gd name="connsiteY17" fmla="*/ 1001691 h 4380730"/>
                  <a:gd name="connsiteX18" fmla="*/ 2076630 w 3175557"/>
                  <a:gd name="connsiteY18" fmla="*/ 1312786 h 4380730"/>
                  <a:gd name="connsiteX19" fmla="*/ 1820433 w 3175557"/>
                  <a:gd name="connsiteY19" fmla="*/ 1876012 h 4380730"/>
                  <a:gd name="connsiteX20" fmla="*/ 1769088 w 3175557"/>
                  <a:gd name="connsiteY20" fmla="*/ 2112362 h 4380730"/>
                  <a:gd name="connsiteX21" fmla="*/ 1731029 w 3175557"/>
                  <a:gd name="connsiteY21" fmla="*/ 2535038 h 4380730"/>
                  <a:gd name="connsiteX22" fmla="*/ 1721999 w 3175557"/>
                  <a:gd name="connsiteY22" fmla="*/ 2676399 h 4380730"/>
                  <a:gd name="connsiteX23" fmla="*/ 2115353 w 3175557"/>
                  <a:gd name="connsiteY23" fmla="*/ 2247178 h 4380730"/>
                  <a:gd name="connsiteX24" fmla="*/ 2782666 w 3175557"/>
                  <a:gd name="connsiteY24" fmla="*/ 1192567 h 4380730"/>
                  <a:gd name="connsiteX25" fmla="*/ 2911592 w 3175557"/>
                  <a:gd name="connsiteY25" fmla="*/ 540540 h 4380730"/>
                  <a:gd name="connsiteX26" fmla="*/ 2954757 w 3175557"/>
                  <a:gd name="connsiteY26" fmla="*/ 547491 h 4380730"/>
                  <a:gd name="connsiteX27" fmla="*/ 2879297 w 3175557"/>
                  <a:gd name="connsiteY27" fmla="*/ 1126214 h 4380730"/>
                  <a:gd name="connsiteX28" fmla="*/ 3154127 w 3175557"/>
                  <a:gd name="connsiteY28" fmla="*/ 886731 h 4380730"/>
                  <a:gd name="connsiteX29" fmla="*/ 3175557 w 3175557"/>
                  <a:gd name="connsiteY29" fmla="*/ 909902 h 4380730"/>
                  <a:gd name="connsiteX30" fmla="*/ 2830132 w 3175557"/>
                  <a:gd name="connsiteY30" fmla="*/ 1248878 h 4380730"/>
                  <a:gd name="connsiteX31" fmla="*/ 2829450 w 3175557"/>
                  <a:gd name="connsiteY31" fmla="*/ 1248141 h 4380730"/>
                  <a:gd name="connsiteX32" fmla="*/ 2423491 w 3175557"/>
                  <a:gd name="connsiteY32" fmla="*/ 1937257 h 4380730"/>
                  <a:gd name="connsiteX33" fmla="*/ 3150454 w 3175557"/>
                  <a:gd name="connsiteY33" fmla="*/ 1519032 h 4380730"/>
                  <a:gd name="connsiteX34" fmla="*/ 3168654 w 3175557"/>
                  <a:gd name="connsiteY34" fmla="*/ 1549467 h 4380730"/>
                  <a:gd name="connsiteX35" fmla="*/ 2359033 w 3175557"/>
                  <a:gd name="connsiteY35" fmla="*/ 2052370 h 4380730"/>
                  <a:gd name="connsiteX36" fmla="*/ 2214865 w 3175557"/>
                  <a:gd name="connsiteY36" fmla="*/ 2291400 h 4380730"/>
                  <a:gd name="connsiteX37" fmla="*/ 2133208 w 3175557"/>
                  <a:gd name="connsiteY37" fmla="*/ 2387387 h 4380730"/>
                  <a:gd name="connsiteX38" fmla="*/ 2616758 w 3175557"/>
                  <a:gd name="connsiteY38" fmla="*/ 2248275 h 4380730"/>
                  <a:gd name="connsiteX39" fmla="*/ 2630620 w 3175557"/>
                  <a:gd name="connsiteY39" fmla="*/ 2291346 h 4380730"/>
                  <a:gd name="connsiteX40" fmla="*/ 2033852 w 3175557"/>
                  <a:gd name="connsiteY40" fmla="*/ 2504180 h 4380730"/>
                  <a:gd name="connsiteX41" fmla="*/ 1728217 w 3175557"/>
                  <a:gd name="connsiteY41" fmla="*/ 2863452 h 4380730"/>
                  <a:gd name="connsiteX42" fmla="*/ 1778659 w 3175557"/>
                  <a:gd name="connsiteY42" fmla="*/ 4380730 h 4380730"/>
                  <a:gd name="connsiteX43" fmla="*/ 1493377 w 3175557"/>
                  <a:gd name="connsiteY43" fmla="*/ 4380730 h 4380730"/>
                  <a:gd name="connsiteX44" fmla="*/ 1553960 w 3175557"/>
                  <a:gd name="connsiteY44" fmla="*/ 2558439 h 4380730"/>
                  <a:gd name="connsiteX45" fmla="*/ 1123377 w 3175557"/>
                  <a:gd name="connsiteY45" fmla="*/ 2311004 h 4380730"/>
                  <a:gd name="connsiteX46" fmla="*/ 628959 w 3175557"/>
                  <a:gd name="connsiteY46" fmla="*/ 2419572 h 4380730"/>
                  <a:gd name="connsiteX47" fmla="*/ 615490 w 3175557"/>
                  <a:gd name="connsiteY47" fmla="*/ 2369223 h 4380730"/>
                  <a:gd name="connsiteX48" fmla="*/ 1008662 w 3175557"/>
                  <a:gd name="connsiteY48" fmla="*/ 2244738 h 4380730"/>
                  <a:gd name="connsiteX49" fmla="*/ 718508 w 3175557"/>
                  <a:gd name="connsiteY49" fmla="*/ 2003052 h 4380730"/>
                  <a:gd name="connsiteX50" fmla="*/ 0 w 3175557"/>
                  <a:gd name="connsiteY50" fmla="*/ 1898198 h 4380730"/>
                  <a:gd name="connsiteX51" fmla="*/ 4678 w 3175557"/>
                  <a:gd name="connsiteY51" fmla="*/ 1859999 h 4380730"/>
                  <a:gd name="connsiteX52" fmla="*/ 619977 w 3175557"/>
                  <a:gd name="connsiteY52" fmla="*/ 1920980 h 4380730"/>
                  <a:gd name="connsiteX53" fmla="*/ 125667 w 3175557"/>
                  <a:gd name="connsiteY53" fmla="*/ 1509242 h 4380730"/>
                  <a:gd name="connsiteX54" fmla="*/ 174018 w 3175557"/>
                  <a:gd name="connsiteY54" fmla="*/ 1471195 h 4380730"/>
                  <a:gd name="connsiteX55" fmla="*/ 1063070 w 3175557"/>
                  <a:gd name="connsiteY55" fmla="*/ 2166392 h 4380730"/>
                  <a:gd name="connsiteX56" fmla="*/ 1542013 w 3175557"/>
                  <a:gd name="connsiteY56" fmla="*/ 2417439 h 4380730"/>
                  <a:gd name="connsiteX57" fmla="*/ 1480319 w 3175557"/>
                  <a:gd name="connsiteY57" fmla="*/ 1977317 h 4380730"/>
                  <a:gd name="connsiteX58" fmla="*/ 1119698 w 3175557"/>
                  <a:gd name="connsiteY58" fmla="*/ 1621319 h 4380730"/>
                  <a:gd name="connsiteX59" fmla="*/ 782995 w 3175557"/>
                  <a:gd name="connsiteY59" fmla="*/ 1597537 h 4380730"/>
                  <a:gd name="connsiteX60" fmla="*/ 782995 w 3175557"/>
                  <a:gd name="connsiteY60" fmla="*/ 1543030 h 4380730"/>
                  <a:gd name="connsiteX61" fmla="*/ 1023206 w 3175557"/>
                  <a:gd name="connsiteY61" fmla="*/ 1526064 h 4380730"/>
                  <a:gd name="connsiteX62" fmla="*/ 916585 w 3175557"/>
                  <a:gd name="connsiteY62" fmla="*/ 1420810 h 4380730"/>
                  <a:gd name="connsiteX63" fmla="*/ 818269 w 3175557"/>
                  <a:gd name="connsiteY63" fmla="*/ 1283166 h 4380730"/>
                  <a:gd name="connsiteX64" fmla="*/ 89086 w 3175557"/>
                  <a:gd name="connsiteY64" fmla="*/ 1003771 h 4380730"/>
                  <a:gd name="connsiteX65" fmla="*/ 101277 w 3175557"/>
                  <a:gd name="connsiteY65" fmla="*/ 969850 h 4380730"/>
                  <a:gd name="connsiteX66" fmla="*/ 750210 w 3175557"/>
                  <a:gd name="connsiteY66" fmla="*/ 1187884 h 4380730"/>
                  <a:gd name="connsiteX67" fmla="*/ 154586 w 3175557"/>
                  <a:gd name="connsiteY67" fmla="*/ 354011 h 4380730"/>
                  <a:gd name="connsiteX68" fmla="*/ 183796 w 3175557"/>
                  <a:gd name="connsiteY68" fmla="*/ 323531 h 4380730"/>
                  <a:gd name="connsiteX69" fmla="*/ 541055 w 3175557"/>
                  <a:gd name="connsiteY69" fmla="*/ 751159 h 4380730"/>
                  <a:gd name="connsiteX70" fmla="*/ 517824 w 3175557"/>
                  <a:gd name="connsiteY70" fmla="*/ 114789 h 4380730"/>
                  <a:gd name="connsiteX71" fmla="*/ 556240 w 3175557"/>
                  <a:gd name="connsiteY71" fmla="*/ 112499 h 4380730"/>
                  <a:gd name="connsiteX72" fmla="*/ 617431 w 3175557"/>
                  <a:gd name="connsiteY72" fmla="*/ 851496 h 4380730"/>
                  <a:gd name="connsiteX73" fmla="*/ 923451 w 3175557"/>
                  <a:gd name="connsiteY73" fmla="*/ 1253523 h 4380730"/>
                  <a:gd name="connsiteX74" fmla="*/ 926482 w 3175557"/>
                  <a:gd name="connsiteY74" fmla="*/ 1055530 h 4380730"/>
                  <a:gd name="connsiteX75" fmla="*/ 967234 w 3175557"/>
                  <a:gd name="connsiteY75" fmla="*/ 1053721 h 4380730"/>
                  <a:gd name="connsiteX76" fmla="*/ 998117 w 3175557"/>
                  <a:gd name="connsiteY76" fmla="*/ 1349478 h 4380730"/>
                  <a:gd name="connsiteX77" fmla="*/ 1450169 w 3175557"/>
                  <a:gd name="connsiteY77" fmla="*/ 1762220 h 4380730"/>
                  <a:gd name="connsiteX78" fmla="*/ 1362947 w 3175557"/>
                  <a:gd name="connsiteY78" fmla="*/ 1139990 h 4380730"/>
                  <a:gd name="connsiteX79" fmla="*/ 915846 w 3175557"/>
                  <a:gd name="connsiteY79" fmla="*/ 639987 h 4380730"/>
                  <a:gd name="connsiteX80" fmla="*/ 942208 w 3175557"/>
                  <a:gd name="connsiteY80" fmla="*/ 615405 h 4380730"/>
                  <a:gd name="connsiteX81" fmla="*/ 1347900 w 3175557"/>
                  <a:gd name="connsiteY81" fmla="*/ 985016 h 4380730"/>
                  <a:gd name="connsiteX82" fmla="*/ 1220685 w 3175557"/>
                  <a:gd name="connsiteY82" fmla="*/ 125101 h 4380730"/>
                  <a:gd name="connsiteX83" fmla="*/ 1272443 w 3175557"/>
                  <a:gd name="connsiteY83" fmla="*/ 111501 h 4380730"/>
                  <a:gd name="connsiteX84" fmla="*/ 1408903 w 3175557"/>
                  <a:gd name="connsiteY84" fmla="*/ 696021 h 4380730"/>
                  <a:gd name="connsiteX85" fmla="*/ 1607222 w 3175557"/>
                  <a:gd name="connsiteY85" fmla="*/ 0 h 438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</a:cxnLst>
                <a:rect l="l" t="t" r="r" b="b"/>
                <a:pathLst>
                  <a:path w="3175557" h="4380730">
                    <a:moveTo>
                      <a:pt x="1607222" y="0"/>
                    </a:moveTo>
                    <a:lnTo>
                      <a:pt x="1641486" y="9140"/>
                    </a:lnTo>
                    <a:lnTo>
                      <a:pt x="1434280" y="842108"/>
                    </a:lnTo>
                    <a:lnTo>
                      <a:pt x="1647958" y="2072211"/>
                    </a:lnTo>
                    <a:lnTo>
                      <a:pt x="1811709" y="1124816"/>
                    </a:lnTo>
                    <a:lnTo>
                      <a:pt x="1635222" y="800128"/>
                    </a:lnTo>
                    <a:lnTo>
                      <a:pt x="1675780" y="775280"/>
                    </a:lnTo>
                    <a:lnTo>
                      <a:pt x="1832623" y="1003814"/>
                    </a:lnTo>
                    <a:lnTo>
                      <a:pt x="1896580" y="725633"/>
                    </a:lnTo>
                    <a:lnTo>
                      <a:pt x="1964015" y="738229"/>
                    </a:lnTo>
                    <a:lnTo>
                      <a:pt x="1858318" y="1553375"/>
                    </a:lnTo>
                    <a:lnTo>
                      <a:pt x="2340183" y="589678"/>
                    </a:lnTo>
                    <a:lnTo>
                      <a:pt x="2491179" y="91806"/>
                    </a:lnTo>
                    <a:lnTo>
                      <a:pt x="2523879" y="101108"/>
                    </a:lnTo>
                    <a:lnTo>
                      <a:pt x="2404990" y="571622"/>
                    </a:lnTo>
                    <a:lnTo>
                      <a:pt x="2120486" y="1216373"/>
                    </a:lnTo>
                    <a:lnTo>
                      <a:pt x="2710198" y="966610"/>
                    </a:lnTo>
                    <a:lnTo>
                      <a:pt x="2726020" y="1001691"/>
                    </a:lnTo>
                    <a:lnTo>
                      <a:pt x="2076630" y="1312786"/>
                    </a:lnTo>
                    <a:lnTo>
                      <a:pt x="1820433" y="1876012"/>
                    </a:lnTo>
                    <a:lnTo>
                      <a:pt x="1769088" y="2112362"/>
                    </a:lnTo>
                    <a:lnTo>
                      <a:pt x="1731029" y="2535038"/>
                    </a:lnTo>
                    <a:lnTo>
                      <a:pt x="1721999" y="2676399"/>
                    </a:lnTo>
                    <a:lnTo>
                      <a:pt x="2115353" y="2247178"/>
                    </a:lnTo>
                    <a:lnTo>
                      <a:pt x="2782666" y="1192567"/>
                    </a:lnTo>
                    <a:lnTo>
                      <a:pt x="2911592" y="540540"/>
                    </a:lnTo>
                    <a:lnTo>
                      <a:pt x="2954757" y="547491"/>
                    </a:lnTo>
                    <a:lnTo>
                      <a:pt x="2879297" y="1126214"/>
                    </a:lnTo>
                    <a:lnTo>
                      <a:pt x="3154127" y="886731"/>
                    </a:lnTo>
                    <a:lnTo>
                      <a:pt x="3175557" y="909902"/>
                    </a:lnTo>
                    <a:lnTo>
                      <a:pt x="2830132" y="1248878"/>
                    </a:lnTo>
                    <a:lnTo>
                      <a:pt x="2829450" y="1248141"/>
                    </a:lnTo>
                    <a:lnTo>
                      <a:pt x="2423491" y="1937257"/>
                    </a:lnTo>
                    <a:lnTo>
                      <a:pt x="3150454" y="1519032"/>
                    </a:lnTo>
                    <a:lnTo>
                      <a:pt x="3168654" y="1549467"/>
                    </a:lnTo>
                    <a:lnTo>
                      <a:pt x="2359033" y="2052370"/>
                    </a:lnTo>
                    <a:lnTo>
                      <a:pt x="2214865" y="2291400"/>
                    </a:lnTo>
                    <a:lnTo>
                      <a:pt x="2133208" y="2387387"/>
                    </a:lnTo>
                    <a:lnTo>
                      <a:pt x="2616758" y="2248275"/>
                    </a:lnTo>
                    <a:lnTo>
                      <a:pt x="2630620" y="2291346"/>
                    </a:lnTo>
                    <a:lnTo>
                      <a:pt x="2033852" y="2504180"/>
                    </a:lnTo>
                    <a:lnTo>
                      <a:pt x="1728217" y="2863452"/>
                    </a:lnTo>
                    <a:lnTo>
                      <a:pt x="1778659" y="4380730"/>
                    </a:lnTo>
                    <a:lnTo>
                      <a:pt x="1493377" y="4380730"/>
                    </a:lnTo>
                    <a:lnTo>
                      <a:pt x="1553960" y="2558439"/>
                    </a:lnTo>
                    <a:lnTo>
                      <a:pt x="1123377" y="2311004"/>
                    </a:lnTo>
                    <a:lnTo>
                      <a:pt x="628959" y="2419572"/>
                    </a:lnTo>
                    <a:lnTo>
                      <a:pt x="615490" y="2369223"/>
                    </a:lnTo>
                    <a:lnTo>
                      <a:pt x="1008662" y="2244738"/>
                    </a:lnTo>
                    <a:lnTo>
                      <a:pt x="718508" y="2003052"/>
                    </a:lnTo>
                    <a:lnTo>
                      <a:pt x="0" y="1898198"/>
                    </a:lnTo>
                    <a:lnTo>
                      <a:pt x="4678" y="1859999"/>
                    </a:lnTo>
                    <a:lnTo>
                      <a:pt x="619977" y="1920980"/>
                    </a:lnTo>
                    <a:lnTo>
                      <a:pt x="125667" y="1509242"/>
                    </a:lnTo>
                    <a:lnTo>
                      <a:pt x="174018" y="1471195"/>
                    </a:lnTo>
                    <a:lnTo>
                      <a:pt x="1063070" y="2166392"/>
                    </a:lnTo>
                    <a:lnTo>
                      <a:pt x="1542013" y="2417439"/>
                    </a:lnTo>
                    <a:lnTo>
                      <a:pt x="1480319" y="1977317"/>
                    </a:lnTo>
                    <a:lnTo>
                      <a:pt x="1119698" y="1621319"/>
                    </a:lnTo>
                    <a:lnTo>
                      <a:pt x="782995" y="1597537"/>
                    </a:lnTo>
                    <a:lnTo>
                      <a:pt x="782995" y="1543030"/>
                    </a:lnTo>
                    <a:lnTo>
                      <a:pt x="1023206" y="1526064"/>
                    </a:lnTo>
                    <a:lnTo>
                      <a:pt x="916585" y="1420810"/>
                    </a:lnTo>
                    <a:lnTo>
                      <a:pt x="818269" y="1283166"/>
                    </a:lnTo>
                    <a:lnTo>
                      <a:pt x="89086" y="1003771"/>
                    </a:lnTo>
                    <a:lnTo>
                      <a:pt x="101277" y="969850"/>
                    </a:lnTo>
                    <a:lnTo>
                      <a:pt x="750210" y="1187884"/>
                    </a:lnTo>
                    <a:lnTo>
                      <a:pt x="154586" y="354011"/>
                    </a:lnTo>
                    <a:lnTo>
                      <a:pt x="183796" y="323531"/>
                    </a:lnTo>
                    <a:lnTo>
                      <a:pt x="541055" y="751159"/>
                    </a:lnTo>
                    <a:lnTo>
                      <a:pt x="517824" y="114789"/>
                    </a:lnTo>
                    <a:lnTo>
                      <a:pt x="556240" y="112499"/>
                    </a:lnTo>
                    <a:lnTo>
                      <a:pt x="617431" y="851496"/>
                    </a:lnTo>
                    <a:lnTo>
                      <a:pt x="923451" y="1253523"/>
                    </a:lnTo>
                    <a:cubicBezTo>
                      <a:pt x="924461" y="1187525"/>
                      <a:pt x="925472" y="1121528"/>
                      <a:pt x="926482" y="1055530"/>
                    </a:cubicBezTo>
                    <a:lnTo>
                      <a:pt x="967234" y="1053721"/>
                    </a:lnTo>
                    <a:lnTo>
                      <a:pt x="998117" y="1349478"/>
                    </a:lnTo>
                    <a:lnTo>
                      <a:pt x="1450169" y="1762220"/>
                    </a:lnTo>
                    <a:lnTo>
                      <a:pt x="1362947" y="1139990"/>
                    </a:lnTo>
                    <a:lnTo>
                      <a:pt x="915846" y="639987"/>
                    </a:lnTo>
                    <a:lnTo>
                      <a:pt x="942208" y="615405"/>
                    </a:lnTo>
                    <a:lnTo>
                      <a:pt x="1347900" y="985016"/>
                    </a:lnTo>
                    <a:lnTo>
                      <a:pt x="1220685" y="125101"/>
                    </a:lnTo>
                    <a:lnTo>
                      <a:pt x="1272443" y="111501"/>
                    </a:lnTo>
                    <a:lnTo>
                      <a:pt x="1408903" y="696021"/>
                    </a:lnTo>
                    <a:lnTo>
                      <a:pt x="1607222" y="0"/>
                    </a:ln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9A08C297-5C10-4F8A-8994-DDACA49C9F02}"/>
                </a:ext>
              </a:extLst>
            </p:cNvPr>
            <p:cNvGrpSpPr/>
            <p:nvPr/>
          </p:nvGrpSpPr>
          <p:grpSpPr>
            <a:xfrm>
              <a:off x="176817" y="1585352"/>
              <a:ext cx="3109093" cy="2981840"/>
              <a:chOff x="176817" y="1585352"/>
              <a:chExt cx="3109093" cy="2981840"/>
            </a:xfrm>
          </p:grpSpPr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9B22EE44-889B-423A-8852-71BC46D1795C}"/>
                  </a:ext>
                </a:extLst>
              </p:cNvPr>
              <p:cNvGrpSpPr/>
              <p:nvPr/>
            </p:nvGrpSpPr>
            <p:grpSpPr>
              <a:xfrm>
                <a:off x="2247360" y="3687202"/>
                <a:ext cx="567062" cy="479940"/>
                <a:chOff x="3497420" y="4794278"/>
                <a:chExt cx="383688" cy="324741"/>
              </a:xfrm>
            </p:grpSpPr>
            <p:grpSp>
              <p:nvGrpSpPr>
                <p:cNvPr id="811" name="グループ化 810">
                  <a:extLst>
                    <a:ext uri="{FF2B5EF4-FFF2-40B4-BE49-F238E27FC236}">
                      <a16:creationId xmlns:a16="http://schemas.microsoft.com/office/drawing/2014/main" id="{5F139257-F72F-4FF4-9EE4-DF9892A08AA0}"/>
                    </a:ext>
                  </a:extLst>
                </p:cNvPr>
                <p:cNvGrpSpPr/>
                <p:nvPr/>
              </p:nvGrpSpPr>
              <p:grpSpPr>
                <a:xfrm rot="977624">
                  <a:off x="3497420" y="4846011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830" name="フリーフォーム: 図形 829">
                    <a:extLst>
                      <a:ext uri="{FF2B5EF4-FFF2-40B4-BE49-F238E27FC236}">
                        <a16:creationId xmlns:a16="http://schemas.microsoft.com/office/drawing/2014/main" id="{D61DBBEA-45BE-41A0-8395-562E5A968F5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1" name="楕円 830">
                    <a:extLst>
                      <a:ext uri="{FF2B5EF4-FFF2-40B4-BE49-F238E27FC236}">
                        <a16:creationId xmlns:a16="http://schemas.microsoft.com/office/drawing/2014/main" id="{CABE42F5-BFDE-4DDA-A463-E2BF310FAD9A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12" name="グループ化 811">
                  <a:extLst>
                    <a:ext uri="{FF2B5EF4-FFF2-40B4-BE49-F238E27FC236}">
                      <a16:creationId xmlns:a16="http://schemas.microsoft.com/office/drawing/2014/main" id="{7BC75C13-6425-4F82-B6B7-9B974F60F64E}"/>
                    </a:ext>
                  </a:extLst>
                </p:cNvPr>
                <p:cNvGrpSpPr/>
                <p:nvPr/>
              </p:nvGrpSpPr>
              <p:grpSpPr>
                <a:xfrm rot="19891952">
                  <a:off x="3602520" y="479427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828" name="フリーフォーム: 図形 827">
                    <a:extLst>
                      <a:ext uri="{FF2B5EF4-FFF2-40B4-BE49-F238E27FC236}">
                        <a16:creationId xmlns:a16="http://schemas.microsoft.com/office/drawing/2014/main" id="{B946F1B0-D6F8-4553-96AE-2C879FAA8BC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9" name="楕円 828">
                    <a:extLst>
                      <a:ext uri="{FF2B5EF4-FFF2-40B4-BE49-F238E27FC236}">
                        <a16:creationId xmlns:a16="http://schemas.microsoft.com/office/drawing/2014/main" id="{E1DC0BAE-11FB-4E9D-A96B-0FE6D5F0C2B8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13" name="グループ化 812">
                  <a:extLst>
                    <a:ext uri="{FF2B5EF4-FFF2-40B4-BE49-F238E27FC236}">
                      <a16:creationId xmlns:a16="http://schemas.microsoft.com/office/drawing/2014/main" id="{903A7940-5A9B-4895-9BD8-33768CFAEB80}"/>
                    </a:ext>
                  </a:extLst>
                </p:cNvPr>
                <p:cNvGrpSpPr/>
                <p:nvPr/>
              </p:nvGrpSpPr>
              <p:grpSpPr>
                <a:xfrm>
                  <a:off x="3621245" y="489363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826" name="フリーフォーム: 図形 825">
                    <a:extLst>
                      <a:ext uri="{FF2B5EF4-FFF2-40B4-BE49-F238E27FC236}">
                        <a16:creationId xmlns:a16="http://schemas.microsoft.com/office/drawing/2014/main" id="{B807A2AB-48FF-48CE-9FAA-3526D5953DD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7" name="楕円 826">
                    <a:extLst>
                      <a:ext uri="{FF2B5EF4-FFF2-40B4-BE49-F238E27FC236}">
                        <a16:creationId xmlns:a16="http://schemas.microsoft.com/office/drawing/2014/main" id="{D12CBE70-9ADD-4715-9E4A-8FF740D1BF73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14" name="グループ化 813">
                  <a:extLst>
                    <a:ext uri="{FF2B5EF4-FFF2-40B4-BE49-F238E27FC236}">
                      <a16:creationId xmlns:a16="http://schemas.microsoft.com/office/drawing/2014/main" id="{CBB2B212-2B01-4F53-AB80-AFD3BBF26CC3}"/>
                    </a:ext>
                  </a:extLst>
                </p:cNvPr>
                <p:cNvGrpSpPr/>
                <p:nvPr/>
              </p:nvGrpSpPr>
              <p:grpSpPr>
                <a:xfrm rot="1578232">
                  <a:off x="3726020" y="482219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824" name="フリーフォーム: 図形 823">
                    <a:extLst>
                      <a:ext uri="{FF2B5EF4-FFF2-40B4-BE49-F238E27FC236}">
                        <a16:creationId xmlns:a16="http://schemas.microsoft.com/office/drawing/2014/main" id="{5ADDCCE4-B45E-452A-8824-589092085FD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5" name="楕円 824">
                    <a:extLst>
                      <a:ext uri="{FF2B5EF4-FFF2-40B4-BE49-F238E27FC236}">
                        <a16:creationId xmlns:a16="http://schemas.microsoft.com/office/drawing/2014/main" id="{EAAA848E-B2CD-4C94-AD5F-4A47DF5C1E80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15" name="グループ化 814">
                  <a:extLst>
                    <a:ext uri="{FF2B5EF4-FFF2-40B4-BE49-F238E27FC236}">
                      <a16:creationId xmlns:a16="http://schemas.microsoft.com/office/drawing/2014/main" id="{9E3F1BD6-CABA-4F07-8982-3973AC4BC3EA}"/>
                    </a:ext>
                  </a:extLst>
                </p:cNvPr>
                <p:cNvGrpSpPr/>
                <p:nvPr/>
              </p:nvGrpSpPr>
              <p:grpSpPr>
                <a:xfrm>
                  <a:off x="3737690" y="493201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822" name="フリーフォーム: 図形 821">
                    <a:extLst>
                      <a:ext uri="{FF2B5EF4-FFF2-40B4-BE49-F238E27FC236}">
                        <a16:creationId xmlns:a16="http://schemas.microsoft.com/office/drawing/2014/main" id="{AE8AA868-B6A4-4AC3-A4B8-615A94FC202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3" name="楕円 822">
                    <a:extLst>
                      <a:ext uri="{FF2B5EF4-FFF2-40B4-BE49-F238E27FC236}">
                        <a16:creationId xmlns:a16="http://schemas.microsoft.com/office/drawing/2014/main" id="{BFEFE325-05EB-49D3-81EB-C87DEBEE6CC2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16" name="グループ化 815">
                  <a:extLst>
                    <a:ext uri="{FF2B5EF4-FFF2-40B4-BE49-F238E27FC236}">
                      <a16:creationId xmlns:a16="http://schemas.microsoft.com/office/drawing/2014/main" id="{0E9D86B7-2232-4058-9803-45E5EF32FBC6}"/>
                    </a:ext>
                  </a:extLst>
                </p:cNvPr>
                <p:cNvGrpSpPr/>
                <p:nvPr/>
              </p:nvGrpSpPr>
              <p:grpSpPr>
                <a:xfrm rot="20811738">
                  <a:off x="3524795" y="496282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820" name="フリーフォーム: 図形 819">
                    <a:extLst>
                      <a:ext uri="{FF2B5EF4-FFF2-40B4-BE49-F238E27FC236}">
                        <a16:creationId xmlns:a16="http://schemas.microsoft.com/office/drawing/2014/main" id="{59788F28-F9A7-4FAF-9E85-38F12DA807B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1" name="楕円 820">
                    <a:extLst>
                      <a:ext uri="{FF2B5EF4-FFF2-40B4-BE49-F238E27FC236}">
                        <a16:creationId xmlns:a16="http://schemas.microsoft.com/office/drawing/2014/main" id="{457D11B2-2E50-4664-9DE3-BAD282A657BF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17" name="グループ化 816">
                  <a:extLst>
                    <a:ext uri="{FF2B5EF4-FFF2-40B4-BE49-F238E27FC236}">
                      <a16:creationId xmlns:a16="http://schemas.microsoft.com/office/drawing/2014/main" id="{02320687-A1F8-420F-8033-D9C48757A455}"/>
                    </a:ext>
                  </a:extLst>
                </p:cNvPr>
                <p:cNvGrpSpPr/>
                <p:nvPr/>
              </p:nvGrpSpPr>
              <p:grpSpPr>
                <a:xfrm rot="927931">
                  <a:off x="3655747" y="498174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818" name="フリーフォーム: 図形 817">
                    <a:extLst>
                      <a:ext uri="{FF2B5EF4-FFF2-40B4-BE49-F238E27FC236}">
                        <a16:creationId xmlns:a16="http://schemas.microsoft.com/office/drawing/2014/main" id="{93B84599-416E-4BAE-A8A3-0F9F935FA32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9" name="楕円 818">
                    <a:extLst>
                      <a:ext uri="{FF2B5EF4-FFF2-40B4-BE49-F238E27FC236}">
                        <a16:creationId xmlns:a16="http://schemas.microsoft.com/office/drawing/2014/main" id="{43DFD55C-3E04-4572-AF39-1AFD3EF1C91D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29" name="グループ化 128">
                <a:extLst>
                  <a:ext uri="{FF2B5EF4-FFF2-40B4-BE49-F238E27FC236}">
                    <a16:creationId xmlns:a16="http://schemas.microsoft.com/office/drawing/2014/main" id="{93C0A7FD-4FC8-4B87-A107-8C6C13EA5511}"/>
                  </a:ext>
                </a:extLst>
              </p:cNvPr>
              <p:cNvGrpSpPr/>
              <p:nvPr/>
            </p:nvGrpSpPr>
            <p:grpSpPr>
              <a:xfrm>
                <a:off x="2718848" y="3029977"/>
                <a:ext cx="567062" cy="479940"/>
                <a:chOff x="3497420" y="4794278"/>
                <a:chExt cx="383688" cy="324741"/>
              </a:xfrm>
            </p:grpSpPr>
            <p:grpSp>
              <p:nvGrpSpPr>
                <p:cNvPr id="790" name="グループ化 789">
                  <a:extLst>
                    <a:ext uri="{FF2B5EF4-FFF2-40B4-BE49-F238E27FC236}">
                      <a16:creationId xmlns:a16="http://schemas.microsoft.com/office/drawing/2014/main" id="{BED5B5C6-C3BE-4BAB-BD3E-B3E077A1A96C}"/>
                    </a:ext>
                  </a:extLst>
                </p:cNvPr>
                <p:cNvGrpSpPr/>
                <p:nvPr/>
              </p:nvGrpSpPr>
              <p:grpSpPr>
                <a:xfrm rot="977624">
                  <a:off x="3497420" y="4846011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809" name="フリーフォーム: 図形 808">
                    <a:extLst>
                      <a:ext uri="{FF2B5EF4-FFF2-40B4-BE49-F238E27FC236}">
                        <a16:creationId xmlns:a16="http://schemas.microsoft.com/office/drawing/2014/main" id="{31E91271-5541-4E32-A758-540A291BC2D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0" name="楕円 809">
                    <a:extLst>
                      <a:ext uri="{FF2B5EF4-FFF2-40B4-BE49-F238E27FC236}">
                        <a16:creationId xmlns:a16="http://schemas.microsoft.com/office/drawing/2014/main" id="{A88E6387-A3BC-4895-B8CB-A3F8FA98BC9D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91" name="グループ化 790">
                  <a:extLst>
                    <a:ext uri="{FF2B5EF4-FFF2-40B4-BE49-F238E27FC236}">
                      <a16:creationId xmlns:a16="http://schemas.microsoft.com/office/drawing/2014/main" id="{00E74685-7D7E-4E88-9882-7A8B942FF3C4}"/>
                    </a:ext>
                  </a:extLst>
                </p:cNvPr>
                <p:cNvGrpSpPr/>
                <p:nvPr/>
              </p:nvGrpSpPr>
              <p:grpSpPr>
                <a:xfrm rot="19891952">
                  <a:off x="3602520" y="479427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807" name="フリーフォーム: 図形 806">
                    <a:extLst>
                      <a:ext uri="{FF2B5EF4-FFF2-40B4-BE49-F238E27FC236}">
                        <a16:creationId xmlns:a16="http://schemas.microsoft.com/office/drawing/2014/main" id="{359284AA-08E1-40CD-9E93-622ED070EEB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8" name="楕円 807">
                    <a:extLst>
                      <a:ext uri="{FF2B5EF4-FFF2-40B4-BE49-F238E27FC236}">
                        <a16:creationId xmlns:a16="http://schemas.microsoft.com/office/drawing/2014/main" id="{D61374F9-C1AD-4050-A87D-F371B7905348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92" name="グループ化 791">
                  <a:extLst>
                    <a:ext uri="{FF2B5EF4-FFF2-40B4-BE49-F238E27FC236}">
                      <a16:creationId xmlns:a16="http://schemas.microsoft.com/office/drawing/2014/main" id="{C4FFB924-C591-41D8-BB55-FF74FD4D87F8}"/>
                    </a:ext>
                  </a:extLst>
                </p:cNvPr>
                <p:cNvGrpSpPr/>
                <p:nvPr/>
              </p:nvGrpSpPr>
              <p:grpSpPr>
                <a:xfrm>
                  <a:off x="3621245" y="489363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805" name="フリーフォーム: 図形 804">
                    <a:extLst>
                      <a:ext uri="{FF2B5EF4-FFF2-40B4-BE49-F238E27FC236}">
                        <a16:creationId xmlns:a16="http://schemas.microsoft.com/office/drawing/2014/main" id="{4798EF41-1C8D-46A8-9035-5DD9D8B551C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6" name="楕円 805">
                    <a:extLst>
                      <a:ext uri="{FF2B5EF4-FFF2-40B4-BE49-F238E27FC236}">
                        <a16:creationId xmlns:a16="http://schemas.microsoft.com/office/drawing/2014/main" id="{ACCF227A-A8ED-4EAC-B8F1-470FEE9462B4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93" name="グループ化 792">
                  <a:extLst>
                    <a:ext uri="{FF2B5EF4-FFF2-40B4-BE49-F238E27FC236}">
                      <a16:creationId xmlns:a16="http://schemas.microsoft.com/office/drawing/2014/main" id="{A6048CF0-4FA0-4959-9CC2-643F09B4FC0B}"/>
                    </a:ext>
                  </a:extLst>
                </p:cNvPr>
                <p:cNvGrpSpPr/>
                <p:nvPr/>
              </p:nvGrpSpPr>
              <p:grpSpPr>
                <a:xfrm rot="1578232">
                  <a:off x="3726020" y="482219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803" name="フリーフォーム: 図形 802">
                    <a:extLst>
                      <a:ext uri="{FF2B5EF4-FFF2-40B4-BE49-F238E27FC236}">
                        <a16:creationId xmlns:a16="http://schemas.microsoft.com/office/drawing/2014/main" id="{F9D139BE-CB1B-414F-92E6-2F5434074A0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4" name="楕円 803">
                    <a:extLst>
                      <a:ext uri="{FF2B5EF4-FFF2-40B4-BE49-F238E27FC236}">
                        <a16:creationId xmlns:a16="http://schemas.microsoft.com/office/drawing/2014/main" id="{592E8DA7-3D09-46AE-ADAB-E2CDFB0DD316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94" name="グループ化 793">
                  <a:extLst>
                    <a:ext uri="{FF2B5EF4-FFF2-40B4-BE49-F238E27FC236}">
                      <a16:creationId xmlns:a16="http://schemas.microsoft.com/office/drawing/2014/main" id="{C6DE0D1D-7256-4D92-BCFD-B9F77131DD21}"/>
                    </a:ext>
                  </a:extLst>
                </p:cNvPr>
                <p:cNvGrpSpPr/>
                <p:nvPr/>
              </p:nvGrpSpPr>
              <p:grpSpPr>
                <a:xfrm>
                  <a:off x="3737690" y="493201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801" name="フリーフォーム: 図形 800">
                    <a:extLst>
                      <a:ext uri="{FF2B5EF4-FFF2-40B4-BE49-F238E27FC236}">
                        <a16:creationId xmlns:a16="http://schemas.microsoft.com/office/drawing/2014/main" id="{CAA5D011-01DF-4664-9FE7-C22F0B0CB4C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2" name="楕円 801">
                    <a:extLst>
                      <a:ext uri="{FF2B5EF4-FFF2-40B4-BE49-F238E27FC236}">
                        <a16:creationId xmlns:a16="http://schemas.microsoft.com/office/drawing/2014/main" id="{FDC6ABB0-C674-4BE7-9A53-D04C67B5B67E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95" name="グループ化 794">
                  <a:extLst>
                    <a:ext uri="{FF2B5EF4-FFF2-40B4-BE49-F238E27FC236}">
                      <a16:creationId xmlns:a16="http://schemas.microsoft.com/office/drawing/2014/main" id="{69B835B4-CB1B-4700-968D-805624AECB62}"/>
                    </a:ext>
                  </a:extLst>
                </p:cNvPr>
                <p:cNvGrpSpPr/>
                <p:nvPr/>
              </p:nvGrpSpPr>
              <p:grpSpPr>
                <a:xfrm rot="20811738">
                  <a:off x="3524795" y="496282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99" name="フリーフォーム: 図形 798">
                    <a:extLst>
                      <a:ext uri="{FF2B5EF4-FFF2-40B4-BE49-F238E27FC236}">
                        <a16:creationId xmlns:a16="http://schemas.microsoft.com/office/drawing/2014/main" id="{4E973C5F-3214-4F38-A0FD-EB7E9C64288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0" name="楕円 799">
                    <a:extLst>
                      <a:ext uri="{FF2B5EF4-FFF2-40B4-BE49-F238E27FC236}">
                        <a16:creationId xmlns:a16="http://schemas.microsoft.com/office/drawing/2014/main" id="{113BD436-6B27-492C-B9CB-8827A5B8E568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96" name="グループ化 795">
                  <a:extLst>
                    <a:ext uri="{FF2B5EF4-FFF2-40B4-BE49-F238E27FC236}">
                      <a16:creationId xmlns:a16="http://schemas.microsoft.com/office/drawing/2014/main" id="{D82A769C-A4B5-43C5-8910-DBBF45FDD0B9}"/>
                    </a:ext>
                  </a:extLst>
                </p:cNvPr>
                <p:cNvGrpSpPr/>
                <p:nvPr/>
              </p:nvGrpSpPr>
              <p:grpSpPr>
                <a:xfrm rot="927931">
                  <a:off x="3655747" y="498174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97" name="フリーフォーム: 図形 796">
                    <a:extLst>
                      <a:ext uri="{FF2B5EF4-FFF2-40B4-BE49-F238E27FC236}">
                        <a16:creationId xmlns:a16="http://schemas.microsoft.com/office/drawing/2014/main" id="{E0A44087-0D34-4488-870A-50CFAB2ACDD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8" name="楕円 797">
                    <a:extLst>
                      <a:ext uri="{FF2B5EF4-FFF2-40B4-BE49-F238E27FC236}">
                        <a16:creationId xmlns:a16="http://schemas.microsoft.com/office/drawing/2014/main" id="{F70BBD0A-E44A-4C57-AADB-C1364CE2C3A3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2EC6A75E-9FF7-46A3-BB88-25106AAB904A}"/>
                  </a:ext>
                </a:extLst>
              </p:cNvPr>
              <p:cNvGrpSpPr/>
              <p:nvPr/>
            </p:nvGrpSpPr>
            <p:grpSpPr>
              <a:xfrm>
                <a:off x="2595238" y="2164335"/>
                <a:ext cx="567062" cy="479940"/>
                <a:chOff x="3497420" y="4794278"/>
                <a:chExt cx="383688" cy="324741"/>
              </a:xfrm>
            </p:grpSpPr>
            <p:grpSp>
              <p:nvGrpSpPr>
                <p:cNvPr id="769" name="グループ化 768">
                  <a:extLst>
                    <a:ext uri="{FF2B5EF4-FFF2-40B4-BE49-F238E27FC236}">
                      <a16:creationId xmlns:a16="http://schemas.microsoft.com/office/drawing/2014/main" id="{11A3AC30-B3AA-49C3-8DD9-1ED57AE3D6E1}"/>
                    </a:ext>
                  </a:extLst>
                </p:cNvPr>
                <p:cNvGrpSpPr/>
                <p:nvPr/>
              </p:nvGrpSpPr>
              <p:grpSpPr>
                <a:xfrm rot="977624">
                  <a:off x="3497420" y="4846011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88" name="フリーフォーム: 図形 787">
                    <a:extLst>
                      <a:ext uri="{FF2B5EF4-FFF2-40B4-BE49-F238E27FC236}">
                        <a16:creationId xmlns:a16="http://schemas.microsoft.com/office/drawing/2014/main" id="{AE69A619-9831-4A33-B657-4C55FEF1A94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9" name="楕円 788">
                    <a:extLst>
                      <a:ext uri="{FF2B5EF4-FFF2-40B4-BE49-F238E27FC236}">
                        <a16:creationId xmlns:a16="http://schemas.microsoft.com/office/drawing/2014/main" id="{4AE54884-59A2-4184-AC64-11A46003AE83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70" name="グループ化 769">
                  <a:extLst>
                    <a:ext uri="{FF2B5EF4-FFF2-40B4-BE49-F238E27FC236}">
                      <a16:creationId xmlns:a16="http://schemas.microsoft.com/office/drawing/2014/main" id="{491E9D2C-3CFF-46C9-9C18-0C04274F71C7}"/>
                    </a:ext>
                  </a:extLst>
                </p:cNvPr>
                <p:cNvGrpSpPr/>
                <p:nvPr/>
              </p:nvGrpSpPr>
              <p:grpSpPr>
                <a:xfrm rot="19891952">
                  <a:off x="3602520" y="479427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86" name="フリーフォーム: 図形 785">
                    <a:extLst>
                      <a:ext uri="{FF2B5EF4-FFF2-40B4-BE49-F238E27FC236}">
                        <a16:creationId xmlns:a16="http://schemas.microsoft.com/office/drawing/2014/main" id="{49640AEC-C8E8-4A89-9211-3E0220058F2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7" name="楕円 786">
                    <a:extLst>
                      <a:ext uri="{FF2B5EF4-FFF2-40B4-BE49-F238E27FC236}">
                        <a16:creationId xmlns:a16="http://schemas.microsoft.com/office/drawing/2014/main" id="{0FAF5CDA-612F-4865-BC76-B5B5A7AB51B9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71" name="グループ化 770">
                  <a:extLst>
                    <a:ext uri="{FF2B5EF4-FFF2-40B4-BE49-F238E27FC236}">
                      <a16:creationId xmlns:a16="http://schemas.microsoft.com/office/drawing/2014/main" id="{F6055263-A472-4B2D-BDD1-887ED093C66B}"/>
                    </a:ext>
                  </a:extLst>
                </p:cNvPr>
                <p:cNvGrpSpPr/>
                <p:nvPr/>
              </p:nvGrpSpPr>
              <p:grpSpPr>
                <a:xfrm>
                  <a:off x="3621245" y="489363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84" name="フリーフォーム: 図形 783">
                    <a:extLst>
                      <a:ext uri="{FF2B5EF4-FFF2-40B4-BE49-F238E27FC236}">
                        <a16:creationId xmlns:a16="http://schemas.microsoft.com/office/drawing/2014/main" id="{478BEE7C-5EBC-4033-8CE2-8436C6BFA9E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5" name="楕円 784">
                    <a:extLst>
                      <a:ext uri="{FF2B5EF4-FFF2-40B4-BE49-F238E27FC236}">
                        <a16:creationId xmlns:a16="http://schemas.microsoft.com/office/drawing/2014/main" id="{0784C087-75AE-4AE5-AC00-71AF58D88BD0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72" name="グループ化 771">
                  <a:extLst>
                    <a:ext uri="{FF2B5EF4-FFF2-40B4-BE49-F238E27FC236}">
                      <a16:creationId xmlns:a16="http://schemas.microsoft.com/office/drawing/2014/main" id="{9EDE7962-E63A-4E30-8038-52AC2A5E0B43}"/>
                    </a:ext>
                  </a:extLst>
                </p:cNvPr>
                <p:cNvGrpSpPr/>
                <p:nvPr/>
              </p:nvGrpSpPr>
              <p:grpSpPr>
                <a:xfrm rot="1578232">
                  <a:off x="3726020" y="482219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82" name="フリーフォーム: 図形 781">
                    <a:extLst>
                      <a:ext uri="{FF2B5EF4-FFF2-40B4-BE49-F238E27FC236}">
                        <a16:creationId xmlns:a16="http://schemas.microsoft.com/office/drawing/2014/main" id="{B441EEBF-6FB9-4E43-BCDD-FA306628C53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3" name="楕円 782">
                    <a:extLst>
                      <a:ext uri="{FF2B5EF4-FFF2-40B4-BE49-F238E27FC236}">
                        <a16:creationId xmlns:a16="http://schemas.microsoft.com/office/drawing/2014/main" id="{1F309BFD-FD9B-4245-A1FD-694F4075C8DF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73" name="グループ化 772">
                  <a:extLst>
                    <a:ext uri="{FF2B5EF4-FFF2-40B4-BE49-F238E27FC236}">
                      <a16:creationId xmlns:a16="http://schemas.microsoft.com/office/drawing/2014/main" id="{C88FB343-24C9-49A2-999E-9018DD6E69C4}"/>
                    </a:ext>
                  </a:extLst>
                </p:cNvPr>
                <p:cNvGrpSpPr/>
                <p:nvPr/>
              </p:nvGrpSpPr>
              <p:grpSpPr>
                <a:xfrm>
                  <a:off x="3737690" y="493201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80" name="フリーフォーム: 図形 779">
                    <a:extLst>
                      <a:ext uri="{FF2B5EF4-FFF2-40B4-BE49-F238E27FC236}">
                        <a16:creationId xmlns:a16="http://schemas.microsoft.com/office/drawing/2014/main" id="{2B28383A-A10A-4749-8F2A-C92B709C623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1" name="楕円 780">
                    <a:extLst>
                      <a:ext uri="{FF2B5EF4-FFF2-40B4-BE49-F238E27FC236}">
                        <a16:creationId xmlns:a16="http://schemas.microsoft.com/office/drawing/2014/main" id="{E5CD77DA-2762-48D6-9E1E-40DB38E5FF6E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74" name="グループ化 773">
                  <a:extLst>
                    <a:ext uri="{FF2B5EF4-FFF2-40B4-BE49-F238E27FC236}">
                      <a16:creationId xmlns:a16="http://schemas.microsoft.com/office/drawing/2014/main" id="{0A7214AE-ADB3-49CD-9BCB-F7603BC4A18F}"/>
                    </a:ext>
                  </a:extLst>
                </p:cNvPr>
                <p:cNvGrpSpPr/>
                <p:nvPr/>
              </p:nvGrpSpPr>
              <p:grpSpPr>
                <a:xfrm rot="20811738">
                  <a:off x="3524795" y="496282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78" name="フリーフォーム: 図形 777">
                    <a:extLst>
                      <a:ext uri="{FF2B5EF4-FFF2-40B4-BE49-F238E27FC236}">
                        <a16:creationId xmlns:a16="http://schemas.microsoft.com/office/drawing/2014/main" id="{635D07DD-3001-4AD0-8663-8425813EF31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9" name="楕円 778">
                    <a:extLst>
                      <a:ext uri="{FF2B5EF4-FFF2-40B4-BE49-F238E27FC236}">
                        <a16:creationId xmlns:a16="http://schemas.microsoft.com/office/drawing/2014/main" id="{62319B5D-43FF-48E5-BD26-8DF2FBCEF994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75" name="グループ化 774">
                  <a:extLst>
                    <a:ext uri="{FF2B5EF4-FFF2-40B4-BE49-F238E27FC236}">
                      <a16:creationId xmlns:a16="http://schemas.microsoft.com/office/drawing/2014/main" id="{47AF4B0C-0619-4242-B81F-49AFE4232781}"/>
                    </a:ext>
                  </a:extLst>
                </p:cNvPr>
                <p:cNvGrpSpPr/>
                <p:nvPr/>
              </p:nvGrpSpPr>
              <p:grpSpPr>
                <a:xfrm rot="927931">
                  <a:off x="3655747" y="498174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76" name="フリーフォーム: 図形 775">
                    <a:extLst>
                      <a:ext uri="{FF2B5EF4-FFF2-40B4-BE49-F238E27FC236}">
                        <a16:creationId xmlns:a16="http://schemas.microsoft.com/office/drawing/2014/main" id="{AA20BBCC-058B-46AB-9C76-7DFCB3A3D6D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7" name="楕円 776">
                    <a:extLst>
                      <a:ext uri="{FF2B5EF4-FFF2-40B4-BE49-F238E27FC236}">
                        <a16:creationId xmlns:a16="http://schemas.microsoft.com/office/drawing/2014/main" id="{A807777B-8F82-43D3-8715-92C753175E64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31" name="グループ化 130">
                <a:extLst>
                  <a:ext uri="{FF2B5EF4-FFF2-40B4-BE49-F238E27FC236}">
                    <a16:creationId xmlns:a16="http://schemas.microsoft.com/office/drawing/2014/main" id="{F7A9DC76-D97B-457D-AA2C-3FDCCAA4587A}"/>
                  </a:ext>
                </a:extLst>
              </p:cNvPr>
              <p:cNvGrpSpPr/>
              <p:nvPr/>
            </p:nvGrpSpPr>
            <p:grpSpPr>
              <a:xfrm>
                <a:off x="2647626" y="2488185"/>
                <a:ext cx="567062" cy="479940"/>
                <a:chOff x="3497420" y="4794278"/>
                <a:chExt cx="383688" cy="324741"/>
              </a:xfrm>
            </p:grpSpPr>
            <p:grpSp>
              <p:nvGrpSpPr>
                <p:cNvPr id="748" name="グループ化 747">
                  <a:extLst>
                    <a:ext uri="{FF2B5EF4-FFF2-40B4-BE49-F238E27FC236}">
                      <a16:creationId xmlns:a16="http://schemas.microsoft.com/office/drawing/2014/main" id="{DFB92281-57F1-4138-AFF2-A7770307C7FE}"/>
                    </a:ext>
                  </a:extLst>
                </p:cNvPr>
                <p:cNvGrpSpPr/>
                <p:nvPr/>
              </p:nvGrpSpPr>
              <p:grpSpPr>
                <a:xfrm rot="977624">
                  <a:off x="3497420" y="4846011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67" name="フリーフォーム: 図形 766">
                    <a:extLst>
                      <a:ext uri="{FF2B5EF4-FFF2-40B4-BE49-F238E27FC236}">
                        <a16:creationId xmlns:a16="http://schemas.microsoft.com/office/drawing/2014/main" id="{24F34547-31BC-422B-901E-E210DBF75F3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8" name="楕円 767">
                    <a:extLst>
                      <a:ext uri="{FF2B5EF4-FFF2-40B4-BE49-F238E27FC236}">
                        <a16:creationId xmlns:a16="http://schemas.microsoft.com/office/drawing/2014/main" id="{71920D65-E30D-4D9E-85BA-91E16A6F5564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49" name="グループ化 748">
                  <a:extLst>
                    <a:ext uri="{FF2B5EF4-FFF2-40B4-BE49-F238E27FC236}">
                      <a16:creationId xmlns:a16="http://schemas.microsoft.com/office/drawing/2014/main" id="{AD8A3D77-3409-46EA-8FF7-4E241D2AAC9B}"/>
                    </a:ext>
                  </a:extLst>
                </p:cNvPr>
                <p:cNvGrpSpPr/>
                <p:nvPr/>
              </p:nvGrpSpPr>
              <p:grpSpPr>
                <a:xfrm rot="19891952">
                  <a:off x="3602520" y="479427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65" name="フリーフォーム: 図形 764">
                    <a:extLst>
                      <a:ext uri="{FF2B5EF4-FFF2-40B4-BE49-F238E27FC236}">
                        <a16:creationId xmlns:a16="http://schemas.microsoft.com/office/drawing/2014/main" id="{056AA7EB-B787-4221-91A8-8F6BE86053B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6" name="楕円 765">
                    <a:extLst>
                      <a:ext uri="{FF2B5EF4-FFF2-40B4-BE49-F238E27FC236}">
                        <a16:creationId xmlns:a16="http://schemas.microsoft.com/office/drawing/2014/main" id="{A6780763-2049-4436-8FB3-28374269013A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50" name="グループ化 749">
                  <a:extLst>
                    <a:ext uri="{FF2B5EF4-FFF2-40B4-BE49-F238E27FC236}">
                      <a16:creationId xmlns:a16="http://schemas.microsoft.com/office/drawing/2014/main" id="{5BDB2CCE-2BC5-436D-AC61-7D42F0DA676F}"/>
                    </a:ext>
                  </a:extLst>
                </p:cNvPr>
                <p:cNvGrpSpPr/>
                <p:nvPr/>
              </p:nvGrpSpPr>
              <p:grpSpPr>
                <a:xfrm>
                  <a:off x="3621245" y="489363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63" name="フリーフォーム: 図形 762">
                    <a:extLst>
                      <a:ext uri="{FF2B5EF4-FFF2-40B4-BE49-F238E27FC236}">
                        <a16:creationId xmlns:a16="http://schemas.microsoft.com/office/drawing/2014/main" id="{FA31776A-1522-43E9-95F7-ED088A3F6F8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4" name="楕円 763">
                    <a:extLst>
                      <a:ext uri="{FF2B5EF4-FFF2-40B4-BE49-F238E27FC236}">
                        <a16:creationId xmlns:a16="http://schemas.microsoft.com/office/drawing/2014/main" id="{22C96CB9-E2A2-45C4-8E3B-E9D265C5EB31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51" name="グループ化 750">
                  <a:extLst>
                    <a:ext uri="{FF2B5EF4-FFF2-40B4-BE49-F238E27FC236}">
                      <a16:creationId xmlns:a16="http://schemas.microsoft.com/office/drawing/2014/main" id="{7573EB95-0F22-4FF4-8499-F0BA6F5EF0C9}"/>
                    </a:ext>
                  </a:extLst>
                </p:cNvPr>
                <p:cNvGrpSpPr/>
                <p:nvPr/>
              </p:nvGrpSpPr>
              <p:grpSpPr>
                <a:xfrm rot="1578232">
                  <a:off x="3726020" y="482219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61" name="フリーフォーム: 図形 760">
                    <a:extLst>
                      <a:ext uri="{FF2B5EF4-FFF2-40B4-BE49-F238E27FC236}">
                        <a16:creationId xmlns:a16="http://schemas.microsoft.com/office/drawing/2014/main" id="{C638B9D3-A7AA-41B8-BB48-83B0F6BB713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2" name="楕円 761">
                    <a:extLst>
                      <a:ext uri="{FF2B5EF4-FFF2-40B4-BE49-F238E27FC236}">
                        <a16:creationId xmlns:a16="http://schemas.microsoft.com/office/drawing/2014/main" id="{AB682EB2-B978-4AA6-A18B-8BAA9A82A20B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52" name="グループ化 751">
                  <a:extLst>
                    <a:ext uri="{FF2B5EF4-FFF2-40B4-BE49-F238E27FC236}">
                      <a16:creationId xmlns:a16="http://schemas.microsoft.com/office/drawing/2014/main" id="{1E904E2E-AA62-46F6-8034-B00078114D16}"/>
                    </a:ext>
                  </a:extLst>
                </p:cNvPr>
                <p:cNvGrpSpPr/>
                <p:nvPr/>
              </p:nvGrpSpPr>
              <p:grpSpPr>
                <a:xfrm>
                  <a:off x="3737690" y="493201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59" name="フリーフォーム: 図形 758">
                    <a:extLst>
                      <a:ext uri="{FF2B5EF4-FFF2-40B4-BE49-F238E27FC236}">
                        <a16:creationId xmlns:a16="http://schemas.microsoft.com/office/drawing/2014/main" id="{1AC8B50E-1EDB-4C5B-94BE-8E47FAA659D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0" name="楕円 759">
                    <a:extLst>
                      <a:ext uri="{FF2B5EF4-FFF2-40B4-BE49-F238E27FC236}">
                        <a16:creationId xmlns:a16="http://schemas.microsoft.com/office/drawing/2014/main" id="{0E962D9C-AF59-40C3-B20F-D8E677A971F7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53" name="グループ化 752">
                  <a:extLst>
                    <a:ext uri="{FF2B5EF4-FFF2-40B4-BE49-F238E27FC236}">
                      <a16:creationId xmlns:a16="http://schemas.microsoft.com/office/drawing/2014/main" id="{6F689751-010C-47E7-AAA0-3CE8592B00E7}"/>
                    </a:ext>
                  </a:extLst>
                </p:cNvPr>
                <p:cNvGrpSpPr/>
                <p:nvPr/>
              </p:nvGrpSpPr>
              <p:grpSpPr>
                <a:xfrm rot="20811738">
                  <a:off x="3524795" y="496282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57" name="フリーフォーム: 図形 756">
                    <a:extLst>
                      <a:ext uri="{FF2B5EF4-FFF2-40B4-BE49-F238E27FC236}">
                        <a16:creationId xmlns:a16="http://schemas.microsoft.com/office/drawing/2014/main" id="{3DD00E80-5AD8-4141-8B7F-4082676A92E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8" name="楕円 757">
                    <a:extLst>
                      <a:ext uri="{FF2B5EF4-FFF2-40B4-BE49-F238E27FC236}">
                        <a16:creationId xmlns:a16="http://schemas.microsoft.com/office/drawing/2014/main" id="{A03CC420-24CC-41A9-A81B-FD49CD8D2F13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54" name="グループ化 753">
                  <a:extLst>
                    <a:ext uri="{FF2B5EF4-FFF2-40B4-BE49-F238E27FC236}">
                      <a16:creationId xmlns:a16="http://schemas.microsoft.com/office/drawing/2014/main" id="{78399EFB-AB7A-41BC-B730-43CD61895956}"/>
                    </a:ext>
                  </a:extLst>
                </p:cNvPr>
                <p:cNvGrpSpPr/>
                <p:nvPr/>
              </p:nvGrpSpPr>
              <p:grpSpPr>
                <a:xfrm rot="927931">
                  <a:off x="3655747" y="498174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55" name="フリーフォーム: 図形 754">
                    <a:extLst>
                      <a:ext uri="{FF2B5EF4-FFF2-40B4-BE49-F238E27FC236}">
                        <a16:creationId xmlns:a16="http://schemas.microsoft.com/office/drawing/2014/main" id="{AF33D857-B6EC-4A85-99D6-906F089AC44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6" name="楕円 755">
                    <a:extLst>
                      <a:ext uri="{FF2B5EF4-FFF2-40B4-BE49-F238E27FC236}">
                        <a16:creationId xmlns:a16="http://schemas.microsoft.com/office/drawing/2014/main" id="{E4A649AF-379E-4E87-84D6-76080C25C675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A1A9D140-6983-43E1-8134-827337D03C89}"/>
                  </a:ext>
                </a:extLst>
              </p:cNvPr>
              <p:cNvGrpSpPr/>
              <p:nvPr/>
            </p:nvGrpSpPr>
            <p:grpSpPr>
              <a:xfrm>
                <a:off x="2214238" y="2478660"/>
                <a:ext cx="567062" cy="479940"/>
                <a:chOff x="3497420" y="4794278"/>
                <a:chExt cx="383688" cy="324741"/>
              </a:xfrm>
            </p:grpSpPr>
            <p:grpSp>
              <p:nvGrpSpPr>
                <p:cNvPr id="727" name="グループ化 726">
                  <a:extLst>
                    <a:ext uri="{FF2B5EF4-FFF2-40B4-BE49-F238E27FC236}">
                      <a16:creationId xmlns:a16="http://schemas.microsoft.com/office/drawing/2014/main" id="{534244DC-A20D-429C-BE08-6A9ABAACE434}"/>
                    </a:ext>
                  </a:extLst>
                </p:cNvPr>
                <p:cNvGrpSpPr/>
                <p:nvPr/>
              </p:nvGrpSpPr>
              <p:grpSpPr>
                <a:xfrm rot="977624">
                  <a:off x="3497420" y="4846011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46" name="フリーフォーム: 図形 745">
                    <a:extLst>
                      <a:ext uri="{FF2B5EF4-FFF2-40B4-BE49-F238E27FC236}">
                        <a16:creationId xmlns:a16="http://schemas.microsoft.com/office/drawing/2014/main" id="{59D7EFB3-49C9-4D75-AEC6-1A88263586D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7" name="楕円 746">
                    <a:extLst>
                      <a:ext uri="{FF2B5EF4-FFF2-40B4-BE49-F238E27FC236}">
                        <a16:creationId xmlns:a16="http://schemas.microsoft.com/office/drawing/2014/main" id="{95F54767-FF62-4576-8E50-A4F88556DFD1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28" name="グループ化 727">
                  <a:extLst>
                    <a:ext uri="{FF2B5EF4-FFF2-40B4-BE49-F238E27FC236}">
                      <a16:creationId xmlns:a16="http://schemas.microsoft.com/office/drawing/2014/main" id="{FA6310FA-BFB9-4599-99C0-6C1A23A4374C}"/>
                    </a:ext>
                  </a:extLst>
                </p:cNvPr>
                <p:cNvGrpSpPr/>
                <p:nvPr/>
              </p:nvGrpSpPr>
              <p:grpSpPr>
                <a:xfrm rot="19891952">
                  <a:off x="3602520" y="479427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44" name="フリーフォーム: 図形 743">
                    <a:extLst>
                      <a:ext uri="{FF2B5EF4-FFF2-40B4-BE49-F238E27FC236}">
                        <a16:creationId xmlns:a16="http://schemas.microsoft.com/office/drawing/2014/main" id="{CAF08423-7B0D-4A71-937E-5A6C1967B5C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5" name="楕円 744">
                    <a:extLst>
                      <a:ext uri="{FF2B5EF4-FFF2-40B4-BE49-F238E27FC236}">
                        <a16:creationId xmlns:a16="http://schemas.microsoft.com/office/drawing/2014/main" id="{AD593ECA-889F-445D-8AE6-3FCAE3BB32AF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29" name="グループ化 728">
                  <a:extLst>
                    <a:ext uri="{FF2B5EF4-FFF2-40B4-BE49-F238E27FC236}">
                      <a16:creationId xmlns:a16="http://schemas.microsoft.com/office/drawing/2014/main" id="{D2459280-C712-44B9-A05E-0177D75CE742}"/>
                    </a:ext>
                  </a:extLst>
                </p:cNvPr>
                <p:cNvGrpSpPr/>
                <p:nvPr/>
              </p:nvGrpSpPr>
              <p:grpSpPr>
                <a:xfrm>
                  <a:off x="3621245" y="489363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42" name="フリーフォーム: 図形 741">
                    <a:extLst>
                      <a:ext uri="{FF2B5EF4-FFF2-40B4-BE49-F238E27FC236}">
                        <a16:creationId xmlns:a16="http://schemas.microsoft.com/office/drawing/2014/main" id="{29DD11C3-3DA5-4307-BD1F-4A2FCA8A68D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3" name="楕円 742">
                    <a:extLst>
                      <a:ext uri="{FF2B5EF4-FFF2-40B4-BE49-F238E27FC236}">
                        <a16:creationId xmlns:a16="http://schemas.microsoft.com/office/drawing/2014/main" id="{C3203757-08DB-4B9E-91DD-D16C30A64FC7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30" name="グループ化 729">
                  <a:extLst>
                    <a:ext uri="{FF2B5EF4-FFF2-40B4-BE49-F238E27FC236}">
                      <a16:creationId xmlns:a16="http://schemas.microsoft.com/office/drawing/2014/main" id="{CB099EDD-913A-4FA2-BFD3-C907A62A4C10}"/>
                    </a:ext>
                  </a:extLst>
                </p:cNvPr>
                <p:cNvGrpSpPr/>
                <p:nvPr/>
              </p:nvGrpSpPr>
              <p:grpSpPr>
                <a:xfrm rot="1578232">
                  <a:off x="3726020" y="482219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40" name="フリーフォーム: 図形 739">
                    <a:extLst>
                      <a:ext uri="{FF2B5EF4-FFF2-40B4-BE49-F238E27FC236}">
                        <a16:creationId xmlns:a16="http://schemas.microsoft.com/office/drawing/2014/main" id="{24F583A9-7D82-4582-B399-96D62B8601C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1" name="楕円 740">
                    <a:extLst>
                      <a:ext uri="{FF2B5EF4-FFF2-40B4-BE49-F238E27FC236}">
                        <a16:creationId xmlns:a16="http://schemas.microsoft.com/office/drawing/2014/main" id="{17B39BD5-E07D-4128-9E5F-42A6889447FD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31" name="グループ化 730">
                  <a:extLst>
                    <a:ext uri="{FF2B5EF4-FFF2-40B4-BE49-F238E27FC236}">
                      <a16:creationId xmlns:a16="http://schemas.microsoft.com/office/drawing/2014/main" id="{65BAD315-201C-4646-8893-87C196E22284}"/>
                    </a:ext>
                  </a:extLst>
                </p:cNvPr>
                <p:cNvGrpSpPr/>
                <p:nvPr/>
              </p:nvGrpSpPr>
              <p:grpSpPr>
                <a:xfrm>
                  <a:off x="3737690" y="493201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38" name="フリーフォーム: 図形 737">
                    <a:extLst>
                      <a:ext uri="{FF2B5EF4-FFF2-40B4-BE49-F238E27FC236}">
                        <a16:creationId xmlns:a16="http://schemas.microsoft.com/office/drawing/2014/main" id="{A22AB677-B24B-40E7-8DCB-690C5744424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9" name="楕円 738">
                    <a:extLst>
                      <a:ext uri="{FF2B5EF4-FFF2-40B4-BE49-F238E27FC236}">
                        <a16:creationId xmlns:a16="http://schemas.microsoft.com/office/drawing/2014/main" id="{3A653B92-26F9-42C6-9753-45E62BD722FB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32" name="グループ化 731">
                  <a:extLst>
                    <a:ext uri="{FF2B5EF4-FFF2-40B4-BE49-F238E27FC236}">
                      <a16:creationId xmlns:a16="http://schemas.microsoft.com/office/drawing/2014/main" id="{673EE21C-9500-4074-B67F-EA393DE5A97E}"/>
                    </a:ext>
                  </a:extLst>
                </p:cNvPr>
                <p:cNvGrpSpPr/>
                <p:nvPr/>
              </p:nvGrpSpPr>
              <p:grpSpPr>
                <a:xfrm rot="20811738">
                  <a:off x="3524795" y="496282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36" name="フリーフォーム: 図形 735">
                    <a:extLst>
                      <a:ext uri="{FF2B5EF4-FFF2-40B4-BE49-F238E27FC236}">
                        <a16:creationId xmlns:a16="http://schemas.microsoft.com/office/drawing/2014/main" id="{D01ED7AD-4505-42BA-8250-189E93A3849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7" name="楕円 736">
                    <a:extLst>
                      <a:ext uri="{FF2B5EF4-FFF2-40B4-BE49-F238E27FC236}">
                        <a16:creationId xmlns:a16="http://schemas.microsoft.com/office/drawing/2014/main" id="{E60D9B12-C0A2-4B45-9629-4CE638F2B4C2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33" name="グループ化 732">
                  <a:extLst>
                    <a:ext uri="{FF2B5EF4-FFF2-40B4-BE49-F238E27FC236}">
                      <a16:creationId xmlns:a16="http://schemas.microsoft.com/office/drawing/2014/main" id="{780D3640-571F-410D-B961-74FE3ED60308}"/>
                    </a:ext>
                  </a:extLst>
                </p:cNvPr>
                <p:cNvGrpSpPr/>
                <p:nvPr/>
              </p:nvGrpSpPr>
              <p:grpSpPr>
                <a:xfrm rot="927931">
                  <a:off x="3655747" y="498174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34" name="フリーフォーム: 図形 733">
                    <a:extLst>
                      <a:ext uri="{FF2B5EF4-FFF2-40B4-BE49-F238E27FC236}">
                        <a16:creationId xmlns:a16="http://schemas.microsoft.com/office/drawing/2014/main" id="{E74BF6E3-0E24-4B33-B10B-FB439A36CDE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5" name="楕円 734">
                    <a:extLst>
                      <a:ext uri="{FF2B5EF4-FFF2-40B4-BE49-F238E27FC236}">
                        <a16:creationId xmlns:a16="http://schemas.microsoft.com/office/drawing/2014/main" id="{5CC5F43D-FB83-47E0-BB7B-1201CCDB8782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33" name="グループ化 132">
                <a:extLst>
                  <a:ext uri="{FF2B5EF4-FFF2-40B4-BE49-F238E27FC236}">
                    <a16:creationId xmlns:a16="http://schemas.microsoft.com/office/drawing/2014/main" id="{10DDB708-E240-4283-9E3C-CDA1269DEF9C}"/>
                  </a:ext>
                </a:extLst>
              </p:cNvPr>
              <p:cNvGrpSpPr/>
              <p:nvPr/>
            </p:nvGrpSpPr>
            <p:grpSpPr>
              <a:xfrm>
                <a:off x="2182047" y="1856692"/>
                <a:ext cx="567062" cy="479940"/>
                <a:chOff x="3497420" y="4794278"/>
                <a:chExt cx="383688" cy="324741"/>
              </a:xfrm>
            </p:grpSpPr>
            <p:grpSp>
              <p:nvGrpSpPr>
                <p:cNvPr id="706" name="グループ化 705">
                  <a:extLst>
                    <a:ext uri="{FF2B5EF4-FFF2-40B4-BE49-F238E27FC236}">
                      <a16:creationId xmlns:a16="http://schemas.microsoft.com/office/drawing/2014/main" id="{62CF6820-0176-4406-AD47-0959C5DB2633}"/>
                    </a:ext>
                  </a:extLst>
                </p:cNvPr>
                <p:cNvGrpSpPr/>
                <p:nvPr/>
              </p:nvGrpSpPr>
              <p:grpSpPr>
                <a:xfrm rot="977624">
                  <a:off x="3497420" y="4846011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25" name="フリーフォーム: 図形 724">
                    <a:extLst>
                      <a:ext uri="{FF2B5EF4-FFF2-40B4-BE49-F238E27FC236}">
                        <a16:creationId xmlns:a16="http://schemas.microsoft.com/office/drawing/2014/main" id="{A419B099-E534-41B8-B54D-9910151A978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6" name="楕円 725">
                    <a:extLst>
                      <a:ext uri="{FF2B5EF4-FFF2-40B4-BE49-F238E27FC236}">
                        <a16:creationId xmlns:a16="http://schemas.microsoft.com/office/drawing/2014/main" id="{A9E03BEE-3B86-4313-B40F-BC4B57CEB61A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07" name="グループ化 706">
                  <a:extLst>
                    <a:ext uri="{FF2B5EF4-FFF2-40B4-BE49-F238E27FC236}">
                      <a16:creationId xmlns:a16="http://schemas.microsoft.com/office/drawing/2014/main" id="{DFC4D5F1-1A7A-4795-B695-986125FFF0A4}"/>
                    </a:ext>
                  </a:extLst>
                </p:cNvPr>
                <p:cNvGrpSpPr/>
                <p:nvPr/>
              </p:nvGrpSpPr>
              <p:grpSpPr>
                <a:xfrm rot="19891952">
                  <a:off x="3602520" y="479427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23" name="フリーフォーム: 図形 722">
                    <a:extLst>
                      <a:ext uri="{FF2B5EF4-FFF2-40B4-BE49-F238E27FC236}">
                        <a16:creationId xmlns:a16="http://schemas.microsoft.com/office/drawing/2014/main" id="{D793712C-8CF1-406B-8B76-BA459945272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4" name="楕円 723">
                    <a:extLst>
                      <a:ext uri="{FF2B5EF4-FFF2-40B4-BE49-F238E27FC236}">
                        <a16:creationId xmlns:a16="http://schemas.microsoft.com/office/drawing/2014/main" id="{75317987-33B4-48B0-9C96-59B99CA9A38D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08" name="グループ化 707">
                  <a:extLst>
                    <a:ext uri="{FF2B5EF4-FFF2-40B4-BE49-F238E27FC236}">
                      <a16:creationId xmlns:a16="http://schemas.microsoft.com/office/drawing/2014/main" id="{CD6AAC18-425A-49BC-9EA4-267E0F394D29}"/>
                    </a:ext>
                  </a:extLst>
                </p:cNvPr>
                <p:cNvGrpSpPr/>
                <p:nvPr/>
              </p:nvGrpSpPr>
              <p:grpSpPr>
                <a:xfrm>
                  <a:off x="3621245" y="489363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21" name="フリーフォーム: 図形 720">
                    <a:extLst>
                      <a:ext uri="{FF2B5EF4-FFF2-40B4-BE49-F238E27FC236}">
                        <a16:creationId xmlns:a16="http://schemas.microsoft.com/office/drawing/2014/main" id="{AE828D35-9C97-4620-A640-C4D351AAE54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2" name="楕円 721">
                    <a:extLst>
                      <a:ext uri="{FF2B5EF4-FFF2-40B4-BE49-F238E27FC236}">
                        <a16:creationId xmlns:a16="http://schemas.microsoft.com/office/drawing/2014/main" id="{34A2BEFB-AA75-469E-8BEB-0B3A212C5B40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09" name="グループ化 708">
                  <a:extLst>
                    <a:ext uri="{FF2B5EF4-FFF2-40B4-BE49-F238E27FC236}">
                      <a16:creationId xmlns:a16="http://schemas.microsoft.com/office/drawing/2014/main" id="{4CD626C5-C7BD-4F83-B508-853EC471DA7B}"/>
                    </a:ext>
                  </a:extLst>
                </p:cNvPr>
                <p:cNvGrpSpPr/>
                <p:nvPr/>
              </p:nvGrpSpPr>
              <p:grpSpPr>
                <a:xfrm rot="1578232">
                  <a:off x="3726020" y="482219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19" name="フリーフォーム: 図形 718">
                    <a:extLst>
                      <a:ext uri="{FF2B5EF4-FFF2-40B4-BE49-F238E27FC236}">
                        <a16:creationId xmlns:a16="http://schemas.microsoft.com/office/drawing/2014/main" id="{CF231A7A-F0B1-4624-8702-6078D286596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0" name="楕円 719">
                    <a:extLst>
                      <a:ext uri="{FF2B5EF4-FFF2-40B4-BE49-F238E27FC236}">
                        <a16:creationId xmlns:a16="http://schemas.microsoft.com/office/drawing/2014/main" id="{D5290F36-2FFE-4A1D-96A6-7994267688E8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10" name="グループ化 709">
                  <a:extLst>
                    <a:ext uri="{FF2B5EF4-FFF2-40B4-BE49-F238E27FC236}">
                      <a16:creationId xmlns:a16="http://schemas.microsoft.com/office/drawing/2014/main" id="{A916D1E3-D184-4F78-8357-9BCBEB7BB971}"/>
                    </a:ext>
                  </a:extLst>
                </p:cNvPr>
                <p:cNvGrpSpPr/>
                <p:nvPr/>
              </p:nvGrpSpPr>
              <p:grpSpPr>
                <a:xfrm>
                  <a:off x="3737690" y="493201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17" name="フリーフォーム: 図形 716">
                    <a:extLst>
                      <a:ext uri="{FF2B5EF4-FFF2-40B4-BE49-F238E27FC236}">
                        <a16:creationId xmlns:a16="http://schemas.microsoft.com/office/drawing/2014/main" id="{10981FC8-62E7-4592-9E37-8D4A1619CCC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8" name="楕円 717">
                    <a:extLst>
                      <a:ext uri="{FF2B5EF4-FFF2-40B4-BE49-F238E27FC236}">
                        <a16:creationId xmlns:a16="http://schemas.microsoft.com/office/drawing/2014/main" id="{314193DB-7038-4B44-89CA-4A58E2327F88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11" name="グループ化 710">
                  <a:extLst>
                    <a:ext uri="{FF2B5EF4-FFF2-40B4-BE49-F238E27FC236}">
                      <a16:creationId xmlns:a16="http://schemas.microsoft.com/office/drawing/2014/main" id="{0A3AA4BC-0A59-414B-9773-3FF708F755D1}"/>
                    </a:ext>
                  </a:extLst>
                </p:cNvPr>
                <p:cNvGrpSpPr/>
                <p:nvPr/>
              </p:nvGrpSpPr>
              <p:grpSpPr>
                <a:xfrm rot="20811738">
                  <a:off x="3524795" y="496282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15" name="フリーフォーム: 図形 714">
                    <a:extLst>
                      <a:ext uri="{FF2B5EF4-FFF2-40B4-BE49-F238E27FC236}">
                        <a16:creationId xmlns:a16="http://schemas.microsoft.com/office/drawing/2014/main" id="{F113B5E8-EA6D-43A8-AF85-E9B1953DADB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6" name="楕円 715">
                    <a:extLst>
                      <a:ext uri="{FF2B5EF4-FFF2-40B4-BE49-F238E27FC236}">
                        <a16:creationId xmlns:a16="http://schemas.microsoft.com/office/drawing/2014/main" id="{F5A31957-1EB5-4676-AA7F-0C7EFFA0E1A7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12" name="グループ化 711">
                  <a:extLst>
                    <a:ext uri="{FF2B5EF4-FFF2-40B4-BE49-F238E27FC236}">
                      <a16:creationId xmlns:a16="http://schemas.microsoft.com/office/drawing/2014/main" id="{27D1882D-D332-4EDB-ADF4-D43448BAB88E}"/>
                    </a:ext>
                  </a:extLst>
                </p:cNvPr>
                <p:cNvGrpSpPr/>
                <p:nvPr/>
              </p:nvGrpSpPr>
              <p:grpSpPr>
                <a:xfrm rot="927931">
                  <a:off x="3655747" y="498174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13" name="フリーフォーム: 図形 712">
                    <a:extLst>
                      <a:ext uri="{FF2B5EF4-FFF2-40B4-BE49-F238E27FC236}">
                        <a16:creationId xmlns:a16="http://schemas.microsoft.com/office/drawing/2014/main" id="{5D9001A8-4A59-4FEC-8215-010A8C44EFC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4" name="楕円 713">
                    <a:extLst>
                      <a:ext uri="{FF2B5EF4-FFF2-40B4-BE49-F238E27FC236}">
                        <a16:creationId xmlns:a16="http://schemas.microsoft.com/office/drawing/2014/main" id="{740B9D4F-77F9-4D2C-BC83-CEE02CF212BD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34" name="グループ化 133">
                <a:extLst>
                  <a:ext uri="{FF2B5EF4-FFF2-40B4-BE49-F238E27FC236}">
                    <a16:creationId xmlns:a16="http://schemas.microsoft.com/office/drawing/2014/main" id="{52FF13F1-EFA2-4403-BCDF-95CEB9063662}"/>
                  </a:ext>
                </a:extLst>
              </p:cNvPr>
              <p:cNvGrpSpPr/>
              <p:nvPr/>
            </p:nvGrpSpPr>
            <p:grpSpPr>
              <a:xfrm>
                <a:off x="2029647" y="2212292"/>
                <a:ext cx="567062" cy="479940"/>
                <a:chOff x="3497420" y="4794278"/>
                <a:chExt cx="383688" cy="324741"/>
              </a:xfrm>
            </p:grpSpPr>
            <p:grpSp>
              <p:nvGrpSpPr>
                <p:cNvPr id="685" name="グループ化 684">
                  <a:extLst>
                    <a:ext uri="{FF2B5EF4-FFF2-40B4-BE49-F238E27FC236}">
                      <a16:creationId xmlns:a16="http://schemas.microsoft.com/office/drawing/2014/main" id="{2A6E1236-112F-4766-8897-0A720BAD29F6}"/>
                    </a:ext>
                  </a:extLst>
                </p:cNvPr>
                <p:cNvGrpSpPr/>
                <p:nvPr/>
              </p:nvGrpSpPr>
              <p:grpSpPr>
                <a:xfrm rot="977624">
                  <a:off x="3497420" y="4846011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04" name="フリーフォーム: 図形 703">
                    <a:extLst>
                      <a:ext uri="{FF2B5EF4-FFF2-40B4-BE49-F238E27FC236}">
                        <a16:creationId xmlns:a16="http://schemas.microsoft.com/office/drawing/2014/main" id="{15E77866-5793-444B-8DB4-5DAD311FA6D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5" name="楕円 704">
                    <a:extLst>
                      <a:ext uri="{FF2B5EF4-FFF2-40B4-BE49-F238E27FC236}">
                        <a16:creationId xmlns:a16="http://schemas.microsoft.com/office/drawing/2014/main" id="{78A4764D-7267-4EC1-A3E0-059515B2AEF0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86" name="グループ化 685">
                  <a:extLst>
                    <a:ext uri="{FF2B5EF4-FFF2-40B4-BE49-F238E27FC236}">
                      <a16:creationId xmlns:a16="http://schemas.microsoft.com/office/drawing/2014/main" id="{EAD29EDD-94BB-4A2C-AB49-5B40A2BD9751}"/>
                    </a:ext>
                  </a:extLst>
                </p:cNvPr>
                <p:cNvGrpSpPr/>
                <p:nvPr/>
              </p:nvGrpSpPr>
              <p:grpSpPr>
                <a:xfrm rot="19891952">
                  <a:off x="3602520" y="479427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02" name="フリーフォーム: 図形 701">
                    <a:extLst>
                      <a:ext uri="{FF2B5EF4-FFF2-40B4-BE49-F238E27FC236}">
                        <a16:creationId xmlns:a16="http://schemas.microsoft.com/office/drawing/2014/main" id="{A4AD00A9-B057-4595-8D2D-3E3F3914FDD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3" name="楕円 702">
                    <a:extLst>
                      <a:ext uri="{FF2B5EF4-FFF2-40B4-BE49-F238E27FC236}">
                        <a16:creationId xmlns:a16="http://schemas.microsoft.com/office/drawing/2014/main" id="{4BC109A6-F3A4-4B61-885E-ABDADEF4F29C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87" name="グループ化 686">
                  <a:extLst>
                    <a:ext uri="{FF2B5EF4-FFF2-40B4-BE49-F238E27FC236}">
                      <a16:creationId xmlns:a16="http://schemas.microsoft.com/office/drawing/2014/main" id="{B2354223-8CD8-4AA1-B5FB-6B04D30A174F}"/>
                    </a:ext>
                  </a:extLst>
                </p:cNvPr>
                <p:cNvGrpSpPr/>
                <p:nvPr/>
              </p:nvGrpSpPr>
              <p:grpSpPr>
                <a:xfrm>
                  <a:off x="3621245" y="489363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00" name="フリーフォーム: 図形 699">
                    <a:extLst>
                      <a:ext uri="{FF2B5EF4-FFF2-40B4-BE49-F238E27FC236}">
                        <a16:creationId xmlns:a16="http://schemas.microsoft.com/office/drawing/2014/main" id="{ED7F696E-A3A1-4B55-A0D5-EFD240A80E4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1" name="楕円 700">
                    <a:extLst>
                      <a:ext uri="{FF2B5EF4-FFF2-40B4-BE49-F238E27FC236}">
                        <a16:creationId xmlns:a16="http://schemas.microsoft.com/office/drawing/2014/main" id="{225CCB23-41B8-4B9C-A9A3-2CCE682A9DCB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88" name="グループ化 687">
                  <a:extLst>
                    <a:ext uri="{FF2B5EF4-FFF2-40B4-BE49-F238E27FC236}">
                      <a16:creationId xmlns:a16="http://schemas.microsoft.com/office/drawing/2014/main" id="{A9F6C508-D967-480A-8F3C-A0ADBE1CC7A7}"/>
                    </a:ext>
                  </a:extLst>
                </p:cNvPr>
                <p:cNvGrpSpPr/>
                <p:nvPr/>
              </p:nvGrpSpPr>
              <p:grpSpPr>
                <a:xfrm rot="1578232">
                  <a:off x="3726020" y="482219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698" name="フリーフォーム: 図形 697">
                    <a:extLst>
                      <a:ext uri="{FF2B5EF4-FFF2-40B4-BE49-F238E27FC236}">
                        <a16:creationId xmlns:a16="http://schemas.microsoft.com/office/drawing/2014/main" id="{19F4BA62-7527-4B50-9322-8AB58665582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9" name="楕円 698">
                    <a:extLst>
                      <a:ext uri="{FF2B5EF4-FFF2-40B4-BE49-F238E27FC236}">
                        <a16:creationId xmlns:a16="http://schemas.microsoft.com/office/drawing/2014/main" id="{FB66551D-4922-4CF9-8AD9-D0EB2D291E41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89" name="グループ化 688">
                  <a:extLst>
                    <a:ext uri="{FF2B5EF4-FFF2-40B4-BE49-F238E27FC236}">
                      <a16:creationId xmlns:a16="http://schemas.microsoft.com/office/drawing/2014/main" id="{60A391BB-F0AB-4734-AACA-4EC1B8A89AD8}"/>
                    </a:ext>
                  </a:extLst>
                </p:cNvPr>
                <p:cNvGrpSpPr/>
                <p:nvPr/>
              </p:nvGrpSpPr>
              <p:grpSpPr>
                <a:xfrm>
                  <a:off x="3737690" y="493201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696" name="フリーフォーム: 図形 695">
                    <a:extLst>
                      <a:ext uri="{FF2B5EF4-FFF2-40B4-BE49-F238E27FC236}">
                        <a16:creationId xmlns:a16="http://schemas.microsoft.com/office/drawing/2014/main" id="{42CE743C-A8DB-40F6-BFB9-766F1A68346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7" name="楕円 696">
                    <a:extLst>
                      <a:ext uri="{FF2B5EF4-FFF2-40B4-BE49-F238E27FC236}">
                        <a16:creationId xmlns:a16="http://schemas.microsoft.com/office/drawing/2014/main" id="{27ABD329-775F-4E4B-A157-7A2DA75D98A3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90" name="グループ化 689">
                  <a:extLst>
                    <a:ext uri="{FF2B5EF4-FFF2-40B4-BE49-F238E27FC236}">
                      <a16:creationId xmlns:a16="http://schemas.microsoft.com/office/drawing/2014/main" id="{01DBB313-A89C-4860-ACB7-0B9FFE02F978}"/>
                    </a:ext>
                  </a:extLst>
                </p:cNvPr>
                <p:cNvGrpSpPr/>
                <p:nvPr/>
              </p:nvGrpSpPr>
              <p:grpSpPr>
                <a:xfrm rot="20811738">
                  <a:off x="3524795" y="496282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694" name="フリーフォーム: 図形 693">
                    <a:extLst>
                      <a:ext uri="{FF2B5EF4-FFF2-40B4-BE49-F238E27FC236}">
                        <a16:creationId xmlns:a16="http://schemas.microsoft.com/office/drawing/2014/main" id="{47B8D6D3-7892-48E8-B306-81DC6EC651D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5" name="楕円 694">
                    <a:extLst>
                      <a:ext uri="{FF2B5EF4-FFF2-40B4-BE49-F238E27FC236}">
                        <a16:creationId xmlns:a16="http://schemas.microsoft.com/office/drawing/2014/main" id="{6F5FF506-4425-4975-9DC6-728B5C79834D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91" name="グループ化 690">
                  <a:extLst>
                    <a:ext uri="{FF2B5EF4-FFF2-40B4-BE49-F238E27FC236}">
                      <a16:creationId xmlns:a16="http://schemas.microsoft.com/office/drawing/2014/main" id="{EADC69A9-60D4-4A0F-BB76-3B0729EEFCF9}"/>
                    </a:ext>
                  </a:extLst>
                </p:cNvPr>
                <p:cNvGrpSpPr/>
                <p:nvPr/>
              </p:nvGrpSpPr>
              <p:grpSpPr>
                <a:xfrm rot="927931">
                  <a:off x="3655747" y="498174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692" name="フリーフォーム: 図形 691">
                    <a:extLst>
                      <a:ext uri="{FF2B5EF4-FFF2-40B4-BE49-F238E27FC236}">
                        <a16:creationId xmlns:a16="http://schemas.microsoft.com/office/drawing/2014/main" id="{A9DDA4CA-C6A7-4231-88A7-9E13EB461DD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3" name="楕円 692">
                    <a:extLst>
                      <a:ext uri="{FF2B5EF4-FFF2-40B4-BE49-F238E27FC236}">
                        <a16:creationId xmlns:a16="http://schemas.microsoft.com/office/drawing/2014/main" id="{26534AA1-A810-4519-8F4D-EA4FFB80F659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35" name="グループ化 134">
                <a:extLst>
                  <a:ext uri="{FF2B5EF4-FFF2-40B4-BE49-F238E27FC236}">
                    <a16:creationId xmlns:a16="http://schemas.microsoft.com/office/drawing/2014/main" id="{316C3925-4B9A-4459-BF38-9C03EE0C07CB}"/>
                  </a:ext>
                </a:extLst>
              </p:cNvPr>
              <p:cNvGrpSpPr/>
              <p:nvPr/>
            </p:nvGrpSpPr>
            <p:grpSpPr>
              <a:xfrm>
                <a:off x="1413697" y="1761442"/>
                <a:ext cx="567062" cy="479940"/>
                <a:chOff x="3497420" y="4794278"/>
                <a:chExt cx="383688" cy="324741"/>
              </a:xfrm>
            </p:grpSpPr>
            <p:grpSp>
              <p:nvGrpSpPr>
                <p:cNvPr id="664" name="グループ化 663">
                  <a:extLst>
                    <a:ext uri="{FF2B5EF4-FFF2-40B4-BE49-F238E27FC236}">
                      <a16:creationId xmlns:a16="http://schemas.microsoft.com/office/drawing/2014/main" id="{31F750A6-ADC8-4B9A-A53F-DED0DD69D05C}"/>
                    </a:ext>
                  </a:extLst>
                </p:cNvPr>
                <p:cNvGrpSpPr/>
                <p:nvPr/>
              </p:nvGrpSpPr>
              <p:grpSpPr>
                <a:xfrm rot="977624">
                  <a:off x="3497420" y="4846011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683" name="フリーフォーム: 図形 682">
                    <a:extLst>
                      <a:ext uri="{FF2B5EF4-FFF2-40B4-BE49-F238E27FC236}">
                        <a16:creationId xmlns:a16="http://schemas.microsoft.com/office/drawing/2014/main" id="{91B5E231-3163-42E2-9D8A-90BAA6DFAD9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4" name="楕円 683">
                    <a:extLst>
                      <a:ext uri="{FF2B5EF4-FFF2-40B4-BE49-F238E27FC236}">
                        <a16:creationId xmlns:a16="http://schemas.microsoft.com/office/drawing/2014/main" id="{25C0CE6F-DF68-4049-9833-32E0459F03BA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65" name="グループ化 664">
                  <a:extLst>
                    <a:ext uri="{FF2B5EF4-FFF2-40B4-BE49-F238E27FC236}">
                      <a16:creationId xmlns:a16="http://schemas.microsoft.com/office/drawing/2014/main" id="{F9533842-A7FD-4D11-A3DA-43FDA7AD30C9}"/>
                    </a:ext>
                  </a:extLst>
                </p:cNvPr>
                <p:cNvGrpSpPr/>
                <p:nvPr/>
              </p:nvGrpSpPr>
              <p:grpSpPr>
                <a:xfrm rot="19891952">
                  <a:off x="3602520" y="479427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681" name="フリーフォーム: 図形 680">
                    <a:extLst>
                      <a:ext uri="{FF2B5EF4-FFF2-40B4-BE49-F238E27FC236}">
                        <a16:creationId xmlns:a16="http://schemas.microsoft.com/office/drawing/2014/main" id="{3956F040-773A-4F2E-BFE9-C78A347BED6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2" name="楕円 681">
                    <a:extLst>
                      <a:ext uri="{FF2B5EF4-FFF2-40B4-BE49-F238E27FC236}">
                        <a16:creationId xmlns:a16="http://schemas.microsoft.com/office/drawing/2014/main" id="{EFAC5610-F4FB-459C-A28A-59F61327155B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66" name="グループ化 665">
                  <a:extLst>
                    <a:ext uri="{FF2B5EF4-FFF2-40B4-BE49-F238E27FC236}">
                      <a16:creationId xmlns:a16="http://schemas.microsoft.com/office/drawing/2014/main" id="{768327AA-76A8-4749-A6B7-5D47665353A6}"/>
                    </a:ext>
                  </a:extLst>
                </p:cNvPr>
                <p:cNvGrpSpPr/>
                <p:nvPr/>
              </p:nvGrpSpPr>
              <p:grpSpPr>
                <a:xfrm>
                  <a:off x="3621245" y="489363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679" name="フリーフォーム: 図形 678">
                    <a:extLst>
                      <a:ext uri="{FF2B5EF4-FFF2-40B4-BE49-F238E27FC236}">
                        <a16:creationId xmlns:a16="http://schemas.microsoft.com/office/drawing/2014/main" id="{6E84AFD0-7D43-4810-B597-9FA4E5A3FC1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0" name="楕円 679">
                    <a:extLst>
                      <a:ext uri="{FF2B5EF4-FFF2-40B4-BE49-F238E27FC236}">
                        <a16:creationId xmlns:a16="http://schemas.microsoft.com/office/drawing/2014/main" id="{95F18629-DA8A-4949-9EB6-5A9DA0CBB88E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67" name="グループ化 666">
                  <a:extLst>
                    <a:ext uri="{FF2B5EF4-FFF2-40B4-BE49-F238E27FC236}">
                      <a16:creationId xmlns:a16="http://schemas.microsoft.com/office/drawing/2014/main" id="{6A0D69D5-485B-4FE1-A138-D35C1371E8BF}"/>
                    </a:ext>
                  </a:extLst>
                </p:cNvPr>
                <p:cNvGrpSpPr/>
                <p:nvPr/>
              </p:nvGrpSpPr>
              <p:grpSpPr>
                <a:xfrm rot="1578232">
                  <a:off x="3726020" y="482219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677" name="フリーフォーム: 図形 676">
                    <a:extLst>
                      <a:ext uri="{FF2B5EF4-FFF2-40B4-BE49-F238E27FC236}">
                        <a16:creationId xmlns:a16="http://schemas.microsoft.com/office/drawing/2014/main" id="{EA858642-2072-4DD7-85D5-1EA1741E20D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8" name="楕円 677">
                    <a:extLst>
                      <a:ext uri="{FF2B5EF4-FFF2-40B4-BE49-F238E27FC236}">
                        <a16:creationId xmlns:a16="http://schemas.microsoft.com/office/drawing/2014/main" id="{0CCEA08E-557C-4097-AAB7-2689B4915F5F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68" name="グループ化 667">
                  <a:extLst>
                    <a:ext uri="{FF2B5EF4-FFF2-40B4-BE49-F238E27FC236}">
                      <a16:creationId xmlns:a16="http://schemas.microsoft.com/office/drawing/2014/main" id="{5D699251-4E90-44EF-9468-5B6FB126E35E}"/>
                    </a:ext>
                  </a:extLst>
                </p:cNvPr>
                <p:cNvGrpSpPr/>
                <p:nvPr/>
              </p:nvGrpSpPr>
              <p:grpSpPr>
                <a:xfrm>
                  <a:off x="3737690" y="493201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675" name="フリーフォーム: 図形 674">
                    <a:extLst>
                      <a:ext uri="{FF2B5EF4-FFF2-40B4-BE49-F238E27FC236}">
                        <a16:creationId xmlns:a16="http://schemas.microsoft.com/office/drawing/2014/main" id="{36B1C1AA-B7A2-4C5E-BE70-38C5DB6ED50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6" name="楕円 675">
                    <a:extLst>
                      <a:ext uri="{FF2B5EF4-FFF2-40B4-BE49-F238E27FC236}">
                        <a16:creationId xmlns:a16="http://schemas.microsoft.com/office/drawing/2014/main" id="{7BB75D90-6520-469F-89FB-B0B4F4C1A413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69" name="グループ化 668">
                  <a:extLst>
                    <a:ext uri="{FF2B5EF4-FFF2-40B4-BE49-F238E27FC236}">
                      <a16:creationId xmlns:a16="http://schemas.microsoft.com/office/drawing/2014/main" id="{E0D2E0A9-DD3A-4B4F-9FCC-8B6DE86553EA}"/>
                    </a:ext>
                  </a:extLst>
                </p:cNvPr>
                <p:cNvGrpSpPr/>
                <p:nvPr/>
              </p:nvGrpSpPr>
              <p:grpSpPr>
                <a:xfrm rot="20811738">
                  <a:off x="3524795" y="496282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673" name="フリーフォーム: 図形 672">
                    <a:extLst>
                      <a:ext uri="{FF2B5EF4-FFF2-40B4-BE49-F238E27FC236}">
                        <a16:creationId xmlns:a16="http://schemas.microsoft.com/office/drawing/2014/main" id="{E84163DC-CAC3-4FA3-9D6F-A9733194D43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4" name="楕円 673">
                    <a:extLst>
                      <a:ext uri="{FF2B5EF4-FFF2-40B4-BE49-F238E27FC236}">
                        <a16:creationId xmlns:a16="http://schemas.microsoft.com/office/drawing/2014/main" id="{E8D48998-2BB2-492A-AD56-41BD043AF91C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70" name="グループ化 669">
                  <a:extLst>
                    <a:ext uri="{FF2B5EF4-FFF2-40B4-BE49-F238E27FC236}">
                      <a16:creationId xmlns:a16="http://schemas.microsoft.com/office/drawing/2014/main" id="{25CD1EB6-8A51-4158-BFF8-8EC3C65A49F9}"/>
                    </a:ext>
                  </a:extLst>
                </p:cNvPr>
                <p:cNvGrpSpPr/>
                <p:nvPr/>
              </p:nvGrpSpPr>
              <p:grpSpPr>
                <a:xfrm rot="927931">
                  <a:off x="3655747" y="498174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671" name="フリーフォーム: 図形 670">
                    <a:extLst>
                      <a:ext uri="{FF2B5EF4-FFF2-40B4-BE49-F238E27FC236}">
                        <a16:creationId xmlns:a16="http://schemas.microsoft.com/office/drawing/2014/main" id="{CA4D0421-B2D4-480F-BD0B-FD9B3236310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2" name="楕円 671">
                    <a:extLst>
                      <a:ext uri="{FF2B5EF4-FFF2-40B4-BE49-F238E27FC236}">
                        <a16:creationId xmlns:a16="http://schemas.microsoft.com/office/drawing/2014/main" id="{7D15DC13-9837-4827-9888-CCA22B5F3D33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36" name="グループ化 135">
                <a:extLst>
                  <a:ext uri="{FF2B5EF4-FFF2-40B4-BE49-F238E27FC236}">
                    <a16:creationId xmlns:a16="http://schemas.microsoft.com/office/drawing/2014/main" id="{B034736D-2BA8-4966-8833-C5E69D53B2B7}"/>
                  </a:ext>
                </a:extLst>
              </p:cNvPr>
              <p:cNvGrpSpPr/>
              <p:nvPr/>
            </p:nvGrpSpPr>
            <p:grpSpPr>
              <a:xfrm>
                <a:off x="1146997" y="1850342"/>
                <a:ext cx="567062" cy="479940"/>
                <a:chOff x="3497420" y="4794278"/>
                <a:chExt cx="383688" cy="324741"/>
              </a:xfrm>
            </p:grpSpPr>
            <p:grpSp>
              <p:nvGrpSpPr>
                <p:cNvPr id="643" name="グループ化 642">
                  <a:extLst>
                    <a:ext uri="{FF2B5EF4-FFF2-40B4-BE49-F238E27FC236}">
                      <a16:creationId xmlns:a16="http://schemas.microsoft.com/office/drawing/2014/main" id="{1F298F5E-E502-4025-829F-80AB899FFDEE}"/>
                    </a:ext>
                  </a:extLst>
                </p:cNvPr>
                <p:cNvGrpSpPr/>
                <p:nvPr/>
              </p:nvGrpSpPr>
              <p:grpSpPr>
                <a:xfrm rot="977624">
                  <a:off x="3497420" y="4846011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662" name="フリーフォーム: 図形 661">
                    <a:extLst>
                      <a:ext uri="{FF2B5EF4-FFF2-40B4-BE49-F238E27FC236}">
                        <a16:creationId xmlns:a16="http://schemas.microsoft.com/office/drawing/2014/main" id="{7194A457-0252-49CC-8F0B-E7D3A5DBA1C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3" name="楕円 662">
                    <a:extLst>
                      <a:ext uri="{FF2B5EF4-FFF2-40B4-BE49-F238E27FC236}">
                        <a16:creationId xmlns:a16="http://schemas.microsoft.com/office/drawing/2014/main" id="{CAD7A4F2-6273-4E0D-B8AD-9BD2232BCB27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44" name="グループ化 643">
                  <a:extLst>
                    <a:ext uri="{FF2B5EF4-FFF2-40B4-BE49-F238E27FC236}">
                      <a16:creationId xmlns:a16="http://schemas.microsoft.com/office/drawing/2014/main" id="{17F99B1C-24D6-44AE-BD33-6CEA68FC7AFC}"/>
                    </a:ext>
                  </a:extLst>
                </p:cNvPr>
                <p:cNvGrpSpPr/>
                <p:nvPr/>
              </p:nvGrpSpPr>
              <p:grpSpPr>
                <a:xfrm rot="19891952">
                  <a:off x="3602520" y="479427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660" name="フリーフォーム: 図形 659">
                    <a:extLst>
                      <a:ext uri="{FF2B5EF4-FFF2-40B4-BE49-F238E27FC236}">
                        <a16:creationId xmlns:a16="http://schemas.microsoft.com/office/drawing/2014/main" id="{C156218C-670E-4FD5-9EEF-DAAB03681F3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1" name="楕円 660">
                    <a:extLst>
                      <a:ext uri="{FF2B5EF4-FFF2-40B4-BE49-F238E27FC236}">
                        <a16:creationId xmlns:a16="http://schemas.microsoft.com/office/drawing/2014/main" id="{EA16D7EE-BB87-4A49-B871-36FF30600BBC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45" name="グループ化 644">
                  <a:extLst>
                    <a:ext uri="{FF2B5EF4-FFF2-40B4-BE49-F238E27FC236}">
                      <a16:creationId xmlns:a16="http://schemas.microsoft.com/office/drawing/2014/main" id="{5B6B5AA7-DA51-4162-9A6C-22BF77857F57}"/>
                    </a:ext>
                  </a:extLst>
                </p:cNvPr>
                <p:cNvGrpSpPr/>
                <p:nvPr/>
              </p:nvGrpSpPr>
              <p:grpSpPr>
                <a:xfrm>
                  <a:off x="3621245" y="489363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658" name="フリーフォーム: 図形 657">
                    <a:extLst>
                      <a:ext uri="{FF2B5EF4-FFF2-40B4-BE49-F238E27FC236}">
                        <a16:creationId xmlns:a16="http://schemas.microsoft.com/office/drawing/2014/main" id="{629A283C-7D11-40CA-948A-E186BEAC5EC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9" name="楕円 658">
                    <a:extLst>
                      <a:ext uri="{FF2B5EF4-FFF2-40B4-BE49-F238E27FC236}">
                        <a16:creationId xmlns:a16="http://schemas.microsoft.com/office/drawing/2014/main" id="{C27C6D67-9890-46C1-A2F7-E408D5D63FBF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46" name="グループ化 645">
                  <a:extLst>
                    <a:ext uri="{FF2B5EF4-FFF2-40B4-BE49-F238E27FC236}">
                      <a16:creationId xmlns:a16="http://schemas.microsoft.com/office/drawing/2014/main" id="{46ED4D4E-4A40-475B-AA67-26812739DE3F}"/>
                    </a:ext>
                  </a:extLst>
                </p:cNvPr>
                <p:cNvGrpSpPr/>
                <p:nvPr/>
              </p:nvGrpSpPr>
              <p:grpSpPr>
                <a:xfrm rot="1578232">
                  <a:off x="3726020" y="482219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656" name="フリーフォーム: 図形 655">
                    <a:extLst>
                      <a:ext uri="{FF2B5EF4-FFF2-40B4-BE49-F238E27FC236}">
                        <a16:creationId xmlns:a16="http://schemas.microsoft.com/office/drawing/2014/main" id="{D067427A-33FE-468B-8856-B0D6F6657E9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7" name="楕円 656">
                    <a:extLst>
                      <a:ext uri="{FF2B5EF4-FFF2-40B4-BE49-F238E27FC236}">
                        <a16:creationId xmlns:a16="http://schemas.microsoft.com/office/drawing/2014/main" id="{D3CE4CFD-EE08-4953-81C3-47303C6C7E74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47" name="グループ化 646">
                  <a:extLst>
                    <a:ext uri="{FF2B5EF4-FFF2-40B4-BE49-F238E27FC236}">
                      <a16:creationId xmlns:a16="http://schemas.microsoft.com/office/drawing/2014/main" id="{A170021D-D99D-4E12-9BA9-9A8C8A2FED1B}"/>
                    </a:ext>
                  </a:extLst>
                </p:cNvPr>
                <p:cNvGrpSpPr/>
                <p:nvPr/>
              </p:nvGrpSpPr>
              <p:grpSpPr>
                <a:xfrm>
                  <a:off x="3737690" y="493201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654" name="フリーフォーム: 図形 653">
                    <a:extLst>
                      <a:ext uri="{FF2B5EF4-FFF2-40B4-BE49-F238E27FC236}">
                        <a16:creationId xmlns:a16="http://schemas.microsoft.com/office/drawing/2014/main" id="{ACD648F4-EDC0-4C38-84A8-F8E0D3B49F8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5" name="楕円 654">
                    <a:extLst>
                      <a:ext uri="{FF2B5EF4-FFF2-40B4-BE49-F238E27FC236}">
                        <a16:creationId xmlns:a16="http://schemas.microsoft.com/office/drawing/2014/main" id="{3FAC1182-E92E-480E-92D0-538B6076EEAB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48" name="グループ化 647">
                  <a:extLst>
                    <a:ext uri="{FF2B5EF4-FFF2-40B4-BE49-F238E27FC236}">
                      <a16:creationId xmlns:a16="http://schemas.microsoft.com/office/drawing/2014/main" id="{0C4A5519-C309-4000-AE1B-A56BDB7D985F}"/>
                    </a:ext>
                  </a:extLst>
                </p:cNvPr>
                <p:cNvGrpSpPr/>
                <p:nvPr/>
              </p:nvGrpSpPr>
              <p:grpSpPr>
                <a:xfrm rot="20811738">
                  <a:off x="3524795" y="496282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652" name="フリーフォーム: 図形 651">
                    <a:extLst>
                      <a:ext uri="{FF2B5EF4-FFF2-40B4-BE49-F238E27FC236}">
                        <a16:creationId xmlns:a16="http://schemas.microsoft.com/office/drawing/2014/main" id="{3B3C241B-6A76-4F78-B036-2F23EE63016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3" name="楕円 652">
                    <a:extLst>
                      <a:ext uri="{FF2B5EF4-FFF2-40B4-BE49-F238E27FC236}">
                        <a16:creationId xmlns:a16="http://schemas.microsoft.com/office/drawing/2014/main" id="{3BA2FE23-B608-407F-96CE-16BE260A1BB6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49" name="グループ化 648">
                  <a:extLst>
                    <a:ext uri="{FF2B5EF4-FFF2-40B4-BE49-F238E27FC236}">
                      <a16:creationId xmlns:a16="http://schemas.microsoft.com/office/drawing/2014/main" id="{0B49EEED-2260-46A1-B574-8078F54776AD}"/>
                    </a:ext>
                  </a:extLst>
                </p:cNvPr>
                <p:cNvGrpSpPr/>
                <p:nvPr/>
              </p:nvGrpSpPr>
              <p:grpSpPr>
                <a:xfrm rot="927931">
                  <a:off x="3655747" y="498174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650" name="フリーフォーム: 図形 649">
                    <a:extLst>
                      <a:ext uri="{FF2B5EF4-FFF2-40B4-BE49-F238E27FC236}">
                        <a16:creationId xmlns:a16="http://schemas.microsoft.com/office/drawing/2014/main" id="{A25039DE-547D-4743-975D-4B3E9FAD1B2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1" name="楕円 650">
                    <a:extLst>
                      <a:ext uri="{FF2B5EF4-FFF2-40B4-BE49-F238E27FC236}">
                        <a16:creationId xmlns:a16="http://schemas.microsoft.com/office/drawing/2014/main" id="{9BEFDC28-6DE3-4297-A7A7-292C21AD6455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04685366-E5B0-43B3-810A-6E0B39A26F0E}"/>
                  </a:ext>
                </a:extLst>
              </p:cNvPr>
              <p:cNvGrpSpPr/>
              <p:nvPr/>
            </p:nvGrpSpPr>
            <p:grpSpPr>
              <a:xfrm>
                <a:off x="518347" y="1818592"/>
                <a:ext cx="567062" cy="479940"/>
                <a:chOff x="3497420" y="4794278"/>
                <a:chExt cx="383688" cy="324741"/>
              </a:xfrm>
            </p:grpSpPr>
            <p:grpSp>
              <p:nvGrpSpPr>
                <p:cNvPr id="622" name="グループ化 621">
                  <a:extLst>
                    <a:ext uri="{FF2B5EF4-FFF2-40B4-BE49-F238E27FC236}">
                      <a16:creationId xmlns:a16="http://schemas.microsoft.com/office/drawing/2014/main" id="{AA962E38-5FAC-40E6-A2F5-A12743D338B0}"/>
                    </a:ext>
                  </a:extLst>
                </p:cNvPr>
                <p:cNvGrpSpPr/>
                <p:nvPr/>
              </p:nvGrpSpPr>
              <p:grpSpPr>
                <a:xfrm rot="977624">
                  <a:off x="3497420" y="4846011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641" name="フリーフォーム: 図形 640">
                    <a:extLst>
                      <a:ext uri="{FF2B5EF4-FFF2-40B4-BE49-F238E27FC236}">
                        <a16:creationId xmlns:a16="http://schemas.microsoft.com/office/drawing/2014/main" id="{9DB644E5-B850-4D4B-9C7C-F5BBD683C6A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2" name="楕円 641">
                    <a:extLst>
                      <a:ext uri="{FF2B5EF4-FFF2-40B4-BE49-F238E27FC236}">
                        <a16:creationId xmlns:a16="http://schemas.microsoft.com/office/drawing/2014/main" id="{3CC74E09-4888-4EA6-BD1D-A0CF542F337B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23" name="グループ化 622">
                  <a:extLst>
                    <a:ext uri="{FF2B5EF4-FFF2-40B4-BE49-F238E27FC236}">
                      <a16:creationId xmlns:a16="http://schemas.microsoft.com/office/drawing/2014/main" id="{FF5087C1-33AB-45C8-B8EE-2AD3F829E434}"/>
                    </a:ext>
                  </a:extLst>
                </p:cNvPr>
                <p:cNvGrpSpPr/>
                <p:nvPr/>
              </p:nvGrpSpPr>
              <p:grpSpPr>
                <a:xfrm rot="19891952">
                  <a:off x="3602520" y="479427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639" name="フリーフォーム: 図形 638">
                    <a:extLst>
                      <a:ext uri="{FF2B5EF4-FFF2-40B4-BE49-F238E27FC236}">
                        <a16:creationId xmlns:a16="http://schemas.microsoft.com/office/drawing/2014/main" id="{B7608C56-609D-40C0-BB01-256F8C3BA2F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0" name="楕円 639">
                    <a:extLst>
                      <a:ext uri="{FF2B5EF4-FFF2-40B4-BE49-F238E27FC236}">
                        <a16:creationId xmlns:a16="http://schemas.microsoft.com/office/drawing/2014/main" id="{C0AAB196-A19A-4B1A-B114-3FFEE76FE997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24" name="グループ化 623">
                  <a:extLst>
                    <a:ext uri="{FF2B5EF4-FFF2-40B4-BE49-F238E27FC236}">
                      <a16:creationId xmlns:a16="http://schemas.microsoft.com/office/drawing/2014/main" id="{7CFCDAAA-BD6B-47D4-8F29-A81318BCFFB1}"/>
                    </a:ext>
                  </a:extLst>
                </p:cNvPr>
                <p:cNvGrpSpPr/>
                <p:nvPr/>
              </p:nvGrpSpPr>
              <p:grpSpPr>
                <a:xfrm>
                  <a:off x="3621245" y="489363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637" name="フリーフォーム: 図形 636">
                    <a:extLst>
                      <a:ext uri="{FF2B5EF4-FFF2-40B4-BE49-F238E27FC236}">
                        <a16:creationId xmlns:a16="http://schemas.microsoft.com/office/drawing/2014/main" id="{84250991-7310-4E20-B3DC-0767A8A58F1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8" name="楕円 637">
                    <a:extLst>
                      <a:ext uri="{FF2B5EF4-FFF2-40B4-BE49-F238E27FC236}">
                        <a16:creationId xmlns:a16="http://schemas.microsoft.com/office/drawing/2014/main" id="{355565C8-F065-4D5F-9F4D-2D2D97F0DA4C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25" name="グループ化 624">
                  <a:extLst>
                    <a:ext uri="{FF2B5EF4-FFF2-40B4-BE49-F238E27FC236}">
                      <a16:creationId xmlns:a16="http://schemas.microsoft.com/office/drawing/2014/main" id="{4DEC1BEE-BD56-427D-A62B-0C129673B38F}"/>
                    </a:ext>
                  </a:extLst>
                </p:cNvPr>
                <p:cNvGrpSpPr/>
                <p:nvPr/>
              </p:nvGrpSpPr>
              <p:grpSpPr>
                <a:xfrm rot="1578232">
                  <a:off x="3726020" y="482219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635" name="フリーフォーム: 図形 634">
                    <a:extLst>
                      <a:ext uri="{FF2B5EF4-FFF2-40B4-BE49-F238E27FC236}">
                        <a16:creationId xmlns:a16="http://schemas.microsoft.com/office/drawing/2014/main" id="{A9472200-E928-484A-A1A4-D8EED663CAD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6" name="楕円 635">
                    <a:extLst>
                      <a:ext uri="{FF2B5EF4-FFF2-40B4-BE49-F238E27FC236}">
                        <a16:creationId xmlns:a16="http://schemas.microsoft.com/office/drawing/2014/main" id="{6C3B84F2-E336-4436-A8A1-B4CC3E84FEC4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26" name="グループ化 625">
                  <a:extLst>
                    <a:ext uri="{FF2B5EF4-FFF2-40B4-BE49-F238E27FC236}">
                      <a16:creationId xmlns:a16="http://schemas.microsoft.com/office/drawing/2014/main" id="{11994188-2F28-4E80-BF5C-1CD422563A0B}"/>
                    </a:ext>
                  </a:extLst>
                </p:cNvPr>
                <p:cNvGrpSpPr/>
                <p:nvPr/>
              </p:nvGrpSpPr>
              <p:grpSpPr>
                <a:xfrm>
                  <a:off x="3737690" y="493201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633" name="フリーフォーム: 図形 632">
                    <a:extLst>
                      <a:ext uri="{FF2B5EF4-FFF2-40B4-BE49-F238E27FC236}">
                        <a16:creationId xmlns:a16="http://schemas.microsoft.com/office/drawing/2014/main" id="{EB14714A-89A9-4825-AA7C-62941A678BB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4" name="楕円 633">
                    <a:extLst>
                      <a:ext uri="{FF2B5EF4-FFF2-40B4-BE49-F238E27FC236}">
                        <a16:creationId xmlns:a16="http://schemas.microsoft.com/office/drawing/2014/main" id="{357A1F04-630F-463E-95E8-21BF7D81D5C8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27" name="グループ化 626">
                  <a:extLst>
                    <a:ext uri="{FF2B5EF4-FFF2-40B4-BE49-F238E27FC236}">
                      <a16:creationId xmlns:a16="http://schemas.microsoft.com/office/drawing/2014/main" id="{53A4EB77-BA46-4DE9-B8B8-06BBA403730B}"/>
                    </a:ext>
                  </a:extLst>
                </p:cNvPr>
                <p:cNvGrpSpPr/>
                <p:nvPr/>
              </p:nvGrpSpPr>
              <p:grpSpPr>
                <a:xfrm rot="20811738">
                  <a:off x="3524795" y="496282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631" name="フリーフォーム: 図形 630">
                    <a:extLst>
                      <a:ext uri="{FF2B5EF4-FFF2-40B4-BE49-F238E27FC236}">
                        <a16:creationId xmlns:a16="http://schemas.microsoft.com/office/drawing/2014/main" id="{5C1E6696-CA96-4D1A-B7BA-76D3497CA7E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2" name="楕円 631">
                    <a:extLst>
                      <a:ext uri="{FF2B5EF4-FFF2-40B4-BE49-F238E27FC236}">
                        <a16:creationId xmlns:a16="http://schemas.microsoft.com/office/drawing/2014/main" id="{BF2D8669-5E35-4FB7-9B81-F2A9899BF1CE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28" name="グループ化 627">
                  <a:extLst>
                    <a:ext uri="{FF2B5EF4-FFF2-40B4-BE49-F238E27FC236}">
                      <a16:creationId xmlns:a16="http://schemas.microsoft.com/office/drawing/2014/main" id="{C1513C1C-8004-4E13-A664-56FFE8A9DC16}"/>
                    </a:ext>
                  </a:extLst>
                </p:cNvPr>
                <p:cNvGrpSpPr/>
                <p:nvPr/>
              </p:nvGrpSpPr>
              <p:grpSpPr>
                <a:xfrm rot="927931">
                  <a:off x="3655747" y="498174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629" name="フリーフォーム: 図形 628">
                    <a:extLst>
                      <a:ext uri="{FF2B5EF4-FFF2-40B4-BE49-F238E27FC236}">
                        <a16:creationId xmlns:a16="http://schemas.microsoft.com/office/drawing/2014/main" id="{34A80679-32E4-4218-86A6-43653F78206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0" name="楕円 629">
                    <a:extLst>
                      <a:ext uri="{FF2B5EF4-FFF2-40B4-BE49-F238E27FC236}">
                        <a16:creationId xmlns:a16="http://schemas.microsoft.com/office/drawing/2014/main" id="{1CFB1E7C-F173-4518-947A-B724259A3757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6F1EC66E-2D92-4A39-9D4C-CB6C4EB18CEC}"/>
                  </a:ext>
                </a:extLst>
              </p:cNvPr>
              <p:cNvGrpSpPr/>
              <p:nvPr/>
            </p:nvGrpSpPr>
            <p:grpSpPr>
              <a:xfrm>
                <a:off x="232597" y="1983692"/>
                <a:ext cx="567062" cy="479940"/>
                <a:chOff x="3497420" y="4794278"/>
                <a:chExt cx="383688" cy="324741"/>
              </a:xfrm>
            </p:grpSpPr>
            <p:grpSp>
              <p:nvGrpSpPr>
                <p:cNvPr id="601" name="グループ化 600">
                  <a:extLst>
                    <a:ext uri="{FF2B5EF4-FFF2-40B4-BE49-F238E27FC236}">
                      <a16:creationId xmlns:a16="http://schemas.microsoft.com/office/drawing/2014/main" id="{22873ADC-A280-47A2-8744-243E23F45029}"/>
                    </a:ext>
                  </a:extLst>
                </p:cNvPr>
                <p:cNvGrpSpPr/>
                <p:nvPr/>
              </p:nvGrpSpPr>
              <p:grpSpPr>
                <a:xfrm rot="977624">
                  <a:off x="3497420" y="4846011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620" name="フリーフォーム: 図形 619">
                    <a:extLst>
                      <a:ext uri="{FF2B5EF4-FFF2-40B4-BE49-F238E27FC236}">
                        <a16:creationId xmlns:a16="http://schemas.microsoft.com/office/drawing/2014/main" id="{50083C40-D79B-4F20-B358-9DD6E7A8AF0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1" name="楕円 620">
                    <a:extLst>
                      <a:ext uri="{FF2B5EF4-FFF2-40B4-BE49-F238E27FC236}">
                        <a16:creationId xmlns:a16="http://schemas.microsoft.com/office/drawing/2014/main" id="{08479DAF-D5F4-4CBB-B961-42C16399FDBB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02" name="グループ化 601">
                  <a:extLst>
                    <a:ext uri="{FF2B5EF4-FFF2-40B4-BE49-F238E27FC236}">
                      <a16:creationId xmlns:a16="http://schemas.microsoft.com/office/drawing/2014/main" id="{83335657-FE19-4535-8725-3B6B388199C7}"/>
                    </a:ext>
                  </a:extLst>
                </p:cNvPr>
                <p:cNvGrpSpPr/>
                <p:nvPr/>
              </p:nvGrpSpPr>
              <p:grpSpPr>
                <a:xfrm rot="19891952">
                  <a:off x="3602520" y="479427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618" name="フリーフォーム: 図形 617">
                    <a:extLst>
                      <a:ext uri="{FF2B5EF4-FFF2-40B4-BE49-F238E27FC236}">
                        <a16:creationId xmlns:a16="http://schemas.microsoft.com/office/drawing/2014/main" id="{F8CE0C28-80CA-4BF0-86F6-54CF232DCB6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9" name="楕円 618">
                    <a:extLst>
                      <a:ext uri="{FF2B5EF4-FFF2-40B4-BE49-F238E27FC236}">
                        <a16:creationId xmlns:a16="http://schemas.microsoft.com/office/drawing/2014/main" id="{89AAED66-CD44-40B8-80AC-CE5E93979880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03" name="グループ化 602">
                  <a:extLst>
                    <a:ext uri="{FF2B5EF4-FFF2-40B4-BE49-F238E27FC236}">
                      <a16:creationId xmlns:a16="http://schemas.microsoft.com/office/drawing/2014/main" id="{43A2A5B7-92BC-4B81-A0D1-870FF2FE44B5}"/>
                    </a:ext>
                  </a:extLst>
                </p:cNvPr>
                <p:cNvGrpSpPr/>
                <p:nvPr/>
              </p:nvGrpSpPr>
              <p:grpSpPr>
                <a:xfrm>
                  <a:off x="3621245" y="489363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616" name="フリーフォーム: 図形 615">
                    <a:extLst>
                      <a:ext uri="{FF2B5EF4-FFF2-40B4-BE49-F238E27FC236}">
                        <a16:creationId xmlns:a16="http://schemas.microsoft.com/office/drawing/2014/main" id="{8D100A44-B4C2-4152-A749-ACACD376AB7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7" name="楕円 616">
                    <a:extLst>
                      <a:ext uri="{FF2B5EF4-FFF2-40B4-BE49-F238E27FC236}">
                        <a16:creationId xmlns:a16="http://schemas.microsoft.com/office/drawing/2014/main" id="{CF3D19CC-141B-4FEB-BC50-B4FBFFB6D5C4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04" name="グループ化 603">
                  <a:extLst>
                    <a:ext uri="{FF2B5EF4-FFF2-40B4-BE49-F238E27FC236}">
                      <a16:creationId xmlns:a16="http://schemas.microsoft.com/office/drawing/2014/main" id="{6579171F-8FA4-4D05-8909-57B65F4A097A}"/>
                    </a:ext>
                  </a:extLst>
                </p:cNvPr>
                <p:cNvGrpSpPr/>
                <p:nvPr/>
              </p:nvGrpSpPr>
              <p:grpSpPr>
                <a:xfrm rot="1578232">
                  <a:off x="3726020" y="482219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614" name="フリーフォーム: 図形 613">
                    <a:extLst>
                      <a:ext uri="{FF2B5EF4-FFF2-40B4-BE49-F238E27FC236}">
                        <a16:creationId xmlns:a16="http://schemas.microsoft.com/office/drawing/2014/main" id="{7C295CB4-FC05-45A5-87A9-C73395A22E5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5" name="楕円 614">
                    <a:extLst>
                      <a:ext uri="{FF2B5EF4-FFF2-40B4-BE49-F238E27FC236}">
                        <a16:creationId xmlns:a16="http://schemas.microsoft.com/office/drawing/2014/main" id="{E1CCC91F-F2CD-4498-8D71-C665D7785502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05" name="グループ化 604">
                  <a:extLst>
                    <a:ext uri="{FF2B5EF4-FFF2-40B4-BE49-F238E27FC236}">
                      <a16:creationId xmlns:a16="http://schemas.microsoft.com/office/drawing/2014/main" id="{3F1F216D-A6B5-4132-8BBB-FACE03C8F1C9}"/>
                    </a:ext>
                  </a:extLst>
                </p:cNvPr>
                <p:cNvGrpSpPr/>
                <p:nvPr/>
              </p:nvGrpSpPr>
              <p:grpSpPr>
                <a:xfrm>
                  <a:off x="3737690" y="493201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612" name="フリーフォーム: 図形 611">
                    <a:extLst>
                      <a:ext uri="{FF2B5EF4-FFF2-40B4-BE49-F238E27FC236}">
                        <a16:creationId xmlns:a16="http://schemas.microsoft.com/office/drawing/2014/main" id="{019195D2-845A-4C95-A74C-8A3509BB108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3" name="楕円 612">
                    <a:extLst>
                      <a:ext uri="{FF2B5EF4-FFF2-40B4-BE49-F238E27FC236}">
                        <a16:creationId xmlns:a16="http://schemas.microsoft.com/office/drawing/2014/main" id="{FCAB4BD3-E7A7-4227-80C6-4D92148FCBDF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06" name="グループ化 605">
                  <a:extLst>
                    <a:ext uri="{FF2B5EF4-FFF2-40B4-BE49-F238E27FC236}">
                      <a16:creationId xmlns:a16="http://schemas.microsoft.com/office/drawing/2014/main" id="{924B7207-AAAD-43F5-8C54-E646F0CE34A0}"/>
                    </a:ext>
                  </a:extLst>
                </p:cNvPr>
                <p:cNvGrpSpPr/>
                <p:nvPr/>
              </p:nvGrpSpPr>
              <p:grpSpPr>
                <a:xfrm rot="20811738">
                  <a:off x="3524795" y="496282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610" name="フリーフォーム: 図形 609">
                    <a:extLst>
                      <a:ext uri="{FF2B5EF4-FFF2-40B4-BE49-F238E27FC236}">
                        <a16:creationId xmlns:a16="http://schemas.microsoft.com/office/drawing/2014/main" id="{93B5F643-01CF-446E-B24D-75C9032135A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1" name="楕円 610">
                    <a:extLst>
                      <a:ext uri="{FF2B5EF4-FFF2-40B4-BE49-F238E27FC236}">
                        <a16:creationId xmlns:a16="http://schemas.microsoft.com/office/drawing/2014/main" id="{EB60F886-42B3-4919-BD45-B74AC70A145F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07" name="グループ化 606">
                  <a:extLst>
                    <a:ext uri="{FF2B5EF4-FFF2-40B4-BE49-F238E27FC236}">
                      <a16:creationId xmlns:a16="http://schemas.microsoft.com/office/drawing/2014/main" id="{464707F3-B27E-48F6-A42E-B684584C82BD}"/>
                    </a:ext>
                  </a:extLst>
                </p:cNvPr>
                <p:cNvGrpSpPr/>
                <p:nvPr/>
              </p:nvGrpSpPr>
              <p:grpSpPr>
                <a:xfrm rot="927931">
                  <a:off x="3655747" y="498174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608" name="フリーフォーム: 図形 607">
                    <a:extLst>
                      <a:ext uri="{FF2B5EF4-FFF2-40B4-BE49-F238E27FC236}">
                        <a16:creationId xmlns:a16="http://schemas.microsoft.com/office/drawing/2014/main" id="{68A801C9-50E6-4D37-B453-CD4014871FA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9" name="楕円 608">
                    <a:extLst>
                      <a:ext uri="{FF2B5EF4-FFF2-40B4-BE49-F238E27FC236}">
                        <a16:creationId xmlns:a16="http://schemas.microsoft.com/office/drawing/2014/main" id="{85C063E8-E02C-44A5-93EF-EEA22FC17FAB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22139996-73B8-4D19-AA14-B4E217A7612C}"/>
                  </a:ext>
                </a:extLst>
              </p:cNvPr>
              <p:cNvGrpSpPr/>
              <p:nvPr/>
            </p:nvGrpSpPr>
            <p:grpSpPr>
              <a:xfrm>
                <a:off x="442147" y="2263092"/>
                <a:ext cx="567062" cy="479940"/>
                <a:chOff x="3497420" y="4794278"/>
                <a:chExt cx="383688" cy="324741"/>
              </a:xfrm>
            </p:grpSpPr>
            <p:grpSp>
              <p:nvGrpSpPr>
                <p:cNvPr id="580" name="グループ化 579">
                  <a:extLst>
                    <a:ext uri="{FF2B5EF4-FFF2-40B4-BE49-F238E27FC236}">
                      <a16:creationId xmlns:a16="http://schemas.microsoft.com/office/drawing/2014/main" id="{9A60F4FF-1B98-456F-9D03-817D7215EDA4}"/>
                    </a:ext>
                  </a:extLst>
                </p:cNvPr>
                <p:cNvGrpSpPr/>
                <p:nvPr/>
              </p:nvGrpSpPr>
              <p:grpSpPr>
                <a:xfrm rot="977624">
                  <a:off x="3497420" y="4846011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99" name="フリーフォーム: 図形 598">
                    <a:extLst>
                      <a:ext uri="{FF2B5EF4-FFF2-40B4-BE49-F238E27FC236}">
                        <a16:creationId xmlns:a16="http://schemas.microsoft.com/office/drawing/2014/main" id="{13C14576-BCD8-46E1-A76D-E48F57A82DB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0" name="楕円 599">
                    <a:extLst>
                      <a:ext uri="{FF2B5EF4-FFF2-40B4-BE49-F238E27FC236}">
                        <a16:creationId xmlns:a16="http://schemas.microsoft.com/office/drawing/2014/main" id="{931FCB85-5C10-4C7C-95DC-EBEF5ECA317D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81" name="グループ化 580">
                  <a:extLst>
                    <a:ext uri="{FF2B5EF4-FFF2-40B4-BE49-F238E27FC236}">
                      <a16:creationId xmlns:a16="http://schemas.microsoft.com/office/drawing/2014/main" id="{9F62EE0A-2934-4F8A-8B15-173CCA590670}"/>
                    </a:ext>
                  </a:extLst>
                </p:cNvPr>
                <p:cNvGrpSpPr/>
                <p:nvPr/>
              </p:nvGrpSpPr>
              <p:grpSpPr>
                <a:xfrm rot="19891952">
                  <a:off x="3602520" y="479427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97" name="フリーフォーム: 図形 596">
                    <a:extLst>
                      <a:ext uri="{FF2B5EF4-FFF2-40B4-BE49-F238E27FC236}">
                        <a16:creationId xmlns:a16="http://schemas.microsoft.com/office/drawing/2014/main" id="{5C7079E2-15C8-431C-AA59-AADC0E1C756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8" name="楕円 597">
                    <a:extLst>
                      <a:ext uri="{FF2B5EF4-FFF2-40B4-BE49-F238E27FC236}">
                        <a16:creationId xmlns:a16="http://schemas.microsoft.com/office/drawing/2014/main" id="{F4B52D50-C027-4EAB-B6AC-1BDC40ECE19D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82" name="グループ化 581">
                  <a:extLst>
                    <a:ext uri="{FF2B5EF4-FFF2-40B4-BE49-F238E27FC236}">
                      <a16:creationId xmlns:a16="http://schemas.microsoft.com/office/drawing/2014/main" id="{7E0962C5-E3B4-4EB4-A8CA-564B62C2DB71}"/>
                    </a:ext>
                  </a:extLst>
                </p:cNvPr>
                <p:cNvGrpSpPr/>
                <p:nvPr/>
              </p:nvGrpSpPr>
              <p:grpSpPr>
                <a:xfrm>
                  <a:off x="3621245" y="489363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95" name="フリーフォーム: 図形 594">
                    <a:extLst>
                      <a:ext uri="{FF2B5EF4-FFF2-40B4-BE49-F238E27FC236}">
                        <a16:creationId xmlns:a16="http://schemas.microsoft.com/office/drawing/2014/main" id="{B8D93B04-EA19-4D39-B821-F2A7B352F85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6" name="楕円 595">
                    <a:extLst>
                      <a:ext uri="{FF2B5EF4-FFF2-40B4-BE49-F238E27FC236}">
                        <a16:creationId xmlns:a16="http://schemas.microsoft.com/office/drawing/2014/main" id="{F8DFC7A0-2932-4FD4-8F59-C46D3E662078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83" name="グループ化 582">
                  <a:extLst>
                    <a:ext uri="{FF2B5EF4-FFF2-40B4-BE49-F238E27FC236}">
                      <a16:creationId xmlns:a16="http://schemas.microsoft.com/office/drawing/2014/main" id="{33B64A25-8B8C-4DA3-A229-402725F8C298}"/>
                    </a:ext>
                  </a:extLst>
                </p:cNvPr>
                <p:cNvGrpSpPr/>
                <p:nvPr/>
              </p:nvGrpSpPr>
              <p:grpSpPr>
                <a:xfrm rot="1578232">
                  <a:off x="3726020" y="482219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93" name="フリーフォーム: 図形 592">
                    <a:extLst>
                      <a:ext uri="{FF2B5EF4-FFF2-40B4-BE49-F238E27FC236}">
                        <a16:creationId xmlns:a16="http://schemas.microsoft.com/office/drawing/2014/main" id="{D4ABCD00-4B39-4BA9-8B3C-521DF0F448C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4" name="楕円 593">
                    <a:extLst>
                      <a:ext uri="{FF2B5EF4-FFF2-40B4-BE49-F238E27FC236}">
                        <a16:creationId xmlns:a16="http://schemas.microsoft.com/office/drawing/2014/main" id="{8C416DE4-BFC0-44FC-B2ED-4EEC1CA4B0EF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84" name="グループ化 583">
                  <a:extLst>
                    <a:ext uri="{FF2B5EF4-FFF2-40B4-BE49-F238E27FC236}">
                      <a16:creationId xmlns:a16="http://schemas.microsoft.com/office/drawing/2014/main" id="{90BCD0AA-61D0-4FCB-BD79-BE3636E7E061}"/>
                    </a:ext>
                  </a:extLst>
                </p:cNvPr>
                <p:cNvGrpSpPr/>
                <p:nvPr/>
              </p:nvGrpSpPr>
              <p:grpSpPr>
                <a:xfrm>
                  <a:off x="3737690" y="493201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91" name="フリーフォーム: 図形 590">
                    <a:extLst>
                      <a:ext uri="{FF2B5EF4-FFF2-40B4-BE49-F238E27FC236}">
                        <a16:creationId xmlns:a16="http://schemas.microsoft.com/office/drawing/2014/main" id="{05A8CB74-9058-4E86-927C-DC423694D4C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2" name="楕円 591">
                    <a:extLst>
                      <a:ext uri="{FF2B5EF4-FFF2-40B4-BE49-F238E27FC236}">
                        <a16:creationId xmlns:a16="http://schemas.microsoft.com/office/drawing/2014/main" id="{F18CEF19-F88C-4F86-8F32-529CE6D5756A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85" name="グループ化 584">
                  <a:extLst>
                    <a:ext uri="{FF2B5EF4-FFF2-40B4-BE49-F238E27FC236}">
                      <a16:creationId xmlns:a16="http://schemas.microsoft.com/office/drawing/2014/main" id="{07D59265-1557-4DB6-955F-07AD44EF9762}"/>
                    </a:ext>
                  </a:extLst>
                </p:cNvPr>
                <p:cNvGrpSpPr/>
                <p:nvPr/>
              </p:nvGrpSpPr>
              <p:grpSpPr>
                <a:xfrm rot="20811738">
                  <a:off x="3524795" y="496282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89" name="フリーフォーム: 図形 588">
                    <a:extLst>
                      <a:ext uri="{FF2B5EF4-FFF2-40B4-BE49-F238E27FC236}">
                        <a16:creationId xmlns:a16="http://schemas.microsoft.com/office/drawing/2014/main" id="{1CC4DB42-97E2-4647-9F39-631ECE58344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0" name="楕円 589">
                    <a:extLst>
                      <a:ext uri="{FF2B5EF4-FFF2-40B4-BE49-F238E27FC236}">
                        <a16:creationId xmlns:a16="http://schemas.microsoft.com/office/drawing/2014/main" id="{ABF7CF4F-938C-49F5-8D25-44C692861F3C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86" name="グループ化 585">
                  <a:extLst>
                    <a:ext uri="{FF2B5EF4-FFF2-40B4-BE49-F238E27FC236}">
                      <a16:creationId xmlns:a16="http://schemas.microsoft.com/office/drawing/2014/main" id="{06FACA7E-7D29-43E0-87A6-E9A2A7430E25}"/>
                    </a:ext>
                  </a:extLst>
                </p:cNvPr>
                <p:cNvGrpSpPr/>
                <p:nvPr/>
              </p:nvGrpSpPr>
              <p:grpSpPr>
                <a:xfrm rot="927931">
                  <a:off x="3655747" y="498174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87" name="フリーフォーム: 図形 586">
                    <a:extLst>
                      <a:ext uri="{FF2B5EF4-FFF2-40B4-BE49-F238E27FC236}">
                        <a16:creationId xmlns:a16="http://schemas.microsoft.com/office/drawing/2014/main" id="{A753FD71-4336-4E53-84DD-4813ABA798E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8" name="楕円 587">
                    <a:extLst>
                      <a:ext uri="{FF2B5EF4-FFF2-40B4-BE49-F238E27FC236}">
                        <a16:creationId xmlns:a16="http://schemas.microsoft.com/office/drawing/2014/main" id="{0C100200-ED4B-4E15-8D59-F36ECAECA4AF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01EDE891-A8A3-497A-80C2-6EA7BBEE6BE1}"/>
                  </a:ext>
                </a:extLst>
              </p:cNvPr>
              <p:cNvGrpSpPr/>
              <p:nvPr/>
            </p:nvGrpSpPr>
            <p:grpSpPr>
              <a:xfrm rot="19457451">
                <a:off x="202219" y="2545125"/>
                <a:ext cx="500818" cy="423874"/>
                <a:chOff x="3497420" y="4794278"/>
                <a:chExt cx="383688" cy="324741"/>
              </a:xfrm>
            </p:grpSpPr>
            <p:grpSp>
              <p:nvGrpSpPr>
                <p:cNvPr id="559" name="グループ化 558">
                  <a:extLst>
                    <a:ext uri="{FF2B5EF4-FFF2-40B4-BE49-F238E27FC236}">
                      <a16:creationId xmlns:a16="http://schemas.microsoft.com/office/drawing/2014/main" id="{61A38E42-08C6-479D-A6FA-6351F7590441}"/>
                    </a:ext>
                  </a:extLst>
                </p:cNvPr>
                <p:cNvGrpSpPr/>
                <p:nvPr/>
              </p:nvGrpSpPr>
              <p:grpSpPr>
                <a:xfrm rot="977624">
                  <a:off x="3497420" y="4846011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78" name="フリーフォーム: 図形 577">
                    <a:extLst>
                      <a:ext uri="{FF2B5EF4-FFF2-40B4-BE49-F238E27FC236}">
                        <a16:creationId xmlns:a16="http://schemas.microsoft.com/office/drawing/2014/main" id="{8258EC64-3CE7-4E8A-BD70-F2242B11E6F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9" name="楕円 578">
                    <a:extLst>
                      <a:ext uri="{FF2B5EF4-FFF2-40B4-BE49-F238E27FC236}">
                        <a16:creationId xmlns:a16="http://schemas.microsoft.com/office/drawing/2014/main" id="{2BADB584-3943-4A18-9B4C-0D6BACED4803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60" name="グループ化 559">
                  <a:extLst>
                    <a:ext uri="{FF2B5EF4-FFF2-40B4-BE49-F238E27FC236}">
                      <a16:creationId xmlns:a16="http://schemas.microsoft.com/office/drawing/2014/main" id="{C517FD2F-19D6-4A2F-8511-BAE38FEE7447}"/>
                    </a:ext>
                  </a:extLst>
                </p:cNvPr>
                <p:cNvGrpSpPr/>
                <p:nvPr/>
              </p:nvGrpSpPr>
              <p:grpSpPr>
                <a:xfrm rot="19891952">
                  <a:off x="3602520" y="479427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76" name="フリーフォーム: 図形 575">
                    <a:extLst>
                      <a:ext uri="{FF2B5EF4-FFF2-40B4-BE49-F238E27FC236}">
                        <a16:creationId xmlns:a16="http://schemas.microsoft.com/office/drawing/2014/main" id="{D57503B4-BD63-4976-A45A-8D0BAC52631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7" name="楕円 576">
                    <a:extLst>
                      <a:ext uri="{FF2B5EF4-FFF2-40B4-BE49-F238E27FC236}">
                        <a16:creationId xmlns:a16="http://schemas.microsoft.com/office/drawing/2014/main" id="{37017A86-ADC5-4CAF-BED9-0A1CB87CBC84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61" name="グループ化 560">
                  <a:extLst>
                    <a:ext uri="{FF2B5EF4-FFF2-40B4-BE49-F238E27FC236}">
                      <a16:creationId xmlns:a16="http://schemas.microsoft.com/office/drawing/2014/main" id="{86D2F672-083A-48C6-84D9-25E46BD47B1F}"/>
                    </a:ext>
                  </a:extLst>
                </p:cNvPr>
                <p:cNvGrpSpPr/>
                <p:nvPr/>
              </p:nvGrpSpPr>
              <p:grpSpPr>
                <a:xfrm>
                  <a:off x="3621245" y="489363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74" name="フリーフォーム: 図形 573">
                    <a:extLst>
                      <a:ext uri="{FF2B5EF4-FFF2-40B4-BE49-F238E27FC236}">
                        <a16:creationId xmlns:a16="http://schemas.microsoft.com/office/drawing/2014/main" id="{159FD34A-1D3C-48FB-B8A4-0700A6C418B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5" name="楕円 574">
                    <a:extLst>
                      <a:ext uri="{FF2B5EF4-FFF2-40B4-BE49-F238E27FC236}">
                        <a16:creationId xmlns:a16="http://schemas.microsoft.com/office/drawing/2014/main" id="{395FFE0B-72DE-410E-ACB7-2B4AE10C11EA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62" name="グループ化 561">
                  <a:extLst>
                    <a:ext uri="{FF2B5EF4-FFF2-40B4-BE49-F238E27FC236}">
                      <a16:creationId xmlns:a16="http://schemas.microsoft.com/office/drawing/2014/main" id="{548C8437-D493-466E-BB2B-6E315C8D6E17}"/>
                    </a:ext>
                  </a:extLst>
                </p:cNvPr>
                <p:cNvGrpSpPr/>
                <p:nvPr/>
              </p:nvGrpSpPr>
              <p:grpSpPr>
                <a:xfrm rot="1578232">
                  <a:off x="3726020" y="482219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72" name="フリーフォーム: 図形 571">
                    <a:extLst>
                      <a:ext uri="{FF2B5EF4-FFF2-40B4-BE49-F238E27FC236}">
                        <a16:creationId xmlns:a16="http://schemas.microsoft.com/office/drawing/2014/main" id="{B3708904-74AB-445A-954C-A5966C2FF52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3" name="楕円 572">
                    <a:extLst>
                      <a:ext uri="{FF2B5EF4-FFF2-40B4-BE49-F238E27FC236}">
                        <a16:creationId xmlns:a16="http://schemas.microsoft.com/office/drawing/2014/main" id="{11351D10-1A40-41F5-ABDC-0962D9791DC5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63" name="グループ化 562">
                  <a:extLst>
                    <a:ext uri="{FF2B5EF4-FFF2-40B4-BE49-F238E27FC236}">
                      <a16:creationId xmlns:a16="http://schemas.microsoft.com/office/drawing/2014/main" id="{6C039D88-9BE0-4376-BF79-C243A00061AD}"/>
                    </a:ext>
                  </a:extLst>
                </p:cNvPr>
                <p:cNvGrpSpPr/>
                <p:nvPr/>
              </p:nvGrpSpPr>
              <p:grpSpPr>
                <a:xfrm>
                  <a:off x="3737690" y="493201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70" name="フリーフォーム: 図形 569">
                    <a:extLst>
                      <a:ext uri="{FF2B5EF4-FFF2-40B4-BE49-F238E27FC236}">
                        <a16:creationId xmlns:a16="http://schemas.microsoft.com/office/drawing/2014/main" id="{D513CD06-2342-4779-A5F3-464D00A7208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1" name="楕円 570">
                    <a:extLst>
                      <a:ext uri="{FF2B5EF4-FFF2-40B4-BE49-F238E27FC236}">
                        <a16:creationId xmlns:a16="http://schemas.microsoft.com/office/drawing/2014/main" id="{BDAC169A-6E60-42D4-AA59-4DB5CFCF968F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64" name="グループ化 563">
                  <a:extLst>
                    <a:ext uri="{FF2B5EF4-FFF2-40B4-BE49-F238E27FC236}">
                      <a16:creationId xmlns:a16="http://schemas.microsoft.com/office/drawing/2014/main" id="{50689430-6969-4DE0-AF09-155B6E4F2D45}"/>
                    </a:ext>
                  </a:extLst>
                </p:cNvPr>
                <p:cNvGrpSpPr/>
                <p:nvPr/>
              </p:nvGrpSpPr>
              <p:grpSpPr>
                <a:xfrm rot="20811738">
                  <a:off x="3524795" y="496282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68" name="フリーフォーム: 図形 567">
                    <a:extLst>
                      <a:ext uri="{FF2B5EF4-FFF2-40B4-BE49-F238E27FC236}">
                        <a16:creationId xmlns:a16="http://schemas.microsoft.com/office/drawing/2014/main" id="{EC71F1D8-6F9A-4AF7-A46F-8F887B89E69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9" name="楕円 568">
                    <a:extLst>
                      <a:ext uri="{FF2B5EF4-FFF2-40B4-BE49-F238E27FC236}">
                        <a16:creationId xmlns:a16="http://schemas.microsoft.com/office/drawing/2014/main" id="{52B887B2-8F41-4461-BF44-DD27ECC11372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65" name="グループ化 564">
                  <a:extLst>
                    <a:ext uri="{FF2B5EF4-FFF2-40B4-BE49-F238E27FC236}">
                      <a16:creationId xmlns:a16="http://schemas.microsoft.com/office/drawing/2014/main" id="{79F567F6-D928-4153-9E04-ABB1EAC907A2}"/>
                    </a:ext>
                  </a:extLst>
                </p:cNvPr>
                <p:cNvGrpSpPr/>
                <p:nvPr/>
              </p:nvGrpSpPr>
              <p:grpSpPr>
                <a:xfrm rot="927931">
                  <a:off x="3655747" y="498174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66" name="フリーフォーム: 図形 565">
                    <a:extLst>
                      <a:ext uri="{FF2B5EF4-FFF2-40B4-BE49-F238E27FC236}">
                        <a16:creationId xmlns:a16="http://schemas.microsoft.com/office/drawing/2014/main" id="{D7FB665D-911D-432E-B418-3B0042E0B8E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7" name="楕円 566">
                    <a:extLst>
                      <a:ext uri="{FF2B5EF4-FFF2-40B4-BE49-F238E27FC236}">
                        <a16:creationId xmlns:a16="http://schemas.microsoft.com/office/drawing/2014/main" id="{9FB78529-7787-4E1A-8B1B-DC99E4DDCDAA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6E70A5C7-345D-490E-A5D5-EC0627884832}"/>
                  </a:ext>
                </a:extLst>
              </p:cNvPr>
              <p:cNvGrpSpPr/>
              <p:nvPr/>
            </p:nvGrpSpPr>
            <p:grpSpPr>
              <a:xfrm rot="19457451">
                <a:off x="721547" y="2688542"/>
                <a:ext cx="567062" cy="479940"/>
                <a:chOff x="3497420" y="4794278"/>
                <a:chExt cx="383688" cy="324741"/>
              </a:xfrm>
            </p:grpSpPr>
            <p:grpSp>
              <p:nvGrpSpPr>
                <p:cNvPr id="538" name="グループ化 537">
                  <a:extLst>
                    <a:ext uri="{FF2B5EF4-FFF2-40B4-BE49-F238E27FC236}">
                      <a16:creationId xmlns:a16="http://schemas.microsoft.com/office/drawing/2014/main" id="{2B1B9738-6536-448D-A9AB-043C1A57980A}"/>
                    </a:ext>
                  </a:extLst>
                </p:cNvPr>
                <p:cNvGrpSpPr/>
                <p:nvPr/>
              </p:nvGrpSpPr>
              <p:grpSpPr>
                <a:xfrm rot="977624">
                  <a:off x="3497420" y="4846011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57" name="フリーフォーム: 図形 556">
                    <a:extLst>
                      <a:ext uri="{FF2B5EF4-FFF2-40B4-BE49-F238E27FC236}">
                        <a16:creationId xmlns:a16="http://schemas.microsoft.com/office/drawing/2014/main" id="{4DC94B48-EF73-4726-BFF4-C93D91B5949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8" name="楕円 557">
                    <a:extLst>
                      <a:ext uri="{FF2B5EF4-FFF2-40B4-BE49-F238E27FC236}">
                        <a16:creationId xmlns:a16="http://schemas.microsoft.com/office/drawing/2014/main" id="{C01945F9-7FF7-463E-8D32-BB77CCF454A0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39" name="グループ化 538">
                  <a:extLst>
                    <a:ext uri="{FF2B5EF4-FFF2-40B4-BE49-F238E27FC236}">
                      <a16:creationId xmlns:a16="http://schemas.microsoft.com/office/drawing/2014/main" id="{0339085A-91DF-48E5-A9B3-D73B5627FEC3}"/>
                    </a:ext>
                  </a:extLst>
                </p:cNvPr>
                <p:cNvGrpSpPr/>
                <p:nvPr/>
              </p:nvGrpSpPr>
              <p:grpSpPr>
                <a:xfrm rot="19891952">
                  <a:off x="3602520" y="479427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55" name="フリーフォーム: 図形 554">
                    <a:extLst>
                      <a:ext uri="{FF2B5EF4-FFF2-40B4-BE49-F238E27FC236}">
                        <a16:creationId xmlns:a16="http://schemas.microsoft.com/office/drawing/2014/main" id="{510E3F8D-7C14-4284-A4D3-BB304891B4B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6" name="楕円 555">
                    <a:extLst>
                      <a:ext uri="{FF2B5EF4-FFF2-40B4-BE49-F238E27FC236}">
                        <a16:creationId xmlns:a16="http://schemas.microsoft.com/office/drawing/2014/main" id="{37B45398-0460-4DA4-A13D-122B8127FF48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40" name="グループ化 539">
                  <a:extLst>
                    <a:ext uri="{FF2B5EF4-FFF2-40B4-BE49-F238E27FC236}">
                      <a16:creationId xmlns:a16="http://schemas.microsoft.com/office/drawing/2014/main" id="{D4650EFC-5693-4A45-BC36-0C689F9C275E}"/>
                    </a:ext>
                  </a:extLst>
                </p:cNvPr>
                <p:cNvGrpSpPr/>
                <p:nvPr/>
              </p:nvGrpSpPr>
              <p:grpSpPr>
                <a:xfrm>
                  <a:off x="3621245" y="489363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53" name="フリーフォーム: 図形 552">
                    <a:extLst>
                      <a:ext uri="{FF2B5EF4-FFF2-40B4-BE49-F238E27FC236}">
                        <a16:creationId xmlns:a16="http://schemas.microsoft.com/office/drawing/2014/main" id="{BFF9B426-27E8-4EB1-A307-C1045C764D3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4" name="楕円 553">
                    <a:extLst>
                      <a:ext uri="{FF2B5EF4-FFF2-40B4-BE49-F238E27FC236}">
                        <a16:creationId xmlns:a16="http://schemas.microsoft.com/office/drawing/2014/main" id="{D08CE234-BF05-4080-9E98-3E92626212AB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41" name="グループ化 540">
                  <a:extLst>
                    <a:ext uri="{FF2B5EF4-FFF2-40B4-BE49-F238E27FC236}">
                      <a16:creationId xmlns:a16="http://schemas.microsoft.com/office/drawing/2014/main" id="{9C3CE6DF-AF93-4FBA-B493-A3818D5A70AA}"/>
                    </a:ext>
                  </a:extLst>
                </p:cNvPr>
                <p:cNvGrpSpPr/>
                <p:nvPr/>
              </p:nvGrpSpPr>
              <p:grpSpPr>
                <a:xfrm rot="1578232">
                  <a:off x="3726020" y="482219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51" name="フリーフォーム: 図形 550">
                    <a:extLst>
                      <a:ext uri="{FF2B5EF4-FFF2-40B4-BE49-F238E27FC236}">
                        <a16:creationId xmlns:a16="http://schemas.microsoft.com/office/drawing/2014/main" id="{6E9B4A68-1076-4E92-8B77-C4E134009F4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2" name="楕円 551">
                    <a:extLst>
                      <a:ext uri="{FF2B5EF4-FFF2-40B4-BE49-F238E27FC236}">
                        <a16:creationId xmlns:a16="http://schemas.microsoft.com/office/drawing/2014/main" id="{9645516A-7DD9-4DA9-901D-EFB61F69C85F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42" name="グループ化 541">
                  <a:extLst>
                    <a:ext uri="{FF2B5EF4-FFF2-40B4-BE49-F238E27FC236}">
                      <a16:creationId xmlns:a16="http://schemas.microsoft.com/office/drawing/2014/main" id="{A24A0E52-38B6-450E-B45D-677889BBF32C}"/>
                    </a:ext>
                  </a:extLst>
                </p:cNvPr>
                <p:cNvGrpSpPr/>
                <p:nvPr/>
              </p:nvGrpSpPr>
              <p:grpSpPr>
                <a:xfrm>
                  <a:off x="3737690" y="493201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49" name="フリーフォーム: 図形 548">
                    <a:extLst>
                      <a:ext uri="{FF2B5EF4-FFF2-40B4-BE49-F238E27FC236}">
                        <a16:creationId xmlns:a16="http://schemas.microsoft.com/office/drawing/2014/main" id="{4084D0C3-DD96-4415-9983-6F019C6D224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0" name="楕円 549">
                    <a:extLst>
                      <a:ext uri="{FF2B5EF4-FFF2-40B4-BE49-F238E27FC236}">
                        <a16:creationId xmlns:a16="http://schemas.microsoft.com/office/drawing/2014/main" id="{AF1F0633-F23F-4C71-9AE1-52F53836F0DD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43" name="グループ化 542">
                  <a:extLst>
                    <a:ext uri="{FF2B5EF4-FFF2-40B4-BE49-F238E27FC236}">
                      <a16:creationId xmlns:a16="http://schemas.microsoft.com/office/drawing/2014/main" id="{733D9706-24EF-4A01-941C-13B387A397C8}"/>
                    </a:ext>
                  </a:extLst>
                </p:cNvPr>
                <p:cNvGrpSpPr/>
                <p:nvPr/>
              </p:nvGrpSpPr>
              <p:grpSpPr>
                <a:xfrm rot="20811738">
                  <a:off x="3524795" y="496282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47" name="フリーフォーム: 図形 546">
                    <a:extLst>
                      <a:ext uri="{FF2B5EF4-FFF2-40B4-BE49-F238E27FC236}">
                        <a16:creationId xmlns:a16="http://schemas.microsoft.com/office/drawing/2014/main" id="{9E9A5C0E-3072-45D0-95DD-05CEDA1EBF8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8" name="楕円 547">
                    <a:extLst>
                      <a:ext uri="{FF2B5EF4-FFF2-40B4-BE49-F238E27FC236}">
                        <a16:creationId xmlns:a16="http://schemas.microsoft.com/office/drawing/2014/main" id="{8659E7BE-4C58-45EC-90B7-74BEB1C5E1AE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44" name="グループ化 543">
                  <a:extLst>
                    <a:ext uri="{FF2B5EF4-FFF2-40B4-BE49-F238E27FC236}">
                      <a16:creationId xmlns:a16="http://schemas.microsoft.com/office/drawing/2014/main" id="{C305E50A-7AD5-45C1-B1ED-29B1E04E210E}"/>
                    </a:ext>
                  </a:extLst>
                </p:cNvPr>
                <p:cNvGrpSpPr/>
                <p:nvPr/>
              </p:nvGrpSpPr>
              <p:grpSpPr>
                <a:xfrm rot="927931">
                  <a:off x="3655747" y="498174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45" name="フリーフォーム: 図形 544">
                    <a:extLst>
                      <a:ext uri="{FF2B5EF4-FFF2-40B4-BE49-F238E27FC236}">
                        <a16:creationId xmlns:a16="http://schemas.microsoft.com/office/drawing/2014/main" id="{F48B7C81-1677-4F48-B0C8-6867AB0EFB1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6" name="楕円 545">
                    <a:extLst>
                      <a:ext uri="{FF2B5EF4-FFF2-40B4-BE49-F238E27FC236}">
                        <a16:creationId xmlns:a16="http://schemas.microsoft.com/office/drawing/2014/main" id="{9DE38407-49A6-4338-ACC8-A9E4DA7B30BC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E84E5BA0-5F42-40E8-A9A9-CAA7CECA454D}"/>
                  </a:ext>
                </a:extLst>
              </p:cNvPr>
              <p:cNvGrpSpPr/>
              <p:nvPr/>
            </p:nvGrpSpPr>
            <p:grpSpPr>
              <a:xfrm rot="19457451">
                <a:off x="772346" y="2123392"/>
                <a:ext cx="567062" cy="479940"/>
                <a:chOff x="3497420" y="4794278"/>
                <a:chExt cx="383688" cy="324741"/>
              </a:xfrm>
            </p:grpSpPr>
            <p:grpSp>
              <p:nvGrpSpPr>
                <p:cNvPr id="517" name="グループ化 516">
                  <a:extLst>
                    <a:ext uri="{FF2B5EF4-FFF2-40B4-BE49-F238E27FC236}">
                      <a16:creationId xmlns:a16="http://schemas.microsoft.com/office/drawing/2014/main" id="{561299EF-2820-40B4-AD2F-916DADE3360B}"/>
                    </a:ext>
                  </a:extLst>
                </p:cNvPr>
                <p:cNvGrpSpPr/>
                <p:nvPr/>
              </p:nvGrpSpPr>
              <p:grpSpPr>
                <a:xfrm rot="977624">
                  <a:off x="3497420" y="4846011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36" name="フリーフォーム: 図形 535">
                    <a:extLst>
                      <a:ext uri="{FF2B5EF4-FFF2-40B4-BE49-F238E27FC236}">
                        <a16:creationId xmlns:a16="http://schemas.microsoft.com/office/drawing/2014/main" id="{9EE9972E-E3D7-412D-8165-F21A0F87BE5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7" name="楕円 536">
                    <a:extLst>
                      <a:ext uri="{FF2B5EF4-FFF2-40B4-BE49-F238E27FC236}">
                        <a16:creationId xmlns:a16="http://schemas.microsoft.com/office/drawing/2014/main" id="{BC1D896F-674C-4A1A-8ED9-B021A5A3809A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18" name="グループ化 517">
                  <a:extLst>
                    <a:ext uri="{FF2B5EF4-FFF2-40B4-BE49-F238E27FC236}">
                      <a16:creationId xmlns:a16="http://schemas.microsoft.com/office/drawing/2014/main" id="{908A54A3-37D3-4F11-9CF5-CA634C860F59}"/>
                    </a:ext>
                  </a:extLst>
                </p:cNvPr>
                <p:cNvGrpSpPr/>
                <p:nvPr/>
              </p:nvGrpSpPr>
              <p:grpSpPr>
                <a:xfrm rot="19891952">
                  <a:off x="3602520" y="479427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34" name="フリーフォーム: 図形 533">
                    <a:extLst>
                      <a:ext uri="{FF2B5EF4-FFF2-40B4-BE49-F238E27FC236}">
                        <a16:creationId xmlns:a16="http://schemas.microsoft.com/office/drawing/2014/main" id="{300A972E-79C3-4B23-BF02-AB8E929C8BB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5" name="楕円 534">
                    <a:extLst>
                      <a:ext uri="{FF2B5EF4-FFF2-40B4-BE49-F238E27FC236}">
                        <a16:creationId xmlns:a16="http://schemas.microsoft.com/office/drawing/2014/main" id="{BCCFB6EA-46EA-408F-B1C6-E7C2A5FD9FCD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19" name="グループ化 518">
                  <a:extLst>
                    <a:ext uri="{FF2B5EF4-FFF2-40B4-BE49-F238E27FC236}">
                      <a16:creationId xmlns:a16="http://schemas.microsoft.com/office/drawing/2014/main" id="{A9FD60B8-D2C0-4F1B-93C1-5649E6EF640A}"/>
                    </a:ext>
                  </a:extLst>
                </p:cNvPr>
                <p:cNvGrpSpPr/>
                <p:nvPr/>
              </p:nvGrpSpPr>
              <p:grpSpPr>
                <a:xfrm>
                  <a:off x="3621245" y="489363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32" name="フリーフォーム: 図形 531">
                    <a:extLst>
                      <a:ext uri="{FF2B5EF4-FFF2-40B4-BE49-F238E27FC236}">
                        <a16:creationId xmlns:a16="http://schemas.microsoft.com/office/drawing/2014/main" id="{D4D7D26D-F4AA-41D0-8C3C-16D1AEFB19E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3" name="楕円 532">
                    <a:extLst>
                      <a:ext uri="{FF2B5EF4-FFF2-40B4-BE49-F238E27FC236}">
                        <a16:creationId xmlns:a16="http://schemas.microsoft.com/office/drawing/2014/main" id="{32CE83AB-2F9F-4C29-A046-A089A6931FD3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20" name="グループ化 519">
                  <a:extLst>
                    <a:ext uri="{FF2B5EF4-FFF2-40B4-BE49-F238E27FC236}">
                      <a16:creationId xmlns:a16="http://schemas.microsoft.com/office/drawing/2014/main" id="{EA544A59-CE81-4084-A7BC-3ECB305E39BC}"/>
                    </a:ext>
                  </a:extLst>
                </p:cNvPr>
                <p:cNvGrpSpPr/>
                <p:nvPr/>
              </p:nvGrpSpPr>
              <p:grpSpPr>
                <a:xfrm rot="1578232">
                  <a:off x="3726020" y="482219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30" name="フリーフォーム: 図形 529">
                    <a:extLst>
                      <a:ext uri="{FF2B5EF4-FFF2-40B4-BE49-F238E27FC236}">
                        <a16:creationId xmlns:a16="http://schemas.microsoft.com/office/drawing/2014/main" id="{4207BEAB-5FDA-4357-AC9C-C8BE885A50A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1" name="楕円 530">
                    <a:extLst>
                      <a:ext uri="{FF2B5EF4-FFF2-40B4-BE49-F238E27FC236}">
                        <a16:creationId xmlns:a16="http://schemas.microsoft.com/office/drawing/2014/main" id="{C2465BC6-21E7-4CC0-8832-8725FC9D650E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21" name="グループ化 520">
                  <a:extLst>
                    <a:ext uri="{FF2B5EF4-FFF2-40B4-BE49-F238E27FC236}">
                      <a16:creationId xmlns:a16="http://schemas.microsoft.com/office/drawing/2014/main" id="{ABA0E9D6-CA76-4D53-8BBF-3CA44178CF33}"/>
                    </a:ext>
                  </a:extLst>
                </p:cNvPr>
                <p:cNvGrpSpPr/>
                <p:nvPr/>
              </p:nvGrpSpPr>
              <p:grpSpPr>
                <a:xfrm>
                  <a:off x="3737690" y="493201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28" name="フリーフォーム: 図形 527">
                    <a:extLst>
                      <a:ext uri="{FF2B5EF4-FFF2-40B4-BE49-F238E27FC236}">
                        <a16:creationId xmlns:a16="http://schemas.microsoft.com/office/drawing/2014/main" id="{DA505BB7-81C7-4D0A-B5D3-A17A95F4491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9" name="楕円 528">
                    <a:extLst>
                      <a:ext uri="{FF2B5EF4-FFF2-40B4-BE49-F238E27FC236}">
                        <a16:creationId xmlns:a16="http://schemas.microsoft.com/office/drawing/2014/main" id="{2087688A-03B9-4F58-A980-A0F75CF0A22D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22" name="グループ化 521">
                  <a:extLst>
                    <a:ext uri="{FF2B5EF4-FFF2-40B4-BE49-F238E27FC236}">
                      <a16:creationId xmlns:a16="http://schemas.microsoft.com/office/drawing/2014/main" id="{DD4508F7-B021-48E0-8FC9-E66BC33343D0}"/>
                    </a:ext>
                  </a:extLst>
                </p:cNvPr>
                <p:cNvGrpSpPr/>
                <p:nvPr/>
              </p:nvGrpSpPr>
              <p:grpSpPr>
                <a:xfrm rot="20811738">
                  <a:off x="3524795" y="496282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26" name="フリーフォーム: 図形 525">
                    <a:extLst>
                      <a:ext uri="{FF2B5EF4-FFF2-40B4-BE49-F238E27FC236}">
                        <a16:creationId xmlns:a16="http://schemas.microsoft.com/office/drawing/2014/main" id="{4A3CEE39-1C42-475C-8944-D3B0FAADB9B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7" name="楕円 526">
                    <a:extLst>
                      <a:ext uri="{FF2B5EF4-FFF2-40B4-BE49-F238E27FC236}">
                        <a16:creationId xmlns:a16="http://schemas.microsoft.com/office/drawing/2014/main" id="{AF0A2959-8AAB-4F90-8EC7-C4A36BA6C34D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23" name="グループ化 522">
                  <a:extLst>
                    <a:ext uri="{FF2B5EF4-FFF2-40B4-BE49-F238E27FC236}">
                      <a16:creationId xmlns:a16="http://schemas.microsoft.com/office/drawing/2014/main" id="{39097BC0-EBC1-413C-98D9-8703AF804061}"/>
                    </a:ext>
                  </a:extLst>
                </p:cNvPr>
                <p:cNvGrpSpPr/>
                <p:nvPr/>
              </p:nvGrpSpPr>
              <p:grpSpPr>
                <a:xfrm rot="927931">
                  <a:off x="3655747" y="498174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24" name="フリーフォーム: 図形 523">
                    <a:extLst>
                      <a:ext uri="{FF2B5EF4-FFF2-40B4-BE49-F238E27FC236}">
                        <a16:creationId xmlns:a16="http://schemas.microsoft.com/office/drawing/2014/main" id="{37089441-CC14-4374-BCB6-3E5BB1AB251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5" name="楕円 524">
                    <a:extLst>
                      <a:ext uri="{FF2B5EF4-FFF2-40B4-BE49-F238E27FC236}">
                        <a16:creationId xmlns:a16="http://schemas.microsoft.com/office/drawing/2014/main" id="{68920BF3-F7B3-4B32-A9AD-B265AB956756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43" name="グループ化 142">
                <a:extLst>
                  <a:ext uri="{FF2B5EF4-FFF2-40B4-BE49-F238E27FC236}">
                    <a16:creationId xmlns:a16="http://schemas.microsoft.com/office/drawing/2014/main" id="{F2424709-5980-4088-B436-9DF1BCDD2B29}"/>
                  </a:ext>
                </a:extLst>
              </p:cNvPr>
              <p:cNvGrpSpPr/>
              <p:nvPr/>
            </p:nvGrpSpPr>
            <p:grpSpPr>
              <a:xfrm rot="19457451">
                <a:off x="1635946" y="2345642"/>
                <a:ext cx="567062" cy="479940"/>
                <a:chOff x="3497420" y="4794278"/>
                <a:chExt cx="383688" cy="324741"/>
              </a:xfrm>
            </p:grpSpPr>
            <p:grpSp>
              <p:nvGrpSpPr>
                <p:cNvPr id="496" name="グループ化 495">
                  <a:extLst>
                    <a:ext uri="{FF2B5EF4-FFF2-40B4-BE49-F238E27FC236}">
                      <a16:creationId xmlns:a16="http://schemas.microsoft.com/office/drawing/2014/main" id="{744D99E3-664F-48A8-AF48-4133AED8E7D0}"/>
                    </a:ext>
                  </a:extLst>
                </p:cNvPr>
                <p:cNvGrpSpPr/>
                <p:nvPr/>
              </p:nvGrpSpPr>
              <p:grpSpPr>
                <a:xfrm rot="977624">
                  <a:off x="3497420" y="4846011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15" name="フリーフォーム: 図形 514">
                    <a:extLst>
                      <a:ext uri="{FF2B5EF4-FFF2-40B4-BE49-F238E27FC236}">
                        <a16:creationId xmlns:a16="http://schemas.microsoft.com/office/drawing/2014/main" id="{C108BF3B-F535-4CF4-819B-A478A7C6D20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6" name="楕円 515">
                    <a:extLst>
                      <a:ext uri="{FF2B5EF4-FFF2-40B4-BE49-F238E27FC236}">
                        <a16:creationId xmlns:a16="http://schemas.microsoft.com/office/drawing/2014/main" id="{1EF9C17E-CE20-4545-9F0D-D3246B6DBB01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97" name="グループ化 496">
                  <a:extLst>
                    <a:ext uri="{FF2B5EF4-FFF2-40B4-BE49-F238E27FC236}">
                      <a16:creationId xmlns:a16="http://schemas.microsoft.com/office/drawing/2014/main" id="{A6477B23-18BF-4B6E-B842-F7E989B812F3}"/>
                    </a:ext>
                  </a:extLst>
                </p:cNvPr>
                <p:cNvGrpSpPr/>
                <p:nvPr/>
              </p:nvGrpSpPr>
              <p:grpSpPr>
                <a:xfrm rot="19891952">
                  <a:off x="3602520" y="479427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13" name="フリーフォーム: 図形 512">
                    <a:extLst>
                      <a:ext uri="{FF2B5EF4-FFF2-40B4-BE49-F238E27FC236}">
                        <a16:creationId xmlns:a16="http://schemas.microsoft.com/office/drawing/2014/main" id="{C6C2AEEE-D63C-4759-B975-E2330A5605A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4" name="楕円 513">
                    <a:extLst>
                      <a:ext uri="{FF2B5EF4-FFF2-40B4-BE49-F238E27FC236}">
                        <a16:creationId xmlns:a16="http://schemas.microsoft.com/office/drawing/2014/main" id="{37AAD315-6EF4-4E88-8B35-209B18962A2E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98" name="グループ化 497">
                  <a:extLst>
                    <a:ext uri="{FF2B5EF4-FFF2-40B4-BE49-F238E27FC236}">
                      <a16:creationId xmlns:a16="http://schemas.microsoft.com/office/drawing/2014/main" id="{FDB1D29D-28CA-4749-8582-4AB3A165F73C}"/>
                    </a:ext>
                  </a:extLst>
                </p:cNvPr>
                <p:cNvGrpSpPr/>
                <p:nvPr/>
              </p:nvGrpSpPr>
              <p:grpSpPr>
                <a:xfrm>
                  <a:off x="3621245" y="489363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11" name="フリーフォーム: 図形 510">
                    <a:extLst>
                      <a:ext uri="{FF2B5EF4-FFF2-40B4-BE49-F238E27FC236}">
                        <a16:creationId xmlns:a16="http://schemas.microsoft.com/office/drawing/2014/main" id="{85212A8D-3CFB-4B34-B175-D53C6CF7F3B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2" name="楕円 511">
                    <a:extLst>
                      <a:ext uri="{FF2B5EF4-FFF2-40B4-BE49-F238E27FC236}">
                        <a16:creationId xmlns:a16="http://schemas.microsoft.com/office/drawing/2014/main" id="{BC4117BE-F2D6-4E1A-BD9F-6999747C9489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99" name="グループ化 498">
                  <a:extLst>
                    <a:ext uri="{FF2B5EF4-FFF2-40B4-BE49-F238E27FC236}">
                      <a16:creationId xmlns:a16="http://schemas.microsoft.com/office/drawing/2014/main" id="{A2E86AF9-6741-48C7-BC64-3A2B839F8B9F}"/>
                    </a:ext>
                  </a:extLst>
                </p:cNvPr>
                <p:cNvGrpSpPr/>
                <p:nvPr/>
              </p:nvGrpSpPr>
              <p:grpSpPr>
                <a:xfrm rot="1578232">
                  <a:off x="3726020" y="482219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09" name="フリーフォーム: 図形 508">
                    <a:extLst>
                      <a:ext uri="{FF2B5EF4-FFF2-40B4-BE49-F238E27FC236}">
                        <a16:creationId xmlns:a16="http://schemas.microsoft.com/office/drawing/2014/main" id="{0E1E483A-8AAA-4D17-A9F5-CE41940ADF1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0" name="楕円 509">
                    <a:extLst>
                      <a:ext uri="{FF2B5EF4-FFF2-40B4-BE49-F238E27FC236}">
                        <a16:creationId xmlns:a16="http://schemas.microsoft.com/office/drawing/2014/main" id="{A9A5F146-82B1-47E6-A32A-D362FA2B89F9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00" name="グループ化 499">
                  <a:extLst>
                    <a:ext uri="{FF2B5EF4-FFF2-40B4-BE49-F238E27FC236}">
                      <a16:creationId xmlns:a16="http://schemas.microsoft.com/office/drawing/2014/main" id="{90D6CD1E-DE61-43C2-B97C-72CB2DD1DF1B}"/>
                    </a:ext>
                  </a:extLst>
                </p:cNvPr>
                <p:cNvGrpSpPr/>
                <p:nvPr/>
              </p:nvGrpSpPr>
              <p:grpSpPr>
                <a:xfrm>
                  <a:off x="3737690" y="493201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07" name="フリーフォーム: 図形 506">
                    <a:extLst>
                      <a:ext uri="{FF2B5EF4-FFF2-40B4-BE49-F238E27FC236}">
                        <a16:creationId xmlns:a16="http://schemas.microsoft.com/office/drawing/2014/main" id="{5310A4C6-D214-47EF-AC3F-87B101C9297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8" name="楕円 507">
                    <a:extLst>
                      <a:ext uri="{FF2B5EF4-FFF2-40B4-BE49-F238E27FC236}">
                        <a16:creationId xmlns:a16="http://schemas.microsoft.com/office/drawing/2014/main" id="{34E3F111-B1F7-4D2A-9B41-2F22A8798C45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01" name="グループ化 500">
                  <a:extLst>
                    <a:ext uri="{FF2B5EF4-FFF2-40B4-BE49-F238E27FC236}">
                      <a16:creationId xmlns:a16="http://schemas.microsoft.com/office/drawing/2014/main" id="{F239B03B-223D-4811-9D86-CB83F469F82E}"/>
                    </a:ext>
                  </a:extLst>
                </p:cNvPr>
                <p:cNvGrpSpPr/>
                <p:nvPr/>
              </p:nvGrpSpPr>
              <p:grpSpPr>
                <a:xfrm rot="20811738">
                  <a:off x="3524795" y="496282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05" name="フリーフォーム: 図形 504">
                    <a:extLst>
                      <a:ext uri="{FF2B5EF4-FFF2-40B4-BE49-F238E27FC236}">
                        <a16:creationId xmlns:a16="http://schemas.microsoft.com/office/drawing/2014/main" id="{8C1C19CA-5282-4D78-BB22-DACC40450B7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6" name="楕円 505">
                    <a:extLst>
                      <a:ext uri="{FF2B5EF4-FFF2-40B4-BE49-F238E27FC236}">
                        <a16:creationId xmlns:a16="http://schemas.microsoft.com/office/drawing/2014/main" id="{0E7747B8-156A-447A-A8D5-14D94A4419A4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02" name="グループ化 501">
                  <a:extLst>
                    <a:ext uri="{FF2B5EF4-FFF2-40B4-BE49-F238E27FC236}">
                      <a16:creationId xmlns:a16="http://schemas.microsoft.com/office/drawing/2014/main" id="{E25DFDAB-1141-4938-BC6D-585A117B2569}"/>
                    </a:ext>
                  </a:extLst>
                </p:cNvPr>
                <p:cNvGrpSpPr/>
                <p:nvPr/>
              </p:nvGrpSpPr>
              <p:grpSpPr>
                <a:xfrm rot="927931">
                  <a:off x="3655747" y="498174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03" name="フリーフォーム: 図形 502">
                    <a:extLst>
                      <a:ext uri="{FF2B5EF4-FFF2-40B4-BE49-F238E27FC236}">
                        <a16:creationId xmlns:a16="http://schemas.microsoft.com/office/drawing/2014/main" id="{07E64559-35E7-4214-9012-5408ED8EE7B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4" name="楕円 503">
                    <a:extLst>
                      <a:ext uri="{FF2B5EF4-FFF2-40B4-BE49-F238E27FC236}">
                        <a16:creationId xmlns:a16="http://schemas.microsoft.com/office/drawing/2014/main" id="{297270B1-B5EA-4427-B6D7-44273F2EC8BC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44" name="グループ化 143">
                <a:extLst>
                  <a:ext uri="{FF2B5EF4-FFF2-40B4-BE49-F238E27FC236}">
                    <a16:creationId xmlns:a16="http://schemas.microsoft.com/office/drawing/2014/main" id="{83FEC8CB-36CD-45DB-B660-FD5E5C249145}"/>
                  </a:ext>
                </a:extLst>
              </p:cNvPr>
              <p:cNvGrpSpPr/>
              <p:nvPr/>
            </p:nvGrpSpPr>
            <p:grpSpPr>
              <a:xfrm rot="19457451">
                <a:off x="227617" y="3376975"/>
                <a:ext cx="500818" cy="423874"/>
                <a:chOff x="3497420" y="4794278"/>
                <a:chExt cx="383688" cy="324741"/>
              </a:xfrm>
            </p:grpSpPr>
            <p:grpSp>
              <p:nvGrpSpPr>
                <p:cNvPr id="475" name="グループ化 474">
                  <a:extLst>
                    <a:ext uri="{FF2B5EF4-FFF2-40B4-BE49-F238E27FC236}">
                      <a16:creationId xmlns:a16="http://schemas.microsoft.com/office/drawing/2014/main" id="{E6547403-6030-4B2C-9706-C33809CBC580}"/>
                    </a:ext>
                  </a:extLst>
                </p:cNvPr>
                <p:cNvGrpSpPr/>
                <p:nvPr/>
              </p:nvGrpSpPr>
              <p:grpSpPr>
                <a:xfrm rot="977624">
                  <a:off x="3497420" y="4846011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94" name="フリーフォーム: 図形 493">
                    <a:extLst>
                      <a:ext uri="{FF2B5EF4-FFF2-40B4-BE49-F238E27FC236}">
                        <a16:creationId xmlns:a16="http://schemas.microsoft.com/office/drawing/2014/main" id="{6FFA8C8C-2CF0-41DB-9B63-3497464C1F7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5" name="楕円 494">
                    <a:extLst>
                      <a:ext uri="{FF2B5EF4-FFF2-40B4-BE49-F238E27FC236}">
                        <a16:creationId xmlns:a16="http://schemas.microsoft.com/office/drawing/2014/main" id="{F38F4E74-5246-426F-97DC-1DF27A99D926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76" name="グループ化 475">
                  <a:extLst>
                    <a:ext uri="{FF2B5EF4-FFF2-40B4-BE49-F238E27FC236}">
                      <a16:creationId xmlns:a16="http://schemas.microsoft.com/office/drawing/2014/main" id="{13C74CBE-19E7-4077-8DDC-D2EF4BE48DCA}"/>
                    </a:ext>
                  </a:extLst>
                </p:cNvPr>
                <p:cNvGrpSpPr/>
                <p:nvPr/>
              </p:nvGrpSpPr>
              <p:grpSpPr>
                <a:xfrm rot="19891952">
                  <a:off x="3602520" y="479427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92" name="フリーフォーム: 図形 491">
                    <a:extLst>
                      <a:ext uri="{FF2B5EF4-FFF2-40B4-BE49-F238E27FC236}">
                        <a16:creationId xmlns:a16="http://schemas.microsoft.com/office/drawing/2014/main" id="{A5C4E066-607F-4A71-A6E4-2AD2641B48D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3" name="楕円 492">
                    <a:extLst>
                      <a:ext uri="{FF2B5EF4-FFF2-40B4-BE49-F238E27FC236}">
                        <a16:creationId xmlns:a16="http://schemas.microsoft.com/office/drawing/2014/main" id="{7FD4EBFF-8D63-4DEA-8EDC-CAB714550A69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77" name="グループ化 476">
                  <a:extLst>
                    <a:ext uri="{FF2B5EF4-FFF2-40B4-BE49-F238E27FC236}">
                      <a16:creationId xmlns:a16="http://schemas.microsoft.com/office/drawing/2014/main" id="{4F054630-C3BB-4DB7-8AE6-4F1948C39428}"/>
                    </a:ext>
                  </a:extLst>
                </p:cNvPr>
                <p:cNvGrpSpPr/>
                <p:nvPr/>
              </p:nvGrpSpPr>
              <p:grpSpPr>
                <a:xfrm>
                  <a:off x="3621245" y="489363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90" name="フリーフォーム: 図形 489">
                    <a:extLst>
                      <a:ext uri="{FF2B5EF4-FFF2-40B4-BE49-F238E27FC236}">
                        <a16:creationId xmlns:a16="http://schemas.microsoft.com/office/drawing/2014/main" id="{0BC4ADF2-8545-4464-925F-3FC5E42F636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1" name="楕円 490">
                    <a:extLst>
                      <a:ext uri="{FF2B5EF4-FFF2-40B4-BE49-F238E27FC236}">
                        <a16:creationId xmlns:a16="http://schemas.microsoft.com/office/drawing/2014/main" id="{3AE19D32-FEFE-4672-A674-9B08FA5F63D2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78" name="グループ化 477">
                  <a:extLst>
                    <a:ext uri="{FF2B5EF4-FFF2-40B4-BE49-F238E27FC236}">
                      <a16:creationId xmlns:a16="http://schemas.microsoft.com/office/drawing/2014/main" id="{5E5CBD9A-03D3-43CE-AFB3-CB76231F8A88}"/>
                    </a:ext>
                  </a:extLst>
                </p:cNvPr>
                <p:cNvGrpSpPr/>
                <p:nvPr/>
              </p:nvGrpSpPr>
              <p:grpSpPr>
                <a:xfrm rot="1578232">
                  <a:off x="3726020" y="482219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88" name="フリーフォーム: 図形 487">
                    <a:extLst>
                      <a:ext uri="{FF2B5EF4-FFF2-40B4-BE49-F238E27FC236}">
                        <a16:creationId xmlns:a16="http://schemas.microsoft.com/office/drawing/2014/main" id="{6CFA8E24-029B-46E9-98EA-84A896988DC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9" name="楕円 488">
                    <a:extLst>
                      <a:ext uri="{FF2B5EF4-FFF2-40B4-BE49-F238E27FC236}">
                        <a16:creationId xmlns:a16="http://schemas.microsoft.com/office/drawing/2014/main" id="{29B2EE2A-8E63-456B-AB2D-FD4CF0169492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79" name="グループ化 478">
                  <a:extLst>
                    <a:ext uri="{FF2B5EF4-FFF2-40B4-BE49-F238E27FC236}">
                      <a16:creationId xmlns:a16="http://schemas.microsoft.com/office/drawing/2014/main" id="{F7006519-AF11-417E-AB92-995EF3C9D856}"/>
                    </a:ext>
                  </a:extLst>
                </p:cNvPr>
                <p:cNvGrpSpPr/>
                <p:nvPr/>
              </p:nvGrpSpPr>
              <p:grpSpPr>
                <a:xfrm>
                  <a:off x="3737690" y="493201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86" name="フリーフォーム: 図形 485">
                    <a:extLst>
                      <a:ext uri="{FF2B5EF4-FFF2-40B4-BE49-F238E27FC236}">
                        <a16:creationId xmlns:a16="http://schemas.microsoft.com/office/drawing/2014/main" id="{232AE6B3-461A-455D-B727-D59494277BF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7" name="楕円 486">
                    <a:extLst>
                      <a:ext uri="{FF2B5EF4-FFF2-40B4-BE49-F238E27FC236}">
                        <a16:creationId xmlns:a16="http://schemas.microsoft.com/office/drawing/2014/main" id="{C1745953-E701-467D-9B28-E89D77BEEF1B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80" name="グループ化 479">
                  <a:extLst>
                    <a:ext uri="{FF2B5EF4-FFF2-40B4-BE49-F238E27FC236}">
                      <a16:creationId xmlns:a16="http://schemas.microsoft.com/office/drawing/2014/main" id="{AE62E938-9C83-44ED-BE38-AF298A16BCC4}"/>
                    </a:ext>
                  </a:extLst>
                </p:cNvPr>
                <p:cNvGrpSpPr/>
                <p:nvPr/>
              </p:nvGrpSpPr>
              <p:grpSpPr>
                <a:xfrm rot="20811738">
                  <a:off x="3524795" y="496282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84" name="フリーフォーム: 図形 483">
                    <a:extLst>
                      <a:ext uri="{FF2B5EF4-FFF2-40B4-BE49-F238E27FC236}">
                        <a16:creationId xmlns:a16="http://schemas.microsoft.com/office/drawing/2014/main" id="{F88B73E8-F56D-4D1C-A323-679E482DDA8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5" name="楕円 484">
                    <a:extLst>
                      <a:ext uri="{FF2B5EF4-FFF2-40B4-BE49-F238E27FC236}">
                        <a16:creationId xmlns:a16="http://schemas.microsoft.com/office/drawing/2014/main" id="{15E108F2-F444-4A09-9FAD-5601FB4E5D51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81" name="グループ化 480">
                  <a:extLst>
                    <a:ext uri="{FF2B5EF4-FFF2-40B4-BE49-F238E27FC236}">
                      <a16:creationId xmlns:a16="http://schemas.microsoft.com/office/drawing/2014/main" id="{084CEAA5-477F-4F08-8D52-216E34B07DDC}"/>
                    </a:ext>
                  </a:extLst>
                </p:cNvPr>
                <p:cNvGrpSpPr/>
                <p:nvPr/>
              </p:nvGrpSpPr>
              <p:grpSpPr>
                <a:xfrm rot="927931">
                  <a:off x="3655747" y="498174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82" name="フリーフォーム: 図形 481">
                    <a:extLst>
                      <a:ext uri="{FF2B5EF4-FFF2-40B4-BE49-F238E27FC236}">
                        <a16:creationId xmlns:a16="http://schemas.microsoft.com/office/drawing/2014/main" id="{5058F313-1CFD-441C-BE43-5F5C458B4B3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3" name="楕円 482">
                    <a:extLst>
                      <a:ext uri="{FF2B5EF4-FFF2-40B4-BE49-F238E27FC236}">
                        <a16:creationId xmlns:a16="http://schemas.microsoft.com/office/drawing/2014/main" id="{C64890C8-CB15-4BCF-98E6-3830A833FF03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45" name="グループ化 144">
                <a:extLst>
                  <a:ext uri="{FF2B5EF4-FFF2-40B4-BE49-F238E27FC236}">
                    <a16:creationId xmlns:a16="http://schemas.microsoft.com/office/drawing/2014/main" id="{9B598AC2-0B3F-4AD8-BEA8-46C6AA3ECC02}"/>
                  </a:ext>
                </a:extLst>
              </p:cNvPr>
              <p:cNvGrpSpPr/>
              <p:nvPr/>
            </p:nvGrpSpPr>
            <p:grpSpPr>
              <a:xfrm rot="19457451">
                <a:off x="176817" y="3059476"/>
                <a:ext cx="500818" cy="423874"/>
                <a:chOff x="3497420" y="4794278"/>
                <a:chExt cx="383688" cy="324741"/>
              </a:xfrm>
            </p:grpSpPr>
            <p:grpSp>
              <p:nvGrpSpPr>
                <p:cNvPr id="454" name="グループ化 453">
                  <a:extLst>
                    <a:ext uri="{FF2B5EF4-FFF2-40B4-BE49-F238E27FC236}">
                      <a16:creationId xmlns:a16="http://schemas.microsoft.com/office/drawing/2014/main" id="{51733C40-2F2C-4423-99AF-D6F3CDAC70DC}"/>
                    </a:ext>
                  </a:extLst>
                </p:cNvPr>
                <p:cNvGrpSpPr/>
                <p:nvPr/>
              </p:nvGrpSpPr>
              <p:grpSpPr>
                <a:xfrm rot="977624">
                  <a:off x="3497420" y="4846011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73" name="フリーフォーム: 図形 472">
                    <a:extLst>
                      <a:ext uri="{FF2B5EF4-FFF2-40B4-BE49-F238E27FC236}">
                        <a16:creationId xmlns:a16="http://schemas.microsoft.com/office/drawing/2014/main" id="{A49C8DEC-7C2C-4E86-A5D1-FEABA9E17A1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4" name="楕円 473">
                    <a:extLst>
                      <a:ext uri="{FF2B5EF4-FFF2-40B4-BE49-F238E27FC236}">
                        <a16:creationId xmlns:a16="http://schemas.microsoft.com/office/drawing/2014/main" id="{9FCFA0D1-9C28-4684-B272-33AFA920DC4F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55" name="グループ化 454">
                  <a:extLst>
                    <a:ext uri="{FF2B5EF4-FFF2-40B4-BE49-F238E27FC236}">
                      <a16:creationId xmlns:a16="http://schemas.microsoft.com/office/drawing/2014/main" id="{74431A4A-D60F-469D-ACD3-58162957768B}"/>
                    </a:ext>
                  </a:extLst>
                </p:cNvPr>
                <p:cNvGrpSpPr/>
                <p:nvPr/>
              </p:nvGrpSpPr>
              <p:grpSpPr>
                <a:xfrm rot="19891952">
                  <a:off x="3602520" y="479427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71" name="フリーフォーム: 図形 470">
                    <a:extLst>
                      <a:ext uri="{FF2B5EF4-FFF2-40B4-BE49-F238E27FC236}">
                        <a16:creationId xmlns:a16="http://schemas.microsoft.com/office/drawing/2014/main" id="{A3F0605D-F21E-4612-A294-223E1F57DC4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2" name="楕円 471">
                    <a:extLst>
                      <a:ext uri="{FF2B5EF4-FFF2-40B4-BE49-F238E27FC236}">
                        <a16:creationId xmlns:a16="http://schemas.microsoft.com/office/drawing/2014/main" id="{4717D873-17DC-4C2A-ACCF-758BEA86FE60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56" name="グループ化 455">
                  <a:extLst>
                    <a:ext uri="{FF2B5EF4-FFF2-40B4-BE49-F238E27FC236}">
                      <a16:creationId xmlns:a16="http://schemas.microsoft.com/office/drawing/2014/main" id="{B93D0F14-0F3D-439D-8BAC-DA75832DF516}"/>
                    </a:ext>
                  </a:extLst>
                </p:cNvPr>
                <p:cNvGrpSpPr/>
                <p:nvPr/>
              </p:nvGrpSpPr>
              <p:grpSpPr>
                <a:xfrm>
                  <a:off x="3621245" y="489363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69" name="フリーフォーム: 図形 468">
                    <a:extLst>
                      <a:ext uri="{FF2B5EF4-FFF2-40B4-BE49-F238E27FC236}">
                        <a16:creationId xmlns:a16="http://schemas.microsoft.com/office/drawing/2014/main" id="{A3C3CF16-5B60-4838-B6C3-502C0D760AF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0" name="楕円 469">
                    <a:extLst>
                      <a:ext uri="{FF2B5EF4-FFF2-40B4-BE49-F238E27FC236}">
                        <a16:creationId xmlns:a16="http://schemas.microsoft.com/office/drawing/2014/main" id="{F82024FC-5D83-4E6E-A93F-5DC4031FF2B0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57" name="グループ化 456">
                  <a:extLst>
                    <a:ext uri="{FF2B5EF4-FFF2-40B4-BE49-F238E27FC236}">
                      <a16:creationId xmlns:a16="http://schemas.microsoft.com/office/drawing/2014/main" id="{426162AC-BB57-48A4-AA5A-B4D98FF90FA8}"/>
                    </a:ext>
                  </a:extLst>
                </p:cNvPr>
                <p:cNvGrpSpPr/>
                <p:nvPr/>
              </p:nvGrpSpPr>
              <p:grpSpPr>
                <a:xfrm rot="1578232">
                  <a:off x="3726020" y="482219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67" name="フリーフォーム: 図形 466">
                    <a:extLst>
                      <a:ext uri="{FF2B5EF4-FFF2-40B4-BE49-F238E27FC236}">
                        <a16:creationId xmlns:a16="http://schemas.microsoft.com/office/drawing/2014/main" id="{F3911289-A3BB-4968-9A99-C39606B1A75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8" name="楕円 467">
                    <a:extLst>
                      <a:ext uri="{FF2B5EF4-FFF2-40B4-BE49-F238E27FC236}">
                        <a16:creationId xmlns:a16="http://schemas.microsoft.com/office/drawing/2014/main" id="{8F217E3C-10ED-4665-80D6-745C15645FDB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58" name="グループ化 457">
                  <a:extLst>
                    <a:ext uri="{FF2B5EF4-FFF2-40B4-BE49-F238E27FC236}">
                      <a16:creationId xmlns:a16="http://schemas.microsoft.com/office/drawing/2014/main" id="{0A0AEA86-31EE-4B20-99DF-64FDF0612BE7}"/>
                    </a:ext>
                  </a:extLst>
                </p:cNvPr>
                <p:cNvGrpSpPr/>
                <p:nvPr/>
              </p:nvGrpSpPr>
              <p:grpSpPr>
                <a:xfrm>
                  <a:off x="3737690" y="493201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65" name="フリーフォーム: 図形 464">
                    <a:extLst>
                      <a:ext uri="{FF2B5EF4-FFF2-40B4-BE49-F238E27FC236}">
                        <a16:creationId xmlns:a16="http://schemas.microsoft.com/office/drawing/2014/main" id="{C9DE3362-671B-482B-A4D3-54C7F6C32D3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6" name="楕円 465">
                    <a:extLst>
                      <a:ext uri="{FF2B5EF4-FFF2-40B4-BE49-F238E27FC236}">
                        <a16:creationId xmlns:a16="http://schemas.microsoft.com/office/drawing/2014/main" id="{9B0025DD-68BC-499F-B743-D83A941FE874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59" name="グループ化 458">
                  <a:extLst>
                    <a:ext uri="{FF2B5EF4-FFF2-40B4-BE49-F238E27FC236}">
                      <a16:creationId xmlns:a16="http://schemas.microsoft.com/office/drawing/2014/main" id="{D08961C7-41DA-435F-B049-67EA36FA5FD3}"/>
                    </a:ext>
                  </a:extLst>
                </p:cNvPr>
                <p:cNvGrpSpPr/>
                <p:nvPr/>
              </p:nvGrpSpPr>
              <p:grpSpPr>
                <a:xfrm rot="20811738">
                  <a:off x="3524795" y="496282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63" name="フリーフォーム: 図形 462">
                    <a:extLst>
                      <a:ext uri="{FF2B5EF4-FFF2-40B4-BE49-F238E27FC236}">
                        <a16:creationId xmlns:a16="http://schemas.microsoft.com/office/drawing/2014/main" id="{AF29C58C-BC5A-4F7F-9502-66432809466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4" name="楕円 463">
                    <a:extLst>
                      <a:ext uri="{FF2B5EF4-FFF2-40B4-BE49-F238E27FC236}">
                        <a16:creationId xmlns:a16="http://schemas.microsoft.com/office/drawing/2014/main" id="{BE092F90-ABDB-41F5-9B74-251BBA203A6A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60" name="グループ化 459">
                  <a:extLst>
                    <a:ext uri="{FF2B5EF4-FFF2-40B4-BE49-F238E27FC236}">
                      <a16:creationId xmlns:a16="http://schemas.microsoft.com/office/drawing/2014/main" id="{5076A364-08A8-4F52-851D-B3493FB77B08}"/>
                    </a:ext>
                  </a:extLst>
                </p:cNvPr>
                <p:cNvGrpSpPr/>
                <p:nvPr/>
              </p:nvGrpSpPr>
              <p:grpSpPr>
                <a:xfrm rot="927931">
                  <a:off x="3655747" y="498174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61" name="フリーフォーム: 図形 460">
                    <a:extLst>
                      <a:ext uri="{FF2B5EF4-FFF2-40B4-BE49-F238E27FC236}">
                        <a16:creationId xmlns:a16="http://schemas.microsoft.com/office/drawing/2014/main" id="{62716F9C-954D-4A98-886A-04C3CB5B0D4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2" name="楕円 461">
                    <a:extLst>
                      <a:ext uri="{FF2B5EF4-FFF2-40B4-BE49-F238E27FC236}">
                        <a16:creationId xmlns:a16="http://schemas.microsoft.com/office/drawing/2014/main" id="{255BD31A-E7FF-4BBE-B319-F6BA24776146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46" name="グループ化 145">
                <a:extLst>
                  <a:ext uri="{FF2B5EF4-FFF2-40B4-BE49-F238E27FC236}">
                    <a16:creationId xmlns:a16="http://schemas.microsoft.com/office/drawing/2014/main" id="{178EC77C-CE1D-4503-AE43-20C148B3AF25}"/>
                  </a:ext>
                </a:extLst>
              </p:cNvPr>
              <p:cNvGrpSpPr/>
              <p:nvPr/>
            </p:nvGrpSpPr>
            <p:grpSpPr>
              <a:xfrm rot="19457451">
                <a:off x="613595" y="3723593"/>
                <a:ext cx="567062" cy="479940"/>
                <a:chOff x="3497420" y="4794278"/>
                <a:chExt cx="383688" cy="324741"/>
              </a:xfrm>
            </p:grpSpPr>
            <p:grpSp>
              <p:nvGrpSpPr>
                <p:cNvPr id="433" name="グループ化 432">
                  <a:extLst>
                    <a:ext uri="{FF2B5EF4-FFF2-40B4-BE49-F238E27FC236}">
                      <a16:creationId xmlns:a16="http://schemas.microsoft.com/office/drawing/2014/main" id="{97571DEC-4041-4198-B4BF-B31B1243DF4E}"/>
                    </a:ext>
                  </a:extLst>
                </p:cNvPr>
                <p:cNvGrpSpPr/>
                <p:nvPr/>
              </p:nvGrpSpPr>
              <p:grpSpPr>
                <a:xfrm rot="977624">
                  <a:off x="3497420" y="4846011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52" name="フリーフォーム: 図形 451">
                    <a:extLst>
                      <a:ext uri="{FF2B5EF4-FFF2-40B4-BE49-F238E27FC236}">
                        <a16:creationId xmlns:a16="http://schemas.microsoft.com/office/drawing/2014/main" id="{99B1C769-3D26-4EDC-9411-42B03244D7E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3" name="楕円 452">
                    <a:extLst>
                      <a:ext uri="{FF2B5EF4-FFF2-40B4-BE49-F238E27FC236}">
                        <a16:creationId xmlns:a16="http://schemas.microsoft.com/office/drawing/2014/main" id="{C1C92985-C83D-4918-957B-25D11D66AEAD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34" name="グループ化 433">
                  <a:extLst>
                    <a:ext uri="{FF2B5EF4-FFF2-40B4-BE49-F238E27FC236}">
                      <a16:creationId xmlns:a16="http://schemas.microsoft.com/office/drawing/2014/main" id="{E167356E-231D-426C-980C-B2818A8D6FAB}"/>
                    </a:ext>
                  </a:extLst>
                </p:cNvPr>
                <p:cNvGrpSpPr/>
                <p:nvPr/>
              </p:nvGrpSpPr>
              <p:grpSpPr>
                <a:xfrm rot="19891952">
                  <a:off x="3602520" y="479427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50" name="フリーフォーム: 図形 449">
                    <a:extLst>
                      <a:ext uri="{FF2B5EF4-FFF2-40B4-BE49-F238E27FC236}">
                        <a16:creationId xmlns:a16="http://schemas.microsoft.com/office/drawing/2014/main" id="{AA027669-B7E0-4480-A5AC-E23012BF3C9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1" name="楕円 450">
                    <a:extLst>
                      <a:ext uri="{FF2B5EF4-FFF2-40B4-BE49-F238E27FC236}">
                        <a16:creationId xmlns:a16="http://schemas.microsoft.com/office/drawing/2014/main" id="{64903167-FF8F-4A29-99AA-C63AF8E41FE6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35" name="グループ化 434">
                  <a:extLst>
                    <a:ext uri="{FF2B5EF4-FFF2-40B4-BE49-F238E27FC236}">
                      <a16:creationId xmlns:a16="http://schemas.microsoft.com/office/drawing/2014/main" id="{51BAEAE8-A853-4BC9-A48C-CCC9BFCC5F2F}"/>
                    </a:ext>
                  </a:extLst>
                </p:cNvPr>
                <p:cNvGrpSpPr/>
                <p:nvPr/>
              </p:nvGrpSpPr>
              <p:grpSpPr>
                <a:xfrm>
                  <a:off x="3621245" y="489363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48" name="フリーフォーム: 図形 447">
                    <a:extLst>
                      <a:ext uri="{FF2B5EF4-FFF2-40B4-BE49-F238E27FC236}">
                        <a16:creationId xmlns:a16="http://schemas.microsoft.com/office/drawing/2014/main" id="{DC00B398-CA02-425E-840B-0535FD37617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9" name="楕円 448">
                    <a:extLst>
                      <a:ext uri="{FF2B5EF4-FFF2-40B4-BE49-F238E27FC236}">
                        <a16:creationId xmlns:a16="http://schemas.microsoft.com/office/drawing/2014/main" id="{02C438B7-4059-488C-B066-15C5AF1193AB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36" name="グループ化 435">
                  <a:extLst>
                    <a:ext uri="{FF2B5EF4-FFF2-40B4-BE49-F238E27FC236}">
                      <a16:creationId xmlns:a16="http://schemas.microsoft.com/office/drawing/2014/main" id="{72119CF2-EA60-45C1-BB1A-2964D8CC87D8}"/>
                    </a:ext>
                  </a:extLst>
                </p:cNvPr>
                <p:cNvGrpSpPr/>
                <p:nvPr/>
              </p:nvGrpSpPr>
              <p:grpSpPr>
                <a:xfrm rot="1578232">
                  <a:off x="3726020" y="482219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46" name="フリーフォーム: 図形 445">
                    <a:extLst>
                      <a:ext uri="{FF2B5EF4-FFF2-40B4-BE49-F238E27FC236}">
                        <a16:creationId xmlns:a16="http://schemas.microsoft.com/office/drawing/2014/main" id="{615A1E94-EA66-4C17-AC5A-7B2DF7ED962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7" name="楕円 446">
                    <a:extLst>
                      <a:ext uri="{FF2B5EF4-FFF2-40B4-BE49-F238E27FC236}">
                        <a16:creationId xmlns:a16="http://schemas.microsoft.com/office/drawing/2014/main" id="{528ED9F6-4BFF-4129-9918-AC7B46C4AD91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37" name="グループ化 436">
                  <a:extLst>
                    <a:ext uri="{FF2B5EF4-FFF2-40B4-BE49-F238E27FC236}">
                      <a16:creationId xmlns:a16="http://schemas.microsoft.com/office/drawing/2014/main" id="{C3008FFA-C9FA-4D64-B390-120F8BB39DB8}"/>
                    </a:ext>
                  </a:extLst>
                </p:cNvPr>
                <p:cNvGrpSpPr/>
                <p:nvPr/>
              </p:nvGrpSpPr>
              <p:grpSpPr>
                <a:xfrm>
                  <a:off x="3737690" y="493201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44" name="フリーフォーム: 図形 443">
                    <a:extLst>
                      <a:ext uri="{FF2B5EF4-FFF2-40B4-BE49-F238E27FC236}">
                        <a16:creationId xmlns:a16="http://schemas.microsoft.com/office/drawing/2014/main" id="{027FD5B1-C601-4BF8-983F-8CB32D5CB9B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5" name="楕円 444">
                    <a:extLst>
                      <a:ext uri="{FF2B5EF4-FFF2-40B4-BE49-F238E27FC236}">
                        <a16:creationId xmlns:a16="http://schemas.microsoft.com/office/drawing/2014/main" id="{9C355E66-D5BF-4129-A644-42747BBE2C82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38" name="グループ化 437">
                  <a:extLst>
                    <a:ext uri="{FF2B5EF4-FFF2-40B4-BE49-F238E27FC236}">
                      <a16:creationId xmlns:a16="http://schemas.microsoft.com/office/drawing/2014/main" id="{DE89C392-B982-4336-AE9A-5E49A0BEA734}"/>
                    </a:ext>
                  </a:extLst>
                </p:cNvPr>
                <p:cNvGrpSpPr/>
                <p:nvPr/>
              </p:nvGrpSpPr>
              <p:grpSpPr>
                <a:xfrm rot="20811738">
                  <a:off x="3524795" y="496282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42" name="フリーフォーム: 図形 441">
                    <a:extLst>
                      <a:ext uri="{FF2B5EF4-FFF2-40B4-BE49-F238E27FC236}">
                        <a16:creationId xmlns:a16="http://schemas.microsoft.com/office/drawing/2014/main" id="{FF5DB669-7E0C-4987-AC3E-7F08791FD9D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3" name="楕円 442">
                    <a:extLst>
                      <a:ext uri="{FF2B5EF4-FFF2-40B4-BE49-F238E27FC236}">
                        <a16:creationId xmlns:a16="http://schemas.microsoft.com/office/drawing/2014/main" id="{3D2CF25D-134F-4DA2-AC38-23D96BE7EE0C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39" name="グループ化 438">
                  <a:extLst>
                    <a:ext uri="{FF2B5EF4-FFF2-40B4-BE49-F238E27FC236}">
                      <a16:creationId xmlns:a16="http://schemas.microsoft.com/office/drawing/2014/main" id="{8CE4BD79-5530-40F3-8AA6-364BE5C29A2D}"/>
                    </a:ext>
                  </a:extLst>
                </p:cNvPr>
                <p:cNvGrpSpPr/>
                <p:nvPr/>
              </p:nvGrpSpPr>
              <p:grpSpPr>
                <a:xfrm rot="927931">
                  <a:off x="3655747" y="498174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40" name="フリーフォーム: 図形 439">
                    <a:extLst>
                      <a:ext uri="{FF2B5EF4-FFF2-40B4-BE49-F238E27FC236}">
                        <a16:creationId xmlns:a16="http://schemas.microsoft.com/office/drawing/2014/main" id="{C05F40CF-7898-4461-B664-F68A1B4BF3D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1" name="楕円 440">
                    <a:extLst>
                      <a:ext uri="{FF2B5EF4-FFF2-40B4-BE49-F238E27FC236}">
                        <a16:creationId xmlns:a16="http://schemas.microsoft.com/office/drawing/2014/main" id="{EBF467DC-F96E-4026-9507-9716F5AFE4E6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7A516366-0C84-4815-B431-BA836F12E702}"/>
                  </a:ext>
                </a:extLst>
              </p:cNvPr>
              <p:cNvGrpSpPr/>
              <p:nvPr/>
            </p:nvGrpSpPr>
            <p:grpSpPr>
              <a:xfrm rot="19457451">
                <a:off x="772344" y="3082244"/>
                <a:ext cx="567062" cy="479940"/>
                <a:chOff x="3497420" y="4794278"/>
                <a:chExt cx="383688" cy="324741"/>
              </a:xfrm>
            </p:grpSpPr>
            <p:grpSp>
              <p:nvGrpSpPr>
                <p:cNvPr id="412" name="グループ化 411">
                  <a:extLst>
                    <a:ext uri="{FF2B5EF4-FFF2-40B4-BE49-F238E27FC236}">
                      <a16:creationId xmlns:a16="http://schemas.microsoft.com/office/drawing/2014/main" id="{CC5169D7-C7DB-4792-8806-2FB0F104C9AE}"/>
                    </a:ext>
                  </a:extLst>
                </p:cNvPr>
                <p:cNvGrpSpPr/>
                <p:nvPr/>
              </p:nvGrpSpPr>
              <p:grpSpPr>
                <a:xfrm rot="977624">
                  <a:off x="3497420" y="4846011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31" name="フリーフォーム: 図形 430">
                    <a:extLst>
                      <a:ext uri="{FF2B5EF4-FFF2-40B4-BE49-F238E27FC236}">
                        <a16:creationId xmlns:a16="http://schemas.microsoft.com/office/drawing/2014/main" id="{AB214142-DC00-49A1-9D37-3DC776ED966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2" name="楕円 431">
                    <a:extLst>
                      <a:ext uri="{FF2B5EF4-FFF2-40B4-BE49-F238E27FC236}">
                        <a16:creationId xmlns:a16="http://schemas.microsoft.com/office/drawing/2014/main" id="{5E36921B-923F-449A-A034-DBB337DA59CA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13" name="グループ化 412">
                  <a:extLst>
                    <a:ext uri="{FF2B5EF4-FFF2-40B4-BE49-F238E27FC236}">
                      <a16:creationId xmlns:a16="http://schemas.microsoft.com/office/drawing/2014/main" id="{E17142D2-8165-4ABB-A154-9A163C2A4DE8}"/>
                    </a:ext>
                  </a:extLst>
                </p:cNvPr>
                <p:cNvGrpSpPr/>
                <p:nvPr/>
              </p:nvGrpSpPr>
              <p:grpSpPr>
                <a:xfrm rot="19891952">
                  <a:off x="3602520" y="479427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29" name="フリーフォーム: 図形 428">
                    <a:extLst>
                      <a:ext uri="{FF2B5EF4-FFF2-40B4-BE49-F238E27FC236}">
                        <a16:creationId xmlns:a16="http://schemas.microsoft.com/office/drawing/2014/main" id="{0893D401-91FF-41A8-91A9-DD33FE6F43C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0" name="楕円 429">
                    <a:extLst>
                      <a:ext uri="{FF2B5EF4-FFF2-40B4-BE49-F238E27FC236}">
                        <a16:creationId xmlns:a16="http://schemas.microsoft.com/office/drawing/2014/main" id="{43DB0FE5-2675-4934-B91A-7EFA2DA5CECC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14" name="グループ化 413">
                  <a:extLst>
                    <a:ext uri="{FF2B5EF4-FFF2-40B4-BE49-F238E27FC236}">
                      <a16:creationId xmlns:a16="http://schemas.microsoft.com/office/drawing/2014/main" id="{03C5C63B-6CE3-40E6-B10A-F504320CC979}"/>
                    </a:ext>
                  </a:extLst>
                </p:cNvPr>
                <p:cNvGrpSpPr/>
                <p:nvPr/>
              </p:nvGrpSpPr>
              <p:grpSpPr>
                <a:xfrm>
                  <a:off x="3621245" y="489363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27" name="フリーフォーム: 図形 426">
                    <a:extLst>
                      <a:ext uri="{FF2B5EF4-FFF2-40B4-BE49-F238E27FC236}">
                        <a16:creationId xmlns:a16="http://schemas.microsoft.com/office/drawing/2014/main" id="{1FEA8E34-F498-4695-867C-019C297856E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8" name="楕円 427">
                    <a:extLst>
                      <a:ext uri="{FF2B5EF4-FFF2-40B4-BE49-F238E27FC236}">
                        <a16:creationId xmlns:a16="http://schemas.microsoft.com/office/drawing/2014/main" id="{95D27503-2130-49F4-94FE-9392D76F5FA9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15" name="グループ化 414">
                  <a:extLst>
                    <a:ext uri="{FF2B5EF4-FFF2-40B4-BE49-F238E27FC236}">
                      <a16:creationId xmlns:a16="http://schemas.microsoft.com/office/drawing/2014/main" id="{E56ADFC3-9D4D-45C8-B38E-9767068BDEA4}"/>
                    </a:ext>
                  </a:extLst>
                </p:cNvPr>
                <p:cNvGrpSpPr/>
                <p:nvPr/>
              </p:nvGrpSpPr>
              <p:grpSpPr>
                <a:xfrm rot="1578232">
                  <a:off x="3726020" y="482219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25" name="フリーフォーム: 図形 424">
                    <a:extLst>
                      <a:ext uri="{FF2B5EF4-FFF2-40B4-BE49-F238E27FC236}">
                        <a16:creationId xmlns:a16="http://schemas.microsoft.com/office/drawing/2014/main" id="{078AA3F1-285A-4C66-8139-F04F7955DA5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6" name="楕円 425">
                    <a:extLst>
                      <a:ext uri="{FF2B5EF4-FFF2-40B4-BE49-F238E27FC236}">
                        <a16:creationId xmlns:a16="http://schemas.microsoft.com/office/drawing/2014/main" id="{B96720FD-510B-4A89-BF2B-3568DB03A583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16" name="グループ化 415">
                  <a:extLst>
                    <a:ext uri="{FF2B5EF4-FFF2-40B4-BE49-F238E27FC236}">
                      <a16:creationId xmlns:a16="http://schemas.microsoft.com/office/drawing/2014/main" id="{4503BAB0-EFD8-4467-9BB6-9286B1A4453D}"/>
                    </a:ext>
                  </a:extLst>
                </p:cNvPr>
                <p:cNvGrpSpPr/>
                <p:nvPr/>
              </p:nvGrpSpPr>
              <p:grpSpPr>
                <a:xfrm>
                  <a:off x="3737690" y="493201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23" name="フリーフォーム: 図形 422">
                    <a:extLst>
                      <a:ext uri="{FF2B5EF4-FFF2-40B4-BE49-F238E27FC236}">
                        <a16:creationId xmlns:a16="http://schemas.microsoft.com/office/drawing/2014/main" id="{27650AD7-F558-47CD-B2B3-287CA346B07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4" name="楕円 423">
                    <a:extLst>
                      <a:ext uri="{FF2B5EF4-FFF2-40B4-BE49-F238E27FC236}">
                        <a16:creationId xmlns:a16="http://schemas.microsoft.com/office/drawing/2014/main" id="{580B0F17-2C2B-437B-BE4D-926856E90842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17" name="グループ化 416">
                  <a:extLst>
                    <a:ext uri="{FF2B5EF4-FFF2-40B4-BE49-F238E27FC236}">
                      <a16:creationId xmlns:a16="http://schemas.microsoft.com/office/drawing/2014/main" id="{8C532B5F-A4A4-404A-B975-B7E2E3825B7A}"/>
                    </a:ext>
                  </a:extLst>
                </p:cNvPr>
                <p:cNvGrpSpPr/>
                <p:nvPr/>
              </p:nvGrpSpPr>
              <p:grpSpPr>
                <a:xfrm rot="20811738">
                  <a:off x="3524795" y="496282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21" name="フリーフォーム: 図形 420">
                    <a:extLst>
                      <a:ext uri="{FF2B5EF4-FFF2-40B4-BE49-F238E27FC236}">
                        <a16:creationId xmlns:a16="http://schemas.microsoft.com/office/drawing/2014/main" id="{E7C5A560-7D2F-441E-BFE3-DDE6051F5C8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2" name="楕円 421">
                    <a:extLst>
                      <a:ext uri="{FF2B5EF4-FFF2-40B4-BE49-F238E27FC236}">
                        <a16:creationId xmlns:a16="http://schemas.microsoft.com/office/drawing/2014/main" id="{21CDA5F6-71E3-44B4-8DEF-73622C725F15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18" name="グループ化 417">
                  <a:extLst>
                    <a:ext uri="{FF2B5EF4-FFF2-40B4-BE49-F238E27FC236}">
                      <a16:creationId xmlns:a16="http://schemas.microsoft.com/office/drawing/2014/main" id="{4CA627C1-6D78-43D8-8CF1-CD150759E0A9}"/>
                    </a:ext>
                  </a:extLst>
                </p:cNvPr>
                <p:cNvGrpSpPr/>
                <p:nvPr/>
              </p:nvGrpSpPr>
              <p:grpSpPr>
                <a:xfrm rot="927931">
                  <a:off x="3655747" y="498174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19" name="フリーフォーム: 図形 418">
                    <a:extLst>
                      <a:ext uri="{FF2B5EF4-FFF2-40B4-BE49-F238E27FC236}">
                        <a16:creationId xmlns:a16="http://schemas.microsoft.com/office/drawing/2014/main" id="{402A8604-5A73-4152-9D38-0061E1449D5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0" name="楕円 419">
                    <a:extLst>
                      <a:ext uri="{FF2B5EF4-FFF2-40B4-BE49-F238E27FC236}">
                        <a16:creationId xmlns:a16="http://schemas.microsoft.com/office/drawing/2014/main" id="{5F602B63-A8F0-4BFF-8AD9-F45DC81CC78A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0F1BCDDE-6C30-4C1A-A9DE-03835ACD1D54}"/>
                  </a:ext>
                </a:extLst>
              </p:cNvPr>
              <p:cNvGrpSpPr/>
              <p:nvPr/>
            </p:nvGrpSpPr>
            <p:grpSpPr>
              <a:xfrm rot="19457451">
                <a:off x="2213793" y="3260044"/>
                <a:ext cx="567062" cy="479940"/>
                <a:chOff x="3497420" y="4794278"/>
                <a:chExt cx="383688" cy="324741"/>
              </a:xfrm>
            </p:grpSpPr>
            <p:grpSp>
              <p:nvGrpSpPr>
                <p:cNvPr id="391" name="グループ化 390">
                  <a:extLst>
                    <a:ext uri="{FF2B5EF4-FFF2-40B4-BE49-F238E27FC236}">
                      <a16:creationId xmlns:a16="http://schemas.microsoft.com/office/drawing/2014/main" id="{36D3C0EA-873E-49F4-BBAA-BF670980492A}"/>
                    </a:ext>
                  </a:extLst>
                </p:cNvPr>
                <p:cNvGrpSpPr/>
                <p:nvPr/>
              </p:nvGrpSpPr>
              <p:grpSpPr>
                <a:xfrm rot="977624">
                  <a:off x="3497420" y="4846011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10" name="フリーフォーム: 図形 409">
                    <a:extLst>
                      <a:ext uri="{FF2B5EF4-FFF2-40B4-BE49-F238E27FC236}">
                        <a16:creationId xmlns:a16="http://schemas.microsoft.com/office/drawing/2014/main" id="{0FB967C8-525E-4C3C-8FC8-33A1EBECCFA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1" name="楕円 410">
                    <a:extLst>
                      <a:ext uri="{FF2B5EF4-FFF2-40B4-BE49-F238E27FC236}">
                        <a16:creationId xmlns:a16="http://schemas.microsoft.com/office/drawing/2014/main" id="{BA9AD280-C044-48AA-8BB0-6510E638803F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92" name="グループ化 391">
                  <a:extLst>
                    <a:ext uri="{FF2B5EF4-FFF2-40B4-BE49-F238E27FC236}">
                      <a16:creationId xmlns:a16="http://schemas.microsoft.com/office/drawing/2014/main" id="{4D2FD060-07AF-4DFA-9E88-F262F0EE0269}"/>
                    </a:ext>
                  </a:extLst>
                </p:cNvPr>
                <p:cNvGrpSpPr/>
                <p:nvPr/>
              </p:nvGrpSpPr>
              <p:grpSpPr>
                <a:xfrm rot="19891952">
                  <a:off x="3602520" y="479427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08" name="フリーフォーム: 図形 407">
                    <a:extLst>
                      <a:ext uri="{FF2B5EF4-FFF2-40B4-BE49-F238E27FC236}">
                        <a16:creationId xmlns:a16="http://schemas.microsoft.com/office/drawing/2014/main" id="{B48A2778-BDB6-478B-9ABB-84A1DD4E8DE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9" name="楕円 408">
                    <a:extLst>
                      <a:ext uri="{FF2B5EF4-FFF2-40B4-BE49-F238E27FC236}">
                        <a16:creationId xmlns:a16="http://schemas.microsoft.com/office/drawing/2014/main" id="{03A64404-7327-4503-97D1-60FDD6D9F39C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93" name="グループ化 392">
                  <a:extLst>
                    <a:ext uri="{FF2B5EF4-FFF2-40B4-BE49-F238E27FC236}">
                      <a16:creationId xmlns:a16="http://schemas.microsoft.com/office/drawing/2014/main" id="{666D1430-6395-4543-9EF5-259E398ADBC0}"/>
                    </a:ext>
                  </a:extLst>
                </p:cNvPr>
                <p:cNvGrpSpPr/>
                <p:nvPr/>
              </p:nvGrpSpPr>
              <p:grpSpPr>
                <a:xfrm>
                  <a:off x="3621245" y="489363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06" name="フリーフォーム: 図形 405">
                    <a:extLst>
                      <a:ext uri="{FF2B5EF4-FFF2-40B4-BE49-F238E27FC236}">
                        <a16:creationId xmlns:a16="http://schemas.microsoft.com/office/drawing/2014/main" id="{BDAE607A-126E-4499-9281-25EE81E8E5C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7" name="楕円 406">
                    <a:extLst>
                      <a:ext uri="{FF2B5EF4-FFF2-40B4-BE49-F238E27FC236}">
                        <a16:creationId xmlns:a16="http://schemas.microsoft.com/office/drawing/2014/main" id="{FB0C8A58-5933-4E1A-8654-9FB5910C5C37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94" name="グループ化 393">
                  <a:extLst>
                    <a:ext uri="{FF2B5EF4-FFF2-40B4-BE49-F238E27FC236}">
                      <a16:creationId xmlns:a16="http://schemas.microsoft.com/office/drawing/2014/main" id="{CF54F3E2-956C-4BC3-8F96-E67A01DE09C0}"/>
                    </a:ext>
                  </a:extLst>
                </p:cNvPr>
                <p:cNvGrpSpPr/>
                <p:nvPr/>
              </p:nvGrpSpPr>
              <p:grpSpPr>
                <a:xfrm rot="1578232">
                  <a:off x="3726020" y="482219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04" name="フリーフォーム: 図形 403">
                    <a:extLst>
                      <a:ext uri="{FF2B5EF4-FFF2-40B4-BE49-F238E27FC236}">
                        <a16:creationId xmlns:a16="http://schemas.microsoft.com/office/drawing/2014/main" id="{F9B5C09D-97F7-4008-9B3C-A170384DA41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5" name="楕円 404">
                    <a:extLst>
                      <a:ext uri="{FF2B5EF4-FFF2-40B4-BE49-F238E27FC236}">
                        <a16:creationId xmlns:a16="http://schemas.microsoft.com/office/drawing/2014/main" id="{A21ECD3E-CCE2-4A35-9573-4E7CDCC1A74A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95" name="グループ化 394">
                  <a:extLst>
                    <a:ext uri="{FF2B5EF4-FFF2-40B4-BE49-F238E27FC236}">
                      <a16:creationId xmlns:a16="http://schemas.microsoft.com/office/drawing/2014/main" id="{788E0266-10BD-465D-A5D2-528E823AE0F7}"/>
                    </a:ext>
                  </a:extLst>
                </p:cNvPr>
                <p:cNvGrpSpPr/>
                <p:nvPr/>
              </p:nvGrpSpPr>
              <p:grpSpPr>
                <a:xfrm>
                  <a:off x="3737690" y="493201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02" name="フリーフォーム: 図形 401">
                    <a:extLst>
                      <a:ext uri="{FF2B5EF4-FFF2-40B4-BE49-F238E27FC236}">
                        <a16:creationId xmlns:a16="http://schemas.microsoft.com/office/drawing/2014/main" id="{4ACC58CF-C225-4FE8-A7B6-CFBEC998694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3" name="楕円 402">
                    <a:extLst>
                      <a:ext uri="{FF2B5EF4-FFF2-40B4-BE49-F238E27FC236}">
                        <a16:creationId xmlns:a16="http://schemas.microsoft.com/office/drawing/2014/main" id="{E834A168-909B-4376-9416-859DAB197E30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96" name="グループ化 395">
                  <a:extLst>
                    <a:ext uri="{FF2B5EF4-FFF2-40B4-BE49-F238E27FC236}">
                      <a16:creationId xmlns:a16="http://schemas.microsoft.com/office/drawing/2014/main" id="{972782F5-D576-4889-A804-F4FB84CC8408}"/>
                    </a:ext>
                  </a:extLst>
                </p:cNvPr>
                <p:cNvGrpSpPr/>
                <p:nvPr/>
              </p:nvGrpSpPr>
              <p:grpSpPr>
                <a:xfrm rot="20811738">
                  <a:off x="3524795" y="496282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00" name="フリーフォーム: 図形 399">
                    <a:extLst>
                      <a:ext uri="{FF2B5EF4-FFF2-40B4-BE49-F238E27FC236}">
                        <a16:creationId xmlns:a16="http://schemas.microsoft.com/office/drawing/2014/main" id="{4F2F1206-B5C5-4BA6-9F00-3CFF07E9A78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1" name="楕円 400">
                    <a:extLst>
                      <a:ext uri="{FF2B5EF4-FFF2-40B4-BE49-F238E27FC236}">
                        <a16:creationId xmlns:a16="http://schemas.microsoft.com/office/drawing/2014/main" id="{9E115F4D-2394-45C8-93FC-499B6F742749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97" name="グループ化 396">
                  <a:extLst>
                    <a:ext uri="{FF2B5EF4-FFF2-40B4-BE49-F238E27FC236}">
                      <a16:creationId xmlns:a16="http://schemas.microsoft.com/office/drawing/2014/main" id="{B3FD73DF-9C0C-4D39-95AB-AA69A9E2C4C9}"/>
                    </a:ext>
                  </a:extLst>
                </p:cNvPr>
                <p:cNvGrpSpPr/>
                <p:nvPr/>
              </p:nvGrpSpPr>
              <p:grpSpPr>
                <a:xfrm rot="927931">
                  <a:off x="3655747" y="498174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398" name="フリーフォーム: 図形 397">
                    <a:extLst>
                      <a:ext uri="{FF2B5EF4-FFF2-40B4-BE49-F238E27FC236}">
                        <a16:creationId xmlns:a16="http://schemas.microsoft.com/office/drawing/2014/main" id="{48C2EAC2-0B91-40FF-98C3-91FBA6C00B8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9" name="楕円 398">
                    <a:extLst>
                      <a:ext uri="{FF2B5EF4-FFF2-40B4-BE49-F238E27FC236}">
                        <a16:creationId xmlns:a16="http://schemas.microsoft.com/office/drawing/2014/main" id="{9C9F811B-28A4-4785-BCF4-747AC1F44EDA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816A5D29-5CFD-4DA2-99E5-71DE9EFF8156}"/>
                  </a:ext>
                </a:extLst>
              </p:cNvPr>
              <p:cNvGrpSpPr/>
              <p:nvPr/>
            </p:nvGrpSpPr>
            <p:grpSpPr>
              <a:xfrm rot="19457451">
                <a:off x="1204144" y="3742644"/>
                <a:ext cx="567062" cy="479940"/>
                <a:chOff x="3497420" y="4794278"/>
                <a:chExt cx="383688" cy="324741"/>
              </a:xfrm>
            </p:grpSpPr>
            <p:grpSp>
              <p:nvGrpSpPr>
                <p:cNvPr id="370" name="グループ化 369">
                  <a:extLst>
                    <a:ext uri="{FF2B5EF4-FFF2-40B4-BE49-F238E27FC236}">
                      <a16:creationId xmlns:a16="http://schemas.microsoft.com/office/drawing/2014/main" id="{F82A0EBC-2F99-472B-AE69-028F3311242C}"/>
                    </a:ext>
                  </a:extLst>
                </p:cNvPr>
                <p:cNvGrpSpPr/>
                <p:nvPr/>
              </p:nvGrpSpPr>
              <p:grpSpPr>
                <a:xfrm rot="977624">
                  <a:off x="3497420" y="4846011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389" name="フリーフォーム: 図形 388">
                    <a:extLst>
                      <a:ext uri="{FF2B5EF4-FFF2-40B4-BE49-F238E27FC236}">
                        <a16:creationId xmlns:a16="http://schemas.microsoft.com/office/drawing/2014/main" id="{70DE6BD6-EC68-47DA-9960-55E7630DE38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0" name="楕円 389">
                    <a:extLst>
                      <a:ext uri="{FF2B5EF4-FFF2-40B4-BE49-F238E27FC236}">
                        <a16:creationId xmlns:a16="http://schemas.microsoft.com/office/drawing/2014/main" id="{41B1FB07-E45C-4654-9E95-FBD9B07939BE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71" name="グループ化 370">
                  <a:extLst>
                    <a:ext uri="{FF2B5EF4-FFF2-40B4-BE49-F238E27FC236}">
                      <a16:creationId xmlns:a16="http://schemas.microsoft.com/office/drawing/2014/main" id="{A7141BA4-9335-48B0-A01B-FD6431A039C7}"/>
                    </a:ext>
                  </a:extLst>
                </p:cNvPr>
                <p:cNvGrpSpPr/>
                <p:nvPr/>
              </p:nvGrpSpPr>
              <p:grpSpPr>
                <a:xfrm rot="19891952">
                  <a:off x="3602520" y="479427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387" name="フリーフォーム: 図形 386">
                    <a:extLst>
                      <a:ext uri="{FF2B5EF4-FFF2-40B4-BE49-F238E27FC236}">
                        <a16:creationId xmlns:a16="http://schemas.microsoft.com/office/drawing/2014/main" id="{54DDBAFE-97EB-44E6-B23A-679055AECB5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8" name="楕円 387">
                    <a:extLst>
                      <a:ext uri="{FF2B5EF4-FFF2-40B4-BE49-F238E27FC236}">
                        <a16:creationId xmlns:a16="http://schemas.microsoft.com/office/drawing/2014/main" id="{B8F32019-74EC-4F55-AAD6-CB4F8DDCAB91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72" name="グループ化 371">
                  <a:extLst>
                    <a:ext uri="{FF2B5EF4-FFF2-40B4-BE49-F238E27FC236}">
                      <a16:creationId xmlns:a16="http://schemas.microsoft.com/office/drawing/2014/main" id="{E760E6E8-92F6-46CC-BB2A-A050C3636918}"/>
                    </a:ext>
                  </a:extLst>
                </p:cNvPr>
                <p:cNvGrpSpPr/>
                <p:nvPr/>
              </p:nvGrpSpPr>
              <p:grpSpPr>
                <a:xfrm>
                  <a:off x="3621245" y="489363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385" name="フリーフォーム: 図形 384">
                    <a:extLst>
                      <a:ext uri="{FF2B5EF4-FFF2-40B4-BE49-F238E27FC236}">
                        <a16:creationId xmlns:a16="http://schemas.microsoft.com/office/drawing/2014/main" id="{9F1A2CD6-E6F8-4994-A858-C7345709E89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6" name="楕円 385">
                    <a:extLst>
                      <a:ext uri="{FF2B5EF4-FFF2-40B4-BE49-F238E27FC236}">
                        <a16:creationId xmlns:a16="http://schemas.microsoft.com/office/drawing/2014/main" id="{C13A6253-A7C8-40A1-8901-DBF9F2C13BDB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73" name="グループ化 372">
                  <a:extLst>
                    <a:ext uri="{FF2B5EF4-FFF2-40B4-BE49-F238E27FC236}">
                      <a16:creationId xmlns:a16="http://schemas.microsoft.com/office/drawing/2014/main" id="{938F10B2-7C56-4E6E-B46C-2C45B319B9CD}"/>
                    </a:ext>
                  </a:extLst>
                </p:cNvPr>
                <p:cNvGrpSpPr/>
                <p:nvPr/>
              </p:nvGrpSpPr>
              <p:grpSpPr>
                <a:xfrm rot="1578232">
                  <a:off x="3726020" y="482219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383" name="フリーフォーム: 図形 382">
                    <a:extLst>
                      <a:ext uri="{FF2B5EF4-FFF2-40B4-BE49-F238E27FC236}">
                        <a16:creationId xmlns:a16="http://schemas.microsoft.com/office/drawing/2014/main" id="{3EA67B8C-2E1F-4D09-B89D-38FBABF6A50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4" name="楕円 383">
                    <a:extLst>
                      <a:ext uri="{FF2B5EF4-FFF2-40B4-BE49-F238E27FC236}">
                        <a16:creationId xmlns:a16="http://schemas.microsoft.com/office/drawing/2014/main" id="{07ED99BC-F5E3-45AF-B4C2-5C9229A25CE6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74" name="グループ化 373">
                  <a:extLst>
                    <a:ext uri="{FF2B5EF4-FFF2-40B4-BE49-F238E27FC236}">
                      <a16:creationId xmlns:a16="http://schemas.microsoft.com/office/drawing/2014/main" id="{5E6A4BC8-B141-4B5C-A648-6C40EFC09E0D}"/>
                    </a:ext>
                  </a:extLst>
                </p:cNvPr>
                <p:cNvGrpSpPr/>
                <p:nvPr/>
              </p:nvGrpSpPr>
              <p:grpSpPr>
                <a:xfrm>
                  <a:off x="3737690" y="493201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381" name="フリーフォーム: 図形 380">
                    <a:extLst>
                      <a:ext uri="{FF2B5EF4-FFF2-40B4-BE49-F238E27FC236}">
                        <a16:creationId xmlns:a16="http://schemas.microsoft.com/office/drawing/2014/main" id="{652B3EB3-6804-4D63-A1FC-F664D2195C3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2" name="楕円 381">
                    <a:extLst>
                      <a:ext uri="{FF2B5EF4-FFF2-40B4-BE49-F238E27FC236}">
                        <a16:creationId xmlns:a16="http://schemas.microsoft.com/office/drawing/2014/main" id="{F4D1B7A8-AFC9-46F6-A489-93C7F4DC3D64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75" name="グループ化 374">
                  <a:extLst>
                    <a:ext uri="{FF2B5EF4-FFF2-40B4-BE49-F238E27FC236}">
                      <a16:creationId xmlns:a16="http://schemas.microsoft.com/office/drawing/2014/main" id="{568EF2D6-41E7-44F3-B053-DD911152E18B}"/>
                    </a:ext>
                  </a:extLst>
                </p:cNvPr>
                <p:cNvGrpSpPr/>
                <p:nvPr/>
              </p:nvGrpSpPr>
              <p:grpSpPr>
                <a:xfrm rot="20811738">
                  <a:off x="3524795" y="496282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379" name="フリーフォーム: 図形 378">
                    <a:extLst>
                      <a:ext uri="{FF2B5EF4-FFF2-40B4-BE49-F238E27FC236}">
                        <a16:creationId xmlns:a16="http://schemas.microsoft.com/office/drawing/2014/main" id="{3134BF8F-8D3E-4D04-923A-45067D24482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0" name="楕円 379">
                    <a:extLst>
                      <a:ext uri="{FF2B5EF4-FFF2-40B4-BE49-F238E27FC236}">
                        <a16:creationId xmlns:a16="http://schemas.microsoft.com/office/drawing/2014/main" id="{171BC188-2572-46DF-B385-8831D42D88C8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76" name="グループ化 375">
                  <a:extLst>
                    <a:ext uri="{FF2B5EF4-FFF2-40B4-BE49-F238E27FC236}">
                      <a16:creationId xmlns:a16="http://schemas.microsoft.com/office/drawing/2014/main" id="{F482D0CA-24DA-4F45-92D3-BE0593247B15}"/>
                    </a:ext>
                  </a:extLst>
                </p:cNvPr>
                <p:cNvGrpSpPr/>
                <p:nvPr/>
              </p:nvGrpSpPr>
              <p:grpSpPr>
                <a:xfrm rot="927931">
                  <a:off x="3655747" y="498174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377" name="フリーフォーム: 図形 376">
                    <a:extLst>
                      <a:ext uri="{FF2B5EF4-FFF2-40B4-BE49-F238E27FC236}">
                        <a16:creationId xmlns:a16="http://schemas.microsoft.com/office/drawing/2014/main" id="{D7E748AB-3640-4A6B-8D60-A3B46AC7BB6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8" name="楕円 377">
                    <a:extLst>
                      <a:ext uri="{FF2B5EF4-FFF2-40B4-BE49-F238E27FC236}">
                        <a16:creationId xmlns:a16="http://schemas.microsoft.com/office/drawing/2014/main" id="{215FB6A8-1086-438B-875D-282F7B93094C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0464E0EB-3140-4051-A3F0-EA79482E4693}"/>
                  </a:ext>
                </a:extLst>
              </p:cNvPr>
              <p:cNvGrpSpPr/>
              <p:nvPr/>
            </p:nvGrpSpPr>
            <p:grpSpPr>
              <a:xfrm rot="19457451">
                <a:off x="848544" y="3431493"/>
                <a:ext cx="567062" cy="479940"/>
                <a:chOff x="3497420" y="4794278"/>
                <a:chExt cx="383688" cy="324741"/>
              </a:xfrm>
            </p:grpSpPr>
            <p:grpSp>
              <p:nvGrpSpPr>
                <p:cNvPr id="349" name="グループ化 348">
                  <a:extLst>
                    <a:ext uri="{FF2B5EF4-FFF2-40B4-BE49-F238E27FC236}">
                      <a16:creationId xmlns:a16="http://schemas.microsoft.com/office/drawing/2014/main" id="{175AB6F1-604E-4854-ABD2-5A19FCF72A63}"/>
                    </a:ext>
                  </a:extLst>
                </p:cNvPr>
                <p:cNvGrpSpPr/>
                <p:nvPr/>
              </p:nvGrpSpPr>
              <p:grpSpPr>
                <a:xfrm rot="977624">
                  <a:off x="3497420" y="4846011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368" name="フリーフォーム: 図形 367">
                    <a:extLst>
                      <a:ext uri="{FF2B5EF4-FFF2-40B4-BE49-F238E27FC236}">
                        <a16:creationId xmlns:a16="http://schemas.microsoft.com/office/drawing/2014/main" id="{7656711D-AB65-4C2A-8816-E1B6650C38E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9" name="楕円 368">
                    <a:extLst>
                      <a:ext uri="{FF2B5EF4-FFF2-40B4-BE49-F238E27FC236}">
                        <a16:creationId xmlns:a16="http://schemas.microsoft.com/office/drawing/2014/main" id="{33D876D7-83ED-4A4C-8F3E-9985BA76FFD4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50" name="グループ化 349">
                  <a:extLst>
                    <a:ext uri="{FF2B5EF4-FFF2-40B4-BE49-F238E27FC236}">
                      <a16:creationId xmlns:a16="http://schemas.microsoft.com/office/drawing/2014/main" id="{BE17412E-6117-4E97-BCF6-9C9AACEC7119}"/>
                    </a:ext>
                  </a:extLst>
                </p:cNvPr>
                <p:cNvGrpSpPr/>
                <p:nvPr/>
              </p:nvGrpSpPr>
              <p:grpSpPr>
                <a:xfrm rot="19891952">
                  <a:off x="3602520" y="479427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366" name="フリーフォーム: 図形 365">
                    <a:extLst>
                      <a:ext uri="{FF2B5EF4-FFF2-40B4-BE49-F238E27FC236}">
                        <a16:creationId xmlns:a16="http://schemas.microsoft.com/office/drawing/2014/main" id="{8D3DF140-C922-4DA0-A246-472C31E776E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7" name="楕円 366">
                    <a:extLst>
                      <a:ext uri="{FF2B5EF4-FFF2-40B4-BE49-F238E27FC236}">
                        <a16:creationId xmlns:a16="http://schemas.microsoft.com/office/drawing/2014/main" id="{40C150D4-49D6-4E5A-9B26-1C7D797A1FDF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51" name="グループ化 350">
                  <a:extLst>
                    <a:ext uri="{FF2B5EF4-FFF2-40B4-BE49-F238E27FC236}">
                      <a16:creationId xmlns:a16="http://schemas.microsoft.com/office/drawing/2014/main" id="{AF9DFC35-7812-4591-A33C-AE8413D63A7C}"/>
                    </a:ext>
                  </a:extLst>
                </p:cNvPr>
                <p:cNvGrpSpPr/>
                <p:nvPr/>
              </p:nvGrpSpPr>
              <p:grpSpPr>
                <a:xfrm>
                  <a:off x="3621245" y="489363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364" name="フリーフォーム: 図形 363">
                    <a:extLst>
                      <a:ext uri="{FF2B5EF4-FFF2-40B4-BE49-F238E27FC236}">
                        <a16:creationId xmlns:a16="http://schemas.microsoft.com/office/drawing/2014/main" id="{42B1BA11-EF8A-4AFE-883D-350F896FCF4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5" name="楕円 364">
                    <a:extLst>
                      <a:ext uri="{FF2B5EF4-FFF2-40B4-BE49-F238E27FC236}">
                        <a16:creationId xmlns:a16="http://schemas.microsoft.com/office/drawing/2014/main" id="{0AB39B2D-8148-4264-A2CC-9FA54494E653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52" name="グループ化 351">
                  <a:extLst>
                    <a:ext uri="{FF2B5EF4-FFF2-40B4-BE49-F238E27FC236}">
                      <a16:creationId xmlns:a16="http://schemas.microsoft.com/office/drawing/2014/main" id="{B389BDF1-79CB-4CAC-9FEF-A67DD572E5DB}"/>
                    </a:ext>
                  </a:extLst>
                </p:cNvPr>
                <p:cNvGrpSpPr/>
                <p:nvPr/>
              </p:nvGrpSpPr>
              <p:grpSpPr>
                <a:xfrm rot="1578232">
                  <a:off x="3726020" y="482219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362" name="フリーフォーム: 図形 361">
                    <a:extLst>
                      <a:ext uri="{FF2B5EF4-FFF2-40B4-BE49-F238E27FC236}">
                        <a16:creationId xmlns:a16="http://schemas.microsoft.com/office/drawing/2014/main" id="{D2E54372-5F81-4BD4-B25B-E51596086F2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3" name="楕円 362">
                    <a:extLst>
                      <a:ext uri="{FF2B5EF4-FFF2-40B4-BE49-F238E27FC236}">
                        <a16:creationId xmlns:a16="http://schemas.microsoft.com/office/drawing/2014/main" id="{5B20AEAE-23B2-4822-87A3-7B9CD0152C95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53" name="グループ化 352">
                  <a:extLst>
                    <a:ext uri="{FF2B5EF4-FFF2-40B4-BE49-F238E27FC236}">
                      <a16:creationId xmlns:a16="http://schemas.microsoft.com/office/drawing/2014/main" id="{B7CB0823-7E8E-4CE0-8CB1-35AC30004A18}"/>
                    </a:ext>
                  </a:extLst>
                </p:cNvPr>
                <p:cNvGrpSpPr/>
                <p:nvPr/>
              </p:nvGrpSpPr>
              <p:grpSpPr>
                <a:xfrm>
                  <a:off x="3737690" y="493201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360" name="フリーフォーム: 図形 359">
                    <a:extLst>
                      <a:ext uri="{FF2B5EF4-FFF2-40B4-BE49-F238E27FC236}">
                        <a16:creationId xmlns:a16="http://schemas.microsoft.com/office/drawing/2014/main" id="{AD66742B-A3F5-4188-9003-5F8535D177A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1" name="楕円 360">
                    <a:extLst>
                      <a:ext uri="{FF2B5EF4-FFF2-40B4-BE49-F238E27FC236}">
                        <a16:creationId xmlns:a16="http://schemas.microsoft.com/office/drawing/2014/main" id="{E3D014EF-BEF6-42A7-83C0-146CED987C43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54" name="グループ化 353">
                  <a:extLst>
                    <a:ext uri="{FF2B5EF4-FFF2-40B4-BE49-F238E27FC236}">
                      <a16:creationId xmlns:a16="http://schemas.microsoft.com/office/drawing/2014/main" id="{06A8A5D8-58FB-463A-8674-FB6B4861AA5A}"/>
                    </a:ext>
                  </a:extLst>
                </p:cNvPr>
                <p:cNvGrpSpPr/>
                <p:nvPr/>
              </p:nvGrpSpPr>
              <p:grpSpPr>
                <a:xfrm rot="20811738">
                  <a:off x="3524795" y="496282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358" name="フリーフォーム: 図形 357">
                    <a:extLst>
                      <a:ext uri="{FF2B5EF4-FFF2-40B4-BE49-F238E27FC236}">
                        <a16:creationId xmlns:a16="http://schemas.microsoft.com/office/drawing/2014/main" id="{D5C47928-EE24-4E58-970D-E961AB02502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9" name="楕円 358">
                    <a:extLst>
                      <a:ext uri="{FF2B5EF4-FFF2-40B4-BE49-F238E27FC236}">
                        <a16:creationId xmlns:a16="http://schemas.microsoft.com/office/drawing/2014/main" id="{2FFD190F-E844-4BAA-A2AD-07ACEE2FB67F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55" name="グループ化 354">
                  <a:extLst>
                    <a:ext uri="{FF2B5EF4-FFF2-40B4-BE49-F238E27FC236}">
                      <a16:creationId xmlns:a16="http://schemas.microsoft.com/office/drawing/2014/main" id="{0FCAB664-2E62-4A85-847C-F56D4882C5B7}"/>
                    </a:ext>
                  </a:extLst>
                </p:cNvPr>
                <p:cNvGrpSpPr/>
                <p:nvPr/>
              </p:nvGrpSpPr>
              <p:grpSpPr>
                <a:xfrm rot="927931">
                  <a:off x="3655747" y="498174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356" name="フリーフォーム: 図形 355">
                    <a:extLst>
                      <a:ext uri="{FF2B5EF4-FFF2-40B4-BE49-F238E27FC236}">
                        <a16:creationId xmlns:a16="http://schemas.microsoft.com/office/drawing/2014/main" id="{1BB7D560-3441-45E6-996A-EBB2D6BAE34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7" name="楕円 356">
                    <a:extLst>
                      <a:ext uri="{FF2B5EF4-FFF2-40B4-BE49-F238E27FC236}">
                        <a16:creationId xmlns:a16="http://schemas.microsoft.com/office/drawing/2014/main" id="{B54EC0C6-5D07-4C82-A307-78BE017FA083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B73CBF65-2FC5-4801-8B02-279A557A8E7E}"/>
                  </a:ext>
                </a:extLst>
              </p:cNvPr>
              <p:cNvGrpSpPr/>
              <p:nvPr/>
            </p:nvGrpSpPr>
            <p:grpSpPr>
              <a:xfrm rot="19457451">
                <a:off x="1223194" y="2415493"/>
                <a:ext cx="567062" cy="479940"/>
                <a:chOff x="3497420" y="4794278"/>
                <a:chExt cx="383688" cy="324741"/>
              </a:xfrm>
            </p:grpSpPr>
            <p:grpSp>
              <p:nvGrpSpPr>
                <p:cNvPr id="328" name="グループ化 327">
                  <a:extLst>
                    <a:ext uri="{FF2B5EF4-FFF2-40B4-BE49-F238E27FC236}">
                      <a16:creationId xmlns:a16="http://schemas.microsoft.com/office/drawing/2014/main" id="{1858BD31-CD43-47DE-9A9E-5A989ADA8257}"/>
                    </a:ext>
                  </a:extLst>
                </p:cNvPr>
                <p:cNvGrpSpPr/>
                <p:nvPr/>
              </p:nvGrpSpPr>
              <p:grpSpPr>
                <a:xfrm rot="977624">
                  <a:off x="3497420" y="4846011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347" name="フリーフォーム: 図形 346">
                    <a:extLst>
                      <a:ext uri="{FF2B5EF4-FFF2-40B4-BE49-F238E27FC236}">
                        <a16:creationId xmlns:a16="http://schemas.microsoft.com/office/drawing/2014/main" id="{37655DAB-66AA-4751-9752-30FB00A8462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8" name="楕円 347">
                    <a:extLst>
                      <a:ext uri="{FF2B5EF4-FFF2-40B4-BE49-F238E27FC236}">
                        <a16:creationId xmlns:a16="http://schemas.microsoft.com/office/drawing/2014/main" id="{1053161C-0B32-4286-AE30-6F824A321681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29" name="グループ化 328">
                  <a:extLst>
                    <a:ext uri="{FF2B5EF4-FFF2-40B4-BE49-F238E27FC236}">
                      <a16:creationId xmlns:a16="http://schemas.microsoft.com/office/drawing/2014/main" id="{123776A3-F70D-4D81-92EE-90A44D8F3E84}"/>
                    </a:ext>
                  </a:extLst>
                </p:cNvPr>
                <p:cNvGrpSpPr/>
                <p:nvPr/>
              </p:nvGrpSpPr>
              <p:grpSpPr>
                <a:xfrm rot="19891952">
                  <a:off x="3602520" y="479427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345" name="フリーフォーム: 図形 344">
                    <a:extLst>
                      <a:ext uri="{FF2B5EF4-FFF2-40B4-BE49-F238E27FC236}">
                        <a16:creationId xmlns:a16="http://schemas.microsoft.com/office/drawing/2014/main" id="{73C38F7E-1DEA-49AC-A750-FE0D81FED4F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6" name="楕円 345">
                    <a:extLst>
                      <a:ext uri="{FF2B5EF4-FFF2-40B4-BE49-F238E27FC236}">
                        <a16:creationId xmlns:a16="http://schemas.microsoft.com/office/drawing/2014/main" id="{F53B0B51-A78A-4D4C-A083-28F3D24EF147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30" name="グループ化 329">
                  <a:extLst>
                    <a:ext uri="{FF2B5EF4-FFF2-40B4-BE49-F238E27FC236}">
                      <a16:creationId xmlns:a16="http://schemas.microsoft.com/office/drawing/2014/main" id="{D5E027D5-682B-45C8-A972-BB0B9F71CA50}"/>
                    </a:ext>
                  </a:extLst>
                </p:cNvPr>
                <p:cNvGrpSpPr/>
                <p:nvPr/>
              </p:nvGrpSpPr>
              <p:grpSpPr>
                <a:xfrm>
                  <a:off x="3621245" y="489363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343" name="フリーフォーム: 図形 342">
                    <a:extLst>
                      <a:ext uri="{FF2B5EF4-FFF2-40B4-BE49-F238E27FC236}">
                        <a16:creationId xmlns:a16="http://schemas.microsoft.com/office/drawing/2014/main" id="{77E43BE3-F764-481C-86F1-BC114651360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4" name="楕円 343">
                    <a:extLst>
                      <a:ext uri="{FF2B5EF4-FFF2-40B4-BE49-F238E27FC236}">
                        <a16:creationId xmlns:a16="http://schemas.microsoft.com/office/drawing/2014/main" id="{9E78B763-A9CF-4C19-987A-5F6ECC4F6DBA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31" name="グループ化 330">
                  <a:extLst>
                    <a:ext uri="{FF2B5EF4-FFF2-40B4-BE49-F238E27FC236}">
                      <a16:creationId xmlns:a16="http://schemas.microsoft.com/office/drawing/2014/main" id="{7EE4088B-42AD-42C0-9447-D06E70013D9A}"/>
                    </a:ext>
                  </a:extLst>
                </p:cNvPr>
                <p:cNvGrpSpPr/>
                <p:nvPr/>
              </p:nvGrpSpPr>
              <p:grpSpPr>
                <a:xfrm rot="1578232">
                  <a:off x="3726020" y="482219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341" name="フリーフォーム: 図形 340">
                    <a:extLst>
                      <a:ext uri="{FF2B5EF4-FFF2-40B4-BE49-F238E27FC236}">
                        <a16:creationId xmlns:a16="http://schemas.microsoft.com/office/drawing/2014/main" id="{47F0667E-1092-432F-8E70-E91D250143B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2" name="楕円 341">
                    <a:extLst>
                      <a:ext uri="{FF2B5EF4-FFF2-40B4-BE49-F238E27FC236}">
                        <a16:creationId xmlns:a16="http://schemas.microsoft.com/office/drawing/2014/main" id="{DA86EA15-A781-4E22-88A0-9C057D7A718B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32" name="グループ化 331">
                  <a:extLst>
                    <a:ext uri="{FF2B5EF4-FFF2-40B4-BE49-F238E27FC236}">
                      <a16:creationId xmlns:a16="http://schemas.microsoft.com/office/drawing/2014/main" id="{F594E6E2-49C2-4188-945E-3F240851700D}"/>
                    </a:ext>
                  </a:extLst>
                </p:cNvPr>
                <p:cNvGrpSpPr/>
                <p:nvPr/>
              </p:nvGrpSpPr>
              <p:grpSpPr>
                <a:xfrm>
                  <a:off x="3737690" y="493201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339" name="フリーフォーム: 図形 338">
                    <a:extLst>
                      <a:ext uri="{FF2B5EF4-FFF2-40B4-BE49-F238E27FC236}">
                        <a16:creationId xmlns:a16="http://schemas.microsoft.com/office/drawing/2014/main" id="{BA2D072E-519D-4334-B194-528E666D2CB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0" name="楕円 339">
                    <a:extLst>
                      <a:ext uri="{FF2B5EF4-FFF2-40B4-BE49-F238E27FC236}">
                        <a16:creationId xmlns:a16="http://schemas.microsoft.com/office/drawing/2014/main" id="{E088620C-FDC6-483C-B448-DE211AE6CEA1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33" name="グループ化 332">
                  <a:extLst>
                    <a:ext uri="{FF2B5EF4-FFF2-40B4-BE49-F238E27FC236}">
                      <a16:creationId xmlns:a16="http://schemas.microsoft.com/office/drawing/2014/main" id="{DCD0906F-F504-4236-9D91-41C08F9BA4A3}"/>
                    </a:ext>
                  </a:extLst>
                </p:cNvPr>
                <p:cNvGrpSpPr/>
                <p:nvPr/>
              </p:nvGrpSpPr>
              <p:grpSpPr>
                <a:xfrm rot="20811738">
                  <a:off x="3524795" y="496282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337" name="フリーフォーム: 図形 336">
                    <a:extLst>
                      <a:ext uri="{FF2B5EF4-FFF2-40B4-BE49-F238E27FC236}">
                        <a16:creationId xmlns:a16="http://schemas.microsoft.com/office/drawing/2014/main" id="{97E45DEC-EA32-4B6B-A3F8-4A2F955FE89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8" name="楕円 337">
                    <a:extLst>
                      <a:ext uri="{FF2B5EF4-FFF2-40B4-BE49-F238E27FC236}">
                        <a16:creationId xmlns:a16="http://schemas.microsoft.com/office/drawing/2014/main" id="{8A67F7F3-9DB1-4E35-B7BE-BA84DD2496F5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34" name="グループ化 333">
                  <a:extLst>
                    <a:ext uri="{FF2B5EF4-FFF2-40B4-BE49-F238E27FC236}">
                      <a16:creationId xmlns:a16="http://schemas.microsoft.com/office/drawing/2014/main" id="{5543359B-7A24-4B70-B4EB-D5316A5F8272}"/>
                    </a:ext>
                  </a:extLst>
                </p:cNvPr>
                <p:cNvGrpSpPr/>
                <p:nvPr/>
              </p:nvGrpSpPr>
              <p:grpSpPr>
                <a:xfrm rot="927931">
                  <a:off x="3655747" y="498174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335" name="フリーフォーム: 図形 334">
                    <a:extLst>
                      <a:ext uri="{FF2B5EF4-FFF2-40B4-BE49-F238E27FC236}">
                        <a16:creationId xmlns:a16="http://schemas.microsoft.com/office/drawing/2014/main" id="{296FB5D0-8BCD-45E6-B5A0-F179F2C1C50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6" name="楕円 335">
                    <a:extLst>
                      <a:ext uri="{FF2B5EF4-FFF2-40B4-BE49-F238E27FC236}">
                        <a16:creationId xmlns:a16="http://schemas.microsoft.com/office/drawing/2014/main" id="{559CC40E-2D45-4116-928A-C715264A372C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52" name="グループ化 151">
                <a:extLst>
                  <a:ext uri="{FF2B5EF4-FFF2-40B4-BE49-F238E27FC236}">
                    <a16:creationId xmlns:a16="http://schemas.microsoft.com/office/drawing/2014/main" id="{37F7AA03-95CA-4215-B4C4-499F0577C753}"/>
                  </a:ext>
                </a:extLst>
              </p:cNvPr>
              <p:cNvGrpSpPr/>
              <p:nvPr/>
            </p:nvGrpSpPr>
            <p:grpSpPr>
              <a:xfrm rot="19457451">
                <a:off x="1566094" y="2053543"/>
                <a:ext cx="567062" cy="479940"/>
                <a:chOff x="3497420" y="4794278"/>
                <a:chExt cx="383688" cy="324741"/>
              </a:xfrm>
            </p:grpSpPr>
            <p:grpSp>
              <p:nvGrpSpPr>
                <p:cNvPr id="307" name="グループ化 306">
                  <a:extLst>
                    <a:ext uri="{FF2B5EF4-FFF2-40B4-BE49-F238E27FC236}">
                      <a16:creationId xmlns:a16="http://schemas.microsoft.com/office/drawing/2014/main" id="{3487EFA5-EADF-42F0-A1AE-23398CC9A675}"/>
                    </a:ext>
                  </a:extLst>
                </p:cNvPr>
                <p:cNvGrpSpPr/>
                <p:nvPr/>
              </p:nvGrpSpPr>
              <p:grpSpPr>
                <a:xfrm rot="977624">
                  <a:off x="3497420" y="4846011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326" name="フリーフォーム: 図形 325">
                    <a:extLst>
                      <a:ext uri="{FF2B5EF4-FFF2-40B4-BE49-F238E27FC236}">
                        <a16:creationId xmlns:a16="http://schemas.microsoft.com/office/drawing/2014/main" id="{5F0875FF-A73D-4D18-994C-F373AFCFACF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7" name="楕円 326">
                    <a:extLst>
                      <a:ext uri="{FF2B5EF4-FFF2-40B4-BE49-F238E27FC236}">
                        <a16:creationId xmlns:a16="http://schemas.microsoft.com/office/drawing/2014/main" id="{92E6B6A7-F9F1-4621-BC43-1B6A3EF0836D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08" name="グループ化 307">
                  <a:extLst>
                    <a:ext uri="{FF2B5EF4-FFF2-40B4-BE49-F238E27FC236}">
                      <a16:creationId xmlns:a16="http://schemas.microsoft.com/office/drawing/2014/main" id="{262B894D-F815-4489-B75E-64845157376E}"/>
                    </a:ext>
                  </a:extLst>
                </p:cNvPr>
                <p:cNvGrpSpPr/>
                <p:nvPr/>
              </p:nvGrpSpPr>
              <p:grpSpPr>
                <a:xfrm rot="19891952">
                  <a:off x="3602520" y="479427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324" name="フリーフォーム: 図形 323">
                    <a:extLst>
                      <a:ext uri="{FF2B5EF4-FFF2-40B4-BE49-F238E27FC236}">
                        <a16:creationId xmlns:a16="http://schemas.microsoft.com/office/drawing/2014/main" id="{DF9AFF47-2EDB-41E8-8542-9DEC519986F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5" name="楕円 324">
                    <a:extLst>
                      <a:ext uri="{FF2B5EF4-FFF2-40B4-BE49-F238E27FC236}">
                        <a16:creationId xmlns:a16="http://schemas.microsoft.com/office/drawing/2014/main" id="{5BE10267-3F69-4EE4-8B0F-C53AF8D86DD8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09" name="グループ化 308">
                  <a:extLst>
                    <a:ext uri="{FF2B5EF4-FFF2-40B4-BE49-F238E27FC236}">
                      <a16:creationId xmlns:a16="http://schemas.microsoft.com/office/drawing/2014/main" id="{E300AE6B-2F08-4F93-B195-2D8CA77116AE}"/>
                    </a:ext>
                  </a:extLst>
                </p:cNvPr>
                <p:cNvGrpSpPr/>
                <p:nvPr/>
              </p:nvGrpSpPr>
              <p:grpSpPr>
                <a:xfrm>
                  <a:off x="3621245" y="489363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322" name="フリーフォーム: 図形 321">
                    <a:extLst>
                      <a:ext uri="{FF2B5EF4-FFF2-40B4-BE49-F238E27FC236}">
                        <a16:creationId xmlns:a16="http://schemas.microsoft.com/office/drawing/2014/main" id="{6B55C0FE-4469-4BBC-B9A7-94B0BCA02AE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3" name="楕円 322">
                    <a:extLst>
                      <a:ext uri="{FF2B5EF4-FFF2-40B4-BE49-F238E27FC236}">
                        <a16:creationId xmlns:a16="http://schemas.microsoft.com/office/drawing/2014/main" id="{C3AB8695-AF29-4993-92E7-39C19D96337B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10" name="グループ化 309">
                  <a:extLst>
                    <a:ext uri="{FF2B5EF4-FFF2-40B4-BE49-F238E27FC236}">
                      <a16:creationId xmlns:a16="http://schemas.microsoft.com/office/drawing/2014/main" id="{B2D344B9-340A-493A-BB95-6CFBA9607678}"/>
                    </a:ext>
                  </a:extLst>
                </p:cNvPr>
                <p:cNvGrpSpPr/>
                <p:nvPr/>
              </p:nvGrpSpPr>
              <p:grpSpPr>
                <a:xfrm rot="1578232">
                  <a:off x="3726020" y="482219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320" name="フリーフォーム: 図形 319">
                    <a:extLst>
                      <a:ext uri="{FF2B5EF4-FFF2-40B4-BE49-F238E27FC236}">
                        <a16:creationId xmlns:a16="http://schemas.microsoft.com/office/drawing/2014/main" id="{DF0C1F04-D181-455B-8C43-39694170FF4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1" name="楕円 320">
                    <a:extLst>
                      <a:ext uri="{FF2B5EF4-FFF2-40B4-BE49-F238E27FC236}">
                        <a16:creationId xmlns:a16="http://schemas.microsoft.com/office/drawing/2014/main" id="{0D5B7A62-780B-430E-9EF9-346651BAB677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11" name="グループ化 310">
                  <a:extLst>
                    <a:ext uri="{FF2B5EF4-FFF2-40B4-BE49-F238E27FC236}">
                      <a16:creationId xmlns:a16="http://schemas.microsoft.com/office/drawing/2014/main" id="{29083A16-B2C5-44D9-B554-0894DD4F3C55}"/>
                    </a:ext>
                  </a:extLst>
                </p:cNvPr>
                <p:cNvGrpSpPr/>
                <p:nvPr/>
              </p:nvGrpSpPr>
              <p:grpSpPr>
                <a:xfrm>
                  <a:off x="3737690" y="493201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318" name="フリーフォーム: 図形 317">
                    <a:extLst>
                      <a:ext uri="{FF2B5EF4-FFF2-40B4-BE49-F238E27FC236}">
                        <a16:creationId xmlns:a16="http://schemas.microsoft.com/office/drawing/2014/main" id="{BA54905F-91D3-4B5F-BB99-3286AC0791C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9" name="楕円 318">
                    <a:extLst>
                      <a:ext uri="{FF2B5EF4-FFF2-40B4-BE49-F238E27FC236}">
                        <a16:creationId xmlns:a16="http://schemas.microsoft.com/office/drawing/2014/main" id="{2039422B-888B-444A-BD92-42CA7B3E72C5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12" name="グループ化 311">
                  <a:extLst>
                    <a:ext uri="{FF2B5EF4-FFF2-40B4-BE49-F238E27FC236}">
                      <a16:creationId xmlns:a16="http://schemas.microsoft.com/office/drawing/2014/main" id="{7C70E571-13E3-4BD3-8048-24149D00EF96}"/>
                    </a:ext>
                  </a:extLst>
                </p:cNvPr>
                <p:cNvGrpSpPr/>
                <p:nvPr/>
              </p:nvGrpSpPr>
              <p:grpSpPr>
                <a:xfrm rot="20811738">
                  <a:off x="3524795" y="496282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316" name="フリーフォーム: 図形 315">
                    <a:extLst>
                      <a:ext uri="{FF2B5EF4-FFF2-40B4-BE49-F238E27FC236}">
                        <a16:creationId xmlns:a16="http://schemas.microsoft.com/office/drawing/2014/main" id="{89687001-74E0-4C8E-B0E6-63AD31354D5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7" name="楕円 316">
                    <a:extLst>
                      <a:ext uri="{FF2B5EF4-FFF2-40B4-BE49-F238E27FC236}">
                        <a16:creationId xmlns:a16="http://schemas.microsoft.com/office/drawing/2014/main" id="{BDB06FF2-A8A9-44AC-8649-6B0CF4EBC88F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13" name="グループ化 312">
                  <a:extLst>
                    <a:ext uri="{FF2B5EF4-FFF2-40B4-BE49-F238E27FC236}">
                      <a16:creationId xmlns:a16="http://schemas.microsoft.com/office/drawing/2014/main" id="{D5CB8C8F-782F-4F96-A2AC-C32903410D3F}"/>
                    </a:ext>
                  </a:extLst>
                </p:cNvPr>
                <p:cNvGrpSpPr/>
                <p:nvPr/>
              </p:nvGrpSpPr>
              <p:grpSpPr>
                <a:xfrm rot="927931">
                  <a:off x="3655747" y="498174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314" name="フリーフォーム: 図形 313">
                    <a:extLst>
                      <a:ext uri="{FF2B5EF4-FFF2-40B4-BE49-F238E27FC236}">
                        <a16:creationId xmlns:a16="http://schemas.microsoft.com/office/drawing/2014/main" id="{9526A946-9C86-4DA3-8571-5400D4DADE5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5" name="楕円 314">
                    <a:extLst>
                      <a:ext uri="{FF2B5EF4-FFF2-40B4-BE49-F238E27FC236}">
                        <a16:creationId xmlns:a16="http://schemas.microsoft.com/office/drawing/2014/main" id="{C3ADA330-6712-4CD8-889B-1E53D22BBBB8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53" name="グループ化 152">
                <a:extLst>
                  <a:ext uri="{FF2B5EF4-FFF2-40B4-BE49-F238E27FC236}">
                    <a16:creationId xmlns:a16="http://schemas.microsoft.com/office/drawing/2014/main" id="{275E49C1-726E-471B-BB4B-F26B50686748}"/>
                  </a:ext>
                </a:extLst>
              </p:cNvPr>
              <p:cNvGrpSpPr/>
              <p:nvPr/>
            </p:nvGrpSpPr>
            <p:grpSpPr>
              <a:xfrm>
                <a:off x="1364710" y="4087252"/>
                <a:ext cx="567062" cy="479940"/>
                <a:chOff x="3497420" y="4794278"/>
                <a:chExt cx="383688" cy="324741"/>
              </a:xfrm>
            </p:grpSpPr>
            <p:grpSp>
              <p:nvGrpSpPr>
                <p:cNvPr id="286" name="グループ化 285">
                  <a:extLst>
                    <a:ext uri="{FF2B5EF4-FFF2-40B4-BE49-F238E27FC236}">
                      <a16:creationId xmlns:a16="http://schemas.microsoft.com/office/drawing/2014/main" id="{B432C11D-E966-4B44-8F46-691B2B34108E}"/>
                    </a:ext>
                  </a:extLst>
                </p:cNvPr>
                <p:cNvGrpSpPr/>
                <p:nvPr/>
              </p:nvGrpSpPr>
              <p:grpSpPr>
                <a:xfrm rot="977624">
                  <a:off x="3497420" y="4846011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305" name="フリーフォーム: 図形 304">
                    <a:extLst>
                      <a:ext uri="{FF2B5EF4-FFF2-40B4-BE49-F238E27FC236}">
                        <a16:creationId xmlns:a16="http://schemas.microsoft.com/office/drawing/2014/main" id="{5458AA79-58B5-40FF-BAF4-33D67AF236B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6" name="楕円 305">
                    <a:extLst>
                      <a:ext uri="{FF2B5EF4-FFF2-40B4-BE49-F238E27FC236}">
                        <a16:creationId xmlns:a16="http://schemas.microsoft.com/office/drawing/2014/main" id="{DBBF3462-BF64-4E8E-B050-B876E8463DC7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87" name="グループ化 286">
                  <a:extLst>
                    <a:ext uri="{FF2B5EF4-FFF2-40B4-BE49-F238E27FC236}">
                      <a16:creationId xmlns:a16="http://schemas.microsoft.com/office/drawing/2014/main" id="{6AD8AA20-B478-4702-8E8A-7761FC4D9C54}"/>
                    </a:ext>
                  </a:extLst>
                </p:cNvPr>
                <p:cNvGrpSpPr/>
                <p:nvPr/>
              </p:nvGrpSpPr>
              <p:grpSpPr>
                <a:xfrm rot="19891952">
                  <a:off x="3602520" y="479427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303" name="フリーフォーム: 図形 302">
                    <a:extLst>
                      <a:ext uri="{FF2B5EF4-FFF2-40B4-BE49-F238E27FC236}">
                        <a16:creationId xmlns:a16="http://schemas.microsoft.com/office/drawing/2014/main" id="{B4D8B414-4C61-43F5-AC70-556877C6FF7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4" name="楕円 303">
                    <a:extLst>
                      <a:ext uri="{FF2B5EF4-FFF2-40B4-BE49-F238E27FC236}">
                        <a16:creationId xmlns:a16="http://schemas.microsoft.com/office/drawing/2014/main" id="{E682B76F-3B85-4E59-A00C-72F3DFF8AFB4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88" name="グループ化 287">
                  <a:extLst>
                    <a:ext uri="{FF2B5EF4-FFF2-40B4-BE49-F238E27FC236}">
                      <a16:creationId xmlns:a16="http://schemas.microsoft.com/office/drawing/2014/main" id="{0087AD12-A41E-4C8B-B30B-4EA6DF12EEEC}"/>
                    </a:ext>
                  </a:extLst>
                </p:cNvPr>
                <p:cNvGrpSpPr/>
                <p:nvPr/>
              </p:nvGrpSpPr>
              <p:grpSpPr>
                <a:xfrm>
                  <a:off x="3621245" y="489363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301" name="フリーフォーム: 図形 300">
                    <a:extLst>
                      <a:ext uri="{FF2B5EF4-FFF2-40B4-BE49-F238E27FC236}">
                        <a16:creationId xmlns:a16="http://schemas.microsoft.com/office/drawing/2014/main" id="{71420B9E-5447-43A0-8C1A-89E00AFE760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2" name="楕円 301">
                    <a:extLst>
                      <a:ext uri="{FF2B5EF4-FFF2-40B4-BE49-F238E27FC236}">
                        <a16:creationId xmlns:a16="http://schemas.microsoft.com/office/drawing/2014/main" id="{057FB298-8E99-40D5-A4A6-FE8870CF3D18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89" name="グループ化 288">
                  <a:extLst>
                    <a:ext uri="{FF2B5EF4-FFF2-40B4-BE49-F238E27FC236}">
                      <a16:creationId xmlns:a16="http://schemas.microsoft.com/office/drawing/2014/main" id="{10BF58F2-5EF1-40EF-A114-131D7F323F6E}"/>
                    </a:ext>
                  </a:extLst>
                </p:cNvPr>
                <p:cNvGrpSpPr/>
                <p:nvPr/>
              </p:nvGrpSpPr>
              <p:grpSpPr>
                <a:xfrm rot="1578232">
                  <a:off x="3726020" y="482219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99" name="フリーフォーム: 図形 298">
                    <a:extLst>
                      <a:ext uri="{FF2B5EF4-FFF2-40B4-BE49-F238E27FC236}">
                        <a16:creationId xmlns:a16="http://schemas.microsoft.com/office/drawing/2014/main" id="{5F617AA7-4339-4561-8574-67BF7FAAF7D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0" name="楕円 299">
                    <a:extLst>
                      <a:ext uri="{FF2B5EF4-FFF2-40B4-BE49-F238E27FC236}">
                        <a16:creationId xmlns:a16="http://schemas.microsoft.com/office/drawing/2014/main" id="{67D07371-8006-4211-AE50-486C11109FC6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90" name="グループ化 289">
                  <a:extLst>
                    <a:ext uri="{FF2B5EF4-FFF2-40B4-BE49-F238E27FC236}">
                      <a16:creationId xmlns:a16="http://schemas.microsoft.com/office/drawing/2014/main" id="{4A86B3A1-EC6E-4AD3-B61A-E03D4398D7AE}"/>
                    </a:ext>
                  </a:extLst>
                </p:cNvPr>
                <p:cNvGrpSpPr/>
                <p:nvPr/>
              </p:nvGrpSpPr>
              <p:grpSpPr>
                <a:xfrm>
                  <a:off x="3737690" y="493201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97" name="フリーフォーム: 図形 296">
                    <a:extLst>
                      <a:ext uri="{FF2B5EF4-FFF2-40B4-BE49-F238E27FC236}">
                        <a16:creationId xmlns:a16="http://schemas.microsoft.com/office/drawing/2014/main" id="{51485562-00D6-42EF-82EE-5666EFD37A6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8" name="楕円 297">
                    <a:extLst>
                      <a:ext uri="{FF2B5EF4-FFF2-40B4-BE49-F238E27FC236}">
                        <a16:creationId xmlns:a16="http://schemas.microsoft.com/office/drawing/2014/main" id="{65169783-5E6B-4146-AA88-FBA9F67FC755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91" name="グループ化 290">
                  <a:extLst>
                    <a:ext uri="{FF2B5EF4-FFF2-40B4-BE49-F238E27FC236}">
                      <a16:creationId xmlns:a16="http://schemas.microsoft.com/office/drawing/2014/main" id="{956D9B68-5D4B-489D-A5EF-0631FB08E767}"/>
                    </a:ext>
                  </a:extLst>
                </p:cNvPr>
                <p:cNvGrpSpPr/>
                <p:nvPr/>
              </p:nvGrpSpPr>
              <p:grpSpPr>
                <a:xfrm rot="20811738">
                  <a:off x="3524795" y="496282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95" name="フリーフォーム: 図形 294">
                    <a:extLst>
                      <a:ext uri="{FF2B5EF4-FFF2-40B4-BE49-F238E27FC236}">
                        <a16:creationId xmlns:a16="http://schemas.microsoft.com/office/drawing/2014/main" id="{955C9825-F6C5-4B05-BC89-F6486A654EC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6" name="楕円 295">
                    <a:extLst>
                      <a:ext uri="{FF2B5EF4-FFF2-40B4-BE49-F238E27FC236}">
                        <a16:creationId xmlns:a16="http://schemas.microsoft.com/office/drawing/2014/main" id="{17B21E34-7E85-4D01-A8F6-984E16DA6F49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92" name="グループ化 291">
                  <a:extLst>
                    <a:ext uri="{FF2B5EF4-FFF2-40B4-BE49-F238E27FC236}">
                      <a16:creationId xmlns:a16="http://schemas.microsoft.com/office/drawing/2014/main" id="{8484D8A4-03D0-4907-A37D-E7BD1E46F55F}"/>
                    </a:ext>
                  </a:extLst>
                </p:cNvPr>
                <p:cNvGrpSpPr/>
                <p:nvPr/>
              </p:nvGrpSpPr>
              <p:grpSpPr>
                <a:xfrm rot="927931">
                  <a:off x="3655747" y="498174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93" name="フリーフォーム: 図形 292">
                    <a:extLst>
                      <a:ext uri="{FF2B5EF4-FFF2-40B4-BE49-F238E27FC236}">
                        <a16:creationId xmlns:a16="http://schemas.microsoft.com/office/drawing/2014/main" id="{AF38A420-F355-4FD9-A253-6C444E5C270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4" name="楕円 293">
                    <a:extLst>
                      <a:ext uri="{FF2B5EF4-FFF2-40B4-BE49-F238E27FC236}">
                        <a16:creationId xmlns:a16="http://schemas.microsoft.com/office/drawing/2014/main" id="{6DBB0220-B2AF-4BD5-BBB1-74B8DF70DCB8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54" name="グループ化 153">
                <a:extLst>
                  <a:ext uri="{FF2B5EF4-FFF2-40B4-BE49-F238E27FC236}">
                    <a16:creationId xmlns:a16="http://schemas.microsoft.com/office/drawing/2014/main" id="{B1D52694-4D42-4A3A-B06C-B29508B9E25F}"/>
                  </a:ext>
                </a:extLst>
              </p:cNvPr>
              <p:cNvGrpSpPr/>
              <p:nvPr/>
            </p:nvGrpSpPr>
            <p:grpSpPr>
              <a:xfrm>
                <a:off x="2088610" y="2912502"/>
                <a:ext cx="567062" cy="479940"/>
                <a:chOff x="3497420" y="4794278"/>
                <a:chExt cx="383688" cy="324741"/>
              </a:xfrm>
            </p:grpSpPr>
            <p:grpSp>
              <p:nvGrpSpPr>
                <p:cNvPr id="265" name="グループ化 264">
                  <a:extLst>
                    <a:ext uri="{FF2B5EF4-FFF2-40B4-BE49-F238E27FC236}">
                      <a16:creationId xmlns:a16="http://schemas.microsoft.com/office/drawing/2014/main" id="{E4B1AB2C-F55F-4BA1-BB5B-1BE10149FDE3}"/>
                    </a:ext>
                  </a:extLst>
                </p:cNvPr>
                <p:cNvGrpSpPr/>
                <p:nvPr/>
              </p:nvGrpSpPr>
              <p:grpSpPr>
                <a:xfrm rot="977624">
                  <a:off x="3497420" y="4846011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84" name="フリーフォーム: 図形 283">
                    <a:extLst>
                      <a:ext uri="{FF2B5EF4-FFF2-40B4-BE49-F238E27FC236}">
                        <a16:creationId xmlns:a16="http://schemas.microsoft.com/office/drawing/2014/main" id="{65AC2230-BDD1-4867-B1E3-52A8AD369AA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5" name="楕円 284">
                    <a:extLst>
                      <a:ext uri="{FF2B5EF4-FFF2-40B4-BE49-F238E27FC236}">
                        <a16:creationId xmlns:a16="http://schemas.microsoft.com/office/drawing/2014/main" id="{18FAD601-29FB-4FA8-B31E-8938955AFD0D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66" name="グループ化 265">
                  <a:extLst>
                    <a:ext uri="{FF2B5EF4-FFF2-40B4-BE49-F238E27FC236}">
                      <a16:creationId xmlns:a16="http://schemas.microsoft.com/office/drawing/2014/main" id="{E7A44979-1B21-4B11-924C-9EA52C641443}"/>
                    </a:ext>
                  </a:extLst>
                </p:cNvPr>
                <p:cNvGrpSpPr/>
                <p:nvPr/>
              </p:nvGrpSpPr>
              <p:grpSpPr>
                <a:xfrm rot="19891952">
                  <a:off x="3602520" y="479427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82" name="フリーフォーム: 図形 281">
                    <a:extLst>
                      <a:ext uri="{FF2B5EF4-FFF2-40B4-BE49-F238E27FC236}">
                        <a16:creationId xmlns:a16="http://schemas.microsoft.com/office/drawing/2014/main" id="{7B610A3E-A8BF-4F92-B098-B49B305C5B6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3" name="楕円 282">
                    <a:extLst>
                      <a:ext uri="{FF2B5EF4-FFF2-40B4-BE49-F238E27FC236}">
                        <a16:creationId xmlns:a16="http://schemas.microsoft.com/office/drawing/2014/main" id="{7F78C2B8-C189-41E6-A608-ECAD79137765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67" name="グループ化 266">
                  <a:extLst>
                    <a:ext uri="{FF2B5EF4-FFF2-40B4-BE49-F238E27FC236}">
                      <a16:creationId xmlns:a16="http://schemas.microsoft.com/office/drawing/2014/main" id="{D7CE99CF-6A1A-4A74-B4DD-6FD723906A37}"/>
                    </a:ext>
                  </a:extLst>
                </p:cNvPr>
                <p:cNvGrpSpPr/>
                <p:nvPr/>
              </p:nvGrpSpPr>
              <p:grpSpPr>
                <a:xfrm>
                  <a:off x="3621245" y="489363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80" name="フリーフォーム: 図形 279">
                    <a:extLst>
                      <a:ext uri="{FF2B5EF4-FFF2-40B4-BE49-F238E27FC236}">
                        <a16:creationId xmlns:a16="http://schemas.microsoft.com/office/drawing/2014/main" id="{3157B2DE-8390-4C05-82FA-ED0C2A65388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1" name="楕円 280">
                    <a:extLst>
                      <a:ext uri="{FF2B5EF4-FFF2-40B4-BE49-F238E27FC236}">
                        <a16:creationId xmlns:a16="http://schemas.microsoft.com/office/drawing/2014/main" id="{E00EE0FD-7CA3-4050-8C18-A77FA8A6245E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68" name="グループ化 267">
                  <a:extLst>
                    <a:ext uri="{FF2B5EF4-FFF2-40B4-BE49-F238E27FC236}">
                      <a16:creationId xmlns:a16="http://schemas.microsoft.com/office/drawing/2014/main" id="{97AB33EF-1E11-4726-A565-175F08CDD014}"/>
                    </a:ext>
                  </a:extLst>
                </p:cNvPr>
                <p:cNvGrpSpPr/>
                <p:nvPr/>
              </p:nvGrpSpPr>
              <p:grpSpPr>
                <a:xfrm rot="1578232">
                  <a:off x="3726020" y="482219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78" name="フリーフォーム: 図形 277">
                    <a:extLst>
                      <a:ext uri="{FF2B5EF4-FFF2-40B4-BE49-F238E27FC236}">
                        <a16:creationId xmlns:a16="http://schemas.microsoft.com/office/drawing/2014/main" id="{31F9D2F2-8BDE-48F9-9A55-349CB124085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9" name="楕円 278">
                    <a:extLst>
                      <a:ext uri="{FF2B5EF4-FFF2-40B4-BE49-F238E27FC236}">
                        <a16:creationId xmlns:a16="http://schemas.microsoft.com/office/drawing/2014/main" id="{92526527-D4D7-4005-9482-30B08D7B2EF5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69" name="グループ化 268">
                  <a:extLst>
                    <a:ext uri="{FF2B5EF4-FFF2-40B4-BE49-F238E27FC236}">
                      <a16:creationId xmlns:a16="http://schemas.microsoft.com/office/drawing/2014/main" id="{20CCCB42-57B2-4999-8975-CB9F0A8460CE}"/>
                    </a:ext>
                  </a:extLst>
                </p:cNvPr>
                <p:cNvGrpSpPr/>
                <p:nvPr/>
              </p:nvGrpSpPr>
              <p:grpSpPr>
                <a:xfrm>
                  <a:off x="3737690" y="493201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76" name="フリーフォーム: 図形 275">
                    <a:extLst>
                      <a:ext uri="{FF2B5EF4-FFF2-40B4-BE49-F238E27FC236}">
                        <a16:creationId xmlns:a16="http://schemas.microsoft.com/office/drawing/2014/main" id="{4C19B19C-EDA8-47EF-B122-46C33F0C036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7" name="楕円 276">
                    <a:extLst>
                      <a:ext uri="{FF2B5EF4-FFF2-40B4-BE49-F238E27FC236}">
                        <a16:creationId xmlns:a16="http://schemas.microsoft.com/office/drawing/2014/main" id="{E2DCAE8C-2314-4C21-BDA6-A1D1121E13BA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70" name="グループ化 269">
                  <a:extLst>
                    <a:ext uri="{FF2B5EF4-FFF2-40B4-BE49-F238E27FC236}">
                      <a16:creationId xmlns:a16="http://schemas.microsoft.com/office/drawing/2014/main" id="{86571A04-D121-466F-8678-123CD57C4FAD}"/>
                    </a:ext>
                  </a:extLst>
                </p:cNvPr>
                <p:cNvGrpSpPr/>
                <p:nvPr/>
              </p:nvGrpSpPr>
              <p:grpSpPr>
                <a:xfrm rot="20811738">
                  <a:off x="3524795" y="496282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74" name="フリーフォーム: 図形 273">
                    <a:extLst>
                      <a:ext uri="{FF2B5EF4-FFF2-40B4-BE49-F238E27FC236}">
                        <a16:creationId xmlns:a16="http://schemas.microsoft.com/office/drawing/2014/main" id="{492E2216-2F50-4A86-8E27-8BE0CF0FCDF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5" name="楕円 274">
                    <a:extLst>
                      <a:ext uri="{FF2B5EF4-FFF2-40B4-BE49-F238E27FC236}">
                        <a16:creationId xmlns:a16="http://schemas.microsoft.com/office/drawing/2014/main" id="{6ACBFA90-9293-4CC5-9E63-A843318EB8E9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71" name="グループ化 270">
                  <a:extLst>
                    <a:ext uri="{FF2B5EF4-FFF2-40B4-BE49-F238E27FC236}">
                      <a16:creationId xmlns:a16="http://schemas.microsoft.com/office/drawing/2014/main" id="{4D83728B-A0C0-4212-A7CA-FDE2E7577E47}"/>
                    </a:ext>
                  </a:extLst>
                </p:cNvPr>
                <p:cNvGrpSpPr/>
                <p:nvPr/>
              </p:nvGrpSpPr>
              <p:grpSpPr>
                <a:xfrm rot="927931">
                  <a:off x="3655747" y="498174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72" name="フリーフォーム: 図形 271">
                    <a:extLst>
                      <a:ext uri="{FF2B5EF4-FFF2-40B4-BE49-F238E27FC236}">
                        <a16:creationId xmlns:a16="http://schemas.microsoft.com/office/drawing/2014/main" id="{ECA72CC9-AE01-4538-9904-84B4B527DE8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3" name="楕円 272">
                    <a:extLst>
                      <a:ext uri="{FF2B5EF4-FFF2-40B4-BE49-F238E27FC236}">
                        <a16:creationId xmlns:a16="http://schemas.microsoft.com/office/drawing/2014/main" id="{E02E3741-1C61-4F76-8845-05E066871971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8C6AC0DF-B125-45D7-A699-AB6C08F127E8}"/>
                  </a:ext>
                </a:extLst>
              </p:cNvPr>
              <p:cNvGrpSpPr/>
              <p:nvPr/>
            </p:nvGrpSpPr>
            <p:grpSpPr>
              <a:xfrm>
                <a:off x="1345660" y="3268102"/>
                <a:ext cx="567062" cy="479940"/>
                <a:chOff x="3497420" y="4794278"/>
                <a:chExt cx="383688" cy="324741"/>
              </a:xfrm>
            </p:grpSpPr>
            <p:grpSp>
              <p:nvGrpSpPr>
                <p:cNvPr id="244" name="グループ化 243">
                  <a:extLst>
                    <a:ext uri="{FF2B5EF4-FFF2-40B4-BE49-F238E27FC236}">
                      <a16:creationId xmlns:a16="http://schemas.microsoft.com/office/drawing/2014/main" id="{ED0D7699-32F0-4678-8C79-EBF5F3B3C6CC}"/>
                    </a:ext>
                  </a:extLst>
                </p:cNvPr>
                <p:cNvGrpSpPr/>
                <p:nvPr/>
              </p:nvGrpSpPr>
              <p:grpSpPr>
                <a:xfrm rot="977624">
                  <a:off x="3497420" y="4846011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63" name="フリーフォーム: 図形 262">
                    <a:extLst>
                      <a:ext uri="{FF2B5EF4-FFF2-40B4-BE49-F238E27FC236}">
                        <a16:creationId xmlns:a16="http://schemas.microsoft.com/office/drawing/2014/main" id="{5B77329A-AFB5-4C4B-9E34-0A3C5989F72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4" name="楕円 263">
                    <a:extLst>
                      <a:ext uri="{FF2B5EF4-FFF2-40B4-BE49-F238E27FC236}">
                        <a16:creationId xmlns:a16="http://schemas.microsoft.com/office/drawing/2014/main" id="{2BA132A7-B338-4465-B830-47B89DF62834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45" name="グループ化 244">
                  <a:extLst>
                    <a:ext uri="{FF2B5EF4-FFF2-40B4-BE49-F238E27FC236}">
                      <a16:creationId xmlns:a16="http://schemas.microsoft.com/office/drawing/2014/main" id="{1EF1D60B-CAC4-4AFA-9B5A-F2A738FD2D48}"/>
                    </a:ext>
                  </a:extLst>
                </p:cNvPr>
                <p:cNvGrpSpPr/>
                <p:nvPr/>
              </p:nvGrpSpPr>
              <p:grpSpPr>
                <a:xfrm rot="19891952">
                  <a:off x="3602520" y="479427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61" name="フリーフォーム: 図形 260">
                    <a:extLst>
                      <a:ext uri="{FF2B5EF4-FFF2-40B4-BE49-F238E27FC236}">
                        <a16:creationId xmlns:a16="http://schemas.microsoft.com/office/drawing/2014/main" id="{7F8071CD-D8D4-4931-A913-45FDFFBFB7C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2" name="楕円 261">
                    <a:extLst>
                      <a:ext uri="{FF2B5EF4-FFF2-40B4-BE49-F238E27FC236}">
                        <a16:creationId xmlns:a16="http://schemas.microsoft.com/office/drawing/2014/main" id="{76E6DD6B-970C-4826-B4C0-154482D0CB06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46" name="グループ化 245">
                  <a:extLst>
                    <a:ext uri="{FF2B5EF4-FFF2-40B4-BE49-F238E27FC236}">
                      <a16:creationId xmlns:a16="http://schemas.microsoft.com/office/drawing/2014/main" id="{FC66B3E1-7EB0-4890-B67F-7CB6ADB3D534}"/>
                    </a:ext>
                  </a:extLst>
                </p:cNvPr>
                <p:cNvGrpSpPr/>
                <p:nvPr/>
              </p:nvGrpSpPr>
              <p:grpSpPr>
                <a:xfrm>
                  <a:off x="3621245" y="489363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59" name="フリーフォーム: 図形 258">
                    <a:extLst>
                      <a:ext uri="{FF2B5EF4-FFF2-40B4-BE49-F238E27FC236}">
                        <a16:creationId xmlns:a16="http://schemas.microsoft.com/office/drawing/2014/main" id="{9C4B7425-D4B7-476D-9BA6-237A7404471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0" name="楕円 259">
                    <a:extLst>
                      <a:ext uri="{FF2B5EF4-FFF2-40B4-BE49-F238E27FC236}">
                        <a16:creationId xmlns:a16="http://schemas.microsoft.com/office/drawing/2014/main" id="{779480C6-07E4-4795-B82E-40579A4474A4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47" name="グループ化 246">
                  <a:extLst>
                    <a:ext uri="{FF2B5EF4-FFF2-40B4-BE49-F238E27FC236}">
                      <a16:creationId xmlns:a16="http://schemas.microsoft.com/office/drawing/2014/main" id="{652FB393-C4CF-4BC6-A2CA-7D8C2C2CCEB9}"/>
                    </a:ext>
                  </a:extLst>
                </p:cNvPr>
                <p:cNvGrpSpPr/>
                <p:nvPr/>
              </p:nvGrpSpPr>
              <p:grpSpPr>
                <a:xfrm rot="1578232">
                  <a:off x="3726020" y="482219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57" name="フリーフォーム: 図形 256">
                    <a:extLst>
                      <a:ext uri="{FF2B5EF4-FFF2-40B4-BE49-F238E27FC236}">
                        <a16:creationId xmlns:a16="http://schemas.microsoft.com/office/drawing/2014/main" id="{DBCDFE6F-03E1-4F4B-B8AB-2490431735A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8" name="楕円 257">
                    <a:extLst>
                      <a:ext uri="{FF2B5EF4-FFF2-40B4-BE49-F238E27FC236}">
                        <a16:creationId xmlns:a16="http://schemas.microsoft.com/office/drawing/2014/main" id="{CC540B9C-A75C-44E7-84A4-EEA8113EE0E9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48" name="グループ化 247">
                  <a:extLst>
                    <a:ext uri="{FF2B5EF4-FFF2-40B4-BE49-F238E27FC236}">
                      <a16:creationId xmlns:a16="http://schemas.microsoft.com/office/drawing/2014/main" id="{2785C66E-F382-4C9D-85AD-3DF2C9144BF9}"/>
                    </a:ext>
                  </a:extLst>
                </p:cNvPr>
                <p:cNvGrpSpPr/>
                <p:nvPr/>
              </p:nvGrpSpPr>
              <p:grpSpPr>
                <a:xfrm>
                  <a:off x="3737690" y="493201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55" name="フリーフォーム: 図形 254">
                    <a:extLst>
                      <a:ext uri="{FF2B5EF4-FFF2-40B4-BE49-F238E27FC236}">
                        <a16:creationId xmlns:a16="http://schemas.microsoft.com/office/drawing/2014/main" id="{379FB15F-9EE9-43B6-B895-1B5E833166C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6" name="楕円 255">
                    <a:extLst>
                      <a:ext uri="{FF2B5EF4-FFF2-40B4-BE49-F238E27FC236}">
                        <a16:creationId xmlns:a16="http://schemas.microsoft.com/office/drawing/2014/main" id="{C012D299-A3DB-4AE9-9242-815101A533DF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49" name="グループ化 248">
                  <a:extLst>
                    <a:ext uri="{FF2B5EF4-FFF2-40B4-BE49-F238E27FC236}">
                      <a16:creationId xmlns:a16="http://schemas.microsoft.com/office/drawing/2014/main" id="{C60E81F0-08BE-43F3-BDE8-75D8D7AA7AB4}"/>
                    </a:ext>
                  </a:extLst>
                </p:cNvPr>
                <p:cNvGrpSpPr/>
                <p:nvPr/>
              </p:nvGrpSpPr>
              <p:grpSpPr>
                <a:xfrm rot="20811738">
                  <a:off x="3524795" y="496282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53" name="フリーフォーム: 図形 252">
                    <a:extLst>
                      <a:ext uri="{FF2B5EF4-FFF2-40B4-BE49-F238E27FC236}">
                        <a16:creationId xmlns:a16="http://schemas.microsoft.com/office/drawing/2014/main" id="{3A5BCA67-D2DC-44A6-9504-2AB6759D351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4" name="楕円 253">
                    <a:extLst>
                      <a:ext uri="{FF2B5EF4-FFF2-40B4-BE49-F238E27FC236}">
                        <a16:creationId xmlns:a16="http://schemas.microsoft.com/office/drawing/2014/main" id="{D9EEF5E5-997D-4150-82C8-39503FC58AE7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50" name="グループ化 249">
                  <a:extLst>
                    <a:ext uri="{FF2B5EF4-FFF2-40B4-BE49-F238E27FC236}">
                      <a16:creationId xmlns:a16="http://schemas.microsoft.com/office/drawing/2014/main" id="{63F26621-0929-4847-A54E-FC8D6B04F5B5}"/>
                    </a:ext>
                  </a:extLst>
                </p:cNvPr>
                <p:cNvGrpSpPr/>
                <p:nvPr/>
              </p:nvGrpSpPr>
              <p:grpSpPr>
                <a:xfrm rot="927931">
                  <a:off x="3655747" y="498174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51" name="フリーフォーム: 図形 250">
                    <a:extLst>
                      <a:ext uri="{FF2B5EF4-FFF2-40B4-BE49-F238E27FC236}">
                        <a16:creationId xmlns:a16="http://schemas.microsoft.com/office/drawing/2014/main" id="{8E033579-E596-4DEA-93FF-CE690BFEED3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2" name="楕円 251">
                    <a:extLst>
                      <a:ext uri="{FF2B5EF4-FFF2-40B4-BE49-F238E27FC236}">
                        <a16:creationId xmlns:a16="http://schemas.microsoft.com/office/drawing/2014/main" id="{B8E182A4-3289-4A38-8529-8F8BC2C2D04C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56" name="グループ化 155">
                <a:extLst>
                  <a:ext uri="{FF2B5EF4-FFF2-40B4-BE49-F238E27FC236}">
                    <a16:creationId xmlns:a16="http://schemas.microsoft.com/office/drawing/2014/main" id="{58FE4F12-7C4E-4FBB-9440-440FE185C6AE}"/>
                  </a:ext>
                </a:extLst>
              </p:cNvPr>
              <p:cNvGrpSpPr/>
              <p:nvPr/>
            </p:nvGrpSpPr>
            <p:grpSpPr>
              <a:xfrm>
                <a:off x="1701260" y="2906152"/>
                <a:ext cx="567062" cy="479940"/>
                <a:chOff x="3497420" y="4794278"/>
                <a:chExt cx="383688" cy="324741"/>
              </a:xfrm>
            </p:grpSpPr>
            <p:grpSp>
              <p:nvGrpSpPr>
                <p:cNvPr id="223" name="グループ化 222">
                  <a:extLst>
                    <a:ext uri="{FF2B5EF4-FFF2-40B4-BE49-F238E27FC236}">
                      <a16:creationId xmlns:a16="http://schemas.microsoft.com/office/drawing/2014/main" id="{76BE8322-46A0-4B9C-BBC1-10A9B45F61CE}"/>
                    </a:ext>
                  </a:extLst>
                </p:cNvPr>
                <p:cNvGrpSpPr/>
                <p:nvPr/>
              </p:nvGrpSpPr>
              <p:grpSpPr>
                <a:xfrm rot="977624">
                  <a:off x="3497420" y="4846011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42" name="フリーフォーム: 図形 241">
                    <a:extLst>
                      <a:ext uri="{FF2B5EF4-FFF2-40B4-BE49-F238E27FC236}">
                        <a16:creationId xmlns:a16="http://schemas.microsoft.com/office/drawing/2014/main" id="{C637EB39-1DBB-43C4-892F-B82788D00C8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3" name="楕円 242">
                    <a:extLst>
                      <a:ext uri="{FF2B5EF4-FFF2-40B4-BE49-F238E27FC236}">
                        <a16:creationId xmlns:a16="http://schemas.microsoft.com/office/drawing/2014/main" id="{4CA6929B-5B47-4389-B8B1-ABA91DA735F4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24" name="グループ化 223">
                  <a:extLst>
                    <a:ext uri="{FF2B5EF4-FFF2-40B4-BE49-F238E27FC236}">
                      <a16:creationId xmlns:a16="http://schemas.microsoft.com/office/drawing/2014/main" id="{15977173-CB4D-4F51-AF38-82C17DE05099}"/>
                    </a:ext>
                  </a:extLst>
                </p:cNvPr>
                <p:cNvGrpSpPr/>
                <p:nvPr/>
              </p:nvGrpSpPr>
              <p:grpSpPr>
                <a:xfrm rot="19891952">
                  <a:off x="3602520" y="479427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40" name="フリーフォーム: 図形 239">
                    <a:extLst>
                      <a:ext uri="{FF2B5EF4-FFF2-40B4-BE49-F238E27FC236}">
                        <a16:creationId xmlns:a16="http://schemas.microsoft.com/office/drawing/2014/main" id="{7687D3A9-708F-460C-AA67-05D01C1916A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1" name="楕円 240">
                    <a:extLst>
                      <a:ext uri="{FF2B5EF4-FFF2-40B4-BE49-F238E27FC236}">
                        <a16:creationId xmlns:a16="http://schemas.microsoft.com/office/drawing/2014/main" id="{72F7C838-CBA7-4D73-9372-5DF75B5BEF59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25" name="グループ化 224">
                  <a:extLst>
                    <a:ext uri="{FF2B5EF4-FFF2-40B4-BE49-F238E27FC236}">
                      <a16:creationId xmlns:a16="http://schemas.microsoft.com/office/drawing/2014/main" id="{A86AF22F-A4C9-4FF6-8654-9C36E540CD23}"/>
                    </a:ext>
                  </a:extLst>
                </p:cNvPr>
                <p:cNvGrpSpPr/>
                <p:nvPr/>
              </p:nvGrpSpPr>
              <p:grpSpPr>
                <a:xfrm>
                  <a:off x="3621245" y="489363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38" name="フリーフォーム: 図形 237">
                    <a:extLst>
                      <a:ext uri="{FF2B5EF4-FFF2-40B4-BE49-F238E27FC236}">
                        <a16:creationId xmlns:a16="http://schemas.microsoft.com/office/drawing/2014/main" id="{1A8631C8-1C2B-4994-B7C2-894B5024D39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9" name="楕円 238">
                    <a:extLst>
                      <a:ext uri="{FF2B5EF4-FFF2-40B4-BE49-F238E27FC236}">
                        <a16:creationId xmlns:a16="http://schemas.microsoft.com/office/drawing/2014/main" id="{B1EBE421-90B3-4DA3-AABF-83793DD867E0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26" name="グループ化 225">
                  <a:extLst>
                    <a:ext uri="{FF2B5EF4-FFF2-40B4-BE49-F238E27FC236}">
                      <a16:creationId xmlns:a16="http://schemas.microsoft.com/office/drawing/2014/main" id="{D37AC14E-C9A2-4D64-8A58-96724BA00BD2}"/>
                    </a:ext>
                  </a:extLst>
                </p:cNvPr>
                <p:cNvGrpSpPr/>
                <p:nvPr/>
              </p:nvGrpSpPr>
              <p:grpSpPr>
                <a:xfrm rot="1578232">
                  <a:off x="3726020" y="482219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36" name="フリーフォーム: 図形 235">
                    <a:extLst>
                      <a:ext uri="{FF2B5EF4-FFF2-40B4-BE49-F238E27FC236}">
                        <a16:creationId xmlns:a16="http://schemas.microsoft.com/office/drawing/2014/main" id="{D1D2DDA5-2AB8-430A-A5EF-DD4398379B4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7" name="楕円 236">
                    <a:extLst>
                      <a:ext uri="{FF2B5EF4-FFF2-40B4-BE49-F238E27FC236}">
                        <a16:creationId xmlns:a16="http://schemas.microsoft.com/office/drawing/2014/main" id="{06D433A3-4CDE-4042-9DFF-D1A51183AA63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27" name="グループ化 226">
                  <a:extLst>
                    <a:ext uri="{FF2B5EF4-FFF2-40B4-BE49-F238E27FC236}">
                      <a16:creationId xmlns:a16="http://schemas.microsoft.com/office/drawing/2014/main" id="{1A0C01C7-BCF5-463B-86AE-5830324B433B}"/>
                    </a:ext>
                  </a:extLst>
                </p:cNvPr>
                <p:cNvGrpSpPr/>
                <p:nvPr/>
              </p:nvGrpSpPr>
              <p:grpSpPr>
                <a:xfrm>
                  <a:off x="3737690" y="493201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34" name="フリーフォーム: 図形 233">
                    <a:extLst>
                      <a:ext uri="{FF2B5EF4-FFF2-40B4-BE49-F238E27FC236}">
                        <a16:creationId xmlns:a16="http://schemas.microsoft.com/office/drawing/2014/main" id="{88A42A46-C119-4E54-A4A3-2352C1616DC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5" name="楕円 234">
                    <a:extLst>
                      <a:ext uri="{FF2B5EF4-FFF2-40B4-BE49-F238E27FC236}">
                        <a16:creationId xmlns:a16="http://schemas.microsoft.com/office/drawing/2014/main" id="{1BBFC47C-EDFD-4D14-8928-EC25216426A8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28" name="グループ化 227">
                  <a:extLst>
                    <a:ext uri="{FF2B5EF4-FFF2-40B4-BE49-F238E27FC236}">
                      <a16:creationId xmlns:a16="http://schemas.microsoft.com/office/drawing/2014/main" id="{1F5144BF-0D7D-4E1C-88C1-95494C88B000}"/>
                    </a:ext>
                  </a:extLst>
                </p:cNvPr>
                <p:cNvGrpSpPr/>
                <p:nvPr/>
              </p:nvGrpSpPr>
              <p:grpSpPr>
                <a:xfrm rot="20811738">
                  <a:off x="3524795" y="496282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32" name="フリーフォーム: 図形 231">
                    <a:extLst>
                      <a:ext uri="{FF2B5EF4-FFF2-40B4-BE49-F238E27FC236}">
                        <a16:creationId xmlns:a16="http://schemas.microsoft.com/office/drawing/2014/main" id="{8FF8FF99-C82F-4A4C-80E2-10FFCCD1137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3" name="楕円 232">
                    <a:extLst>
                      <a:ext uri="{FF2B5EF4-FFF2-40B4-BE49-F238E27FC236}">
                        <a16:creationId xmlns:a16="http://schemas.microsoft.com/office/drawing/2014/main" id="{29553E0B-8AA5-4DC2-B6B9-39BEF902BD03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29" name="グループ化 228">
                  <a:extLst>
                    <a:ext uri="{FF2B5EF4-FFF2-40B4-BE49-F238E27FC236}">
                      <a16:creationId xmlns:a16="http://schemas.microsoft.com/office/drawing/2014/main" id="{9D075775-6746-452F-8FA5-673265B967C7}"/>
                    </a:ext>
                  </a:extLst>
                </p:cNvPr>
                <p:cNvGrpSpPr/>
                <p:nvPr/>
              </p:nvGrpSpPr>
              <p:grpSpPr>
                <a:xfrm rot="927931">
                  <a:off x="3655747" y="498174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30" name="フリーフォーム: 図形 229">
                    <a:extLst>
                      <a:ext uri="{FF2B5EF4-FFF2-40B4-BE49-F238E27FC236}">
                        <a16:creationId xmlns:a16="http://schemas.microsoft.com/office/drawing/2014/main" id="{F6C72B4D-806E-4006-8D57-CBCEE61234B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1" name="楕円 230">
                    <a:extLst>
                      <a:ext uri="{FF2B5EF4-FFF2-40B4-BE49-F238E27FC236}">
                        <a16:creationId xmlns:a16="http://schemas.microsoft.com/office/drawing/2014/main" id="{840EE75F-1B05-400A-A773-66207E2730DA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57" name="グループ化 156">
                <a:extLst>
                  <a:ext uri="{FF2B5EF4-FFF2-40B4-BE49-F238E27FC236}">
                    <a16:creationId xmlns:a16="http://schemas.microsoft.com/office/drawing/2014/main" id="{C9F42DEC-8DD1-44CB-A272-AE84BD059DB8}"/>
                  </a:ext>
                </a:extLst>
              </p:cNvPr>
              <p:cNvGrpSpPr/>
              <p:nvPr/>
            </p:nvGrpSpPr>
            <p:grpSpPr>
              <a:xfrm>
                <a:off x="1834610" y="3820552"/>
                <a:ext cx="567062" cy="479940"/>
                <a:chOff x="3497420" y="4794278"/>
                <a:chExt cx="383688" cy="324741"/>
              </a:xfrm>
            </p:grpSpPr>
            <p:grpSp>
              <p:nvGrpSpPr>
                <p:cNvPr id="202" name="グループ化 201">
                  <a:extLst>
                    <a:ext uri="{FF2B5EF4-FFF2-40B4-BE49-F238E27FC236}">
                      <a16:creationId xmlns:a16="http://schemas.microsoft.com/office/drawing/2014/main" id="{A835E5D5-E279-40E3-A321-BCF41E9155AD}"/>
                    </a:ext>
                  </a:extLst>
                </p:cNvPr>
                <p:cNvGrpSpPr/>
                <p:nvPr/>
              </p:nvGrpSpPr>
              <p:grpSpPr>
                <a:xfrm rot="977624">
                  <a:off x="3497420" y="4846011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21" name="フリーフォーム: 図形 220">
                    <a:extLst>
                      <a:ext uri="{FF2B5EF4-FFF2-40B4-BE49-F238E27FC236}">
                        <a16:creationId xmlns:a16="http://schemas.microsoft.com/office/drawing/2014/main" id="{B47FEE81-70CD-4C83-8B5F-E1825054F88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2" name="楕円 221">
                    <a:extLst>
                      <a:ext uri="{FF2B5EF4-FFF2-40B4-BE49-F238E27FC236}">
                        <a16:creationId xmlns:a16="http://schemas.microsoft.com/office/drawing/2014/main" id="{EC7619E1-8AFA-4A12-B80E-D4D407F1375A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03" name="グループ化 202">
                  <a:extLst>
                    <a:ext uri="{FF2B5EF4-FFF2-40B4-BE49-F238E27FC236}">
                      <a16:creationId xmlns:a16="http://schemas.microsoft.com/office/drawing/2014/main" id="{4E84AF17-7B7F-4E49-8B25-7B3E27DD4950}"/>
                    </a:ext>
                  </a:extLst>
                </p:cNvPr>
                <p:cNvGrpSpPr/>
                <p:nvPr/>
              </p:nvGrpSpPr>
              <p:grpSpPr>
                <a:xfrm rot="19891952">
                  <a:off x="3602520" y="479427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19" name="フリーフォーム: 図形 218">
                    <a:extLst>
                      <a:ext uri="{FF2B5EF4-FFF2-40B4-BE49-F238E27FC236}">
                        <a16:creationId xmlns:a16="http://schemas.microsoft.com/office/drawing/2014/main" id="{E7B1F8FA-B51A-490D-8BDD-0FDBFD88A26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0" name="楕円 219">
                    <a:extLst>
                      <a:ext uri="{FF2B5EF4-FFF2-40B4-BE49-F238E27FC236}">
                        <a16:creationId xmlns:a16="http://schemas.microsoft.com/office/drawing/2014/main" id="{7815D849-41DC-4126-BA88-CCCF15212C15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04" name="グループ化 203">
                  <a:extLst>
                    <a:ext uri="{FF2B5EF4-FFF2-40B4-BE49-F238E27FC236}">
                      <a16:creationId xmlns:a16="http://schemas.microsoft.com/office/drawing/2014/main" id="{CC441D3D-E9FB-4CB8-8B48-FF2051BA8848}"/>
                    </a:ext>
                  </a:extLst>
                </p:cNvPr>
                <p:cNvGrpSpPr/>
                <p:nvPr/>
              </p:nvGrpSpPr>
              <p:grpSpPr>
                <a:xfrm>
                  <a:off x="3621245" y="489363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17" name="フリーフォーム: 図形 216">
                    <a:extLst>
                      <a:ext uri="{FF2B5EF4-FFF2-40B4-BE49-F238E27FC236}">
                        <a16:creationId xmlns:a16="http://schemas.microsoft.com/office/drawing/2014/main" id="{D5D7CC17-73CA-464A-BBC0-37628E7A780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8" name="楕円 217">
                    <a:extLst>
                      <a:ext uri="{FF2B5EF4-FFF2-40B4-BE49-F238E27FC236}">
                        <a16:creationId xmlns:a16="http://schemas.microsoft.com/office/drawing/2014/main" id="{FFC00301-703F-45C3-813A-3C5B849A63A5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05" name="グループ化 204">
                  <a:extLst>
                    <a:ext uri="{FF2B5EF4-FFF2-40B4-BE49-F238E27FC236}">
                      <a16:creationId xmlns:a16="http://schemas.microsoft.com/office/drawing/2014/main" id="{9B41ACB9-B213-46E4-BD78-761E0FACCD0E}"/>
                    </a:ext>
                  </a:extLst>
                </p:cNvPr>
                <p:cNvGrpSpPr/>
                <p:nvPr/>
              </p:nvGrpSpPr>
              <p:grpSpPr>
                <a:xfrm rot="1578232">
                  <a:off x="3726020" y="482219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15" name="フリーフォーム: 図形 214">
                    <a:extLst>
                      <a:ext uri="{FF2B5EF4-FFF2-40B4-BE49-F238E27FC236}">
                        <a16:creationId xmlns:a16="http://schemas.microsoft.com/office/drawing/2014/main" id="{8A602DB1-AE61-4F3F-8641-3A9BB147825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6" name="楕円 215">
                    <a:extLst>
                      <a:ext uri="{FF2B5EF4-FFF2-40B4-BE49-F238E27FC236}">
                        <a16:creationId xmlns:a16="http://schemas.microsoft.com/office/drawing/2014/main" id="{FE864713-70CC-4E90-8B10-E30E4B3851C2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06" name="グループ化 205">
                  <a:extLst>
                    <a:ext uri="{FF2B5EF4-FFF2-40B4-BE49-F238E27FC236}">
                      <a16:creationId xmlns:a16="http://schemas.microsoft.com/office/drawing/2014/main" id="{7ED949B1-9222-4609-9DB6-EBE7C68EDA51}"/>
                    </a:ext>
                  </a:extLst>
                </p:cNvPr>
                <p:cNvGrpSpPr/>
                <p:nvPr/>
              </p:nvGrpSpPr>
              <p:grpSpPr>
                <a:xfrm>
                  <a:off x="3737690" y="493201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13" name="フリーフォーム: 図形 212">
                    <a:extLst>
                      <a:ext uri="{FF2B5EF4-FFF2-40B4-BE49-F238E27FC236}">
                        <a16:creationId xmlns:a16="http://schemas.microsoft.com/office/drawing/2014/main" id="{D1089DF9-793A-49F8-A545-547F2CB728D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4" name="楕円 213">
                    <a:extLst>
                      <a:ext uri="{FF2B5EF4-FFF2-40B4-BE49-F238E27FC236}">
                        <a16:creationId xmlns:a16="http://schemas.microsoft.com/office/drawing/2014/main" id="{20EDB098-9D77-4FAB-BD8B-F042DB11F53D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07" name="グループ化 206">
                  <a:extLst>
                    <a:ext uri="{FF2B5EF4-FFF2-40B4-BE49-F238E27FC236}">
                      <a16:creationId xmlns:a16="http://schemas.microsoft.com/office/drawing/2014/main" id="{EA46B285-E2DA-42E6-9507-A500EC123563}"/>
                    </a:ext>
                  </a:extLst>
                </p:cNvPr>
                <p:cNvGrpSpPr/>
                <p:nvPr/>
              </p:nvGrpSpPr>
              <p:grpSpPr>
                <a:xfrm rot="20811738">
                  <a:off x="3524795" y="496282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11" name="フリーフォーム: 図形 210">
                    <a:extLst>
                      <a:ext uri="{FF2B5EF4-FFF2-40B4-BE49-F238E27FC236}">
                        <a16:creationId xmlns:a16="http://schemas.microsoft.com/office/drawing/2014/main" id="{C9C4C79E-1D0F-4EA7-BA2D-3C40CAC813C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2" name="楕円 211">
                    <a:extLst>
                      <a:ext uri="{FF2B5EF4-FFF2-40B4-BE49-F238E27FC236}">
                        <a16:creationId xmlns:a16="http://schemas.microsoft.com/office/drawing/2014/main" id="{2C3F2E36-BFBB-4C30-AD7C-EED5035BBA02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08" name="グループ化 207">
                  <a:extLst>
                    <a:ext uri="{FF2B5EF4-FFF2-40B4-BE49-F238E27FC236}">
                      <a16:creationId xmlns:a16="http://schemas.microsoft.com/office/drawing/2014/main" id="{8B0DF238-59F7-44C2-89F4-89279785DCF4}"/>
                    </a:ext>
                  </a:extLst>
                </p:cNvPr>
                <p:cNvGrpSpPr/>
                <p:nvPr/>
              </p:nvGrpSpPr>
              <p:grpSpPr>
                <a:xfrm rot="927931">
                  <a:off x="3655747" y="498174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09" name="フリーフォーム: 図形 208">
                    <a:extLst>
                      <a:ext uri="{FF2B5EF4-FFF2-40B4-BE49-F238E27FC236}">
                        <a16:creationId xmlns:a16="http://schemas.microsoft.com/office/drawing/2014/main" id="{E9B8F017-48C5-469B-A0F1-67A2E76130B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0" name="楕円 209">
                    <a:extLst>
                      <a:ext uri="{FF2B5EF4-FFF2-40B4-BE49-F238E27FC236}">
                        <a16:creationId xmlns:a16="http://schemas.microsoft.com/office/drawing/2014/main" id="{934845E0-1731-4EC9-93E2-EB7927B4774C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58" name="グループ化 157">
                <a:extLst>
                  <a:ext uri="{FF2B5EF4-FFF2-40B4-BE49-F238E27FC236}">
                    <a16:creationId xmlns:a16="http://schemas.microsoft.com/office/drawing/2014/main" id="{3AFD0040-0D8D-4581-93CD-F154DBA600F5}"/>
                  </a:ext>
                </a:extLst>
              </p:cNvPr>
              <p:cNvGrpSpPr/>
              <p:nvPr/>
            </p:nvGrpSpPr>
            <p:grpSpPr>
              <a:xfrm>
                <a:off x="983710" y="1585352"/>
                <a:ext cx="567062" cy="479940"/>
                <a:chOff x="3497420" y="4794278"/>
                <a:chExt cx="383688" cy="324741"/>
              </a:xfrm>
            </p:grpSpPr>
            <p:grpSp>
              <p:nvGrpSpPr>
                <p:cNvPr id="181" name="グループ化 180">
                  <a:extLst>
                    <a:ext uri="{FF2B5EF4-FFF2-40B4-BE49-F238E27FC236}">
                      <a16:creationId xmlns:a16="http://schemas.microsoft.com/office/drawing/2014/main" id="{8150D19D-55BB-48B9-A949-8B5A33FC5705}"/>
                    </a:ext>
                  </a:extLst>
                </p:cNvPr>
                <p:cNvGrpSpPr/>
                <p:nvPr/>
              </p:nvGrpSpPr>
              <p:grpSpPr>
                <a:xfrm rot="977624">
                  <a:off x="3497420" y="4846011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00" name="フリーフォーム: 図形 199">
                    <a:extLst>
                      <a:ext uri="{FF2B5EF4-FFF2-40B4-BE49-F238E27FC236}">
                        <a16:creationId xmlns:a16="http://schemas.microsoft.com/office/drawing/2014/main" id="{FE3397A8-8F3F-4DD9-8F26-B55804F7182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" name="楕円 200">
                    <a:extLst>
                      <a:ext uri="{FF2B5EF4-FFF2-40B4-BE49-F238E27FC236}">
                        <a16:creationId xmlns:a16="http://schemas.microsoft.com/office/drawing/2014/main" id="{EF34045F-6CE6-48A2-A1C0-41646BA827C4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2" name="グループ化 181">
                  <a:extLst>
                    <a:ext uri="{FF2B5EF4-FFF2-40B4-BE49-F238E27FC236}">
                      <a16:creationId xmlns:a16="http://schemas.microsoft.com/office/drawing/2014/main" id="{8BADA74A-9DDE-4329-9011-2476871A8A68}"/>
                    </a:ext>
                  </a:extLst>
                </p:cNvPr>
                <p:cNvGrpSpPr/>
                <p:nvPr/>
              </p:nvGrpSpPr>
              <p:grpSpPr>
                <a:xfrm rot="19891952">
                  <a:off x="3602520" y="479427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198" name="フリーフォーム: 図形 197">
                    <a:extLst>
                      <a:ext uri="{FF2B5EF4-FFF2-40B4-BE49-F238E27FC236}">
                        <a16:creationId xmlns:a16="http://schemas.microsoft.com/office/drawing/2014/main" id="{F2D06CA1-E12C-4821-83E0-F379B81ACCF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9" name="楕円 198">
                    <a:extLst>
                      <a:ext uri="{FF2B5EF4-FFF2-40B4-BE49-F238E27FC236}">
                        <a16:creationId xmlns:a16="http://schemas.microsoft.com/office/drawing/2014/main" id="{E6D29D92-6FB0-4C46-A3A2-1340C7F1B374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3" name="グループ化 182">
                  <a:extLst>
                    <a:ext uri="{FF2B5EF4-FFF2-40B4-BE49-F238E27FC236}">
                      <a16:creationId xmlns:a16="http://schemas.microsoft.com/office/drawing/2014/main" id="{AAC7C1A5-3100-4A51-BE8F-587D5F3FB6F0}"/>
                    </a:ext>
                  </a:extLst>
                </p:cNvPr>
                <p:cNvGrpSpPr/>
                <p:nvPr/>
              </p:nvGrpSpPr>
              <p:grpSpPr>
                <a:xfrm>
                  <a:off x="3621245" y="489363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196" name="フリーフォーム: 図形 195">
                    <a:extLst>
                      <a:ext uri="{FF2B5EF4-FFF2-40B4-BE49-F238E27FC236}">
                        <a16:creationId xmlns:a16="http://schemas.microsoft.com/office/drawing/2014/main" id="{CF82095A-F2A8-4A2F-ADE0-2C4EE4A5C66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7" name="楕円 196">
                    <a:extLst>
                      <a:ext uri="{FF2B5EF4-FFF2-40B4-BE49-F238E27FC236}">
                        <a16:creationId xmlns:a16="http://schemas.microsoft.com/office/drawing/2014/main" id="{7A608116-6511-42E3-AD5F-3A98326E3ABC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4" name="グループ化 183">
                  <a:extLst>
                    <a:ext uri="{FF2B5EF4-FFF2-40B4-BE49-F238E27FC236}">
                      <a16:creationId xmlns:a16="http://schemas.microsoft.com/office/drawing/2014/main" id="{ACAEAF4E-FA38-45BB-A478-363F32199FBE}"/>
                    </a:ext>
                  </a:extLst>
                </p:cNvPr>
                <p:cNvGrpSpPr/>
                <p:nvPr/>
              </p:nvGrpSpPr>
              <p:grpSpPr>
                <a:xfrm rot="1578232">
                  <a:off x="3726020" y="482219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194" name="フリーフォーム: 図形 193">
                    <a:extLst>
                      <a:ext uri="{FF2B5EF4-FFF2-40B4-BE49-F238E27FC236}">
                        <a16:creationId xmlns:a16="http://schemas.microsoft.com/office/drawing/2014/main" id="{BD71E6E0-9998-41A3-A1CF-157E2AB6F0A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5" name="楕円 194">
                    <a:extLst>
                      <a:ext uri="{FF2B5EF4-FFF2-40B4-BE49-F238E27FC236}">
                        <a16:creationId xmlns:a16="http://schemas.microsoft.com/office/drawing/2014/main" id="{E3A57B7B-1036-4E2C-804D-9D0964162FAF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5" name="グループ化 184">
                  <a:extLst>
                    <a:ext uri="{FF2B5EF4-FFF2-40B4-BE49-F238E27FC236}">
                      <a16:creationId xmlns:a16="http://schemas.microsoft.com/office/drawing/2014/main" id="{96C89799-9BF3-4B3A-99D1-AE2BEF1E4602}"/>
                    </a:ext>
                  </a:extLst>
                </p:cNvPr>
                <p:cNvGrpSpPr/>
                <p:nvPr/>
              </p:nvGrpSpPr>
              <p:grpSpPr>
                <a:xfrm>
                  <a:off x="3737690" y="493201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192" name="フリーフォーム: 図形 191">
                    <a:extLst>
                      <a:ext uri="{FF2B5EF4-FFF2-40B4-BE49-F238E27FC236}">
                        <a16:creationId xmlns:a16="http://schemas.microsoft.com/office/drawing/2014/main" id="{7473E4ED-3C24-4415-8963-8ECF5F306B9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3" name="楕円 192">
                    <a:extLst>
                      <a:ext uri="{FF2B5EF4-FFF2-40B4-BE49-F238E27FC236}">
                        <a16:creationId xmlns:a16="http://schemas.microsoft.com/office/drawing/2014/main" id="{42A489CD-163A-4FE8-9E80-33160C9AB48C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6" name="グループ化 185">
                  <a:extLst>
                    <a:ext uri="{FF2B5EF4-FFF2-40B4-BE49-F238E27FC236}">
                      <a16:creationId xmlns:a16="http://schemas.microsoft.com/office/drawing/2014/main" id="{D2BF0396-907D-4454-B7EA-1355675EB97A}"/>
                    </a:ext>
                  </a:extLst>
                </p:cNvPr>
                <p:cNvGrpSpPr/>
                <p:nvPr/>
              </p:nvGrpSpPr>
              <p:grpSpPr>
                <a:xfrm rot="20811738">
                  <a:off x="3524795" y="496282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190" name="フリーフォーム: 図形 189">
                    <a:extLst>
                      <a:ext uri="{FF2B5EF4-FFF2-40B4-BE49-F238E27FC236}">
                        <a16:creationId xmlns:a16="http://schemas.microsoft.com/office/drawing/2014/main" id="{4ACAF9D6-9ADC-43ED-A3EC-84DCF02BA07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1" name="楕円 190">
                    <a:extLst>
                      <a:ext uri="{FF2B5EF4-FFF2-40B4-BE49-F238E27FC236}">
                        <a16:creationId xmlns:a16="http://schemas.microsoft.com/office/drawing/2014/main" id="{AA08F16D-1EF3-4E6E-AA04-AC0C6F092141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7" name="グループ化 186">
                  <a:extLst>
                    <a:ext uri="{FF2B5EF4-FFF2-40B4-BE49-F238E27FC236}">
                      <a16:creationId xmlns:a16="http://schemas.microsoft.com/office/drawing/2014/main" id="{0D39166F-2248-41FF-9820-F70C1878529F}"/>
                    </a:ext>
                  </a:extLst>
                </p:cNvPr>
                <p:cNvGrpSpPr/>
                <p:nvPr/>
              </p:nvGrpSpPr>
              <p:grpSpPr>
                <a:xfrm rot="927931">
                  <a:off x="3655747" y="498174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188" name="フリーフォーム: 図形 187">
                    <a:extLst>
                      <a:ext uri="{FF2B5EF4-FFF2-40B4-BE49-F238E27FC236}">
                        <a16:creationId xmlns:a16="http://schemas.microsoft.com/office/drawing/2014/main" id="{93AE2050-4B8F-4CC7-8F39-A4ABC954310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9" name="楕円 188">
                    <a:extLst>
                      <a:ext uri="{FF2B5EF4-FFF2-40B4-BE49-F238E27FC236}">
                        <a16:creationId xmlns:a16="http://schemas.microsoft.com/office/drawing/2014/main" id="{80033DAC-FF99-43F8-9DF0-78E5D39D1896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1A33E0C2-4632-4424-B2BC-388EF54E34B5}"/>
                  </a:ext>
                </a:extLst>
              </p:cNvPr>
              <p:cNvGrpSpPr/>
              <p:nvPr/>
            </p:nvGrpSpPr>
            <p:grpSpPr>
              <a:xfrm>
                <a:off x="1860010" y="1667902"/>
                <a:ext cx="567062" cy="479940"/>
                <a:chOff x="3497420" y="4794278"/>
                <a:chExt cx="383688" cy="324741"/>
              </a:xfrm>
            </p:grpSpPr>
            <p:grpSp>
              <p:nvGrpSpPr>
                <p:cNvPr id="160" name="グループ化 159">
                  <a:extLst>
                    <a:ext uri="{FF2B5EF4-FFF2-40B4-BE49-F238E27FC236}">
                      <a16:creationId xmlns:a16="http://schemas.microsoft.com/office/drawing/2014/main" id="{B7899235-E371-433B-9131-0F0FA5880583}"/>
                    </a:ext>
                  </a:extLst>
                </p:cNvPr>
                <p:cNvGrpSpPr/>
                <p:nvPr/>
              </p:nvGrpSpPr>
              <p:grpSpPr>
                <a:xfrm rot="977624">
                  <a:off x="3497420" y="4846011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179" name="フリーフォーム: 図形 178">
                    <a:extLst>
                      <a:ext uri="{FF2B5EF4-FFF2-40B4-BE49-F238E27FC236}">
                        <a16:creationId xmlns:a16="http://schemas.microsoft.com/office/drawing/2014/main" id="{47C515CE-009F-420D-9857-917684F71D5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0" name="楕円 179">
                    <a:extLst>
                      <a:ext uri="{FF2B5EF4-FFF2-40B4-BE49-F238E27FC236}">
                        <a16:creationId xmlns:a16="http://schemas.microsoft.com/office/drawing/2014/main" id="{11B9B029-E5C7-43BC-B1ED-D76329578C9B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1" name="グループ化 160">
                  <a:extLst>
                    <a:ext uri="{FF2B5EF4-FFF2-40B4-BE49-F238E27FC236}">
                      <a16:creationId xmlns:a16="http://schemas.microsoft.com/office/drawing/2014/main" id="{2AAB6C2B-7C44-42A8-863F-8E6E0728D8B8}"/>
                    </a:ext>
                  </a:extLst>
                </p:cNvPr>
                <p:cNvGrpSpPr/>
                <p:nvPr/>
              </p:nvGrpSpPr>
              <p:grpSpPr>
                <a:xfrm rot="19891952">
                  <a:off x="3602520" y="479427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177" name="フリーフォーム: 図形 176">
                    <a:extLst>
                      <a:ext uri="{FF2B5EF4-FFF2-40B4-BE49-F238E27FC236}">
                        <a16:creationId xmlns:a16="http://schemas.microsoft.com/office/drawing/2014/main" id="{FD214E34-1B46-4CD8-BC5A-60F2C7276FE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8" name="楕円 177">
                    <a:extLst>
                      <a:ext uri="{FF2B5EF4-FFF2-40B4-BE49-F238E27FC236}">
                        <a16:creationId xmlns:a16="http://schemas.microsoft.com/office/drawing/2014/main" id="{59FE91AB-3078-4B7A-A244-E5BF71F52302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2" name="グループ化 161">
                  <a:extLst>
                    <a:ext uri="{FF2B5EF4-FFF2-40B4-BE49-F238E27FC236}">
                      <a16:creationId xmlns:a16="http://schemas.microsoft.com/office/drawing/2014/main" id="{8F682959-1958-4D69-8DBD-1E58008FDC94}"/>
                    </a:ext>
                  </a:extLst>
                </p:cNvPr>
                <p:cNvGrpSpPr/>
                <p:nvPr/>
              </p:nvGrpSpPr>
              <p:grpSpPr>
                <a:xfrm>
                  <a:off x="3621245" y="489363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175" name="フリーフォーム: 図形 174">
                    <a:extLst>
                      <a:ext uri="{FF2B5EF4-FFF2-40B4-BE49-F238E27FC236}">
                        <a16:creationId xmlns:a16="http://schemas.microsoft.com/office/drawing/2014/main" id="{79ED1219-E9DD-4C94-B7D6-A8600B9530A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6" name="楕円 175">
                    <a:extLst>
                      <a:ext uri="{FF2B5EF4-FFF2-40B4-BE49-F238E27FC236}">
                        <a16:creationId xmlns:a16="http://schemas.microsoft.com/office/drawing/2014/main" id="{98BF3DFA-CD92-4C16-9C86-4860799CD73F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3" name="グループ化 162">
                  <a:extLst>
                    <a:ext uri="{FF2B5EF4-FFF2-40B4-BE49-F238E27FC236}">
                      <a16:creationId xmlns:a16="http://schemas.microsoft.com/office/drawing/2014/main" id="{DF6F3C16-EDB8-4036-BA54-F0F5EA5CBD47}"/>
                    </a:ext>
                  </a:extLst>
                </p:cNvPr>
                <p:cNvGrpSpPr/>
                <p:nvPr/>
              </p:nvGrpSpPr>
              <p:grpSpPr>
                <a:xfrm rot="1578232">
                  <a:off x="3726020" y="482219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173" name="フリーフォーム: 図形 172">
                    <a:extLst>
                      <a:ext uri="{FF2B5EF4-FFF2-40B4-BE49-F238E27FC236}">
                        <a16:creationId xmlns:a16="http://schemas.microsoft.com/office/drawing/2014/main" id="{EEE80EC7-154F-4DD3-AB8C-3788CA49619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" name="楕円 173">
                    <a:extLst>
                      <a:ext uri="{FF2B5EF4-FFF2-40B4-BE49-F238E27FC236}">
                        <a16:creationId xmlns:a16="http://schemas.microsoft.com/office/drawing/2014/main" id="{49293F4F-A521-4C68-BF14-6982D6A9AEE1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4" name="グループ化 163">
                  <a:extLst>
                    <a:ext uri="{FF2B5EF4-FFF2-40B4-BE49-F238E27FC236}">
                      <a16:creationId xmlns:a16="http://schemas.microsoft.com/office/drawing/2014/main" id="{F0A8B31F-E21C-4869-B84A-836D456244F4}"/>
                    </a:ext>
                  </a:extLst>
                </p:cNvPr>
                <p:cNvGrpSpPr/>
                <p:nvPr/>
              </p:nvGrpSpPr>
              <p:grpSpPr>
                <a:xfrm>
                  <a:off x="3737690" y="493201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171" name="フリーフォーム: 図形 170">
                    <a:extLst>
                      <a:ext uri="{FF2B5EF4-FFF2-40B4-BE49-F238E27FC236}">
                        <a16:creationId xmlns:a16="http://schemas.microsoft.com/office/drawing/2014/main" id="{940DE4C9-6EE3-4682-AD3E-BEED2AFF4E2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2" name="楕円 171">
                    <a:extLst>
                      <a:ext uri="{FF2B5EF4-FFF2-40B4-BE49-F238E27FC236}">
                        <a16:creationId xmlns:a16="http://schemas.microsoft.com/office/drawing/2014/main" id="{92CC2CBE-E0A5-4584-B0B7-8B5BC44FD3B7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5" name="グループ化 164">
                  <a:extLst>
                    <a:ext uri="{FF2B5EF4-FFF2-40B4-BE49-F238E27FC236}">
                      <a16:creationId xmlns:a16="http://schemas.microsoft.com/office/drawing/2014/main" id="{351C8644-AB67-4002-B4D0-1391FE983F08}"/>
                    </a:ext>
                  </a:extLst>
                </p:cNvPr>
                <p:cNvGrpSpPr/>
                <p:nvPr/>
              </p:nvGrpSpPr>
              <p:grpSpPr>
                <a:xfrm rot="20811738">
                  <a:off x="3524795" y="496282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169" name="フリーフォーム: 図形 168">
                    <a:extLst>
                      <a:ext uri="{FF2B5EF4-FFF2-40B4-BE49-F238E27FC236}">
                        <a16:creationId xmlns:a16="http://schemas.microsoft.com/office/drawing/2014/main" id="{5368F2BE-9807-461E-A53E-477DCD65B2C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" name="楕円 169">
                    <a:extLst>
                      <a:ext uri="{FF2B5EF4-FFF2-40B4-BE49-F238E27FC236}">
                        <a16:creationId xmlns:a16="http://schemas.microsoft.com/office/drawing/2014/main" id="{95D81AFB-B19D-4E7D-BDD0-0D77D3550CEB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6" name="グループ化 165">
                  <a:extLst>
                    <a:ext uri="{FF2B5EF4-FFF2-40B4-BE49-F238E27FC236}">
                      <a16:creationId xmlns:a16="http://schemas.microsoft.com/office/drawing/2014/main" id="{349ADB33-18AC-4E10-9066-942E3E8868B4}"/>
                    </a:ext>
                  </a:extLst>
                </p:cNvPr>
                <p:cNvGrpSpPr/>
                <p:nvPr/>
              </p:nvGrpSpPr>
              <p:grpSpPr>
                <a:xfrm rot="927931">
                  <a:off x="3655747" y="498174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167" name="フリーフォーム: 図形 166">
                    <a:extLst>
                      <a:ext uri="{FF2B5EF4-FFF2-40B4-BE49-F238E27FC236}">
                        <a16:creationId xmlns:a16="http://schemas.microsoft.com/office/drawing/2014/main" id="{0E5516DA-9639-4343-9505-B913B31292F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8" name="楕円 167">
                    <a:extLst>
                      <a:ext uri="{FF2B5EF4-FFF2-40B4-BE49-F238E27FC236}">
                        <a16:creationId xmlns:a16="http://schemas.microsoft.com/office/drawing/2014/main" id="{0CA62B45-E6C3-4646-A379-83A32085CAD2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23058004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F52940EB-5D27-4521-9EF3-49FEE5FC5526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和歌山県の花、鳥、木、魚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65C663CF-FACA-43AA-820E-D1DDD291DFDA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ウメ（県の花）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2E9AD277-0134-47F8-9F43-764426FF6080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メジロ（県の鳥）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1C44C18-FCD5-4197-A150-399B3DFD585B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ウバメガシ（県の木）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0276F1F0-4B11-4CD5-AAB7-9C7520EDE367}"/>
              </a:ext>
            </a:extLst>
          </p:cNvPr>
          <p:cNvSpPr txBox="1"/>
          <p:nvPr/>
        </p:nvSpPr>
        <p:spPr>
          <a:xfrm>
            <a:off x="638175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マグロ（県の魚）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CC28C29-25D3-4DE3-ADAF-B5F9E5724907}"/>
              </a:ext>
            </a:extLst>
          </p:cNvPr>
          <p:cNvGrpSpPr/>
          <p:nvPr/>
        </p:nvGrpSpPr>
        <p:grpSpPr>
          <a:xfrm>
            <a:off x="3756852" y="984878"/>
            <a:ext cx="2434398" cy="2434398"/>
            <a:chOff x="3756852" y="984878"/>
            <a:chExt cx="2434398" cy="2434398"/>
          </a:xfrm>
        </p:grpSpPr>
        <p:sp>
          <p:nvSpPr>
            <p:cNvPr id="841" name="楕円 840">
              <a:extLst>
                <a:ext uri="{FF2B5EF4-FFF2-40B4-BE49-F238E27FC236}">
                  <a16:creationId xmlns:a16="http://schemas.microsoft.com/office/drawing/2014/main" id="{AC6C49AC-CA52-455D-B724-171FA216A3F4}"/>
                </a:ext>
              </a:extLst>
            </p:cNvPr>
            <p:cNvSpPr/>
            <p:nvPr/>
          </p:nvSpPr>
          <p:spPr>
            <a:xfrm>
              <a:off x="3756852" y="984878"/>
              <a:ext cx="2434398" cy="2434398"/>
            </a:xfrm>
            <a:prstGeom prst="ellipse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6DC7A268-AA1D-43A0-9F7F-0820015178B8}"/>
                </a:ext>
              </a:extLst>
            </p:cNvPr>
            <p:cNvGrpSpPr/>
            <p:nvPr/>
          </p:nvGrpSpPr>
          <p:grpSpPr>
            <a:xfrm>
              <a:off x="3873260" y="1229016"/>
              <a:ext cx="2178530" cy="1924064"/>
              <a:chOff x="4443609" y="3034194"/>
              <a:chExt cx="3886491" cy="3432528"/>
            </a:xfrm>
          </p:grpSpPr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F83BBD96-50C8-4DD1-99E2-D06C9C92E785}"/>
                  </a:ext>
                </a:extLst>
              </p:cNvPr>
              <p:cNvSpPr/>
              <p:nvPr/>
            </p:nvSpPr>
            <p:spPr>
              <a:xfrm rot="5400000">
                <a:off x="5491961" y="5383402"/>
                <a:ext cx="720676" cy="958284"/>
              </a:xfrm>
              <a:custGeom>
                <a:avLst/>
                <a:gdLst>
                  <a:gd name="connsiteX0" fmla="*/ 1829 w 720676"/>
                  <a:gd name="connsiteY0" fmla="*/ 215118 h 958284"/>
                  <a:gd name="connsiteX1" fmla="*/ 3962 w 720676"/>
                  <a:gd name="connsiteY1" fmla="*/ 187137 h 958284"/>
                  <a:gd name="connsiteX2" fmla="*/ 53236 w 720676"/>
                  <a:gd name="connsiteY2" fmla="*/ 170992 h 958284"/>
                  <a:gd name="connsiteX3" fmla="*/ 487607 w 720676"/>
                  <a:gd name="connsiteY3" fmla="*/ 390964 h 958284"/>
                  <a:gd name="connsiteX4" fmla="*/ 493829 w 720676"/>
                  <a:gd name="connsiteY4" fmla="*/ 292625 h 958284"/>
                  <a:gd name="connsiteX5" fmla="*/ 632175 w 720676"/>
                  <a:gd name="connsiteY5" fmla="*/ 0 h 958284"/>
                  <a:gd name="connsiteX6" fmla="*/ 576916 w 720676"/>
                  <a:gd name="connsiteY6" fmla="*/ 211284 h 958284"/>
                  <a:gd name="connsiteX7" fmla="*/ 570601 w 720676"/>
                  <a:gd name="connsiteY7" fmla="*/ 266745 h 958284"/>
                  <a:gd name="connsiteX8" fmla="*/ 575173 w 720676"/>
                  <a:gd name="connsiteY8" fmla="*/ 353650 h 958284"/>
                  <a:gd name="connsiteX9" fmla="*/ 605770 w 720676"/>
                  <a:gd name="connsiteY9" fmla="*/ 511053 h 958284"/>
                  <a:gd name="connsiteX10" fmla="*/ 720676 w 720676"/>
                  <a:gd name="connsiteY10" fmla="*/ 790158 h 958284"/>
                  <a:gd name="connsiteX11" fmla="*/ 568842 w 720676"/>
                  <a:gd name="connsiteY11" fmla="*/ 647441 h 958284"/>
                  <a:gd name="connsiteX12" fmla="*/ 564016 w 720676"/>
                  <a:gd name="connsiteY12" fmla="*/ 633675 h 958284"/>
                  <a:gd name="connsiteX13" fmla="*/ 576917 w 720676"/>
                  <a:gd name="connsiteY13" fmla="*/ 746956 h 958284"/>
                  <a:gd name="connsiteX14" fmla="*/ 632176 w 720676"/>
                  <a:gd name="connsiteY14" fmla="*/ 958239 h 958284"/>
                  <a:gd name="connsiteX15" fmla="*/ 632175 w 720676"/>
                  <a:gd name="connsiteY15" fmla="*/ 958239 h 958284"/>
                  <a:gd name="connsiteX16" fmla="*/ 526007 w 720676"/>
                  <a:gd name="connsiteY16" fmla="*/ 817908 h 958284"/>
                  <a:gd name="connsiteX17" fmla="*/ 522345 w 720676"/>
                  <a:gd name="connsiteY17" fmla="*/ 800581 h 958284"/>
                  <a:gd name="connsiteX18" fmla="*/ 522977 w 720676"/>
                  <a:gd name="connsiteY18" fmla="*/ 814219 h 958284"/>
                  <a:gd name="connsiteX19" fmla="*/ 544538 w 720676"/>
                  <a:gd name="connsiteY19" fmla="*/ 958284 h 958284"/>
                  <a:gd name="connsiteX20" fmla="*/ 458140 w 720676"/>
                  <a:gd name="connsiteY20" fmla="*/ 653432 h 958284"/>
                  <a:gd name="connsiteX21" fmla="*/ 464930 w 720676"/>
                  <a:gd name="connsiteY21" fmla="*/ 534770 h 958284"/>
                  <a:gd name="connsiteX22" fmla="*/ 477664 w 720676"/>
                  <a:gd name="connsiteY22" fmla="*/ 468124 h 958284"/>
                  <a:gd name="connsiteX23" fmla="*/ 20107 w 720676"/>
                  <a:gd name="connsiteY23" fmla="*/ 236412 h 958284"/>
                  <a:gd name="connsiteX24" fmla="*/ 1829 w 720676"/>
                  <a:gd name="connsiteY24" fmla="*/ 215118 h 958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20676" h="958284">
                    <a:moveTo>
                      <a:pt x="1829" y="215118"/>
                    </a:moveTo>
                    <a:cubicBezTo>
                      <a:pt x="-1092" y="206201"/>
                      <a:pt x="-612" y="196170"/>
                      <a:pt x="3962" y="187137"/>
                    </a:cubicBezTo>
                    <a:cubicBezTo>
                      <a:pt x="13111" y="169072"/>
                      <a:pt x="35171" y="161844"/>
                      <a:pt x="53236" y="170992"/>
                    </a:cubicBezTo>
                    <a:lnTo>
                      <a:pt x="487607" y="390964"/>
                    </a:lnTo>
                    <a:lnTo>
                      <a:pt x="493829" y="292625"/>
                    </a:lnTo>
                    <a:cubicBezTo>
                      <a:pt x="516622" y="120661"/>
                      <a:pt x="569983" y="0"/>
                      <a:pt x="632175" y="0"/>
                    </a:cubicBezTo>
                    <a:cubicBezTo>
                      <a:pt x="608545" y="56553"/>
                      <a:pt x="589777" y="129206"/>
                      <a:pt x="576916" y="211284"/>
                    </a:cubicBezTo>
                    <a:lnTo>
                      <a:pt x="570601" y="266745"/>
                    </a:lnTo>
                    <a:lnTo>
                      <a:pt x="575173" y="353650"/>
                    </a:lnTo>
                    <a:cubicBezTo>
                      <a:pt x="581653" y="405180"/>
                      <a:pt x="591938" y="458326"/>
                      <a:pt x="605770" y="511053"/>
                    </a:cubicBezTo>
                    <a:cubicBezTo>
                      <a:pt x="633437" y="616505"/>
                      <a:pt x="673784" y="714508"/>
                      <a:pt x="720676" y="790158"/>
                    </a:cubicBezTo>
                    <a:cubicBezTo>
                      <a:pt x="673462" y="806202"/>
                      <a:pt x="613652" y="746403"/>
                      <a:pt x="568842" y="647441"/>
                    </a:cubicBezTo>
                    <a:lnTo>
                      <a:pt x="564016" y="633675"/>
                    </a:lnTo>
                    <a:lnTo>
                      <a:pt x="576917" y="746956"/>
                    </a:lnTo>
                    <a:cubicBezTo>
                      <a:pt x="589777" y="829034"/>
                      <a:pt x="608546" y="901687"/>
                      <a:pt x="632176" y="958239"/>
                    </a:cubicBezTo>
                    <a:lnTo>
                      <a:pt x="632175" y="958239"/>
                    </a:lnTo>
                    <a:cubicBezTo>
                      <a:pt x="590714" y="958239"/>
                      <a:pt x="553177" y="904613"/>
                      <a:pt x="526007" y="817908"/>
                    </a:cubicBezTo>
                    <a:lnTo>
                      <a:pt x="522345" y="800581"/>
                    </a:lnTo>
                    <a:lnTo>
                      <a:pt x="522977" y="814219"/>
                    </a:lnTo>
                    <a:cubicBezTo>
                      <a:pt x="527876" y="865706"/>
                      <a:pt x="535128" y="914407"/>
                      <a:pt x="544538" y="958284"/>
                    </a:cubicBezTo>
                    <a:cubicBezTo>
                      <a:pt x="496822" y="958284"/>
                      <a:pt x="458140" y="821797"/>
                      <a:pt x="458140" y="653432"/>
                    </a:cubicBezTo>
                    <a:cubicBezTo>
                      <a:pt x="458140" y="611340"/>
                      <a:pt x="460558" y="571242"/>
                      <a:pt x="464930" y="534770"/>
                    </a:cubicBezTo>
                    <a:lnTo>
                      <a:pt x="477664" y="468124"/>
                    </a:lnTo>
                    <a:lnTo>
                      <a:pt x="20107" y="236412"/>
                    </a:lnTo>
                    <a:cubicBezTo>
                      <a:pt x="11075" y="231837"/>
                      <a:pt x="4751" y="224035"/>
                      <a:pt x="1829" y="215118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10443904-5ADB-4CFC-BD3A-B862E2D71008}"/>
                  </a:ext>
                </a:extLst>
              </p:cNvPr>
              <p:cNvSpPr/>
              <p:nvPr/>
            </p:nvSpPr>
            <p:spPr>
              <a:xfrm rot="5400000">
                <a:off x="5644361" y="5627242"/>
                <a:ext cx="720676" cy="958284"/>
              </a:xfrm>
              <a:custGeom>
                <a:avLst/>
                <a:gdLst>
                  <a:gd name="connsiteX0" fmla="*/ 1829 w 720676"/>
                  <a:gd name="connsiteY0" fmla="*/ 215118 h 958284"/>
                  <a:gd name="connsiteX1" fmla="*/ 3962 w 720676"/>
                  <a:gd name="connsiteY1" fmla="*/ 187137 h 958284"/>
                  <a:gd name="connsiteX2" fmla="*/ 53236 w 720676"/>
                  <a:gd name="connsiteY2" fmla="*/ 170992 h 958284"/>
                  <a:gd name="connsiteX3" fmla="*/ 487607 w 720676"/>
                  <a:gd name="connsiteY3" fmla="*/ 390964 h 958284"/>
                  <a:gd name="connsiteX4" fmla="*/ 493829 w 720676"/>
                  <a:gd name="connsiteY4" fmla="*/ 292625 h 958284"/>
                  <a:gd name="connsiteX5" fmla="*/ 632175 w 720676"/>
                  <a:gd name="connsiteY5" fmla="*/ 0 h 958284"/>
                  <a:gd name="connsiteX6" fmla="*/ 576916 w 720676"/>
                  <a:gd name="connsiteY6" fmla="*/ 211284 h 958284"/>
                  <a:gd name="connsiteX7" fmla="*/ 570601 w 720676"/>
                  <a:gd name="connsiteY7" fmla="*/ 266745 h 958284"/>
                  <a:gd name="connsiteX8" fmla="*/ 575173 w 720676"/>
                  <a:gd name="connsiteY8" fmla="*/ 353650 h 958284"/>
                  <a:gd name="connsiteX9" fmla="*/ 605770 w 720676"/>
                  <a:gd name="connsiteY9" fmla="*/ 511053 h 958284"/>
                  <a:gd name="connsiteX10" fmla="*/ 720676 w 720676"/>
                  <a:gd name="connsiteY10" fmla="*/ 790158 h 958284"/>
                  <a:gd name="connsiteX11" fmla="*/ 568842 w 720676"/>
                  <a:gd name="connsiteY11" fmla="*/ 647441 h 958284"/>
                  <a:gd name="connsiteX12" fmla="*/ 564016 w 720676"/>
                  <a:gd name="connsiteY12" fmla="*/ 633675 h 958284"/>
                  <a:gd name="connsiteX13" fmla="*/ 576917 w 720676"/>
                  <a:gd name="connsiteY13" fmla="*/ 746956 h 958284"/>
                  <a:gd name="connsiteX14" fmla="*/ 632176 w 720676"/>
                  <a:gd name="connsiteY14" fmla="*/ 958239 h 958284"/>
                  <a:gd name="connsiteX15" fmla="*/ 632175 w 720676"/>
                  <a:gd name="connsiteY15" fmla="*/ 958239 h 958284"/>
                  <a:gd name="connsiteX16" fmla="*/ 526007 w 720676"/>
                  <a:gd name="connsiteY16" fmla="*/ 817908 h 958284"/>
                  <a:gd name="connsiteX17" fmla="*/ 522345 w 720676"/>
                  <a:gd name="connsiteY17" fmla="*/ 800581 h 958284"/>
                  <a:gd name="connsiteX18" fmla="*/ 522977 w 720676"/>
                  <a:gd name="connsiteY18" fmla="*/ 814219 h 958284"/>
                  <a:gd name="connsiteX19" fmla="*/ 544538 w 720676"/>
                  <a:gd name="connsiteY19" fmla="*/ 958284 h 958284"/>
                  <a:gd name="connsiteX20" fmla="*/ 458140 w 720676"/>
                  <a:gd name="connsiteY20" fmla="*/ 653432 h 958284"/>
                  <a:gd name="connsiteX21" fmla="*/ 464930 w 720676"/>
                  <a:gd name="connsiteY21" fmla="*/ 534770 h 958284"/>
                  <a:gd name="connsiteX22" fmla="*/ 477664 w 720676"/>
                  <a:gd name="connsiteY22" fmla="*/ 468124 h 958284"/>
                  <a:gd name="connsiteX23" fmla="*/ 20107 w 720676"/>
                  <a:gd name="connsiteY23" fmla="*/ 236412 h 958284"/>
                  <a:gd name="connsiteX24" fmla="*/ 1829 w 720676"/>
                  <a:gd name="connsiteY24" fmla="*/ 215118 h 958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20676" h="958284">
                    <a:moveTo>
                      <a:pt x="1829" y="215118"/>
                    </a:moveTo>
                    <a:cubicBezTo>
                      <a:pt x="-1092" y="206202"/>
                      <a:pt x="-612" y="196170"/>
                      <a:pt x="3962" y="187137"/>
                    </a:cubicBezTo>
                    <a:cubicBezTo>
                      <a:pt x="13111" y="169072"/>
                      <a:pt x="35171" y="161844"/>
                      <a:pt x="53236" y="170992"/>
                    </a:cubicBezTo>
                    <a:lnTo>
                      <a:pt x="487607" y="390964"/>
                    </a:lnTo>
                    <a:lnTo>
                      <a:pt x="493829" y="292625"/>
                    </a:lnTo>
                    <a:cubicBezTo>
                      <a:pt x="516622" y="120661"/>
                      <a:pt x="569983" y="0"/>
                      <a:pt x="632175" y="0"/>
                    </a:cubicBezTo>
                    <a:cubicBezTo>
                      <a:pt x="608545" y="56553"/>
                      <a:pt x="589777" y="129206"/>
                      <a:pt x="576916" y="211284"/>
                    </a:cubicBezTo>
                    <a:lnTo>
                      <a:pt x="570601" y="266745"/>
                    </a:lnTo>
                    <a:lnTo>
                      <a:pt x="575173" y="353650"/>
                    </a:lnTo>
                    <a:cubicBezTo>
                      <a:pt x="581653" y="405180"/>
                      <a:pt x="591938" y="458326"/>
                      <a:pt x="605770" y="511053"/>
                    </a:cubicBezTo>
                    <a:cubicBezTo>
                      <a:pt x="633437" y="616505"/>
                      <a:pt x="673784" y="714508"/>
                      <a:pt x="720676" y="790158"/>
                    </a:cubicBezTo>
                    <a:cubicBezTo>
                      <a:pt x="673462" y="806202"/>
                      <a:pt x="613652" y="746403"/>
                      <a:pt x="568842" y="647441"/>
                    </a:cubicBezTo>
                    <a:lnTo>
                      <a:pt x="564016" y="633675"/>
                    </a:lnTo>
                    <a:lnTo>
                      <a:pt x="576917" y="746956"/>
                    </a:lnTo>
                    <a:cubicBezTo>
                      <a:pt x="589777" y="829034"/>
                      <a:pt x="608546" y="901687"/>
                      <a:pt x="632176" y="958239"/>
                    </a:cubicBezTo>
                    <a:lnTo>
                      <a:pt x="632175" y="958239"/>
                    </a:lnTo>
                    <a:cubicBezTo>
                      <a:pt x="590714" y="958239"/>
                      <a:pt x="553177" y="904613"/>
                      <a:pt x="526007" y="817908"/>
                    </a:cubicBezTo>
                    <a:lnTo>
                      <a:pt x="522345" y="800581"/>
                    </a:lnTo>
                    <a:lnTo>
                      <a:pt x="522977" y="814219"/>
                    </a:lnTo>
                    <a:cubicBezTo>
                      <a:pt x="527876" y="865706"/>
                      <a:pt x="535128" y="914407"/>
                      <a:pt x="544538" y="958284"/>
                    </a:cubicBezTo>
                    <a:cubicBezTo>
                      <a:pt x="496822" y="958284"/>
                      <a:pt x="458140" y="821797"/>
                      <a:pt x="458140" y="653432"/>
                    </a:cubicBezTo>
                    <a:cubicBezTo>
                      <a:pt x="458140" y="611340"/>
                      <a:pt x="460558" y="571242"/>
                      <a:pt x="464930" y="534770"/>
                    </a:cubicBezTo>
                    <a:lnTo>
                      <a:pt x="477664" y="468124"/>
                    </a:lnTo>
                    <a:lnTo>
                      <a:pt x="20107" y="236412"/>
                    </a:lnTo>
                    <a:cubicBezTo>
                      <a:pt x="11075" y="231837"/>
                      <a:pt x="4751" y="224035"/>
                      <a:pt x="1829" y="215118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0C62384B-AE15-44FA-BAE6-5D3303ECBCD3}"/>
                  </a:ext>
                </a:extLst>
              </p:cNvPr>
              <p:cNvSpPr/>
              <p:nvPr/>
            </p:nvSpPr>
            <p:spPr>
              <a:xfrm>
                <a:off x="4944092" y="3034194"/>
                <a:ext cx="2437276" cy="2894718"/>
              </a:xfrm>
              <a:custGeom>
                <a:avLst/>
                <a:gdLst>
                  <a:gd name="connsiteX0" fmla="*/ 642525 w 2437276"/>
                  <a:gd name="connsiteY0" fmla="*/ 0 h 2894718"/>
                  <a:gd name="connsiteX1" fmla="*/ 1285049 w 2437276"/>
                  <a:gd name="connsiteY1" fmla="*/ 642525 h 2894718"/>
                  <a:gd name="connsiteX2" fmla="*/ 1283117 w 2437276"/>
                  <a:gd name="connsiteY2" fmla="*/ 668062 h 2894718"/>
                  <a:gd name="connsiteX3" fmla="*/ 1283943 w 2437276"/>
                  <a:gd name="connsiteY3" fmla="*/ 667328 h 2894718"/>
                  <a:gd name="connsiteX4" fmla="*/ 1835776 w 2437276"/>
                  <a:gd name="connsiteY4" fmla="*/ 1399951 h 2894718"/>
                  <a:gd name="connsiteX5" fmla="*/ 1796045 w 2437276"/>
                  <a:gd name="connsiteY5" fmla="*/ 1425110 h 2894718"/>
                  <a:gd name="connsiteX6" fmla="*/ 1846506 w 2437276"/>
                  <a:gd name="connsiteY6" fmla="*/ 1442709 h 2894718"/>
                  <a:gd name="connsiteX7" fmla="*/ 2419037 w 2437276"/>
                  <a:gd name="connsiteY7" fmla="*/ 2323425 h 2894718"/>
                  <a:gd name="connsiteX8" fmla="*/ 1671008 w 2437276"/>
                  <a:gd name="connsiteY8" fmla="*/ 2807040 h 2894718"/>
                  <a:gd name="connsiteX9" fmla="*/ 1520181 w 2437276"/>
                  <a:gd name="connsiteY9" fmla="*/ 2801302 h 2894718"/>
                  <a:gd name="connsiteX10" fmla="*/ 1517308 w 2437276"/>
                  <a:gd name="connsiteY10" fmla="*/ 2821474 h 2894718"/>
                  <a:gd name="connsiteX11" fmla="*/ 1300714 w 2437276"/>
                  <a:gd name="connsiteY11" fmla="*/ 2882120 h 2894718"/>
                  <a:gd name="connsiteX12" fmla="*/ 1151789 w 2437276"/>
                  <a:gd name="connsiteY12" fmla="*/ 2735066 h 2894718"/>
                  <a:gd name="connsiteX13" fmla="*/ 1154485 w 2437276"/>
                  <a:gd name="connsiteY13" fmla="*/ 2716133 h 2894718"/>
                  <a:gd name="connsiteX14" fmla="*/ 1102049 w 2437276"/>
                  <a:gd name="connsiteY14" fmla="*/ 2697845 h 2894718"/>
                  <a:gd name="connsiteX15" fmla="*/ 529518 w 2437276"/>
                  <a:gd name="connsiteY15" fmla="*/ 1817130 h 2894718"/>
                  <a:gd name="connsiteX16" fmla="*/ 553372 w 2437276"/>
                  <a:gd name="connsiteY16" fmla="*/ 1747616 h 2894718"/>
                  <a:gd name="connsiteX17" fmla="*/ 575269 w 2437276"/>
                  <a:gd name="connsiteY17" fmla="*/ 1704189 h 2894718"/>
                  <a:gd name="connsiteX18" fmla="*/ 576626 w 2437276"/>
                  <a:gd name="connsiteY18" fmla="*/ 1700326 h 2894718"/>
                  <a:gd name="connsiteX19" fmla="*/ 406269 w 2437276"/>
                  <a:gd name="connsiteY19" fmla="*/ 1241209 h 2894718"/>
                  <a:gd name="connsiteX20" fmla="*/ 410856 w 2437276"/>
                  <a:gd name="connsiteY20" fmla="*/ 1240278 h 2894718"/>
                  <a:gd name="connsiteX21" fmla="*/ 392425 w 2437276"/>
                  <a:gd name="connsiteY21" fmla="*/ 1234557 h 2894718"/>
                  <a:gd name="connsiteX22" fmla="*/ 0 w 2437276"/>
                  <a:gd name="connsiteY22" fmla="*/ 642525 h 2894718"/>
                  <a:gd name="connsiteX23" fmla="*/ 642525 w 2437276"/>
                  <a:gd name="connsiteY23" fmla="*/ 0 h 2894718"/>
                  <a:gd name="connsiteX0" fmla="*/ 642525 w 2437276"/>
                  <a:gd name="connsiteY0" fmla="*/ 0 h 2894718"/>
                  <a:gd name="connsiteX1" fmla="*/ 1285049 w 2437276"/>
                  <a:gd name="connsiteY1" fmla="*/ 642525 h 2894718"/>
                  <a:gd name="connsiteX2" fmla="*/ 1283117 w 2437276"/>
                  <a:gd name="connsiteY2" fmla="*/ 668062 h 2894718"/>
                  <a:gd name="connsiteX3" fmla="*/ 1283943 w 2437276"/>
                  <a:gd name="connsiteY3" fmla="*/ 667328 h 2894718"/>
                  <a:gd name="connsiteX4" fmla="*/ 1835776 w 2437276"/>
                  <a:gd name="connsiteY4" fmla="*/ 1399951 h 2894718"/>
                  <a:gd name="connsiteX5" fmla="*/ 1796045 w 2437276"/>
                  <a:gd name="connsiteY5" fmla="*/ 1425110 h 2894718"/>
                  <a:gd name="connsiteX6" fmla="*/ 1846506 w 2437276"/>
                  <a:gd name="connsiteY6" fmla="*/ 1442709 h 2894718"/>
                  <a:gd name="connsiteX7" fmla="*/ 2419037 w 2437276"/>
                  <a:gd name="connsiteY7" fmla="*/ 2323425 h 2894718"/>
                  <a:gd name="connsiteX8" fmla="*/ 1671008 w 2437276"/>
                  <a:gd name="connsiteY8" fmla="*/ 2807040 h 2894718"/>
                  <a:gd name="connsiteX9" fmla="*/ 1520181 w 2437276"/>
                  <a:gd name="connsiteY9" fmla="*/ 2801302 h 2894718"/>
                  <a:gd name="connsiteX10" fmla="*/ 1517308 w 2437276"/>
                  <a:gd name="connsiteY10" fmla="*/ 2821474 h 2894718"/>
                  <a:gd name="connsiteX11" fmla="*/ 1300714 w 2437276"/>
                  <a:gd name="connsiteY11" fmla="*/ 2882120 h 2894718"/>
                  <a:gd name="connsiteX12" fmla="*/ 1151789 w 2437276"/>
                  <a:gd name="connsiteY12" fmla="*/ 2735066 h 2894718"/>
                  <a:gd name="connsiteX13" fmla="*/ 1154485 w 2437276"/>
                  <a:gd name="connsiteY13" fmla="*/ 2716133 h 2894718"/>
                  <a:gd name="connsiteX14" fmla="*/ 1102049 w 2437276"/>
                  <a:gd name="connsiteY14" fmla="*/ 2697845 h 2894718"/>
                  <a:gd name="connsiteX15" fmla="*/ 529518 w 2437276"/>
                  <a:gd name="connsiteY15" fmla="*/ 1817130 h 2894718"/>
                  <a:gd name="connsiteX16" fmla="*/ 553372 w 2437276"/>
                  <a:gd name="connsiteY16" fmla="*/ 1747616 h 2894718"/>
                  <a:gd name="connsiteX17" fmla="*/ 575269 w 2437276"/>
                  <a:gd name="connsiteY17" fmla="*/ 1704189 h 2894718"/>
                  <a:gd name="connsiteX18" fmla="*/ 576626 w 2437276"/>
                  <a:gd name="connsiteY18" fmla="*/ 1700326 h 2894718"/>
                  <a:gd name="connsiteX19" fmla="*/ 406269 w 2437276"/>
                  <a:gd name="connsiteY19" fmla="*/ 1241209 h 2894718"/>
                  <a:gd name="connsiteX20" fmla="*/ 392425 w 2437276"/>
                  <a:gd name="connsiteY20" fmla="*/ 1234557 h 2894718"/>
                  <a:gd name="connsiteX21" fmla="*/ 0 w 2437276"/>
                  <a:gd name="connsiteY21" fmla="*/ 642525 h 2894718"/>
                  <a:gd name="connsiteX22" fmla="*/ 642525 w 2437276"/>
                  <a:gd name="connsiteY22" fmla="*/ 0 h 289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437276" h="2894718">
                    <a:moveTo>
                      <a:pt x="642525" y="0"/>
                    </a:moveTo>
                    <a:cubicBezTo>
                      <a:pt x="997381" y="0"/>
                      <a:pt x="1285049" y="287668"/>
                      <a:pt x="1285049" y="642525"/>
                    </a:cubicBezTo>
                    <a:lnTo>
                      <a:pt x="1283117" y="668062"/>
                    </a:lnTo>
                    <a:lnTo>
                      <a:pt x="1283943" y="667328"/>
                    </a:lnTo>
                    <a:cubicBezTo>
                      <a:pt x="1291625" y="1016626"/>
                      <a:pt x="1502170" y="1296149"/>
                      <a:pt x="1835776" y="1399951"/>
                    </a:cubicBezTo>
                    <a:lnTo>
                      <a:pt x="1796045" y="1425110"/>
                    </a:lnTo>
                    <a:lnTo>
                      <a:pt x="1846506" y="1442709"/>
                    </a:lnTo>
                    <a:cubicBezTo>
                      <a:pt x="2259711" y="1622652"/>
                      <a:pt x="2508726" y="1988698"/>
                      <a:pt x="2419037" y="2323425"/>
                    </a:cubicBezTo>
                    <a:cubicBezTo>
                      <a:pt x="2342160" y="2610334"/>
                      <a:pt x="2038272" y="2792747"/>
                      <a:pt x="1671008" y="2807040"/>
                    </a:cubicBezTo>
                    <a:lnTo>
                      <a:pt x="1520181" y="2801302"/>
                    </a:lnTo>
                    <a:lnTo>
                      <a:pt x="1517308" y="2821474"/>
                    </a:lnTo>
                    <a:cubicBezTo>
                      <a:pt x="1497657" y="2885602"/>
                      <a:pt x="1400685" y="2912754"/>
                      <a:pt x="1300714" y="2882120"/>
                    </a:cubicBezTo>
                    <a:cubicBezTo>
                      <a:pt x="1213240" y="2855315"/>
                      <a:pt x="1152454" y="2793149"/>
                      <a:pt x="1151789" y="2735066"/>
                    </a:cubicBezTo>
                    <a:lnTo>
                      <a:pt x="1154485" y="2716133"/>
                    </a:lnTo>
                    <a:lnTo>
                      <a:pt x="1102049" y="2697845"/>
                    </a:lnTo>
                    <a:cubicBezTo>
                      <a:pt x="688844" y="2517902"/>
                      <a:pt x="439828" y="2151856"/>
                      <a:pt x="529518" y="1817130"/>
                    </a:cubicBezTo>
                    <a:cubicBezTo>
                      <a:pt x="535924" y="1793221"/>
                      <a:pt x="543907" y="1770037"/>
                      <a:pt x="553372" y="1747616"/>
                    </a:cubicBezTo>
                    <a:lnTo>
                      <a:pt x="575269" y="1704189"/>
                    </a:lnTo>
                    <a:lnTo>
                      <a:pt x="576626" y="1700326"/>
                    </a:lnTo>
                    <a:cubicBezTo>
                      <a:pt x="623866" y="1523298"/>
                      <a:pt x="563680" y="1357572"/>
                      <a:pt x="406269" y="1241209"/>
                    </a:cubicBezTo>
                    <a:lnTo>
                      <a:pt x="392425" y="1234557"/>
                    </a:lnTo>
                    <a:cubicBezTo>
                      <a:pt x="161814" y="1137016"/>
                      <a:pt x="0" y="908667"/>
                      <a:pt x="0" y="642525"/>
                    </a:cubicBezTo>
                    <a:cubicBezTo>
                      <a:pt x="0" y="287668"/>
                      <a:pt x="287668" y="0"/>
                      <a:pt x="64252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80000">
                    <a:schemeClr val="accent4">
                      <a:lumMod val="20000"/>
                      <a:lumOff val="80000"/>
                    </a:schemeClr>
                  </a:gs>
                  <a:gs pos="50000">
                    <a:srgbClr val="FFFF00"/>
                  </a:gs>
                  <a:gs pos="30000">
                    <a:srgbClr val="99CC00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二等辺三角形 125">
                <a:extLst>
                  <a:ext uri="{FF2B5EF4-FFF2-40B4-BE49-F238E27FC236}">
                    <a16:creationId xmlns:a16="http://schemas.microsoft.com/office/drawing/2014/main" id="{0FA1C095-CCF9-4E1F-96E6-EE1D52116874}"/>
                  </a:ext>
                </a:extLst>
              </p:cNvPr>
              <p:cNvSpPr/>
              <p:nvPr/>
            </p:nvSpPr>
            <p:spPr>
              <a:xfrm rot="13905098">
                <a:off x="7498202" y="4502955"/>
                <a:ext cx="439840" cy="1223956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66712" h="1294158">
                    <a:moveTo>
                      <a:pt x="4682" y="1258570"/>
                    </a:moveTo>
                    <a:cubicBezTo>
                      <a:pt x="-25348" y="1218800"/>
                      <a:pt x="93582" y="-423"/>
                      <a:pt x="233282" y="0"/>
                    </a:cubicBezTo>
                    <a:cubicBezTo>
                      <a:pt x="372982" y="423"/>
                      <a:pt x="492500" y="1204010"/>
                      <a:pt x="461882" y="1258570"/>
                    </a:cubicBezTo>
                    <a:cubicBezTo>
                      <a:pt x="431264" y="1313130"/>
                      <a:pt x="34712" y="1298340"/>
                      <a:pt x="4682" y="125857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chemeClr val="tx1">
                      <a:lumMod val="65000"/>
                      <a:lumOff val="35000"/>
                    </a:schemeClr>
                  </a:gs>
                  <a:gs pos="30000">
                    <a:srgbClr val="99CC00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13" name="楕円 116">
                <a:extLst>
                  <a:ext uri="{FF2B5EF4-FFF2-40B4-BE49-F238E27FC236}">
                    <a16:creationId xmlns:a16="http://schemas.microsoft.com/office/drawing/2014/main" id="{24B575BE-0A37-46FD-AEAF-B4AAC23F4879}"/>
                  </a:ext>
                </a:extLst>
              </p:cNvPr>
              <p:cNvSpPr/>
              <p:nvPr/>
            </p:nvSpPr>
            <p:spPr>
              <a:xfrm rot="8258349" flipH="1" flipV="1">
                <a:off x="6171319" y="3834877"/>
                <a:ext cx="1250079" cy="2414974"/>
              </a:xfrm>
              <a:custGeom>
                <a:avLst/>
                <a:gdLst>
                  <a:gd name="connsiteX0" fmla="*/ 0 w 982980"/>
                  <a:gd name="connsiteY0" fmla="*/ 491490 h 982980"/>
                  <a:gd name="connsiteX1" fmla="*/ 491490 w 982980"/>
                  <a:gd name="connsiteY1" fmla="*/ 0 h 982980"/>
                  <a:gd name="connsiteX2" fmla="*/ 982980 w 982980"/>
                  <a:gd name="connsiteY2" fmla="*/ 491490 h 982980"/>
                  <a:gd name="connsiteX3" fmla="*/ 491490 w 982980"/>
                  <a:gd name="connsiteY3" fmla="*/ 982980 h 982980"/>
                  <a:gd name="connsiteX4" fmla="*/ 0 w 982980"/>
                  <a:gd name="connsiteY4" fmla="*/ 491490 h 982980"/>
                  <a:gd name="connsiteX0" fmla="*/ 0 w 982980"/>
                  <a:gd name="connsiteY0" fmla="*/ 491490 h 982980"/>
                  <a:gd name="connsiteX1" fmla="*/ 491490 w 982980"/>
                  <a:gd name="connsiteY1" fmla="*/ 0 h 982980"/>
                  <a:gd name="connsiteX2" fmla="*/ 982980 w 982980"/>
                  <a:gd name="connsiteY2" fmla="*/ 491490 h 982980"/>
                  <a:gd name="connsiteX3" fmla="*/ 491490 w 982980"/>
                  <a:gd name="connsiteY3" fmla="*/ 982980 h 982980"/>
                  <a:gd name="connsiteX4" fmla="*/ 0 w 982980"/>
                  <a:gd name="connsiteY4" fmla="*/ 491490 h 982980"/>
                  <a:gd name="connsiteX0" fmla="*/ 0 w 982980"/>
                  <a:gd name="connsiteY0" fmla="*/ 491490 h 982980"/>
                  <a:gd name="connsiteX1" fmla="*/ 491490 w 982980"/>
                  <a:gd name="connsiteY1" fmla="*/ 0 h 982980"/>
                  <a:gd name="connsiteX2" fmla="*/ 982980 w 982980"/>
                  <a:gd name="connsiteY2" fmla="*/ 491490 h 982980"/>
                  <a:gd name="connsiteX3" fmla="*/ 491490 w 982980"/>
                  <a:gd name="connsiteY3" fmla="*/ 982980 h 982980"/>
                  <a:gd name="connsiteX4" fmla="*/ 0 w 982980"/>
                  <a:gd name="connsiteY4" fmla="*/ 491490 h 982980"/>
                  <a:gd name="connsiteX0" fmla="*/ 0 w 982980"/>
                  <a:gd name="connsiteY0" fmla="*/ 491490 h 2392680"/>
                  <a:gd name="connsiteX1" fmla="*/ 491490 w 982980"/>
                  <a:gd name="connsiteY1" fmla="*/ 0 h 2392680"/>
                  <a:gd name="connsiteX2" fmla="*/ 982980 w 982980"/>
                  <a:gd name="connsiteY2" fmla="*/ 491490 h 2392680"/>
                  <a:gd name="connsiteX3" fmla="*/ 491490 w 982980"/>
                  <a:gd name="connsiteY3" fmla="*/ 2392680 h 2392680"/>
                  <a:gd name="connsiteX4" fmla="*/ 0 w 982980"/>
                  <a:gd name="connsiteY4" fmla="*/ 491490 h 2392680"/>
                  <a:gd name="connsiteX0" fmla="*/ 0 w 982980"/>
                  <a:gd name="connsiteY0" fmla="*/ 491490 h 2392680"/>
                  <a:gd name="connsiteX1" fmla="*/ 491490 w 982980"/>
                  <a:gd name="connsiteY1" fmla="*/ 0 h 2392680"/>
                  <a:gd name="connsiteX2" fmla="*/ 982980 w 982980"/>
                  <a:gd name="connsiteY2" fmla="*/ 491490 h 2392680"/>
                  <a:gd name="connsiteX3" fmla="*/ 491490 w 982980"/>
                  <a:gd name="connsiteY3" fmla="*/ 2392680 h 2392680"/>
                  <a:gd name="connsiteX4" fmla="*/ 0 w 982980"/>
                  <a:gd name="connsiteY4" fmla="*/ 491490 h 2392680"/>
                  <a:gd name="connsiteX0" fmla="*/ 0 w 982980"/>
                  <a:gd name="connsiteY0" fmla="*/ 491490 h 2392680"/>
                  <a:gd name="connsiteX1" fmla="*/ 491490 w 982980"/>
                  <a:gd name="connsiteY1" fmla="*/ 0 h 2392680"/>
                  <a:gd name="connsiteX2" fmla="*/ 982980 w 982980"/>
                  <a:gd name="connsiteY2" fmla="*/ 491490 h 2392680"/>
                  <a:gd name="connsiteX3" fmla="*/ 491490 w 982980"/>
                  <a:gd name="connsiteY3" fmla="*/ 2392680 h 2392680"/>
                  <a:gd name="connsiteX4" fmla="*/ 0 w 982980"/>
                  <a:gd name="connsiteY4" fmla="*/ 491490 h 2392680"/>
                  <a:gd name="connsiteX0" fmla="*/ 0 w 982980"/>
                  <a:gd name="connsiteY0" fmla="*/ 655578 h 2556768"/>
                  <a:gd name="connsiteX1" fmla="*/ 491490 w 982980"/>
                  <a:gd name="connsiteY1" fmla="*/ 0 h 2556768"/>
                  <a:gd name="connsiteX2" fmla="*/ 982980 w 982980"/>
                  <a:gd name="connsiteY2" fmla="*/ 655578 h 2556768"/>
                  <a:gd name="connsiteX3" fmla="*/ 491490 w 982980"/>
                  <a:gd name="connsiteY3" fmla="*/ 2556768 h 2556768"/>
                  <a:gd name="connsiteX4" fmla="*/ 0 w 982980"/>
                  <a:gd name="connsiteY4" fmla="*/ 655578 h 2556768"/>
                  <a:gd name="connsiteX0" fmla="*/ 0 w 982980"/>
                  <a:gd name="connsiteY0" fmla="*/ 655692 h 2556882"/>
                  <a:gd name="connsiteX1" fmla="*/ 491490 w 982980"/>
                  <a:gd name="connsiteY1" fmla="*/ 114 h 2556882"/>
                  <a:gd name="connsiteX2" fmla="*/ 982980 w 982980"/>
                  <a:gd name="connsiteY2" fmla="*/ 655692 h 2556882"/>
                  <a:gd name="connsiteX3" fmla="*/ 491490 w 982980"/>
                  <a:gd name="connsiteY3" fmla="*/ 2556882 h 2556882"/>
                  <a:gd name="connsiteX4" fmla="*/ 0 w 982980"/>
                  <a:gd name="connsiteY4" fmla="*/ 655692 h 2556882"/>
                  <a:gd name="connsiteX0" fmla="*/ 0 w 982980"/>
                  <a:gd name="connsiteY0" fmla="*/ 694750 h 2595940"/>
                  <a:gd name="connsiteX1" fmla="*/ 491490 w 982980"/>
                  <a:gd name="connsiteY1" fmla="*/ 104 h 2595940"/>
                  <a:gd name="connsiteX2" fmla="*/ 982980 w 982980"/>
                  <a:gd name="connsiteY2" fmla="*/ 694750 h 2595940"/>
                  <a:gd name="connsiteX3" fmla="*/ 491490 w 982980"/>
                  <a:gd name="connsiteY3" fmla="*/ 2595940 h 2595940"/>
                  <a:gd name="connsiteX4" fmla="*/ 0 w 982980"/>
                  <a:gd name="connsiteY4" fmla="*/ 694750 h 2595940"/>
                  <a:gd name="connsiteX0" fmla="*/ 0 w 982980"/>
                  <a:gd name="connsiteY0" fmla="*/ 694647 h 2595837"/>
                  <a:gd name="connsiteX1" fmla="*/ 491490 w 982980"/>
                  <a:gd name="connsiteY1" fmla="*/ 1 h 2595837"/>
                  <a:gd name="connsiteX2" fmla="*/ 982980 w 982980"/>
                  <a:gd name="connsiteY2" fmla="*/ 694647 h 2595837"/>
                  <a:gd name="connsiteX3" fmla="*/ 491490 w 982980"/>
                  <a:gd name="connsiteY3" fmla="*/ 2595837 h 2595837"/>
                  <a:gd name="connsiteX4" fmla="*/ 0 w 982980"/>
                  <a:gd name="connsiteY4" fmla="*/ 694647 h 2595837"/>
                  <a:gd name="connsiteX0" fmla="*/ 0 w 982980"/>
                  <a:gd name="connsiteY0" fmla="*/ 694647 h 2595837"/>
                  <a:gd name="connsiteX1" fmla="*/ 491490 w 982980"/>
                  <a:gd name="connsiteY1" fmla="*/ 1 h 2595837"/>
                  <a:gd name="connsiteX2" fmla="*/ 982980 w 982980"/>
                  <a:gd name="connsiteY2" fmla="*/ 694647 h 2595837"/>
                  <a:gd name="connsiteX3" fmla="*/ 491490 w 982980"/>
                  <a:gd name="connsiteY3" fmla="*/ 2595837 h 2595837"/>
                  <a:gd name="connsiteX4" fmla="*/ 0 w 982980"/>
                  <a:gd name="connsiteY4" fmla="*/ 694647 h 2595837"/>
                  <a:gd name="connsiteX0" fmla="*/ 0 w 982980"/>
                  <a:gd name="connsiteY0" fmla="*/ 694647 h 2595837"/>
                  <a:gd name="connsiteX1" fmla="*/ 491490 w 982980"/>
                  <a:gd name="connsiteY1" fmla="*/ 1 h 2595837"/>
                  <a:gd name="connsiteX2" fmla="*/ 982980 w 982980"/>
                  <a:gd name="connsiteY2" fmla="*/ 694647 h 2595837"/>
                  <a:gd name="connsiteX3" fmla="*/ 491490 w 982980"/>
                  <a:gd name="connsiteY3" fmla="*/ 2595837 h 2595837"/>
                  <a:gd name="connsiteX4" fmla="*/ 0 w 982980"/>
                  <a:gd name="connsiteY4" fmla="*/ 694647 h 2595837"/>
                  <a:gd name="connsiteX0" fmla="*/ 0 w 982980"/>
                  <a:gd name="connsiteY0" fmla="*/ 695052 h 2596242"/>
                  <a:gd name="connsiteX1" fmla="*/ 491490 w 982980"/>
                  <a:gd name="connsiteY1" fmla="*/ 406 h 2596242"/>
                  <a:gd name="connsiteX2" fmla="*/ 982980 w 982980"/>
                  <a:gd name="connsiteY2" fmla="*/ 695052 h 2596242"/>
                  <a:gd name="connsiteX3" fmla="*/ 491490 w 982980"/>
                  <a:gd name="connsiteY3" fmla="*/ 2596242 h 2596242"/>
                  <a:gd name="connsiteX4" fmla="*/ 0 w 982980"/>
                  <a:gd name="connsiteY4" fmla="*/ 695052 h 2596242"/>
                  <a:gd name="connsiteX0" fmla="*/ 0 w 982980"/>
                  <a:gd name="connsiteY0" fmla="*/ 694751 h 2595941"/>
                  <a:gd name="connsiteX1" fmla="*/ 491490 w 982980"/>
                  <a:gd name="connsiteY1" fmla="*/ 105 h 2595941"/>
                  <a:gd name="connsiteX2" fmla="*/ 982980 w 982980"/>
                  <a:gd name="connsiteY2" fmla="*/ 694751 h 2595941"/>
                  <a:gd name="connsiteX3" fmla="*/ 491490 w 982980"/>
                  <a:gd name="connsiteY3" fmla="*/ 2595941 h 2595941"/>
                  <a:gd name="connsiteX4" fmla="*/ 0 w 982980"/>
                  <a:gd name="connsiteY4" fmla="*/ 694751 h 2595941"/>
                  <a:gd name="connsiteX0" fmla="*/ 119 w 983099"/>
                  <a:gd name="connsiteY0" fmla="*/ 702562 h 2603752"/>
                  <a:gd name="connsiteX1" fmla="*/ 460597 w 983099"/>
                  <a:gd name="connsiteY1" fmla="*/ 102 h 2603752"/>
                  <a:gd name="connsiteX2" fmla="*/ 983099 w 983099"/>
                  <a:gd name="connsiteY2" fmla="*/ 702562 h 2603752"/>
                  <a:gd name="connsiteX3" fmla="*/ 491609 w 983099"/>
                  <a:gd name="connsiteY3" fmla="*/ 2603752 h 2603752"/>
                  <a:gd name="connsiteX4" fmla="*/ 119 w 983099"/>
                  <a:gd name="connsiteY4" fmla="*/ 702562 h 2603752"/>
                  <a:gd name="connsiteX0" fmla="*/ 2079 w 985059"/>
                  <a:gd name="connsiteY0" fmla="*/ 702562 h 2603752"/>
                  <a:gd name="connsiteX1" fmla="*/ 462557 w 985059"/>
                  <a:gd name="connsiteY1" fmla="*/ 102 h 2603752"/>
                  <a:gd name="connsiteX2" fmla="*/ 985059 w 985059"/>
                  <a:gd name="connsiteY2" fmla="*/ 702562 h 2603752"/>
                  <a:gd name="connsiteX3" fmla="*/ 493569 w 985059"/>
                  <a:gd name="connsiteY3" fmla="*/ 2603752 h 2603752"/>
                  <a:gd name="connsiteX4" fmla="*/ 2079 w 985059"/>
                  <a:gd name="connsiteY4" fmla="*/ 702562 h 2603752"/>
                  <a:gd name="connsiteX0" fmla="*/ 2079 w 990510"/>
                  <a:gd name="connsiteY0" fmla="*/ 702566 h 2603756"/>
                  <a:gd name="connsiteX1" fmla="*/ 462557 w 990510"/>
                  <a:gd name="connsiteY1" fmla="*/ 106 h 2603756"/>
                  <a:gd name="connsiteX2" fmla="*/ 985059 w 990510"/>
                  <a:gd name="connsiteY2" fmla="*/ 702566 h 2603756"/>
                  <a:gd name="connsiteX3" fmla="*/ 493569 w 990510"/>
                  <a:gd name="connsiteY3" fmla="*/ 2603756 h 2603756"/>
                  <a:gd name="connsiteX4" fmla="*/ 2079 w 990510"/>
                  <a:gd name="connsiteY4" fmla="*/ 702566 h 2603756"/>
                  <a:gd name="connsiteX0" fmla="*/ 2079 w 990510"/>
                  <a:gd name="connsiteY0" fmla="*/ 702566 h 2603756"/>
                  <a:gd name="connsiteX1" fmla="*/ 462557 w 990510"/>
                  <a:gd name="connsiteY1" fmla="*/ 106 h 2603756"/>
                  <a:gd name="connsiteX2" fmla="*/ 985059 w 990510"/>
                  <a:gd name="connsiteY2" fmla="*/ 702566 h 2603756"/>
                  <a:gd name="connsiteX3" fmla="*/ 493569 w 990510"/>
                  <a:gd name="connsiteY3" fmla="*/ 2603756 h 2603756"/>
                  <a:gd name="connsiteX4" fmla="*/ 2079 w 990510"/>
                  <a:gd name="connsiteY4" fmla="*/ 702566 h 26037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510" h="2603756">
                    <a:moveTo>
                      <a:pt x="2079" y="702566"/>
                    </a:moveTo>
                    <a:cubicBezTo>
                      <a:pt x="-21698" y="346761"/>
                      <a:pt x="160102" y="7920"/>
                      <a:pt x="462557" y="106"/>
                    </a:cubicBezTo>
                    <a:cubicBezTo>
                      <a:pt x="765012" y="-7708"/>
                      <a:pt x="961735" y="415496"/>
                      <a:pt x="985059" y="702566"/>
                    </a:cubicBezTo>
                    <a:cubicBezTo>
                      <a:pt x="1008383" y="989636"/>
                      <a:pt x="976249" y="2051048"/>
                      <a:pt x="493569" y="2603756"/>
                    </a:cubicBezTo>
                    <a:cubicBezTo>
                      <a:pt x="292946" y="1583212"/>
                      <a:pt x="25856" y="1058371"/>
                      <a:pt x="2079" y="702566"/>
                    </a:cubicBezTo>
                    <a:close/>
                  </a:path>
                </a:pathLst>
              </a:custGeom>
              <a:solidFill>
                <a:srgbClr val="99CC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C5C7E4D4-8D78-4CEA-A5B5-6BF52C2BCDAE}"/>
                  </a:ext>
                </a:extLst>
              </p:cNvPr>
              <p:cNvSpPr/>
              <p:nvPr/>
            </p:nvSpPr>
            <p:spPr>
              <a:xfrm>
                <a:off x="5120994" y="3407569"/>
                <a:ext cx="415412" cy="306972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68C80B27-BCA3-4EFC-BB23-DCAA81D50A50}"/>
                  </a:ext>
                </a:extLst>
              </p:cNvPr>
              <p:cNvSpPr/>
              <p:nvPr/>
            </p:nvSpPr>
            <p:spPr>
              <a:xfrm>
                <a:off x="5226281" y="3461384"/>
                <a:ext cx="204838" cy="204838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41203737-6224-422A-A5DD-B3DBEA1D9D44}"/>
                  </a:ext>
                </a:extLst>
              </p:cNvPr>
              <p:cNvSpPr/>
              <p:nvPr/>
            </p:nvSpPr>
            <p:spPr>
              <a:xfrm>
                <a:off x="5259106" y="3496223"/>
                <a:ext cx="139188" cy="139188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765BACE5-BE74-4B5A-A769-DFD3E0F5CBD7}"/>
                  </a:ext>
                </a:extLst>
              </p:cNvPr>
              <p:cNvSpPr/>
              <p:nvPr/>
            </p:nvSpPr>
            <p:spPr>
              <a:xfrm>
                <a:off x="5285299" y="3526121"/>
                <a:ext cx="52139" cy="52139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76D957EB-32E8-41E7-A9CF-43B385E647F0}"/>
                  </a:ext>
                </a:extLst>
              </p:cNvPr>
              <p:cNvSpPr/>
              <p:nvPr/>
            </p:nvSpPr>
            <p:spPr>
              <a:xfrm>
                <a:off x="4972046" y="3858443"/>
                <a:ext cx="548858" cy="599355"/>
              </a:xfrm>
              <a:custGeom>
                <a:avLst/>
                <a:gdLst>
                  <a:gd name="connsiteX0" fmla="*/ 54828 w 548858"/>
                  <a:gd name="connsiteY0" fmla="*/ 0 h 599355"/>
                  <a:gd name="connsiteX1" fmla="*/ 548858 w 548858"/>
                  <a:gd name="connsiteY1" fmla="*/ 473461 h 599355"/>
                  <a:gd name="connsiteX2" fmla="*/ 538821 w 548858"/>
                  <a:gd name="connsiteY2" fmla="*/ 568880 h 599355"/>
                  <a:gd name="connsiteX3" fmla="*/ 528950 w 548858"/>
                  <a:gd name="connsiteY3" fmla="*/ 599355 h 599355"/>
                  <a:gd name="connsiteX4" fmla="*/ 513848 w 548858"/>
                  <a:gd name="connsiteY4" fmla="*/ 566688 h 599355"/>
                  <a:gd name="connsiteX5" fmla="*/ 378315 w 548858"/>
                  <a:gd name="connsiteY5" fmla="*/ 416961 h 599355"/>
                  <a:gd name="connsiteX6" fmla="*/ 364471 w 548858"/>
                  <a:gd name="connsiteY6" fmla="*/ 410309 h 599355"/>
                  <a:gd name="connsiteX7" fmla="*/ 933 w 548858"/>
                  <a:gd name="connsiteY7" fmla="*/ 9344 h 599355"/>
                  <a:gd name="connsiteX8" fmla="*/ 0 w 548858"/>
                  <a:gd name="connsiteY8" fmla="*/ 5297 h 599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48858" h="599355">
                    <a:moveTo>
                      <a:pt x="54828" y="0"/>
                    </a:moveTo>
                    <a:cubicBezTo>
                      <a:pt x="327673" y="0"/>
                      <a:pt x="548858" y="211976"/>
                      <a:pt x="548858" y="473461"/>
                    </a:cubicBezTo>
                    <a:cubicBezTo>
                      <a:pt x="548858" y="506147"/>
                      <a:pt x="545402" y="538059"/>
                      <a:pt x="538821" y="568880"/>
                    </a:cubicBezTo>
                    <a:lnTo>
                      <a:pt x="528950" y="599355"/>
                    </a:lnTo>
                    <a:lnTo>
                      <a:pt x="513848" y="566688"/>
                    </a:lnTo>
                    <a:cubicBezTo>
                      <a:pt x="482701" y="511175"/>
                      <a:pt x="437344" y="460597"/>
                      <a:pt x="378315" y="416961"/>
                    </a:cubicBezTo>
                    <a:lnTo>
                      <a:pt x="364471" y="410309"/>
                    </a:lnTo>
                    <a:cubicBezTo>
                      <a:pt x="191513" y="337154"/>
                      <a:pt x="57253" y="190418"/>
                      <a:pt x="933" y="9344"/>
                    </a:cubicBezTo>
                    <a:lnTo>
                      <a:pt x="0" y="5297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楕円 4">
                <a:extLst>
                  <a:ext uri="{FF2B5EF4-FFF2-40B4-BE49-F238E27FC236}">
                    <a16:creationId xmlns:a16="http://schemas.microsoft.com/office/drawing/2014/main" id="{1A691DAD-7CE3-426A-BADA-F462F3CE5A1C}"/>
                  </a:ext>
                </a:extLst>
              </p:cNvPr>
              <p:cNvSpPr/>
              <p:nvPr/>
            </p:nvSpPr>
            <p:spPr>
              <a:xfrm rot="20411724" flipV="1">
                <a:off x="4625756" y="3883868"/>
                <a:ext cx="518271" cy="199191"/>
              </a:xfrm>
              <a:custGeom>
                <a:avLst/>
                <a:gdLst>
                  <a:gd name="connsiteX0" fmla="*/ 0 w 886105"/>
                  <a:gd name="connsiteY0" fmla="*/ 121511 h 243021"/>
                  <a:gd name="connsiteX1" fmla="*/ 443053 w 886105"/>
                  <a:gd name="connsiteY1" fmla="*/ 0 h 243021"/>
                  <a:gd name="connsiteX2" fmla="*/ 886106 w 886105"/>
                  <a:gd name="connsiteY2" fmla="*/ 121511 h 243021"/>
                  <a:gd name="connsiteX3" fmla="*/ 443053 w 886105"/>
                  <a:gd name="connsiteY3" fmla="*/ 243022 h 243021"/>
                  <a:gd name="connsiteX4" fmla="*/ 0 w 886105"/>
                  <a:gd name="connsiteY4" fmla="*/ 121511 h 243021"/>
                  <a:gd name="connsiteX0" fmla="*/ 1797 w 887903"/>
                  <a:gd name="connsiteY0" fmla="*/ 220571 h 342082"/>
                  <a:gd name="connsiteX1" fmla="*/ 589630 w 887903"/>
                  <a:gd name="connsiteY1" fmla="*/ 0 h 342082"/>
                  <a:gd name="connsiteX2" fmla="*/ 887903 w 887903"/>
                  <a:gd name="connsiteY2" fmla="*/ 220571 h 342082"/>
                  <a:gd name="connsiteX3" fmla="*/ 444850 w 887903"/>
                  <a:gd name="connsiteY3" fmla="*/ 342082 h 342082"/>
                  <a:gd name="connsiteX4" fmla="*/ 1797 w 887903"/>
                  <a:gd name="connsiteY4" fmla="*/ 220571 h 342082"/>
                  <a:gd name="connsiteX0" fmla="*/ 1797 w 887903"/>
                  <a:gd name="connsiteY0" fmla="*/ 220571 h 342082"/>
                  <a:gd name="connsiteX1" fmla="*/ 589630 w 887903"/>
                  <a:gd name="connsiteY1" fmla="*/ 0 h 342082"/>
                  <a:gd name="connsiteX2" fmla="*/ 887903 w 887903"/>
                  <a:gd name="connsiteY2" fmla="*/ 220571 h 342082"/>
                  <a:gd name="connsiteX3" fmla="*/ 444850 w 887903"/>
                  <a:gd name="connsiteY3" fmla="*/ 342082 h 342082"/>
                  <a:gd name="connsiteX4" fmla="*/ 1797 w 887903"/>
                  <a:gd name="connsiteY4" fmla="*/ 220571 h 342082"/>
                  <a:gd name="connsiteX0" fmla="*/ 1295 w 887401"/>
                  <a:gd name="connsiteY0" fmla="*/ 328537 h 364112"/>
                  <a:gd name="connsiteX1" fmla="*/ 589128 w 887401"/>
                  <a:gd name="connsiteY1" fmla="*/ 1286 h 364112"/>
                  <a:gd name="connsiteX2" fmla="*/ 887401 w 887401"/>
                  <a:gd name="connsiteY2" fmla="*/ 221857 h 364112"/>
                  <a:gd name="connsiteX3" fmla="*/ 444348 w 887401"/>
                  <a:gd name="connsiteY3" fmla="*/ 343368 h 364112"/>
                  <a:gd name="connsiteX4" fmla="*/ 1295 w 887401"/>
                  <a:gd name="connsiteY4" fmla="*/ 328537 h 364112"/>
                  <a:gd name="connsiteX0" fmla="*/ 1295 w 887401"/>
                  <a:gd name="connsiteY0" fmla="*/ 328537 h 364112"/>
                  <a:gd name="connsiteX1" fmla="*/ 589128 w 887401"/>
                  <a:gd name="connsiteY1" fmla="*/ 1286 h 364112"/>
                  <a:gd name="connsiteX2" fmla="*/ 887401 w 887401"/>
                  <a:gd name="connsiteY2" fmla="*/ 221857 h 364112"/>
                  <a:gd name="connsiteX3" fmla="*/ 444348 w 887401"/>
                  <a:gd name="connsiteY3" fmla="*/ 343368 h 364112"/>
                  <a:gd name="connsiteX4" fmla="*/ 1295 w 887401"/>
                  <a:gd name="connsiteY4" fmla="*/ 328537 h 364112"/>
                  <a:gd name="connsiteX0" fmla="*/ 1235 w 788281"/>
                  <a:gd name="connsiteY0" fmla="*/ 327715 h 361125"/>
                  <a:gd name="connsiteX1" fmla="*/ 589068 w 788281"/>
                  <a:gd name="connsiteY1" fmla="*/ 464 h 361125"/>
                  <a:gd name="connsiteX2" fmla="*/ 788281 w 788281"/>
                  <a:gd name="connsiteY2" fmla="*/ 259135 h 361125"/>
                  <a:gd name="connsiteX3" fmla="*/ 444288 w 788281"/>
                  <a:gd name="connsiteY3" fmla="*/ 342546 h 361125"/>
                  <a:gd name="connsiteX4" fmla="*/ 1235 w 788281"/>
                  <a:gd name="connsiteY4" fmla="*/ 327715 h 361125"/>
                  <a:gd name="connsiteX0" fmla="*/ 0 w 787046"/>
                  <a:gd name="connsiteY0" fmla="*/ 327715 h 342860"/>
                  <a:gd name="connsiteX1" fmla="*/ 587833 w 787046"/>
                  <a:gd name="connsiteY1" fmla="*/ 464 h 342860"/>
                  <a:gd name="connsiteX2" fmla="*/ 787046 w 787046"/>
                  <a:gd name="connsiteY2" fmla="*/ 259135 h 342860"/>
                  <a:gd name="connsiteX3" fmla="*/ 0 w 787046"/>
                  <a:gd name="connsiteY3" fmla="*/ 327715 h 342860"/>
                  <a:gd name="connsiteX0" fmla="*/ 212 w 797795"/>
                  <a:gd name="connsiteY0" fmla="*/ 358120 h 375407"/>
                  <a:gd name="connsiteX1" fmla="*/ 708970 w 797795"/>
                  <a:gd name="connsiteY1" fmla="*/ 405 h 375407"/>
                  <a:gd name="connsiteX2" fmla="*/ 787258 w 797795"/>
                  <a:gd name="connsiteY2" fmla="*/ 289540 h 375407"/>
                  <a:gd name="connsiteX3" fmla="*/ 212 w 797795"/>
                  <a:gd name="connsiteY3" fmla="*/ 358120 h 375407"/>
                  <a:gd name="connsiteX0" fmla="*/ 186 w 909785"/>
                  <a:gd name="connsiteY0" fmla="*/ 461791 h 470540"/>
                  <a:gd name="connsiteX1" fmla="*/ 814797 w 909785"/>
                  <a:gd name="connsiteY1" fmla="*/ 2235 h 470540"/>
                  <a:gd name="connsiteX2" fmla="*/ 893085 w 909785"/>
                  <a:gd name="connsiteY2" fmla="*/ 291370 h 470540"/>
                  <a:gd name="connsiteX3" fmla="*/ 186 w 909785"/>
                  <a:gd name="connsiteY3" fmla="*/ 461791 h 470540"/>
                  <a:gd name="connsiteX0" fmla="*/ 824 w 893724"/>
                  <a:gd name="connsiteY0" fmla="*/ 420989 h 427826"/>
                  <a:gd name="connsiteX1" fmla="*/ 735691 w 893724"/>
                  <a:gd name="connsiteY1" fmla="*/ 2635 h 427826"/>
                  <a:gd name="connsiteX2" fmla="*/ 893723 w 893724"/>
                  <a:gd name="connsiteY2" fmla="*/ 250568 h 427826"/>
                  <a:gd name="connsiteX3" fmla="*/ 824 w 893724"/>
                  <a:gd name="connsiteY3" fmla="*/ 420989 h 427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93724" h="427826">
                    <a:moveTo>
                      <a:pt x="824" y="420989"/>
                    </a:moveTo>
                    <a:cubicBezTo>
                      <a:pt x="-25515" y="379667"/>
                      <a:pt x="586875" y="31038"/>
                      <a:pt x="735691" y="2635"/>
                    </a:cubicBezTo>
                    <a:cubicBezTo>
                      <a:pt x="884507" y="-25768"/>
                      <a:pt x="893723" y="183459"/>
                      <a:pt x="893723" y="250568"/>
                    </a:cubicBezTo>
                    <a:cubicBezTo>
                      <a:pt x="795751" y="305110"/>
                      <a:pt x="27163" y="462311"/>
                      <a:pt x="824" y="420989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楕円 4">
                <a:extLst>
                  <a:ext uri="{FF2B5EF4-FFF2-40B4-BE49-F238E27FC236}">
                    <a16:creationId xmlns:a16="http://schemas.microsoft.com/office/drawing/2014/main" id="{1372753E-821F-4E29-AF5E-48AF1CBEEF24}"/>
                  </a:ext>
                </a:extLst>
              </p:cNvPr>
              <p:cNvSpPr/>
              <p:nvPr/>
            </p:nvSpPr>
            <p:spPr>
              <a:xfrm>
                <a:off x="4443609" y="3728982"/>
                <a:ext cx="691676" cy="258921"/>
              </a:xfrm>
              <a:custGeom>
                <a:avLst/>
                <a:gdLst>
                  <a:gd name="connsiteX0" fmla="*/ 0 w 886105"/>
                  <a:gd name="connsiteY0" fmla="*/ 121511 h 243021"/>
                  <a:gd name="connsiteX1" fmla="*/ 443053 w 886105"/>
                  <a:gd name="connsiteY1" fmla="*/ 0 h 243021"/>
                  <a:gd name="connsiteX2" fmla="*/ 886106 w 886105"/>
                  <a:gd name="connsiteY2" fmla="*/ 121511 h 243021"/>
                  <a:gd name="connsiteX3" fmla="*/ 443053 w 886105"/>
                  <a:gd name="connsiteY3" fmla="*/ 243022 h 243021"/>
                  <a:gd name="connsiteX4" fmla="*/ 0 w 886105"/>
                  <a:gd name="connsiteY4" fmla="*/ 121511 h 243021"/>
                  <a:gd name="connsiteX0" fmla="*/ 1797 w 887903"/>
                  <a:gd name="connsiteY0" fmla="*/ 220571 h 342082"/>
                  <a:gd name="connsiteX1" fmla="*/ 589630 w 887903"/>
                  <a:gd name="connsiteY1" fmla="*/ 0 h 342082"/>
                  <a:gd name="connsiteX2" fmla="*/ 887903 w 887903"/>
                  <a:gd name="connsiteY2" fmla="*/ 220571 h 342082"/>
                  <a:gd name="connsiteX3" fmla="*/ 444850 w 887903"/>
                  <a:gd name="connsiteY3" fmla="*/ 342082 h 342082"/>
                  <a:gd name="connsiteX4" fmla="*/ 1797 w 887903"/>
                  <a:gd name="connsiteY4" fmla="*/ 220571 h 342082"/>
                  <a:gd name="connsiteX0" fmla="*/ 1797 w 887903"/>
                  <a:gd name="connsiteY0" fmla="*/ 220571 h 342082"/>
                  <a:gd name="connsiteX1" fmla="*/ 589630 w 887903"/>
                  <a:gd name="connsiteY1" fmla="*/ 0 h 342082"/>
                  <a:gd name="connsiteX2" fmla="*/ 887903 w 887903"/>
                  <a:gd name="connsiteY2" fmla="*/ 220571 h 342082"/>
                  <a:gd name="connsiteX3" fmla="*/ 444850 w 887903"/>
                  <a:gd name="connsiteY3" fmla="*/ 342082 h 342082"/>
                  <a:gd name="connsiteX4" fmla="*/ 1797 w 887903"/>
                  <a:gd name="connsiteY4" fmla="*/ 220571 h 342082"/>
                  <a:gd name="connsiteX0" fmla="*/ 1295 w 887401"/>
                  <a:gd name="connsiteY0" fmla="*/ 328537 h 364112"/>
                  <a:gd name="connsiteX1" fmla="*/ 589128 w 887401"/>
                  <a:gd name="connsiteY1" fmla="*/ 1286 h 364112"/>
                  <a:gd name="connsiteX2" fmla="*/ 887401 w 887401"/>
                  <a:gd name="connsiteY2" fmla="*/ 221857 h 364112"/>
                  <a:gd name="connsiteX3" fmla="*/ 444348 w 887401"/>
                  <a:gd name="connsiteY3" fmla="*/ 343368 h 364112"/>
                  <a:gd name="connsiteX4" fmla="*/ 1295 w 887401"/>
                  <a:gd name="connsiteY4" fmla="*/ 328537 h 364112"/>
                  <a:gd name="connsiteX0" fmla="*/ 1295 w 887401"/>
                  <a:gd name="connsiteY0" fmla="*/ 328537 h 364112"/>
                  <a:gd name="connsiteX1" fmla="*/ 589128 w 887401"/>
                  <a:gd name="connsiteY1" fmla="*/ 1286 h 364112"/>
                  <a:gd name="connsiteX2" fmla="*/ 887401 w 887401"/>
                  <a:gd name="connsiteY2" fmla="*/ 221857 h 364112"/>
                  <a:gd name="connsiteX3" fmla="*/ 444348 w 887401"/>
                  <a:gd name="connsiteY3" fmla="*/ 343368 h 364112"/>
                  <a:gd name="connsiteX4" fmla="*/ 1295 w 887401"/>
                  <a:gd name="connsiteY4" fmla="*/ 328537 h 364112"/>
                  <a:gd name="connsiteX0" fmla="*/ 1235 w 788281"/>
                  <a:gd name="connsiteY0" fmla="*/ 327715 h 361125"/>
                  <a:gd name="connsiteX1" fmla="*/ 589068 w 788281"/>
                  <a:gd name="connsiteY1" fmla="*/ 464 h 361125"/>
                  <a:gd name="connsiteX2" fmla="*/ 788281 w 788281"/>
                  <a:gd name="connsiteY2" fmla="*/ 259135 h 361125"/>
                  <a:gd name="connsiteX3" fmla="*/ 444288 w 788281"/>
                  <a:gd name="connsiteY3" fmla="*/ 342546 h 361125"/>
                  <a:gd name="connsiteX4" fmla="*/ 1235 w 788281"/>
                  <a:gd name="connsiteY4" fmla="*/ 327715 h 361125"/>
                  <a:gd name="connsiteX0" fmla="*/ 0 w 787046"/>
                  <a:gd name="connsiteY0" fmla="*/ 327715 h 342860"/>
                  <a:gd name="connsiteX1" fmla="*/ 587833 w 787046"/>
                  <a:gd name="connsiteY1" fmla="*/ 464 h 342860"/>
                  <a:gd name="connsiteX2" fmla="*/ 787046 w 787046"/>
                  <a:gd name="connsiteY2" fmla="*/ 259135 h 342860"/>
                  <a:gd name="connsiteX3" fmla="*/ 0 w 787046"/>
                  <a:gd name="connsiteY3" fmla="*/ 327715 h 342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7046" h="342860">
                    <a:moveTo>
                      <a:pt x="0" y="327715"/>
                    </a:moveTo>
                    <a:cubicBezTo>
                      <a:pt x="24130" y="270701"/>
                      <a:pt x="456659" y="11894"/>
                      <a:pt x="587833" y="464"/>
                    </a:cubicBezTo>
                    <a:cubicBezTo>
                      <a:pt x="719007" y="-10966"/>
                      <a:pt x="787046" y="192026"/>
                      <a:pt x="787046" y="259135"/>
                    </a:cubicBezTo>
                    <a:cubicBezTo>
                      <a:pt x="689074" y="313677"/>
                      <a:pt x="33202" y="370827"/>
                      <a:pt x="0" y="327715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C5D090C9-588C-4484-8A50-6FAD8144CB6B}"/>
              </a:ext>
            </a:extLst>
          </p:cNvPr>
          <p:cNvGrpSpPr/>
          <p:nvPr/>
        </p:nvGrpSpPr>
        <p:grpSpPr>
          <a:xfrm>
            <a:off x="841124" y="3848848"/>
            <a:ext cx="2434398" cy="2434398"/>
            <a:chOff x="841124" y="3848848"/>
            <a:chExt cx="2434398" cy="2434398"/>
          </a:xfrm>
        </p:grpSpPr>
        <p:sp>
          <p:nvSpPr>
            <p:cNvPr id="840" name="楕円 839">
              <a:extLst>
                <a:ext uri="{FF2B5EF4-FFF2-40B4-BE49-F238E27FC236}">
                  <a16:creationId xmlns:a16="http://schemas.microsoft.com/office/drawing/2014/main" id="{21A66615-F4EB-4969-921D-587B05082745}"/>
                </a:ext>
              </a:extLst>
            </p:cNvPr>
            <p:cNvSpPr/>
            <p:nvPr/>
          </p:nvSpPr>
          <p:spPr>
            <a:xfrm>
              <a:off x="841124" y="3848848"/>
              <a:ext cx="2434398" cy="2434398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F9A46F23-055F-4478-A70A-EF5888B7F872}"/>
                </a:ext>
              </a:extLst>
            </p:cNvPr>
            <p:cNvGrpSpPr/>
            <p:nvPr/>
          </p:nvGrpSpPr>
          <p:grpSpPr>
            <a:xfrm>
              <a:off x="884278" y="4597645"/>
              <a:ext cx="2281616" cy="933014"/>
              <a:chOff x="4176332" y="1335202"/>
              <a:chExt cx="1592526" cy="651227"/>
            </a:xfrm>
          </p:grpSpPr>
          <p:sp>
            <p:nvSpPr>
              <p:cNvPr id="27" name="フリーフォーム 179">
                <a:extLst>
                  <a:ext uri="{FF2B5EF4-FFF2-40B4-BE49-F238E27FC236}">
                    <a16:creationId xmlns:a16="http://schemas.microsoft.com/office/drawing/2014/main" id="{0FB95346-9AC0-40E3-864C-2C2BA40194B2}"/>
                  </a:ext>
                </a:extLst>
              </p:cNvPr>
              <p:cNvSpPr/>
              <p:nvPr/>
            </p:nvSpPr>
            <p:spPr bwMode="auto">
              <a:xfrm>
                <a:off x="4944159" y="1386718"/>
                <a:ext cx="447717" cy="172626"/>
              </a:xfrm>
              <a:custGeom>
                <a:avLst/>
                <a:gdLst>
                  <a:gd name="connsiteX0" fmla="*/ 3836 w 447717"/>
                  <a:gd name="connsiteY0" fmla="*/ 61272 h 172626"/>
                  <a:gd name="connsiteX1" fmla="*/ 240056 w 447717"/>
                  <a:gd name="connsiteY1" fmla="*/ 4122 h 172626"/>
                  <a:gd name="connsiteX2" fmla="*/ 441986 w 447717"/>
                  <a:gd name="connsiteY2" fmla="*/ 171762 h 172626"/>
                  <a:gd name="connsiteX3" fmla="*/ 3836 w 447717"/>
                  <a:gd name="connsiteY3" fmla="*/ 61272 h 172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7717" h="172626">
                    <a:moveTo>
                      <a:pt x="3836" y="61272"/>
                    </a:moveTo>
                    <a:cubicBezTo>
                      <a:pt x="-29819" y="33332"/>
                      <a:pt x="167031" y="-14293"/>
                      <a:pt x="240056" y="4122"/>
                    </a:cubicBezTo>
                    <a:cubicBezTo>
                      <a:pt x="313081" y="22537"/>
                      <a:pt x="480721" y="160967"/>
                      <a:pt x="441986" y="171762"/>
                    </a:cubicBezTo>
                    <a:cubicBezTo>
                      <a:pt x="403251" y="182557"/>
                      <a:pt x="37491" y="89212"/>
                      <a:pt x="3836" y="6127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084367E1-E3E1-4534-8CA5-376D30CAA946}"/>
                  </a:ext>
                </a:extLst>
              </p:cNvPr>
              <p:cNvGrpSpPr/>
              <p:nvPr/>
            </p:nvGrpSpPr>
            <p:grpSpPr>
              <a:xfrm>
                <a:off x="4176332" y="1335202"/>
                <a:ext cx="1592526" cy="651227"/>
                <a:chOff x="3440811" y="3164415"/>
                <a:chExt cx="3058432" cy="1250676"/>
              </a:xfrm>
            </p:grpSpPr>
            <p:sp>
              <p:nvSpPr>
                <p:cNvPr id="29" name="フリーフォーム 181">
                  <a:extLst>
                    <a:ext uri="{FF2B5EF4-FFF2-40B4-BE49-F238E27FC236}">
                      <a16:creationId xmlns:a16="http://schemas.microsoft.com/office/drawing/2014/main" id="{A6F83EBE-231F-41A4-979D-8D4AFDCF685A}"/>
                    </a:ext>
                  </a:extLst>
                </p:cNvPr>
                <p:cNvSpPr/>
                <p:nvPr/>
              </p:nvSpPr>
              <p:spPr>
                <a:xfrm rot="21192717">
                  <a:off x="4315933" y="3164415"/>
                  <a:ext cx="852132" cy="236752"/>
                </a:xfrm>
                <a:custGeom>
                  <a:avLst/>
                  <a:gdLst>
                    <a:gd name="connsiteX0" fmla="*/ 740 w 311544"/>
                    <a:gd name="connsiteY0" fmla="*/ 224441 h 264202"/>
                    <a:gd name="connsiteX1" fmla="*/ 97260 w 311544"/>
                    <a:gd name="connsiteY1" fmla="*/ 92361 h 264202"/>
                    <a:gd name="connsiteX2" fmla="*/ 310620 w 311544"/>
                    <a:gd name="connsiteY2" fmla="*/ 921 h 264202"/>
                    <a:gd name="connsiteX3" fmla="*/ 173460 w 311544"/>
                    <a:gd name="connsiteY3" fmla="*/ 148241 h 264202"/>
                    <a:gd name="connsiteX4" fmla="*/ 142980 w 311544"/>
                    <a:gd name="connsiteY4" fmla="*/ 260001 h 264202"/>
                    <a:gd name="connsiteX5" fmla="*/ 740 w 311544"/>
                    <a:gd name="connsiteY5" fmla="*/ 224441 h 264202"/>
                    <a:gd name="connsiteX0" fmla="*/ 1592 w 312760"/>
                    <a:gd name="connsiteY0" fmla="*/ 223944 h 263446"/>
                    <a:gd name="connsiteX1" fmla="*/ 82872 w 312760"/>
                    <a:gd name="connsiteY1" fmla="*/ 107104 h 263446"/>
                    <a:gd name="connsiteX2" fmla="*/ 311472 w 312760"/>
                    <a:gd name="connsiteY2" fmla="*/ 424 h 263446"/>
                    <a:gd name="connsiteX3" fmla="*/ 174312 w 312760"/>
                    <a:gd name="connsiteY3" fmla="*/ 147744 h 263446"/>
                    <a:gd name="connsiteX4" fmla="*/ 143832 w 312760"/>
                    <a:gd name="connsiteY4" fmla="*/ 259504 h 263446"/>
                    <a:gd name="connsiteX5" fmla="*/ 1592 w 312760"/>
                    <a:gd name="connsiteY5" fmla="*/ 223944 h 263446"/>
                    <a:gd name="connsiteX0" fmla="*/ 1961 w 313129"/>
                    <a:gd name="connsiteY0" fmla="*/ 224127 h 263629"/>
                    <a:gd name="connsiteX1" fmla="*/ 83241 w 313129"/>
                    <a:gd name="connsiteY1" fmla="*/ 107287 h 263629"/>
                    <a:gd name="connsiteX2" fmla="*/ 311841 w 313129"/>
                    <a:gd name="connsiteY2" fmla="*/ 607 h 263629"/>
                    <a:gd name="connsiteX3" fmla="*/ 174681 w 313129"/>
                    <a:gd name="connsiteY3" fmla="*/ 147927 h 263629"/>
                    <a:gd name="connsiteX4" fmla="*/ 144201 w 313129"/>
                    <a:gd name="connsiteY4" fmla="*/ 259687 h 263629"/>
                    <a:gd name="connsiteX5" fmla="*/ 1961 w 313129"/>
                    <a:gd name="connsiteY5" fmla="*/ 224127 h 263629"/>
                    <a:gd name="connsiteX0" fmla="*/ 837 w 312005"/>
                    <a:gd name="connsiteY0" fmla="*/ 224127 h 259054"/>
                    <a:gd name="connsiteX1" fmla="*/ 82117 w 312005"/>
                    <a:gd name="connsiteY1" fmla="*/ 107287 h 259054"/>
                    <a:gd name="connsiteX2" fmla="*/ 310717 w 312005"/>
                    <a:gd name="connsiteY2" fmla="*/ 607 h 259054"/>
                    <a:gd name="connsiteX3" fmla="*/ 173557 w 312005"/>
                    <a:gd name="connsiteY3" fmla="*/ 147927 h 259054"/>
                    <a:gd name="connsiteX4" fmla="*/ 117677 w 312005"/>
                    <a:gd name="connsiteY4" fmla="*/ 254607 h 259054"/>
                    <a:gd name="connsiteX5" fmla="*/ 837 w 312005"/>
                    <a:gd name="connsiteY5" fmla="*/ 224127 h 259054"/>
                    <a:gd name="connsiteX0" fmla="*/ 235 w 397763"/>
                    <a:gd name="connsiteY0" fmla="*/ 203607 h 255926"/>
                    <a:gd name="connsiteX1" fmla="*/ 167875 w 397763"/>
                    <a:gd name="connsiteY1" fmla="*/ 107087 h 255926"/>
                    <a:gd name="connsiteX2" fmla="*/ 396475 w 397763"/>
                    <a:gd name="connsiteY2" fmla="*/ 407 h 255926"/>
                    <a:gd name="connsiteX3" fmla="*/ 259315 w 397763"/>
                    <a:gd name="connsiteY3" fmla="*/ 147727 h 255926"/>
                    <a:gd name="connsiteX4" fmla="*/ 203435 w 397763"/>
                    <a:gd name="connsiteY4" fmla="*/ 254407 h 255926"/>
                    <a:gd name="connsiteX5" fmla="*/ 235 w 397763"/>
                    <a:gd name="connsiteY5" fmla="*/ 203607 h 255926"/>
                    <a:gd name="connsiteX0" fmla="*/ 999 w 399391"/>
                    <a:gd name="connsiteY0" fmla="*/ 206133 h 258749"/>
                    <a:gd name="connsiteX1" fmla="*/ 138159 w 399391"/>
                    <a:gd name="connsiteY1" fmla="*/ 63893 h 258749"/>
                    <a:gd name="connsiteX2" fmla="*/ 397239 w 399391"/>
                    <a:gd name="connsiteY2" fmla="*/ 2933 h 258749"/>
                    <a:gd name="connsiteX3" fmla="*/ 260079 w 399391"/>
                    <a:gd name="connsiteY3" fmla="*/ 150253 h 258749"/>
                    <a:gd name="connsiteX4" fmla="*/ 204199 w 399391"/>
                    <a:gd name="connsiteY4" fmla="*/ 256933 h 258749"/>
                    <a:gd name="connsiteX5" fmla="*/ 999 w 399391"/>
                    <a:gd name="connsiteY5" fmla="*/ 206133 h 258749"/>
                    <a:gd name="connsiteX0" fmla="*/ 999 w 398515"/>
                    <a:gd name="connsiteY0" fmla="*/ 205104 h 258832"/>
                    <a:gd name="connsiteX1" fmla="*/ 138159 w 398515"/>
                    <a:gd name="connsiteY1" fmla="*/ 62864 h 258832"/>
                    <a:gd name="connsiteX2" fmla="*/ 397239 w 398515"/>
                    <a:gd name="connsiteY2" fmla="*/ 1904 h 258832"/>
                    <a:gd name="connsiteX3" fmla="*/ 237219 w 398515"/>
                    <a:gd name="connsiteY3" fmla="*/ 128269 h 258832"/>
                    <a:gd name="connsiteX4" fmla="*/ 204199 w 398515"/>
                    <a:gd name="connsiteY4" fmla="*/ 255904 h 258832"/>
                    <a:gd name="connsiteX5" fmla="*/ 999 w 398515"/>
                    <a:gd name="connsiteY5" fmla="*/ 205104 h 258832"/>
                    <a:gd name="connsiteX0" fmla="*/ 93 w 397609"/>
                    <a:gd name="connsiteY0" fmla="*/ 205104 h 236484"/>
                    <a:gd name="connsiteX1" fmla="*/ 137253 w 397609"/>
                    <a:gd name="connsiteY1" fmla="*/ 62864 h 236484"/>
                    <a:gd name="connsiteX2" fmla="*/ 396333 w 397609"/>
                    <a:gd name="connsiteY2" fmla="*/ 1904 h 236484"/>
                    <a:gd name="connsiteX3" fmla="*/ 236313 w 397609"/>
                    <a:gd name="connsiteY3" fmla="*/ 128269 h 236484"/>
                    <a:gd name="connsiteX4" fmla="*/ 155668 w 397609"/>
                    <a:gd name="connsiteY4" fmla="*/ 231139 h 236484"/>
                    <a:gd name="connsiteX5" fmla="*/ 93 w 397609"/>
                    <a:gd name="connsiteY5" fmla="*/ 205104 h 236484"/>
                    <a:gd name="connsiteX0" fmla="*/ 93 w 397493"/>
                    <a:gd name="connsiteY0" fmla="*/ 204679 h 236752"/>
                    <a:gd name="connsiteX1" fmla="*/ 137253 w 397493"/>
                    <a:gd name="connsiteY1" fmla="*/ 62439 h 236752"/>
                    <a:gd name="connsiteX2" fmla="*/ 396333 w 397493"/>
                    <a:gd name="connsiteY2" fmla="*/ 1479 h 236752"/>
                    <a:gd name="connsiteX3" fmla="*/ 232503 w 397493"/>
                    <a:gd name="connsiteY3" fmla="*/ 118319 h 236752"/>
                    <a:gd name="connsiteX4" fmla="*/ 155668 w 397493"/>
                    <a:gd name="connsiteY4" fmla="*/ 230714 h 236752"/>
                    <a:gd name="connsiteX5" fmla="*/ 93 w 397493"/>
                    <a:gd name="connsiteY5" fmla="*/ 204679 h 236752"/>
                    <a:gd name="connsiteX0" fmla="*/ 93 w 397677"/>
                    <a:gd name="connsiteY0" fmla="*/ 204679 h 236752"/>
                    <a:gd name="connsiteX1" fmla="*/ 137253 w 397677"/>
                    <a:gd name="connsiteY1" fmla="*/ 62439 h 236752"/>
                    <a:gd name="connsiteX2" fmla="*/ 396333 w 397677"/>
                    <a:gd name="connsiteY2" fmla="*/ 1479 h 236752"/>
                    <a:gd name="connsiteX3" fmla="*/ 232503 w 397677"/>
                    <a:gd name="connsiteY3" fmla="*/ 118319 h 236752"/>
                    <a:gd name="connsiteX4" fmla="*/ 155668 w 397677"/>
                    <a:gd name="connsiteY4" fmla="*/ 230714 h 236752"/>
                    <a:gd name="connsiteX5" fmla="*/ 93 w 397677"/>
                    <a:gd name="connsiteY5" fmla="*/ 204679 h 236752"/>
                    <a:gd name="connsiteX0" fmla="*/ 93 w 397677"/>
                    <a:gd name="connsiteY0" fmla="*/ 204679 h 236752"/>
                    <a:gd name="connsiteX1" fmla="*/ 137253 w 397677"/>
                    <a:gd name="connsiteY1" fmla="*/ 62439 h 236752"/>
                    <a:gd name="connsiteX2" fmla="*/ 396333 w 397677"/>
                    <a:gd name="connsiteY2" fmla="*/ 1479 h 236752"/>
                    <a:gd name="connsiteX3" fmla="*/ 232503 w 397677"/>
                    <a:gd name="connsiteY3" fmla="*/ 118319 h 236752"/>
                    <a:gd name="connsiteX4" fmla="*/ 155668 w 397677"/>
                    <a:gd name="connsiteY4" fmla="*/ 230714 h 236752"/>
                    <a:gd name="connsiteX5" fmla="*/ 93 w 397677"/>
                    <a:gd name="connsiteY5" fmla="*/ 204679 h 2367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7677" h="236752">
                      <a:moveTo>
                        <a:pt x="93" y="204679"/>
                      </a:moveTo>
                      <a:cubicBezTo>
                        <a:pt x="-2976" y="176633"/>
                        <a:pt x="71213" y="96306"/>
                        <a:pt x="137253" y="62439"/>
                      </a:cubicBezTo>
                      <a:cubicBezTo>
                        <a:pt x="203293" y="28572"/>
                        <a:pt x="380458" y="-7834"/>
                        <a:pt x="396333" y="1479"/>
                      </a:cubicBezTo>
                      <a:cubicBezTo>
                        <a:pt x="412208" y="10792"/>
                        <a:pt x="283303" y="40849"/>
                        <a:pt x="232503" y="118319"/>
                      </a:cubicBezTo>
                      <a:cubicBezTo>
                        <a:pt x="175988" y="163404"/>
                        <a:pt x="194403" y="216321"/>
                        <a:pt x="155668" y="230714"/>
                      </a:cubicBezTo>
                      <a:cubicBezTo>
                        <a:pt x="116933" y="245107"/>
                        <a:pt x="3162" y="232725"/>
                        <a:pt x="93" y="20467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0" name="グループ化 29">
                  <a:extLst>
                    <a:ext uri="{FF2B5EF4-FFF2-40B4-BE49-F238E27FC236}">
                      <a16:creationId xmlns:a16="http://schemas.microsoft.com/office/drawing/2014/main" id="{6BC067B7-4850-4E2B-A4DA-033DBFFA5C8A}"/>
                    </a:ext>
                  </a:extLst>
                </p:cNvPr>
                <p:cNvGrpSpPr/>
                <p:nvPr/>
              </p:nvGrpSpPr>
              <p:grpSpPr>
                <a:xfrm flipV="1">
                  <a:off x="5893109" y="3931077"/>
                  <a:ext cx="283699" cy="163964"/>
                  <a:chOff x="5893109" y="3510576"/>
                  <a:chExt cx="283699" cy="163964"/>
                </a:xfrm>
              </p:grpSpPr>
              <p:sp>
                <p:nvSpPr>
                  <p:cNvPr id="45" name="二等辺三角形 8">
                    <a:extLst>
                      <a:ext uri="{FF2B5EF4-FFF2-40B4-BE49-F238E27FC236}">
                        <a16:creationId xmlns:a16="http://schemas.microsoft.com/office/drawing/2014/main" id="{460434B2-1726-45CE-90F2-4CEDCD3A3558}"/>
                      </a:ext>
                    </a:extLst>
                  </p:cNvPr>
                  <p:cNvSpPr/>
                  <p:nvPr/>
                </p:nvSpPr>
                <p:spPr>
                  <a:xfrm rot="1258496">
                    <a:off x="6104800" y="3574339"/>
                    <a:ext cx="72008" cy="100201"/>
                  </a:xfrm>
                  <a:custGeom>
                    <a:avLst/>
                    <a:gdLst>
                      <a:gd name="connsiteX0" fmla="*/ 0 w 72008"/>
                      <a:gd name="connsiteY0" fmla="*/ 144016 h 144016"/>
                      <a:gd name="connsiteX1" fmla="*/ 36004 w 72008"/>
                      <a:gd name="connsiteY1" fmla="*/ 0 h 144016"/>
                      <a:gd name="connsiteX2" fmla="*/ 72008 w 72008"/>
                      <a:gd name="connsiteY2" fmla="*/ 144016 h 144016"/>
                      <a:gd name="connsiteX3" fmla="*/ 0 w 72008"/>
                      <a:gd name="connsiteY3" fmla="*/ 144016 h 144016"/>
                      <a:gd name="connsiteX0" fmla="*/ 0 w 72008"/>
                      <a:gd name="connsiteY0" fmla="*/ 144016 h 144016"/>
                      <a:gd name="connsiteX1" fmla="*/ 36004 w 72008"/>
                      <a:gd name="connsiteY1" fmla="*/ 0 h 144016"/>
                      <a:gd name="connsiteX2" fmla="*/ 72008 w 72008"/>
                      <a:gd name="connsiteY2" fmla="*/ 144016 h 144016"/>
                      <a:gd name="connsiteX3" fmla="*/ 0 w 72008"/>
                      <a:gd name="connsiteY3" fmla="*/ 144016 h 144016"/>
                      <a:gd name="connsiteX0" fmla="*/ 0 w 72008"/>
                      <a:gd name="connsiteY0" fmla="*/ 144016 h 144016"/>
                      <a:gd name="connsiteX1" fmla="*/ 36004 w 72008"/>
                      <a:gd name="connsiteY1" fmla="*/ 0 h 144016"/>
                      <a:gd name="connsiteX2" fmla="*/ 72008 w 72008"/>
                      <a:gd name="connsiteY2" fmla="*/ 144016 h 144016"/>
                      <a:gd name="connsiteX3" fmla="*/ 0 w 72008"/>
                      <a:gd name="connsiteY3" fmla="*/ 144016 h 144016"/>
                      <a:gd name="connsiteX0" fmla="*/ 0 w 72008"/>
                      <a:gd name="connsiteY0" fmla="*/ 144016 h 144016"/>
                      <a:gd name="connsiteX1" fmla="*/ 36004 w 72008"/>
                      <a:gd name="connsiteY1" fmla="*/ 0 h 144016"/>
                      <a:gd name="connsiteX2" fmla="*/ 72008 w 72008"/>
                      <a:gd name="connsiteY2" fmla="*/ 144016 h 144016"/>
                      <a:gd name="connsiteX3" fmla="*/ 0 w 72008"/>
                      <a:gd name="connsiteY3" fmla="*/ 144016 h 144016"/>
                      <a:gd name="connsiteX0" fmla="*/ 0 w 72008"/>
                      <a:gd name="connsiteY0" fmla="*/ 100201 h 100201"/>
                      <a:gd name="connsiteX1" fmla="*/ 36004 w 72008"/>
                      <a:gd name="connsiteY1" fmla="*/ 0 h 100201"/>
                      <a:gd name="connsiteX2" fmla="*/ 72008 w 72008"/>
                      <a:gd name="connsiteY2" fmla="*/ 100201 h 100201"/>
                      <a:gd name="connsiteX3" fmla="*/ 0 w 72008"/>
                      <a:gd name="connsiteY3" fmla="*/ 100201 h 1002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008" h="100201">
                        <a:moveTo>
                          <a:pt x="0" y="100201"/>
                        </a:moveTo>
                        <a:cubicBezTo>
                          <a:pt x="12001" y="52196"/>
                          <a:pt x="3048" y="27050"/>
                          <a:pt x="36004" y="0"/>
                        </a:cubicBezTo>
                        <a:cubicBezTo>
                          <a:pt x="70865" y="27050"/>
                          <a:pt x="60007" y="52196"/>
                          <a:pt x="72008" y="100201"/>
                        </a:cubicBezTo>
                        <a:lnTo>
                          <a:pt x="0" y="100201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3000">
                        <a:schemeClr val="bg1">
                          <a:lumMod val="65000"/>
                        </a:schemeClr>
                      </a:gs>
                      <a:gs pos="27000">
                        <a:schemeClr val="bg1"/>
                      </a:gs>
                      <a:gs pos="58000">
                        <a:schemeClr val="bg2">
                          <a:lumMod val="60000"/>
                          <a:lumOff val="40000"/>
                        </a:schemeClr>
                      </a:gs>
                      <a:gs pos="100000">
                        <a:schemeClr val="tx1">
                          <a:lumMod val="65000"/>
                          <a:lumOff val="35000"/>
                        </a:schemeClr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6" name="二等辺三角形 8">
                    <a:extLst>
                      <a:ext uri="{FF2B5EF4-FFF2-40B4-BE49-F238E27FC236}">
                        <a16:creationId xmlns:a16="http://schemas.microsoft.com/office/drawing/2014/main" id="{DCC91CE9-950E-414D-B1F6-7CAFF6FD624D}"/>
                      </a:ext>
                    </a:extLst>
                  </p:cNvPr>
                  <p:cNvSpPr/>
                  <p:nvPr/>
                </p:nvSpPr>
                <p:spPr>
                  <a:xfrm rot="1258496">
                    <a:off x="5998872" y="3535695"/>
                    <a:ext cx="72008" cy="100201"/>
                  </a:xfrm>
                  <a:custGeom>
                    <a:avLst/>
                    <a:gdLst>
                      <a:gd name="connsiteX0" fmla="*/ 0 w 72008"/>
                      <a:gd name="connsiteY0" fmla="*/ 144016 h 144016"/>
                      <a:gd name="connsiteX1" fmla="*/ 36004 w 72008"/>
                      <a:gd name="connsiteY1" fmla="*/ 0 h 144016"/>
                      <a:gd name="connsiteX2" fmla="*/ 72008 w 72008"/>
                      <a:gd name="connsiteY2" fmla="*/ 144016 h 144016"/>
                      <a:gd name="connsiteX3" fmla="*/ 0 w 72008"/>
                      <a:gd name="connsiteY3" fmla="*/ 144016 h 144016"/>
                      <a:gd name="connsiteX0" fmla="*/ 0 w 72008"/>
                      <a:gd name="connsiteY0" fmla="*/ 144016 h 144016"/>
                      <a:gd name="connsiteX1" fmla="*/ 36004 w 72008"/>
                      <a:gd name="connsiteY1" fmla="*/ 0 h 144016"/>
                      <a:gd name="connsiteX2" fmla="*/ 72008 w 72008"/>
                      <a:gd name="connsiteY2" fmla="*/ 144016 h 144016"/>
                      <a:gd name="connsiteX3" fmla="*/ 0 w 72008"/>
                      <a:gd name="connsiteY3" fmla="*/ 144016 h 144016"/>
                      <a:gd name="connsiteX0" fmla="*/ 0 w 72008"/>
                      <a:gd name="connsiteY0" fmla="*/ 144016 h 144016"/>
                      <a:gd name="connsiteX1" fmla="*/ 36004 w 72008"/>
                      <a:gd name="connsiteY1" fmla="*/ 0 h 144016"/>
                      <a:gd name="connsiteX2" fmla="*/ 72008 w 72008"/>
                      <a:gd name="connsiteY2" fmla="*/ 144016 h 144016"/>
                      <a:gd name="connsiteX3" fmla="*/ 0 w 72008"/>
                      <a:gd name="connsiteY3" fmla="*/ 144016 h 144016"/>
                      <a:gd name="connsiteX0" fmla="*/ 0 w 72008"/>
                      <a:gd name="connsiteY0" fmla="*/ 144016 h 144016"/>
                      <a:gd name="connsiteX1" fmla="*/ 36004 w 72008"/>
                      <a:gd name="connsiteY1" fmla="*/ 0 h 144016"/>
                      <a:gd name="connsiteX2" fmla="*/ 72008 w 72008"/>
                      <a:gd name="connsiteY2" fmla="*/ 144016 h 144016"/>
                      <a:gd name="connsiteX3" fmla="*/ 0 w 72008"/>
                      <a:gd name="connsiteY3" fmla="*/ 144016 h 144016"/>
                      <a:gd name="connsiteX0" fmla="*/ 0 w 72008"/>
                      <a:gd name="connsiteY0" fmla="*/ 100201 h 100201"/>
                      <a:gd name="connsiteX1" fmla="*/ 36004 w 72008"/>
                      <a:gd name="connsiteY1" fmla="*/ 0 h 100201"/>
                      <a:gd name="connsiteX2" fmla="*/ 72008 w 72008"/>
                      <a:gd name="connsiteY2" fmla="*/ 100201 h 100201"/>
                      <a:gd name="connsiteX3" fmla="*/ 0 w 72008"/>
                      <a:gd name="connsiteY3" fmla="*/ 100201 h 1002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008" h="100201">
                        <a:moveTo>
                          <a:pt x="0" y="100201"/>
                        </a:moveTo>
                        <a:cubicBezTo>
                          <a:pt x="12001" y="52196"/>
                          <a:pt x="3048" y="27050"/>
                          <a:pt x="36004" y="0"/>
                        </a:cubicBezTo>
                        <a:cubicBezTo>
                          <a:pt x="70865" y="27050"/>
                          <a:pt x="60007" y="52196"/>
                          <a:pt x="72008" y="100201"/>
                        </a:cubicBezTo>
                        <a:lnTo>
                          <a:pt x="0" y="100201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3000">
                        <a:schemeClr val="bg1">
                          <a:lumMod val="65000"/>
                        </a:schemeClr>
                      </a:gs>
                      <a:gs pos="27000">
                        <a:schemeClr val="bg1"/>
                      </a:gs>
                      <a:gs pos="58000">
                        <a:schemeClr val="bg2">
                          <a:lumMod val="60000"/>
                          <a:lumOff val="40000"/>
                        </a:schemeClr>
                      </a:gs>
                      <a:gs pos="100000">
                        <a:schemeClr val="tx1">
                          <a:lumMod val="65000"/>
                          <a:lumOff val="35000"/>
                        </a:schemeClr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7" name="二等辺三角形 8">
                    <a:extLst>
                      <a:ext uri="{FF2B5EF4-FFF2-40B4-BE49-F238E27FC236}">
                        <a16:creationId xmlns:a16="http://schemas.microsoft.com/office/drawing/2014/main" id="{81E9482D-0918-423E-8B75-57C813E5EA3A}"/>
                      </a:ext>
                    </a:extLst>
                  </p:cNvPr>
                  <p:cNvSpPr/>
                  <p:nvPr/>
                </p:nvSpPr>
                <p:spPr>
                  <a:xfrm rot="1258496">
                    <a:off x="5893109" y="3510576"/>
                    <a:ext cx="72008" cy="100201"/>
                  </a:xfrm>
                  <a:custGeom>
                    <a:avLst/>
                    <a:gdLst>
                      <a:gd name="connsiteX0" fmla="*/ 0 w 72008"/>
                      <a:gd name="connsiteY0" fmla="*/ 144016 h 144016"/>
                      <a:gd name="connsiteX1" fmla="*/ 36004 w 72008"/>
                      <a:gd name="connsiteY1" fmla="*/ 0 h 144016"/>
                      <a:gd name="connsiteX2" fmla="*/ 72008 w 72008"/>
                      <a:gd name="connsiteY2" fmla="*/ 144016 h 144016"/>
                      <a:gd name="connsiteX3" fmla="*/ 0 w 72008"/>
                      <a:gd name="connsiteY3" fmla="*/ 144016 h 144016"/>
                      <a:gd name="connsiteX0" fmla="*/ 0 w 72008"/>
                      <a:gd name="connsiteY0" fmla="*/ 144016 h 144016"/>
                      <a:gd name="connsiteX1" fmla="*/ 36004 w 72008"/>
                      <a:gd name="connsiteY1" fmla="*/ 0 h 144016"/>
                      <a:gd name="connsiteX2" fmla="*/ 72008 w 72008"/>
                      <a:gd name="connsiteY2" fmla="*/ 144016 h 144016"/>
                      <a:gd name="connsiteX3" fmla="*/ 0 w 72008"/>
                      <a:gd name="connsiteY3" fmla="*/ 144016 h 144016"/>
                      <a:gd name="connsiteX0" fmla="*/ 0 w 72008"/>
                      <a:gd name="connsiteY0" fmla="*/ 144016 h 144016"/>
                      <a:gd name="connsiteX1" fmla="*/ 36004 w 72008"/>
                      <a:gd name="connsiteY1" fmla="*/ 0 h 144016"/>
                      <a:gd name="connsiteX2" fmla="*/ 72008 w 72008"/>
                      <a:gd name="connsiteY2" fmla="*/ 144016 h 144016"/>
                      <a:gd name="connsiteX3" fmla="*/ 0 w 72008"/>
                      <a:gd name="connsiteY3" fmla="*/ 144016 h 144016"/>
                      <a:gd name="connsiteX0" fmla="*/ 0 w 72008"/>
                      <a:gd name="connsiteY0" fmla="*/ 144016 h 144016"/>
                      <a:gd name="connsiteX1" fmla="*/ 36004 w 72008"/>
                      <a:gd name="connsiteY1" fmla="*/ 0 h 144016"/>
                      <a:gd name="connsiteX2" fmla="*/ 72008 w 72008"/>
                      <a:gd name="connsiteY2" fmla="*/ 144016 h 144016"/>
                      <a:gd name="connsiteX3" fmla="*/ 0 w 72008"/>
                      <a:gd name="connsiteY3" fmla="*/ 144016 h 144016"/>
                      <a:gd name="connsiteX0" fmla="*/ 0 w 72008"/>
                      <a:gd name="connsiteY0" fmla="*/ 100201 h 100201"/>
                      <a:gd name="connsiteX1" fmla="*/ 36004 w 72008"/>
                      <a:gd name="connsiteY1" fmla="*/ 0 h 100201"/>
                      <a:gd name="connsiteX2" fmla="*/ 72008 w 72008"/>
                      <a:gd name="connsiteY2" fmla="*/ 100201 h 100201"/>
                      <a:gd name="connsiteX3" fmla="*/ 0 w 72008"/>
                      <a:gd name="connsiteY3" fmla="*/ 100201 h 1002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008" h="100201">
                        <a:moveTo>
                          <a:pt x="0" y="100201"/>
                        </a:moveTo>
                        <a:cubicBezTo>
                          <a:pt x="12001" y="52196"/>
                          <a:pt x="3048" y="27050"/>
                          <a:pt x="36004" y="0"/>
                        </a:cubicBezTo>
                        <a:cubicBezTo>
                          <a:pt x="70865" y="27050"/>
                          <a:pt x="60007" y="52196"/>
                          <a:pt x="72008" y="100201"/>
                        </a:cubicBezTo>
                        <a:lnTo>
                          <a:pt x="0" y="100201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3000">
                        <a:schemeClr val="bg1">
                          <a:lumMod val="65000"/>
                        </a:schemeClr>
                      </a:gs>
                      <a:gs pos="27000">
                        <a:schemeClr val="bg1"/>
                      </a:gs>
                      <a:gs pos="58000">
                        <a:schemeClr val="bg2">
                          <a:lumMod val="60000"/>
                          <a:lumOff val="40000"/>
                        </a:schemeClr>
                      </a:gs>
                      <a:gs pos="100000">
                        <a:schemeClr val="tx1">
                          <a:lumMod val="65000"/>
                          <a:lumOff val="35000"/>
                        </a:schemeClr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2" name="グループ化 31">
                  <a:extLst>
                    <a:ext uri="{FF2B5EF4-FFF2-40B4-BE49-F238E27FC236}">
                      <a16:creationId xmlns:a16="http://schemas.microsoft.com/office/drawing/2014/main" id="{7C962CCA-050C-465E-BA88-311B3E6C5D81}"/>
                    </a:ext>
                  </a:extLst>
                </p:cNvPr>
                <p:cNvGrpSpPr/>
                <p:nvPr/>
              </p:nvGrpSpPr>
              <p:grpSpPr>
                <a:xfrm>
                  <a:off x="5893109" y="3510576"/>
                  <a:ext cx="283699" cy="163964"/>
                  <a:chOff x="5893109" y="3510576"/>
                  <a:chExt cx="283699" cy="163964"/>
                </a:xfrm>
              </p:grpSpPr>
              <p:sp>
                <p:nvSpPr>
                  <p:cNvPr id="42" name="二等辺三角形 8">
                    <a:extLst>
                      <a:ext uri="{FF2B5EF4-FFF2-40B4-BE49-F238E27FC236}">
                        <a16:creationId xmlns:a16="http://schemas.microsoft.com/office/drawing/2014/main" id="{6C76D4FE-09FA-44C4-92F4-862ABD9EDDC4}"/>
                      </a:ext>
                    </a:extLst>
                  </p:cNvPr>
                  <p:cNvSpPr/>
                  <p:nvPr/>
                </p:nvSpPr>
                <p:spPr>
                  <a:xfrm rot="1258496">
                    <a:off x="6104800" y="3574339"/>
                    <a:ext cx="72008" cy="100201"/>
                  </a:xfrm>
                  <a:custGeom>
                    <a:avLst/>
                    <a:gdLst>
                      <a:gd name="connsiteX0" fmla="*/ 0 w 72008"/>
                      <a:gd name="connsiteY0" fmla="*/ 144016 h 144016"/>
                      <a:gd name="connsiteX1" fmla="*/ 36004 w 72008"/>
                      <a:gd name="connsiteY1" fmla="*/ 0 h 144016"/>
                      <a:gd name="connsiteX2" fmla="*/ 72008 w 72008"/>
                      <a:gd name="connsiteY2" fmla="*/ 144016 h 144016"/>
                      <a:gd name="connsiteX3" fmla="*/ 0 w 72008"/>
                      <a:gd name="connsiteY3" fmla="*/ 144016 h 144016"/>
                      <a:gd name="connsiteX0" fmla="*/ 0 w 72008"/>
                      <a:gd name="connsiteY0" fmla="*/ 144016 h 144016"/>
                      <a:gd name="connsiteX1" fmla="*/ 36004 w 72008"/>
                      <a:gd name="connsiteY1" fmla="*/ 0 h 144016"/>
                      <a:gd name="connsiteX2" fmla="*/ 72008 w 72008"/>
                      <a:gd name="connsiteY2" fmla="*/ 144016 h 144016"/>
                      <a:gd name="connsiteX3" fmla="*/ 0 w 72008"/>
                      <a:gd name="connsiteY3" fmla="*/ 144016 h 144016"/>
                      <a:gd name="connsiteX0" fmla="*/ 0 w 72008"/>
                      <a:gd name="connsiteY0" fmla="*/ 144016 h 144016"/>
                      <a:gd name="connsiteX1" fmla="*/ 36004 w 72008"/>
                      <a:gd name="connsiteY1" fmla="*/ 0 h 144016"/>
                      <a:gd name="connsiteX2" fmla="*/ 72008 w 72008"/>
                      <a:gd name="connsiteY2" fmla="*/ 144016 h 144016"/>
                      <a:gd name="connsiteX3" fmla="*/ 0 w 72008"/>
                      <a:gd name="connsiteY3" fmla="*/ 144016 h 144016"/>
                      <a:gd name="connsiteX0" fmla="*/ 0 w 72008"/>
                      <a:gd name="connsiteY0" fmla="*/ 144016 h 144016"/>
                      <a:gd name="connsiteX1" fmla="*/ 36004 w 72008"/>
                      <a:gd name="connsiteY1" fmla="*/ 0 h 144016"/>
                      <a:gd name="connsiteX2" fmla="*/ 72008 w 72008"/>
                      <a:gd name="connsiteY2" fmla="*/ 144016 h 144016"/>
                      <a:gd name="connsiteX3" fmla="*/ 0 w 72008"/>
                      <a:gd name="connsiteY3" fmla="*/ 144016 h 144016"/>
                      <a:gd name="connsiteX0" fmla="*/ 0 w 72008"/>
                      <a:gd name="connsiteY0" fmla="*/ 100201 h 100201"/>
                      <a:gd name="connsiteX1" fmla="*/ 36004 w 72008"/>
                      <a:gd name="connsiteY1" fmla="*/ 0 h 100201"/>
                      <a:gd name="connsiteX2" fmla="*/ 72008 w 72008"/>
                      <a:gd name="connsiteY2" fmla="*/ 100201 h 100201"/>
                      <a:gd name="connsiteX3" fmla="*/ 0 w 72008"/>
                      <a:gd name="connsiteY3" fmla="*/ 100201 h 1002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008" h="100201">
                        <a:moveTo>
                          <a:pt x="0" y="100201"/>
                        </a:moveTo>
                        <a:cubicBezTo>
                          <a:pt x="12001" y="52196"/>
                          <a:pt x="3048" y="27050"/>
                          <a:pt x="36004" y="0"/>
                        </a:cubicBezTo>
                        <a:cubicBezTo>
                          <a:pt x="70865" y="27050"/>
                          <a:pt x="60007" y="52196"/>
                          <a:pt x="72008" y="100201"/>
                        </a:cubicBezTo>
                        <a:lnTo>
                          <a:pt x="0" y="100201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3000">
                        <a:schemeClr val="bg1">
                          <a:lumMod val="65000"/>
                        </a:schemeClr>
                      </a:gs>
                      <a:gs pos="27000">
                        <a:schemeClr val="bg1"/>
                      </a:gs>
                      <a:gs pos="58000">
                        <a:schemeClr val="bg2">
                          <a:lumMod val="60000"/>
                          <a:lumOff val="40000"/>
                        </a:schemeClr>
                      </a:gs>
                      <a:gs pos="100000">
                        <a:schemeClr val="tx1">
                          <a:lumMod val="65000"/>
                          <a:lumOff val="35000"/>
                        </a:schemeClr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" name="二等辺三角形 8">
                    <a:extLst>
                      <a:ext uri="{FF2B5EF4-FFF2-40B4-BE49-F238E27FC236}">
                        <a16:creationId xmlns:a16="http://schemas.microsoft.com/office/drawing/2014/main" id="{C87CED8C-B052-400C-AC85-C428FC3AF758}"/>
                      </a:ext>
                    </a:extLst>
                  </p:cNvPr>
                  <p:cNvSpPr/>
                  <p:nvPr/>
                </p:nvSpPr>
                <p:spPr>
                  <a:xfrm rot="1258496">
                    <a:off x="5998872" y="3535695"/>
                    <a:ext cx="72008" cy="100201"/>
                  </a:xfrm>
                  <a:custGeom>
                    <a:avLst/>
                    <a:gdLst>
                      <a:gd name="connsiteX0" fmla="*/ 0 w 72008"/>
                      <a:gd name="connsiteY0" fmla="*/ 144016 h 144016"/>
                      <a:gd name="connsiteX1" fmla="*/ 36004 w 72008"/>
                      <a:gd name="connsiteY1" fmla="*/ 0 h 144016"/>
                      <a:gd name="connsiteX2" fmla="*/ 72008 w 72008"/>
                      <a:gd name="connsiteY2" fmla="*/ 144016 h 144016"/>
                      <a:gd name="connsiteX3" fmla="*/ 0 w 72008"/>
                      <a:gd name="connsiteY3" fmla="*/ 144016 h 144016"/>
                      <a:gd name="connsiteX0" fmla="*/ 0 w 72008"/>
                      <a:gd name="connsiteY0" fmla="*/ 144016 h 144016"/>
                      <a:gd name="connsiteX1" fmla="*/ 36004 w 72008"/>
                      <a:gd name="connsiteY1" fmla="*/ 0 h 144016"/>
                      <a:gd name="connsiteX2" fmla="*/ 72008 w 72008"/>
                      <a:gd name="connsiteY2" fmla="*/ 144016 h 144016"/>
                      <a:gd name="connsiteX3" fmla="*/ 0 w 72008"/>
                      <a:gd name="connsiteY3" fmla="*/ 144016 h 144016"/>
                      <a:gd name="connsiteX0" fmla="*/ 0 w 72008"/>
                      <a:gd name="connsiteY0" fmla="*/ 144016 h 144016"/>
                      <a:gd name="connsiteX1" fmla="*/ 36004 w 72008"/>
                      <a:gd name="connsiteY1" fmla="*/ 0 h 144016"/>
                      <a:gd name="connsiteX2" fmla="*/ 72008 w 72008"/>
                      <a:gd name="connsiteY2" fmla="*/ 144016 h 144016"/>
                      <a:gd name="connsiteX3" fmla="*/ 0 w 72008"/>
                      <a:gd name="connsiteY3" fmla="*/ 144016 h 144016"/>
                      <a:gd name="connsiteX0" fmla="*/ 0 w 72008"/>
                      <a:gd name="connsiteY0" fmla="*/ 144016 h 144016"/>
                      <a:gd name="connsiteX1" fmla="*/ 36004 w 72008"/>
                      <a:gd name="connsiteY1" fmla="*/ 0 h 144016"/>
                      <a:gd name="connsiteX2" fmla="*/ 72008 w 72008"/>
                      <a:gd name="connsiteY2" fmla="*/ 144016 h 144016"/>
                      <a:gd name="connsiteX3" fmla="*/ 0 w 72008"/>
                      <a:gd name="connsiteY3" fmla="*/ 144016 h 144016"/>
                      <a:gd name="connsiteX0" fmla="*/ 0 w 72008"/>
                      <a:gd name="connsiteY0" fmla="*/ 100201 h 100201"/>
                      <a:gd name="connsiteX1" fmla="*/ 36004 w 72008"/>
                      <a:gd name="connsiteY1" fmla="*/ 0 h 100201"/>
                      <a:gd name="connsiteX2" fmla="*/ 72008 w 72008"/>
                      <a:gd name="connsiteY2" fmla="*/ 100201 h 100201"/>
                      <a:gd name="connsiteX3" fmla="*/ 0 w 72008"/>
                      <a:gd name="connsiteY3" fmla="*/ 100201 h 1002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008" h="100201">
                        <a:moveTo>
                          <a:pt x="0" y="100201"/>
                        </a:moveTo>
                        <a:cubicBezTo>
                          <a:pt x="12001" y="52196"/>
                          <a:pt x="3048" y="27050"/>
                          <a:pt x="36004" y="0"/>
                        </a:cubicBezTo>
                        <a:cubicBezTo>
                          <a:pt x="70865" y="27050"/>
                          <a:pt x="60007" y="52196"/>
                          <a:pt x="72008" y="100201"/>
                        </a:cubicBezTo>
                        <a:lnTo>
                          <a:pt x="0" y="100201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3000">
                        <a:schemeClr val="bg1">
                          <a:lumMod val="65000"/>
                        </a:schemeClr>
                      </a:gs>
                      <a:gs pos="27000">
                        <a:schemeClr val="bg1"/>
                      </a:gs>
                      <a:gs pos="58000">
                        <a:schemeClr val="bg2">
                          <a:lumMod val="60000"/>
                          <a:lumOff val="40000"/>
                        </a:schemeClr>
                      </a:gs>
                      <a:gs pos="100000">
                        <a:schemeClr val="tx1">
                          <a:lumMod val="65000"/>
                          <a:lumOff val="35000"/>
                        </a:schemeClr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4" name="二等辺三角形 8">
                    <a:extLst>
                      <a:ext uri="{FF2B5EF4-FFF2-40B4-BE49-F238E27FC236}">
                        <a16:creationId xmlns:a16="http://schemas.microsoft.com/office/drawing/2014/main" id="{D2ED7866-93D0-4A61-9C90-9A9D7D5E93D9}"/>
                      </a:ext>
                    </a:extLst>
                  </p:cNvPr>
                  <p:cNvSpPr/>
                  <p:nvPr/>
                </p:nvSpPr>
                <p:spPr>
                  <a:xfrm rot="1258496">
                    <a:off x="5893109" y="3510576"/>
                    <a:ext cx="72008" cy="100201"/>
                  </a:xfrm>
                  <a:custGeom>
                    <a:avLst/>
                    <a:gdLst>
                      <a:gd name="connsiteX0" fmla="*/ 0 w 72008"/>
                      <a:gd name="connsiteY0" fmla="*/ 144016 h 144016"/>
                      <a:gd name="connsiteX1" fmla="*/ 36004 w 72008"/>
                      <a:gd name="connsiteY1" fmla="*/ 0 h 144016"/>
                      <a:gd name="connsiteX2" fmla="*/ 72008 w 72008"/>
                      <a:gd name="connsiteY2" fmla="*/ 144016 h 144016"/>
                      <a:gd name="connsiteX3" fmla="*/ 0 w 72008"/>
                      <a:gd name="connsiteY3" fmla="*/ 144016 h 144016"/>
                      <a:gd name="connsiteX0" fmla="*/ 0 w 72008"/>
                      <a:gd name="connsiteY0" fmla="*/ 144016 h 144016"/>
                      <a:gd name="connsiteX1" fmla="*/ 36004 w 72008"/>
                      <a:gd name="connsiteY1" fmla="*/ 0 h 144016"/>
                      <a:gd name="connsiteX2" fmla="*/ 72008 w 72008"/>
                      <a:gd name="connsiteY2" fmla="*/ 144016 h 144016"/>
                      <a:gd name="connsiteX3" fmla="*/ 0 w 72008"/>
                      <a:gd name="connsiteY3" fmla="*/ 144016 h 144016"/>
                      <a:gd name="connsiteX0" fmla="*/ 0 w 72008"/>
                      <a:gd name="connsiteY0" fmla="*/ 144016 h 144016"/>
                      <a:gd name="connsiteX1" fmla="*/ 36004 w 72008"/>
                      <a:gd name="connsiteY1" fmla="*/ 0 h 144016"/>
                      <a:gd name="connsiteX2" fmla="*/ 72008 w 72008"/>
                      <a:gd name="connsiteY2" fmla="*/ 144016 h 144016"/>
                      <a:gd name="connsiteX3" fmla="*/ 0 w 72008"/>
                      <a:gd name="connsiteY3" fmla="*/ 144016 h 144016"/>
                      <a:gd name="connsiteX0" fmla="*/ 0 w 72008"/>
                      <a:gd name="connsiteY0" fmla="*/ 144016 h 144016"/>
                      <a:gd name="connsiteX1" fmla="*/ 36004 w 72008"/>
                      <a:gd name="connsiteY1" fmla="*/ 0 h 144016"/>
                      <a:gd name="connsiteX2" fmla="*/ 72008 w 72008"/>
                      <a:gd name="connsiteY2" fmla="*/ 144016 h 144016"/>
                      <a:gd name="connsiteX3" fmla="*/ 0 w 72008"/>
                      <a:gd name="connsiteY3" fmla="*/ 144016 h 144016"/>
                      <a:gd name="connsiteX0" fmla="*/ 0 w 72008"/>
                      <a:gd name="connsiteY0" fmla="*/ 100201 h 100201"/>
                      <a:gd name="connsiteX1" fmla="*/ 36004 w 72008"/>
                      <a:gd name="connsiteY1" fmla="*/ 0 h 100201"/>
                      <a:gd name="connsiteX2" fmla="*/ 72008 w 72008"/>
                      <a:gd name="connsiteY2" fmla="*/ 100201 h 100201"/>
                      <a:gd name="connsiteX3" fmla="*/ 0 w 72008"/>
                      <a:gd name="connsiteY3" fmla="*/ 100201 h 1002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008" h="100201">
                        <a:moveTo>
                          <a:pt x="0" y="100201"/>
                        </a:moveTo>
                        <a:cubicBezTo>
                          <a:pt x="12001" y="52196"/>
                          <a:pt x="3048" y="27050"/>
                          <a:pt x="36004" y="0"/>
                        </a:cubicBezTo>
                        <a:cubicBezTo>
                          <a:pt x="70865" y="27050"/>
                          <a:pt x="60007" y="52196"/>
                          <a:pt x="72008" y="100201"/>
                        </a:cubicBezTo>
                        <a:lnTo>
                          <a:pt x="0" y="100201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3000">
                        <a:schemeClr val="bg1">
                          <a:lumMod val="65000"/>
                        </a:schemeClr>
                      </a:gs>
                      <a:gs pos="27000">
                        <a:schemeClr val="bg1"/>
                      </a:gs>
                      <a:gs pos="58000">
                        <a:schemeClr val="bg2">
                          <a:lumMod val="60000"/>
                          <a:lumOff val="40000"/>
                        </a:schemeClr>
                      </a:gs>
                      <a:gs pos="100000">
                        <a:schemeClr val="tx1">
                          <a:lumMod val="65000"/>
                          <a:lumOff val="35000"/>
                        </a:schemeClr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3" name="円/楕円 7">
                  <a:extLst>
                    <a:ext uri="{FF2B5EF4-FFF2-40B4-BE49-F238E27FC236}">
                      <a16:creationId xmlns:a16="http://schemas.microsoft.com/office/drawing/2014/main" id="{11CB8710-EEA9-403F-8412-704329EAC40D}"/>
                    </a:ext>
                  </a:extLst>
                </p:cNvPr>
                <p:cNvSpPr/>
                <p:nvPr/>
              </p:nvSpPr>
              <p:spPr>
                <a:xfrm>
                  <a:off x="6198670" y="3200799"/>
                  <a:ext cx="300573" cy="1214292"/>
                </a:xfrm>
                <a:custGeom>
                  <a:avLst/>
                  <a:gdLst>
                    <a:gd name="connsiteX0" fmla="*/ 0 w 216024"/>
                    <a:gd name="connsiteY0" fmla="*/ 504056 h 1008112"/>
                    <a:gd name="connsiteX1" fmla="*/ 108012 w 216024"/>
                    <a:gd name="connsiteY1" fmla="*/ 0 h 1008112"/>
                    <a:gd name="connsiteX2" fmla="*/ 216024 w 216024"/>
                    <a:gd name="connsiteY2" fmla="*/ 504056 h 1008112"/>
                    <a:gd name="connsiteX3" fmla="*/ 108012 w 216024"/>
                    <a:gd name="connsiteY3" fmla="*/ 1008112 h 1008112"/>
                    <a:gd name="connsiteX4" fmla="*/ 0 w 216024"/>
                    <a:gd name="connsiteY4" fmla="*/ 504056 h 1008112"/>
                    <a:gd name="connsiteX0" fmla="*/ 0 w 406524"/>
                    <a:gd name="connsiteY0" fmla="*/ 511681 h 1008122"/>
                    <a:gd name="connsiteX1" fmla="*/ 298512 w 406524"/>
                    <a:gd name="connsiteY1" fmla="*/ 5 h 1008122"/>
                    <a:gd name="connsiteX2" fmla="*/ 406524 w 406524"/>
                    <a:gd name="connsiteY2" fmla="*/ 504061 h 1008122"/>
                    <a:gd name="connsiteX3" fmla="*/ 298512 w 406524"/>
                    <a:gd name="connsiteY3" fmla="*/ 1008117 h 1008122"/>
                    <a:gd name="connsiteX4" fmla="*/ 0 w 406524"/>
                    <a:gd name="connsiteY4" fmla="*/ 511681 h 1008122"/>
                    <a:gd name="connsiteX0" fmla="*/ 0 w 300573"/>
                    <a:gd name="connsiteY0" fmla="*/ 511688 h 1008136"/>
                    <a:gd name="connsiteX1" fmla="*/ 298512 w 300573"/>
                    <a:gd name="connsiteY1" fmla="*/ 12 h 1008136"/>
                    <a:gd name="connsiteX2" fmla="*/ 139824 w 300573"/>
                    <a:gd name="connsiteY2" fmla="*/ 500258 h 1008136"/>
                    <a:gd name="connsiteX3" fmla="*/ 298512 w 300573"/>
                    <a:gd name="connsiteY3" fmla="*/ 1008124 h 1008136"/>
                    <a:gd name="connsiteX4" fmla="*/ 0 w 300573"/>
                    <a:gd name="connsiteY4" fmla="*/ 511688 h 10081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0573" h="1008136">
                      <a:moveTo>
                        <a:pt x="0" y="511688"/>
                      </a:moveTo>
                      <a:cubicBezTo>
                        <a:pt x="0" y="233306"/>
                        <a:pt x="275208" y="1917"/>
                        <a:pt x="298512" y="12"/>
                      </a:cubicBezTo>
                      <a:cubicBezTo>
                        <a:pt x="321816" y="-1893"/>
                        <a:pt x="139824" y="221876"/>
                        <a:pt x="139824" y="500258"/>
                      </a:cubicBezTo>
                      <a:cubicBezTo>
                        <a:pt x="139824" y="778640"/>
                        <a:pt x="321816" y="1006219"/>
                        <a:pt x="298512" y="1008124"/>
                      </a:cubicBezTo>
                      <a:cubicBezTo>
                        <a:pt x="275208" y="1010029"/>
                        <a:pt x="0" y="790070"/>
                        <a:pt x="0" y="51168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" name="円/楕円 2">
                  <a:extLst>
                    <a:ext uri="{FF2B5EF4-FFF2-40B4-BE49-F238E27FC236}">
                      <a16:creationId xmlns:a16="http://schemas.microsoft.com/office/drawing/2014/main" id="{9122A7FC-3F0B-4068-B80C-3A4D1121A5D5}"/>
                    </a:ext>
                  </a:extLst>
                </p:cNvPr>
                <p:cNvSpPr/>
                <p:nvPr/>
              </p:nvSpPr>
              <p:spPr>
                <a:xfrm>
                  <a:off x="3440832" y="3339177"/>
                  <a:ext cx="2882612" cy="881951"/>
                </a:xfrm>
                <a:custGeom>
                  <a:avLst/>
                  <a:gdLst>
                    <a:gd name="connsiteX0" fmla="*/ 0 w 2448272"/>
                    <a:gd name="connsiteY0" fmla="*/ 432048 h 864096"/>
                    <a:gd name="connsiteX1" fmla="*/ 1224136 w 2448272"/>
                    <a:gd name="connsiteY1" fmla="*/ 0 h 864096"/>
                    <a:gd name="connsiteX2" fmla="*/ 2448272 w 2448272"/>
                    <a:gd name="connsiteY2" fmla="*/ 432048 h 864096"/>
                    <a:gd name="connsiteX3" fmla="*/ 1224136 w 2448272"/>
                    <a:gd name="connsiteY3" fmla="*/ 864096 h 864096"/>
                    <a:gd name="connsiteX4" fmla="*/ 0 w 2448272"/>
                    <a:gd name="connsiteY4" fmla="*/ 432048 h 864096"/>
                    <a:gd name="connsiteX0" fmla="*/ 0 w 2448272"/>
                    <a:gd name="connsiteY0" fmla="*/ 432048 h 864096"/>
                    <a:gd name="connsiteX1" fmla="*/ 1224136 w 2448272"/>
                    <a:gd name="connsiteY1" fmla="*/ 0 h 864096"/>
                    <a:gd name="connsiteX2" fmla="*/ 2448272 w 2448272"/>
                    <a:gd name="connsiteY2" fmla="*/ 432048 h 864096"/>
                    <a:gd name="connsiteX3" fmla="*/ 1224136 w 2448272"/>
                    <a:gd name="connsiteY3" fmla="*/ 864096 h 864096"/>
                    <a:gd name="connsiteX4" fmla="*/ 0 w 2448272"/>
                    <a:gd name="connsiteY4" fmla="*/ 432048 h 864096"/>
                    <a:gd name="connsiteX0" fmla="*/ 0 w 2714972"/>
                    <a:gd name="connsiteY0" fmla="*/ 432055 h 864114"/>
                    <a:gd name="connsiteX1" fmla="*/ 1224136 w 2714972"/>
                    <a:gd name="connsiteY1" fmla="*/ 7 h 864114"/>
                    <a:gd name="connsiteX2" fmla="*/ 2714972 w 2714972"/>
                    <a:gd name="connsiteY2" fmla="*/ 442215 h 864114"/>
                    <a:gd name="connsiteX3" fmla="*/ 1224136 w 2714972"/>
                    <a:gd name="connsiteY3" fmla="*/ 864103 h 864114"/>
                    <a:gd name="connsiteX4" fmla="*/ 0 w 2714972"/>
                    <a:gd name="connsiteY4" fmla="*/ 432055 h 864114"/>
                    <a:gd name="connsiteX0" fmla="*/ 0 w 2882612"/>
                    <a:gd name="connsiteY0" fmla="*/ 432083 h 864192"/>
                    <a:gd name="connsiteX1" fmla="*/ 1224136 w 2882612"/>
                    <a:gd name="connsiteY1" fmla="*/ 35 h 864192"/>
                    <a:gd name="connsiteX2" fmla="*/ 2882612 w 2882612"/>
                    <a:gd name="connsiteY2" fmla="*/ 454943 h 864192"/>
                    <a:gd name="connsiteX3" fmla="*/ 1224136 w 2882612"/>
                    <a:gd name="connsiteY3" fmla="*/ 864131 h 864192"/>
                    <a:gd name="connsiteX4" fmla="*/ 0 w 2882612"/>
                    <a:gd name="connsiteY4" fmla="*/ 432083 h 864192"/>
                    <a:gd name="connsiteX0" fmla="*/ 0 w 2882648"/>
                    <a:gd name="connsiteY0" fmla="*/ 432083 h 864166"/>
                    <a:gd name="connsiteX1" fmla="*/ 1224136 w 2882648"/>
                    <a:gd name="connsiteY1" fmla="*/ 35 h 864166"/>
                    <a:gd name="connsiteX2" fmla="*/ 2882612 w 2882648"/>
                    <a:gd name="connsiteY2" fmla="*/ 454943 h 864166"/>
                    <a:gd name="connsiteX3" fmla="*/ 1224136 w 2882648"/>
                    <a:gd name="connsiteY3" fmla="*/ 864131 h 864166"/>
                    <a:gd name="connsiteX4" fmla="*/ 0 w 2882648"/>
                    <a:gd name="connsiteY4" fmla="*/ 432083 h 864166"/>
                    <a:gd name="connsiteX0" fmla="*/ 0 w 2882612"/>
                    <a:gd name="connsiteY0" fmla="*/ 449863 h 881951"/>
                    <a:gd name="connsiteX1" fmla="*/ 1224136 w 2882612"/>
                    <a:gd name="connsiteY1" fmla="*/ 35 h 881951"/>
                    <a:gd name="connsiteX2" fmla="*/ 2882612 w 2882612"/>
                    <a:gd name="connsiteY2" fmla="*/ 472723 h 881951"/>
                    <a:gd name="connsiteX3" fmla="*/ 1224136 w 2882612"/>
                    <a:gd name="connsiteY3" fmla="*/ 881911 h 881951"/>
                    <a:gd name="connsiteX4" fmla="*/ 0 w 2882612"/>
                    <a:gd name="connsiteY4" fmla="*/ 449863 h 881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82612" h="881951">
                      <a:moveTo>
                        <a:pt x="0" y="449863"/>
                      </a:moveTo>
                      <a:cubicBezTo>
                        <a:pt x="0" y="302884"/>
                        <a:pt x="743701" y="-3775"/>
                        <a:pt x="1224136" y="35"/>
                      </a:cubicBezTo>
                      <a:cubicBezTo>
                        <a:pt x="1704571" y="3845"/>
                        <a:pt x="2882612" y="325744"/>
                        <a:pt x="2882612" y="472723"/>
                      </a:cubicBezTo>
                      <a:cubicBezTo>
                        <a:pt x="2882612" y="619702"/>
                        <a:pt x="1704571" y="885721"/>
                        <a:pt x="1224136" y="881911"/>
                      </a:cubicBezTo>
                      <a:cubicBezTo>
                        <a:pt x="743701" y="878101"/>
                        <a:pt x="0" y="596842"/>
                        <a:pt x="0" y="449863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円/楕円 2">
                  <a:extLst>
                    <a:ext uri="{FF2B5EF4-FFF2-40B4-BE49-F238E27FC236}">
                      <a16:creationId xmlns:a16="http://schemas.microsoft.com/office/drawing/2014/main" id="{81D09D0C-BE27-44E3-9506-6C9A1FAFC255}"/>
                    </a:ext>
                  </a:extLst>
                </p:cNvPr>
                <p:cNvSpPr/>
                <p:nvPr/>
              </p:nvSpPr>
              <p:spPr>
                <a:xfrm>
                  <a:off x="3440811" y="3511867"/>
                  <a:ext cx="2882650" cy="709355"/>
                </a:xfrm>
                <a:custGeom>
                  <a:avLst/>
                  <a:gdLst>
                    <a:gd name="connsiteX0" fmla="*/ 0 w 2448272"/>
                    <a:gd name="connsiteY0" fmla="*/ 432048 h 864096"/>
                    <a:gd name="connsiteX1" fmla="*/ 1224136 w 2448272"/>
                    <a:gd name="connsiteY1" fmla="*/ 0 h 864096"/>
                    <a:gd name="connsiteX2" fmla="*/ 2448272 w 2448272"/>
                    <a:gd name="connsiteY2" fmla="*/ 432048 h 864096"/>
                    <a:gd name="connsiteX3" fmla="*/ 1224136 w 2448272"/>
                    <a:gd name="connsiteY3" fmla="*/ 864096 h 864096"/>
                    <a:gd name="connsiteX4" fmla="*/ 0 w 2448272"/>
                    <a:gd name="connsiteY4" fmla="*/ 432048 h 864096"/>
                    <a:gd name="connsiteX0" fmla="*/ 0 w 2448272"/>
                    <a:gd name="connsiteY0" fmla="*/ 432048 h 864096"/>
                    <a:gd name="connsiteX1" fmla="*/ 1224136 w 2448272"/>
                    <a:gd name="connsiteY1" fmla="*/ 0 h 864096"/>
                    <a:gd name="connsiteX2" fmla="*/ 2448272 w 2448272"/>
                    <a:gd name="connsiteY2" fmla="*/ 432048 h 864096"/>
                    <a:gd name="connsiteX3" fmla="*/ 1224136 w 2448272"/>
                    <a:gd name="connsiteY3" fmla="*/ 864096 h 864096"/>
                    <a:gd name="connsiteX4" fmla="*/ 0 w 2448272"/>
                    <a:gd name="connsiteY4" fmla="*/ 432048 h 864096"/>
                    <a:gd name="connsiteX0" fmla="*/ 0 w 2714972"/>
                    <a:gd name="connsiteY0" fmla="*/ 432055 h 864114"/>
                    <a:gd name="connsiteX1" fmla="*/ 1224136 w 2714972"/>
                    <a:gd name="connsiteY1" fmla="*/ 7 h 864114"/>
                    <a:gd name="connsiteX2" fmla="*/ 2714972 w 2714972"/>
                    <a:gd name="connsiteY2" fmla="*/ 442215 h 864114"/>
                    <a:gd name="connsiteX3" fmla="*/ 1224136 w 2714972"/>
                    <a:gd name="connsiteY3" fmla="*/ 864103 h 864114"/>
                    <a:gd name="connsiteX4" fmla="*/ 0 w 2714972"/>
                    <a:gd name="connsiteY4" fmla="*/ 432055 h 864114"/>
                    <a:gd name="connsiteX0" fmla="*/ 0 w 2882612"/>
                    <a:gd name="connsiteY0" fmla="*/ 432083 h 864192"/>
                    <a:gd name="connsiteX1" fmla="*/ 1224136 w 2882612"/>
                    <a:gd name="connsiteY1" fmla="*/ 35 h 864192"/>
                    <a:gd name="connsiteX2" fmla="*/ 2882612 w 2882612"/>
                    <a:gd name="connsiteY2" fmla="*/ 454943 h 864192"/>
                    <a:gd name="connsiteX3" fmla="*/ 1224136 w 2882612"/>
                    <a:gd name="connsiteY3" fmla="*/ 864131 h 864192"/>
                    <a:gd name="connsiteX4" fmla="*/ 0 w 2882612"/>
                    <a:gd name="connsiteY4" fmla="*/ 432083 h 864192"/>
                    <a:gd name="connsiteX0" fmla="*/ 0 w 2882648"/>
                    <a:gd name="connsiteY0" fmla="*/ 432083 h 864166"/>
                    <a:gd name="connsiteX1" fmla="*/ 1224136 w 2882648"/>
                    <a:gd name="connsiteY1" fmla="*/ 35 h 864166"/>
                    <a:gd name="connsiteX2" fmla="*/ 2882612 w 2882648"/>
                    <a:gd name="connsiteY2" fmla="*/ 454943 h 864166"/>
                    <a:gd name="connsiteX3" fmla="*/ 1224136 w 2882648"/>
                    <a:gd name="connsiteY3" fmla="*/ 864131 h 864166"/>
                    <a:gd name="connsiteX4" fmla="*/ 0 w 2882648"/>
                    <a:gd name="connsiteY4" fmla="*/ 432083 h 864166"/>
                    <a:gd name="connsiteX0" fmla="*/ 0 w 2882612"/>
                    <a:gd name="connsiteY0" fmla="*/ 449863 h 881951"/>
                    <a:gd name="connsiteX1" fmla="*/ 1224136 w 2882612"/>
                    <a:gd name="connsiteY1" fmla="*/ 35 h 881951"/>
                    <a:gd name="connsiteX2" fmla="*/ 2882612 w 2882612"/>
                    <a:gd name="connsiteY2" fmla="*/ 472723 h 881951"/>
                    <a:gd name="connsiteX3" fmla="*/ 1224136 w 2882612"/>
                    <a:gd name="connsiteY3" fmla="*/ 881911 h 881951"/>
                    <a:gd name="connsiteX4" fmla="*/ 0 w 2882612"/>
                    <a:gd name="connsiteY4" fmla="*/ 449863 h 881951"/>
                    <a:gd name="connsiteX0" fmla="*/ 22 w 2882647"/>
                    <a:gd name="connsiteY0" fmla="*/ 277174 h 709258"/>
                    <a:gd name="connsiteX1" fmla="*/ 1196218 w 2882647"/>
                    <a:gd name="connsiteY1" fmla="*/ 66 h 709258"/>
                    <a:gd name="connsiteX2" fmla="*/ 2882634 w 2882647"/>
                    <a:gd name="connsiteY2" fmla="*/ 300034 h 709258"/>
                    <a:gd name="connsiteX3" fmla="*/ 1224158 w 2882647"/>
                    <a:gd name="connsiteY3" fmla="*/ 709222 h 709258"/>
                    <a:gd name="connsiteX4" fmla="*/ 22 w 2882647"/>
                    <a:gd name="connsiteY4" fmla="*/ 277174 h 709258"/>
                    <a:gd name="connsiteX0" fmla="*/ 22 w 2882649"/>
                    <a:gd name="connsiteY0" fmla="*/ 277174 h 709515"/>
                    <a:gd name="connsiteX1" fmla="*/ 1196218 w 2882649"/>
                    <a:gd name="connsiteY1" fmla="*/ 66 h 709515"/>
                    <a:gd name="connsiteX2" fmla="*/ 2882634 w 2882649"/>
                    <a:gd name="connsiteY2" fmla="*/ 300034 h 709515"/>
                    <a:gd name="connsiteX3" fmla="*/ 1224158 w 2882649"/>
                    <a:gd name="connsiteY3" fmla="*/ 709222 h 709515"/>
                    <a:gd name="connsiteX4" fmla="*/ 22 w 2882649"/>
                    <a:gd name="connsiteY4" fmla="*/ 277174 h 709515"/>
                    <a:gd name="connsiteX0" fmla="*/ 22 w 2882650"/>
                    <a:gd name="connsiteY0" fmla="*/ 277174 h 709355"/>
                    <a:gd name="connsiteX1" fmla="*/ 1196218 w 2882650"/>
                    <a:gd name="connsiteY1" fmla="*/ 66 h 709355"/>
                    <a:gd name="connsiteX2" fmla="*/ 2882634 w 2882650"/>
                    <a:gd name="connsiteY2" fmla="*/ 300034 h 709355"/>
                    <a:gd name="connsiteX3" fmla="*/ 1224158 w 2882650"/>
                    <a:gd name="connsiteY3" fmla="*/ 709222 h 709355"/>
                    <a:gd name="connsiteX4" fmla="*/ 22 w 2882650"/>
                    <a:gd name="connsiteY4" fmla="*/ 277174 h 7093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82650" h="709355">
                      <a:moveTo>
                        <a:pt x="22" y="277174"/>
                      </a:moveTo>
                      <a:cubicBezTo>
                        <a:pt x="-4635" y="158981"/>
                        <a:pt x="715783" y="-3744"/>
                        <a:pt x="1196218" y="66"/>
                      </a:cubicBezTo>
                      <a:cubicBezTo>
                        <a:pt x="1676653" y="3876"/>
                        <a:pt x="2877977" y="181841"/>
                        <a:pt x="2882634" y="300034"/>
                      </a:cubicBezTo>
                      <a:cubicBezTo>
                        <a:pt x="2887291" y="418227"/>
                        <a:pt x="1925573" y="701602"/>
                        <a:pt x="1224158" y="709222"/>
                      </a:cubicBezTo>
                      <a:cubicBezTo>
                        <a:pt x="522743" y="716842"/>
                        <a:pt x="4679" y="395367"/>
                        <a:pt x="22" y="27717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000">
                      <a:schemeClr val="bg1">
                        <a:lumMod val="65000"/>
                      </a:schemeClr>
                    </a:gs>
                    <a:gs pos="27000">
                      <a:schemeClr val="bg1"/>
                    </a:gs>
                    <a:gs pos="580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円/楕円 3">
                  <a:extLst>
                    <a:ext uri="{FF2B5EF4-FFF2-40B4-BE49-F238E27FC236}">
                      <a16:creationId xmlns:a16="http://schemas.microsoft.com/office/drawing/2014/main" id="{34C6D017-26C5-4C39-898A-726BBC504E41}"/>
                    </a:ext>
                  </a:extLst>
                </p:cNvPr>
                <p:cNvSpPr/>
                <p:nvPr/>
              </p:nvSpPr>
              <p:spPr>
                <a:xfrm>
                  <a:off x="3509029" y="3579849"/>
                  <a:ext cx="2710017" cy="228096"/>
                </a:xfrm>
                <a:custGeom>
                  <a:avLst/>
                  <a:gdLst>
                    <a:gd name="connsiteX0" fmla="*/ 0 w 2664296"/>
                    <a:gd name="connsiteY0" fmla="*/ 36004 h 72008"/>
                    <a:gd name="connsiteX1" fmla="*/ 1332148 w 2664296"/>
                    <a:gd name="connsiteY1" fmla="*/ 0 h 72008"/>
                    <a:gd name="connsiteX2" fmla="*/ 2664296 w 2664296"/>
                    <a:gd name="connsiteY2" fmla="*/ 36004 h 72008"/>
                    <a:gd name="connsiteX3" fmla="*/ 1332148 w 2664296"/>
                    <a:gd name="connsiteY3" fmla="*/ 72008 h 72008"/>
                    <a:gd name="connsiteX4" fmla="*/ 0 w 2664296"/>
                    <a:gd name="connsiteY4" fmla="*/ 36004 h 72008"/>
                    <a:gd name="connsiteX0" fmla="*/ 0 w 2664296"/>
                    <a:gd name="connsiteY0" fmla="*/ 173164 h 209168"/>
                    <a:gd name="connsiteX1" fmla="*/ 1335958 w 2664296"/>
                    <a:gd name="connsiteY1" fmla="*/ 0 h 209168"/>
                    <a:gd name="connsiteX2" fmla="*/ 2664296 w 2664296"/>
                    <a:gd name="connsiteY2" fmla="*/ 173164 h 209168"/>
                    <a:gd name="connsiteX3" fmla="*/ 1332148 w 2664296"/>
                    <a:gd name="connsiteY3" fmla="*/ 209168 h 209168"/>
                    <a:gd name="connsiteX4" fmla="*/ 0 w 2664296"/>
                    <a:gd name="connsiteY4" fmla="*/ 173164 h 209168"/>
                    <a:gd name="connsiteX0" fmla="*/ 0 w 2664296"/>
                    <a:gd name="connsiteY0" fmla="*/ 173164 h 176017"/>
                    <a:gd name="connsiteX1" fmla="*/ 1335958 w 2664296"/>
                    <a:gd name="connsiteY1" fmla="*/ 0 h 176017"/>
                    <a:gd name="connsiteX2" fmla="*/ 2664296 w 2664296"/>
                    <a:gd name="connsiteY2" fmla="*/ 173164 h 176017"/>
                    <a:gd name="connsiteX3" fmla="*/ 1339768 w 2664296"/>
                    <a:gd name="connsiteY3" fmla="*/ 102488 h 176017"/>
                    <a:gd name="connsiteX4" fmla="*/ 0 w 2664296"/>
                    <a:gd name="connsiteY4" fmla="*/ 173164 h 176017"/>
                    <a:gd name="connsiteX0" fmla="*/ 0 w 2706206"/>
                    <a:gd name="connsiteY0" fmla="*/ 173510 h 228846"/>
                    <a:gd name="connsiteX1" fmla="*/ 1335958 w 2706206"/>
                    <a:gd name="connsiteY1" fmla="*/ 346 h 228846"/>
                    <a:gd name="connsiteX2" fmla="*/ 2706206 w 2706206"/>
                    <a:gd name="connsiteY2" fmla="*/ 226850 h 228846"/>
                    <a:gd name="connsiteX3" fmla="*/ 1339768 w 2706206"/>
                    <a:gd name="connsiteY3" fmla="*/ 102834 h 228846"/>
                    <a:gd name="connsiteX4" fmla="*/ 0 w 2706206"/>
                    <a:gd name="connsiteY4" fmla="*/ 173510 h 228846"/>
                    <a:gd name="connsiteX0" fmla="*/ 0 w 2710016"/>
                    <a:gd name="connsiteY0" fmla="*/ 211289 h 228445"/>
                    <a:gd name="connsiteX1" fmla="*/ 1339768 w 2710016"/>
                    <a:gd name="connsiteY1" fmla="*/ 25 h 228445"/>
                    <a:gd name="connsiteX2" fmla="*/ 2710016 w 2710016"/>
                    <a:gd name="connsiteY2" fmla="*/ 226529 h 228445"/>
                    <a:gd name="connsiteX3" fmla="*/ 1343578 w 2710016"/>
                    <a:gd name="connsiteY3" fmla="*/ 102513 h 228445"/>
                    <a:gd name="connsiteX4" fmla="*/ 0 w 2710016"/>
                    <a:gd name="connsiteY4" fmla="*/ 211289 h 228445"/>
                    <a:gd name="connsiteX0" fmla="*/ 386 w 2710402"/>
                    <a:gd name="connsiteY0" fmla="*/ 211289 h 228313"/>
                    <a:gd name="connsiteX1" fmla="*/ 1340154 w 2710402"/>
                    <a:gd name="connsiteY1" fmla="*/ 25 h 228313"/>
                    <a:gd name="connsiteX2" fmla="*/ 2710402 w 2710402"/>
                    <a:gd name="connsiteY2" fmla="*/ 226529 h 228313"/>
                    <a:gd name="connsiteX3" fmla="*/ 1218234 w 2710402"/>
                    <a:gd name="connsiteY3" fmla="*/ 91083 h 228313"/>
                    <a:gd name="connsiteX4" fmla="*/ 386 w 2710402"/>
                    <a:gd name="connsiteY4" fmla="*/ 211289 h 228313"/>
                    <a:gd name="connsiteX0" fmla="*/ 153 w 2710169"/>
                    <a:gd name="connsiteY0" fmla="*/ 211289 h 228313"/>
                    <a:gd name="connsiteX1" fmla="*/ 1145611 w 2710169"/>
                    <a:gd name="connsiteY1" fmla="*/ 25 h 228313"/>
                    <a:gd name="connsiteX2" fmla="*/ 2710169 w 2710169"/>
                    <a:gd name="connsiteY2" fmla="*/ 226529 h 228313"/>
                    <a:gd name="connsiteX3" fmla="*/ 1218001 w 2710169"/>
                    <a:gd name="connsiteY3" fmla="*/ 91083 h 228313"/>
                    <a:gd name="connsiteX4" fmla="*/ 153 w 2710169"/>
                    <a:gd name="connsiteY4" fmla="*/ 211289 h 228313"/>
                    <a:gd name="connsiteX0" fmla="*/ 1 w 2710017"/>
                    <a:gd name="connsiteY0" fmla="*/ 211288 h 228096"/>
                    <a:gd name="connsiteX1" fmla="*/ 1145459 w 2710017"/>
                    <a:gd name="connsiteY1" fmla="*/ 24 h 228096"/>
                    <a:gd name="connsiteX2" fmla="*/ 2710017 w 2710017"/>
                    <a:gd name="connsiteY2" fmla="*/ 226528 h 228096"/>
                    <a:gd name="connsiteX3" fmla="*/ 1149269 w 2710017"/>
                    <a:gd name="connsiteY3" fmla="*/ 68222 h 228096"/>
                    <a:gd name="connsiteX4" fmla="*/ 1 w 2710017"/>
                    <a:gd name="connsiteY4" fmla="*/ 211288 h 228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10017" h="228096">
                      <a:moveTo>
                        <a:pt x="1" y="211288"/>
                      </a:moveTo>
                      <a:cubicBezTo>
                        <a:pt x="-634" y="199922"/>
                        <a:pt x="693790" y="-2516"/>
                        <a:pt x="1145459" y="24"/>
                      </a:cubicBezTo>
                      <a:cubicBezTo>
                        <a:pt x="1597128" y="2564"/>
                        <a:pt x="2710017" y="206644"/>
                        <a:pt x="2710017" y="226528"/>
                      </a:cubicBezTo>
                      <a:cubicBezTo>
                        <a:pt x="2710017" y="246412"/>
                        <a:pt x="1600938" y="70762"/>
                        <a:pt x="1149269" y="68222"/>
                      </a:cubicBezTo>
                      <a:cubicBezTo>
                        <a:pt x="697600" y="65682"/>
                        <a:pt x="636" y="222654"/>
                        <a:pt x="1" y="21128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円/楕円 3">
                  <a:extLst>
                    <a:ext uri="{FF2B5EF4-FFF2-40B4-BE49-F238E27FC236}">
                      <a16:creationId xmlns:a16="http://schemas.microsoft.com/office/drawing/2014/main" id="{09EB6559-0C72-49E5-A224-24E41318A17F}"/>
                    </a:ext>
                  </a:extLst>
                </p:cNvPr>
                <p:cNvSpPr/>
                <p:nvPr/>
              </p:nvSpPr>
              <p:spPr>
                <a:xfrm>
                  <a:off x="3520459" y="3716985"/>
                  <a:ext cx="2710017" cy="126840"/>
                </a:xfrm>
                <a:custGeom>
                  <a:avLst/>
                  <a:gdLst>
                    <a:gd name="connsiteX0" fmla="*/ 0 w 2664296"/>
                    <a:gd name="connsiteY0" fmla="*/ 36004 h 72008"/>
                    <a:gd name="connsiteX1" fmla="*/ 1332148 w 2664296"/>
                    <a:gd name="connsiteY1" fmla="*/ 0 h 72008"/>
                    <a:gd name="connsiteX2" fmla="*/ 2664296 w 2664296"/>
                    <a:gd name="connsiteY2" fmla="*/ 36004 h 72008"/>
                    <a:gd name="connsiteX3" fmla="*/ 1332148 w 2664296"/>
                    <a:gd name="connsiteY3" fmla="*/ 72008 h 72008"/>
                    <a:gd name="connsiteX4" fmla="*/ 0 w 2664296"/>
                    <a:gd name="connsiteY4" fmla="*/ 36004 h 72008"/>
                    <a:gd name="connsiteX0" fmla="*/ 0 w 2664296"/>
                    <a:gd name="connsiteY0" fmla="*/ 173164 h 209168"/>
                    <a:gd name="connsiteX1" fmla="*/ 1335958 w 2664296"/>
                    <a:gd name="connsiteY1" fmla="*/ 0 h 209168"/>
                    <a:gd name="connsiteX2" fmla="*/ 2664296 w 2664296"/>
                    <a:gd name="connsiteY2" fmla="*/ 173164 h 209168"/>
                    <a:gd name="connsiteX3" fmla="*/ 1332148 w 2664296"/>
                    <a:gd name="connsiteY3" fmla="*/ 209168 h 209168"/>
                    <a:gd name="connsiteX4" fmla="*/ 0 w 2664296"/>
                    <a:gd name="connsiteY4" fmla="*/ 173164 h 209168"/>
                    <a:gd name="connsiteX0" fmla="*/ 0 w 2664296"/>
                    <a:gd name="connsiteY0" fmla="*/ 173164 h 176017"/>
                    <a:gd name="connsiteX1" fmla="*/ 1335958 w 2664296"/>
                    <a:gd name="connsiteY1" fmla="*/ 0 h 176017"/>
                    <a:gd name="connsiteX2" fmla="*/ 2664296 w 2664296"/>
                    <a:gd name="connsiteY2" fmla="*/ 173164 h 176017"/>
                    <a:gd name="connsiteX3" fmla="*/ 1339768 w 2664296"/>
                    <a:gd name="connsiteY3" fmla="*/ 102488 h 176017"/>
                    <a:gd name="connsiteX4" fmla="*/ 0 w 2664296"/>
                    <a:gd name="connsiteY4" fmla="*/ 173164 h 176017"/>
                    <a:gd name="connsiteX0" fmla="*/ 0 w 2706206"/>
                    <a:gd name="connsiteY0" fmla="*/ 173510 h 228846"/>
                    <a:gd name="connsiteX1" fmla="*/ 1335958 w 2706206"/>
                    <a:gd name="connsiteY1" fmla="*/ 346 h 228846"/>
                    <a:gd name="connsiteX2" fmla="*/ 2706206 w 2706206"/>
                    <a:gd name="connsiteY2" fmla="*/ 226850 h 228846"/>
                    <a:gd name="connsiteX3" fmla="*/ 1339768 w 2706206"/>
                    <a:gd name="connsiteY3" fmla="*/ 102834 h 228846"/>
                    <a:gd name="connsiteX4" fmla="*/ 0 w 2706206"/>
                    <a:gd name="connsiteY4" fmla="*/ 173510 h 228846"/>
                    <a:gd name="connsiteX0" fmla="*/ 0 w 2710016"/>
                    <a:gd name="connsiteY0" fmla="*/ 211289 h 228445"/>
                    <a:gd name="connsiteX1" fmla="*/ 1339768 w 2710016"/>
                    <a:gd name="connsiteY1" fmla="*/ 25 h 228445"/>
                    <a:gd name="connsiteX2" fmla="*/ 2710016 w 2710016"/>
                    <a:gd name="connsiteY2" fmla="*/ 226529 h 228445"/>
                    <a:gd name="connsiteX3" fmla="*/ 1343578 w 2710016"/>
                    <a:gd name="connsiteY3" fmla="*/ 102513 h 228445"/>
                    <a:gd name="connsiteX4" fmla="*/ 0 w 2710016"/>
                    <a:gd name="connsiteY4" fmla="*/ 211289 h 228445"/>
                    <a:gd name="connsiteX0" fmla="*/ 386 w 2710402"/>
                    <a:gd name="connsiteY0" fmla="*/ 211289 h 228313"/>
                    <a:gd name="connsiteX1" fmla="*/ 1340154 w 2710402"/>
                    <a:gd name="connsiteY1" fmla="*/ 25 h 228313"/>
                    <a:gd name="connsiteX2" fmla="*/ 2710402 w 2710402"/>
                    <a:gd name="connsiteY2" fmla="*/ 226529 h 228313"/>
                    <a:gd name="connsiteX3" fmla="*/ 1218234 w 2710402"/>
                    <a:gd name="connsiteY3" fmla="*/ 91083 h 228313"/>
                    <a:gd name="connsiteX4" fmla="*/ 386 w 2710402"/>
                    <a:gd name="connsiteY4" fmla="*/ 211289 h 228313"/>
                    <a:gd name="connsiteX0" fmla="*/ 153 w 2710169"/>
                    <a:gd name="connsiteY0" fmla="*/ 211289 h 228313"/>
                    <a:gd name="connsiteX1" fmla="*/ 1145611 w 2710169"/>
                    <a:gd name="connsiteY1" fmla="*/ 25 h 228313"/>
                    <a:gd name="connsiteX2" fmla="*/ 2710169 w 2710169"/>
                    <a:gd name="connsiteY2" fmla="*/ 226529 h 228313"/>
                    <a:gd name="connsiteX3" fmla="*/ 1218001 w 2710169"/>
                    <a:gd name="connsiteY3" fmla="*/ 91083 h 228313"/>
                    <a:gd name="connsiteX4" fmla="*/ 153 w 2710169"/>
                    <a:gd name="connsiteY4" fmla="*/ 211289 h 228313"/>
                    <a:gd name="connsiteX0" fmla="*/ 1 w 2710017"/>
                    <a:gd name="connsiteY0" fmla="*/ 211288 h 228096"/>
                    <a:gd name="connsiteX1" fmla="*/ 1145459 w 2710017"/>
                    <a:gd name="connsiteY1" fmla="*/ 24 h 228096"/>
                    <a:gd name="connsiteX2" fmla="*/ 2710017 w 2710017"/>
                    <a:gd name="connsiteY2" fmla="*/ 226528 h 228096"/>
                    <a:gd name="connsiteX3" fmla="*/ 1149269 w 2710017"/>
                    <a:gd name="connsiteY3" fmla="*/ 68222 h 228096"/>
                    <a:gd name="connsiteX4" fmla="*/ 1 w 2710017"/>
                    <a:gd name="connsiteY4" fmla="*/ 211288 h 228096"/>
                    <a:gd name="connsiteX0" fmla="*/ 1 w 2710017"/>
                    <a:gd name="connsiteY0" fmla="*/ 211289 h 229687"/>
                    <a:gd name="connsiteX1" fmla="*/ 1145459 w 2710017"/>
                    <a:gd name="connsiteY1" fmla="*/ 25 h 229687"/>
                    <a:gd name="connsiteX2" fmla="*/ 2710017 w 2710017"/>
                    <a:gd name="connsiteY2" fmla="*/ 226529 h 229687"/>
                    <a:gd name="connsiteX3" fmla="*/ 1149269 w 2710017"/>
                    <a:gd name="connsiteY3" fmla="*/ 163473 h 229687"/>
                    <a:gd name="connsiteX4" fmla="*/ 1 w 2710017"/>
                    <a:gd name="connsiteY4" fmla="*/ 211289 h 229687"/>
                    <a:gd name="connsiteX0" fmla="*/ 1 w 2710017"/>
                    <a:gd name="connsiteY0" fmla="*/ 108442 h 126840"/>
                    <a:gd name="connsiteX1" fmla="*/ 1145459 w 2710017"/>
                    <a:gd name="connsiteY1" fmla="*/ 48 h 126840"/>
                    <a:gd name="connsiteX2" fmla="*/ 2710017 w 2710017"/>
                    <a:gd name="connsiteY2" fmla="*/ 123682 h 126840"/>
                    <a:gd name="connsiteX3" fmla="*/ 1149269 w 2710017"/>
                    <a:gd name="connsiteY3" fmla="*/ 60626 h 126840"/>
                    <a:gd name="connsiteX4" fmla="*/ 1 w 2710017"/>
                    <a:gd name="connsiteY4" fmla="*/ 108442 h 126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10017" h="126840">
                      <a:moveTo>
                        <a:pt x="1" y="108442"/>
                      </a:moveTo>
                      <a:cubicBezTo>
                        <a:pt x="-634" y="98346"/>
                        <a:pt x="693790" y="-2492"/>
                        <a:pt x="1145459" y="48"/>
                      </a:cubicBezTo>
                      <a:cubicBezTo>
                        <a:pt x="1597128" y="2588"/>
                        <a:pt x="2710017" y="103798"/>
                        <a:pt x="2710017" y="123682"/>
                      </a:cubicBezTo>
                      <a:cubicBezTo>
                        <a:pt x="2710017" y="143566"/>
                        <a:pt x="1600938" y="63166"/>
                        <a:pt x="1149269" y="60626"/>
                      </a:cubicBezTo>
                      <a:cubicBezTo>
                        <a:pt x="697600" y="58086"/>
                        <a:pt x="636" y="118538"/>
                        <a:pt x="1" y="10844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月 37">
                  <a:extLst>
                    <a:ext uri="{FF2B5EF4-FFF2-40B4-BE49-F238E27FC236}">
                      <a16:creationId xmlns:a16="http://schemas.microsoft.com/office/drawing/2014/main" id="{92F4AF84-4E21-4435-A7D4-0753441FEBC0}"/>
                    </a:ext>
                  </a:extLst>
                </p:cNvPr>
                <p:cNvSpPr/>
                <p:nvPr/>
              </p:nvSpPr>
              <p:spPr>
                <a:xfrm rot="11700000">
                  <a:off x="4136646" y="3758249"/>
                  <a:ext cx="120540" cy="384789"/>
                </a:xfrm>
                <a:prstGeom prst="moon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フリーフォーム 190">
                  <a:extLst>
                    <a:ext uri="{FF2B5EF4-FFF2-40B4-BE49-F238E27FC236}">
                      <a16:creationId xmlns:a16="http://schemas.microsoft.com/office/drawing/2014/main" id="{E89E54C4-DEA2-4A3F-BB78-41715F11F4DF}"/>
                    </a:ext>
                  </a:extLst>
                </p:cNvPr>
                <p:cNvSpPr/>
                <p:nvPr/>
              </p:nvSpPr>
              <p:spPr>
                <a:xfrm>
                  <a:off x="4295824" y="3581042"/>
                  <a:ext cx="551358" cy="270019"/>
                </a:xfrm>
                <a:custGeom>
                  <a:avLst/>
                  <a:gdLst>
                    <a:gd name="connsiteX0" fmla="*/ 5901 w 424587"/>
                    <a:gd name="connsiteY0" fmla="*/ 179451 h 243087"/>
                    <a:gd name="connsiteX1" fmla="*/ 421191 w 424587"/>
                    <a:gd name="connsiteY1" fmla="*/ 381 h 243087"/>
                    <a:gd name="connsiteX2" fmla="*/ 192591 w 424587"/>
                    <a:gd name="connsiteY2" fmla="*/ 232791 h 243087"/>
                    <a:gd name="connsiteX3" fmla="*/ 5901 w 424587"/>
                    <a:gd name="connsiteY3" fmla="*/ 179451 h 243087"/>
                    <a:gd name="connsiteX0" fmla="*/ 4710 w 480709"/>
                    <a:gd name="connsiteY0" fmla="*/ 198460 h 247233"/>
                    <a:gd name="connsiteX1" fmla="*/ 477150 w 480709"/>
                    <a:gd name="connsiteY1" fmla="*/ 340 h 247233"/>
                    <a:gd name="connsiteX2" fmla="*/ 248550 w 480709"/>
                    <a:gd name="connsiteY2" fmla="*/ 232750 h 247233"/>
                    <a:gd name="connsiteX3" fmla="*/ 4710 w 480709"/>
                    <a:gd name="connsiteY3" fmla="*/ 198460 h 247233"/>
                    <a:gd name="connsiteX0" fmla="*/ 4890 w 551358"/>
                    <a:gd name="connsiteY0" fmla="*/ 217122 h 264772"/>
                    <a:gd name="connsiteX1" fmla="*/ 477330 w 551358"/>
                    <a:gd name="connsiteY1" fmla="*/ 19002 h 264772"/>
                    <a:gd name="connsiteX2" fmla="*/ 530670 w 551358"/>
                    <a:gd name="connsiteY2" fmla="*/ 34241 h 264772"/>
                    <a:gd name="connsiteX3" fmla="*/ 248730 w 551358"/>
                    <a:gd name="connsiteY3" fmla="*/ 251412 h 264772"/>
                    <a:gd name="connsiteX4" fmla="*/ 4890 w 551358"/>
                    <a:gd name="connsiteY4" fmla="*/ 217122 h 264772"/>
                    <a:gd name="connsiteX0" fmla="*/ 4890 w 551358"/>
                    <a:gd name="connsiteY0" fmla="*/ 222118 h 270019"/>
                    <a:gd name="connsiteX1" fmla="*/ 477330 w 551358"/>
                    <a:gd name="connsiteY1" fmla="*/ 16378 h 270019"/>
                    <a:gd name="connsiteX2" fmla="*/ 530670 w 551358"/>
                    <a:gd name="connsiteY2" fmla="*/ 39237 h 270019"/>
                    <a:gd name="connsiteX3" fmla="*/ 248730 w 551358"/>
                    <a:gd name="connsiteY3" fmla="*/ 256408 h 270019"/>
                    <a:gd name="connsiteX4" fmla="*/ 4890 w 551358"/>
                    <a:gd name="connsiteY4" fmla="*/ 222118 h 270019"/>
                    <a:gd name="connsiteX0" fmla="*/ 4890 w 551358"/>
                    <a:gd name="connsiteY0" fmla="*/ 222118 h 270019"/>
                    <a:gd name="connsiteX1" fmla="*/ 477330 w 551358"/>
                    <a:gd name="connsiteY1" fmla="*/ 16378 h 270019"/>
                    <a:gd name="connsiteX2" fmla="*/ 530670 w 551358"/>
                    <a:gd name="connsiteY2" fmla="*/ 39237 h 270019"/>
                    <a:gd name="connsiteX3" fmla="*/ 248730 w 551358"/>
                    <a:gd name="connsiteY3" fmla="*/ 256408 h 270019"/>
                    <a:gd name="connsiteX4" fmla="*/ 4890 w 551358"/>
                    <a:gd name="connsiteY4" fmla="*/ 222118 h 27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1358" h="270019">
                      <a:moveTo>
                        <a:pt x="4890" y="222118"/>
                      </a:moveTo>
                      <a:cubicBezTo>
                        <a:pt x="42990" y="182113"/>
                        <a:pt x="444310" y="28443"/>
                        <a:pt x="477330" y="16378"/>
                      </a:cubicBezTo>
                      <a:cubicBezTo>
                        <a:pt x="556070" y="-14102"/>
                        <a:pt x="568770" y="502"/>
                        <a:pt x="530670" y="39237"/>
                      </a:cubicBezTo>
                      <a:cubicBezTo>
                        <a:pt x="492570" y="77972"/>
                        <a:pt x="336360" y="225928"/>
                        <a:pt x="248730" y="256408"/>
                      </a:cubicBezTo>
                      <a:cubicBezTo>
                        <a:pt x="161100" y="286888"/>
                        <a:pt x="-33210" y="262123"/>
                        <a:pt x="4890" y="22211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000">
                      <a:schemeClr val="bg1">
                        <a:lumMod val="65000"/>
                      </a:schemeClr>
                    </a:gs>
                    <a:gs pos="27000">
                      <a:schemeClr val="bg1"/>
                    </a:gs>
                    <a:gs pos="580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" name="円/楕円 191">
                  <a:extLst>
                    <a:ext uri="{FF2B5EF4-FFF2-40B4-BE49-F238E27FC236}">
                      <a16:creationId xmlns:a16="http://schemas.microsoft.com/office/drawing/2014/main" id="{6CBCD75F-B6EE-4946-80FA-1C10C47B02AF}"/>
                    </a:ext>
                  </a:extLst>
                </p:cNvPr>
                <p:cNvSpPr/>
                <p:nvPr/>
              </p:nvSpPr>
              <p:spPr>
                <a:xfrm>
                  <a:off x="3728864" y="3537453"/>
                  <a:ext cx="216024" cy="216024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円/楕円 192">
                  <a:extLst>
                    <a:ext uri="{FF2B5EF4-FFF2-40B4-BE49-F238E27FC236}">
                      <a16:creationId xmlns:a16="http://schemas.microsoft.com/office/drawing/2014/main" id="{C9304D40-8730-4E87-8C95-FD655053C155}"/>
                    </a:ext>
                  </a:extLst>
                </p:cNvPr>
                <p:cNvSpPr/>
                <p:nvPr/>
              </p:nvSpPr>
              <p:spPr>
                <a:xfrm>
                  <a:off x="3744374" y="3563651"/>
                  <a:ext cx="146908" cy="146908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C6C650DF-9F00-492D-86DC-7F44F0A8A9D7}"/>
              </a:ext>
            </a:extLst>
          </p:cNvPr>
          <p:cNvGrpSpPr/>
          <p:nvPr/>
        </p:nvGrpSpPr>
        <p:grpSpPr>
          <a:xfrm>
            <a:off x="792497" y="1161519"/>
            <a:ext cx="2373082" cy="2423626"/>
            <a:chOff x="1688378" y="3181311"/>
            <a:chExt cx="2656138" cy="2712711"/>
          </a:xfrm>
        </p:grpSpPr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33E604E0-F7D5-4604-87D2-E3990668F3E0}"/>
                </a:ext>
              </a:extLst>
            </p:cNvPr>
            <p:cNvSpPr/>
            <p:nvPr/>
          </p:nvSpPr>
          <p:spPr>
            <a:xfrm rot="8100000">
              <a:off x="2945430" y="3181311"/>
              <a:ext cx="1131372" cy="2712711"/>
            </a:xfrm>
            <a:custGeom>
              <a:avLst/>
              <a:gdLst>
                <a:gd name="connsiteX0" fmla="*/ 0 w 1405980"/>
                <a:gd name="connsiteY0" fmla="*/ 3679428 h 3679428"/>
                <a:gd name="connsiteX1" fmla="*/ 536619 w 1405980"/>
                <a:gd name="connsiteY1" fmla="*/ 1985090 h 3679428"/>
                <a:gd name="connsiteX2" fmla="*/ 620218 w 1405980"/>
                <a:gd name="connsiteY2" fmla="*/ 0 h 3679428"/>
                <a:gd name="connsiteX3" fmla="*/ 787783 w 1405980"/>
                <a:gd name="connsiteY3" fmla="*/ 0 h 3679428"/>
                <a:gd name="connsiteX4" fmla="*/ 871565 w 1405980"/>
                <a:gd name="connsiteY4" fmla="*/ 1989427 h 3679428"/>
                <a:gd name="connsiteX5" fmla="*/ 870736 w 1405980"/>
                <a:gd name="connsiteY5" fmla="*/ 1989427 h 3679428"/>
                <a:gd name="connsiteX6" fmla="*/ 1405980 w 1405980"/>
                <a:gd name="connsiteY6" fmla="*/ 3679428 h 3679428"/>
                <a:gd name="connsiteX7" fmla="*/ 1208027 w 1405980"/>
                <a:gd name="connsiteY7" fmla="*/ 3679428 h 3679428"/>
                <a:gd name="connsiteX8" fmla="*/ 702991 w 1405980"/>
                <a:gd name="connsiteY8" fmla="*/ 2084809 h 3679428"/>
                <a:gd name="connsiteX9" fmla="*/ 197954 w 1405980"/>
                <a:gd name="connsiteY9" fmla="*/ 3679428 h 3679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05980" h="3679428">
                  <a:moveTo>
                    <a:pt x="0" y="3679428"/>
                  </a:moveTo>
                  <a:lnTo>
                    <a:pt x="536619" y="1985090"/>
                  </a:lnTo>
                  <a:lnTo>
                    <a:pt x="620218" y="0"/>
                  </a:lnTo>
                  <a:lnTo>
                    <a:pt x="787783" y="0"/>
                  </a:lnTo>
                  <a:lnTo>
                    <a:pt x="871565" y="1989427"/>
                  </a:lnTo>
                  <a:lnTo>
                    <a:pt x="870736" y="1989427"/>
                  </a:lnTo>
                  <a:lnTo>
                    <a:pt x="1405980" y="3679428"/>
                  </a:lnTo>
                  <a:lnTo>
                    <a:pt x="1208027" y="3679428"/>
                  </a:lnTo>
                  <a:lnTo>
                    <a:pt x="702991" y="2084809"/>
                  </a:lnTo>
                  <a:lnTo>
                    <a:pt x="197954" y="3679428"/>
                  </a:lnTo>
                  <a:close/>
                </a:path>
              </a:pathLst>
            </a:custGeom>
            <a:solidFill>
              <a:srgbClr val="6633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ECB11FD1-3C7A-4626-9FD9-96ADE4E3AF62}"/>
                </a:ext>
              </a:extLst>
            </p:cNvPr>
            <p:cNvGrpSpPr/>
            <p:nvPr/>
          </p:nvGrpSpPr>
          <p:grpSpPr>
            <a:xfrm>
              <a:off x="3723412" y="4775447"/>
              <a:ext cx="621104" cy="466001"/>
              <a:chOff x="4377749" y="2352435"/>
              <a:chExt cx="897689" cy="673517"/>
            </a:xfrm>
          </p:grpSpPr>
          <p:grpSp>
            <p:nvGrpSpPr>
              <p:cNvPr id="111" name="グループ化 110">
                <a:extLst>
                  <a:ext uri="{FF2B5EF4-FFF2-40B4-BE49-F238E27FC236}">
                    <a16:creationId xmlns:a16="http://schemas.microsoft.com/office/drawing/2014/main" id="{F2666A7B-FFB1-4F13-B947-E4960662CEFD}"/>
                  </a:ext>
                </a:extLst>
              </p:cNvPr>
              <p:cNvGrpSpPr/>
              <p:nvPr/>
            </p:nvGrpSpPr>
            <p:grpSpPr>
              <a:xfrm>
                <a:off x="4599581" y="2467117"/>
                <a:ext cx="468954" cy="541242"/>
                <a:chOff x="4532705" y="1701650"/>
                <a:chExt cx="364340" cy="420502"/>
              </a:xfrm>
            </p:grpSpPr>
            <p:sp>
              <p:nvSpPr>
                <p:cNvPr id="120" name="楕円 119">
                  <a:extLst>
                    <a:ext uri="{FF2B5EF4-FFF2-40B4-BE49-F238E27FC236}">
                      <a16:creationId xmlns:a16="http://schemas.microsoft.com/office/drawing/2014/main" id="{550A44AD-F20C-4C73-8BAE-FB3A6CD0217E}"/>
                    </a:ext>
                  </a:extLst>
                </p:cNvPr>
                <p:cNvSpPr/>
                <p:nvPr/>
              </p:nvSpPr>
              <p:spPr>
                <a:xfrm>
                  <a:off x="4625975" y="1797614"/>
                  <a:ext cx="177800" cy="177800"/>
                </a:xfrm>
                <a:prstGeom prst="ellipse">
                  <a:avLst/>
                </a:pr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月 120">
                  <a:extLst>
                    <a:ext uri="{FF2B5EF4-FFF2-40B4-BE49-F238E27FC236}">
                      <a16:creationId xmlns:a16="http://schemas.microsoft.com/office/drawing/2014/main" id="{D980BCE9-2CF0-4BFB-BAFE-66202BAA10BD}"/>
                    </a:ext>
                  </a:extLst>
                </p:cNvPr>
                <p:cNvSpPr/>
                <p:nvPr/>
              </p:nvSpPr>
              <p:spPr>
                <a:xfrm rot="5400000">
                  <a:off x="4622443" y="1611912"/>
                  <a:ext cx="184864" cy="364340"/>
                </a:xfrm>
                <a:prstGeom prst="moon">
                  <a:avLst>
                    <a:gd name="adj" fmla="val 87500"/>
                  </a:avLst>
                </a:pr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月 121">
                  <a:extLst>
                    <a:ext uri="{FF2B5EF4-FFF2-40B4-BE49-F238E27FC236}">
                      <a16:creationId xmlns:a16="http://schemas.microsoft.com/office/drawing/2014/main" id="{CB7148FC-15A0-49B2-B1EA-1A0791E873E4}"/>
                    </a:ext>
                  </a:extLst>
                </p:cNvPr>
                <p:cNvSpPr/>
                <p:nvPr/>
              </p:nvSpPr>
              <p:spPr>
                <a:xfrm rot="19800000">
                  <a:off x="4536004" y="1751544"/>
                  <a:ext cx="184864" cy="369728"/>
                </a:xfrm>
                <a:prstGeom prst="moon">
                  <a:avLst>
                    <a:gd name="adj" fmla="val 87500"/>
                  </a:avLst>
                </a:pr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月 122">
                  <a:extLst>
                    <a:ext uri="{FF2B5EF4-FFF2-40B4-BE49-F238E27FC236}">
                      <a16:creationId xmlns:a16="http://schemas.microsoft.com/office/drawing/2014/main" id="{ADD95ACA-9FDF-4E97-ADD0-DC588DA161C2}"/>
                    </a:ext>
                  </a:extLst>
                </p:cNvPr>
                <p:cNvSpPr/>
                <p:nvPr/>
              </p:nvSpPr>
              <p:spPr>
                <a:xfrm rot="12600000">
                  <a:off x="4696294" y="1752424"/>
                  <a:ext cx="184864" cy="369728"/>
                </a:xfrm>
                <a:prstGeom prst="moon">
                  <a:avLst>
                    <a:gd name="adj" fmla="val 87500"/>
                  </a:avLst>
                </a:pr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2" name="グループ化 111">
                <a:extLst>
                  <a:ext uri="{FF2B5EF4-FFF2-40B4-BE49-F238E27FC236}">
                    <a16:creationId xmlns:a16="http://schemas.microsoft.com/office/drawing/2014/main" id="{BDDC043C-EF30-4E30-B946-059A57261CE0}"/>
                  </a:ext>
                </a:extLst>
              </p:cNvPr>
              <p:cNvGrpSpPr/>
              <p:nvPr/>
            </p:nvGrpSpPr>
            <p:grpSpPr>
              <a:xfrm>
                <a:off x="4495633" y="2355850"/>
                <a:ext cx="667087" cy="670102"/>
                <a:chOff x="4495633" y="2336800"/>
                <a:chExt cx="667087" cy="708202"/>
              </a:xfrm>
            </p:grpSpPr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60E590EE-0217-4545-A5CC-2C52D092A57A}"/>
                    </a:ext>
                  </a:extLst>
                </p:cNvPr>
                <p:cNvSpPr/>
                <p:nvPr/>
              </p:nvSpPr>
              <p:spPr>
                <a:xfrm>
                  <a:off x="4495633" y="2336800"/>
                  <a:ext cx="667087" cy="306724"/>
                </a:xfrm>
                <a:custGeom>
                  <a:avLst/>
                  <a:gdLst>
                    <a:gd name="connsiteX0" fmla="*/ 333543 w 667087"/>
                    <a:gd name="connsiteY0" fmla="*/ 0 h 306724"/>
                    <a:gd name="connsiteX1" fmla="*/ 663256 w 667087"/>
                    <a:gd name="connsiteY1" fmla="*/ 268724 h 306724"/>
                    <a:gd name="connsiteX2" fmla="*/ 667087 w 667087"/>
                    <a:gd name="connsiteY2" fmla="*/ 306724 h 306724"/>
                    <a:gd name="connsiteX3" fmla="*/ 647852 w 667087"/>
                    <a:gd name="connsiteY3" fmla="*/ 289074 h 306724"/>
                    <a:gd name="connsiteX4" fmla="*/ 333543 w 667087"/>
                    <a:gd name="connsiteY4" fmla="*/ 190500 h 306724"/>
                    <a:gd name="connsiteX5" fmla="*/ 19234 w 667087"/>
                    <a:gd name="connsiteY5" fmla="*/ 289074 h 306724"/>
                    <a:gd name="connsiteX6" fmla="*/ 0 w 667087"/>
                    <a:gd name="connsiteY6" fmla="*/ 306724 h 306724"/>
                    <a:gd name="connsiteX7" fmla="*/ 3831 w 667087"/>
                    <a:gd name="connsiteY7" fmla="*/ 268724 h 306724"/>
                    <a:gd name="connsiteX8" fmla="*/ 333543 w 667087"/>
                    <a:gd name="connsiteY8" fmla="*/ 0 h 306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67087" h="306724">
                      <a:moveTo>
                        <a:pt x="333543" y="0"/>
                      </a:moveTo>
                      <a:cubicBezTo>
                        <a:pt x="496180" y="0"/>
                        <a:pt x="631874" y="115364"/>
                        <a:pt x="663256" y="268724"/>
                      </a:cubicBezTo>
                      <a:lnTo>
                        <a:pt x="667087" y="306724"/>
                      </a:lnTo>
                      <a:lnTo>
                        <a:pt x="647852" y="289074"/>
                      </a:lnTo>
                      <a:cubicBezTo>
                        <a:pt x="567414" y="228170"/>
                        <a:pt x="456289" y="190500"/>
                        <a:pt x="333543" y="190500"/>
                      </a:cubicBezTo>
                      <a:cubicBezTo>
                        <a:pt x="210798" y="190500"/>
                        <a:pt x="99673" y="228170"/>
                        <a:pt x="19234" y="289074"/>
                      </a:cubicBezTo>
                      <a:lnTo>
                        <a:pt x="0" y="306724"/>
                      </a:lnTo>
                      <a:lnTo>
                        <a:pt x="3831" y="268724"/>
                      </a:lnTo>
                      <a:cubicBezTo>
                        <a:pt x="35213" y="115364"/>
                        <a:pt x="170906" y="0"/>
                        <a:pt x="33354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E775FE1D-52CC-414E-BCCA-1F0C5EC9C5DF}"/>
                    </a:ext>
                  </a:extLst>
                </p:cNvPr>
                <p:cNvSpPr/>
                <p:nvPr/>
              </p:nvSpPr>
              <p:spPr>
                <a:xfrm rot="10800000">
                  <a:off x="4495633" y="2738278"/>
                  <a:ext cx="667087" cy="306724"/>
                </a:xfrm>
                <a:custGeom>
                  <a:avLst/>
                  <a:gdLst>
                    <a:gd name="connsiteX0" fmla="*/ 333543 w 667087"/>
                    <a:gd name="connsiteY0" fmla="*/ 0 h 306724"/>
                    <a:gd name="connsiteX1" fmla="*/ 663256 w 667087"/>
                    <a:gd name="connsiteY1" fmla="*/ 268724 h 306724"/>
                    <a:gd name="connsiteX2" fmla="*/ 667087 w 667087"/>
                    <a:gd name="connsiteY2" fmla="*/ 306724 h 306724"/>
                    <a:gd name="connsiteX3" fmla="*/ 647852 w 667087"/>
                    <a:gd name="connsiteY3" fmla="*/ 289074 h 306724"/>
                    <a:gd name="connsiteX4" fmla="*/ 333543 w 667087"/>
                    <a:gd name="connsiteY4" fmla="*/ 190500 h 306724"/>
                    <a:gd name="connsiteX5" fmla="*/ 19234 w 667087"/>
                    <a:gd name="connsiteY5" fmla="*/ 289074 h 306724"/>
                    <a:gd name="connsiteX6" fmla="*/ 0 w 667087"/>
                    <a:gd name="connsiteY6" fmla="*/ 306724 h 306724"/>
                    <a:gd name="connsiteX7" fmla="*/ 3831 w 667087"/>
                    <a:gd name="connsiteY7" fmla="*/ 268724 h 306724"/>
                    <a:gd name="connsiteX8" fmla="*/ 333543 w 667087"/>
                    <a:gd name="connsiteY8" fmla="*/ 0 h 306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67087" h="306724">
                      <a:moveTo>
                        <a:pt x="333543" y="0"/>
                      </a:moveTo>
                      <a:cubicBezTo>
                        <a:pt x="496180" y="0"/>
                        <a:pt x="631874" y="115364"/>
                        <a:pt x="663256" y="268724"/>
                      </a:cubicBezTo>
                      <a:lnTo>
                        <a:pt x="667087" y="306724"/>
                      </a:lnTo>
                      <a:lnTo>
                        <a:pt x="647852" y="289074"/>
                      </a:lnTo>
                      <a:cubicBezTo>
                        <a:pt x="567414" y="228170"/>
                        <a:pt x="456289" y="190500"/>
                        <a:pt x="333543" y="190500"/>
                      </a:cubicBezTo>
                      <a:cubicBezTo>
                        <a:pt x="210798" y="190500"/>
                        <a:pt x="99673" y="228170"/>
                        <a:pt x="19234" y="289074"/>
                      </a:cubicBezTo>
                      <a:lnTo>
                        <a:pt x="0" y="306724"/>
                      </a:lnTo>
                      <a:lnTo>
                        <a:pt x="3831" y="268724"/>
                      </a:lnTo>
                      <a:cubicBezTo>
                        <a:pt x="35213" y="115364"/>
                        <a:pt x="170906" y="0"/>
                        <a:pt x="33354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3" name="グループ化 112">
                <a:extLst>
                  <a:ext uri="{FF2B5EF4-FFF2-40B4-BE49-F238E27FC236}">
                    <a16:creationId xmlns:a16="http://schemas.microsoft.com/office/drawing/2014/main" id="{0907E397-EBDE-4616-9A6A-1F764C830521}"/>
                  </a:ext>
                </a:extLst>
              </p:cNvPr>
              <p:cNvGrpSpPr/>
              <p:nvPr/>
            </p:nvGrpSpPr>
            <p:grpSpPr>
              <a:xfrm rot="5400000">
                <a:off x="4495632" y="2334269"/>
                <a:ext cx="667087" cy="708202"/>
                <a:chOff x="4495633" y="2336800"/>
                <a:chExt cx="667087" cy="708202"/>
              </a:xfrm>
            </p:grpSpPr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0AC3D6CC-66F7-41BB-B464-2A4CD303AE5B}"/>
                    </a:ext>
                  </a:extLst>
                </p:cNvPr>
                <p:cNvSpPr/>
                <p:nvPr/>
              </p:nvSpPr>
              <p:spPr>
                <a:xfrm>
                  <a:off x="4495633" y="2336800"/>
                  <a:ext cx="667087" cy="306724"/>
                </a:xfrm>
                <a:custGeom>
                  <a:avLst/>
                  <a:gdLst>
                    <a:gd name="connsiteX0" fmla="*/ 333543 w 667087"/>
                    <a:gd name="connsiteY0" fmla="*/ 0 h 306724"/>
                    <a:gd name="connsiteX1" fmla="*/ 663256 w 667087"/>
                    <a:gd name="connsiteY1" fmla="*/ 268724 h 306724"/>
                    <a:gd name="connsiteX2" fmla="*/ 667087 w 667087"/>
                    <a:gd name="connsiteY2" fmla="*/ 306724 h 306724"/>
                    <a:gd name="connsiteX3" fmla="*/ 647852 w 667087"/>
                    <a:gd name="connsiteY3" fmla="*/ 289074 h 306724"/>
                    <a:gd name="connsiteX4" fmla="*/ 333543 w 667087"/>
                    <a:gd name="connsiteY4" fmla="*/ 190500 h 306724"/>
                    <a:gd name="connsiteX5" fmla="*/ 19234 w 667087"/>
                    <a:gd name="connsiteY5" fmla="*/ 289074 h 306724"/>
                    <a:gd name="connsiteX6" fmla="*/ 0 w 667087"/>
                    <a:gd name="connsiteY6" fmla="*/ 306724 h 306724"/>
                    <a:gd name="connsiteX7" fmla="*/ 3831 w 667087"/>
                    <a:gd name="connsiteY7" fmla="*/ 268724 h 306724"/>
                    <a:gd name="connsiteX8" fmla="*/ 333543 w 667087"/>
                    <a:gd name="connsiteY8" fmla="*/ 0 h 306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67087" h="306724">
                      <a:moveTo>
                        <a:pt x="333543" y="0"/>
                      </a:moveTo>
                      <a:cubicBezTo>
                        <a:pt x="496180" y="0"/>
                        <a:pt x="631874" y="115364"/>
                        <a:pt x="663256" y="268724"/>
                      </a:cubicBezTo>
                      <a:lnTo>
                        <a:pt x="667087" y="306724"/>
                      </a:lnTo>
                      <a:lnTo>
                        <a:pt x="647852" y="289074"/>
                      </a:lnTo>
                      <a:cubicBezTo>
                        <a:pt x="567414" y="228170"/>
                        <a:pt x="456289" y="190500"/>
                        <a:pt x="333543" y="190500"/>
                      </a:cubicBezTo>
                      <a:cubicBezTo>
                        <a:pt x="210798" y="190500"/>
                        <a:pt x="99673" y="228170"/>
                        <a:pt x="19234" y="289074"/>
                      </a:cubicBezTo>
                      <a:lnTo>
                        <a:pt x="0" y="306724"/>
                      </a:lnTo>
                      <a:lnTo>
                        <a:pt x="3831" y="268724"/>
                      </a:lnTo>
                      <a:cubicBezTo>
                        <a:pt x="35213" y="115364"/>
                        <a:pt x="170906" y="0"/>
                        <a:pt x="33354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2B1A67AF-DD2B-4921-B51C-0506E85B47F4}"/>
                    </a:ext>
                  </a:extLst>
                </p:cNvPr>
                <p:cNvSpPr/>
                <p:nvPr/>
              </p:nvSpPr>
              <p:spPr>
                <a:xfrm rot="10800000">
                  <a:off x="4495633" y="2738278"/>
                  <a:ext cx="667087" cy="306724"/>
                </a:xfrm>
                <a:custGeom>
                  <a:avLst/>
                  <a:gdLst>
                    <a:gd name="connsiteX0" fmla="*/ 333543 w 667087"/>
                    <a:gd name="connsiteY0" fmla="*/ 0 h 306724"/>
                    <a:gd name="connsiteX1" fmla="*/ 663256 w 667087"/>
                    <a:gd name="connsiteY1" fmla="*/ 268724 h 306724"/>
                    <a:gd name="connsiteX2" fmla="*/ 667087 w 667087"/>
                    <a:gd name="connsiteY2" fmla="*/ 306724 h 306724"/>
                    <a:gd name="connsiteX3" fmla="*/ 647852 w 667087"/>
                    <a:gd name="connsiteY3" fmla="*/ 289074 h 306724"/>
                    <a:gd name="connsiteX4" fmla="*/ 333543 w 667087"/>
                    <a:gd name="connsiteY4" fmla="*/ 190500 h 306724"/>
                    <a:gd name="connsiteX5" fmla="*/ 19234 w 667087"/>
                    <a:gd name="connsiteY5" fmla="*/ 289074 h 306724"/>
                    <a:gd name="connsiteX6" fmla="*/ 0 w 667087"/>
                    <a:gd name="connsiteY6" fmla="*/ 306724 h 306724"/>
                    <a:gd name="connsiteX7" fmla="*/ 3831 w 667087"/>
                    <a:gd name="connsiteY7" fmla="*/ 268724 h 306724"/>
                    <a:gd name="connsiteX8" fmla="*/ 333543 w 667087"/>
                    <a:gd name="connsiteY8" fmla="*/ 0 h 306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67087" h="306724">
                      <a:moveTo>
                        <a:pt x="333543" y="0"/>
                      </a:moveTo>
                      <a:cubicBezTo>
                        <a:pt x="496180" y="0"/>
                        <a:pt x="631874" y="115364"/>
                        <a:pt x="663256" y="268724"/>
                      </a:cubicBezTo>
                      <a:lnTo>
                        <a:pt x="667087" y="306724"/>
                      </a:lnTo>
                      <a:lnTo>
                        <a:pt x="647852" y="289074"/>
                      </a:lnTo>
                      <a:cubicBezTo>
                        <a:pt x="567414" y="228170"/>
                        <a:pt x="456289" y="190500"/>
                        <a:pt x="333543" y="190500"/>
                      </a:cubicBezTo>
                      <a:cubicBezTo>
                        <a:pt x="210798" y="190500"/>
                        <a:pt x="99673" y="228170"/>
                        <a:pt x="19234" y="289074"/>
                      </a:cubicBezTo>
                      <a:lnTo>
                        <a:pt x="0" y="306724"/>
                      </a:lnTo>
                      <a:lnTo>
                        <a:pt x="3831" y="268724"/>
                      </a:lnTo>
                      <a:cubicBezTo>
                        <a:pt x="35213" y="115364"/>
                        <a:pt x="170906" y="0"/>
                        <a:pt x="33354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345359EC-8540-4150-AF36-235098B4EFA8}"/>
                  </a:ext>
                </a:extLst>
              </p:cNvPr>
              <p:cNvSpPr/>
              <p:nvPr/>
            </p:nvSpPr>
            <p:spPr>
              <a:xfrm rot="9000000">
                <a:off x="4575233" y="2689736"/>
                <a:ext cx="700205" cy="330583"/>
              </a:xfrm>
              <a:custGeom>
                <a:avLst/>
                <a:gdLst>
                  <a:gd name="connsiteX0" fmla="*/ 333543 w 667087"/>
                  <a:gd name="connsiteY0" fmla="*/ 0 h 306724"/>
                  <a:gd name="connsiteX1" fmla="*/ 663256 w 667087"/>
                  <a:gd name="connsiteY1" fmla="*/ 268724 h 306724"/>
                  <a:gd name="connsiteX2" fmla="*/ 667087 w 667087"/>
                  <a:gd name="connsiteY2" fmla="*/ 306724 h 306724"/>
                  <a:gd name="connsiteX3" fmla="*/ 647852 w 667087"/>
                  <a:gd name="connsiteY3" fmla="*/ 289074 h 306724"/>
                  <a:gd name="connsiteX4" fmla="*/ 333543 w 667087"/>
                  <a:gd name="connsiteY4" fmla="*/ 190500 h 306724"/>
                  <a:gd name="connsiteX5" fmla="*/ 19234 w 667087"/>
                  <a:gd name="connsiteY5" fmla="*/ 289074 h 306724"/>
                  <a:gd name="connsiteX6" fmla="*/ 0 w 667087"/>
                  <a:gd name="connsiteY6" fmla="*/ 306724 h 306724"/>
                  <a:gd name="connsiteX7" fmla="*/ 3831 w 667087"/>
                  <a:gd name="connsiteY7" fmla="*/ 268724 h 306724"/>
                  <a:gd name="connsiteX8" fmla="*/ 333543 w 667087"/>
                  <a:gd name="connsiteY8" fmla="*/ 0 h 306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7087" h="306724">
                    <a:moveTo>
                      <a:pt x="333543" y="0"/>
                    </a:moveTo>
                    <a:cubicBezTo>
                      <a:pt x="496180" y="0"/>
                      <a:pt x="631874" y="115364"/>
                      <a:pt x="663256" y="268724"/>
                    </a:cubicBezTo>
                    <a:lnTo>
                      <a:pt x="667087" y="306724"/>
                    </a:lnTo>
                    <a:lnTo>
                      <a:pt x="647852" y="289074"/>
                    </a:lnTo>
                    <a:cubicBezTo>
                      <a:pt x="567414" y="228170"/>
                      <a:pt x="456289" y="190500"/>
                      <a:pt x="333543" y="190500"/>
                    </a:cubicBezTo>
                    <a:cubicBezTo>
                      <a:pt x="210798" y="190500"/>
                      <a:pt x="99673" y="228170"/>
                      <a:pt x="19234" y="289074"/>
                    </a:cubicBezTo>
                    <a:lnTo>
                      <a:pt x="0" y="306724"/>
                    </a:lnTo>
                    <a:lnTo>
                      <a:pt x="3831" y="268724"/>
                    </a:lnTo>
                    <a:cubicBezTo>
                      <a:pt x="35213" y="115364"/>
                      <a:pt x="170906" y="0"/>
                      <a:pt x="333543" y="0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FF99CC"/>
                  </a:gs>
                  <a:gs pos="20000">
                    <a:srgbClr val="FF0066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5EC47564-F736-4956-AC31-9213B97B0E05}"/>
                  </a:ext>
                </a:extLst>
              </p:cNvPr>
              <p:cNvSpPr/>
              <p:nvPr/>
            </p:nvSpPr>
            <p:spPr>
              <a:xfrm rot="19800000">
                <a:off x="4377749" y="2352435"/>
                <a:ext cx="702882" cy="330583"/>
              </a:xfrm>
              <a:custGeom>
                <a:avLst/>
                <a:gdLst>
                  <a:gd name="connsiteX0" fmla="*/ 333543 w 667087"/>
                  <a:gd name="connsiteY0" fmla="*/ 0 h 306724"/>
                  <a:gd name="connsiteX1" fmla="*/ 663256 w 667087"/>
                  <a:gd name="connsiteY1" fmla="*/ 268724 h 306724"/>
                  <a:gd name="connsiteX2" fmla="*/ 667087 w 667087"/>
                  <a:gd name="connsiteY2" fmla="*/ 306724 h 306724"/>
                  <a:gd name="connsiteX3" fmla="*/ 647852 w 667087"/>
                  <a:gd name="connsiteY3" fmla="*/ 289074 h 306724"/>
                  <a:gd name="connsiteX4" fmla="*/ 333543 w 667087"/>
                  <a:gd name="connsiteY4" fmla="*/ 190500 h 306724"/>
                  <a:gd name="connsiteX5" fmla="*/ 19234 w 667087"/>
                  <a:gd name="connsiteY5" fmla="*/ 289074 h 306724"/>
                  <a:gd name="connsiteX6" fmla="*/ 0 w 667087"/>
                  <a:gd name="connsiteY6" fmla="*/ 306724 h 306724"/>
                  <a:gd name="connsiteX7" fmla="*/ 3831 w 667087"/>
                  <a:gd name="connsiteY7" fmla="*/ 268724 h 306724"/>
                  <a:gd name="connsiteX8" fmla="*/ 333543 w 667087"/>
                  <a:gd name="connsiteY8" fmla="*/ 0 h 306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7087" h="306724">
                    <a:moveTo>
                      <a:pt x="333543" y="0"/>
                    </a:moveTo>
                    <a:cubicBezTo>
                      <a:pt x="496180" y="0"/>
                      <a:pt x="631874" y="115364"/>
                      <a:pt x="663256" y="268724"/>
                    </a:cubicBezTo>
                    <a:lnTo>
                      <a:pt x="667087" y="306724"/>
                    </a:lnTo>
                    <a:lnTo>
                      <a:pt x="647852" y="289074"/>
                    </a:lnTo>
                    <a:cubicBezTo>
                      <a:pt x="567414" y="228170"/>
                      <a:pt x="456289" y="190500"/>
                      <a:pt x="333543" y="190500"/>
                    </a:cubicBezTo>
                    <a:cubicBezTo>
                      <a:pt x="210798" y="190500"/>
                      <a:pt x="99673" y="228170"/>
                      <a:pt x="19234" y="289074"/>
                    </a:cubicBezTo>
                    <a:lnTo>
                      <a:pt x="0" y="306724"/>
                    </a:lnTo>
                    <a:lnTo>
                      <a:pt x="3831" y="268724"/>
                    </a:lnTo>
                    <a:cubicBezTo>
                      <a:pt x="35213" y="115364"/>
                      <a:pt x="170906" y="0"/>
                      <a:pt x="333543" y="0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FF99CC"/>
                  </a:gs>
                  <a:gs pos="20000">
                    <a:srgbClr val="FF0066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9D8B5D6A-96F5-424B-BC42-B09E402B77C6}"/>
                </a:ext>
              </a:extLst>
            </p:cNvPr>
            <p:cNvGrpSpPr/>
            <p:nvPr/>
          </p:nvGrpSpPr>
          <p:grpSpPr>
            <a:xfrm>
              <a:off x="1688378" y="3503888"/>
              <a:ext cx="1349103" cy="1385923"/>
              <a:chOff x="1006772" y="2101289"/>
              <a:chExt cx="2230075" cy="2290939"/>
            </a:xfrm>
          </p:grpSpPr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3DA600EE-D5C6-4E5A-B6DF-C338AEAB62EA}"/>
                  </a:ext>
                </a:extLst>
              </p:cNvPr>
              <p:cNvSpPr/>
              <p:nvPr/>
            </p:nvSpPr>
            <p:spPr>
              <a:xfrm>
                <a:off x="1011230" y="2101289"/>
                <a:ext cx="2225617" cy="2251496"/>
              </a:xfrm>
              <a:custGeom>
                <a:avLst/>
                <a:gdLst>
                  <a:gd name="connsiteX0" fmla="*/ 1112809 w 2225617"/>
                  <a:gd name="connsiteY0" fmla="*/ 0 h 2251496"/>
                  <a:gd name="connsiteX1" fmla="*/ 1667180 w 2225617"/>
                  <a:gd name="connsiteY1" fmla="*/ 294756 h 2251496"/>
                  <a:gd name="connsiteX2" fmla="*/ 1712337 w 2225617"/>
                  <a:gd name="connsiteY2" fmla="*/ 377952 h 2251496"/>
                  <a:gd name="connsiteX3" fmla="*/ 1817298 w 2225617"/>
                  <a:gd name="connsiteY3" fmla="*/ 410534 h 2251496"/>
                  <a:gd name="connsiteX4" fmla="*/ 2225617 w 2225617"/>
                  <a:gd name="connsiteY4" fmla="*/ 1026544 h 2251496"/>
                  <a:gd name="connsiteX5" fmla="*/ 2111440 w 2225617"/>
                  <a:gd name="connsiteY5" fmla="*/ 1400336 h 2251496"/>
                  <a:gd name="connsiteX6" fmla="*/ 2053913 w 2225617"/>
                  <a:gd name="connsiteY6" fmla="*/ 1470059 h 2251496"/>
                  <a:gd name="connsiteX7" fmla="*/ 2059221 w 2225617"/>
                  <a:gd name="connsiteY7" fmla="*/ 1497800 h 2251496"/>
                  <a:gd name="connsiteX8" fmla="*/ 2064592 w 2225617"/>
                  <a:gd name="connsiteY8" fmla="*/ 1582948 h 2251496"/>
                  <a:gd name="connsiteX9" fmla="*/ 1396044 w 2225617"/>
                  <a:gd name="connsiteY9" fmla="*/ 2251496 h 2251496"/>
                  <a:gd name="connsiteX10" fmla="*/ 1166175 w 2225617"/>
                  <a:gd name="connsiteY10" fmla="*/ 2210929 h 2251496"/>
                  <a:gd name="connsiteX11" fmla="*/ 1093142 w 2225617"/>
                  <a:gd name="connsiteY11" fmla="*/ 2176858 h 2251496"/>
                  <a:gd name="connsiteX12" fmla="*/ 1052424 w 2225617"/>
                  <a:gd name="connsiteY12" fmla="*/ 2198958 h 2251496"/>
                  <a:gd name="connsiteX13" fmla="*/ 792195 w 2225617"/>
                  <a:gd name="connsiteY13" fmla="*/ 2251496 h 2251496"/>
                  <a:gd name="connsiteX14" fmla="*/ 123647 w 2225617"/>
                  <a:gd name="connsiteY14" fmla="*/ 1582948 h 2251496"/>
                  <a:gd name="connsiteX15" fmla="*/ 137230 w 2225617"/>
                  <a:gd name="connsiteY15" fmla="*/ 1448212 h 2251496"/>
                  <a:gd name="connsiteX16" fmla="*/ 141726 w 2225617"/>
                  <a:gd name="connsiteY16" fmla="*/ 1433725 h 2251496"/>
                  <a:gd name="connsiteX17" fmla="*/ 114177 w 2225617"/>
                  <a:gd name="connsiteY17" fmla="*/ 1400336 h 2251496"/>
                  <a:gd name="connsiteX18" fmla="*/ 0 w 2225617"/>
                  <a:gd name="connsiteY18" fmla="*/ 1026544 h 2251496"/>
                  <a:gd name="connsiteX19" fmla="*/ 408319 w 2225617"/>
                  <a:gd name="connsiteY19" fmla="*/ 410534 h 2251496"/>
                  <a:gd name="connsiteX20" fmla="*/ 513282 w 2225617"/>
                  <a:gd name="connsiteY20" fmla="*/ 377951 h 2251496"/>
                  <a:gd name="connsiteX21" fmla="*/ 558438 w 2225617"/>
                  <a:gd name="connsiteY21" fmla="*/ 294756 h 2251496"/>
                  <a:gd name="connsiteX22" fmla="*/ 1112809 w 2225617"/>
                  <a:gd name="connsiteY22" fmla="*/ 0 h 2251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225617" h="2251496">
                    <a:moveTo>
                      <a:pt x="1112809" y="0"/>
                    </a:moveTo>
                    <a:cubicBezTo>
                      <a:pt x="1343577" y="0"/>
                      <a:pt x="1547037" y="116921"/>
                      <a:pt x="1667180" y="294756"/>
                    </a:cubicBezTo>
                    <a:lnTo>
                      <a:pt x="1712337" y="377952"/>
                    </a:lnTo>
                    <a:lnTo>
                      <a:pt x="1817298" y="410534"/>
                    </a:lnTo>
                    <a:cubicBezTo>
                      <a:pt x="2057250" y="512025"/>
                      <a:pt x="2225617" y="749622"/>
                      <a:pt x="2225617" y="1026544"/>
                    </a:cubicBezTo>
                    <a:cubicBezTo>
                      <a:pt x="2225617" y="1165005"/>
                      <a:pt x="2183525" y="1293635"/>
                      <a:pt x="2111440" y="1400336"/>
                    </a:cubicBezTo>
                    <a:lnTo>
                      <a:pt x="2053913" y="1470059"/>
                    </a:lnTo>
                    <a:lnTo>
                      <a:pt x="2059221" y="1497800"/>
                    </a:lnTo>
                    <a:cubicBezTo>
                      <a:pt x="2062765" y="1525683"/>
                      <a:pt x="2064592" y="1554102"/>
                      <a:pt x="2064592" y="1582948"/>
                    </a:cubicBezTo>
                    <a:cubicBezTo>
                      <a:pt x="2064592" y="1952177"/>
                      <a:pt x="1765273" y="2251496"/>
                      <a:pt x="1396044" y="2251496"/>
                    </a:cubicBezTo>
                    <a:cubicBezTo>
                      <a:pt x="1315275" y="2251496"/>
                      <a:pt x="1237852" y="2237173"/>
                      <a:pt x="1166175" y="2210929"/>
                    </a:cubicBezTo>
                    <a:lnTo>
                      <a:pt x="1093142" y="2176858"/>
                    </a:lnTo>
                    <a:lnTo>
                      <a:pt x="1052424" y="2198958"/>
                    </a:lnTo>
                    <a:cubicBezTo>
                      <a:pt x="972440" y="2232789"/>
                      <a:pt x="884502" y="2251496"/>
                      <a:pt x="792195" y="2251496"/>
                    </a:cubicBezTo>
                    <a:cubicBezTo>
                      <a:pt x="422966" y="2251496"/>
                      <a:pt x="123647" y="1952177"/>
                      <a:pt x="123647" y="1582948"/>
                    </a:cubicBezTo>
                    <a:cubicBezTo>
                      <a:pt x="123647" y="1536794"/>
                      <a:pt x="128324" y="1491733"/>
                      <a:pt x="137230" y="1448212"/>
                    </a:cubicBezTo>
                    <a:lnTo>
                      <a:pt x="141726" y="1433725"/>
                    </a:lnTo>
                    <a:lnTo>
                      <a:pt x="114177" y="1400336"/>
                    </a:lnTo>
                    <a:cubicBezTo>
                      <a:pt x="42092" y="1293635"/>
                      <a:pt x="0" y="1165005"/>
                      <a:pt x="0" y="1026544"/>
                    </a:cubicBezTo>
                    <a:cubicBezTo>
                      <a:pt x="0" y="749622"/>
                      <a:pt x="168367" y="512025"/>
                      <a:pt x="408319" y="410534"/>
                    </a:cubicBezTo>
                    <a:lnTo>
                      <a:pt x="513282" y="377951"/>
                    </a:lnTo>
                    <a:lnTo>
                      <a:pt x="558438" y="294756"/>
                    </a:lnTo>
                    <a:cubicBezTo>
                      <a:pt x="678581" y="116921"/>
                      <a:pt x="882041" y="0"/>
                      <a:pt x="1112809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8962D894-0D41-4BCF-B4CD-59F7FB58274E}"/>
                  </a:ext>
                </a:extLst>
              </p:cNvPr>
              <p:cNvSpPr/>
              <p:nvPr/>
            </p:nvSpPr>
            <p:spPr>
              <a:xfrm>
                <a:off x="1006772" y="2303386"/>
                <a:ext cx="2148268" cy="2088842"/>
              </a:xfrm>
              <a:custGeom>
                <a:avLst/>
                <a:gdLst>
                  <a:gd name="connsiteX0" fmla="*/ 1432162 w 2102003"/>
                  <a:gd name="connsiteY0" fmla="*/ 166 h 2043859"/>
                  <a:gd name="connsiteX1" fmla="*/ 1758875 w 2102003"/>
                  <a:gd name="connsiteY1" fmla="*/ 108353 h 2043859"/>
                  <a:gd name="connsiteX2" fmla="*/ 1900914 w 2102003"/>
                  <a:gd name="connsiteY2" fmla="*/ 736082 h 2043859"/>
                  <a:gd name="connsiteX3" fmla="*/ 1898367 w 2102003"/>
                  <a:gd name="connsiteY3" fmla="*/ 740111 h 2043859"/>
                  <a:gd name="connsiteX4" fmla="*/ 1906748 w 2102003"/>
                  <a:gd name="connsiteY4" fmla="*/ 745412 h 2043859"/>
                  <a:gd name="connsiteX5" fmla="*/ 1993650 w 2102003"/>
                  <a:gd name="connsiteY5" fmla="*/ 1460315 h 2043859"/>
                  <a:gd name="connsiteX6" fmla="*/ 1556522 w 2102003"/>
                  <a:gd name="connsiteY6" fmla="*/ 1654309 h 2043859"/>
                  <a:gd name="connsiteX7" fmla="*/ 1548318 w 2102003"/>
                  <a:gd name="connsiteY7" fmla="*/ 1652925 h 2043859"/>
                  <a:gd name="connsiteX8" fmla="*/ 1545794 w 2102003"/>
                  <a:gd name="connsiteY8" fmla="*/ 1667881 h 2043859"/>
                  <a:gd name="connsiteX9" fmla="*/ 1455076 w 2102003"/>
                  <a:gd name="connsiteY9" fmla="*/ 1848605 h 2043859"/>
                  <a:gd name="connsiteX10" fmla="*/ 740173 w 2102003"/>
                  <a:gd name="connsiteY10" fmla="*/ 1935505 h 2043859"/>
                  <a:gd name="connsiteX11" fmla="*/ 569650 w 2102003"/>
                  <a:gd name="connsiteY11" fmla="*/ 1691477 h 2043859"/>
                  <a:gd name="connsiteX12" fmla="*/ 552560 w 2102003"/>
                  <a:gd name="connsiteY12" fmla="*/ 1613780 h 2043859"/>
                  <a:gd name="connsiteX13" fmla="*/ 473030 w 2102003"/>
                  <a:gd name="connsiteY13" fmla="*/ 1615801 h 2043859"/>
                  <a:gd name="connsiteX14" fmla="*/ 195256 w 2102003"/>
                  <a:gd name="connsiteY14" fmla="*/ 1508707 h 2043859"/>
                  <a:gd name="connsiteX15" fmla="*/ 108353 w 2102003"/>
                  <a:gd name="connsiteY15" fmla="*/ 793804 h 2043859"/>
                  <a:gd name="connsiteX16" fmla="*/ 262081 w 2102003"/>
                  <a:gd name="connsiteY16" fmla="*/ 662431 h 2043859"/>
                  <a:gd name="connsiteX17" fmla="*/ 299997 w 2102003"/>
                  <a:gd name="connsiteY17" fmla="*/ 645994 h 2043859"/>
                  <a:gd name="connsiteX18" fmla="*/ 285428 w 2102003"/>
                  <a:gd name="connsiteY18" fmla="*/ 579758 h 2043859"/>
                  <a:gd name="connsiteX19" fmla="*/ 390038 w 2102003"/>
                  <a:gd name="connsiteY19" fmla="*/ 204308 h 2043859"/>
                  <a:gd name="connsiteX20" fmla="*/ 1104941 w 2102003"/>
                  <a:gd name="connsiteY20" fmla="*/ 117408 h 2043859"/>
                  <a:gd name="connsiteX21" fmla="*/ 1112098 w 2102003"/>
                  <a:gd name="connsiteY21" fmla="*/ 124277 h 2043859"/>
                  <a:gd name="connsiteX22" fmla="*/ 1115399 w 2102003"/>
                  <a:gd name="connsiteY22" fmla="*/ 120838 h 2043859"/>
                  <a:gd name="connsiteX23" fmla="*/ 1432162 w 2102003"/>
                  <a:gd name="connsiteY23" fmla="*/ 166 h 2043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102003" h="2043859">
                    <a:moveTo>
                      <a:pt x="1432162" y="166"/>
                    </a:moveTo>
                    <a:cubicBezTo>
                      <a:pt x="1546255" y="-2748"/>
                      <a:pt x="1662007" y="32483"/>
                      <a:pt x="1758875" y="108353"/>
                    </a:cubicBezTo>
                    <a:cubicBezTo>
                      <a:pt x="1952611" y="260094"/>
                      <a:pt x="2006617" y="524118"/>
                      <a:pt x="1900914" y="736082"/>
                    </a:cubicBezTo>
                    <a:lnTo>
                      <a:pt x="1898367" y="740111"/>
                    </a:lnTo>
                    <a:lnTo>
                      <a:pt x="1906748" y="745412"/>
                    </a:lnTo>
                    <a:cubicBezTo>
                      <a:pt x="2128160" y="918830"/>
                      <a:pt x="2167068" y="1238904"/>
                      <a:pt x="1993650" y="1460315"/>
                    </a:cubicBezTo>
                    <a:cubicBezTo>
                      <a:pt x="1885264" y="1598697"/>
                      <a:pt x="1719591" y="1665789"/>
                      <a:pt x="1556522" y="1654309"/>
                    </a:cubicBezTo>
                    <a:lnTo>
                      <a:pt x="1548318" y="1652925"/>
                    </a:lnTo>
                    <a:lnTo>
                      <a:pt x="1545794" y="1667881"/>
                    </a:lnTo>
                    <a:cubicBezTo>
                      <a:pt x="1528515" y="1731733"/>
                      <a:pt x="1498430" y="1793253"/>
                      <a:pt x="1455076" y="1848605"/>
                    </a:cubicBezTo>
                    <a:cubicBezTo>
                      <a:pt x="1281659" y="2070017"/>
                      <a:pt x="961585" y="2108924"/>
                      <a:pt x="740173" y="1935505"/>
                    </a:cubicBezTo>
                    <a:cubicBezTo>
                      <a:pt x="657143" y="1870474"/>
                      <a:pt x="599778" y="1784819"/>
                      <a:pt x="569650" y="1691477"/>
                    </a:cubicBezTo>
                    <a:lnTo>
                      <a:pt x="552560" y="1613780"/>
                    </a:lnTo>
                    <a:lnTo>
                      <a:pt x="473030" y="1615801"/>
                    </a:lnTo>
                    <a:cubicBezTo>
                      <a:pt x="375189" y="1608913"/>
                      <a:pt x="278286" y="1573739"/>
                      <a:pt x="195256" y="1508707"/>
                    </a:cubicBezTo>
                    <a:cubicBezTo>
                      <a:pt x="-26157" y="1335289"/>
                      <a:pt x="-65064" y="1015215"/>
                      <a:pt x="108353" y="793804"/>
                    </a:cubicBezTo>
                    <a:cubicBezTo>
                      <a:pt x="151708" y="738451"/>
                      <a:pt x="204228" y="694504"/>
                      <a:pt x="262081" y="662431"/>
                    </a:cubicBezTo>
                    <a:lnTo>
                      <a:pt x="299997" y="645994"/>
                    </a:lnTo>
                    <a:lnTo>
                      <a:pt x="285428" y="579758"/>
                    </a:lnTo>
                    <a:cubicBezTo>
                      <a:pt x="269701" y="450385"/>
                      <a:pt x="303329" y="315015"/>
                      <a:pt x="390038" y="204308"/>
                    </a:cubicBezTo>
                    <a:cubicBezTo>
                      <a:pt x="563455" y="-17103"/>
                      <a:pt x="883529" y="-56010"/>
                      <a:pt x="1104941" y="117408"/>
                    </a:cubicBezTo>
                    <a:lnTo>
                      <a:pt x="1112098" y="124277"/>
                    </a:lnTo>
                    <a:lnTo>
                      <a:pt x="1115399" y="120838"/>
                    </a:lnTo>
                    <a:cubicBezTo>
                      <a:pt x="1205633" y="44135"/>
                      <a:pt x="1318068" y="3079"/>
                      <a:pt x="1432162" y="166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575546DB-F387-4BC5-843B-D88B06C06B6F}"/>
                  </a:ext>
                </a:extLst>
              </p:cNvPr>
              <p:cNvSpPr/>
              <p:nvPr/>
            </p:nvSpPr>
            <p:spPr>
              <a:xfrm>
                <a:off x="1164353" y="2256193"/>
                <a:ext cx="1919370" cy="1941688"/>
              </a:xfrm>
              <a:custGeom>
                <a:avLst/>
                <a:gdLst>
                  <a:gd name="connsiteX0" fmla="*/ 1112809 w 2225617"/>
                  <a:gd name="connsiteY0" fmla="*/ 0 h 2251496"/>
                  <a:gd name="connsiteX1" fmla="*/ 1667180 w 2225617"/>
                  <a:gd name="connsiteY1" fmla="*/ 294756 h 2251496"/>
                  <a:gd name="connsiteX2" fmla="*/ 1712337 w 2225617"/>
                  <a:gd name="connsiteY2" fmla="*/ 377952 h 2251496"/>
                  <a:gd name="connsiteX3" fmla="*/ 1817298 w 2225617"/>
                  <a:gd name="connsiteY3" fmla="*/ 410534 h 2251496"/>
                  <a:gd name="connsiteX4" fmla="*/ 2225617 w 2225617"/>
                  <a:gd name="connsiteY4" fmla="*/ 1026544 h 2251496"/>
                  <a:gd name="connsiteX5" fmla="*/ 2111440 w 2225617"/>
                  <a:gd name="connsiteY5" fmla="*/ 1400336 h 2251496"/>
                  <a:gd name="connsiteX6" fmla="*/ 2053913 w 2225617"/>
                  <a:gd name="connsiteY6" fmla="*/ 1470059 h 2251496"/>
                  <a:gd name="connsiteX7" fmla="*/ 2059221 w 2225617"/>
                  <a:gd name="connsiteY7" fmla="*/ 1497800 h 2251496"/>
                  <a:gd name="connsiteX8" fmla="*/ 2064592 w 2225617"/>
                  <a:gd name="connsiteY8" fmla="*/ 1582948 h 2251496"/>
                  <a:gd name="connsiteX9" fmla="*/ 1396044 w 2225617"/>
                  <a:gd name="connsiteY9" fmla="*/ 2251496 h 2251496"/>
                  <a:gd name="connsiteX10" fmla="*/ 1166175 w 2225617"/>
                  <a:gd name="connsiteY10" fmla="*/ 2210929 h 2251496"/>
                  <a:gd name="connsiteX11" fmla="*/ 1093142 w 2225617"/>
                  <a:gd name="connsiteY11" fmla="*/ 2176858 h 2251496"/>
                  <a:gd name="connsiteX12" fmla="*/ 1052424 w 2225617"/>
                  <a:gd name="connsiteY12" fmla="*/ 2198958 h 2251496"/>
                  <a:gd name="connsiteX13" fmla="*/ 792195 w 2225617"/>
                  <a:gd name="connsiteY13" fmla="*/ 2251496 h 2251496"/>
                  <a:gd name="connsiteX14" fmla="*/ 123647 w 2225617"/>
                  <a:gd name="connsiteY14" fmla="*/ 1582948 h 2251496"/>
                  <a:gd name="connsiteX15" fmla="*/ 137230 w 2225617"/>
                  <a:gd name="connsiteY15" fmla="*/ 1448212 h 2251496"/>
                  <a:gd name="connsiteX16" fmla="*/ 141726 w 2225617"/>
                  <a:gd name="connsiteY16" fmla="*/ 1433725 h 2251496"/>
                  <a:gd name="connsiteX17" fmla="*/ 114177 w 2225617"/>
                  <a:gd name="connsiteY17" fmla="*/ 1400336 h 2251496"/>
                  <a:gd name="connsiteX18" fmla="*/ 0 w 2225617"/>
                  <a:gd name="connsiteY18" fmla="*/ 1026544 h 2251496"/>
                  <a:gd name="connsiteX19" fmla="*/ 408319 w 2225617"/>
                  <a:gd name="connsiteY19" fmla="*/ 410534 h 2251496"/>
                  <a:gd name="connsiteX20" fmla="*/ 513282 w 2225617"/>
                  <a:gd name="connsiteY20" fmla="*/ 377951 h 2251496"/>
                  <a:gd name="connsiteX21" fmla="*/ 558438 w 2225617"/>
                  <a:gd name="connsiteY21" fmla="*/ 294756 h 2251496"/>
                  <a:gd name="connsiteX22" fmla="*/ 1112809 w 2225617"/>
                  <a:gd name="connsiteY22" fmla="*/ 0 h 2251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225617" h="2251496">
                    <a:moveTo>
                      <a:pt x="1112809" y="0"/>
                    </a:moveTo>
                    <a:cubicBezTo>
                      <a:pt x="1343577" y="0"/>
                      <a:pt x="1547037" y="116921"/>
                      <a:pt x="1667180" y="294756"/>
                    </a:cubicBezTo>
                    <a:lnTo>
                      <a:pt x="1712337" y="377952"/>
                    </a:lnTo>
                    <a:lnTo>
                      <a:pt x="1817298" y="410534"/>
                    </a:lnTo>
                    <a:cubicBezTo>
                      <a:pt x="2057250" y="512025"/>
                      <a:pt x="2225617" y="749622"/>
                      <a:pt x="2225617" y="1026544"/>
                    </a:cubicBezTo>
                    <a:cubicBezTo>
                      <a:pt x="2225617" y="1165005"/>
                      <a:pt x="2183525" y="1293635"/>
                      <a:pt x="2111440" y="1400336"/>
                    </a:cubicBezTo>
                    <a:lnTo>
                      <a:pt x="2053913" y="1470059"/>
                    </a:lnTo>
                    <a:lnTo>
                      <a:pt x="2059221" y="1497800"/>
                    </a:lnTo>
                    <a:cubicBezTo>
                      <a:pt x="2062765" y="1525683"/>
                      <a:pt x="2064592" y="1554102"/>
                      <a:pt x="2064592" y="1582948"/>
                    </a:cubicBezTo>
                    <a:cubicBezTo>
                      <a:pt x="2064592" y="1952177"/>
                      <a:pt x="1765273" y="2251496"/>
                      <a:pt x="1396044" y="2251496"/>
                    </a:cubicBezTo>
                    <a:cubicBezTo>
                      <a:pt x="1315275" y="2251496"/>
                      <a:pt x="1237852" y="2237173"/>
                      <a:pt x="1166175" y="2210929"/>
                    </a:cubicBezTo>
                    <a:lnTo>
                      <a:pt x="1093142" y="2176858"/>
                    </a:lnTo>
                    <a:lnTo>
                      <a:pt x="1052424" y="2198958"/>
                    </a:lnTo>
                    <a:cubicBezTo>
                      <a:pt x="972440" y="2232789"/>
                      <a:pt x="884502" y="2251496"/>
                      <a:pt x="792195" y="2251496"/>
                    </a:cubicBezTo>
                    <a:cubicBezTo>
                      <a:pt x="422966" y="2251496"/>
                      <a:pt x="123647" y="1952177"/>
                      <a:pt x="123647" y="1582948"/>
                    </a:cubicBezTo>
                    <a:cubicBezTo>
                      <a:pt x="123647" y="1536794"/>
                      <a:pt x="128324" y="1491733"/>
                      <a:pt x="137230" y="1448212"/>
                    </a:cubicBezTo>
                    <a:lnTo>
                      <a:pt x="141726" y="1433725"/>
                    </a:lnTo>
                    <a:lnTo>
                      <a:pt x="114177" y="1400336"/>
                    </a:lnTo>
                    <a:cubicBezTo>
                      <a:pt x="42092" y="1293635"/>
                      <a:pt x="0" y="1165005"/>
                      <a:pt x="0" y="1026544"/>
                    </a:cubicBezTo>
                    <a:cubicBezTo>
                      <a:pt x="0" y="749622"/>
                      <a:pt x="168367" y="512025"/>
                      <a:pt x="408319" y="410534"/>
                    </a:cubicBezTo>
                    <a:lnTo>
                      <a:pt x="513282" y="377951"/>
                    </a:lnTo>
                    <a:lnTo>
                      <a:pt x="558438" y="294756"/>
                    </a:lnTo>
                    <a:cubicBezTo>
                      <a:pt x="678581" y="116921"/>
                      <a:pt x="882041" y="0"/>
                      <a:pt x="1112809" y="0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FF99CC"/>
                  </a:gs>
                  <a:gs pos="20000">
                    <a:srgbClr val="FF0066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星: 16 pt 91">
                <a:extLst>
                  <a:ext uri="{FF2B5EF4-FFF2-40B4-BE49-F238E27FC236}">
                    <a16:creationId xmlns:a16="http://schemas.microsoft.com/office/drawing/2014/main" id="{37FD03C8-84E9-428E-A573-5430C3FDAD9B}"/>
                  </a:ext>
                </a:extLst>
              </p:cNvPr>
              <p:cNvSpPr/>
              <p:nvPr/>
            </p:nvSpPr>
            <p:spPr>
              <a:xfrm>
                <a:off x="1782455" y="2977851"/>
                <a:ext cx="683166" cy="683166"/>
              </a:xfrm>
              <a:prstGeom prst="star16">
                <a:avLst>
                  <a:gd name="adj" fmla="val 42653"/>
                </a:avLst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4B0F6518-DA68-42E6-AB5D-C847EDAB6BE5}"/>
                  </a:ext>
                </a:extLst>
              </p:cNvPr>
              <p:cNvGrpSpPr/>
              <p:nvPr/>
            </p:nvGrpSpPr>
            <p:grpSpPr>
              <a:xfrm>
                <a:off x="1412547" y="2607944"/>
                <a:ext cx="1422982" cy="1422980"/>
                <a:chOff x="4347010" y="2395143"/>
                <a:chExt cx="1611095" cy="1611095"/>
              </a:xfrm>
              <a:solidFill>
                <a:srgbClr val="FFFF00"/>
              </a:solidFill>
            </p:grpSpPr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A644D094-8EF8-4231-8931-9E8B4A746369}"/>
                    </a:ext>
                  </a:extLst>
                </p:cNvPr>
                <p:cNvSpPr/>
                <p:nvPr/>
              </p:nvSpPr>
              <p:spPr>
                <a:xfrm>
                  <a:off x="5066822" y="2395143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FCB5C702-14B7-4C2B-99A6-7DAF01F0D8FF}"/>
                    </a:ext>
                  </a:extLst>
                </p:cNvPr>
                <p:cNvSpPr/>
                <p:nvPr/>
              </p:nvSpPr>
              <p:spPr>
                <a:xfrm rot="10800000">
                  <a:off x="5066822" y="3285669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192F7F65-897A-49DC-BF16-62C305579F88}"/>
                    </a:ext>
                  </a:extLst>
                </p:cNvPr>
                <p:cNvSpPr/>
                <p:nvPr/>
              </p:nvSpPr>
              <p:spPr>
                <a:xfrm rot="5400000">
                  <a:off x="5512084" y="2840406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6B4C5458-E1E3-4CE2-93AA-C506EA9B420B}"/>
                    </a:ext>
                  </a:extLst>
                </p:cNvPr>
                <p:cNvSpPr/>
                <p:nvPr/>
              </p:nvSpPr>
              <p:spPr>
                <a:xfrm rot="16200000">
                  <a:off x="4621558" y="2840406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829DDDAE-3D52-4473-9FB6-A576FB774856}"/>
                    </a:ext>
                  </a:extLst>
                </p:cNvPr>
                <p:cNvSpPr/>
                <p:nvPr/>
              </p:nvSpPr>
              <p:spPr>
                <a:xfrm rot="2700000">
                  <a:off x="5381670" y="2525559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C56D4435-DB23-4911-985F-BBE554E4ADAA}"/>
                    </a:ext>
                  </a:extLst>
                </p:cNvPr>
                <p:cNvSpPr/>
                <p:nvPr/>
              </p:nvSpPr>
              <p:spPr>
                <a:xfrm rot="13500000">
                  <a:off x="4751974" y="3155255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2A715D9C-C1D6-411D-BAA7-FEE8DD38ADF7}"/>
                    </a:ext>
                  </a:extLst>
                </p:cNvPr>
                <p:cNvSpPr/>
                <p:nvPr/>
              </p:nvSpPr>
              <p:spPr>
                <a:xfrm rot="8100000">
                  <a:off x="5381669" y="3155254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BDA531B8-E6EA-4CFF-961C-A8BC9C1EF775}"/>
                    </a:ext>
                  </a:extLst>
                </p:cNvPr>
                <p:cNvSpPr/>
                <p:nvPr/>
              </p:nvSpPr>
              <p:spPr>
                <a:xfrm rot="18900000">
                  <a:off x="4751973" y="2525558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2" name="グループ化 101">
                  <a:extLst>
                    <a:ext uri="{FF2B5EF4-FFF2-40B4-BE49-F238E27FC236}">
                      <a16:creationId xmlns:a16="http://schemas.microsoft.com/office/drawing/2014/main" id="{4BD3C8B8-51BE-485F-BEB9-39A81CAFEA30}"/>
                    </a:ext>
                  </a:extLst>
                </p:cNvPr>
                <p:cNvGrpSpPr/>
                <p:nvPr/>
              </p:nvGrpSpPr>
              <p:grpSpPr>
                <a:xfrm rot="1381796">
                  <a:off x="4495414" y="2543549"/>
                  <a:ext cx="1314288" cy="1314286"/>
                  <a:chOff x="4645460" y="2395144"/>
                  <a:chExt cx="1611095" cy="1611095"/>
                </a:xfrm>
                <a:grpFill/>
              </p:grpSpPr>
              <p:sp>
                <p:nvSpPr>
                  <p:cNvPr id="103" name="フリーフォーム: 図形 102">
                    <a:extLst>
                      <a:ext uri="{FF2B5EF4-FFF2-40B4-BE49-F238E27FC236}">
                        <a16:creationId xmlns:a16="http://schemas.microsoft.com/office/drawing/2014/main" id="{074BDC76-F541-4202-A74A-1C7C103CCB5A}"/>
                      </a:ext>
                    </a:extLst>
                  </p:cNvPr>
                  <p:cNvSpPr/>
                  <p:nvPr/>
                </p:nvSpPr>
                <p:spPr>
                  <a:xfrm>
                    <a:off x="5365272" y="2395144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" name="フリーフォーム: 図形 103">
                    <a:extLst>
                      <a:ext uri="{FF2B5EF4-FFF2-40B4-BE49-F238E27FC236}">
                        <a16:creationId xmlns:a16="http://schemas.microsoft.com/office/drawing/2014/main" id="{8046B6FE-ACD7-4F9E-8DA7-2CDB43F6AE7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365272" y="3285670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" name="フリーフォーム: 図形 104">
                    <a:extLst>
                      <a:ext uri="{FF2B5EF4-FFF2-40B4-BE49-F238E27FC236}">
                        <a16:creationId xmlns:a16="http://schemas.microsoft.com/office/drawing/2014/main" id="{0095CD51-2F99-4D59-BDB3-560A72ED5DE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810534" y="2840407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" name="フリーフォーム: 図形 105">
                    <a:extLst>
                      <a:ext uri="{FF2B5EF4-FFF2-40B4-BE49-F238E27FC236}">
                        <a16:creationId xmlns:a16="http://schemas.microsoft.com/office/drawing/2014/main" id="{FE18BDD1-DD8C-4644-9075-7A63C8B9E54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920008" y="2840407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" name="フリーフォーム: 図形 106">
                    <a:extLst>
                      <a:ext uri="{FF2B5EF4-FFF2-40B4-BE49-F238E27FC236}">
                        <a16:creationId xmlns:a16="http://schemas.microsoft.com/office/drawing/2014/main" id="{37E3FDB6-7934-4177-BF4A-8B048EB7640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680120" y="2525560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8" name="フリーフォーム: 図形 107">
                    <a:extLst>
                      <a:ext uri="{FF2B5EF4-FFF2-40B4-BE49-F238E27FC236}">
                        <a16:creationId xmlns:a16="http://schemas.microsoft.com/office/drawing/2014/main" id="{631207FF-5DE5-43C3-98A1-328DA0DFFB3B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5050424" y="3155256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" name="フリーフォーム: 図形 108">
                    <a:extLst>
                      <a:ext uri="{FF2B5EF4-FFF2-40B4-BE49-F238E27FC236}">
                        <a16:creationId xmlns:a16="http://schemas.microsoft.com/office/drawing/2014/main" id="{B8309189-982E-4079-9969-4830258177BD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5680119" y="3155255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" name="フリーフォーム: 図形 109">
                    <a:extLst>
                      <a:ext uri="{FF2B5EF4-FFF2-40B4-BE49-F238E27FC236}">
                        <a16:creationId xmlns:a16="http://schemas.microsoft.com/office/drawing/2014/main" id="{BB190950-55D4-4ED2-B607-7870008E374D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5050423" y="2525559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C66E2ABD-A799-48B9-B031-C79A738ED716}"/>
                </a:ext>
              </a:extLst>
            </p:cNvPr>
            <p:cNvGrpSpPr/>
            <p:nvPr/>
          </p:nvGrpSpPr>
          <p:grpSpPr>
            <a:xfrm rot="17100000">
              <a:off x="3080152" y="4487122"/>
              <a:ext cx="440741" cy="330679"/>
              <a:chOff x="4377749" y="2352435"/>
              <a:chExt cx="897689" cy="673517"/>
            </a:xfrm>
          </p:grpSpPr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BCB01670-FCBF-4078-A417-23BAF8E32135}"/>
                  </a:ext>
                </a:extLst>
              </p:cNvPr>
              <p:cNvGrpSpPr/>
              <p:nvPr/>
            </p:nvGrpSpPr>
            <p:grpSpPr>
              <a:xfrm>
                <a:off x="4599581" y="2467117"/>
                <a:ext cx="468954" cy="541242"/>
                <a:chOff x="4532705" y="1701650"/>
                <a:chExt cx="364340" cy="420502"/>
              </a:xfrm>
            </p:grpSpPr>
            <p:sp>
              <p:nvSpPr>
                <p:cNvPr id="85" name="楕円 84">
                  <a:extLst>
                    <a:ext uri="{FF2B5EF4-FFF2-40B4-BE49-F238E27FC236}">
                      <a16:creationId xmlns:a16="http://schemas.microsoft.com/office/drawing/2014/main" id="{8A63CD20-820F-452E-ABEC-DB5018E20145}"/>
                    </a:ext>
                  </a:extLst>
                </p:cNvPr>
                <p:cNvSpPr/>
                <p:nvPr/>
              </p:nvSpPr>
              <p:spPr>
                <a:xfrm>
                  <a:off x="4625975" y="1797614"/>
                  <a:ext cx="177800" cy="177800"/>
                </a:xfrm>
                <a:prstGeom prst="ellipse">
                  <a:avLst/>
                </a:pr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月 85">
                  <a:extLst>
                    <a:ext uri="{FF2B5EF4-FFF2-40B4-BE49-F238E27FC236}">
                      <a16:creationId xmlns:a16="http://schemas.microsoft.com/office/drawing/2014/main" id="{ED4427DB-3571-4196-8ED1-237075357CD1}"/>
                    </a:ext>
                  </a:extLst>
                </p:cNvPr>
                <p:cNvSpPr/>
                <p:nvPr/>
              </p:nvSpPr>
              <p:spPr>
                <a:xfrm rot="5400000">
                  <a:off x="4622443" y="1611912"/>
                  <a:ext cx="184864" cy="364340"/>
                </a:xfrm>
                <a:prstGeom prst="moon">
                  <a:avLst>
                    <a:gd name="adj" fmla="val 87500"/>
                  </a:avLst>
                </a:pr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月 86">
                  <a:extLst>
                    <a:ext uri="{FF2B5EF4-FFF2-40B4-BE49-F238E27FC236}">
                      <a16:creationId xmlns:a16="http://schemas.microsoft.com/office/drawing/2014/main" id="{42E6FCA3-FC04-4D30-B88C-381EB04E0EAA}"/>
                    </a:ext>
                  </a:extLst>
                </p:cNvPr>
                <p:cNvSpPr/>
                <p:nvPr/>
              </p:nvSpPr>
              <p:spPr>
                <a:xfrm rot="19800000">
                  <a:off x="4536004" y="1751544"/>
                  <a:ext cx="184864" cy="369728"/>
                </a:xfrm>
                <a:prstGeom prst="moon">
                  <a:avLst>
                    <a:gd name="adj" fmla="val 87500"/>
                  </a:avLst>
                </a:pr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月 87">
                  <a:extLst>
                    <a:ext uri="{FF2B5EF4-FFF2-40B4-BE49-F238E27FC236}">
                      <a16:creationId xmlns:a16="http://schemas.microsoft.com/office/drawing/2014/main" id="{B2873BF0-6420-43D2-AAC0-315A03589E3E}"/>
                    </a:ext>
                  </a:extLst>
                </p:cNvPr>
                <p:cNvSpPr/>
                <p:nvPr/>
              </p:nvSpPr>
              <p:spPr>
                <a:xfrm rot="12600000">
                  <a:off x="4696294" y="1752424"/>
                  <a:ext cx="184864" cy="369728"/>
                </a:xfrm>
                <a:prstGeom prst="moon">
                  <a:avLst>
                    <a:gd name="adj" fmla="val 87500"/>
                  </a:avLst>
                </a:pr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7" name="グループ化 76">
                <a:extLst>
                  <a:ext uri="{FF2B5EF4-FFF2-40B4-BE49-F238E27FC236}">
                    <a16:creationId xmlns:a16="http://schemas.microsoft.com/office/drawing/2014/main" id="{DE882763-8395-4C3A-A2C8-9C6004F8EC23}"/>
                  </a:ext>
                </a:extLst>
              </p:cNvPr>
              <p:cNvGrpSpPr/>
              <p:nvPr/>
            </p:nvGrpSpPr>
            <p:grpSpPr>
              <a:xfrm>
                <a:off x="4495633" y="2355850"/>
                <a:ext cx="667087" cy="670102"/>
                <a:chOff x="4495633" y="2336800"/>
                <a:chExt cx="667087" cy="708202"/>
              </a:xfrm>
            </p:grpSpPr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9ED69D83-5916-4A39-868B-325C39DC5A73}"/>
                    </a:ext>
                  </a:extLst>
                </p:cNvPr>
                <p:cNvSpPr/>
                <p:nvPr/>
              </p:nvSpPr>
              <p:spPr>
                <a:xfrm>
                  <a:off x="4495633" y="2336800"/>
                  <a:ext cx="667087" cy="306724"/>
                </a:xfrm>
                <a:custGeom>
                  <a:avLst/>
                  <a:gdLst>
                    <a:gd name="connsiteX0" fmla="*/ 333543 w 667087"/>
                    <a:gd name="connsiteY0" fmla="*/ 0 h 306724"/>
                    <a:gd name="connsiteX1" fmla="*/ 663256 w 667087"/>
                    <a:gd name="connsiteY1" fmla="*/ 268724 h 306724"/>
                    <a:gd name="connsiteX2" fmla="*/ 667087 w 667087"/>
                    <a:gd name="connsiteY2" fmla="*/ 306724 h 306724"/>
                    <a:gd name="connsiteX3" fmla="*/ 647852 w 667087"/>
                    <a:gd name="connsiteY3" fmla="*/ 289074 h 306724"/>
                    <a:gd name="connsiteX4" fmla="*/ 333543 w 667087"/>
                    <a:gd name="connsiteY4" fmla="*/ 190500 h 306724"/>
                    <a:gd name="connsiteX5" fmla="*/ 19234 w 667087"/>
                    <a:gd name="connsiteY5" fmla="*/ 289074 h 306724"/>
                    <a:gd name="connsiteX6" fmla="*/ 0 w 667087"/>
                    <a:gd name="connsiteY6" fmla="*/ 306724 h 306724"/>
                    <a:gd name="connsiteX7" fmla="*/ 3831 w 667087"/>
                    <a:gd name="connsiteY7" fmla="*/ 268724 h 306724"/>
                    <a:gd name="connsiteX8" fmla="*/ 333543 w 667087"/>
                    <a:gd name="connsiteY8" fmla="*/ 0 h 306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67087" h="306724">
                      <a:moveTo>
                        <a:pt x="333543" y="0"/>
                      </a:moveTo>
                      <a:cubicBezTo>
                        <a:pt x="496180" y="0"/>
                        <a:pt x="631874" y="115364"/>
                        <a:pt x="663256" y="268724"/>
                      </a:cubicBezTo>
                      <a:lnTo>
                        <a:pt x="667087" y="306724"/>
                      </a:lnTo>
                      <a:lnTo>
                        <a:pt x="647852" y="289074"/>
                      </a:lnTo>
                      <a:cubicBezTo>
                        <a:pt x="567414" y="228170"/>
                        <a:pt x="456289" y="190500"/>
                        <a:pt x="333543" y="190500"/>
                      </a:cubicBezTo>
                      <a:cubicBezTo>
                        <a:pt x="210798" y="190500"/>
                        <a:pt x="99673" y="228170"/>
                        <a:pt x="19234" y="289074"/>
                      </a:cubicBezTo>
                      <a:lnTo>
                        <a:pt x="0" y="306724"/>
                      </a:lnTo>
                      <a:lnTo>
                        <a:pt x="3831" y="268724"/>
                      </a:lnTo>
                      <a:cubicBezTo>
                        <a:pt x="35213" y="115364"/>
                        <a:pt x="170906" y="0"/>
                        <a:pt x="33354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57EC5A26-252B-46F1-BA8D-16AE61FA5B9B}"/>
                    </a:ext>
                  </a:extLst>
                </p:cNvPr>
                <p:cNvSpPr/>
                <p:nvPr/>
              </p:nvSpPr>
              <p:spPr>
                <a:xfrm rot="10800000">
                  <a:off x="4495633" y="2738278"/>
                  <a:ext cx="667087" cy="306724"/>
                </a:xfrm>
                <a:custGeom>
                  <a:avLst/>
                  <a:gdLst>
                    <a:gd name="connsiteX0" fmla="*/ 333543 w 667087"/>
                    <a:gd name="connsiteY0" fmla="*/ 0 h 306724"/>
                    <a:gd name="connsiteX1" fmla="*/ 663256 w 667087"/>
                    <a:gd name="connsiteY1" fmla="*/ 268724 h 306724"/>
                    <a:gd name="connsiteX2" fmla="*/ 667087 w 667087"/>
                    <a:gd name="connsiteY2" fmla="*/ 306724 h 306724"/>
                    <a:gd name="connsiteX3" fmla="*/ 647852 w 667087"/>
                    <a:gd name="connsiteY3" fmla="*/ 289074 h 306724"/>
                    <a:gd name="connsiteX4" fmla="*/ 333543 w 667087"/>
                    <a:gd name="connsiteY4" fmla="*/ 190500 h 306724"/>
                    <a:gd name="connsiteX5" fmla="*/ 19234 w 667087"/>
                    <a:gd name="connsiteY5" fmla="*/ 289074 h 306724"/>
                    <a:gd name="connsiteX6" fmla="*/ 0 w 667087"/>
                    <a:gd name="connsiteY6" fmla="*/ 306724 h 306724"/>
                    <a:gd name="connsiteX7" fmla="*/ 3831 w 667087"/>
                    <a:gd name="connsiteY7" fmla="*/ 268724 h 306724"/>
                    <a:gd name="connsiteX8" fmla="*/ 333543 w 667087"/>
                    <a:gd name="connsiteY8" fmla="*/ 0 h 306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67087" h="306724">
                      <a:moveTo>
                        <a:pt x="333543" y="0"/>
                      </a:moveTo>
                      <a:cubicBezTo>
                        <a:pt x="496180" y="0"/>
                        <a:pt x="631874" y="115364"/>
                        <a:pt x="663256" y="268724"/>
                      </a:cubicBezTo>
                      <a:lnTo>
                        <a:pt x="667087" y="306724"/>
                      </a:lnTo>
                      <a:lnTo>
                        <a:pt x="647852" y="289074"/>
                      </a:lnTo>
                      <a:cubicBezTo>
                        <a:pt x="567414" y="228170"/>
                        <a:pt x="456289" y="190500"/>
                        <a:pt x="333543" y="190500"/>
                      </a:cubicBezTo>
                      <a:cubicBezTo>
                        <a:pt x="210798" y="190500"/>
                        <a:pt x="99673" y="228170"/>
                        <a:pt x="19234" y="289074"/>
                      </a:cubicBezTo>
                      <a:lnTo>
                        <a:pt x="0" y="306724"/>
                      </a:lnTo>
                      <a:lnTo>
                        <a:pt x="3831" y="268724"/>
                      </a:lnTo>
                      <a:cubicBezTo>
                        <a:pt x="35213" y="115364"/>
                        <a:pt x="170906" y="0"/>
                        <a:pt x="33354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C438120A-97A2-4E27-AD4C-B79151703738}"/>
                  </a:ext>
                </a:extLst>
              </p:cNvPr>
              <p:cNvGrpSpPr/>
              <p:nvPr/>
            </p:nvGrpSpPr>
            <p:grpSpPr>
              <a:xfrm rot="5400000">
                <a:off x="4495632" y="2334269"/>
                <a:ext cx="667087" cy="708202"/>
                <a:chOff x="4495633" y="2336800"/>
                <a:chExt cx="667087" cy="708202"/>
              </a:xfrm>
            </p:grpSpPr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DDBDB88D-75F7-426F-A5D4-F68B56B29E38}"/>
                    </a:ext>
                  </a:extLst>
                </p:cNvPr>
                <p:cNvSpPr/>
                <p:nvPr/>
              </p:nvSpPr>
              <p:spPr>
                <a:xfrm>
                  <a:off x="4495633" y="2336800"/>
                  <a:ext cx="667087" cy="306724"/>
                </a:xfrm>
                <a:custGeom>
                  <a:avLst/>
                  <a:gdLst>
                    <a:gd name="connsiteX0" fmla="*/ 333543 w 667087"/>
                    <a:gd name="connsiteY0" fmla="*/ 0 h 306724"/>
                    <a:gd name="connsiteX1" fmla="*/ 663256 w 667087"/>
                    <a:gd name="connsiteY1" fmla="*/ 268724 h 306724"/>
                    <a:gd name="connsiteX2" fmla="*/ 667087 w 667087"/>
                    <a:gd name="connsiteY2" fmla="*/ 306724 h 306724"/>
                    <a:gd name="connsiteX3" fmla="*/ 647852 w 667087"/>
                    <a:gd name="connsiteY3" fmla="*/ 289074 h 306724"/>
                    <a:gd name="connsiteX4" fmla="*/ 333543 w 667087"/>
                    <a:gd name="connsiteY4" fmla="*/ 190500 h 306724"/>
                    <a:gd name="connsiteX5" fmla="*/ 19234 w 667087"/>
                    <a:gd name="connsiteY5" fmla="*/ 289074 h 306724"/>
                    <a:gd name="connsiteX6" fmla="*/ 0 w 667087"/>
                    <a:gd name="connsiteY6" fmla="*/ 306724 h 306724"/>
                    <a:gd name="connsiteX7" fmla="*/ 3831 w 667087"/>
                    <a:gd name="connsiteY7" fmla="*/ 268724 h 306724"/>
                    <a:gd name="connsiteX8" fmla="*/ 333543 w 667087"/>
                    <a:gd name="connsiteY8" fmla="*/ 0 h 306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67087" h="306724">
                      <a:moveTo>
                        <a:pt x="333543" y="0"/>
                      </a:moveTo>
                      <a:cubicBezTo>
                        <a:pt x="496180" y="0"/>
                        <a:pt x="631874" y="115364"/>
                        <a:pt x="663256" y="268724"/>
                      </a:cubicBezTo>
                      <a:lnTo>
                        <a:pt x="667087" y="306724"/>
                      </a:lnTo>
                      <a:lnTo>
                        <a:pt x="647852" y="289074"/>
                      </a:lnTo>
                      <a:cubicBezTo>
                        <a:pt x="567414" y="228170"/>
                        <a:pt x="456289" y="190500"/>
                        <a:pt x="333543" y="190500"/>
                      </a:cubicBezTo>
                      <a:cubicBezTo>
                        <a:pt x="210798" y="190500"/>
                        <a:pt x="99673" y="228170"/>
                        <a:pt x="19234" y="289074"/>
                      </a:cubicBezTo>
                      <a:lnTo>
                        <a:pt x="0" y="306724"/>
                      </a:lnTo>
                      <a:lnTo>
                        <a:pt x="3831" y="268724"/>
                      </a:lnTo>
                      <a:cubicBezTo>
                        <a:pt x="35213" y="115364"/>
                        <a:pt x="170906" y="0"/>
                        <a:pt x="33354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0220EC3A-4A4B-4A3A-89C5-8064E964EBD2}"/>
                    </a:ext>
                  </a:extLst>
                </p:cNvPr>
                <p:cNvSpPr/>
                <p:nvPr/>
              </p:nvSpPr>
              <p:spPr>
                <a:xfrm rot="10800000">
                  <a:off x="4495633" y="2738278"/>
                  <a:ext cx="667087" cy="306724"/>
                </a:xfrm>
                <a:custGeom>
                  <a:avLst/>
                  <a:gdLst>
                    <a:gd name="connsiteX0" fmla="*/ 333543 w 667087"/>
                    <a:gd name="connsiteY0" fmla="*/ 0 h 306724"/>
                    <a:gd name="connsiteX1" fmla="*/ 663256 w 667087"/>
                    <a:gd name="connsiteY1" fmla="*/ 268724 h 306724"/>
                    <a:gd name="connsiteX2" fmla="*/ 667087 w 667087"/>
                    <a:gd name="connsiteY2" fmla="*/ 306724 h 306724"/>
                    <a:gd name="connsiteX3" fmla="*/ 647852 w 667087"/>
                    <a:gd name="connsiteY3" fmla="*/ 289074 h 306724"/>
                    <a:gd name="connsiteX4" fmla="*/ 333543 w 667087"/>
                    <a:gd name="connsiteY4" fmla="*/ 190500 h 306724"/>
                    <a:gd name="connsiteX5" fmla="*/ 19234 w 667087"/>
                    <a:gd name="connsiteY5" fmla="*/ 289074 h 306724"/>
                    <a:gd name="connsiteX6" fmla="*/ 0 w 667087"/>
                    <a:gd name="connsiteY6" fmla="*/ 306724 h 306724"/>
                    <a:gd name="connsiteX7" fmla="*/ 3831 w 667087"/>
                    <a:gd name="connsiteY7" fmla="*/ 268724 h 306724"/>
                    <a:gd name="connsiteX8" fmla="*/ 333543 w 667087"/>
                    <a:gd name="connsiteY8" fmla="*/ 0 h 306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67087" h="306724">
                      <a:moveTo>
                        <a:pt x="333543" y="0"/>
                      </a:moveTo>
                      <a:cubicBezTo>
                        <a:pt x="496180" y="0"/>
                        <a:pt x="631874" y="115364"/>
                        <a:pt x="663256" y="268724"/>
                      </a:cubicBezTo>
                      <a:lnTo>
                        <a:pt x="667087" y="306724"/>
                      </a:lnTo>
                      <a:lnTo>
                        <a:pt x="647852" y="289074"/>
                      </a:lnTo>
                      <a:cubicBezTo>
                        <a:pt x="567414" y="228170"/>
                        <a:pt x="456289" y="190500"/>
                        <a:pt x="333543" y="190500"/>
                      </a:cubicBezTo>
                      <a:cubicBezTo>
                        <a:pt x="210798" y="190500"/>
                        <a:pt x="99673" y="228170"/>
                        <a:pt x="19234" y="289074"/>
                      </a:cubicBezTo>
                      <a:lnTo>
                        <a:pt x="0" y="306724"/>
                      </a:lnTo>
                      <a:lnTo>
                        <a:pt x="3831" y="268724"/>
                      </a:lnTo>
                      <a:cubicBezTo>
                        <a:pt x="35213" y="115364"/>
                        <a:pt x="170906" y="0"/>
                        <a:pt x="33354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669310E4-BCAE-4D88-8012-E112B70B071B}"/>
                  </a:ext>
                </a:extLst>
              </p:cNvPr>
              <p:cNvSpPr/>
              <p:nvPr/>
            </p:nvSpPr>
            <p:spPr>
              <a:xfrm rot="9000000">
                <a:off x="4575233" y="2689736"/>
                <a:ext cx="700205" cy="330583"/>
              </a:xfrm>
              <a:custGeom>
                <a:avLst/>
                <a:gdLst>
                  <a:gd name="connsiteX0" fmla="*/ 333543 w 667087"/>
                  <a:gd name="connsiteY0" fmla="*/ 0 h 306724"/>
                  <a:gd name="connsiteX1" fmla="*/ 663256 w 667087"/>
                  <a:gd name="connsiteY1" fmla="*/ 268724 h 306724"/>
                  <a:gd name="connsiteX2" fmla="*/ 667087 w 667087"/>
                  <a:gd name="connsiteY2" fmla="*/ 306724 h 306724"/>
                  <a:gd name="connsiteX3" fmla="*/ 647852 w 667087"/>
                  <a:gd name="connsiteY3" fmla="*/ 289074 h 306724"/>
                  <a:gd name="connsiteX4" fmla="*/ 333543 w 667087"/>
                  <a:gd name="connsiteY4" fmla="*/ 190500 h 306724"/>
                  <a:gd name="connsiteX5" fmla="*/ 19234 w 667087"/>
                  <a:gd name="connsiteY5" fmla="*/ 289074 h 306724"/>
                  <a:gd name="connsiteX6" fmla="*/ 0 w 667087"/>
                  <a:gd name="connsiteY6" fmla="*/ 306724 h 306724"/>
                  <a:gd name="connsiteX7" fmla="*/ 3831 w 667087"/>
                  <a:gd name="connsiteY7" fmla="*/ 268724 h 306724"/>
                  <a:gd name="connsiteX8" fmla="*/ 333543 w 667087"/>
                  <a:gd name="connsiteY8" fmla="*/ 0 h 306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7087" h="306724">
                    <a:moveTo>
                      <a:pt x="333543" y="0"/>
                    </a:moveTo>
                    <a:cubicBezTo>
                      <a:pt x="496180" y="0"/>
                      <a:pt x="631874" y="115364"/>
                      <a:pt x="663256" y="268724"/>
                    </a:cubicBezTo>
                    <a:lnTo>
                      <a:pt x="667087" y="306724"/>
                    </a:lnTo>
                    <a:lnTo>
                      <a:pt x="647852" y="289074"/>
                    </a:lnTo>
                    <a:cubicBezTo>
                      <a:pt x="567414" y="228170"/>
                      <a:pt x="456289" y="190500"/>
                      <a:pt x="333543" y="190500"/>
                    </a:cubicBezTo>
                    <a:cubicBezTo>
                      <a:pt x="210798" y="190500"/>
                      <a:pt x="99673" y="228170"/>
                      <a:pt x="19234" y="289074"/>
                    </a:cubicBezTo>
                    <a:lnTo>
                      <a:pt x="0" y="306724"/>
                    </a:lnTo>
                    <a:lnTo>
                      <a:pt x="3831" y="268724"/>
                    </a:lnTo>
                    <a:cubicBezTo>
                      <a:pt x="35213" y="115364"/>
                      <a:pt x="170906" y="0"/>
                      <a:pt x="333543" y="0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FF99CC"/>
                  </a:gs>
                  <a:gs pos="20000">
                    <a:srgbClr val="FF0066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3EA63CD4-907A-4041-B722-9553E64D9B80}"/>
                  </a:ext>
                </a:extLst>
              </p:cNvPr>
              <p:cNvSpPr/>
              <p:nvPr/>
            </p:nvSpPr>
            <p:spPr>
              <a:xfrm rot="19800000">
                <a:off x="4377749" y="2352435"/>
                <a:ext cx="702882" cy="330583"/>
              </a:xfrm>
              <a:custGeom>
                <a:avLst/>
                <a:gdLst>
                  <a:gd name="connsiteX0" fmla="*/ 333543 w 667087"/>
                  <a:gd name="connsiteY0" fmla="*/ 0 h 306724"/>
                  <a:gd name="connsiteX1" fmla="*/ 663256 w 667087"/>
                  <a:gd name="connsiteY1" fmla="*/ 268724 h 306724"/>
                  <a:gd name="connsiteX2" fmla="*/ 667087 w 667087"/>
                  <a:gd name="connsiteY2" fmla="*/ 306724 h 306724"/>
                  <a:gd name="connsiteX3" fmla="*/ 647852 w 667087"/>
                  <a:gd name="connsiteY3" fmla="*/ 289074 h 306724"/>
                  <a:gd name="connsiteX4" fmla="*/ 333543 w 667087"/>
                  <a:gd name="connsiteY4" fmla="*/ 190500 h 306724"/>
                  <a:gd name="connsiteX5" fmla="*/ 19234 w 667087"/>
                  <a:gd name="connsiteY5" fmla="*/ 289074 h 306724"/>
                  <a:gd name="connsiteX6" fmla="*/ 0 w 667087"/>
                  <a:gd name="connsiteY6" fmla="*/ 306724 h 306724"/>
                  <a:gd name="connsiteX7" fmla="*/ 3831 w 667087"/>
                  <a:gd name="connsiteY7" fmla="*/ 268724 h 306724"/>
                  <a:gd name="connsiteX8" fmla="*/ 333543 w 667087"/>
                  <a:gd name="connsiteY8" fmla="*/ 0 h 306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7087" h="306724">
                    <a:moveTo>
                      <a:pt x="333543" y="0"/>
                    </a:moveTo>
                    <a:cubicBezTo>
                      <a:pt x="496180" y="0"/>
                      <a:pt x="631874" y="115364"/>
                      <a:pt x="663256" y="268724"/>
                    </a:cubicBezTo>
                    <a:lnTo>
                      <a:pt x="667087" y="306724"/>
                    </a:lnTo>
                    <a:lnTo>
                      <a:pt x="647852" y="289074"/>
                    </a:lnTo>
                    <a:cubicBezTo>
                      <a:pt x="567414" y="228170"/>
                      <a:pt x="456289" y="190500"/>
                      <a:pt x="333543" y="190500"/>
                    </a:cubicBezTo>
                    <a:cubicBezTo>
                      <a:pt x="210798" y="190500"/>
                      <a:pt x="99673" y="228170"/>
                      <a:pt x="19234" y="289074"/>
                    </a:cubicBezTo>
                    <a:lnTo>
                      <a:pt x="0" y="306724"/>
                    </a:lnTo>
                    <a:lnTo>
                      <a:pt x="3831" y="268724"/>
                    </a:lnTo>
                    <a:cubicBezTo>
                      <a:pt x="35213" y="115364"/>
                      <a:pt x="170906" y="0"/>
                      <a:pt x="333543" y="0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FF99CC"/>
                  </a:gs>
                  <a:gs pos="20000">
                    <a:srgbClr val="FF0066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46DE9D9E-1610-4C81-9835-28B7D5276D3B}"/>
                </a:ext>
              </a:extLst>
            </p:cNvPr>
            <p:cNvGrpSpPr/>
            <p:nvPr/>
          </p:nvGrpSpPr>
          <p:grpSpPr>
            <a:xfrm>
              <a:off x="3164287" y="3207743"/>
              <a:ext cx="1131805" cy="1162694"/>
              <a:chOff x="1006772" y="2101289"/>
              <a:chExt cx="2230075" cy="2290939"/>
            </a:xfrm>
          </p:grpSpPr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C9415AE2-965C-492B-BBE6-22067091B17A}"/>
                  </a:ext>
                </a:extLst>
              </p:cNvPr>
              <p:cNvSpPr/>
              <p:nvPr/>
            </p:nvSpPr>
            <p:spPr>
              <a:xfrm>
                <a:off x="1011230" y="2101289"/>
                <a:ext cx="2225617" cy="2251496"/>
              </a:xfrm>
              <a:custGeom>
                <a:avLst/>
                <a:gdLst>
                  <a:gd name="connsiteX0" fmla="*/ 1112809 w 2225617"/>
                  <a:gd name="connsiteY0" fmla="*/ 0 h 2251496"/>
                  <a:gd name="connsiteX1" fmla="*/ 1667180 w 2225617"/>
                  <a:gd name="connsiteY1" fmla="*/ 294756 h 2251496"/>
                  <a:gd name="connsiteX2" fmla="*/ 1712337 w 2225617"/>
                  <a:gd name="connsiteY2" fmla="*/ 377952 h 2251496"/>
                  <a:gd name="connsiteX3" fmla="*/ 1817298 w 2225617"/>
                  <a:gd name="connsiteY3" fmla="*/ 410534 h 2251496"/>
                  <a:gd name="connsiteX4" fmla="*/ 2225617 w 2225617"/>
                  <a:gd name="connsiteY4" fmla="*/ 1026544 h 2251496"/>
                  <a:gd name="connsiteX5" fmla="*/ 2111440 w 2225617"/>
                  <a:gd name="connsiteY5" fmla="*/ 1400336 h 2251496"/>
                  <a:gd name="connsiteX6" fmla="*/ 2053913 w 2225617"/>
                  <a:gd name="connsiteY6" fmla="*/ 1470059 h 2251496"/>
                  <a:gd name="connsiteX7" fmla="*/ 2059221 w 2225617"/>
                  <a:gd name="connsiteY7" fmla="*/ 1497800 h 2251496"/>
                  <a:gd name="connsiteX8" fmla="*/ 2064592 w 2225617"/>
                  <a:gd name="connsiteY8" fmla="*/ 1582948 h 2251496"/>
                  <a:gd name="connsiteX9" fmla="*/ 1396044 w 2225617"/>
                  <a:gd name="connsiteY9" fmla="*/ 2251496 h 2251496"/>
                  <a:gd name="connsiteX10" fmla="*/ 1166175 w 2225617"/>
                  <a:gd name="connsiteY10" fmla="*/ 2210929 h 2251496"/>
                  <a:gd name="connsiteX11" fmla="*/ 1093142 w 2225617"/>
                  <a:gd name="connsiteY11" fmla="*/ 2176858 h 2251496"/>
                  <a:gd name="connsiteX12" fmla="*/ 1052424 w 2225617"/>
                  <a:gd name="connsiteY12" fmla="*/ 2198958 h 2251496"/>
                  <a:gd name="connsiteX13" fmla="*/ 792195 w 2225617"/>
                  <a:gd name="connsiteY13" fmla="*/ 2251496 h 2251496"/>
                  <a:gd name="connsiteX14" fmla="*/ 123647 w 2225617"/>
                  <a:gd name="connsiteY14" fmla="*/ 1582948 h 2251496"/>
                  <a:gd name="connsiteX15" fmla="*/ 137230 w 2225617"/>
                  <a:gd name="connsiteY15" fmla="*/ 1448212 h 2251496"/>
                  <a:gd name="connsiteX16" fmla="*/ 141726 w 2225617"/>
                  <a:gd name="connsiteY16" fmla="*/ 1433725 h 2251496"/>
                  <a:gd name="connsiteX17" fmla="*/ 114177 w 2225617"/>
                  <a:gd name="connsiteY17" fmla="*/ 1400336 h 2251496"/>
                  <a:gd name="connsiteX18" fmla="*/ 0 w 2225617"/>
                  <a:gd name="connsiteY18" fmla="*/ 1026544 h 2251496"/>
                  <a:gd name="connsiteX19" fmla="*/ 408319 w 2225617"/>
                  <a:gd name="connsiteY19" fmla="*/ 410534 h 2251496"/>
                  <a:gd name="connsiteX20" fmla="*/ 513282 w 2225617"/>
                  <a:gd name="connsiteY20" fmla="*/ 377951 h 2251496"/>
                  <a:gd name="connsiteX21" fmla="*/ 558438 w 2225617"/>
                  <a:gd name="connsiteY21" fmla="*/ 294756 h 2251496"/>
                  <a:gd name="connsiteX22" fmla="*/ 1112809 w 2225617"/>
                  <a:gd name="connsiteY22" fmla="*/ 0 h 2251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225617" h="2251496">
                    <a:moveTo>
                      <a:pt x="1112809" y="0"/>
                    </a:moveTo>
                    <a:cubicBezTo>
                      <a:pt x="1343577" y="0"/>
                      <a:pt x="1547037" y="116921"/>
                      <a:pt x="1667180" y="294756"/>
                    </a:cubicBezTo>
                    <a:lnTo>
                      <a:pt x="1712337" y="377952"/>
                    </a:lnTo>
                    <a:lnTo>
                      <a:pt x="1817298" y="410534"/>
                    </a:lnTo>
                    <a:cubicBezTo>
                      <a:pt x="2057250" y="512025"/>
                      <a:pt x="2225617" y="749622"/>
                      <a:pt x="2225617" y="1026544"/>
                    </a:cubicBezTo>
                    <a:cubicBezTo>
                      <a:pt x="2225617" y="1165005"/>
                      <a:pt x="2183525" y="1293635"/>
                      <a:pt x="2111440" y="1400336"/>
                    </a:cubicBezTo>
                    <a:lnTo>
                      <a:pt x="2053913" y="1470059"/>
                    </a:lnTo>
                    <a:lnTo>
                      <a:pt x="2059221" y="1497800"/>
                    </a:lnTo>
                    <a:cubicBezTo>
                      <a:pt x="2062765" y="1525683"/>
                      <a:pt x="2064592" y="1554102"/>
                      <a:pt x="2064592" y="1582948"/>
                    </a:cubicBezTo>
                    <a:cubicBezTo>
                      <a:pt x="2064592" y="1952177"/>
                      <a:pt x="1765273" y="2251496"/>
                      <a:pt x="1396044" y="2251496"/>
                    </a:cubicBezTo>
                    <a:cubicBezTo>
                      <a:pt x="1315275" y="2251496"/>
                      <a:pt x="1237852" y="2237173"/>
                      <a:pt x="1166175" y="2210929"/>
                    </a:cubicBezTo>
                    <a:lnTo>
                      <a:pt x="1093142" y="2176858"/>
                    </a:lnTo>
                    <a:lnTo>
                      <a:pt x="1052424" y="2198958"/>
                    </a:lnTo>
                    <a:cubicBezTo>
                      <a:pt x="972440" y="2232789"/>
                      <a:pt x="884502" y="2251496"/>
                      <a:pt x="792195" y="2251496"/>
                    </a:cubicBezTo>
                    <a:cubicBezTo>
                      <a:pt x="422966" y="2251496"/>
                      <a:pt x="123647" y="1952177"/>
                      <a:pt x="123647" y="1582948"/>
                    </a:cubicBezTo>
                    <a:cubicBezTo>
                      <a:pt x="123647" y="1536794"/>
                      <a:pt x="128324" y="1491733"/>
                      <a:pt x="137230" y="1448212"/>
                    </a:cubicBezTo>
                    <a:lnTo>
                      <a:pt x="141726" y="1433725"/>
                    </a:lnTo>
                    <a:lnTo>
                      <a:pt x="114177" y="1400336"/>
                    </a:lnTo>
                    <a:cubicBezTo>
                      <a:pt x="42092" y="1293635"/>
                      <a:pt x="0" y="1165005"/>
                      <a:pt x="0" y="1026544"/>
                    </a:cubicBezTo>
                    <a:cubicBezTo>
                      <a:pt x="0" y="749622"/>
                      <a:pt x="168367" y="512025"/>
                      <a:pt x="408319" y="410534"/>
                    </a:cubicBezTo>
                    <a:lnTo>
                      <a:pt x="513282" y="377951"/>
                    </a:lnTo>
                    <a:lnTo>
                      <a:pt x="558438" y="294756"/>
                    </a:lnTo>
                    <a:cubicBezTo>
                      <a:pt x="678581" y="116921"/>
                      <a:pt x="882041" y="0"/>
                      <a:pt x="1112809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CCA63F9B-9EAC-4AC0-903F-DC888F0D4D57}"/>
                  </a:ext>
                </a:extLst>
              </p:cNvPr>
              <p:cNvSpPr/>
              <p:nvPr/>
            </p:nvSpPr>
            <p:spPr>
              <a:xfrm>
                <a:off x="1006772" y="2303386"/>
                <a:ext cx="2148268" cy="2088842"/>
              </a:xfrm>
              <a:custGeom>
                <a:avLst/>
                <a:gdLst>
                  <a:gd name="connsiteX0" fmla="*/ 1432162 w 2102003"/>
                  <a:gd name="connsiteY0" fmla="*/ 166 h 2043859"/>
                  <a:gd name="connsiteX1" fmla="*/ 1758875 w 2102003"/>
                  <a:gd name="connsiteY1" fmla="*/ 108353 h 2043859"/>
                  <a:gd name="connsiteX2" fmla="*/ 1900914 w 2102003"/>
                  <a:gd name="connsiteY2" fmla="*/ 736082 h 2043859"/>
                  <a:gd name="connsiteX3" fmla="*/ 1898367 w 2102003"/>
                  <a:gd name="connsiteY3" fmla="*/ 740111 h 2043859"/>
                  <a:gd name="connsiteX4" fmla="*/ 1906748 w 2102003"/>
                  <a:gd name="connsiteY4" fmla="*/ 745412 h 2043859"/>
                  <a:gd name="connsiteX5" fmla="*/ 1993650 w 2102003"/>
                  <a:gd name="connsiteY5" fmla="*/ 1460315 h 2043859"/>
                  <a:gd name="connsiteX6" fmla="*/ 1556522 w 2102003"/>
                  <a:gd name="connsiteY6" fmla="*/ 1654309 h 2043859"/>
                  <a:gd name="connsiteX7" fmla="*/ 1548318 w 2102003"/>
                  <a:gd name="connsiteY7" fmla="*/ 1652925 h 2043859"/>
                  <a:gd name="connsiteX8" fmla="*/ 1545794 w 2102003"/>
                  <a:gd name="connsiteY8" fmla="*/ 1667881 h 2043859"/>
                  <a:gd name="connsiteX9" fmla="*/ 1455076 w 2102003"/>
                  <a:gd name="connsiteY9" fmla="*/ 1848605 h 2043859"/>
                  <a:gd name="connsiteX10" fmla="*/ 740173 w 2102003"/>
                  <a:gd name="connsiteY10" fmla="*/ 1935505 h 2043859"/>
                  <a:gd name="connsiteX11" fmla="*/ 569650 w 2102003"/>
                  <a:gd name="connsiteY11" fmla="*/ 1691477 h 2043859"/>
                  <a:gd name="connsiteX12" fmla="*/ 552560 w 2102003"/>
                  <a:gd name="connsiteY12" fmla="*/ 1613780 h 2043859"/>
                  <a:gd name="connsiteX13" fmla="*/ 473030 w 2102003"/>
                  <a:gd name="connsiteY13" fmla="*/ 1615801 h 2043859"/>
                  <a:gd name="connsiteX14" fmla="*/ 195256 w 2102003"/>
                  <a:gd name="connsiteY14" fmla="*/ 1508707 h 2043859"/>
                  <a:gd name="connsiteX15" fmla="*/ 108353 w 2102003"/>
                  <a:gd name="connsiteY15" fmla="*/ 793804 h 2043859"/>
                  <a:gd name="connsiteX16" fmla="*/ 262081 w 2102003"/>
                  <a:gd name="connsiteY16" fmla="*/ 662431 h 2043859"/>
                  <a:gd name="connsiteX17" fmla="*/ 299997 w 2102003"/>
                  <a:gd name="connsiteY17" fmla="*/ 645994 h 2043859"/>
                  <a:gd name="connsiteX18" fmla="*/ 285428 w 2102003"/>
                  <a:gd name="connsiteY18" fmla="*/ 579758 h 2043859"/>
                  <a:gd name="connsiteX19" fmla="*/ 390038 w 2102003"/>
                  <a:gd name="connsiteY19" fmla="*/ 204308 h 2043859"/>
                  <a:gd name="connsiteX20" fmla="*/ 1104941 w 2102003"/>
                  <a:gd name="connsiteY20" fmla="*/ 117408 h 2043859"/>
                  <a:gd name="connsiteX21" fmla="*/ 1112098 w 2102003"/>
                  <a:gd name="connsiteY21" fmla="*/ 124277 h 2043859"/>
                  <a:gd name="connsiteX22" fmla="*/ 1115399 w 2102003"/>
                  <a:gd name="connsiteY22" fmla="*/ 120838 h 2043859"/>
                  <a:gd name="connsiteX23" fmla="*/ 1432162 w 2102003"/>
                  <a:gd name="connsiteY23" fmla="*/ 166 h 2043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102003" h="2043859">
                    <a:moveTo>
                      <a:pt x="1432162" y="166"/>
                    </a:moveTo>
                    <a:cubicBezTo>
                      <a:pt x="1546255" y="-2748"/>
                      <a:pt x="1662007" y="32483"/>
                      <a:pt x="1758875" y="108353"/>
                    </a:cubicBezTo>
                    <a:cubicBezTo>
                      <a:pt x="1952611" y="260094"/>
                      <a:pt x="2006617" y="524118"/>
                      <a:pt x="1900914" y="736082"/>
                    </a:cubicBezTo>
                    <a:lnTo>
                      <a:pt x="1898367" y="740111"/>
                    </a:lnTo>
                    <a:lnTo>
                      <a:pt x="1906748" y="745412"/>
                    </a:lnTo>
                    <a:cubicBezTo>
                      <a:pt x="2128160" y="918830"/>
                      <a:pt x="2167068" y="1238904"/>
                      <a:pt x="1993650" y="1460315"/>
                    </a:cubicBezTo>
                    <a:cubicBezTo>
                      <a:pt x="1885264" y="1598697"/>
                      <a:pt x="1719591" y="1665789"/>
                      <a:pt x="1556522" y="1654309"/>
                    </a:cubicBezTo>
                    <a:lnTo>
                      <a:pt x="1548318" y="1652925"/>
                    </a:lnTo>
                    <a:lnTo>
                      <a:pt x="1545794" y="1667881"/>
                    </a:lnTo>
                    <a:cubicBezTo>
                      <a:pt x="1528515" y="1731733"/>
                      <a:pt x="1498430" y="1793253"/>
                      <a:pt x="1455076" y="1848605"/>
                    </a:cubicBezTo>
                    <a:cubicBezTo>
                      <a:pt x="1281659" y="2070017"/>
                      <a:pt x="961585" y="2108924"/>
                      <a:pt x="740173" y="1935505"/>
                    </a:cubicBezTo>
                    <a:cubicBezTo>
                      <a:pt x="657143" y="1870474"/>
                      <a:pt x="599778" y="1784819"/>
                      <a:pt x="569650" y="1691477"/>
                    </a:cubicBezTo>
                    <a:lnTo>
                      <a:pt x="552560" y="1613780"/>
                    </a:lnTo>
                    <a:lnTo>
                      <a:pt x="473030" y="1615801"/>
                    </a:lnTo>
                    <a:cubicBezTo>
                      <a:pt x="375189" y="1608913"/>
                      <a:pt x="278286" y="1573739"/>
                      <a:pt x="195256" y="1508707"/>
                    </a:cubicBezTo>
                    <a:cubicBezTo>
                      <a:pt x="-26157" y="1335289"/>
                      <a:pt x="-65064" y="1015215"/>
                      <a:pt x="108353" y="793804"/>
                    </a:cubicBezTo>
                    <a:cubicBezTo>
                      <a:pt x="151708" y="738451"/>
                      <a:pt x="204228" y="694504"/>
                      <a:pt x="262081" y="662431"/>
                    </a:cubicBezTo>
                    <a:lnTo>
                      <a:pt x="299997" y="645994"/>
                    </a:lnTo>
                    <a:lnTo>
                      <a:pt x="285428" y="579758"/>
                    </a:lnTo>
                    <a:cubicBezTo>
                      <a:pt x="269701" y="450385"/>
                      <a:pt x="303329" y="315015"/>
                      <a:pt x="390038" y="204308"/>
                    </a:cubicBezTo>
                    <a:cubicBezTo>
                      <a:pt x="563455" y="-17103"/>
                      <a:pt x="883529" y="-56010"/>
                      <a:pt x="1104941" y="117408"/>
                    </a:cubicBezTo>
                    <a:lnTo>
                      <a:pt x="1112098" y="124277"/>
                    </a:lnTo>
                    <a:lnTo>
                      <a:pt x="1115399" y="120838"/>
                    </a:lnTo>
                    <a:cubicBezTo>
                      <a:pt x="1205633" y="44135"/>
                      <a:pt x="1318068" y="3079"/>
                      <a:pt x="1432162" y="166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DA4DBF8D-1076-433B-BBB3-243F888F3612}"/>
                  </a:ext>
                </a:extLst>
              </p:cNvPr>
              <p:cNvSpPr/>
              <p:nvPr/>
            </p:nvSpPr>
            <p:spPr>
              <a:xfrm>
                <a:off x="1164353" y="2256193"/>
                <a:ext cx="1919370" cy="1941688"/>
              </a:xfrm>
              <a:custGeom>
                <a:avLst/>
                <a:gdLst>
                  <a:gd name="connsiteX0" fmla="*/ 1112809 w 2225617"/>
                  <a:gd name="connsiteY0" fmla="*/ 0 h 2251496"/>
                  <a:gd name="connsiteX1" fmla="*/ 1667180 w 2225617"/>
                  <a:gd name="connsiteY1" fmla="*/ 294756 h 2251496"/>
                  <a:gd name="connsiteX2" fmla="*/ 1712337 w 2225617"/>
                  <a:gd name="connsiteY2" fmla="*/ 377952 h 2251496"/>
                  <a:gd name="connsiteX3" fmla="*/ 1817298 w 2225617"/>
                  <a:gd name="connsiteY3" fmla="*/ 410534 h 2251496"/>
                  <a:gd name="connsiteX4" fmla="*/ 2225617 w 2225617"/>
                  <a:gd name="connsiteY4" fmla="*/ 1026544 h 2251496"/>
                  <a:gd name="connsiteX5" fmla="*/ 2111440 w 2225617"/>
                  <a:gd name="connsiteY5" fmla="*/ 1400336 h 2251496"/>
                  <a:gd name="connsiteX6" fmla="*/ 2053913 w 2225617"/>
                  <a:gd name="connsiteY6" fmla="*/ 1470059 h 2251496"/>
                  <a:gd name="connsiteX7" fmla="*/ 2059221 w 2225617"/>
                  <a:gd name="connsiteY7" fmla="*/ 1497800 h 2251496"/>
                  <a:gd name="connsiteX8" fmla="*/ 2064592 w 2225617"/>
                  <a:gd name="connsiteY8" fmla="*/ 1582948 h 2251496"/>
                  <a:gd name="connsiteX9" fmla="*/ 1396044 w 2225617"/>
                  <a:gd name="connsiteY9" fmla="*/ 2251496 h 2251496"/>
                  <a:gd name="connsiteX10" fmla="*/ 1166175 w 2225617"/>
                  <a:gd name="connsiteY10" fmla="*/ 2210929 h 2251496"/>
                  <a:gd name="connsiteX11" fmla="*/ 1093142 w 2225617"/>
                  <a:gd name="connsiteY11" fmla="*/ 2176858 h 2251496"/>
                  <a:gd name="connsiteX12" fmla="*/ 1052424 w 2225617"/>
                  <a:gd name="connsiteY12" fmla="*/ 2198958 h 2251496"/>
                  <a:gd name="connsiteX13" fmla="*/ 792195 w 2225617"/>
                  <a:gd name="connsiteY13" fmla="*/ 2251496 h 2251496"/>
                  <a:gd name="connsiteX14" fmla="*/ 123647 w 2225617"/>
                  <a:gd name="connsiteY14" fmla="*/ 1582948 h 2251496"/>
                  <a:gd name="connsiteX15" fmla="*/ 137230 w 2225617"/>
                  <a:gd name="connsiteY15" fmla="*/ 1448212 h 2251496"/>
                  <a:gd name="connsiteX16" fmla="*/ 141726 w 2225617"/>
                  <a:gd name="connsiteY16" fmla="*/ 1433725 h 2251496"/>
                  <a:gd name="connsiteX17" fmla="*/ 114177 w 2225617"/>
                  <a:gd name="connsiteY17" fmla="*/ 1400336 h 2251496"/>
                  <a:gd name="connsiteX18" fmla="*/ 0 w 2225617"/>
                  <a:gd name="connsiteY18" fmla="*/ 1026544 h 2251496"/>
                  <a:gd name="connsiteX19" fmla="*/ 408319 w 2225617"/>
                  <a:gd name="connsiteY19" fmla="*/ 410534 h 2251496"/>
                  <a:gd name="connsiteX20" fmla="*/ 513282 w 2225617"/>
                  <a:gd name="connsiteY20" fmla="*/ 377951 h 2251496"/>
                  <a:gd name="connsiteX21" fmla="*/ 558438 w 2225617"/>
                  <a:gd name="connsiteY21" fmla="*/ 294756 h 2251496"/>
                  <a:gd name="connsiteX22" fmla="*/ 1112809 w 2225617"/>
                  <a:gd name="connsiteY22" fmla="*/ 0 h 2251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225617" h="2251496">
                    <a:moveTo>
                      <a:pt x="1112809" y="0"/>
                    </a:moveTo>
                    <a:cubicBezTo>
                      <a:pt x="1343577" y="0"/>
                      <a:pt x="1547037" y="116921"/>
                      <a:pt x="1667180" y="294756"/>
                    </a:cubicBezTo>
                    <a:lnTo>
                      <a:pt x="1712337" y="377952"/>
                    </a:lnTo>
                    <a:lnTo>
                      <a:pt x="1817298" y="410534"/>
                    </a:lnTo>
                    <a:cubicBezTo>
                      <a:pt x="2057250" y="512025"/>
                      <a:pt x="2225617" y="749622"/>
                      <a:pt x="2225617" y="1026544"/>
                    </a:cubicBezTo>
                    <a:cubicBezTo>
                      <a:pt x="2225617" y="1165005"/>
                      <a:pt x="2183525" y="1293635"/>
                      <a:pt x="2111440" y="1400336"/>
                    </a:cubicBezTo>
                    <a:lnTo>
                      <a:pt x="2053913" y="1470059"/>
                    </a:lnTo>
                    <a:lnTo>
                      <a:pt x="2059221" y="1497800"/>
                    </a:lnTo>
                    <a:cubicBezTo>
                      <a:pt x="2062765" y="1525683"/>
                      <a:pt x="2064592" y="1554102"/>
                      <a:pt x="2064592" y="1582948"/>
                    </a:cubicBezTo>
                    <a:cubicBezTo>
                      <a:pt x="2064592" y="1952177"/>
                      <a:pt x="1765273" y="2251496"/>
                      <a:pt x="1396044" y="2251496"/>
                    </a:cubicBezTo>
                    <a:cubicBezTo>
                      <a:pt x="1315275" y="2251496"/>
                      <a:pt x="1237852" y="2237173"/>
                      <a:pt x="1166175" y="2210929"/>
                    </a:cubicBezTo>
                    <a:lnTo>
                      <a:pt x="1093142" y="2176858"/>
                    </a:lnTo>
                    <a:lnTo>
                      <a:pt x="1052424" y="2198958"/>
                    </a:lnTo>
                    <a:cubicBezTo>
                      <a:pt x="972440" y="2232789"/>
                      <a:pt x="884502" y="2251496"/>
                      <a:pt x="792195" y="2251496"/>
                    </a:cubicBezTo>
                    <a:cubicBezTo>
                      <a:pt x="422966" y="2251496"/>
                      <a:pt x="123647" y="1952177"/>
                      <a:pt x="123647" y="1582948"/>
                    </a:cubicBezTo>
                    <a:cubicBezTo>
                      <a:pt x="123647" y="1536794"/>
                      <a:pt x="128324" y="1491733"/>
                      <a:pt x="137230" y="1448212"/>
                    </a:cubicBezTo>
                    <a:lnTo>
                      <a:pt x="141726" y="1433725"/>
                    </a:lnTo>
                    <a:lnTo>
                      <a:pt x="114177" y="1400336"/>
                    </a:lnTo>
                    <a:cubicBezTo>
                      <a:pt x="42092" y="1293635"/>
                      <a:pt x="0" y="1165005"/>
                      <a:pt x="0" y="1026544"/>
                    </a:cubicBezTo>
                    <a:cubicBezTo>
                      <a:pt x="0" y="749622"/>
                      <a:pt x="168367" y="512025"/>
                      <a:pt x="408319" y="410534"/>
                    </a:cubicBezTo>
                    <a:lnTo>
                      <a:pt x="513282" y="377951"/>
                    </a:lnTo>
                    <a:lnTo>
                      <a:pt x="558438" y="294756"/>
                    </a:lnTo>
                    <a:cubicBezTo>
                      <a:pt x="678581" y="116921"/>
                      <a:pt x="882041" y="0"/>
                      <a:pt x="1112809" y="0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FF99CC"/>
                  </a:gs>
                  <a:gs pos="20000">
                    <a:srgbClr val="FF0066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星: 16 pt 56">
                <a:extLst>
                  <a:ext uri="{FF2B5EF4-FFF2-40B4-BE49-F238E27FC236}">
                    <a16:creationId xmlns:a16="http://schemas.microsoft.com/office/drawing/2014/main" id="{A3259FCF-CFC6-43D8-A1CB-B03EAA7B35BF}"/>
                  </a:ext>
                </a:extLst>
              </p:cNvPr>
              <p:cNvSpPr/>
              <p:nvPr/>
            </p:nvSpPr>
            <p:spPr>
              <a:xfrm>
                <a:off x="1782455" y="2977851"/>
                <a:ext cx="683166" cy="683166"/>
              </a:xfrm>
              <a:prstGeom prst="star16">
                <a:avLst>
                  <a:gd name="adj" fmla="val 42653"/>
                </a:avLst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CAE7C084-5054-4B11-BBAA-2A6C8A495628}"/>
                  </a:ext>
                </a:extLst>
              </p:cNvPr>
              <p:cNvGrpSpPr/>
              <p:nvPr/>
            </p:nvGrpSpPr>
            <p:grpSpPr>
              <a:xfrm>
                <a:off x="1412547" y="2607944"/>
                <a:ext cx="1422982" cy="1422980"/>
                <a:chOff x="4347010" y="2395143"/>
                <a:chExt cx="1611095" cy="1611095"/>
              </a:xfrm>
              <a:solidFill>
                <a:srgbClr val="FFFF00"/>
              </a:solidFill>
            </p:grpSpPr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A97C4A3F-B0DC-48F8-AFEC-31A7A5658BDC}"/>
                    </a:ext>
                  </a:extLst>
                </p:cNvPr>
                <p:cNvSpPr/>
                <p:nvPr/>
              </p:nvSpPr>
              <p:spPr>
                <a:xfrm>
                  <a:off x="5066822" y="2395143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B54BC4BD-58CC-4F66-83F9-9CC5C3CFA803}"/>
                    </a:ext>
                  </a:extLst>
                </p:cNvPr>
                <p:cNvSpPr/>
                <p:nvPr/>
              </p:nvSpPr>
              <p:spPr>
                <a:xfrm rot="10800000">
                  <a:off x="5066822" y="3285669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9F47C095-D4B2-4849-B31E-6572482FEB15}"/>
                    </a:ext>
                  </a:extLst>
                </p:cNvPr>
                <p:cNvSpPr/>
                <p:nvPr/>
              </p:nvSpPr>
              <p:spPr>
                <a:xfrm rot="5400000">
                  <a:off x="5512084" y="2840406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8FEB9CF1-4AE5-4271-8CC6-2B9C4C37A6EB}"/>
                    </a:ext>
                  </a:extLst>
                </p:cNvPr>
                <p:cNvSpPr/>
                <p:nvPr/>
              </p:nvSpPr>
              <p:spPr>
                <a:xfrm rot="16200000">
                  <a:off x="4621558" y="2840406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B0C42984-1AF4-4C55-879E-C3055D043552}"/>
                    </a:ext>
                  </a:extLst>
                </p:cNvPr>
                <p:cNvSpPr/>
                <p:nvPr/>
              </p:nvSpPr>
              <p:spPr>
                <a:xfrm rot="2700000">
                  <a:off x="5381670" y="2525559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4C17346D-170C-47B8-BB6A-CDCB3CD4CA7B}"/>
                    </a:ext>
                  </a:extLst>
                </p:cNvPr>
                <p:cNvSpPr/>
                <p:nvPr/>
              </p:nvSpPr>
              <p:spPr>
                <a:xfrm rot="13500000">
                  <a:off x="4751974" y="3155255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AE5CC0F0-FBD4-4982-BEEC-01ED2A23B4D4}"/>
                    </a:ext>
                  </a:extLst>
                </p:cNvPr>
                <p:cNvSpPr/>
                <p:nvPr/>
              </p:nvSpPr>
              <p:spPr>
                <a:xfrm rot="8100000">
                  <a:off x="5381669" y="3155254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7BE7BFA6-5FFC-4F1C-A7BA-F3BE04859D98}"/>
                    </a:ext>
                  </a:extLst>
                </p:cNvPr>
                <p:cNvSpPr/>
                <p:nvPr/>
              </p:nvSpPr>
              <p:spPr>
                <a:xfrm rot="18900000">
                  <a:off x="4751973" y="2525558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7" name="グループ化 66">
                  <a:extLst>
                    <a:ext uri="{FF2B5EF4-FFF2-40B4-BE49-F238E27FC236}">
                      <a16:creationId xmlns:a16="http://schemas.microsoft.com/office/drawing/2014/main" id="{18F7608F-B26F-4435-9D6E-4829EF2161C0}"/>
                    </a:ext>
                  </a:extLst>
                </p:cNvPr>
                <p:cNvGrpSpPr/>
                <p:nvPr/>
              </p:nvGrpSpPr>
              <p:grpSpPr>
                <a:xfrm rot="1381796">
                  <a:off x="4495414" y="2543549"/>
                  <a:ext cx="1314288" cy="1314286"/>
                  <a:chOff x="4645460" y="2395144"/>
                  <a:chExt cx="1611095" cy="1611095"/>
                </a:xfrm>
                <a:grpFill/>
              </p:grpSpPr>
              <p:sp>
                <p:nvSpPr>
                  <p:cNvPr id="68" name="フリーフォーム: 図形 67">
                    <a:extLst>
                      <a:ext uri="{FF2B5EF4-FFF2-40B4-BE49-F238E27FC236}">
                        <a16:creationId xmlns:a16="http://schemas.microsoft.com/office/drawing/2014/main" id="{E3377275-ADA9-4249-A15A-1DECF59DED4A}"/>
                      </a:ext>
                    </a:extLst>
                  </p:cNvPr>
                  <p:cNvSpPr/>
                  <p:nvPr/>
                </p:nvSpPr>
                <p:spPr>
                  <a:xfrm>
                    <a:off x="5365272" y="2395144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" name="フリーフォーム: 図形 68">
                    <a:extLst>
                      <a:ext uri="{FF2B5EF4-FFF2-40B4-BE49-F238E27FC236}">
                        <a16:creationId xmlns:a16="http://schemas.microsoft.com/office/drawing/2014/main" id="{6A97B4AA-87DF-42CE-90A8-70C8ABD287C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365272" y="3285670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" name="フリーフォーム: 図形 69">
                    <a:extLst>
                      <a:ext uri="{FF2B5EF4-FFF2-40B4-BE49-F238E27FC236}">
                        <a16:creationId xmlns:a16="http://schemas.microsoft.com/office/drawing/2014/main" id="{27A91DEB-0299-44A4-996B-279CDD33353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810534" y="2840407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" name="フリーフォーム: 図形 70">
                    <a:extLst>
                      <a:ext uri="{FF2B5EF4-FFF2-40B4-BE49-F238E27FC236}">
                        <a16:creationId xmlns:a16="http://schemas.microsoft.com/office/drawing/2014/main" id="{FAE2F10D-4D68-4124-B0D5-A5B369C7CA6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920008" y="2840407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" name="フリーフォーム: 図形 71">
                    <a:extLst>
                      <a:ext uri="{FF2B5EF4-FFF2-40B4-BE49-F238E27FC236}">
                        <a16:creationId xmlns:a16="http://schemas.microsoft.com/office/drawing/2014/main" id="{7C47DC24-B1A1-4B90-A632-2D376824660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680120" y="2525560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" name="フリーフォーム: 図形 72">
                    <a:extLst>
                      <a:ext uri="{FF2B5EF4-FFF2-40B4-BE49-F238E27FC236}">
                        <a16:creationId xmlns:a16="http://schemas.microsoft.com/office/drawing/2014/main" id="{D7259D30-B4AB-413D-99A5-2127E539FFC6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5050424" y="3155256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" name="フリーフォーム: 図形 73">
                    <a:extLst>
                      <a:ext uri="{FF2B5EF4-FFF2-40B4-BE49-F238E27FC236}">
                        <a16:creationId xmlns:a16="http://schemas.microsoft.com/office/drawing/2014/main" id="{59EF1BDE-69B2-4866-890E-98E3201FEF0E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5680119" y="3155255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" name="フリーフォーム: 図形 74">
                    <a:extLst>
                      <a:ext uri="{FF2B5EF4-FFF2-40B4-BE49-F238E27FC236}">
                        <a16:creationId xmlns:a16="http://schemas.microsoft.com/office/drawing/2014/main" id="{99D3820E-132A-4B40-BF1C-60BEDE58D9BC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5050423" y="2525559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CE701F86-1FEE-4F82-8215-AFEF5B163EC4}"/>
              </a:ext>
            </a:extLst>
          </p:cNvPr>
          <p:cNvGrpSpPr/>
          <p:nvPr/>
        </p:nvGrpSpPr>
        <p:grpSpPr>
          <a:xfrm>
            <a:off x="6987632" y="888966"/>
            <a:ext cx="1855286" cy="2519434"/>
            <a:chOff x="68199" y="1585352"/>
            <a:chExt cx="3217711" cy="4369575"/>
          </a:xfrm>
        </p:grpSpPr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84EA88FA-7A3D-4A7B-A375-B1B843E8721C}"/>
                </a:ext>
              </a:extLst>
            </p:cNvPr>
            <p:cNvSpPr/>
            <p:nvPr/>
          </p:nvSpPr>
          <p:spPr>
            <a:xfrm>
              <a:off x="68199" y="1762125"/>
              <a:ext cx="3094101" cy="2889910"/>
            </a:xfrm>
            <a:custGeom>
              <a:avLst/>
              <a:gdLst>
                <a:gd name="connsiteX0" fmla="*/ 1938675 w 3268239"/>
                <a:gd name="connsiteY0" fmla="*/ 2791458 h 2970782"/>
                <a:gd name="connsiteX1" fmla="*/ 1924120 w 3268239"/>
                <a:gd name="connsiteY1" fmla="*/ 2810858 h 2970782"/>
                <a:gd name="connsiteX2" fmla="*/ 1901912 w 3268239"/>
                <a:gd name="connsiteY2" fmla="*/ 2825460 h 2970782"/>
                <a:gd name="connsiteX3" fmla="*/ 1899674 w 3268239"/>
                <a:gd name="connsiteY3" fmla="*/ 2825305 h 2970782"/>
                <a:gd name="connsiteX4" fmla="*/ 1898390 w 3268239"/>
                <a:gd name="connsiteY4" fmla="*/ 2823465 h 2970782"/>
                <a:gd name="connsiteX5" fmla="*/ 1898575 w 3268239"/>
                <a:gd name="connsiteY5" fmla="*/ 2819034 h 2970782"/>
                <a:gd name="connsiteX6" fmla="*/ 1876691 w 3268239"/>
                <a:gd name="connsiteY6" fmla="*/ 2846308 h 2970782"/>
                <a:gd name="connsiteX7" fmla="*/ 1874001 w 3268239"/>
                <a:gd name="connsiteY7" fmla="*/ 2848381 h 2970782"/>
                <a:gd name="connsiteX8" fmla="*/ 1877978 w 3268239"/>
                <a:gd name="connsiteY8" fmla="*/ 2848062 h 2970782"/>
                <a:gd name="connsiteX9" fmla="*/ 1914322 w 3268239"/>
                <a:gd name="connsiteY9" fmla="*/ 2853851 h 2970782"/>
                <a:gd name="connsiteX10" fmla="*/ 1948010 w 3268239"/>
                <a:gd name="connsiteY10" fmla="*/ 2868669 h 2970782"/>
                <a:gd name="connsiteX11" fmla="*/ 1965664 w 3268239"/>
                <a:gd name="connsiteY11" fmla="*/ 2885442 h 2970782"/>
                <a:gd name="connsiteX12" fmla="*/ 1983572 w 3268239"/>
                <a:gd name="connsiteY12" fmla="*/ 2862233 h 2970782"/>
                <a:gd name="connsiteX13" fmla="*/ 2012710 w 3268239"/>
                <a:gd name="connsiteY13" fmla="*/ 2839751 h 2970782"/>
                <a:gd name="connsiteX14" fmla="*/ 2015073 w 3268239"/>
                <a:gd name="connsiteY14" fmla="*/ 2838698 h 2970782"/>
                <a:gd name="connsiteX15" fmla="*/ 2008121 w 3268239"/>
                <a:gd name="connsiteY15" fmla="*/ 2837595 h 2970782"/>
                <a:gd name="connsiteX16" fmla="*/ 1974157 w 3268239"/>
                <a:gd name="connsiteY16" fmla="*/ 2823420 h 2970782"/>
                <a:gd name="connsiteX17" fmla="*/ 1944900 w 3268239"/>
                <a:gd name="connsiteY17" fmla="*/ 2801094 h 2970782"/>
                <a:gd name="connsiteX18" fmla="*/ 2043493 w 3268239"/>
                <a:gd name="connsiteY18" fmla="*/ 2724062 h 2970782"/>
                <a:gd name="connsiteX19" fmla="*/ 2052313 w 3268239"/>
                <a:gd name="connsiteY19" fmla="*/ 2741267 h 2970782"/>
                <a:gd name="connsiteX20" fmla="*/ 2055272 w 3268239"/>
                <a:gd name="connsiteY20" fmla="*/ 2764217 h 2970782"/>
                <a:gd name="connsiteX21" fmla="*/ 2064085 w 3268239"/>
                <a:gd name="connsiteY21" fmla="*/ 2777621 h 2970782"/>
                <a:gd name="connsiteX22" fmla="*/ 2063930 w 3268239"/>
                <a:gd name="connsiteY22" fmla="*/ 2779859 h 2970782"/>
                <a:gd name="connsiteX23" fmla="*/ 2062089 w 3268239"/>
                <a:gd name="connsiteY23" fmla="*/ 2781143 h 2970782"/>
                <a:gd name="connsiteX24" fmla="*/ 2056817 w 3268239"/>
                <a:gd name="connsiteY24" fmla="*/ 2780922 h 2970782"/>
                <a:gd name="connsiteX25" fmla="*/ 2055779 w 3268239"/>
                <a:gd name="connsiteY25" fmla="*/ 2797181 h 2970782"/>
                <a:gd name="connsiteX26" fmla="*/ 2052967 w 3268239"/>
                <a:gd name="connsiteY26" fmla="*/ 2811041 h 2970782"/>
                <a:gd name="connsiteX27" fmla="*/ 2063713 w 3268239"/>
                <a:gd name="connsiteY27" fmla="*/ 2801544 h 2970782"/>
                <a:gd name="connsiteX28" fmla="*/ 2079906 w 3268239"/>
                <a:gd name="connsiteY28" fmla="*/ 2790765 h 2970782"/>
                <a:gd name="connsiteX29" fmla="*/ 2087926 w 3268239"/>
                <a:gd name="connsiteY29" fmla="*/ 2787417 h 2970782"/>
                <a:gd name="connsiteX30" fmla="*/ 2094379 w 3268239"/>
                <a:gd name="connsiteY30" fmla="*/ 2771595 h 2970782"/>
                <a:gd name="connsiteX31" fmla="*/ 2116467 w 3268239"/>
                <a:gd name="connsiteY31" fmla="*/ 2742157 h 2970782"/>
                <a:gd name="connsiteX32" fmla="*/ 2118464 w 3268239"/>
                <a:gd name="connsiteY32" fmla="*/ 2740512 h 2970782"/>
                <a:gd name="connsiteX33" fmla="*/ 2111470 w 3268239"/>
                <a:gd name="connsiteY33" fmla="*/ 2741302 h 2970782"/>
                <a:gd name="connsiteX34" fmla="*/ 2074956 w 3268239"/>
                <a:gd name="connsiteY34" fmla="*/ 2736697 h 2970782"/>
                <a:gd name="connsiteX35" fmla="*/ 1963206 w 3268239"/>
                <a:gd name="connsiteY35" fmla="*/ 2733280 h 2970782"/>
                <a:gd name="connsiteX36" fmla="*/ 1962487 w 3268239"/>
                <a:gd name="connsiteY36" fmla="*/ 2733956 h 2970782"/>
                <a:gd name="connsiteX37" fmla="*/ 1962074 w 3268239"/>
                <a:gd name="connsiteY37" fmla="*/ 2733866 h 2970782"/>
                <a:gd name="connsiteX38" fmla="*/ 1957795 w 3268239"/>
                <a:gd name="connsiteY38" fmla="*/ 2755455 h 2970782"/>
                <a:gd name="connsiteX39" fmla="*/ 1948596 w 3268239"/>
                <a:gd name="connsiteY39" fmla="*/ 2776067 h 2970782"/>
                <a:gd name="connsiteX40" fmla="*/ 1959048 w 3268239"/>
                <a:gd name="connsiteY40" fmla="*/ 2776590 h 2970782"/>
                <a:gd name="connsiteX41" fmla="*/ 1993011 w 3268239"/>
                <a:gd name="connsiteY41" fmla="*/ 2790765 h 2970782"/>
                <a:gd name="connsiteX42" fmla="*/ 2022269 w 3268239"/>
                <a:gd name="connsiteY42" fmla="*/ 2813091 h 2970782"/>
                <a:gd name="connsiteX43" fmla="*/ 2024730 w 3268239"/>
                <a:gd name="connsiteY43" fmla="*/ 2816129 h 2970782"/>
                <a:gd name="connsiteX44" fmla="*/ 2024017 w 3268239"/>
                <a:gd name="connsiteY44" fmla="*/ 2814268 h 2970782"/>
                <a:gd name="connsiteX45" fmla="*/ 2019311 w 3268239"/>
                <a:gd name="connsiteY45" fmla="*/ 2777767 h 2970782"/>
                <a:gd name="connsiteX46" fmla="*/ 2019844 w 3268239"/>
                <a:gd name="connsiteY46" fmla="*/ 2773632 h 2970782"/>
                <a:gd name="connsiteX47" fmla="*/ 2001457 w 3268239"/>
                <a:gd name="connsiteY47" fmla="*/ 2766133 h 2970782"/>
                <a:gd name="connsiteX48" fmla="*/ 1978171 w 3268239"/>
                <a:gd name="connsiteY48" fmla="*/ 2749817 h 2970782"/>
                <a:gd name="connsiteX49" fmla="*/ 1707986 w 3268239"/>
                <a:gd name="connsiteY49" fmla="*/ 2614654 h 2970782"/>
                <a:gd name="connsiteX50" fmla="*/ 1703979 w 3268239"/>
                <a:gd name="connsiteY50" fmla="*/ 2620441 h 2970782"/>
                <a:gd name="connsiteX51" fmla="*/ 1677152 w 3268239"/>
                <a:gd name="connsiteY51" fmla="*/ 2644308 h 2970782"/>
                <a:gd name="connsiteX52" fmla="*/ 1680650 w 3268239"/>
                <a:gd name="connsiteY52" fmla="*/ 2644533 h 2970782"/>
                <a:gd name="connsiteX53" fmla="*/ 1714406 w 3268239"/>
                <a:gd name="connsiteY53" fmla="*/ 2659197 h 2970782"/>
                <a:gd name="connsiteX54" fmla="*/ 1721219 w 3268239"/>
                <a:gd name="connsiteY54" fmla="*/ 2664554 h 2970782"/>
                <a:gd name="connsiteX55" fmla="*/ 1715541 w 3268239"/>
                <a:gd name="connsiteY55" fmla="*/ 2653244 h 2970782"/>
                <a:gd name="connsiteX56" fmla="*/ 1707911 w 3268239"/>
                <a:gd name="connsiteY56" fmla="*/ 2617241 h 2970782"/>
                <a:gd name="connsiteX57" fmla="*/ 1725594 w 3268239"/>
                <a:gd name="connsiteY57" fmla="*/ 2596243 h 2970782"/>
                <a:gd name="connsiteX58" fmla="*/ 1726102 w 3268239"/>
                <a:gd name="connsiteY58" fmla="*/ 2597280 h 2970782"/>
                <a:gd name="connsiteX59" fmla="*/ 1725762 w 3268239"/>
                <a:gd name="connsiteY59" fmla="*/ 2597532 h 2970782"/>
                <a:gd name="connsiteX60" fmla="*/ 1739202 w 3268239"/>
                <a:gd name="connsiteY60" fmla="*/ 2614962 h 2970782"/>
                <a:gd name="connsiteX61" fmla="*/ 1743954 w 3268239"/>
                <a:gd name="connsiteY61" fmla="*/ 2625249 h 2970782"/>
                <a:gd name="connsiteX62" fmla="*/ 1746123 w 3268239"/>
                <a:gd name="connsiteY62" fmla="*/ 2610153 h 2970782"/>
                <a:gd name="connsiteX63" fmla="*/ 1755777 w 3268239"/>
                <a:gd name="connsiteY63" fmla="*/ 2591972 h 2970782"/>
                <a:gd name="connsiteX64" fmla="*/ 1823531 w 3268239"/>
                <a:gd name="connsiteY64" fmla="*/ 2557172 h 2970782"/>
                <a:gd name="connsiteX65" fmla="*/ 1808865 w 3268239"/>
                <a:gd name="connsiteY65" fmla="*/ 2572601 h 2970782"/>
                <a:gd name="connsiteX66" fmla="*/ 1775975 w 3268239"/>
                <a:gd name="connsiteY66" fmla="*/ 2589113 h 2970782"/>
                <a:gd name="connsiteX67" fmla="*/ 1764606 w 3268239"/>
                <a:gd name="connsiteY67" fmla="*/ 2590722 h 2970782"/>
                <a:gd name="connsiteX68" fmla="*/ 1774416 w 3268239"/>
                <a:gd name="connsiteY68" fmla="*/ 2610562 h 2970782"/>
                <a:gd name="connsiteX69" fmla="*/ 1778594 w 3268239"/>
                <a:gd name="connsiteY69" fmla="*/ 2647127 h 2970782"/>
                <a:gd name="connsiteX70" fmla="*/ 1777074 w 3268239"/>
                <a:gd name="connsiteY70" fmla="*/ 2666520 h 2970782"/>
                <a:gd name="connsiteX71" fmla="*/ 1774062 w 3268239"/>
                <a:gd name="connsiteY71" fmla="*/ 2680339 h 2970782"/>
                <a:gd name="connsiteX72" fmla="*/ 1784944 w 3268239"/>
                <a:gd name="connsiteY72" fmla="*/ 2670998 h 2970782"/>
                <a:gd name="connsiteX73" fmla="*/ 1801291 w 3268239"/>
                <a:gd name="connsiteY73" fmla="*/ 2660454 h 2970782"/>
                <a:gd name="connsiteX74" fmla="*/ 1862018 w 3268239"/>
                <a:gd name="connsiteY74" fmla="*/ 2645828 h 2970782"/>
                <a:gd name="connsiteX75" fmla="*/ 1863850 w 3268239"/>
                <a:gd name="connsiteY75" fmla="*/ 2647124 h 2970782"/>
                <a:gd name="connsiteX76" fmla="*/ 1863991 w 3268239"/>
                <a:gd name="connsiteY76" fmla="*/ 2649363 h 2970782"/>
                <a:gd name="connsiteX77" fmla="*/ 1819671 w 3268239"/>
                <a:gd name="connsiteY77" fmla="*/ 2693378 h 2970782"/>
                <a:gd name="connsiteX78" fmla="*/ 1785506 w 3268239"/>
                <a:gd name="connsiteY78" fmla="*/ 2707061 h 2970782"/>
                <a:gd name="connsiteX79" fmla="*/ 1782144 w 3268239"/>
                <a:gd name="connsiteY79" fmla="*/ 2707544 h 2970782"/>
                <a:gd name="connsiteX80" fmla="*/ 1785765 w 3268239"/>
                <a:gd name="connsiteY80" fmla="*/ 2709221 h 2970782"/>
                <a:gd name="connsiteX81" fmla="*/ 1814574 w 3268239"/>
                <a:gd name="connsiteY81" fmla="*/ 2732121 h 2970782"/>
                <a:gd name="connsiteX82" fmla="*/ 1844418 w 3268239"/>
                <a:gd name="connsiteY82" fmla="*/ 2786993 h 2970782"/>
                <a:gd name="connsiteX83" fmla="*/ 1843641 w 3268239"/>
                <a:gd name="connsiteY83" fmla="*/ 2789098 h 2970782"/>
                <a:gd name="connsiteX84" fmla="*/ 1841514 w 3268239"/>
                <a:gd name="connsiteY84" fmla="*/ 2789814 h 2970782"/>
                <a:gd name="connsiteX85" fmla="*/ 1833734 w 3268239"/>
                <a:gd name="connsiteY85" fmla="*/ 2787182 h 2970782"/>
                <a:gd name="connsiteX86" fmla="*/ 1841221 w 3268239"/>
                <a:gd name="connsiteY86" fmla="*/ 2797505 h 2970782"/>
                <a:gd name="connsiteX87" fmla="*/ 1849426 w 3268239"/>
                <a:gd name="connsiteY87" fmla="*/ 2815142 h 2970782"/>
                <a:gd name="connsiteX88" fmla="*/ 1853593 w 3268239"/>
                <a:gd name="connsiteY88" fmla="*/ 2828658 h 2970782"/>
                <a:gd name="connsiteX89" fmla="*/ 1858481 w 3268239"/>
                <a:gd name="connsiteY89" fmla="*/ 2815175 h 2970782"/>
                <a:gd name="connsiteX90" fmla="*/ 1867537 w 3268239"/>
                <a:gd name="connsiteY90" fmla="*/ 2797959 h 2970782"/>
                <a:gd name="connsiteX91" fmla="*/ 1913240 w 3268239"/>
                <a:gd name="connsiteY91" fmla="*/ 2755381 h 2970782"/>
                <a:gd name="connsiteX92" fmla="*/ 1915472 w 3268239"/>
                <a:gd name="connsiteY92" fmla="*/ 2755609 h 2970782"/>
                <a:gd name="connsiteX93" fmla="*/ 1916696 w 3268239"/>
                <a:gd name="connsiteY93" fmla="*/ 2757490 h 2970782"/>
                <a:gd name="connsiteX94" fmla="*/ 1916617 w 3268239"/>
                <a:gd name="connsiteY94" fmla="*/ 2758544 h 2970782"/>
                <a:gd name="connsiteX95" fmla="*/ 1935487 w 3268239"/>
                <a:gd name="connsiteY95" fmla="*/ 2733394 h 2970782"/>
                <a:gd name="connsiteX96" fmla="*/ 1937484 w 3268239"/>
                <a:gd name="connsiteY96" fmla="*/ 2731749 h 2970782"/>
                <a:gd name="connsiteX97" fmla="*/ 1930490 w 3268239"/>
                <a:gd name="connsiteY97" fmla="*/ 2732540 h 2970782"/>
                <a:gd name="connsiteX98" fmla="*/ 1893976 w 3268239"/>
                <a:gd name="connsiteY98" fmla="*/ 2727935 h 2970782"/>
                <a:gd name="connsiteX99" fmla="*/ 1839972 w 3268239"/>
                <a:gd name="connsiteY99" fmla="*/ 2696548 h 2970782"/>
                <a:gd name="connsiteX100" fmla="*/ 1839542 w 3268239"/>
                <a:gd name="connsiteY100" fmla="*/ 2694346 h 2970782"/>
                <a:gd name="connsiteX101" fmla="*/ 1840988 w 3268239"/>
                <a:gd name="connsiteY101" fmla="*/ 2692629 h 2970782"/>
                <a:gd name="connsiteX102" fmla="*/ 1866926 w 3268239"/>
                <a:gd name="connsiteY102" fmla="*/ 2686830 h 2970782"/>
                <a:gd name="connsiteX103" fmla="*/ 1889489 w 3268239"/>
                <a:gd name="connsiteY103" fmla="*/ 2689675 h 2970782"/>
                <a:gd name="connsiteX104" fmla="*/ 1883339 w 3268239"/>
                <a:gd name="connsiteY104" fmla="*/ 2677105 h 2970782"/>
                <a:gd name="connsiteX105" fmla="*/ 1879313 w 3268239"/>
                <a:gd name="connsiteY105" fmla="*/ 2640523 h 2970782"/>
                <a:gd name="connsiteX106" fmla="*/ 1884698 w 3268239"/>
                <a:gd name="connsiteY106" fmla="*/ 2604117 h 2970782"/>
                <a:gd name="connsiteX107" fmla="*/ 1885670 w 3268239"/>
                <a:gd name="connsiteY107" fmla="*/ 2601718 h 2970782"/>
                <a:gd name="connsiteX108" fmla="*/ 1879898 w 3268239"/>
                <a:gd name="connsiteY108" fmla="*/ 2605747 h 2970782"/>
                <a:gd name="connsiteX109" fmla="*/ 1845604 w 3268239"/>
                <a:gd name="connsiteY109" fmla="*/ 2619104 h 2970782"/>
                <a:gd name="connsiteX110" fmla="*/ 1783169 w 3268239"/>
                <a:gd name="connsiteY110" fmla="*/ 2617254 h 2970782"/>
                <a:gd name="connsiteX111" fmla="*/ 1781742 w 3268239"/>
                <a:gd name="connsiteY111" fmla="*/ 2615522 h 2970782"/>
                <a:gd name="connsiteX112" fmla="*/ 1782194 w 3268239"/>
                <a:gd name="connsiteY112" fmla="*/ 2613324 h 2970782"/>
                <a:gd name="connsiteX113" fmla="*/ 1836525 w 3268239"/>
                <a:gd name="connsiteY113" fmla="*/ 2582506 h 2970782"/>
                <a:gd name="connsiteX114" fmla="*/ 1873085 w 3268239"/>
                <a:gd name="connsiteY114" fmla="*/ 2578285 h 2970782"/>
                <a:gd name="connsiteX115" fmla="*/ 1876966 w 3268239"/>
                <a:gd name="connsiteY115" fmla="*/ 2578765 h 2970782"/>
                <a:gd name="connsiteX116" fmla="*/ 1875160 w 3268239"/>
                <a:gd name="connsiteY116" fmla="*/ 2577919 h 2970782"/>
                <a:gd name="connsiteX117" fmla="*/ 1851899 w 3268239"/>
                <a:gd name="connsiteY117" fmla="*/ 2559270 h 2970782"/>
                <a:gd name="connsiteX118" fmla="*/ 1851303 w 3268239"/>
                <a:gd name="connsiteY118" fmla="*/ 2561265 h 2970782"/>
                <a:gd name="connsiteX119" fmla="*/ 1835519 w 3268239"/>
                <a:gd name="connsiteY119" fmla="*/ 2582649 h 2970782"/>
                <a:gd name="connsiteX120" fmla="*/ 1833365 w 3268239"/>
                <a:gd name="connsiteY120" fmla="*/ 2583278 h 2970782"/>
                <a:gd name="connsiteX121" fmla="*/ 1831524 w 3268239"/>
                <a:gd name="connsiteY121" fmla="*/ 2581996 h 2970782"/>
                <a:gd name="connsiteX122" fmla="*/ 2320443 w 3268239"/>
                <a:gd name="connsiteY122" fmla="*/ 2409112 h 2970782"/>
                <a:gd name="connsiteX123" fmla="*/ 2305887 w 3268239"/>
                <a:gd name="connsiteY123" fmla="*/ 2428512 h 2970782"/>
                <a:gd name="connsiteX124" fmla="*/ 2283680 w 3268239"/>
                <a:gd name="connsiteY124" fmla="*/ 2443115 h 2970782"/>
                <a:gd name="connsiteX125" fmla="*/ 2281441 w 3268239"/>
                <a:gd name="connsiteY125" fmla="*/ 2442959 h 2970782"/>
                <a:gd name="connsiteX126" fmla="*/ 2280158 w 3268239"/>
                <a:gd name="connsiteY126" fmla="*/ 2441119 h 2970782"/>
                <a:gd name="connsiteX127" fmla="*/ 2280343 w 3268239"/>
                <a:gd name="connsiteY127" fmla="*/ 2436688 h 2970782"/>
                <a:gd name="connsiteX128" fmla="*/ 2258459 w 3268239"/>
                <a:gd name="connsiteY128" fmla="*/ 2463962 h 2970782"/>
                <a:gd name="connsiteX129" fmla="*/ 2255768 w 3268239"/>
                <a:gd name="connsiteY129" fmla="*/ 2466035 h 2970782"/>
                <a:gd name="connsiteX130" fmla="*/ 2259746 w 3268239"/>
                <a:gd name="connsiteY130" fmla="*/ 2465716 h 2970782"/>
                <a:gd name="connsiteX131" fmla="*/ 2296090 w 3268239"/>
                <a:gd name="connsiteY131" fmla="*/ 2471505 h 2970782"/>
                <a:gd name="connsiteX132" fmla="*/ 2329777 w 3268239"/>
                <a:gd name="connsiteY132" fmla="*/ 2486323 h 2970782"/>
                <a:gd name="connsiteX133" fmla="*/ 2347431 w 3268239"/>
                <a:gd name="connsiteY133" fmla="*/ 2503097 h 2970782"/>
                <a:gd name="connsiteX134" fmla="*/ 2365339 w 3268239"/>
                <a:gd name="connsiteY134" fmla="*/ 2479887 h 2970782"/>
                <a:gd name="connsiteX135" fmla="*/ 2394477 w 3268239"/>
                <a:gd name="connsiteY135" fmla="*/ 2457405 h 2970782"/>
                <a:gd name="connsiteX136" fmla="*/ 2396841 w 3268239"/>
                <a:gd name="connsiteY136" fmla="*/ 2456352 h 2970782"/>
                <a:gd name="connsiteX137" fmla="*/ 2389889 w 3268239"/>
                <a:gd name="connsiteY137" fmla="*/ 2455249 h 2970782"/>
                <a:gd name="connsiteX138" fmla="*/ 2355925 w 3268239"/>
                <a:gd name="connsiteY138" fmla="*/ 2441074 h 2970782"/>
                <a:gd name="connsiteX139" fmla="*/ 2326668 w 3268239"/>
                <a:gd name="connsiteY139" fmla="*/ 2418748 h 2970782"/>
                <a:gd name="connsiteX140" fmla="*/ 2425261 w 3268239"/>
                <a:gd name="connsiteY140" fmla="*/ 2341716 h 2970782"/>
                <a:gd name="connsiteX141" fmla="*/ 2434080 w 3268239"/>
                <a:gd name="connsiteY141" fmla="*/ 2358921 h 2970782"/>
                <a:gd name="connsiteX142" fmla="*/ 2437039 w 3268239"/>
                <a:gd name="connsiteY142" fmla="*/ 2381872 h 2970782"/>
                <a:gd name="connsiteX143" fmla="*/ 2445852 w 3268239"/>
                <a:gd name="connsiteY143" fmla="*/ 2395275 h 2970782"/>
                <a:gd name="connsiteX144" fmla="*/ 2445697 w 3268239"/>
                <a:gd name="connsiteY144" fmla="*/ 2397513 h 2970782"/>
                <a:gd name="connsiteX145" fmla="*/ 2443857 w 3268239"/>
                <a:gd name="connsiteY145" fmla="*/ 2398797 h 2970782"/>
                <a:gd name="connsiteX146" fmla="*/ 2438585 w 3268239"/>
                <a:gd name="connsiteY146" fmla="*/ 2398576 h 2970782"/>
                <a:gd name="connsiteX147" fmla="*/ 2437547 w 3268239"/>
                <a:gd name="connsiteY147" fmla="*/ 2414835 h 2970782"/>
                <a:gd name="connsiteX148" fmla="*/ 2434735 w 3268239"/>
                <a:gd name="connsiteY148" fmla="*/ 2428695 h 2970782"/>
                <a:gd name="connsiteX149" fmla="*/ 2445481 w 3268239"/>
                <a:gd name="connsiteY149" fmla="*/ 2419199 h 2970782"/>
                <a:gd name="connsiteX150" fmla="*/ 2461674 w 3268239"/>
                <a:gd name="connsiteY150" fmla="*/ 2408419 h 2970782"/>
                <a:gd name="connsiteX151" fmla="*/ 2469694 w 3268239"/>
                <a:gd name="connsiteY151" fmla="*/ 2405071 h 2970782"/>
                <a:gd name="connsiteX152" fmla="*/ 2476147 w 3268239"/>
                <a:gd name="connsiteY152" fmla="*/ 2389249 h 2970782"/>
                <a:gd name="connsiteX153" fmla="*/ 2498234 w 3268239"/>
                <a:gd name="connsiteY153" fmla="*/ 2359811 h 2970782"/>
                <a:gd name="connsiteX154" fmla="*/ 2500232 w 3268239"/>
                <a:gd name="connsiteY154" fmla="*/ 2358166 h 2970782"/>
                <a:gd name="connsiteX155" fmla="*/ 2493237 w 3268239"/>
                <a:gd name="connsiteY155" fmla="*/ 2358957 h 2970782"/>
                <a:gd name="connsiteX156" fmla="*/ 2456724 w 3268239"/>
                <a:gd name="connsiteY156" fmla="*/ 2354352 h 2970782"/>
                <a:gd name="connsiteX157" fmla="*/ 2344973 w 3268239"/>
                <a:gd name="connsiteY157" fmla="*/ 2350934 h 2970782"/>
                <a:gd name="connsiteX158" fmla="*/ 2344254 w 3268239"/>
                <a:gd name="connsiteY158" fmla="*/ 2351610 h 2970782"/>
                <a:gd name="connsiteX159" fmla="*/ 2343841 w 3268239"/>
                <a:gd name="connsiteY159" fmla="*/ 2351521 h 2970782"/>
                <a:gd name="connsiteX160" fmla="*/ 2339563 w 3268239"/>
                <a:gd name="connsiteY160" fmla="*/ 2373109 h 2970782"/>
                <a:gd name="connsiteX161" fmla="*/ 2330364 w 3268239"/>
                <a:gd name="connsiteY161" fmla="*/ 2393722 h 2970782"/>
                <a:gd name="connsiteX162" fmla="*/ 2340815 w 3268239"/>
                <a:gd name="connsiteY162" fmla="*/ 2394244 h 2970782"/>
                <a:gd name="connsiteX163" fmla="*/ 2374779 w 3268239"/>
                <a:gd name="connsiteY163" fmla="*/ 2408419 h 2970782"/>
                <a:gd name="connsiteX164" fmla="*/ 2404036 w 3268239"/>
                <a:gd name="connsiteY164" fmla="*/ 2430745 h 2970782"/>
                <a:gd name="connsiteX165" fmla="*/ 2406498 w 3268239"/>
                <a:gd name="connsiteY165" fmla="*/ 2433783 h 2970782"/>
                <a:gd name="connsiteX166" fmla="*/ 2405784 w 3268239"/>
                <a:gd name="connsiteY166" fmla="*/ 2431922 h 2970782"/>
                <a:gd name="connsiteX167" fmla="*/ 2401078 w 3268239"/>
                <a:gd name="connsiteY167" fmla="*/ 2395421 h 2970782"/>
                <a:gd name="connsiteX168" fmla="*/ 2401612 w 3268239"/>
                <a:gd name="connsiteY168" fmla="*/ 2391287 h 2970782"/>
                <a:gd name="connsiteX169" fmla="*/ 2383225 w 3268239"/>
                <a:gd name="connsiteY169" fmla="*/ 2383788 h 2970782"/>
                <a:gd name="connsiteX170" fmla="*/ 2359939 w 3268239"/>
                <a:gd name="connsiteY170" fmla="*/ 2367472 h 2970782"/>
                <a:gd name="connsiteX171" fmla="*/ 1861131 w 3268239"/>
                <a:gd name="connsiteY171" fmla="*/ 2474955 h 2970782"/>
                <a:gd name="connsiteX172" fmla="*/ 1860690 w 3268239"/>
                <a:gd name="connsiteY172" fmla="*/ 2475837 h 2970782"/>
                <a:gd name="connsiteX173" fmla="*/ 1860120 w 3268239"/>
                <a:gd name="connsiteY173" fmla="*/ 2475917 h 2970782"/>
                <a:gd name="connsiteX174" fmla="*/ 1861603 w 3268239"/>
                <a:gd name="connsiteY174" fmla="*/ 2519116 h 2970782"/>
                <a:gd name="connsiteX175" fmla="*/ 1873602 w 3268239"/>
                <a:gd name="connsiteY175" fmla="*/ 2528737 h 2970782"/>
                <a:gd name="connsiteX176" fmla="*/ 1886179 w 3268239"/>
                <a:gd name="connsiteY176" fmla="*/ 2543577 h 2970782"/>
                <a:gd name="connsiteX177" fmla="*/ 1893770 w 3268239"/>
                <a:gd name="connsiteY177" fmla="*/ 2555510 h 2970782"/>
                <a:gd name="connsiteX178" fmla="*/ 1894920 w 3268239"/>
                <a:gd name="connsiteY178" fmla="*/ 2541215 h 2970782"/>
                <a:gd name="connsiteX179" fmla="*/ 1899102 w 3268239"/>
                <a:gd name="connsiteY179" fmla="*/ 2522217 h 2970782"/>
                <a:gd name="connsiteX180" fmla="*/ 1911900 w 3268239"/>
                <a:gd name="connsiteY180" fmla="*/ 2492662 h 2970782"/>
                <a:gd name="connsiteX181" fmla="*/ 1908387 w 3268239"/>
                <a:gd name="connsiteY181" fmla="*/ 2492543 h 2970782"/>
                <a:gd name="connsiteX182" fmla="*/ 1880894 w 3268239"/>
                <a:gd name="connsiteY182" fmla="*/ 2485293 h 2970782"/>
                <a:gd name="connsiteX183" fmla="*/ 1746852 w 3268239"/>
                <a:gd name="connsiteY183" fmla="*/ 2488648 h 2970782"/>
                <a:gd name="connsiteX184" fmla="*/ 1746357 w 3268239"/>
                <a:gd name="connsiteY184" fmla="*/ 2512894 h 2970782"/>
                <a:gd name="connsiteX185" fmla="*/ 1736848 w 3268239"/>
                <a:gd name="connsiteY185" fmla="*/ 2537713 h 2970782"/>
                <a:gd name="connsiteX186" fmla="*/ 1734939 w 3268239"/>
                <a:gd name="connsiteY186" fmla="*/ 2538893 h 2970782"/>
                <a:gd name="connsiteX187" fmla="*/ 1732823 w 3268239"/>
                <a:gd name="connsiteY187" fmla="*/ 2538149 h 2970782"/>
                <a:gd name="connsiteX188" fmla="*/ 1730396 w 3268239"/>
                <a:gd name="connsiteY188" fmla="*/ 2534456 h 2970782"/>
                <a:gd name="connsiteX189" fmla="*/ 1728545 w 3268239"/>
                <a:gd name="connsiteY189" fmla="*/ 2569367 h 2970782"/>
                <a:gd name="connsiteX190" fmla="*/ 1727571 w 3268239"/>
                <a:gd name="connsiteY190" fmla="*/ 2572621 h 2970782"/>
                <a:gd name="connsiteX191" fmla="*/ 1730614 w 3268239"/>
                <a:gd name="connsiteY191" fmla="*/ 2570041 h 2970782"/>
                <a:gd name="connsiteX192" fmla="*/ 1763504 w 3268239"/>
                <a:gd name="connsiteY192" fmla="*/ 2553528 h 2970782"/>
                <a:gd name="connsiteX193" fmla="*/ 1799507 w 3268239"/>
                <a:gd name="connsiteY193" fmla="*/ 2545897 h 2970782"/>
                <a:gd name="connsiteX194" fmla="*/ 1823632 w 3268239"/>
                <a:gd name="connsiteY194" fmla="*/ 2549213 h 2970782"/>
                <a:gd name="connsiteX195" fmla="*/ 1824449 w 3268239"/>
                <a:gd name="connsiteY195" fmla="*/ 2525142 h 2970782"/>
                <a:gd name="connsiteX196" fmla="*/ 1816832 w 3268239"/>
                <a:gd name="connsiteY196" fmla="*/ 2499903 h 2970782"/>
                <a:gd name="connsiteX197" fmla="*/ 1817618 w 3268239"/>
                <a:gd name="connsiteY197" fmla="*/ 2497802 h 2970782"/>
                <a:gd name="connsiteX198" fmla="*/ 1819747 w 3268239"/>
                <a:gd name="connsiteY198" fmla="*/ 2497094 h 2970782"/>
                <a:gd name="connsiteX199" fmla="*/ 1830359 w 3268239"/>
                <a:gd name="connsiteY199" fmla="*/ 2500733 h 2970782"/>
                <a:gd name="connsiteX200" fmla="*/ 1835164 w 3268239"/>
                <a:gd name="connsiteY200" fmla="*/ 2484653 h 2970782"/>
                <a:gd name="connsiteX201" fmla="*/ 1836468 w 3268239"/>
                <a:gd name="connsiteY201" fmla="*/ 2482418 h 2970782"/>
                <a:gd name="connsiteX202" fmla="*/ 1830179 w 3268239"/>
                <a:gd name="connsiteY202" fmla="*/ 2485580 h 2970782"/>
                <a:gd name="connsiteX203" fmla="*/ 1794328 w 3268239"/>
                <a:gd name="connsiteY203" fmla="*/ 2493894 h 2970782"/>
                <a:gd name="connsiteX204" fmla="*/ 1757540 w 3268239"/>
                <a:gd name="connsiteY204" fmla="*/ 2492843 h 2970782"/>
                <a:gd name="connsiteX205" fmla="*/ 1172606 w 3268239"/>
                <a:gd name="connsiteY205" fmla="*/ 2627761 h 2970782"/>
                <a:gd name="connsiteX206" fmla="*/ 1172111 w 3268239"/>
                <a:gd name="connsiteY206" fmla="*/ 2652008 h 2970782"/>
                <a:gd name="connsiteX207" fmla="*/ 1162602 w 3268239"/>
                <a:gd name="connsiteY207" fmla="*/ 2676827 h 2970782"/>
                <a:gd name="connsiteX208" fmla="*/ 1160693 w 3268239"/>
                <a:gd name="connsiteY208" fmla="*/ 2678007 h 2970782"/>
                <a:gd name="connsiteX209" fmla="*/ 1158577 w 3268239"/>
                <a:gd name="connsiteY209" fmla="*/ 2677263 h 2970782"/>
                <a:gd name="connsiteX210" fmla="*/ 1156150 w 3268239"/>
                <a:gd name="connsiteY210" fmla="*/ 2673570 h 2970782"/>
                <a:gd name="connsiteX211" fmla="*/ 1154299 w 3268239"/>
                <a:gd name="connsiteY211" fmla="*/ 2708481 h 2970782"/>
                <a:gd name="connsiteX212" fmla="*/ 1153325 w 3268239"/>
                <a:gd name="connsiteY212" fmla="*/ 2711735 h 2970782"/>
                <a:gd name="connsiteX213" fmla="*/ 1156368 w 3268239"/>
                <a:gd name="connsiteY213" fmla="*/ 2709154 h 2970782"/>
                <a:gd name="connsiteX214" fmla="*/ 1189258 w 3268239"/>
                <a:gd name="connsiteY214" fmla="*/ 2692641 h 2970782"/>
                <a:gd name="connsiteX215" fmla="*/ 1225261 w 3268239"/>
                <a:gd name="connsiteY215" fmla="*/ 2685011 h 2970782"/>
                <a:gd name="connsiteX216" fmla="*/ 1249386 w 3268239"/>
                <a:gd name="connsiteY216" fmla="*/ 2688327 h 2970782"/>
                <a:gd name="connsiteX217" fmla="*/ 1250381 w 3268239"/>
                <a:gd name="connsiteY217" fmla="*/ 2659029 h 2970782"/>
                <a:gd name="connsiteX218" fmla="*/ 1260918 w 3268239"/>
                <a:gd name="connsiteY218" fmla="*/ 2623767 h 2970782"/>
                <a:gd name="connsiteX219" fmla="*/ 1262223 w 3268239"/>
                <a:gd name="connsiteY219" fmla="*/ 2621532 h 2970782"/>
                <a:gd name="connsiteX220" fmla="*/ 1255934 w 3268239"/>
                <a:gd name="connsiteY220" fmla="*/ 2624694 h 2970782"/>
                <a:gd name="connsiteX221" fmla="*/ 1220082 w 3268239"/>
                <a:gd name="connsiteY221" fmla="*/ 2633008 h 2970782"/>
                <a:gd name="connsiteX222" fmla="*/ 1183294 w 3268239"/>
                <a:gd name="connsiteY222" fmla="*/ 2631956 h 2970782"/>
                <a:gd name="connsiteX223" fmla="*/ 2513005 w 3268239"/>
                <a:gd name="connsiteY223" fmla="*/ 2253043 h 2970782"/>
                <a:gd name="connsiteX224" fmla="*/ 2520492 w 3268239"/>
                <a:gd name="connsiteY224" fmla="*/ 2267854 h 2970782"/>
                <a:gd name="connsiteX225" fmla="*/ 2522423 w 3268239"/>
                <a:gd name="connsiteY225" fmla="*/ 2283531 h 2970782"/>
                <a:gd name="connsiteX226" fmla="*/ 2524410 w 3268239"/>
                <a:gd name="connsiteY226" fmla="*/ 2288256 h 2970782"/>
                <a:gd name="connsiteX227" fmla="*/ 2528393 w 3268239"/>
                <a:gd name="connsiteY227" fmla="*/ 2307297 h 2970782"/>
                <a:gd name="connsiteX228" fmla="*/ 2529379 w 3268239"/>
                <a:gd name="connsiteY228" fmla="*/ 2321406 h 2970782"/>
                <a:gd name="connsiteX229" fmla="*/ 2537203 w 3268239"/>
                <a:gd name="connsiteY229" fmla="*/ 2309387 h 2970782"/>
                <a:gd name="connsiteX230" fmla="*/ 2549935 w 3268239"/>
                <a:gd name="connsiteY230" fmla="*/ 2294680 h 2970782"/>
                <a:gd name="connsiteX231" fmla="*/ 2561218 w 3268239"/>
                <a:gd name="connsiteY231" fmla="*/ 2285826 h 2970782"/>
                <a:gd name="connsiteX232" fmla="*/ 2576007 w 3268239"/>
                <a:gd name="connsiteY232" fmla="*/ 2252206 h 2970782"/>
                <a:gd name="connsiteX233" fmla="*/ 2577578 w 3268239"/>
                <a:gd name="connsiteY233" fmla="*/ 2250150 h 2970782"/>
                <a:gd name="connsiteX234" fmla="*/ 2570946 w 3268239"/>
                <a:gd name="connsiteY234" fmla="*/ 2252510 h 2970782"/>
                <a:gd name="connsiteX235" fmla="*/ 2534342 w 3268239"/>
                <a:gd name="connsiteY235" fmla="*/ 2256325 h 2970782"/>
                <a:gd name="connsiteX236" fmla="*/ 2682689 w 3268239"/>
                <a:gd name="connsiteY236" fmla="*/ 2170527 h 2970782"/>
                <a:gd name="connsiteX237" fmla="*/ 2668133 w 3268239"/>
                <a:gd name="connsiteY237" fmla="*/ 2189927 h 2970782"/>
                <a:gd name="connsiteX238" fmla="*/ 2645926 w 3268239"/>
                <a:gd name="connsiteY238" fmla="*/ 2204530 h 2970782"/>
                <a:gd name="connsiteX239" fmla="*/ 2643687 w 3268239"/>
                <a:gd name="connsiteY239" fmla="*/ 2204375 h 2970782"/>
                <a:gd name="connsiteX240" fmla="*/ 2642403 w 3268239"/>
                <a:gd name="connsiteY240" fmla="*/ 2202534 h 2970782"/>
                <a:gd name="connsiteX241" fmla="*/ 2642589 w 3268239"/>
                <a:gd name="connsiteY241" fmla="*/ 2198103 h 2970782"/>
                <a:gd name="connsiteX242" fmla="*/ 2620705 w 3268239"/>
                <a:gd name="connsiteY242" fmla="*/ 2225377 h 2970782"/>
                <a:gd name="connsiteX243" fmla="*/ 2618014 w 3268239"/>
                <a:gd name="connsiteY243" fmla="*/ 2227450 h 2970782"/>
                <a:gd name="connsiteX244" fmla="*/ 2621991 w 3268239"/>
                <a:gd name="connsiteY244" fmla="*/ 2227131 h 2970782"/>
                <a:gd name="connsiteX245" fmla="*/ 2658336 w 3268239"/>
                <a:gd name="connsiteY245" fmla="*/ 2232920 h 2970782"/>
                <a:gd name="connsiteX246" fmla="*/ 2692023 w 3268239"/>
                <a:gd name="connsiteY246" fmla="*/ 2247738 h 2970782"/>
                <a:gd name="connsiteX247" fmla="*/ 2709677 w 3268239"/>
                <a:gd name="connsiteY247" fmla="*/ 2264512 h 2970782"/>
                <a:gd name="connsiteX248" fmla="*/ 2727585 w 3268239"/>
                <a:gd name="connsiteY248" fmla="*/ 2241303 h 2970782"/>
                <a:gd name="connsiteX249" fmla="*/ 2756723 w 3268239"/>
                <a:gd name="connsiteY249" fmla="*/ 2218821 h 2970782"/>
                <a:gd name="connsiteX250" fmla="*/ 2759086 w 3268239"/>
                <a:gd name="connsiteY250" fmla="*/ 2217767 h 2970782"/>
                <a:gd name="connsiteX251" fmla="*/ 2752135 w 3268239"/>
                <a:gd name="connsiteY251" fmla="*/ 2216664 h 2970782"/>
                <a:gd name="connsiteX252" fmla="*/ 2718171 w 3268239"/>
                <a:gd name="connsiteY252" fmla="*/ 2202489 h 2970782"/>
                <a:gd name="connsiteX253" fmla="*/ 2688914 w 3268239"/>
                <a:gd name="connsiteY253" fmla="*/ 2180163 h 2970782"/>
                <a:gd name="connsiteX254" fmla="*/ 1732380 w 3268239"/>
                <a:gd name="connsiteY254" fmla="*/ 2426995 h 2970782"/>
                <a:gd name="connsiteX255" fmla="*/ 1732625 w 3268239"/>
                <a:gd name="connsiteY255" fmla="*/ 2428056 h 2970782"/>
                <a:gd name="connsiteX256" fmla="*/ 1732237 w 3268239"/>
                <a:gd name="connsiteY256" fmla="*/ 2428224 h 2970782"/>
                <a:gd name="connsiteX257" fmla="*/ 1741364 w 3268239"/>
                <a:gd name="connsiteY257" fmla="*/ 2448253 h 2970782"/>
                <a:gd name="connsiteX258" fmla="*/ 1745927 w 3268239"/>
                <a:gd name="connsiteY258" fmla="*/ 2470369 h 2970782"/>
                <a:gd name="connsiteX259" fmla="*/ 1754726 w 3268239"/>
                <a:gd name="connsiteY259" fmla="*/ 2464688 h 2970782"/>
                <a:gd name="connsiteX260" fmla="*/ 1790577 w 3268239"/>
                <a:gd name="connsiteY260" fmla="*/ 2456374 h 2970782"/>
                <a:gd name="connsiteX261" fmla="*/ 1827365 w 3268239"/>
                <a:gd name="connsiteY261" fmla="*/ 2457426 h 2970782"/>
                <a:gd name="connsiteX262" fmla="*/ 1831137 w 3268239"/>
                <a:gd name="connsiteY262" fmla="*/ 2458456 h 2970782"/>
                <a:gd name="connsiteX263" fmla="*/ 1829471 w 3268239"/>
                <a:gd name="connsiteY263" fmla="*/ 2457361 h 2970782"/>
                <a:gd name="connsiteX264" fmla="*/ 1804346 w 3268239"/>
                <a:gd name="connsiteY264" fmla="*/ 2430470 h 2970782"/>
                <a:gd name="connsiteX265" fmla="*/ 1802362 w 3268239"/>
                <a:gd name="connsiteY265" fmla="*/ 2426795 h 2970782"/>
                <a:gd name="connsiteX266" fmla="*/ 1783049 w 3268239"/>
                <a:gd name="connsiteY266" fmla="*/ 2431439 h 2970782"/>
                <a:gd name="connsiteX267" fmla="*/ 1754618 w 3268239"/>
                <a:gd name="connsiteY267" fmla="*/ 2431782 h 2970782"/>
                <a:gd name="connsiteX268" fmla="*/ 2547215 w 3268239"/>
                <a:gd name="connsiteY268" fmla="*/ 2181994 h 2970782"/>
                <a:gd name="connsiteX269" fmla="*/ 2515643 w 3268239"/>
                <a:gd name="connsiteY269" fmla="*/ 2197741 h 2970782"/>
                <a:gd name="connsiteX270" fmla="*/ 2479620 w 3268239"/>
                <a:gd name="connsiteY270" fmla="*/ 2205277 h 2970782"/>
                <a:gd name="connsiteX271" fmla="*/ 2476225 w 3268239"/>
                <a:gd name="connsiteY271" fmla="*/ 2205168 h 2970782"/>
                <a:gd name="connsiteX272" fmla="*/ 2479499 w 3268239"/>
                <a:gd name="connsiteY272" fmla="*/ 2207449 h 2970782"/>
                <a:gd name="connsiteX273" fmla="*/ 2494530 w 3268239"/>
                <a:gd name="connsiteY273" fmla="*/ 2224433 h 2970782"/>
                <a:gd name="connsiteX274" fmla="*/ 2498656 w 3268239"/>
                <a:gd name="connsiteY274" fmla="*/ 2222444 h 2970782"/>
                <a:gd name="connsiteX275" fmla="*/ 2535261 w 3268239"/>
                <a:gd name="connsiteY275" fmla="*/ 2218628 h 2970782"/>
                <a:gd name="connsiteX276" fmla="*/ 2571636 w 3268239"/>
                <a:gd name="connsiteY276" fmla="*/ 2224223 h 2970782"/>
                <a:gd name="connsiteX277" fmla="*/ 2575252 w 3268239"/>
                <a:gd name="connsiteY277" fmla="*/ 2225712 h 2970782"/>
                <a:gd name="connsiteX278" fmla="*/ 2573734 w 3268239"/>
                <a:gd name="connsiteY278" fmla="*/ 2224420 h 2970782"/>
                <a:gd name="connsiteX279" fmla="*/ 2552129 w 3268239"/>
                <a:gd name="connsiteY279" fmla="*/ 2194627 h 2970782"/>
                <a:gd name="connsiteX280" fmla="*/ 1158120 w 3268239"/>
                <a:gd name="connsiteY280" fmla="*/ 2566045 h 2970782"/>
                <a:gd name="connsiteX281" fmla="*/ 1158379 w 3268239"/>
                <a:gd name="connsiteY281" fmla="*/ 2567170 h 2970782"/>
                <a:gd name="connsiteX282" fmla="*/ 1157991 w 3268239"/>
                <a:gd name="connsiteY282" fmla="*/ 2567338 h 2970782"/>
                <a:gd name="connsiteX283" fmla="*/ 1167118 w 3268239"/>
                <a:gd name="connsiteY283" fmla="*/ 2587366 h 2970782"/>
                <a:gd name="connsiteX284" fmla="*/ 1171681 w 3268239"/>
                <a:gd name="connsiteY284" fmla="*/ 2609482 h 2970782"/>
                <a:gd name="connsiteX285" fmla="*/ 1180480 w 3268239"/>
                <a:gd name="connsiteY285" fmla="*/ 2603801 h 2970782"/>
                <a:gd name="connsiteX286" fmla="*/ 1216331 w 3268239"/>
                <a:gd name="connsiteY286" fmla="*/ 2595488 h 2970782"/>
                <a:gd name="connsiteX287" fmla="*/ 1253119 w 3268239"/>
                <a:gd name="connsiteY287" fmla="*/ 2596539 h 2970782"/>
                <a:gd name="connsiteX288" fmla="*/ 1256891 w 3268239"/>
                <a:gd name="connsiteY288" fmla="*/ 2597570 h 2970782"/>
                <a:gd name="connsiteX289" fmla="*/ 1255225 w 3268239"/>
                <a:gd name="connsiteY289" fmla="*/ 2596475 h 2970782"/>
                <a:gd name="connsiteX290" fmla="*/ 1230100 w 3268239"/>
                <a:gd name="connsiteY290" fmla="*/ 2569583 h 2970782"/>
                <a:gd name="connsiteX291" fmla="*/ 1228116 w 3268239"/>
                <a:gd name="connsiteY291" fmla="*/ 2565909 h 2970782"/>
                <a:gd name="connsiteX292" fmla="*/ 1208803 w 3268239"/>
                <a:gd name="connsiteY292" fmla="*/ 2570553 h 2970782"/>
                <a:gd name="connsiteX293" fmla="*/ 2787507 w 3268239"/>
                <a:gd name="connsiteY293" fmla="*/ 2103131 h 2970782"/>
                <a:gd name="connsiteX294" fmla="*/ 2796326 w 3268239"/>
                <a:gd name="connsiteY294" fmla="*/ 2120336 h 2970782"/>
                <a:gd name="connsiteX295" fmla="*/ 2799285 w 3268239"/>
                <a:gd name="connsiteY295" fmla="*/ 2143287 h 2970782"/>
                <a:gd name="connsiteX296" fmla="*/ 2808098 w 3268239"/>
                <a:gd name="connsiteY296" fmla="*/ 2156690 h 2970782"/>
                <a:gd name="connsiteX297" fmla="*/ 2807943 w 3268239"/>
                <a:gd name="connsiteY297" fmla="*/ 2158928 h 2970782"/>
                <a:gd name="connsiteX298" fmla="*/ 2806103 w 3268239"/>
                <a:gd name="connsiteY298" fmla="*/ 2160212 h 2970782"/>
                <a:gd name="connsiteX299" fmla="*/ 2800831 w 3268239"/>
                <a:gd name="connsiteY299" fmla="*/ 2159991 h 2970782"/>
                <a:gd name="connsiteX300" fmla="*/ 2799793 w 3268239"/>
                <a:gd name="connsiteY300" fmla="*/ 2176250 h 2970782"/>
                <a:gd name="connsiteX301" fmla="*/ 2796981 w 3268239"/>
                <a:gd name="connsiteY301" fmla="*/ 2190111 h 2970782"/>
                <a:gd name="connsiteX302" fmla="*/ 2807727 w 3268239"/>
                <a:gd name="connsiteY302" fmla="*/ 2180614 h 2970782"/>
                <a:gd name="connsiteX303" fmla="*/ 2823920 w 3268239"/>
                <a:gd name="connsiteY303" fmla="*/ 2169834 h 2970782"/>
                <a:gd name="connsiteX304" fmla="*/ 2831939 w 3268239"/>
                <a:gd name="connsiteY304" fmla="*/ 2166487 h 2970782"/>
                <a:gd name="connsiteX305" fmla="*/ 2838393 w 3268239"/>
                <a:gd name="connsiteY305" fmla="*/ 2150664 h 2970782"/>
                <a:gd name="connsiteX306" fmla="*/ 2860480 w 3268239"/>
                <a:gd name="connsiteY306" fmla="*/ 2121226 h 2970782"/>
                <a:gd name="connsiteX307" fmla="*/ 2862477 w 3268239"/>
                <a:gd name="connsiteY307" fmla="*/ 2119581 h 2970782"/>
                <a:gd name="connsiteX308" fmla="*/ 2855483 w 3268239"/>
                <a:gd name="connsiteY308" fmla="*/ 2120372 h 2970782"/>
                <a:gd name="connsiteX309" fmla="*/ 2818969 w 3268239"/>
                <a:gd name="connsiteY309" fmla="*/ 2115767 h 2970782"/>
                <a:gd name="connsiteX310" fmla="*/ 2707219 w 3268239"/>
                <a:gd name="connsiteY310" fmla="*/ 2112349 h 2970782"/>
                <a:gd name="connsiteX311" fmla="*/ 2706500 w 3268239"/>
                <a:gd name="connsiteY311" fmla="*/ 2113025 h 2970782"/>
                <a:gd name="connsiteX312" fmla="*/ 2706087 w 3268239"/>
                <a:gd name="connsiteY312" fmla="*/ 2112936 h 2970782"/>
                <a:gd name="connsiteX313" fmla="*/ 2701809 w 3268239"/>
                <a:gd name="connsiteY313" fmla="*/ 2134524 h 2970782"/>
                <a:gd name="connsiteX314" fmla="*/ 2692609 w 3268239"/>
                <a:gd name="connsiteY314" fmla="*/ 2155137 h 2970782"/>
                <a:gd name="connsiteX315" fmla="*/ 2703061 w 3268239"/>
                <a:gd name="connsiteY315" fmla="*/ 2155659 h 2970782"/>
                <a:gd name="connsiteX316" fmla="*/ 2737025 w 3268239"/>
                <a:gd name="connsiteY316" fmla="*/ 2169834 h 2970782"/>
                <a:gd name="connsiteX317" fmla="*/ 2766282 w 3268239"/>
                <a:gd name="connsiteY317" fmla="*/ 2192160 h 2970782"/>
                <a:gd name="connsiteX318" fmla="*/ 2768744 w 3268239"/>
                <a:gd name="connsiteY318" fmla="*/ 2195198 h 2970782"/>
                <a:gd name="connsiteX319" fmla="*/ 2768030 w 3268239"/>
                <a:gd name="connsiteY319" fmla="*/ 2193337 h 2970782"/>
                <a:gd name="connsiteX320" fmla="*/ 2763324 w 3268239"/>
                <a:gd name="connsiteY320" fmla="*/ 2156837 h 2970782"/>
                <a:gd name="connsiteX321" fmla="*/ 2763857 w 3268239"/>
                <a:gd name="connsiteY321" fmla="*/ 2152702 h 2970782"/>
                <a:gd name="connsiteX322" fmla="*/ 2745470 w 3268239"/>
                <a:gd name="connsiteY322" fmla="*/ 2145203 h 2970782"/>
                <a:gd name="connsiteX323" fmla="*/ 2722185 w 3268239"/>
                <a:gd name="connsiteY323" fmla="*/ 2128887 h 2970782"/>
                <a:gd name="connsiteX324" fmla="*/ 1320332 w 3268239"/>
                <a:gd name="connsiteY324" fmla="*/ 2494357 h 2970782"/>
                <a:gd name="connsiteX325" fmla="*/ 1321715 w 3268239"/>
                <a:gd name="connsiteY325" fmla="*/ 2501059 h 2970782"/>
                <a:gd name="connsiteX326" fmla="*/ 1324797 w 3268239"/>
                <a:gd name="connsiteY326" fmla="*/ 2498601 h 2970782"/>
                <a:gd name="connsiteX327" fmla="*/ 1863114 w 3268239"/>
                <a:gd name="connsiteY327" fmla="*/ 2342346 h 2970782"/>
                <a:gd name="connsiteX328" fmla="*/ 1857896 w 3268239"/>
                <a:gd name="connsiteY328" fmla="*/ 2347071 h 2970782"/>
                <a:gd name="connsiteX329" fmla="*/ 1825559 w 3268239"/>
                <a:gd name="connsiteY329" fmla="*/ 2364643 h 2970782"/>
                <a:gd name="connsiteX330" fmla="*/ 1792636 w 3268239"/>
                <a:gd name="connsiteY330" fmla="*/ 2372747 h 2970782"/>
                <a:gd name="connsiteX331" fmla="*/ 1809839 w 3268239"/>
                <a:gd name="connsiteY331" fmla="*/ 2381570 h 2970782"/>
                <a:gd name="connsiteX332" fmla="*/ 1825634 w 3268239"/>
                <a:gd name="connsiteY332" fmla="*/ 2398475 h 2970782"/>
                <a:gd name="connsiteX333" fmla="*/ 1840607 w 3268239"/>
                <a:gd name="connsiteY333" fmla="*/ 2404212 h 2970782"/>
                <a:gd name="connsiteX334" fmla="*/ 1841788 w 3268239"/>
                <a:gd name="connsiteY334" fmla="*/ 2406120 h 2970782"/>
                <a:gd name="connsiteX335" fmla="*/ 1841042 w 3268239"/>
                <a:gd name="connsiteY335" fmla="*/ 2408237 h 2970782"/>
                <a:gd name="connsiteX336" fmla="*/ 1836637 w 3268239"/>
                <a:gd name="connsiteY336" fmla="*/ 2411132 h 2970782"/>
                <a:gd name="connsiteX337" fmla="*/ 1845289 w 3268239"/>
                <a:gd name="connsiteY337" fmla="*/ 2424947 h 2970782"/>
                <a:gd name="connsiteX338" fmla="*/ 1851095 w 3268239"/>
                <a:gd name="connsiteY338" fmla="*/ 2437844 h 2970782"/>
                <a:gd name="connsiteX339" fmla="*/ 1854278 w 3268239"/>
                <a:gd name="connsiteY339" fmla="*/ 2423860 h 2970782"/>
                <a:gd name="connsiteX340" fmla="*/ 1861135 w 3268239"/>
                <a:gd name="connsiteY340" fmla="*/ 2405656 h 2970782"/>
                <a:gd name="connsiteX341" fmla="*/ 1865694 w 3268239"/>
                <a:gd name="connsiteY341" fmla="*/ 2398256 h 2970782"/>
                <a:gd name="connsiteX342" fmla="*/ 1861699 w 3268239"/>
                <a:gd name="connsiteY342" fmla="*/ 2381643 h 2970782"/>
                <a:gd name="connsiteX343" fmla="*/ 1862452 w 3268239"/>
                <a:gd name="connsiteY343" fmla="*/ 2344848 h 2970782"/>
                <a:gd name="connsiteX344" fmla="*/ 1288868 w 3268239"/>
                <a:gd name="connsiteY344" fmla="*/ 2481460 h 2970782"/>
                <a:gd name="connsiteX345" fmla="*/ 1283649 w 3268239"/>
                <a:gd name="connsiteY345" fmla="*/ 2486185 h 2970782"/>
                <a:gd name="connsiteX346" fmla="*/ 1251313 w 3268239"/>
                <a:gd name="connsiteY346" fmla="*/ 2503757 h 2970782"/>
                <a:gd name="connsiteX347" fmla="*/ 1218390 w 3268239"/>
                <a:gd name="connsiteY347" fmla="*/ 2511861 h 2970782"/>
                <a:gd name="connsiteX348" fmla="*/ 1235593 w 3268239"/>
                <a:gd name="connsiteY348" fmla="*/ 2520684 h 2970782"/>
                <a:gd name="connsiteX349" fmla="*/ 1251388 w 3268239"/>
                <a:gd name="connsiteY349" fmla="*/ 2537589 h 2970782"/>
                <a:gd name="connsiteX350" fmla="*/ 1266361 w 3268239"/>
                <a:gd name="connsiteY350" fmla="*/ 2543326 h 2970782"/>
                <a:gd name="connsiteX351" fmla="*/ 1267542 w 3268239"/>
                <a:gd name="connsiteY351" fmla="*/ 2545234 h 2970782"/>
                <a:gd name="connsiteX352" fmla="*/ 1266797 w 3268239"/>
                <a:gd name="connsiteY352" fmla="*/ 2547351 h 2970782"/>
                <a:gd name="connsiteX353" fmla="*/ 1262391 w 3268239"/>
                <a:gd name="connsiteY353" fmla="*/ 2550246 h 2970782"/>
                <a:gd name="connsiteX354" fmla="*/ 1271043 w 3268239"/>
                <a:gd name="connsiteY354" fmla="*/ 2564061 h 2970782"/>
                <a:gd name="connsiteX355" fmla="*/ 1276850 w 3268239"/>
                <a:gd name="connsiteY355" fmla="*/ 2576958 h 2970782"/>
                <a:gd name="connsiteX356" fmla="*/ 1280032 w 3268239"/>
                <a:gd name="connsiteY356" fmla="*/ 2562974 h 2970782"/>
                <a:gd name="connsiteX357" fmla="*/ 1286889 w 3268239"/>
                <a:gd name="connsiteY357" fmla="*/ 2544769 h 2970782"/>
                <a:gd name="connsiteX358" fmla="*/ 1291448 w 3268239"/>
                <a:gd name="connsiteY358" fmla="*/ 2537370 h 2970782"/>
                <a:gd name="connsiteX359" fmla="*/ 1287453 w 3268239"/>
                <a:gd name="connsiteY359" fmla="*/ 2520757 h 2970782"/>
                <a:gd name="connsiteX360" fmla="*/ 1288206 w 3268239"/>
                <a:gd name="connsiteY360" fmla="*/ 2483962 h 2970782"/>
                <a:gd name="connsiteX361" fmla="*/ 2444939 w 3268239"/>
                <a:gd name="connsiteY361" fmla="*/ 2158564 h 2970782"/>
                <a:gd name="connsiteX362" fmla="*/ 2444763 w 3268239"/>
                <a:gd name="connsiteY362" fmla="*/ 2158696 h 2970782"/>
                <a:gd name="connsiteX363" fmla="*/ 2432762 w 3268239"/>
                <a:gd name="connsiteY363" fmla="*/ 2162373 h 2970782"/>
                <a:gd name="connsiteX364" fmla="*/ 2442459 w 3268239"/>
                <a:gd name="connsiteY364" fmla="*/ 2173213 h 2970782"/>
                <a:gd name="connsiteX365" fmla="*/ 2444305 w 3268239"/>
                <a:gd name="connsiteY365" fmla="*/ 2176659 h 2970782"/>
                <a:gd name="connsiteX366" fmla="*/ 2443954 w 3268239"/>
                <a:gd name="connsiteY366" fmla="*/ 2174697 h 2970782"/>
                <a:gd name="connsiteX367" fmla="*/ 2503892 w 3268239"/>
                <a:gd name="connsiteY367" fmla="*/ 2094750 h 2970782"/>
                <a:gd name="connsiteX368" fmla="*/ 2503164 w 3268239"/>
                <a:gd name="connsiteY368" fmla="*/ 2095647 h 2970782"/>
                <a:gd name="connsiteX369" fmla="*/ 2502794 w 3268239"/>
                <a:gd name="connsiteY369" fmla="*/ 2095445 h 2970782"/>
                <a:gd name="connsiteX370" fmla="*/ 2492630 w 3268239"/>
                <a:gd name="connsiteY370" fmla="*/ 2114966 h 2970782"/>
                <a:gd name="connsiteX371" fmla="*/ 2484482 w 3268239"/>
                <a:gd name="connsiteY371" fmla="*/ 2124559 h 2970782"/>
                <a:gd name="connsiteX372" fmla="*/ 2483231 w 3268239"/>
                <a:gd name="connsiteY372" fmla="*/ 2145054 h 2970782"/>
                <a:gd name="connsiteX373" fmla="*/ 2478364 w 3268239"/>
                <a:gd name="connsiteY373" fmla="*/ 2163888 h 2970782"/>
                <a:gd name="connsiteX374" fmla="*/ 2472995 w 3268239"/>
                <a:gd name="connsiteY374" fmla="*/ 2176972 h 2970782"/>
                <a:gd name="connsiteX375" fmla="*/ 2485335 w 3268239"/>
                <a:gd name="connsiteY375" fmla="*/ 2169665 h 2970782"/>
                <a:gd name="connsiteX376" fmla="*/ 2503267 w 3268239"/>
                <a:gd name="connsiteY376" fmla="*/ 2162123 h 2970782"/>
                <a:gd name="connsiteX377" fmla="*/ 2538643 w 3268239"/>
                <a:gd name="connsiteY377" fmla="*/ 2154723 h 2970782"/>
                <a:gd name="connsiteX378" fmla="*/ 2538302 w 3268239"/>
                <a:gd name="connsiteY378" fmla="*/ 2141400 h 2970782"/>
                <a:gd name="connsiteX379" fmla="*/ 2531542 w 3268239"/>
                <a:gd name="connsiteY379" fmla="*/ 2137465 h 2970782"/>
                <a:gd name="connsiteX380" fmla="*/ 2479059 w 3268239"/>
                <a:gd name="connsiteY380" fmla="*/ 2086388 h 2970782"/>
                <a:gd name="connsiteX381" fmla="*/ 2479172 w 3268239"/>
                <a:gd name="connsiteY381" fmla="*/ 2086777 h 2970782"/>
                <a:gd name="connsiteX382" fmla="*/ 2479786 w 3268239"/>
                <a:gd name="connsiteY382" fmla="*/ 2086514 h 2970782"/>
                <a:gd name="connsiteX383" fmla="*/ 1282291 w 3268239"/>
                <a:gd name="connsiteY383" fmla="*/ 2409594 h 2970782"/>
                <a:gd name="connsiteX384" fmla="*/ 1278283 w 3268239"/>
                <a:gd name="connsiteY384" fmla="*/ 2415380 h 2970782"/>
                <a:gd name="connsiteX385" fmla="*/ 1275572 w 3268239"/>
                <a:gd name="connsiteY385" fmla="*/ 2417793 h 2970782"/>
                <a:gd name="connsiteX386" fmla="*/ 1282044 w 3268239"/>
                <a:gd name="connsiteY386" fmla="*/ 2423718 h 2970782"/>
                <a:gd name="connsiteX387" fmla="*/ 1285558 w 3268239"/>
                <a:gd name="connsiteY387" fmla="*/ 2427950 h 2970782"/>
                <a:gd name="connsiteX388" fmla="*/ 1282216 w 3268239"/>
                <a:gd name="connsiteY388" fmla="*/ 2412180 h 2970782"/>
                <a:gd name="connsiteX389" fmla="*/ 1127190 w 3268239"/>
                <a:gd name="connsiteY389" fmla="*/ 2393341 h 2970782"/>
                <a:gd name="connsiteX390" fmla="*/ 1121053 w 3268239"/>
                <a:gd name="connsiteY390" fmla="*/ 2412845 h 2970782"/>
                <a:gd name="connsiteX391" fmla="*/ 1111269 w 3268239"/>
                <a:gd name="connsiteY391" fmla="*/ 2425710 h 2970782"/>
                <a:gd name="connsiteX392" fmla="*/ 1104993 w 3268239"/>
                <a:gd name="connsiteY392" fmla="*/ 2437405 h 2970782"/>
                <a:gd name="connsiteX393" fmla="*/ 1077638 w 3268239"/>
                <a:gd name="connsiteY393" fmla="*/ 2462025 h 2970782"/>
                <a:gd name="connsiteX394" fmla="*/ 1030935 w 3268239"/>
                <a:gd name="connsiteY394" fmla="*/ 2482221 h 2970782"/>
                <a:gd name="connsiteX395" fmla="*/ 1031698 w 3268239"/>
                <a:gd name="connsiteY395" fmla="*/ 2483086 h 2970782"/>
                <a:gd name="connsiteX396" fmla="*/ 1031437 w 3268239"/>
                <a:gd name="connsiteY396" fmla="*/ 2483419 h 2970782"/>
                <a:gd name="connsiteX397" fmla="*/ 1049007 w 3268239"/>
                <a:gd name="connsiteY397" fmla="*/ 2496675 h 2970782"/>
                <a:gd name="connsiteX398" fmla="*/ 1067331 w 3268239"/>
                <a:gd name="connsiteY398" fmla="*/ 2518416 h 2970782"/>
                <a:gd name="connsiteX399" fmla="*/ 1084209 w 3268239"/>
                <a:gd name="connsiteY399" fmla="*/ 2551121 h 2970782"/>
                <a:gd name="connsiteX400" fmla="*/ 1086292 w 3268239"/>
                <a:gd name="connsiteY400" fmla="*/ 2566941 h 2970782"/>
                <a:gd name="connsiteX401" fmla="*/ 1121350 w 3268239"/>
                <a:gd name="connsiteY401" fmla="*/ 2558312 h 2970782"/>
                <a:gd name="connsiteX402" fmla="*/ 1125261 w 3268239"/>
                <a:gd name="connsiteY402" fmla="*/ 2558298 h 2970782"/>
                <a:gd name="connsiteX403" fmla="*/ 1123363 w 3268239"/>
                <a:gd name="connsiteY403" fmla="*/ 2557688 h 2970782"/>
                <a:gd name="connsiteX404" fmla="*/ 1091977 w 3268239"/>
                <a:gd name="connsiteY404" fmla="*/ 2538470 h 2970782"/>
                <a:gd name="connsiteX405" fmla="*/ 1055666 w 3268239"/>
                <a:gd name="connsiteY405" fmla="*/ 2487646 h 2970782"/>
                <a:gd name="connsiteX406" fmla="*/ 1056181 w 3268239"/>
                <a:gd name="connsiteY406" fmla="*/ 2485462 h 2970782"/>
                <a:gd name="connsiteX407" fmla="*/ 1058204 w 3268239"/>
                <a:gd name="connsiteY407" fmla="*/ 2484492 h 2970782"/>
                <a:gd name="connsiteX408" fmla="*/ 1115618 w 3268239"/>
                <a:gd name="connsiteY408" fmla="*/ 2509094 h 2970782"/>
                <a:gd name="connsiteX409" fmla="*/ 1129965 w 3268239"/>
                <a:gd name="connsiteY409" fmla="*/ 2522230 h 2970782"/>
                <a:gd name="connsiteX410" fmla="*/ 1139001 w 3268239"/>
                <a:gd name="connsiteY410" fmla="*/ 2533111 h 2970782"/>
                <a:gd name="connsiteX411" fmla="*/ 1138339 w 3268239"/>
                <a:gd name="connsiteY411" fmla="*/ 2518785 h 2970782"/>
                <a:gd name="connsiteX412" fmla="*/ 1140093 w 3268239"/>
                <a:gd name="connsiteY412" fmla="*/ 2499411 h 2970782"/>
                <a:gd name="connsiteX413" fmla="*/ 1165952 w 3268239"/>
                <a:gd name="connsiteY413" fmla="*/ 2442552 h 2970782"/>
                <a:gd name="connsiteX414" fmla="*/ 1168101 w 3268239"/>
                <a:gd name="connsiteY414" fmla="*/ 2441906 h 2970782"/>
                <a:gd name="connsiteX415" fmla="*/ 1169953 w 3268239"/>
                <a:gd name="connsiteY415" fmla="*/ 2443174 h 2970782"/>
                <a:gd name="connsiteX416" fmla="*/ 1177354 w 3268239"/>
                <a:gd name="connsiteY416" fmla="*/ 2505196 h 2970782"/>
                <a:gd name="connsiteX417" fmla="*/ 1167104 w 3268239"/>
                <a:gd name="connsiteY417" fmla="*/ 2540543 h 2970782"/>
                <a:gd name="connsiteX418" fmla="*/ 1165415 w 3268239"/>
                <a:gd name="connsiteY418" fmla="*/ 2543490 h 2970782"/>
                <a:gd name="connsiteX419" fmla="*/ 1168965 w 3268239"/>
                <a:gd name="connsiteY419" fmla="*/ 2541669 h 2970782"/>
                <a:gd name="connsiteX420" fmla="*/ 1204748 w 3268239"/>
                <a:gd name="connsiteY420" fmla="*/ 2533064 h 2970782"/>
                <a:gd name="connsiteX421" fmla="*/ 1212016 w 3268239"/>
                <a:gd name="connsiteY421" fmla="*/ 2533212 h 2970782"/>
                <a:gd name="connsiteX422" fmla="*/ 1208796 w 3268239"/>
                <a:gd name="connsiteY422" fmla="*/ 2511845 h 2970782"/>
                <a:gd name="connsiteX423" fmla="*/ 1189143 w 3268239"/>
                <a:gd name="connsiteY423" fmla="*/ 2509792 h 2970782"/>
                <a:gd name="connsiteX424" fmla="*/ 1187508 w 3268239"/>
                <a:gd name="connsiteY424" fmla="*/ 2508255 h 2970782"/>
                <a:gd name="connsiteX425" fmla="*/ 1187680 w 3268239"/>
                <a:gd name="connsiteY425" fmla="*/ 2506017 h 2970782"/>
                <a:gd name="connsiteX426" fmla="*/ 1237693 w 3268239"/>
                <a:gd name="connsiteY426" fmla="*/ 2468596 h 2970782"/>
                <a:gd name="connsiteX427" fmla="*/ 1273429 w 3268239"/>
                <a:gd name="connsiteY427" fmla="*/ 2459800 h 2970782"/>
                <a:gd name="connsiteX428" fmla="*/ 1277339 w 3268239"/>
                <a:gd name="connsiteY428" fmla="*/ 2459786 h 2970782"/>
                <a:gd name="connsiteX429" fmla="*/ 1275442 w 3268239"/>
                <a:gd name="connsiteY429" fmla="*/ 2459176 h 2970782"/>
                <a:gd name="connsiteX430" fmla="*/ 1247008 w 3268239"/>
                <a:gd name="connsiteY430" fmla="*/ 2441765 h 2970782"/>
                <a:gd name="connsiteX431" fmla="*/ 1217986 w 3268239"/>
                <a:gd name="connsiteY431" fmla="*/ 2456532 h 2970782"/>
                <a:gd name="connsiteX432" fmla="*/ 1191616 w 3268239"/>
                <a:gd name="connsiteY432" fmla="*/ 2459851 h 2970782"/>
                <a:gd name="connsiteX433" fmla="*/ 1189675 w 3268239"/>
                <a:gd name="connsiteY433" fmla="*/ 2458725 h 2970782"/>
                <a:gd name="connsiteX434" fmla="*/ 1189334 w 3268239"/>
                <a:gd name="connsiteY434" fmla="*/ 2456507 h 2970782"/>
                <a:gd name="connsiteX435" fmla="*/ 1202036 w 3268239"/>
                <a:gd name="connsiteY435" fmla="*/ 2433160 h 2970782"/>
                <a:gd name="connsiteX436" fmla="*/ 1219553 w 3268239"/>
                <a:gd name="connsiteY436" fmla="*/ 2417575 h 2970782"/>
                <a:gd name="connsiteX437" fmla="*/ 1206967 w 3268239"/>
                <a:gd name="connsiteY437" fmla="*/ 2414720 h 2970782"/>
                <a:gd name="connsiteX438" fmla="*/ 1163933 w 3268239"/>
                <a:gd name="connsiteY438" fmla="*/ 2388466 h 2970782"/>
                <a:gd name="connsiteX439" fmla="*/ 1163263 w 3268239"/>
                <a:gd name="connsiteY439" fmla="*/ 2389343 h 2970782"/>
                <a:gd name="connsiteX440" fmla="*/ 1162687 w 3268239"/>
                <a:gd name="connsiteY440" fmla="*/ 2389314 h 2970782"/>
                <a:gd name="connsiteX441" fmla="*/ 1154958 w 3268239"/>
                <a:gd name="connsiteY441" fmla="*/ 2438830 h 2970782"/>
                <a:gd name="connsiteX442" fmla="*/ 1118456 w 3268239"/>
                <a:gd name="connsiteY442" fmla="*/ 2489517 h 2970782"/>
                <a:gd name="connsiteX443" fmla="*/ 1116222 w 3268239"/>
                <a:gd name="connsiteY443" fmla="*/ 2489729 h 2970782"/>
                <a:gd name="connsiteX444" fmla="*/ 1114654 w 3268239"/>
                <a:gd name="connsiteY444" fmla="*/ 2488124 h 2970782"/>
                <a:gd name="connsiteX445" fmla="*/ 1119554 w 3268239"/>
                <a:gd name="connsiteY445" fmla="*/ 2425854 h 2970782"/>
                <a:gd name="connsiteX446" fmla="*/ 1136534 w 3268239"/>
                <a:gd name="connsiteY446" fmla="*/ 2393202 h 2970782"/>
                <a:gd name="connsiteX447" fmla="*/ 1138236 w 3268239"/>
                <a:gd name="connsiteY447" fmla="*/ 2391253 h 2970782"/>
                <a:gd name="connsiteX448" fmla="*/ 1131464 w 3268239"/>
                <a:gd name="connsiteY448" fmla="*/ 2393175 h 2970782"/>
                <a:gd name="connsiteX449" fmla="*/ 1195515 w 3268239"/>
                <a:gd name="connsiteY449" fmla="*/ 2355542 h 2970782"/>
                <a:gd name="connsiteX450" fmla="*/ 1182883 w 3268239"/>
                <a:gd name="connsiteY450" fmla="*/ 2369339 h 2970782"/>
                <a:gd name="connsiteX451" fmla="*/ 1180063 w 3268239"/>
                <a:gd name="connsiteY451" fmla="*/ 2371233 h 2970782"/>
                <a:gd name="connsiteX452" fmla="*/ 1184053 w 3268239"/>
                <a:gd name="connsiteY452" fmla="*/ 2371173 h 2970782"/>
                <a:gd name="connsiteX453" fmla="*/ 1219944 w 3268239"/>
                <a:gd name="connsiteY453" fmla="*/ 2379316 h 2970782"/>
                <a:gd name="connsiteX454" fmla="*/ 1252595 w 3268239"/>
                <a:gd name="connsiteY454" fmla="*/ 2396296 h 2970782"/>
                <a:gd name="connsiteX455" fmla="*/ 1253015 w 3268239"/>
                <a:gd name="connsiteY455" fmla="*/ 2396750 h 2970782"/>
                <a:gd name="connsiteX456" fmla="*/ 1262333 w 3268239"/>
                <a:gd name="connsiteY456" fmla="*/ 2392009 h 2970782"/>
                <a:gd name="connsiteX457" fmla="*/ 1266139 w 3268239"/>
                <a:gd name="connsiteY457" fmla="*/ 2391107 h 2970782"/>
                <a:gd name="connsiteX458" fmla="*/ 1264152 w 3268239"/>
                <a:gd name="connsiteY458" fmla="*/ 2390944 h 2970782"/>
                <a:gd name="connsiteX459" fmla="*/ 1229219 w 3268239"/>
                <a:gd name="connsiteY459" fmla="*/ 2379363 h 2970782"/>
                <a:gd name="connsiteX460" fmla="*/ 1198366 w 3268239"/>
                <a:gd name="connsiteY460" fmla="*/ 2359301 h 2970782"/>
                <a:gd name="connsiteX461" fmla="*/ 1131715 w 3268239"/>
                <a:gd name="connsiteY461" fmla="*/ 2358408 h 2970782"/>
                <a:gd name="connsiteX462" fmla="*/ 1131836 w 3268239"/>
                <a:gd name="connsiteY462" fmla="*/ 2364516 h 2970782"/>
                <a:gd name="connsiteX463" fmla="*/ 1133994 w 3268239"/>
                <a:gd name="connsiteY463" fmla="*/ 2364993 h 2970782"/>
                <a:gd name="connsiteX464" fmla="*/ 1137505 w 3268239"/>
                <a:gd name="connsiteY464" fmla="*/ 2366714 h 2970782"/>
                <a:gd name="connsiteX465" fmla="*/ 1136075 w 3268239"/>
                <a:gd name="connsiteY465" fmla="*/ 2365326 h 2970782"/>
                <a:gd name="connsiteX466" fmla="*/ 2602944 w 3268239"/>
                <a:gd name="connsiteY466" fmla="*/ 1943977 h 2970782"/>
                <a:gd name="connsiteX467" fmla="*/ 2600847 w 3268239"/>
                <a:gd name="connsiteY467" fmla="*/ 1959230 h 2970782"/>
                <a:gd name="connsiteX468" fmla="*/ 2617098 w 3268239"/>
                <a:gd name="connsiteY468" fmla="*/ 1957354 h 2970782"/>
                <a:gd name="connsiteX469" fmla="*/ 2620979 w 3268239"/>
                <a:gd name="connsiteY469" fmla="*/ 1957834 h 2970782"/>
                <a:gd name="connsiteX470" fmla="*/ 2619174 w 3268239"/>
                <a:gd name="connsiteY470" fmla="*/ 1956989 h 2970782"/>
                <a:gd name="connsiteX471" fmla="*/ 1158346 w 3268239"/>
                <a:gd name="connsiteY471" fmla="*/ 2339154 h 2970782"/>
                <a:gd name="connsiteX472" fmla="*/ 1160983 w 3268239"/>
                <a:gd name="connsiteY472" fmla="*/ 2350224 h 2970782"/>
                <a:gd name="connsiteX473" fmla="*/ 1165017 w 3268239"/>
                <a:gd name="connsiteY473" fmla="*/ 2341017 h 2970782"/>
                <a:gd name="connsiteX474" fmla="*/ 1321157 w 3268239"/>
                <a:gd name="connsiteY474" fmla="*/ 2283587 h 2970782"/>
                <a:gd name="connsiteX475" fmla="*/ 1320661 w 3268239"/>
                <a:gd name="connsiteY475" fmla="*/ 2307833 h 2970782"/>
                <a:gd name="connsiteX476" fmla="*/ 1311152 w 3268239"/>
                <a:gd name="connsiteY476" fmla="*/ 2332652 h 2970782"/>
                <a:gd name="connsiteX477" fmla="*/ 1309244 w 3268239"/>
                <a:gd name="connsiteY477" fmla="*/ 2333833 h 2970782"/>
                <a:gd name="connsiteX478" fmla="*/ 1307127 w 3268239"/>
                <a:gd name="connsiteY478" fmla="*/ 2333088 h 2970782"/>
                <a:gd name="connsiteX479" fmla="*/ 1304701 w 3268239"/>
                <a:gd name="connsiteY479" fmla="*/ 2329395 h 2970782"/>
                <a:gd name="connsiteX480" fmla="*/ 1302850 w 3268239"/>
                <a:gd name="connsiteY480" fmla="*/ 2364306 h 2970782"/>
                <a:gd name="connsiteX481" fmla="*/ 1302515 w 3268239"/>
                <a:gd name="connsiteY481" fmla="*/ 2365424 h 2970782"/>
                <a:gd name="connsiteX482" fmla="*/ 1318030 w 3268239"/>
                <a:gd name="connsiteY482" fmla="*/ 2344040 h 2970782"/>
                <a:gd name="connsiteX483" fmla="*/ 1320179 w 3268239"/>
                <a:gd name="connsiteY483" fmla="*/ 2343394 h 2970782"/>
                <a:gd name="connsiteX484" fmla="*/ 1322031 w 3268239"/>
                <a:gd name="connsiteY484" fmla="*/ 2344662 h 2970782"/>
                <a:gd name="connsiteX485" fmla="*/ 1325359 w 3268239"/>
                <a:gd name="connsiteY485" fmla="*/ 2354718 h 2970782"/>
                <a:gd name="connsiteX486" fmla="*/ 1337809 w 3268239"/>
                <a:gd name="connsiteY486" fmla="*/ 2348467 h 2970782"/>
                <a:gd name="connsiteX487" fmla="*/ 1373812 w 3268239"/>
                <a:gd name="connsiteY487" fmla="*/ 2340837 h 2970782"/>
                <a:gd name="connsiteX488" fmla="*/ 1397937 w 3268239"/>
                <a:gd name="connsiteY488" fmla="*/ 2344152 h 2970782"/>
                <a:gd name="connsiteX489" fmla="*/ 1398932 w 3268239"/>
                <a:gd name="connsiteY489" fmla="*/ 2314854 h 2970782"/>
                <a:gd name="connsiteX490" fmla="*/ 1409469 w 3268239"/>
                <a:gd name="connsiteY490" fmla="*/ 2279592 h 2970782"/>
                <a:gd name="connsiteX491" fmla="*/ 1410774 w 3268239"/>
                <a:gd name="connsiteY491" fmla="*/ 2277358 h 2970782"/>
                <a:gd name="connsiteX492" fmla="*/ 1404484 w 3268239"/>
                <a:gd name="connsiteY492" fmla="*/ 2280520 h 2970782"/>
                <a:gd name="connsiteX493" fmla="*/ 1368633 w 3268239"/>
                <a:gd name="connsiteY493" fmla="*/ 2288833 h 2970782"/>
                <a:gd name="connsiteX494" fmla="*/ 1331845 w 3268239"/>
                <a:gd name="connsiteY494" fmla="*/ 2287782 h 2970782"/>
                <a:gd name="connsiteX495" fmla="*/ 1682100 w 3268239"/>
                <a:gd name="connsiteY495" fmla="*/ 2131695 h 2970782"/>
                <a:gd name="connsiteX496" fmla="*/ 1684344 w 3268239"/>
                <a:gd name="connsiteY496" fmla="*/ 2131722 h 2970782"/>
                <a:gd name="connsiteX497" fmla="*/ 1724911 w 3268239"/>
                <a:gd name="connsiteY497" fmla="*/ 2179218 h 2970782"/>
                <a:gd name="connsiteX498" fmla="*/ 1731951 w 3268239"/>
                <a:gd name="connsiteY498" fmla="*/ 2197351 h 2970782"/>
                <a:gd name="connsiteX499" fmla="*/ 1735229 w 3268239"/>
                <a:gd name="connsiteY499" fmla="*/ 2211110 h 2970782"/>
                <a:gd name="connsiteX500" fmla="*/ 1740984 w 3268239"/>
                <a:gd name="connsiteY500" fmla="*/ 2197974 h 2970782"/>
                <a:gd name="connsiteX501" fmla="*/ 1751142 w 3268239"/>
                <a:gd name="connsiteY501" fmla="*/ 2181384 h 2970782"/>
                <a:gd name="connsiteX502" fmla="*/ 1799520 w 3268239"/>
                <a:gd name="connsiteY502" fmla="*/ 2141871 h 2970782"/>
                <a:gd name="connsiteX503" fmla="*/ 1801732 w 3268239"/>
                <a:gd name="connsiteY503" fmla="*/ 2142244 h 2970782"/>
                <a:gd name="connsiteX504" fmla="*/ 1802831 w 3268239"/>
                <a:gd name="connsiteY504" fmla="*/ 2144201 h 2970782"/>
                <a:gd name="connsiteX505" fmla="*/ 1781981 w 3268239"/>
                <a:gd name="connsiteY505" fmla="*/ 2203081 h 2970782"/>
                <a:gd name="connsiteX506" fmla="*/ 1757129 w 3268239"/>
                <a:gd name="connsiteY506" fmla="*/ 2230225 h 2970782"/>
                <a:gd name="connsiteX507" fmla="*/ 1754309 w 3268239"/>
                <a:gd name="connsiteY507" fmla="*/ 2232119 h 2970782"/>
                <a:gd name="connsiteX508" fmla="*/ 1758299 w 3268239"/>
                <a:gd name="connsiteY508" fmla="*/ 2232060 h 2970782"/>
                <a:gd name="connsiteX509" fmla="*/ 1794190 w 3268239"/>
                <a:gd name="connsiteY509" fmla="*/ 2240203 h 2970782"/>
                <a:gd name="connsiteX510" fmla="*/ 1826841 w 3268239"/>
                <a:gd name="connsiteY510" fmla="*/ 2257182 h 2970782"/>
                <a:gd name="connsiteX511" fmla="*/ 1837560 w 3268239"/>
                <a:gd name="connsiteY511" fmla="*/ 2268784 h 2970782"/>
                <a:gd name="connsiteX512" fmla="*/ 1841942 w 3268239"/>
                <a:gd name="connsiteY512" fmla="*/ 2271468 h 2970782"/>
                <a:gd name="connsiteX513" fmla="*/ 1856290 w 3268239"/>
                <a:gd name="connsiteY513" fmla="*/ 2284604 h 2970782"/>
                <a:gd name="connsiteX514" fmla="*/ 1865325 w 3268239"/>
                <a:gd name="connsiteY514" fmla="*/ 2295485 h 2970782"/>
                <a:gd name="connsiteX515" fmla="*/ 1864663 w 3268239"/>
                <a:gd name="connsiteY515" fmla="*/ 2281159 h 2970782"/>
                <a:gd name="connsiteX516" fmla="*/ 1866418 w 3268239"/>
                <a:gd name="connsiteY516" fmla="*/ 2261785 h 2970782"/>
                <a:gd name="connsiteX517" fmla="*/ 1892277 w 3268239"/>
                <a:gd name="connsiteY517" fmla="*/ 2204927 h 2970782"/>
                <a:gd name="connsiteX518" fmla="*/ 1894426 w 3268239"/>
                <a:gd name="connsiteY518" fmla="*/ 2204281 h 2970782"/>
                <a:gd name="connsiteX519" fmla="*/ 1896277 w 3268239"/>
                <a:gd name="connsiteY519" fmla="*/ 2205548 h 2970782"/>
                <a:gd name="connsiteX520" fmla="*/ 1903678 w 3268239"/>
                <a:gd name="connsiteY520" fmla="*/ 2267571 h 2970782"/>
                <a:gd name="connsiteX521" fmla="*/ 1893428 w 3268239"/>
                <a:gd name="connsiteY521" fmla="*/ 2302917 h 2970782"/>
                <a:gd name="connsiteX522" fmla="*/ 1891740 w 3268239"/>
                <a:gd name="connsiteY522" fmla="*/ 2305865 h 2970782"/>
                <a:gd name="connsiteX523" fmla="*/ 1895289 w 3268239"/>
                <a:gd name="connsiteY523" fmla="*/ 2304043 h 2970782"/>
                <a:gd name="connsiteX524" fmla="*/ 1931072 w 3268239"/>
                <a:gd name="connsiteY524" fmla="*/ 2295438 h 2970782"/>
                <a:gd name="connsiteX525" fmla="*/ 1992686 w 3268239"/>
                <a:gd name="connsiteY525" fmla="*/ 2305700 h 2970782"/>
                <a:gd name="connsiteX526" fmla="*/ 1993866 w 3268239"/>
                <a:gd name="connsiteY526" fmla="*/ 2307608 h 2970782"/>
                <a:gd name="connsiteX527" fmla="*/ 1993121 w 3268239"/>
                <a:gd name="connsiteY527" fmla="*/ 2309725 h 2970782"/>
                <a:gd name="connsiteX528" fmla="*/ 1935128 w 3268239"/>
                <a:gd name="connsiteY528" fmla="*/ 2332927 h 2970782"/>
                <a:gd name="connsiteX529" fmla="*/ 1906697 w 3268239"/>
                <a:gd name="connsiteY529" fmla="*/ 2333270 h 2970782"/>
                <a:gd name="connsiteX530" fmla="*/ 1884459 w 3268239"/>
                <a:gd name="connsiteY530" fmla="*/ 2328483 h 2970782"/>
                <a:gd name="connsiteX531" fmla="*/ 1884703 w 3268239"/>
                <a:gd name="connsiteY531" fmla="*/ 2329544 h 2970782"/>
                <a:gd name="connsiteX532" fmla="*/ 1884316 w 3268239"/>
                <a:gd name="connsiteY532" fmla="*/ 2329712 h 2970782"/>
                <a:gd name="connsiteX533" fmla="*/ 1893442 w 3268239"/>
                <a:gd name="connsiteY533" fmla="*/ 2349741 h 2970782"/>
                <a:gd name="connsiteX534" fmla="*/ 1895960 w 3268239"/>
                <a:gd name="connsiteY534" fmla="*/ 2361945 h 2970782"/>
                <a:gd name="connsiteX535" fmla="*/ 1901219 w 3268239"/>
                <a:gd name="connsiteY535" fmla="*/ 2357751 h 2970782"/>
                <a:gd name="connsiteX536" fmla="*/ 1903463 w 3268239"/>
                <a:gd name="connsiteY536" fmla="*/ 2357701 h 2970782"/>
                <a:gd name="connsiteX537" fmla="*/ 1904910 w 3268239"/>
                <a:gd name="connsiteY537" fmla="*/ 2359417 h 2970782"/>
                <a:gd name="connsiteX538" fmla="*/ 1906230 w 3268239"/>
                <a:gd name="connsiteY538" fmla="*/ 2385962 h 2970782"/>
                <a:gd name="connsiteX539" fmla="*/ 1898497 w 3268239"/>
                <a:gd name="connsiteY539" fmla="*/ 2411342 h 2970782"/>
                <a:gd name="connsiteX540" fmla="*/ 1898435 w 3268239"/>
                <a:gd name="connsiteY540" fmla="*/ 2414382 h 2970782"/>
                <a:gd name="connsiteX541" fmla="*/ 1888926 w 3268239"/>
                <a:gd name="connsiteY541" fmla="*/ 2439201 h 2970782"/>
                <a:gd name="connsiteX542" fmla="*/ 1887018 w 3268239"/>
                <a:gd name="connsiteY542" fmla="*/ 2440381 h 2970782"/>
                <a:gd name="connsiteX543" fmla="*/ 1884901 w 3268239"/>
                <a:gd name="connsiteY543" fmla="*/ 2439637 h 2970782"/>
                <a:gd name="connsiteX544" fmla="*/ 1884500 w 3268239"/>
                <a:gd name="connsiteY544" fmla="*/ 2439027 h 2970782"/>
                <a:gd name="connsiteX545" fmla="*/ 1876199 w 3268239"/>
                <a:gd name="connsiteY545" fmla="*/ 2452501 h 2970782"/>
                <a:gd name="connsiteX546" fmla="*/ 1873786 w 3268239"/>
                <a:gd name="connsiteY546" fmla="*/ 2454891 h 2970782"/>
                <a:gd name="connsiteX547" fmla="*/ 1877694 w 3268239"/>
                <a:gd name="connsiteY547" fmla="*/ 2454082 h 2970782"/>
                <a:gd name="connsiteX548" fmla="*/ 1914475 w 3268239"/>
                <a:gd name="connsiteY548" fmla="*/ 2455331 h 2970782"/>
                <a:gd name="connsiteX549" fmla="*/ 1971121 w 3268239"/>
                <a:gd name="connsiteY549" fmla="*/ 2481651 h 2970782"/>
                <a:gd name="connsiteX550" fmla="*/ 1971750 w 3268239"/>
                <a:gd name="connsiteY550" fmla="*/ 2483805 h 2970782"/>
                <a:gd name="connsiteX551" fmla="*/ 1970468 w 3268239"/>
                <a:gd name="connsiteY551" fmla="*/ 2485646 h 2970782"/>
                <a:gd name="connsiteX552" fmla="*/ 1945168 w 3268239"/>
                <a:gd name="connsiteY552" fmla="*/ 2493792 h 2970782"/>
                <a:gd name="connsiteX553" fmla="*/ 1940399 w 3268239"/>
                <a:gd name="connsiteY553" fmla="*/ 2493630 h 2970782"/>
                <a:gd name="connsiteX554" fmla="*/ 1940917 w 3268239"/>
                <a:gd name="connsiteY554" fmla="*/ 2496276 h 2970782"/>
                <a:gd name="connsiteX555" fmla="*/ 1935337 w 3268239"/>
                <a:gd name="connsiteY555" fmla="*/ 2532653 h 2970782"/>
                <a:gd name="connsiteX556" fmla="*/ 1920712 w 3268239"/>
                <a:gd name="connsiteY556" fmla="*/ 2566425 h 2970782"/>
                <a:gd name="connsiteX557" fmla="*/ 1918666 w 3268239"/>
                <a:gd name="connsiteY557" fmla="*/ 2569136 h 2970782"/>
                <a:gd name="connsiteX558" fmla="*/ 1922418 w 3268239"/>
                <a:gd name="connsiteY558" fmla="*/ 2567777 h 2970782"/>
                <a:gd name="connsiteX559" fmla="*/ 1958999 w 3268239"/>
                <a:gd name="connsiteY559" fmla="*/ 2563751 h 2970782"/>
                <a:gd name="connsiteX560" fmla="*/ 2018828 w 3268239"/>
                <a:gd name="connsiteY560" fmla="*/ 2581698 h 2970782"/>
                <a:gd name="connsiteX561" fmla="*/ 2019758 w 3268239"/>
                <a:gd name="connsiteY561" fmla="*/ 2583740 h 2970782"/>
                <a:gd name="connsiteX562" fmla="*/ 2018752 w 3268239"/>
                <a:gd name="connsiteY562" fmla="*/ 2585746 h 2970782"/>
                <a:gd name="connsiteX563" fmla="*/ 1958297 w 3268239"/>
                <a:gd name="connsiteY563" fmla="*/ 2601452 h 2970782"/>
                <a:gd name="connsiteX564" fmla="*/ 1930050 w 3268239"/>
                <a:gd name="connsiteY564" fmla="*/ 2598208 h 2970782"/>
                <a:gd name="connsiteX565" fmla="*/ 1909011 w 3268239"/>
                <a:gd name="connsiteY565" fmla="*/ 2590803 h 2970782"/>
                <a:gd name="connsiteX566" fmla="*/ 1908701 w 3268239"/>
                <a:gd name="connsiteY566" fmla="*/ 2591740 h 2970782"/>
                <a:gd name="connsiteX567" fmla="*/ 1908295 w 3268239"/>
                <a:gd name="connsiteY567" fmla="*/ 2591858 h 2970782"/>
                <a:gd name="connsiteX568" fmla="*/ 1914824 w 3268239"/>
                <a:gd name="connsiteY568" fmla="*/ 2612877 h 2970782"/>
                <a:gd name="connsiteX569" fmla="*/ 1917014 w 3268239"/>
                <a:gd name="connsiteY569" fmla="*/ 2641225 h 2970782"/>
                <a:gd name="connsiteX570" fmla="*/ 1911629 w 3268239"/>
                <a:gd name="connsiteY570" fmla="*/ 2677632 h 2970782"/>
                <a:gd name="connsiteX571" fmla="*/ 1904087 w 3268239"/>
                <a:gd name="connsiteY571" fmla="*/ 2691695 h 2970782"/>
                <a:gd name="connsiteX572" fmla="*/ 1937591 w 3268239"/>
                <a:gd name="connsiteY572" fmla="*/ 2705150 h 2970782"/>
                <a:gd name="connsiteX573" fmla="*/ 1940774 w 3268239"/>
                <a:gd name="connsiteY573" fmla="*/ 2707422 h 2970782"/>
                <a:gd name="connsiteX574" fmla="*/ 1939589 w 3268239"/>
                <a:gd name="connsiteY574" fmla="*/ 2705818 h 2970782"/>
                <a:gd name="connsiteX575" fmla="*/ 1925321 w 3268239"/>
                <a:gd name="connsiteY575" fmla="*/ 2671894 h 2970782"/>
                <a:gd name="connsiteX576" fmla="*/ 1925501 w 3268239"/>
                <a:gd name="connsiteY576" fmla="*/ 2609433 h 2970782"/>
                <a:gd name="connsiteX577" fmla="*/ 1927194 w 3268239"/>
                <a:gd name="connsiteY577" fmla="*/ 2607960 h 2970782"/>
                <a:gd name="connsiteX578" fmla="*/ 1929403 w 3268239"/>
                <a:gd name="connsiteY578" fmla="*/ 2608353 h 2970782"/>
                <a:gd name="connsiteX579" fmla="*/ 1961663 w 3268239"/>
                <a:gd name="connsiteY579" fmla="*/ 2661839 h 2970782"/>
                <a:gd name="connsiteX580" fmla="*/ 1965646 w 3268239"/>
                <a:gd name="connsiteY580" fmla="*/ 2680880 h 2970782"/>
                <a:gd name="connsiteX581" fmla="*/ 1966631 w 3268239"/>
                <a:gd name="connsiteY581" fmla="*/ 2694989 h 2970782"/>
                <a:gd name="connsiteX582" fmla="*/ 1974456 w 3268239"/>
                <a:gd name="connsiteY582" fmla="*/ 2682970 h 2970782"/>
                <a:gd name="connsiteX583" fmla="*/ 1987188 w 3268239"/>
                <a:gd name="connsiteY583" fmla="*/ 2668263 h 2970782"/>
                <a:gd name="connsiteX584" fmla="*/ 2041372 w 3268239"/>
                <a:gd name="connsiteY584" fmla="*/ 2637188 h 2970782"/>
                <a:gd name="connsiteX585" fmla="*/ 2043494 w 3268239"/>
                <a:gd name="connsiteY585" fmla="*/ 2637917 h 2970782"/>
                <a:gd name="connsiteX586" fmla="*/ 2044258 w 3268239"/>
                <a:gd name="connsiteY586" fmla="*/ 2640027 h 2970782"/>
                <a:gd name="connsiteX587" fmla="*/ 2014067 w 3268239"/>
                <a:gd name="connsiteY587" fmla="*/ 2694709 h 2970782"/>
                <a:gd name="connsiteX588" fmla="*/ 1985113 w 3268239"/>
                <a:gd name="connsiteY588" fmla="*/ 2717427 h 2970782"/>
                <a:gd name="connsiteX589" fmla="*/ 1982022 w 3268239"/>
                <a:gd name="connsiteY589" fmla="*/ 2718834 h 2970782"/>
                <a:gd name="connsiteX590" fmla="*/ 1985967 w 3268239"/>
                <a:gd name="connsiteY590" fmla="*/ 2719428 h 2970782"/>
                <a:gd name="connsiteX591" fmla="*/ 2020045 w 3268239"/>
                <a:gd name="connsiteY591" fmla="*/ 2733326 h 2970782"/>
                <a:gd name="connsiteX592" fmla="*/ 2025853 w 3268239"/>
                <a:gd name="connsiteY592" fmla="*/ 2737684 h 2970782"/>
                <a:gd name="connsiteX593" fmla="*/ 2035713 w 3268239"/>
                <a:gd name="connsiteY593" fmla="*/ 2718450 h 2970782"/>
                <a:gd name="connsiteX594" fmla="*/ 2020951 w 3268239"/>
                <a:gd name="connsiteY594" fmla="*/ 2705311 h 2970782"/>
                <a:gd name="connsiteX595" fmla="*/ 2020522 w 3268239"/>
                <a:gd name="connsiteY595" fmla="*/ 2703108 h 2970782"/>
                <a:gd name="connsiteX596" fmla="*/ 2021968 w 3268239"/>
                <a:gd name="connsiteY596" fmla="*/ 2701392 h 2970782"/>
                <a:gd name="connsiteX597" fmla="*/ 2084419 w 3268239"/>
                <a:gd name="connsiteY597" fmla="*/ 2700197 h 2970782"/>
                <a:gd name="connsiteX598" fmla="*/ 2118570 w 3268239"/>
                <a:gd name="connsiteY598" fmla="*/ 2713913 h 2970782"/>
                <a:gd name="connsiteX599" fmla="*/ 2121753 w 3268239"/>
                <a:gd name="connsiteY599" fmla="*/ 2716184 h 2970782"/>
                <a:gd name="connsiteX600" fmla="*/ 2120569 w 3268239"/>
                <a:gd name="connsiteY600" fmla="*/ 2714581 h 2970782"/>
                <a:gd name="connsiteX601" fmla="*/ 2106300 w 3268239"/>
                <a:gd name="connsiteY601" fmla="*/ 2680657 h 2970782"/>
                <a:gd name="connsiteX602" fmla="*/ 2102091 w 3268239"/>
                <a:gd name="connsiteY602" fmla="*/ 2651150 h 2970782"/>
                <a:gd name="connsiteX603" fmla="*/ 2090921 w 3268239"/>
                <a:gd name="connsiteY603" fmla="*/ 2638528 h 2970782"/>
                <a:gd name="connsiteX604" fmla="*/ 2077276 w 3268239"/>
                <a:gd name="connsiteY604" fmla="*/ 2613583 h 2970782"/>
                <a:gd name="connsiteX605" fmla="*/ 2071189 w 3268239"/>
                <a:gd name="connsiteY605" fmla="*/ 2592127 h 2970782"/>
                <a:gd name="connsiteX606" fmla="*/ 2070244 w 3268239"/>
                <a:gd name="connsiteY606" fmla="*/ 2592414 h 2970782"/>
                <a:gd name="connsiteX607" fmla="*/ 2069914 w 3268239"/>
                <a:gd name="connsiteY607" fmla="*/ 2592151 h 2970782"/>
                <a:gd name="connsiteX608" fmla="*/ 2056512 w 3268239"/>
                <a:gd name="connsiteY608" fmla="*/ 2609608 h 2970782"/>
                <a:gd name="connsiteX609" fmla="*/ 2034618 w 3268239"/>
                <a:gd name="connsiteY609" fmla="*/ 2627749 h 2970782"/>
                <a:gd name="connsiteX610" fmla="*/ 1975394 w 3268239"/>
                <a:gd name="connsiteY610" fmla="*/ 2647601 h 2970782"/>
                <a:gd name="connsiteX611" fmla="*/ 1973456 w 3268239"/>
                <a:gd name="connsiteY611" fmla="*/ 2646470 h 2970782"/>
                <a:gd name="connsiteX612" fmla="*/ 1973120 w 3268239"/>
                <a:gd name="connsiteY612" fmla="*/ 2644251 h 2970782"/>
                <a:gd name="connsiteX613" fmla="*/ 2013444 w 3268239"/>
                <a:gd name="connsiteY613" fmla="*/ 2596548 h 2970782"/>
                <a:gd name="connsiteX614" fmla="*/ 2046289 w 3268239"/>
                <a:gd name="connsiteY614" fmla="*/ 2579946 h 2970782"/>
                <a:gd name="connsiteX615" fmla="*/ 2048809 w 3268239"/>
                <a:gd name="connsiteY615" fmla="*/ 2579356 h 2970782"/>
                <a:gd name="connsiteX616" fmla="*/ 2042188 w 3268239"/>
                <a:gd name="connsiteY616" fmla="*/ 2576965 h 2970782"/>
                <a:gd name="connsiteX617" fmla="*/ 2011496 w 3268239"/>
                <a:gd name="connsiteY617" fmla="*/ 2556656 h 2970782"/>
                <a:gd name="connsiteX618" fmla="*/ 1976992 w 3268239"/>
                <a:gd name="connsiteY618" fmla="*/ 2504589 h 2970782"/>
                <a:gd name="connsiteX619" fmla="*/ 1977583 w 3268239"/>
                <a:gd name="connsiteY619" fmla="*/ 2502424 h 2970782"/>
                <a:gd name="connsiteX620" fmla="*/ 1979639 w 3268239"/>
                <a:gd name="connsiteY620" fmla="*/ 2501526 h 2970782"/>
                <a:gd name="connsiteX621" fmla="*/ 2036154 w 3268239"/>
                <a:gd name="connsiteY621" fmla="*/ 2528129 h 2970782"/>
                <a:gd name="connsiteX622" fmla="*/ 2060691 w 3268239"/>
                <a:gd name="connsiteY622" fmla="*/ 2555558 h 2970782"/>
                <a:gd name="connsiteX623" fmla="*/ 2062538 w 3268239"/>
                <a:gd name="connsiteY623" fmla="*/ 2559005 h 2970782"/>
                <a:gd name="connsiteX624" fmla="*/ 2062187 w 3268239"/>
                <a:gd name="connsiteY624" fmla="*/ 2557043 h 2970782"/>
                <a:gd name="connsiteX625" fmla="*/ 2064428 w 3268239"/>
                <a:gd name="connsiteY625" fmla="*/ 2520309 h 2970782"/>
                <a:gd name="connsiteX626" fmla="*/ 2092268 w 3268239"/>
                <a:gd name="connsiteY626" fmla="*/ 2464394 h 2970782"/>
                <a:gd name="connsiteX627" fmla="*/ 2094439 w 3268239"/>
                <a:gd name="connsiteY627" fmla="*/ 2463824 h 2970782"/>
                <a:gd name="connsiteX628" fmla="*/ 2096245 w 3268239"/>
                <a:gd name="connsiteY628" fmla="*/ 2465155 h 2970782"/>
                <a:gd name="connsiteX629" fmla="*/ 2101463 w 3268239"/>
                <a:gd name="connsiteY629" fmla="*/ 2527400 h 2970782"/>
                <a:gd name="connsiteX630" fmla="*/ 2096596 w 3268239"/>
                <a:gd name="connsiteY630" fmla="*/ 2546233 h 2970782"/>
                <a:gd name="connsiteX631" fmla="*/ 2091227 w 3268239"/>
                <a:gd name="connsiteY631" fmla="*/ 2559318 h 2970782"/>
                <a:gd name="connsiteX632" fmla="*/ 2103567 w 3268239"/>
                <a:gd name="connsiteY632" fmla="*/ 2552011 h 2970782"/>
                <a:gd name="connsiteX633" fmla="*/ 2121499 w 3268239"/>
                <a:gd name="connsiteY633" fmla="*/ 2544469 h 2970782"/>
                <a:gd name="connsiteX634" fmla="*/ 2183843 w 3268239"/>
                <a:gd name="connsiteY634" fmla="*/ 2540622 h 2970782"/>
                <a:gd name="connsiteX635" fmla="*/ 2185422 w 3268239"/>
                <a:gd name="connsiteY635" fmla="*/ 2542216 h 2970782"/>
                <a:gd name="connsiteX636" fmla="*/ 2185172 w 3268239"/>
                <a:gd name="connsiteY636" fmla="*/ 2544446 h 2970782"/>
                <a:gd name="connsiteX637" fmla="*/ 2133876 w 3268239"/>
                <a:gd name="connsiteY637" fmla="*/ 2580087 h 2970782"/>
                <a:gd name="connsiteX638" fmla="*/ 2097852 w 3268239"/>
                <a:gd name="connsiteY638" fmla="*/ 2587623 h 2970782"/>
                <a:gd name="connsiteX639" fmla="*/ 2094458 w 3268239"/>
                <a:gd name="connsiteY639" fmla="*/ 2587514 h 2970782"/>
                <a:gd name="connsiteX640" fmla="*/ 2097732 w 3268239"/>
                <a:gd name="connsiteY640" fmla="*/ 2589795 h 2970782"/>
                <a:gd name="connsiteX641" fmla="*/ 2122122 w 3268239"/>
                <a:gd name="connsiteY641" fmla="*/ 2617354 h 2970782"/>
                <a:gd name="connsiteX642" fmla="*/ 2138724 w 3268239"/>
                <a:gd name="connsiteY642" fmla="*/ 2650200 h 2970782"/>
                <a:gd name="connsiteX643" fmla="*/ 2140655 w 3268239"/>
                <a:gd name="connsiteY643" fmla="*/ 2665877 h 2970782"/>
                <a:gd name="connsiteX644" fmla="*/ 2142643 w 3268239"/>
                <a:gd name="connsiteY644" fmla="*/ 2670602 h 2970782"/>
                <a:gd name="connsiteX645" fmla="*/ 2146625 w 3268239"/>
                <a:gd name="connsiteY645" fmla="*/ 2689643 h 2970782"/>
                <a:gd name="connsiteX646" fmla="*/ 2147611 w 3268239"/>
                <a:gd name="connsiteY646" fmla="*/ 2703752 h 2970782"/>
                <a:gd name="connsiteX647" fmla="*/ 2155435 w 3268239"/>
                <a:gd name="connsiteY647" fmla="*/ 2691733 h 2970782"/>
                <a:gd name="connsiteX648" fmla="*/ 2168168 w 3268239"/>
                <a:gd name="connsiteY648" fmla="*/ 2677026 h 2970782"/>
                <a:gd name="connsiteX649" fmla="*/ 2222351 w 3268239"/>
                <a:gd name="connsiteY649" fmla="*/ 2645950 h 2970782"/>
                <a:gd name="connsiteX650" fmla="*/ 2224474 w 3268239"/>
                <a:gd name="connsiteY650" fmla="*/ 2646680 h 2970782"/>
                <a:gd name="connsiteX651" fmla="*/ 2225238 w 3268239"/>
                <a:gd name="connsiteY651" fmla="*/ 2648789 h 2970782"/>
                <a:gd name="connsiteX652" fmla="*/ 2195046 w 3268239"/>
                <a:gd name="connsiteY652" fmla="*/ 2703471 h 2970782"/>
                <a:gd name="connsiteX653" fmla="*/ 2166092 w 3268239"/>
                <a:gd name="connsiteY653" fmla="*/ 2726190 h 2970782"/>
                <a:gd name="connsiteX654" fmla="*/ 2163001 w 3268239"/>
                <a:gd name="connsiteY654" fmla="*/ 2727597 h 2970782"/>
                <a:gd name="connsiteX655" fmla="*/ 2166947 w 3268239"/>
                <a:gd name="connsiteY655" fmla="*/ 2728190 h 2970782"/>
                <a:gd name="connsiteX656" fmla="*/ 2201024 w 3268239"/>
                <a:gd name="connsiteY656" fmla="*/ 2742088 h 2970782"/>
                <a:gd name="connsiteX657" fmla="*/ 2245064 w 3268239"/>
                <a:gd name="connsiteY657" fmla="*/ 2786383 h 2970782"/>
                <a:gd name="connsiteX658" fmla="*/ 2244909 w 3268239"/>
                <a:gd name="connsiteY658" fmla="*/ 2788622 h 2970782"/>
                <a:gd name="connsiteX659" fmla="*/ 2243069 w 3268239"/>
                <a:gd name="connsiteY659" fmla="*/ 2789905 h 2970782"/>
                <a:gd name="connsiteX660" fmla="*/ 2182437 w 3268239"/>
                <a:gd name="connsiteY660" fmla="*/ 2774896 h 2970782"/>
                <a:gd name="connsiteX661" fmla="*/ 2159151 w 3268239"/>
                <a:gd name="connsiteY661" fmla="*/ 2758580 h 2970782"/>
                <a:gd name="connsiteX662" fmla="*/ 2144186 w 3268239"/>
                <a:gd name="connsiteY662" fmla="*/ 2742043 h 2970782"/>
                <a:gd name="connsiteX663" fmla="*/ 2143466 w 3268239"/>
                <a:gd name="connsiteY663" fmla="*/ 2742719 h 2970782"/>
                <a:gd name="connsiteX664" fmla="*/ 2143053 w 3268239"/>
                <a:gd name="connsiteY664" fmla="*/ 2742629 h 2970782"/>
                <a:gd name="connsiteX665" fmla="*/ 2138774 w 3268239"/>
                <a:gd name="connsiteY665" fmla="*/ 2764218 h 2970782"/>
                <a:gd name="connsiteX666" fmla="*/ 2133695 w 3268239"/>
                <a:gd name="connsiteY666" fmla="*/ 2775599 h 2970782"/>
                <a:gd name="connsiteX667" fmla="*/ 2140415 w 3268239"/>
                <a:gd name="connsiteY667" fmla="*/ 2775263 h 2970782"/>
                <a:gd name="connsiteX668" fmla="*/ 2142266 w 3268239"/>
                <a:gd name="connsiteY668" fmla="*/ 2776532 h 2970782"/>
                <a:gd name="connsiteX669" fmla="*/ 2142439 w 3268239"/>
                <a:gd name="connsiteY669" fmla="*/ 2778769 h 2970782"/>
                <a:gd name="connsiteX670" fmla="*/ 2128017 w 3268239"/>
                <a:gd name="connsiteY670" fmla="*/ 2801094 h 2970782"/>
                <a:gd name="connsiteX671" fmla="*/ 2106921 w 3268239"/>
                <a:gd name="connsiteY671" fmla="*/ 2817192 h 2970782"/>
                <a:gd name="connsiteX672" fmla="*/ 2105099 w 3268239"/>
                <a:gd name="connsiteY672" fmla="*/ 2819620 h 2970782"/>
                <a:gd name="connsiteX673" fmla="*/ 2082892 w 3268239"/>
                <a:gd name="connsiteY673" fmla="*/ 2834223 h 2970782"/>
                <a:gd name="connsiteX674" fmla="*/ 2080653 w 3268239"/>
                <a:gd name="connsiteY674" fmla="*/ 2834068 h 2970782"/>
                <a:gd name="connsiteX675" fmla="*/ 2079370 w 3268239"/>
                <a:gd name="connsiteY675" fmla="*/ 2832227 h 2970782"/>
                <a:gd name="connsiteX676" fmla="*/ 2079400 w 3268239"/>
                <a:gd name="connsiteY676" fmla="*/ 2831500 h 2970782"/>
                <a:gd name="connsiteX677" fmla="*/ 2064796 w 3268239"/>
                <a:gd name="connsiteY677" fmla="*/ 2837595 h 2970782"/>
                <a:gd name="connsiteX678" fmla="*/ 2061442 w 3268239"/>
                <a:gd name="connsiteY678" fmla="*/ 2838127 h 2970782"/>
                <a:gd name="connsiteX679" fmla="*/ 2065086 w 3268239"/>
                <a:gd name="connsiteY679" fmla="*/ 2839751 h 2970782"/>
                <a:gd name="connsiteX680" fmla="*/ 2094224 w 3268239"/>
                <a:gd name="connsiteY680" fmla="*/ 2862233 h 2970782"/>
                <a:gd name="connsiteX681" fmla="*/ 2124858 w 3268239"/>
                <a:gd name="connsiteY681" fmla="*/ 2916667 h 2970782"/>
                <a:gd name="connsiteX682" fmla="*/ 2124111 w 3268239"/>
                <a:gd name="connsiteY682" fmla="*/ 2918783 h 2970782"/>
                <a:gd name="connsiteX683" fmla="*/ 2121995 w 3268239"/>
                <a:gd name="connsiteY683" fmla="*/ 2919530 h 2970782"/>
                <a:gd name="connsiteX684" fmla="*/ 2067560 w 3268239"/>
                <a:gd name="connsiteY684" fmla="*/ 2888896 h 2970782"/>
                <a:gd name="connsiteX685" fmla="*/ 2039559 w 3268239"/>
                <a:gd name="connsiteY685" fmla="*/ 2846978 h 2970782"/>
                <a:gd name="connsiteX686" fmla="*/ 2038582 w 3268239"/>
                <a:gd name="connsiteY686" fmla="*/ 2847492 h 2970782"/>
                <a:gd name="connsiteX687" fmla="*/ 2038208 w 3268239"/>
                <a:gd name="connsiteY687" fmla="*/ 2847295 h 2970782"/>
                <a:gd name="connsiteX688" fmla="*/ 2028327 w 3268239"/>
                <a:gd name="connsiteY688" fmla="*/ 2866962 h 2970782"/>
                <a:gd name="connsiteX689" fmla="*/ 2010235 w 3268239"/>
                <a:gd name="connsiteY689" fmla="*/ 2888896 h 2970782"/>
                <a:gd name="connsiteX690" fmla="*/ 1955800 w 3268239"/>
                <a:gd name="connsiteY690" fmla="*/ 2919530 h 2970782"/>
                <a:gd name="connsiteX691" fmla="*/ 1953684 w 3268239"/>
                <a:gd name="connsiteY691" fmla="*/ 2918784 h 2970782"/>
                <a:gd name="connsiteX692" fmla="*/ 1952937 w 3268239"/>
                <a:gd name="connsiteY692" fmla="*/ 2916668 h 2970782"/>
                <a:gd name="connsiteX693" fmla="*/ 1960937 w 3268239"/>
                <a:gd name="connsiteY693" fmla="*/ 2891846 h 2970782"/>
                <a:gd name="connsiteX694" fmla="*/ 1940022 w 3268239"/>
                <a:gd name="connsiteY694" fmla="*/ 2895814 h 2970782"/>
                <a:gd name="connsiteX695" fmla="*/ 1903678 w 3268239"/>
                <a:gd name="connsiteY695" fmla="*/ 2890024 h 2970782"/>
                <a:gd name="connsiteX696" fmla="*/ 1877293 w 3268239"/>
                <a:gd name="connsiteY696" fmla="*/ 2879428 h 2970782"/>
                <a:gd name="connsiteX697" fmla="*/ 1858961 w 3268239"/>
                <a:gd name="connsiteY697" fmla="*/ 2866725 h 2970782"/>
                <a:gd name="connsiteX698" fmla="*/ 1858415 w 3268239"/>
                <a:gd name="connsiteY698" fmla="*/ 2867546 h 2970782"/>
                <a:gd name="connsiteX699" fmla="*/ 1857838 w 3268239"/>
                <a:gd name="connsiteY699" fmla="*/ 2867555 h 2970782"/>
                <a:gd name="connsiteX700" fmla="*/ 1853349 w 3268239"/>
                <a:gd name="connsiteY700" fmla="*/ 2917469 h 2970782"/>
                <a:gd name="connsiteX701" fmla="*/ 1820223 w 3268239"/>
                <a:gd name="connsiteY701" fmla="*/ 2970424 h 2970782"/>
                <a:gd name="connsiteX702" fmla="*/ 1818008 w 3268239"/>
                <a:gd name="connsiteY702" fmla="*/ 2970782 h 2970782"/>
                <a:gd name="connsiteX703" fmla="*/ 1816339 w 3268239"/>
                <a:gd name="connsiteY703" fmla="*/ 2969282 h 2970782"/>
                <a:gd name="connsiteX704" fmla="*/ 1817175 w 3268239"/>
                <a:gd name="connsiteY704" fmla="*/ 2906824 h 2970782"/>
                <a:gd name="connsiteX705" fmla="*/ 1831993 w 3268239"/>
                <a:gd name="connsiteY705" fmla="*/ 2873137 h 2970782"/>
                <a:gd name="connsiteX706" fmla="*/ 1833565 w 3268239"/>
                <a:gd name="connsiteY706" fmla="*/ 2871081 h 2970782"/>
                <a:gd name="connsiteX707" fmla="*/ 1826933 w 3268239"/>
                <a:gd name="connsiteY707" fmla="*/ 2873440 h 2970782"/>
                <a:gd name="connsiteX708" fmla="*/ 1790328 w 3268239"/>
                <a:gd name="connsiteY708" fmla="*/ 2877255 h 2970782"/>
                <a:gd name="connsiteX709" fmla="*/ 1730603 w 3268239"/>
                <a:gd name="connsiteY709" fmla="*/ 2858965 h 2970782"/>
                <a:gd name="connsiteX710" fmla="*/ 1729684 w 3268239"/>
                <a:gd name="connsiteY710" fmla="*/ 2856917 h 2970782"/>
                <a:gd name="connsiteX711" fmla="*/ 1730702 w 3268239"/>
                <a:gd name="connsiteY711" fmla="*/ 2854917 h 2970782"/>
                <a:gd name="connsiteX712" fmla="*/ 1791247 w 3268239"/>
                <a:gd name="connsiteY712" fmla="*/ 2839559 h 2970782"/>
                <a:gd name="connsiteX713" fmla="*/ 1827622 w 3268239"/>
                <a:gd name="connsiteY713" fmla="*/ 2845154 h 2970782"/>
                <a:gd name="connsiteX714" fmla="*/ 1831238 w 3268239"/>
                <a:gd name="connsiteY714" fmla="*/ 2846642 h 2970782"/>
                <a:gd name="connsiteX715" fmla="*/ 1829721 w 3268239"/>
                <a:gd name="connsiteY715" fmla="*/ 2845350 h 2970782"/>
                <a:gd name="connsiteX716" fmla="*/ 1808115 w 3268239"/>
                <a:gd name="connsiteY716" fmla="*/ 2815557 h 2970782"/>
                <a:gd name="connsiteX717" fmla="*/ 1794772 w 3268239"/>
                <a:gd name="connsiteY717" fmla="*/ 2781259 h 2970782"/>
                <a:gd name="connsiteX718" fmla="*/ 1794326 w 3268239"/>
                <a:gd name="connsiteY718" fmla="*/ 2763800 h 2970782"/>
                <a:gd name="connsiteX719" fmla="*/ 1787528 w 3268239"/>
                <a:gd name="connsiteY719" fmla="*/ 2758396 h 2970782"/>
                <a:gd name="connsiteX720" fmla="*/ 1760136 w 3268239"/>
                <a:gd name="connsiteY720" fmla="*/ 2716078 h 2970782"/>
                <a:gd name="connsiteX721" fmla="*/ 1759151 w 3268239"/>
                <a:gd name="connsiteY721" fmla="*/ 2716578 h 2970782"/>
                <a:gd name="connsiteX722" fmla="*/ 1758780 w 3268239"/>
                <a:gd name="connsiteY722" fmla="*/ 2716376 h 2970782"/>
                <a:gd name="connsiteX723" fmla="*/ 1748616 w 3268239"/>
                <a:gd name="connsiteY723" fmla="*/ 2735897 h 2970782"/>
                <a:gd name="connsiteX724" fmla="*/ 1730209 w 3268239"/>
                <a:gd name="connsiteY724" fmla="*/ 2757568 h 2970782"/>
                <a:gd name="connsiteX725" fmla="*/ 1675337 w 3268239"/>
                <a:gd name="connsiteY725" fmla="*/ 2787412 h 2970782"/>
                <a:gd name="connsiteX726" fmla="*/ 1673232 w 3268239"/>
                <a:gd name="connsiteY726" fmla="*/ 2786635 h 2970782"/>
                <a:gd name="connsiteX727" fmla="*/ 1672516 w 3268239"/>
                <a:gd name="connsiteY727" fmla="*/ 2784508 h 2970782"/>
                <a:gd name="connsiteX728" fmla="*/ 1703934 w 3268239"/>
                <a:gd name="connsiteY728" fmla="*/ 2730522 h 2970782"/>
                <a:gd name="connsiteX729" fmla="*/ 1733394 w 3268239"/>
                <a:gd name="connsiteY729" fmla="*/ 2708464 h 2970782"/>
                <a:gd name="connsiteX730" fmla="*/ 1735772 w 3268239"/>
                <a:gd name="connsiteY730" fmla="*/ 2707445 h 2970782"/>
                <a:gd name="connsiteX731" fmla="*/ 1728837 w 3268239"/>
                <a:gd name="connsiteY731" fmla="*/ 2706241 h 2970782"/>
                <a:gd name="connsiteX732" fmla="*/ 1695082 w 3268239"/>
                <a:gd name="connsiteY732" fmla="*/ 2691577 h 2970782"/>
                <a:gd name="connsiteX733" fmla="*/ 1666150 w 3268239"/>
                <a:gd name="connsiteY733" fmla="*/ 2668831 h 2970782"/>
                <a:gd name="connsiteX734" fmla="*/ 1657289 w 3268239"/>
                <a:gd name="connsiteY734" fmla="*/ 2654669 h 2970782"/>
                <a:gd name="connsiteX735" fmla="*/ 1643681 w 3268239"/>
                <a:gd name="connsiteY735" fmla="*/ 2661592 h 2970782"/>
                <a:gd name="connsiteX736" fmla="*/ 1617311 w 3268239"/>
                <a:gd name="connsiteY736" fmla="*/ 2664911 h 2970782"/>
                <a:gd name="connsiteX737" fmla="*/ 1615370 w 3268239"/>
                <a:gd name="connsiteY737" fmla="*/ 2663786 h 2970782"/>
                <a:gd name="connsiteX738" fmla="*/ 1615029 w 3268239"/>
                <a:gd name="connsiteY738" fmla="*/ 2661567 h 2970782"/>
                <a:gd name="connsiteX739" fmla="*/ 1655227 w 3268239"/>
                <a:gd name="connsiteY739" fmla="*/ 2613758 h 2970782"/>
                <a:gd name="connsiteX740" fmla="*/ 1688028 w 3268239"/>
                <a:gd name="connsiteY740" fmla="*/ 2597070 h 2970782"/>
                <a:gd name="connsiteX741" fmla="*/ 1691834 w 3268239"/>
                <a:gd name="connsiteY741" fmla="*/ 2596168 h 2970782"/>
                <a:gd name="connsiteX742" fmla="*/ 1689847 w 3268239"/>
                <a:gd name="connsiteY742" fmla="*/ 2596005 h 2970782"/>
                <a:gd name="connsiteX743" fmla="*/ 1654914 w 3268239"/>
                <a:gd name="connsiteY743" fmla="*/ 2584424 h 2970782"/>
                <a:gd name="connsiteX744" fmla="*/ 1624061 w 3268239"/>
                <a:gd name="connsiteY744" fmla="*/ 2564362 h 2970782"/>
                <a:gd name="connsiteX745" fmla="*/ 1613502 w 3268239"/>
                <a:gd name="connsiteY745" fmla="*/ 2550438 h 2970782"/>
                <a:gd name="connsiteX746" fmla="*/ 1604821 w 3268239"/>
                <a:gd name="connsiteY746" fmla="*/ 2550017 h 2970782"/>
                <a:gd name="connsiteX747" fmla="*/ 1577435 w 3268239"/>
                <a:gd name="connsiteY747" fmla="*/ 2542370 h 2970782"/>
                <a:gd name="connsiteX748" fmla="*/ 1557826 w 3268239"/>
                <a:gd name="connsiteY748" fmla="*/ 2531748 h 2970782"/>
                <a:gd name="connsiteX749" fmla="*/ 1557372 w 3268239"/>
                <a:gd name="connsiteY749" fmla="*/ 2532624 h 2970782"/>
                <a:gd name="connsiteX750" fmla="*/ 1556798 w 3268239"/>
                <a:gd name="connsiteY750" fmla="*/ 2532695 h 2970782"/>
                <a:gd name="connsiteX751" fmla="*/ 1557794 w 3268239"/>
                <a:gd name="connsiteY751" fmla="*/ 2582800 h 2970782"/>
                <a:gd name="connsiteX752" fmla="*/ 1530658 w 3268239"/>
                <a:gd name="connsiteY752" fmla="*/ 2639061 h 2970782"/>
                <a:gd name="connsiteX753" fmla="*/ 1528495 w 3268239"/>
                <a:gd name="connsiteY753" fmla="*/ 2639658 h 2970782"/>
                <a:gd name="connsiteX754" fmla="*/ 1526673 w 3268239"/>
                <a:gd name="connsiteY754" fmla="*/ 2638349 h 2970782"/>
                <a:gd name="connsiteX755" fmla="*/ 1520674 w 3268239"/>
                <a:gd name="connsiteY755" fmla="*/ 2576175 h 2970782"/>
                <a:gd name="connsiteX756" fmla="*/ 1531720 w 3268239"/>
                <a:gd name="connsiteY756" fmla="*/ 2541069 h 2970782"/>
                <a:gd name="connsiteX757" fmla="*/ 1533056 w 3268239"/>
                <a:gd name="connsiteY757" fmla="*/ 2538854 h 2970782"/>
                <a:gd name="connsiteX758" fmla="*/ 1526722 w 3268239"/>
                <a:gd name="connsiteY758" fmla="*/ 2541925 h 2970782"/>
                <a:gd name="connsiteX759" fmla="*/ 1490754 w 3268239"/>
                <a:gd name="connsiteY759" fmla="*/ 2549719 h 2970782"/>
                <a:gd name="connsiteX760" fmla="*/ 1429387 w 3268239"/>
                <a:gd name="connsiteY760" fmla="*/ 2538069 h 2970782"/>
                <a:gd name="connsiteX761" fmla="*/ 1428250 w 3268239"/>
                <a:gd name="connsiteY761" fmla="*/ 2536135 h 2970782"/>
                <a:gd name="connsiteX762" fmla="*/ 1429043 w 3268239"/>
                <a:gd name="connsiteY762" fmla="*/ 2534035 h 2970782"/>
                <a:gd name="connsiteX763" fmla="*/ 1487546 w 3268239"/>
                <a:gd name="connsiteY763" fmla="*/ 2512148 h 2970782"/>
                <a:gd name="connsiteX764" fmla="*/ 1524315 w 3268239"/>
                <a:gd name="connsiteY764" fmla="*/ 2513732 h 2970782"/>
                <a:gd name="connsiteX765" fmla="*/ 1528072 w 3268239"/>
                <a:gd name="connsiteY765" fmla="*/ 2514816 h 2970782"/>
                <a:gd name="connsiteX766" fmla="*/ 1526422 w 3268239"/>
                <a:gd name="connsiteY766" fmla="*/ 2513698 h 2970782"/>
                <a:gd name="connsiteX767" fmla="*/ 1501688 w 3268239"/>
                <a:gd name="connsiteY767" fmla="*/ 2486446 h 2970782"/>
                <a:gd name="connsiteX768" fmla="*/ 1481094 w 3268239"/>
                <a:gd name="connsiteY768" fmla="*/ 2427477 h 2970782"/>
                <a:gd name="connsiteX769" fmla="*/ 1482201 w 3268239"/>
                <a:gd name="connsiteY769" fmla="*/ 2425524 h 2970782"/>
                <a:gd name="connsiteX770" fmla="*/ 1484416 w 3268239"/>
                <a:gd name="connsiteY770" fmla="*/ 2425161 h 2970782"/>
                <a:gd name="connsiteX771" fmla="*/ 1532621 w 3268239"/>
                <a:gd name="connsiteY771" fmla="*/ 2464882 h 2970782"/>
                <a:gd name="connsiteX772" fmla="*/ 1542707 w 3268239"/>
                <a:gd name="connsiteY772" fmla="*/ 2481516 h 2970782"/>
                <a:gd name="connsiteX773" fmla="*/ 1548326 w 3268239"/>
                <a:gd name="connsiteY773" fmla="*/ 2494495 h 2970782"/>
                <a:gd name="connsiteX774" fmla="*/ 1551710 w 3268239"/>
                <a:gd name="connsiteY774" fmla="*/ 2480559 h 2970782"/>
                <a:gd name="connsiteX775" fmla="*/ 1558830 w 3268239"/>
                <a:gd name="connsiteY775" fmla="*/ 2462456 h 2970782"/>
                <a:gd name="connsiteX776" fmla="*/ 1599602 w 3268239"/>
                <a:gd name="connsiteY776" fmla="*/ 2415135 h 2970782"/>
                <a:gd name="connsiteX777" fmla="*/ 1601846 w 3268239"/>
                <a:gd name="connsiteY777" fmla="*/ 2415118 h 2970782"/>
                <a:gd name="connsiteX778" fmla="*/ 1603268 w 3268239"/>
                <a:gd name="connsiteY778" fmla="*/ 2416854 h 2970782"/>
                <a:gd name="connsiteX779" fmla="*/ 1592971 w 3268239"/>
                <a:gd name="connsiteY779" fmla="*/ 2478462 h 2970782"/>
                <a:gd name="connsiteX780" fmla="*/ 1573215 w 3268239"/>
                <a:gd name="connsiteY780" fmla="*/ 2509513 h 2970782"/>
                <a:gd name="connsiteX781" fmla="*/ 1570768 w 3268239"/>
                <a:gd name="connsiteY781" fmla="*/ 2511869 h 2970782"/>
                <a:gd name="connsiteX782" fmla="*/ 1574686 w 3268239"/>
                <a:gd name="connsiteY782" fmla="*/ 2511116 h 2970782"/>
                <a:gd name="connsiteX783" fmla="*/ 1611446 w 3268239"/>
                <a:gd name="connsiteY783" fmla="*/ 2512897 h 2970782"/>
                <a:gd name="connsiteX784" fmla="*/ 1667706 w 3268239"/>
                <a:gd name="connsiteY784" fmla="*/ 2540032 h 2970782"/>
                <a:gd name="connsiteX785" fmla="*/ 1668303 w 3268239"/>
                <a:gd name="connsiteY785" fmla="*/ 2542195 h 2970782"/>
                <a:gd name="connsiteX786" fmla="*/ 1666994 w 3268239"/>
                <a:gd name="connsiteY786" fmla="*/ 2544018 h 2970782"/>
                <a:gd name="connsiteX787" fmla="*/ 1659135 w 3268239"/>
                <a:gd name="connsiteY787" fmla="*/ 2546424 h 2970782"/>
                <a:gd name="connsiteX788" fmla="*/ 1671259 w 3268239"/>
                <a:gd name="connsiteY788" fmla="*/ 2550443 h 2970782"/>
                <a:gd name="connsiteX789" fmla="*/ 1688217 w 3268239"/>
                <a:gd name="connsiteY789" fmla="*/ 2559974 h 2970782"/>
                <a:gd name="connsiteX790" fmla="*/ 1699489 w 3268239"/>
                <a:gd name="connsiteY790" fmla="*/ 2568517 h 2970782"/>
                <a:gd name="connsiteX791" fmla="*/ 1695588 w 3268239"/>
                <a:gd name="connsiteY791" fmla="*/ 2554717 h 2970782"/>
                <a:gd name="connsiteX792" fmla="*/ 1692893 w 3268239"/>
                <a:gd name="connsiteY792" fmla="*/ 2535451 h 2970782"/>
                <a:gd name="connsiteX793" fmla="*/ 1705152 w 3268239"/>
                <a:gd name="connsiteY793" fmla="*/ 2474203 h 2970782"/>
                <a:gd name="connsiteX794" fmla="*/ 1707097 w 3268239"/>
                <a:gd name="connsiteY794" fmla="*/ 2473085 h 2970782"/>
                <a:gd name="connsiteX795" fmla="*/ 1709189 w 3268239"/>
                <a:gd name="connsiteY795" fmla="*/ 2473899 h 2970782"/>
                <a:gd name="connsiteX796" fmla="*/ 1709731 w 3268239"/>
                <a:gd name="connsiteY796" fmla="*/ 2474785 h 2970782"/>
                <a:gd name="connsiteX797" fmla="*/ 1710374 w 3268239"/>
                <a:gd name="connsiteY797" fmla="*/ 2443360 h 2970782"/>
                <a:gd name="connsiteX798" fmla="*/ 1711035 w 3268239"/>
                <a:gd name="connsiteY798" fmla="*/ 2440858 h 2970782"/>
                <a:gd name="connsiteX799" fmla="*/ 1705817 w 3268239"/>
                <a:gd name="connsiteY799" fmla="*/ 2445583 h 2970782"/>
                <a:gd name="connsiteX800" fmla="*/ 1673480 w 3268239"/>
                <a:gd name="connsiteY800" fmla="*/ 2463156 h 2970782"/>
                <a:gd name="connsiteX801" fmla="*/ 1611310 w 3268239"/>
                <a:gd name="connsiteY801" fmla="*/ 2469190 h 2970782"/>
                <a:gd name="connsiteX802" fmla="*/ 1609676 w 3268239"/>
                <a:gd name="connsiteY802" fmla="*/ 2467653 h 2970782"/>
                <a:gd name="connsiteX803" fmla="*/ 1609848 w 3268239"/>
                <a:gd name="connsiteY803" fmla="*/ 2465415 h 2970782"/>
                <a:gd name="connsiteX804" fmla="*/ 1627524 w 3268239"/>
                <a:gd name="connsiteY804" fmla="*/ 2445567 h 2970782"/>
                <a:gd name="connsiteX805" fmla="*/ 1647505 w 3268239"/>
                <a:gd name="connsiteY805" fmla="*/ 2434709 h 2970782"/>
                <a:gd name="connsiteX806" fmla="*/ 1635175 w 3268239"/>
                <a:gd name="connsiteY806" fmla="*/ 2428092 h 2970782"/>
                <a:gd name="connsiteX807" fmla="*/ 1610555 w 3268239"/>
                <a:gd name="connsiteY807" fmla="*/ 2400738 h 2970782"/>
                <a:gd name="connsiteX808" fmla="*/ 1593678 w 3268239"/>
                <a:gd name="connsiteY808" fmla="*/ 2368033 h 2970782"/>
                <a:gd name="connsiteX809" fmla="*/ 1593067 w 3268239"/>
                <a:gd name="connsiteY809" fmla="*/ 2365518 h 2970782"/>
                <a:gd name="connsiteX810" fmla="*/ 1590732 w 3268239"/>
                <a:gd name="connsiteY810" fmla="*/ 2372159 h 2970782"/>
                <a:gd name="connsiteX811" fmla="*/ 1570682 w 3268239"/>
                <a:gd name="connsiteY811" fmla="*/ 2403020 h 2970782"/>
                <a:gd name="connsiteX812" fmla="*/ 1518905 w 3268239"/>
                <a:gd name="connsiteY812" fmla="*/ 2437960 h 2970782"/>
                <a:gd name="connsiteX813" fmla="*/ 1516735 w 3268239"/>
                <a:gd name="connsiteY813" fmla="*/ 2437386 h 2970782"/>
                <a:gd name="connsiteX814" fmla="*/ 1515820 w 3268239"/>
                <a:gd name="connsiteY814" fmla="*/ 2435338 h 2970782"/>
                <a:gd name="connsiteX815" fmla="*/ 1541948 w 3268239"/>
                <a:gd name="connsiteY815" fmla="*/ 2378602 h 2970782"/>
                <a:gd name="connsiteX816" fmla="*/ 1569170 w 3268239"/>
                <a:gd name="connsiteY816" fmla="*/ 2353836 h 2970782"/>
                <a:gd name="connsiteX817" fmla="*/ 1572602 w 3268239"/>
                <a:gd name="connsiteY817" fmla="*/ 2351960 h 2970782"/>
                <a:gd name="connsiteX818" fmla="*/ 1570643 w 3268239"/>
                <a:gd name="connsiteY818" fmla="*/ 2352328 h 2970782"/>
                <a:gd name="connsiteX819" fmla="*/ 1533891 w 3268239"/>
                <a:gd name="connsiteY819" fmla="*/ 2350394 h 2970782"/>
                <a:gd name="connsiteX820" fmla="*/ 1477745 w 3268239"/>
                <a:gd name="connsiteY820" fmla="*/ 2323024 h 2970782"/>
                <a:gd name="connsiteX821" fmla="*/ 1477156 w 3268239"/>
                <a:gd name="connsiteY821" fmla="*/ 2320859 h 2970782"/>
                <a:gd name="connsiteX822" fmla="*/ 1478473 w 3268239"/>
                <a:gd name="connsiteY822" fmla="*/ 2319041 h 2970782"/>
                <a:gd name="connsiteX823" fmla="*/ 1540671 w 3268239"/>
                <a:gd name="connsiteY823" fmla="*/ 2313301 h 2970782"/>
                <a:gd name="connsiteX824" fmla="*/ 1559545 w 3268239"/>
                <a:gd name="connsiteY824" fmla="*/ 2318010 h 2970782"/>
                <a:gd name="connsiteX825" fmla="*/ 1572674 w 3268239"/>
                <a:gd name="connsiteY825" fmla="*/ 2323269 h 2970782"/>
                <a:gd name="connsiteX826" fmla="*/ 1565264 w 3268239"/>
                <a:gd name="connsiteY826" fmla="*/ 2310991 h 2970782"/>
                <a:gd name="connsiteX827" fmla="*/ 1557572 w 3268239"/>
                <a:gd name="connsiteY827" fmla="*/ 2293123 h 2970782"/>
                <a:gd name="connsiteX828" fmla="*/ 1553202 w 3268239"/>
                <a:gd name="connsiteY828" fmla="*/ 2230814 h 2970782"/>
                <a:gd name="connsiteX829" fmla="*/ 1554783 w 3268239"/>
                <a:gd name="connsiteY829" fmla="*/ 2229221 h 2970782"/>
                <a:gd name="connsiteX830" fmla="*/ 1557015 w 3268239"/>
                <a:gd name="connsiteY830" fmla="*/ 2229452 h 2970782"/>
                <a:gd name="connsiteX831" fmla="*/ 1593084 w 3268239"/>
                <a:gd name="connsiteY831" fmla="*/ 2280448 h 2970782"/>
                <a:gd name="connsiteX832" fmla="*/ 1600922 w 3268239"/>
                <a:gd name="connsiteY832" fmla="*/ 2316407 h 2970782"/>
                <a:gd name="connsiteX833" fmla="*/ 1600842 w 3268239"/>
                <a:gd name="connsiteY833" fmla="*/ 2319802 h 2970782"/>
                <a:gd name="connsiteX834" fmla="*/ 1603095 w 3268239"/>
                <a:gd name="connsiteY834" fmla="*/ 2316509 h 2970782"/>
                <a:gd name="connsiteX835" fmla="*/ 1630450 w 3268239"/>
                <a:gd name="connsiteY835" fmla="*/ 2291889 h 2970782"/>
                <a:gd name="connsiteX836" fmla="*/ 1689505 w 3268239"/>
                <a:gd name="connsiteY836" fmla="*/ 2271541 h 2970782"/>
                <a:gd name="connsiteX837" fmla="*/ 1691452 w 3268239"/>
                <a:gd name="connsiteY837" fmla="*/ 2272656 h 2970782"/>
                <a:gd name="connsiteX838" fmla="*/ 1691806 w 3268239"/>
                <a:gd name="connsiteY838" fmla="*/ 2274872 h 2970782"/>
                <a:gd name="connsiteX839" fmla="*/ 1651884 w 3268239"/>
                <a:gd name="connsiteY839" fmla="*/ 2322911 h 2970782"/>
                <a:gd name="connsiteX840" fmla="*/ 1605181 w 3268239"/>
                <a:gd name="connsiteY840" fmla="*/ 2343107 h 2970782"/>
                <a:gd name="connsiteX841" fmla="*/ 1605944 w 3268239"/>
                <a:gd name="connsiteY841" fmla="*/ 2343973 h 2970782"/>
                <a:gd name="connsiteX842" fmla="*/ 1605683 w 3268239"/>
                <a:gd name="connsiteY842" fmla="*/ 2344305 h 2970782"/>
                <a:gd name="connsiteX843" fmla="*/ 1623253 w 3268239"/>
                <a:gd name="connsiteY843" fmla="*/ 2357562 h 2970782"/>
                <a:gd name="connsiteX844" fmla="*/ 1641577 w 3268239"/>
                <a:gd name="connsiteY844" fmla="*/ 2379303 h 2970782"/>
                <a:gd name="connsiteX845" fmla="*/ 1658455 w 3268239"/>
                <a:gd name="connsiteY845" fmla="*/ 2412007 h 2970782"/>
                <a:gd name="connsiteX846" fmla="*/ 1660538 w 3268239"/>
                <a:gd name="connsiteY846" fmla="*/ 2427827 h 2970782"/>
                <a:gd name="connsiteX847" fmla="*/ 1695596 w 3268239"/>
                <a:gd name="connsiteY847" fmla="*/ 2419198 h 2970782"/>
                <a:gd name="connsiteX848" fmla="*/ 1699507 w 3268239"/>
                <a:gd name="connsiteY848" fmla="*/ 2419185 h 2970782"/>
                <a:gd name="connsiteX849" fmla="*/ 1697609 w 3268239"/>
                <a:gd name="connsiteY849" fmla="*/ 2418574 h 2970782"/>
                <a:gd name="connsiteX850" fmla="*/ 1666223 w 3268239"/>
                <a:gd name="connsiteY850" fmla="*/ 2399356 h 2970782"/>
                <a:gd name="connsiteX851" fmla="*/ 1629912 w 3268239"/>
                <a:gd name="connsiteY851" fmla="*/ 2348533 h 2970782"/>
                <a:gd name="connsiteX852" fmla="*/ 1630427 w 3268239"/>
                <a:gd name="connsiteY852" fmla="*/ 2346349 h 2970782"/>
                <a:gd name="connsiteX853" fmla="*/ 1632450 w 3268239"/>
                <a:gd name="connsiteY853" fmla="*/ 2345379 h 2970782"/>
                <a:gd name="connsiteX854" fmla="*/ 1689864 w 3268239"/>
                <a:gd name="connsiteY854" fmla="*/ 2369980 h 2970782"/>
                <a:gd name="connsiteX855" fmla="*/ 1704211 w 3268239"/>
                <a:gd name="connsiteY855" fmla="*/ 2383116 h 2970782"/>
                <a:gd name="connsiteX856" fmla="*/ 1713246 w 3268239"/>
                <a:gd name="connsiteY856" fmla="*/ 2393997 h 2970782"/>
                <a:gd name="connsiteX857" fmla="*/ 1712585 w 3268239"/>
                <a:gd name="connsiteY857" fmla="*/ 2379671 h 2970782"/>
                <a:gd name="connsiteX858" fmla="*/ 1714339 w 3268239"/>
                <a:gd name="connsiteY858" fmla="*/ 2360297 h 2970782"/>
                <a:gd name="connsiteX859" fmla="*/ 1740198 w 3268239"/>
                <a:gd name="connsiteY859" fmla="*/ 2303439 h 2970782"/>
                <a:gd name="connsiteX860" fmla="*/ 1742347 w 3268239"/>
                <a:gd name="connsiteY860" fmla="*/ 2302793 h 2970782"/>
                <a:gd name="connsiteX861" fmla="*/ 1744199 w 3268239"/>
                <a:gd name="connsiteY861" fmla="*/ 2304060 h 2970782"/>
                <a:gd name="connsiteX862" fmla="*/ 1751600 w 3268239"/>
                <a:gd name="connsiteY862" fmla="*/ 2366082 h 2970782"/>
                <a:gd name="connsiteX863" fmla="*/ 1741350 w 3268239"/>
                <a:gd name="connsiteY863" fmla="*/ 2401429 h 2970782"/>
                <a:gd name="connsiteX864" fmla="*/ 1739661 w 3268239"/>
                <a:gd name="connsiteY864" fmla="*/ 2404377 h 2970782"/>
                <a:gd name="connsiteX865" fmla="*/ 1743211 w 3268239"/>
                <a:gd name="connsiteY865" fmla="*/ 2402555 h 2970782"/>
                <a:gd name="connsiteX866" fmla="*/ 1778994 w 3268239"/>
                <a:gd name="connsiteY866" fmla="*/ 2393950 h 2970782"/>
                <a:gd name="connsiteX867" fmla="*/ 1786262 w 3268239"/>
                <a:gd name="connsiteY867" fmla="*/ 2394099 h 2970782"/>
                <a:gd name="connsiteX868" fmla="*/ 1783042 w 3268239"/>
                <a:gd name="connsiteY868" fmla="*/ 2372731 h 2970782"/>
                <a:gd name="connsiteX869" fmla="*/ 1763389 w 3268239"/>
                <a:gd name="connsiteY869" fmla="*/ 2370678 h 2970782"/>
                <a:gd name="connsiteX870" fmla="*/ 1761754 w 3268239"/>
                <a:gd name="connsiteY870" fmla="*/ 2369141 h 2970782"/>
                <a:gd name="connsiteX871" fmla="*/ 1761926 w 3268239"/>
                <a:gd name="connsiteY871" fmla="*/ 2366903 h 2970782"/>
                <a:gd name="connsiteX872" fmla="*/ 1811939 w 3268239"/>
                <a:gd name="connsiteY872" fmla="*/ 2329482 h 2970782"/>
                <a:gd name="connsiteX873" fmla="*/ 1847675 w 3268239"/>
                <a:gd name="connsiteY873" fmla="*/ 2320686 h 2970782"/>
                <a:gd name="connsiteX874" fmla="*/ 1851585 w 3268239"/>
                <a:gd name="connsiteY874" fmla="*/ 2320673 h 2970782"/>
                <a:gd name="connsiteX875" fmla="*/ 1849688 w 3268239"/>
                <a:gd name="connsiteY875" fmla="*/ 2320062 h 2970782"/>
                <a:gd name="connsiteX876" fmla="*/ 1818301 w 3268239"/>
                <a:gd name="connsiteY876" fmla="*/ 2300844 h 2970782"/>
                <a:gd name="connsiteX877" fmla="*/ 1797657 w 3268239"/>
                <a:gd name="connsiteY877" fmla="*/ 2279337 h 2970782"/>
                <a:gd name="connsiteX878" fmla="*/ 1781213 w 3268239"/>
                <a:gd name="connsiteY878" fmla="*/ 2275606 h 2970782"/>
                <a:gd name="connsiteX879" fmla="*/ 1755574 w 3268239"/>
                <a:gd name="connsiteY879" fmla="*/ 2263315 h 2970782"/>
                <a:gd name="connsiteX880" fmla="*/ 1738108 w 3268239"/>
                <a:gd name="connsiteY880" fmla="*/ 2249445 h 2970782"/>
                <a:gd name="connsiteX881" fmla="*/ 1737509 w 3268239"/>
                <a:gd name="connsiteY881" fmla="*/ 2250230 h 2970782"/>
                <a:gd name="connsiteX882" fmla="*/ 1736933 w 3268239"/>
                <a:gd name="connsiteY882" fmla="*/ 2250201 h 2970782"/>
                <a:gd name="connsiteX883" fmla="*/ 1729204 w 3268239"/>
                <a:gd name="connsiteY883" fmla="*/ 2299716 h 2970782"/>
                <a:gd name="connsiteX884" fmla="*/ 1692701 w 3268239"/>
                <a:gd name="connsiteY884" fmla="*/ 2350403 h 2970782"/>
                <a:gd name="connsiteX885" fmla="*/ 1690468 w 3268239"/>
                <a:gd name="connsiteY885" fmla="*/ 2350616 h 2970782"/>
                <a:gd name="connsiteX886" fmla="*/ 1688900 w 3268239"/>
                <a:gd name="connsiteY886" fmla="*/ 2349010 h 2970782"/>
                <a:gd name="connsiteX887" fmla="*/ 1693800 w 3268239"/>
                <a:gd name="connsiteY887" fmla="*/ 2286740 h 2970782"/>
                <a:gd name="connsiteX888" fmla="*/ 1710780 w 3268239"/>
                <a:gd name="connsiteY888" fmla="*/ 2254088 h 2970782"/>
                <a:gd name="connsiteX889" fmla="*/ 1712482 w 3268239"/>
                <a:gd name="connsiteY889" fmla="*/ 2252139 h 2970782"/>
                <a:gd name="connsiteX890" fmla="*/ 1705710 w 3268239"/>
                <a:gd name="connsiteY890" fmla="*/ 2254062 h 2970782"/>
                <a:gd name="connsiteX891" fmla="*/ 1668935 w 3268239"/>
                <a:gd name="connsiteY891" fmla="*/ 2255485 h 2970782"/>
                <a:gd name="connsiteX892" fmla="*/ 1610527 w 3268239"/>
                <a:gd name="connsiteY892" fmla="*/ 2233346 h 2970782"/>
                <a:gd name="connsiteX893" fmla="*/ 1609744 w 3268239"/>
                <a:gd name="connsiteY893" fmla="*/ 2231243 h 2970782"/>
                <a:gd name="connsiteX894" fmla="*/ 1610889 w 3268239"/>
                <a:gd name="connsiteY894" fmla="*/ 2229313 h 2970782"/>
                <a:gd name="connsiteX895" fmla="*/ 1672306 w 3268239"/>
                <a:gd name="connsiteY895" fmla="*/ 2217929 h 2970782"/>
                <a:gd name="connsiteX896" fmla="*/ 1708240 w 3268239"/>
                <a:gd name="connsiteY896" fmla="*/ 2225880 h 2970782"/>
                <a:gd name="connsiteX897" fmla="*/ 1711751 w 3268239"/>
                <a:gd name="connsiteY897" fmla="*/ 2227601 h 2970782"/>
                <a:gd name="connsiteX898" fmla="*/ 1710321 w 3268239"/>
                <a:gd name="connsiteY898" fmla="*/ 2226212 h 2970782"/>
                <a:gd name="connsiteX899" fmla="*/ 1690700 w 3268239"/>
                <a:gd name="connsiteY899" fmla="*/ 2195076 h 2970782"/>
                <a:gd name="connsiteX900" fmla="*/ 1680670 w 3268239"/>
                <a:gd name="connsiteY900" fmla="*/ 2133425 h 2970782"/>
                <a:gd name="connsiteX901" fmla="*/ 1306685 w 3268239"/>
                <a:gd name="connsiteY901" fmla="*/ 2221934 h 2970782"/>
                <a:gd name="connsiteX902" fmla="*/ 1306930 w 3268239"/>
                <a:gd name="connsiteY902" fmla="*/ 2222995 h 2970782"/>
                <a:gd name="connsiteX903" fmla="*/ 1306542 w 3268239"/>
                <a:gd name="connsiteY903" fmla="*/ 2223163 h 2970782"/>
                <a:gd name="connsiteX904" fmla="*/ 1315669 w 3268239"/>
                <a:gd name="connsiteY904" fmla="*/ 2243192 h 2970782"/>
                <a:gd name="connsiteX905" fmla="*/ 1320232 w 3268239"/>
                <a:gd name="connsiteY905" fmla="*/ 2265308 h 2970782"/>
                <a:gd name="connsiteX906" fmla="*/ 1329031 w 3268239"/>
                <a:gd name="connsiteY906" fmla="*/ 2259627 h 2970782"/>
                <a:gd name="connsiteX907" fmla="*/ 1364882 w 3268239"/>
                <a:gd name="connsiteY907" fmla="*/ 2251313 h 2970782"/>
                <a:gd name="connsiteX908" fmla="*/ 1401670 w 3268239"/>
                <a:gd name="connsiteY908" fmla="*/ 2252365 h 2970782"/>
                <a:gd name="connsiteX909" fmla="*/ 1405442 w 3268239"/>
                <a:gd name="connsiteY909" fmla="*/ 2253395 h 2970782"/>
                <a:gd name="connsiteX910" fmla="*/ 1403776 w 3268239"/>
                <a:gd name="connsiteY910" fmla="*/ 2252300 h 2970782"/>
                <a:gd name="connsiteX911" fmla="*/ 1378651 w 3268239"/>
                <a:gd name="connsiteY911" fmla="*/ 2225409 h 2970782"/>
                <a:gd name="connsiteX912" fmla="*/ 1376667 w 3268239"/>
                <a:gd name="connsiteY912" fmla="*/ 2221734 h 2970782"/>
                <a:gd name="connsiteX913" fmla="*/ 1357354 w 3268239"/>
                <a:gd name="connsiteY913" fmla="*/ 2226378 h 2970782"/>
                <a:gd name="connsiteX914" fmla="*/ 1328923 w 3268239"/>
                <a:gd name="connsiteY914" fmla="*/ 2226721 h 2970782"/>
                <a:gd name="connsiteX915" fmla="*/ 2667933 w 3268239"/>
                <a:gd name="connsiteY915" fmla="*/ 1822816 h 2970782"/>
                <a:gd name="connsiteX916" fmla="*/ 2653266 w 3268239"/>
                <a:gd name="connsiteY916" fmla="*/ 1838244 h 2970782"/>
                <a:gd name="connsiteX917" fmla="*/ 2620376 w 3268239"/>
                <a:gd name="connsiteY917" fmla="*/ 1854756 h 2970782"/>
                <a:gd name="connsiteX918" fmla="*/ 2569995 w 3268239"/>
                <a:gd name="connsiteY918" fmla="*/ 1861886 h 2970782"/>
                <a:gd name="connsiteX919" fmla="*/ 2570503 w 3268239"/>
                <a:gd name="connsiteY919" fmla="*/ 1862923 h 2970782"/>
                <a:gd name="connsiteX920" fmla="*/ 2570163 w 3268239"/>
                <a:gd name="connsiteY920" fmla="*/ 1863175 h 2970782"/>
                <a:gd name="connsiteX921" fmla="*/ 2583603 w 3268239"/>
                <a:gd name="connsiteY921" fmla="*/ 1880605 h 2970782"/>
                <a:gd name="connsiteX922" fmla="*/ 2584900 w 3268239"/>
                <a:gd name="connsiteY922" fmla="*/ 1883413 h 2970782"/>
                <a:gd name="connsiteX923" fmla="*/ 2588902 w 3268239"/>
                <a:gd name="connsiteY923" fmla="*/ 1884785 h 2970782"/>
                <a:gd name="connsiteX924" fmla="*/ 2617616 w 3268239"/>
                <a:gd name="connsiteY924" fmla="*/ 1907806 h 2970782"/>
                <a:gd name="connsiteX925" fmla="*/ 2630192 w 3268239"/>
                <a:gd name="connsiteY925" fmla="*/ 1922646 h 2970782"/>
                <a:gd name="connsiteX926" fmla="*/ 2637784 w 3268239"/>
                <a:gd name="connsiteY926" fmla="*/ 1934579 h 2970782"/>
                <a:gd name="connsiteX927" fmla="*/ 2638933 w 3268239"/>
                <a:gd name="connsiteY927" fmla="*/ 1920284 h 2970782"/>
                <a:gd name="connsiteX928" fmla="*/ 2643116 w 3268239"/>
                <a:gd name="connsiteY928" fmla="*/ 1901286 h 2970782"/>
                <a:gd name="connsiteX929" fmla="*/ 2675936 w 3268239"/>
                <a:gd name="connsiteY929" fmla="*/ 1848140 h 2970782"/>
                <a:gd name="connsiteX930" fmla="*/ 2676508 w 3268239"/>
                <a:gd name="connsiteY930" fmla="*/ 1848045 h 2970782"/>
                <a:gd name="connsiteX931" fmla="*/ 2675925 w 3268239"/>
                <a:gd name="connsiteY931" fmla="*/ 1847639 h 2970782"/>
                <a:gd name="connsiteX932" fmla="*/ 663122 w 3268239"/>
                <a:gd name="connsiteY932" fmla="*/ 2369262 h 2970782"/>
                <a:gd name="connsiteX933" fmla="*/ 662684 w 3268239"/>
                <a:gd name="connsiteY933" fmla="*/ 2390699 h 2970782"/>
                <a:gd name="connsiteX934" fmla="*/ 654285 w 3268239"/>
                <a:gd name="connsiteY934" fmla="*/ 2412619 h 2970782"/>
                <a:gd name="connsiteX935" fmla="*/ 652600 w 3268239"/>
                <a:gd name="connsiteY935" fmla="*/ 2413662 h 2970782"/>
                <a:gd name="connsiteX936" fmla="*/ 650730 w 3268239"/>
                <a:gd name="connsiteY936" fmla="*/ 2413004 h 2970782"/>
                <a:gd name="connsiteX937" fmla="*/ 648598 w 3268239"/>
                <a:gd name="connsiteY937" fmla="*/ 2409759 h 2970782"/>
                <a:gd name="connsiteX938" fmla="*/ 646965 w 3268239"/>
                <a:gd name="connsiteY938" fmla="*/ 2440565 h 2970782"/>
                <a:gd name="connsiteX939" fmla="*/ 646104 w 3268239"/>
                <a:gd name="connsiteY939" fmla="*/ 2443439 h 2970782"/>
                <a:gd name="connsiteX940" fmla="*/ 648792 w 3268239"/>
                <a:gd name="connsiteY940" fmla="*/ 2441160 h 2970782"/>
                <a:gd name="connsiteX941" fmla="*/ 677840 w 3268239"/>
                <a:gd name="connsiteY941" fmla="*/ 2426576 h 2970782"/>
                <a:gd name="connsiteX942" fmla="*/ 709637 w 3268239"/>
                <a:gd name="connsiteY942" fmla="*/ 2419838 h 2970782"/>
                <a:gd name="connsiteX943" fmla="*/ 730938 w 3268239"/>
                <a:gd name="connsiteY943" fmla="*/ 2422765 h 2970782"/>
                <a:gd name="connsiteX944" fmla="*/ 731816 w 3268239"/>
                <a:gd name="connsiteY944" fmla="*/ 2396878 h 2970782"/>
                <a:gd name="connsiteX945" fmla="*/ 741122 w 3268239"/>
                <a:gd name="connsiteY945" fmla="*/ 2365736 h 2970782"/>
                <a:gd name="connsiteX946" fmla="*/ 742275 w 3268239"/>
                <a:gd name="connsiteY946" fmla="*/ 2363762 h 2970782"/>
                <a:gd name="connsiteX947" fmla="*/ 736720 w 3268239"/>
                <a:gd name="connsiteY947" fmla="*/ 2366555 h 2970782"/>
                <a:gd name="connsiteX948" fmla="*/ 705057 w 3268239"/>
                <a:gd name="connsiteY948" fmla="*/ 2373897 h 2970782"/>
                <a:gd name="connsiteX949" fmla="*/ 672567 w 3268239"/>
                <a:gd name="connsiteY949" fmla="*/ 2372968 h 2970782"/>
                <a:gd name="connsiteX950" fmla="*/ 1437419 w 3268239"/>
                <a:gd name="connsiteY950" fmla="*/ 2137285 h 2970782"/>
                <a:gd name="connsiteX951" fmla="*/ 1432200 w 3268239"/>
                <a:gd name="connsiteY951" fmla="*/ 2142010 h 2970782"/>
                <a:gd name="connsiteX952" fmla="*/ 1399864 w 3268239"/>
                <a:gd name="connsiteY952" fmla="*/ 2159583 h 2970782"/>
                <a:gd name="connsiteX953" fmla="*/ 1366941 w 3268239"/>
                <a:gd name="connsiteY953" fmla="*/ 2167686 h 2970782"/>
                <a:gd name="connsiteX954" fmla="*/ 1384144 w 3268239"/>
                <a:gd name="connsiteY954" fmla="*/ 2176509 h 2970782"/>
                <a:gd name="connsiteX955" fmla="*/ 1399939 w 3268239"/>
                <a:gd name="connsiteY955" fmla="*/ 2193415 h 2970782"/>
                <a:gd name="connsiteX956" fmla="*/ 1414912 w 3268239"/>
                <a:gd name="connsiteY956" fmla="*/ 2199151 h 2970782"/>
                <a:gd name="connsiteX957" fmla="*/ 1416092 w 3268239"/>
                <a:gd name="connsiteY957" fmla="*/ 2201060 h 2970782"/>
                <a:gd name="connsiteX958" fmla="*/ 1415348 w 3268239"/>
                <a:gd name="connsiteY958" fmla="*/ 2203176 h 2970782"/>
                <a:gd name="connsiteX959" fmla="*/ 1410942 w 3268239"/>
                <a:gd name="connsiteY959" fmla="*/ 2206072 h 2970782"/>
                <a:gd name="connsiteX960" fmla="*/ 1419594 w 3268239"/>
                <a:gd name="connsiteY960" fmla="*/ 2219887 h 2970782"/>
                <a:gd name="connsiteX961" fmla="*/ 1425401 w 3268239"/>
                <a:gd name="connsiteY961" fmla="*/ 2232783 h 2970782"/>
                <a:gd name="connsiteX962" fmla="*/ 1428583 w 3268239"/>
                <a:gd name="connsiteY962" fmla="*/ 2218799 h 2970782"/>
                <a:gd name="connsiteX963" fmla="*/ 1435440 w 3268239"/>
                <a:gd name="connsiteY963" fmla="*/ 2200595 h 2970782"/>
                <a:gd name="connsiteX964" fmla="*/ 1439999 w 3268239"/>
                <a:gd name="connsiteY964" fmla="*/ 2193195 h 2970782"/>
                <a:gd name="connsiteX965" fmla="*/ 1436004 w 3268239"/>
                <a:gd name="connsiteY965" fmla="*/ 2176582 h 2970782"/>
                <a:gd name="connsiteX966" fmla="*/ 1436757 w 3268239"/>
                <a:gd name="connsiteY966" fmla="*/ 2139787 h 2970782"/>
                <a:gd name="connsiteX967" fmla="*/ 650329 w 3268239"/>
                <a:gd name="connsiteY967" fmla="*/ 2314779 h 2970782"/>
                <a:gd name="connsiteX968" fmla="*/ 650557 w 3268239"/>
                <a:gd name="connsiteY968" fmla="*/ 2315772 h 2970782"/>
                <a:gd name="connsiteX969" fmla="*/ 650214 w 3268239"/>
                <a:gd name="connsiteY969" fmla="*/ 2315922 h 2970782"/>
                <a:gd name="connsiteX970" fmla="*/ 658274 w 3268239"/>
                <a:gd name="connsiteY970" fmla="*/ 2333610 h 2970782"/>
                <a:gd name="connsiteX971" fmla="*/ 662301 w 3268239"/>
                <a:gd name="connsiteY971" fmla="*/ 2353126 h 2970782"/>
                <a:gd name="connsiteX972" fmla="*/ 670081 w 3268239"/>
                <a:gd name="connsiteY972" fmla="*/ 2348103 h 2970782"/>
                <a:gd name="connsiteX973" fmla="*/ 701744 w 3268239"/>
                <a:gd name="connsiteY973" fmla="*/ 2340760 h 2970782"/>
                <a:gd name="connsiteX974" fmla="*/ 734235 w 3268239"/>
                <a:gd name="connsiteY974" fmla="*/ 2341689 h 2970782"/>
                <a:gd name="connsiteX975" fmla="*/ 737566 w 3268239"/>
                <a:gd name="connsiteY975" fmla="*/ 2342599 h 2970782"/>
                <a:gd name="connsiteX976" fmla="*/ 736095 w 3268239"/>
                <a:gd name="connsiteY976" fmla="*/ 2341632 h 2970782"/>
                <a:gd name="connsiteX977" fmla="*/ 713905 w 3268239"/>
                <a:gd name="connsiteY977" fmla="*/ 2317882 h 2970782"/>
                <a:gd name="connsiteX978" fmla="*/ 712162 w 3268239"/>
                <a:gd name="connsiteY978" fmla="*/ 2314655 h 2970782"/>
                <a:gd name="connsiteX979" fmla="*/ 695090 w 3268239"/>
                <a:gd name="connsiteY979" fmla="*/ 2318760 h 2970782"/>
                <a:gd name="connsiteX980" fmla="*/ 1701882 w 3268239"/>
                <a:gd name="connsiteY980" fmla="*/ 2007048 h 2970782"/>
                <a:gd name="connsiteX981" fmla="*/ 1687326 w 3268239"/>
                <a:gd name="connsiteY981" fmla="*/ 2026448 h 2970782"/>
                <a:gd name="connsiteX982" fmla="*/ 1665119 w 3268239"/>
                <a:gd name="connsiteY982" fmla="*/ 2041051 h 2970782"/>
                <a:gd name="connsiteX983" fmla="*/ 1662880 w 3268239"/>
                <a:gd name="connsiteY983" fmla="*/ 2040896 h 2970782"/>
                <a:gd name="connsiteX984" fmla="*/ 1661596 w 3268239"/>
                <a:gd name="connsiteY984" fmla="*/ 2039055 h 2970782"/>
                <a:gd name="connsiteX985" fmla="*/ 1661782 w 3268239"/>
                <a:gd name="connsiteY985" fmla="*/ 2034624 h 2970782"/>
                <a:gd name="connsiteX986" fmla="*/ 1639898 w 3268239"/>
                <a:gd name="connsiteY986" fmla="*/ 2061898 h 2970782"/>
                <a:gd name="connsiteX987" fmla="*/ 1637207 w 3268239"/>
                <a:gd name="connsiteY987" fmla="*/ 2063971 h 2970782"/>
                <a:gd name="connsiteX988" fmla="*/ 1641184 w 3268239"/>
                <a:gd name="connsiteY988" fmla="*/ 2063652 h 2970782"/>
                <a:gd name="connsiteX989" fmla="*/ 1677529 w 3268239"/>
                <a:gd name="connsiteY989" fmla="*/ 2069441 h 2970782"/>
                <a:gd name="connsiteX990" fmla="*/ 1711216 w 3268239"/>
                <a:gd name="connsiteY990" fmla="*/ 2084259 h 2970782"/>
                <a:gd name="connsiteX991" fmla="*/ 1728870 w 3268239"/>
                <a:gd name="connsiteY991" fmla="*/ 2101033 h 2970782"/>
                <a:gd name="connsiteX992" fmla="*/ 1746778 w 3268239"/>
                <a:gd name="connsiteY992" fmla="*/ 2077824 h 2970782"/>
                <a:gd name="connsiteX993" fmla="*/ 1775916 w 3268239"/>
                <a:gd name="connsiteY993" fmla="*/ 2055342 h 2970782"/>
                <a:gd name="connsiteX994" fmla="*/ 1778279 w 3268239"/>
                <a:gd name="connsiteY994" fmla="*/ 2054288 h 2970782"/>
                <a:gd name="connsiteX995" fmla="*/ 1771328 w 3268239"/>
                <a:gd name="connsiteY995" fmla="*/ 2053185 h 2970782"/>
                <a:gd name="connsiteX996" fmla="*/ 1737364 w 3268239"/>
                <a:gd name="connsiteY996" fmla="*/ 2039010 h 2970782"/>
                <a:gd name="connsiteX997" fmla="*/ 1708107 w 3268239"/>
                <a:gd name="connsiteY997" fmla="*/ 2016684 h 2970782"/>
                <a:gd name="connsiteX998" fmla="*/ 2591254 w 3268239"/>
                <a:gd name="connsiteY998" fmla="*/ 1754291 h 2970782"/>
                <a:gd name="connsiteX999" fmla="*/ 2590758 w 3268239"/>
                <a:gd name="connsiteY999" fmla="*/ 1778537 h 2970782"/>
                <a:gd name="connsiteX1000" fmla="*/ 2581249 w 3268239"/>
                <a:gd name="connsiteY1000" fmla="*/ 1803356 h 2970782"/>
                <a:gd name="connsiteX1001" fmla="*/ 2579341 w 3268239"/>
                <a:gd name="connsiteY1001" fmla="*/ 1804536 h 2970782"/>
                <a:gd name="connsiteX1002" fmla="*/ 2577224 w 3268239"/>
                <a:gd name="connsiteY1002" fmla="*/ 1803792 h 2970782"/>
                <a:gd name="connsiteX1003" fmla="*/ 2574797 w 3268239"/>
                <a:gd name="connsiteY1003" fmla="*/ 1800099 h 2970782"/>
                <a:gd name="connsiteX1004" fmla="*/ 2572947 w 3268239"/>
                <a:gd name="connsiteY1004" fmla="*/ 1835010 h 2970782"/>
                <a:gd name="connsiteX1005" fmla="*/ 2571973 w 3268239"/>
                <a:gd name="connsiteY1005" fmla="*/ 1838264 h 2970782"/>
                <a:gd name="connsiteX1006" fmla="*/ 2575016 w 3268239"/>
                <a:gd name="connsiteY1006" fmla="*/ 1835684 h 2970782"/>
                <a:gd name="connsiteX1007" fmla="*/ 2607906 w 3268239"/>
                <a:gd name="connsiteY1007" fmla="*/ 1819171 h 2970782"/>
                <a:gd name="connsiteX1008" fmla="*/ 2643908 w 3268239"/>
                <a:gd name="connsiteY1008" fmla="*/ 1811541 h 2970782"/>
                <a:gd name="connsiteX1009" fmla="*/ 2668034 w 3268239"/>
                <a:gd name="connsiteY1009" fmla="*/ 1814856 h 2970782"/>
                <a:gd name="connsiteX1010" fmla="*/ 2669028 w 3268239"/>
                <a:gd name="connsiteY1010" fmla="*/ 1785558 h 2970782"/>
                <a:gd name="connsiteX1011" fmla="*/ 2679566 w 3268239"/>
                <a:gd name="connsiteY1011" fmla="*/ 1750296 h 2970782"/>
                <a:gd name="connsiteX1012" fmla="*/ 2680870 w 3268239"/>
                <a:gd name="connsiteY1012" fmla="*/ 1748061 h 2970782"/>
                <a:gd name="connsiteX1013" fmla="*/ 2674581 w 3268239"/>
                <a:gd name="connsiteY1013" fmla="*/ 1751223 h 2970782"/>
                <a:gd name="connsiteX1014" fmla="*/ 2638730 w 3268239"/>
                <a:gd name="connsiteY1014" fmla="*/ 1759537 h 2970782"/>
                <a:gd name="connsiteX1015" fmla="*/ 2601942 w 3268239"/>
                <a:gd name="connsiteY1015" fmla="*/ 1758486 h 2970782"/>
                <a:gd name="connsiteX1016" fmla="*/ 765804 w 3268239"/>
                <a:gd name="connsiteY1016" fmla="*/ 2240068 h 2970782"/>
                <a:gd name="connsiteX1017" fmla="*/ 761195 w 3268239"/>
                <a:gd name="connsiteY1017" fmla="*/ 2244241 h 2970782"/>
                <a:gd name="connsiteX1018" fmla="*/ 732636 w 3268239"/>
                <a:gd name="connsiteY1018" fmla="*/ 2259760 h 2970782"/>
                <a:gd name="connsiteX1019" fmla="*/ 703582 w 3268239"/>
                <a:gd name="connsiteY1019" fmla="*/ 2266912 h 2970782"/>
                <a:gd name="connsiteX1020" fmla="*/ 718756 w 3268239"/>
                <a:gd name="connsiteY1020" fmla="*/ 2274695 h 2970782"/>
                <a:gd name="connsiteX1021" fmla="*/ 732741 w 3268239"/>
                <a:gd name="connsiteY1021" fmla="*/ 2289663 h 2970782"/>
                <a:gd name="connsiteX1022" fmla="*/ 745924 w 3268239"/>
                <a:gd name="connsiteY1022" fmla="*/ 2294714 h 2970782"/>
                <a:gd name="connsiteX1023" fmla="*/ 746967 w 3268239"/>
                <a:gd name="connsiteY1023" fmla="*/ 2296399 h 2970782"/>
                <a:gd name="connsiteX1024" fmla="*/ 746309 w 3268239"/>
                <a:gd name="connsiteY1024" fmla="*/ 2298269 h 2970782"/>
                <a:gd name="connsiteX1025" fmla="*/ 742432 w 3268239"/>
                <a:gd name="connsiteY1025" fmla="*/ 2300817 h 2970782"/>
                <a:gd name="connsiteX1026" fmla="*/ 750065 w 3268239"/>
                <a:gd name="connsiteY1026" fmla="*/ 2313005 h 2970782"/>
                <a:gd name="connsiteX1027" fmla="*/ 755193 w 3268239"/>
                <a:gd name="connsiteY1027" fmla="*/ 2324395 h 2970782"/>
                <a:gd name="connsiteX1028" fmla="*/ 758004 w 3268239"/>
                <a:gd name="connsiteY1028" fmla="*/ 2312044 h 2970782"/>
                <a:gd name="connsiteX1029" fmla="*/ 764060 w 3268239"/>
                <a:gd name="connsiteY1029" fmla="*/ 2295967 h 2970782"/>
                <a:gd name="connsiteX1030" fmla="*/ 768081 w 3268239"/>
                <a:gd name="connsiteY1030" fmla="*/ 2289440 h 2970782"/>
                <a:gd name="connsiteX1031" fmla="*/ 764555 w 3268239"/>
                <a:gd name="connsiteY1031" fmla="*/ 2274774 h 2970782"/>
                <a:gd name="connsiteX1032" fmla="*/ 765220 w 3268239"/>
                <a:gd name="connsiteY1032" fmla="*/ 2242278 h 2970782"/>
                <a:gd name="connsiteX1033" fmla="*/ 1806700 w 3268239"/>
                <a:gd name="connsiteY1033" fmla="*/ 1939652 h 2970782"/>
                <a:gd name="connsiteX1034" fmla="*/ 1815519 w 3268239"/>
                <a:gd name="connsiteY1034" fmla="*/ 1956857 h 2970782"/>
                <a:gd name="connsiteX1035" fmla="*/ 1818478 w 3268239"/>
                <a:gd name="connsiteY1035" fmla="*/ 1979808 h 2970782"/>
                <a:gd name="connsiteX1036" fmla="*/ 1827291 w 3268239"/>
                <a:gd name="connsiteY1036" fmla="*/ 1993211 h 2970782"/>
                <a:gd name="connsiteX1037" fmla="*/ 1827136 w 3268239"/>
                <a:gd name="connsiteY1037" fmla="*/ 1995449 h 2970782"/>
                <a:gd name="connsiteX1038" fmla="*/ 1825296 w 3268239"/>
                <a:gd name="connsiteY1038" fmla="*/ 1996733 h 2970782"/>
                <a:gd name="connsiteX1039" fmla="*/ 1820024 w 3268239"/>
                <a:gd name="connsiteY1039" fmla="*/ 1996512 h 2970782"/>
                <a:gd name="connsiteX1040" fmla="*/ 1818986 w 3268239"/>
                <a:gd name="connsiteY1040" fmla="*/ 2012771 h 2970782"/>
                <a:gd name="connsiteX1041" fmla="*/ 1816174 w 3268239"/>
                <a:gd name="connsiteY1041" fmla="*/ 2026632 h 2970782"/>
                <a:gd name="connsiteX1042" fmla="*/ 1826920 w 3268239"/>
                <a:gd name="connsiteY1042" fmla="*/ 2017135 h 2970782"/>
                <a:gd name="connsiteX1043" fmla="*/ 1843113 w 3268239"/>
                <a:gd name="connsiteY1043" fmla="*/ 2006355 h 2970782"/>
                <a:gd name="connsiteX1044" fmla="*/ 1851133 w 3268239"/>
                <a:gd name="connsiteY1044" fmla="*/ 2003008 h 2970782"/>
                <a:gd name="connsiteX1045" fmla="*/ 1857586 w 3268239"/>
                <a:gd name="connsiteY1045" fmla="*/ 1987185 h 2970782"/>
                <a:gd name="connsiteX1046" fmla="*/ 1879673 w 3268239"/>
                <a:gd name="connsiteY1046" fmla="*/ 1957747 h 2970782"/>
                <a:gd name="connsiteX1047" fmla="*/ 1881670 w 3268239"/>
                <a:gd name="connsiteY1047" fmla="*/ 1956102 h 2970782"/>
                <a:gd name="connsiteX1048" fmla="*/ 1874676 w 3268239"/>
                <a:gd name="connsiteY1048" fmla="*/ 1956893 h 2970782"/>
                <a:gd name="connsiteX1049" fmla="*/ 1838162 w 3268239"/>
                <a:gd name="connsiteY1049" fmla="*/ 1952288 h 2970782"/>
                <a:gd name="connsiteX1050" fmla="*/ 1726412 w 3268239"/>
                <a:gd name="connsiteY1050" fmla="*/ 1948870 h 2970782"/>
                <a:gd name="connsiteX1051" fmla="*/ 1725693 w 3268239"/>
                <a:gd name="connsiteY1051" fmla="*/ 1949546 h 2970782"/>
                <a:gd name="connsiteX1052" fmla="*/ 1725280 w 3268239"/>
                <a:gd name="connsiteY1052" fmla="*/ 1949457 h 2970782"/>
                <a:gd name="connsiteX1053" fmla="*/ 1721002 w 3268239"/>
                <a:gd name="connsiteY1053" fmla="*/ 1971045 h 2970782"/>
                <a:gd name="connsiteX1054" fmla="*/ 1711802 w 3268239"/>
                <a:gd name="connsiteY1054" fmla="*/ 1991658 h 2970782"/>
                <a:gd name="connsiteX1055" fmla="*/ 1722254 w 3268239"/>
                <a:gd name="connsiteY1055" fmla="*/ 1992180 h 2970782"/>
                <a:gd name="connsiteX1056" fmla="*/ 1756218 w 3268239"/>
                <a:gd name="connsiteY1056" fmla="*/ 2006355 h 2970782"/>
                <a:gd name="connsiteX1057" fmla="*/ 1785475 w 3268239"/>
                <a:gd name="connsiteY1057" fmla="*/ 2028681 h 2970782"/>
                <a:gd name="connsiteX1058" fmla="*/ 1787937 w 3268239"/>
                <a:gd name="connsiteY1058" fmla="*/ 2031719 h 2970782"/>
                <a:gd name="connsiteX1059" fmla="*/ 1787223 w 3268239"/>
                <a:gd name="connsiteY1059" fmla="*/ 2029858 h 2970782"/>
                <a:gd name="connsiteX1060" fmla="*/ 1782517 w 3268239"/>
                <a:gd name="connsiteY1060" fmla="*/ 1993358 h 2970782"/>
                <a:gd name="connsiteX1061" fmla="*/ 1783050 w 3268239"/>
                <a:gd name="connsiteY1061" fmla="*/ 1989223 h 2970782"/>
                <a:gd name="connsiteX1062" fmla="*/ 1764664 w 3268239"/>
                <a:gd name="connsiteY1062" fmla="*/ 1981724 h 2970782"/>
                <a:gd name="connsiteX1063" fmla="*/ 1741378 w 3268239"/>
                <a:gd name="connsiteY1063" fmla="*/ 1965408 h 2970782"/>
                <a:gd name="connsiteX1064" fmla="*/ 2576782 w 3268239"/>
                <a:gd name="connsiteY1064" fmla="*/ 1692638 h 2970782"/>
                <a:gd name="connsiteX1065" fmla="*/ 2577026 w 3268239"/>
                <a:gd name="connsiteY1065" fmla="*/ 1693699 h 2970782"/>
                <a:gd name="connsiteX1066" fmla="*/ 2576638 w 3268239"/>
                <a:gd name="connsiteY1066" fmla="*/ 1693867 h 2970782"/>
                <a:gd name="connsiteX1067" fmla="*/ 2585765 w 3268239"/>
                <a:gd name="connsiteY1067" fmla="*/ 1713896 h 2970782"/>
                <a:gd name="connsiteX1068" fmla="*/ 2590328 w 3268239"/>
                <a:gd name="connsiteY1068" fmla="*/ 1736012 h 2970782"/>
                <a:gd name="connsiteX1069" fmla="*/ 2599127 w 3268239"/>
                <a:gd name="connsiteY1069" fmla="*/ 1730331 h 2970782"/>
                <a:gd name="connsiteX1070" fmla="*/ 2634979 w 3268239"/>
                <a:gd name="connsiteY1070" fmla="*/ 1722017 h 2970782"/>
                <a:gd name="connsiteX1071" fmla="*/ 2671766 w 3268239"/>
                <a:gd name="connsiteY1071" fmla="*/ 1723069 h 2970782"/>
                <a:gd name="connsiteX1072" fmla="*/ 2675538 w 3268239"/>
                <a:gd name="connsiteY1072" fmla="*/ 1724099 h 2970782"/>
                <a:gd name="connsiteX1073" fmla="*/ 2673873 w 3268239"/>
                <a:gd name="connsiteY1073" fmla="*/ 1723004 h 2970782"/>
                <a:gd name="connsiteX1074" fmla="*/ 2648747 w 3268239"/>
                <a:gd name="connsiteY1074" fmla="*/ 1696113 h 2970782"/>
                <a:gd name="connsiteX1075" fmla="*/ 2646763 w 3268239"/>
                <a:gd name="connsiteY1075" fmla="*/ 1692438 h 2970782"/>
                <a:gd name="connsiteX1076" fmla="*/ 2627451 w 3268239"/>
                <a:gd name="connsiteY1076" fmla="*/ 1697082 h 2970782"/>
                <a:gd name="connsiteX1077" fmla="*/ 2599020 w 3268239"/>
                <a:gd name="connsiteY1077" fmla="*/ 1697425 h 2970782"/>
                <a:gd name="connsiteX1078" fmla="*/ 1115720 w 3268239"/>
                <a:gd name="connsiteY1078" fmla="*/ 2093310 h 2970782"/>
                <a:gd name="connsiteX1079" fmla="*/ 1111712 w 3268239"/>
                <a:gd name="connsiteY1079" fmla="*/ 2099097 h 2970782"/>
                <a:gd name="connsiteX1080" fmla="*/ 1102190 w 3268239"/>
                <a:gd name="connsiteY1080" fmla="*/ 2107568 h 2970782"/>
                <a:gd name="connsiteX1081" fmla="*/ 1114976 w 3268239"/>
                <a:gd name="connsiteY1081" fmla="*/ 2108240 h 2970782"/>
                <a:gd name="connsiteX1082" fmla="*/ 1118444 w 3268239"/>
                <a:gd name="connsiteY1082" fmla="*/ 2109106 h 2970782"/>
                <a:gd name="connsiteX1083" fmla="*/ 1115645 w 3268239"/>
                <a:gd name="connsiteY1083" fmla="*/ 2095896 h 2970782"/>
                <a:gd name="connsiteX1084" fmla="*/ 1221882 w 3268239"/>
                <a:gd name="connsiteY1084" fmla="*/ 2045699 h 2970782"/>
                <a:gd name="connsiteX1085" fmla="*/ 1216599 w 3268239"/>
                <a:gd name="connsiteY1085" fmla="*/ 2051256 h 2970782"/>
                <a:gd name="connsiteX1086" fmla="*/ 1183708 w 3268239"/>
                <a:gd name="connsiteY1086" fmla="*/ 2067769 h 2970782"/>
                <a:gd name="connsiteX1087" fmla="*/ 1164867 w 3268239"/>
                <a:gd name="connsiteY1087" fmla="*/ 2070435 h 2970782"/>
                <a:gd name="connsiteX1088" fmla="*/ 1167389 w 3268239"/>
                <a:gd name="connsiteY1088" fmla="*/ 2075387 h 2970782"/>
                <a:gd name="connsiteX1089" fmla="*/ 1175227 w 3268239"/>
                <a:gd name="connsiteY1089" fmla="*/ 2111346 h 2970782"/>
                <a:gd name="connsiteX1090" fmla="*/ 1175147 w 3268239"/>
                <a:gd name="connsiteY1090" fmla="*/ 2114742 h 2970782"/>
                <a:gd name="connsiteX1091" fmla="*/ 1177400 w 3268239"/>
                <a:gd name="connsiteY1091" fmla="*/ 2111449 h 2970782"/>
                <a:gd name="connsiteX1092" fmla="*/ 1204754 w 3268239"/>
                <a:gd name="connsiteY1092" fmla="*/ 2086828 h 2970782"/>
                <a:gd name="connsiteX1093" fmla="*/ 1263809 w 3268239"/>
                <a:gd name="connsiteY1093" fmla="*/ 2066480 h 2970782"/>
                <a:gd name="connsiteX1094" fmla="*/ 1265757 w 3268239"/>
                <a:gd name="connsiteY1094" fmla="*/ 2067595 h 2970782"/>
                <a:gd name="connsiteX1095" fmla="*/ 1266111 w 3268239"/>
                <a:gd name="connsiteY1095" fmla="*/ 2069811 h 2970782"/>
                <a:gd name="connsiteX1096" fmla="*/ 1226189 w 3268239"/>
                <a:gd name="connsiteY1096" fmla="*/ 2117850 h 2970782"/>
                <a:gd name="connsiteX1097" fmla="*/ 1179919 w 3268239"/>
                <a:gd name="connsiteY1097" fmla="*/ 2137859 h 2970782"/>
                <a:gd name="connsiteX1098" fmla="*/ 1180249 w 3268239"/>
                <a:gd name="connsiteY1098" fmla="*/ 2138912 h 2970782"/>
                <a:gd name="connsiteX1099" fmla="*/ 1179988 w 3268239"/>
                <a:gd name="connsiteY1099" fmla="*/ 2139244 h 2970782"/>
                <a:gd name="connsiteX1100" fmla="*/ 1197558 w 3268239"/>
                <a:gd name="connsiteY1100" fmla="*/ 2152501 h 2970782"/>
                <a:gd name="connsiteX1101" fmla="*/ 1215882 w 3268239"/>
                <a:gd name="connsiteY1101" fmla="*/ 2174242 h 2970782"/>
                <a:gd name="connsiteX1102" fmla="*/ 1232759 w 3268239"/>
                <a:gd name="connsiteY1102" fmla="*/ 2206946 h 2970782"/>
                <a:gd name="connsiteX1103" fmla="*/ 1234843 w 3268239"/>
                <a:gd name="connsiteY1103" fmla="*/ 2222767 h 2970782"/>
                <a:gd name="connsiteX1104" fmla="*/ 1269901 w 3268239"/>
                <a:gd name="connsiteY1104" fmla="*/ 2214137 h 2970782"/>
                <a:gd name="connsiteX1105" fmla="*/ 1273812 w 3268239"/>
                <a:gd name="connsiteY1105" fmla="*/ 2214124 h 2970782"/>
                <a:gd name="connsiteX1106" fmla="*/ 1271914 w 3268239"/>
                <a:gd name="connsiteY1106" fmla="*/ 2213513 h 2970782"/>
                <a:gd name="connsiteX1107" fmla="*/ 1240528 w 3268239"/>
                <a:gd name="connsiteY1107" fmla="*/ 2194295 h 2970782"/>
                <a:gd name="connsiteX1108" fmla="*/ 1204217 w 3268239"/>
                <a:gd name="connsiteY1108" fmla="*/ 2143472 h 2970782"/>
                <a:gd name="connsiteX1109" fmla="*/ 1204732 w 3268239"/>
                <a:gd name="connsiteY1109" fmla="*/ 2141288 h 2970782"/>
                <a:gd name="connsiteX1110" fmla="*/ 1206755 w 3268239"/>
                <a:gd name="connsiteY1110" fmla="*/ 2140318 h 2970782"/>
                <a:gd name="connsiteX1111" fmla="*/ 1264169 w 3268239"/>
                <a:gd name="connsiteY1111" fmla="*/ 2164919 h 2970782"/>
                <a:gd name="connsiteX1112" fmla="*/ 1278516 w 3268239"/>
                <a:gd name="connsiteY1112" fmla="*/ 2178055 h 2970782"/>
                <a:gd name="connsiteX1113" fmla="*/ 1287551 w 3268239"/>
                <a:gd name="connsiteY1113" fmla="*/ 2188937 h 2970782"/>
                <a:gd name="connsiteX1114" fmla="*/ 1286889 w 3268239"/>
                <a:gd name="connsiteY1114" fmla="*/ 2174610 h 2970782"/>
                <a:gd name="connsiteX1115" fmla="*/ 1288644 w 3268239"/>
                <a:gd name="connsiteY1115" fmla="*/ 2155237 h 2970782"/>
                <a:gd name="connsiteX1116" fmla="*/ 1314503 w 3268239"/>
                <a:gd name="connsiteY1116" fmla="*/ 2098378 h 2970782"/>
                <a:gd name="connsiteX1117" fmla="*/ 1316652 w 3268239"/>
                <a:gd name="connsiteY1117" fmla="*/ 2097732 h 2970782"/>
                <a:gd name="connsiteX1118" fmla="*/ 1318504 w 3268239"/>
                <a:gd name="connsiteY1118" fmla="*/ 2098999 h 2970782"/>
                <a:gd name="connsiteX1119" fmla="*/ 1325905 w 3268239"/>
                <a:gd name="connsiteY1119" fmla="*/ 2161022 h 2970782"/>
                <a:gd name="connsiteX1120" fmla="*/ 1315654 w 3268239"/>
                <a:gd name="connsiteY1120" fmla="*/ 2196368 h 2970782"/>
                <a:gd name="connsiteX1121" fmla="*/ 1313966 w 3268239"/>
                <a:gd name="connsiteY1121" fmla="*/ 2199316 h 2970782"/>
                <a:gd name="connsiteX1122" fmla="*/ 1317516 w 3268239"/>
                <a:gd name="connsiteY1122" fmla="*/ 2197494 h 2970782"/>
                <a:gd name="connsiteX1123" fmla="*/ 1353298 w 3268239"/>
                <a:gd name="connsiteY1123" fmla="*/ 2188889 h 2970782"/>
                <a:gd name="connsiteX1124" fmla="*/ 1360567 w 3268239"/>
                <a:gd name="connsiteY1124" fmla="*/ 2189038 h 2970782"/>
                <a:gd name="connsiteX1125" fmla="*/ 1357347 w 3268239"/>
                <a:gd name="connsiteY1125" fmla="*/ 2167671 h 2970782"/>
                <a:gd name="connsiteX1126" fmla="*/ 1337693 w 3268239"/>
                <a:gd name="connsiteY1126" fmla="*/ 2165617 h 2970782"/>
                <a:gd name="connsiteX1127" fmla="*/ 1336059 w 3268239"/>
                <a:gd name="connsiteY1127" fmla="*/ 2164080 h 2970782"/>
                <a:gd name="connsiteX1128" fmla="*/ 1336231 w 3268239"/>
                <a:gd name="connsiteY1128" fmla="*/ 2161842 h 2970782"/>
                <a:gd name="connsiteX1129" fmla="*/ 1386244 w 3268239"/>
                <a:gd name="connsiteY1129" fmla="*/ 2124421 h 2970782"/>
                <a:gd name="connsiteX1130" fmla="*/ 1421980 w 3268239"/>
                <a:gd name="connsiteY1130" fmla="*/ 2115625 h 2970782"/>
                <a:gd name="connsiteX1131" fmla="*/ 1425890 w 3268239"/>
                <a:gd name="connsiteY1131" fmla="*/ 2115612 h 2970782"/>
                <a:gd name="connsiteX1132" fmla="*/ 1423993 w 3268239"/>
                <a:gd name="connsiteY1132" fmla="*/ 2115001 h 2970782"/>
                <a:gd name="connsiteX1133" fmla="*/ 1392606 w 3268239"/>
                <a:gd name="connsiteY1133" fmla="*/ 2095783 h 2970782"/>
                <a:gd name="connsiteX1134" fmla="*/ 1371962 w 3268239"/>
                <a:gd name="connsiteY1134" fmla="*/ 2074277 h 2970782"/>
                <a:gd name="connsiteX1135" fmla="*/ 1355518 w 3268239"/>
                <a:gd name="connsiteY1135" fmla="*/ 2070546 h 2970782"/>
                <a:gd name="connsiteX1136" fmla="*/ 1329879 w 3268239"/>
                <a:gd name="connsiteY1136" fmla="*/ 2058254 h 2970782"/>
                <a:gd name="connsiteX1137" fmla="*/ 1312413 w 3268239"/>
                <a:gd name="connsiteY1137" fmla="*/ 2044385 h 2970782"/>
                <a:gd name="connsiteX1138" fmla="*/ 1311813 w 3268239"/>
                <a:gd name="connsiteY1138" fmla="*/ 2045169 h 2970782"/>
                <a:gd name="connsiteX1139" fmla="*/ 1311238 w 3268239"/>
                <a:gd name="connsiteY1139" fmla="*/ 2045140 h 2970782"/>
                <a:gd name="connsiteX1140" fmla="*/ 1303509 w 3268239"/>
                <a:gd name="connsiteY1140" fmla="*/ 2094655 h 2970782"/>
                <a:gd name="connsiteX1141" fmla="*/ 1267006 w 3268239"/>
                <a:gd name="connsiteY1141" fmla="*/ 2145342 h 2970782"/>
                <a:gd name="connsiteX1142" fmla="*/ 1264773 w 3268239"/>
                <a:gd name="connsiteY1142" fmla="*/ 2145555 h 2970782"/>
                <a:gd name="connsiteX1143" fmla="*/ 1263205 w 3268239"/>
                <a:gd name="connsiteY1143" fmla="*/ 2143949 h 2970782"/>
                <a:gd name="connsiteX1144" fmla="*/ 1268105 w 3268239"/>
                <a:gd name="connsiteY1144" fmla="*/ 2081679 h 2970782"/>
                <a:gd name="connsiteX1145" fmla="*/ 1285085 w 3268239"/>
                <a:gd name="connsiteY1145" fmla="*/ 2049027 h 2970782"/>
                <a:gd name="connsiteX1146" fmla="*/ 1286786 w 3268239"/>
                <a:gd name="connsiteY1146" fmla="*/ 2047078 h 2970782"/>
                <a:gd name="connsiteX1147" fmla="*/ 1280015 w 3268239"/>
                <a:gd name="connsiteY1147" fmla="*/ 2049001 h 2970782"/>
                <a:gd name="connsiteX1148" fmla="*/ 1251520 w 3268239"/>
                <a:gd name="connsiteY1148" fmla="*/ 2050104 h 2970782"/>
                <a:gd name="connsiteX1149" fmla="*/ 1243253 w 3268239"/>
                <a:gd name="connsiteY1149" fmla="*/ 2061305 h 2970782"/>
                <a:gd name="connsiteX1150" fmla="*/ 1241099 w 3268239"/>
                <a:gd name="connsiteY1150" fmla="*/ 2061934 h 2970782"/>
                <a:gd name="connsiteX1151" fmla="*/ 1239258 w 3268239"/>
                <a:gd name="connsiteY1151" fmla="*/ 2060651 h 2970782"/>
                <a:gd name="connsiteX1152" fmla="*/ 1235407 w 3268239"/>
                <a:gd name="connsiteY1152" fmla="*/ 2048691 h 2970782"/>
                <a:gd name="connsiteX1153" fmla="*/ 2707515 w 3268239"/>
                <a:gd name="connsiteY1153" fmla="*/ 1607989 h 2970782"/>
                <a:gd name="connsiteX1154" fmla="*/ 2702297 w 3268239"/>
                <a:gd name="connsiteY1154" fmla="*/ 1612714 h 2970782"/>
                <a:gd name="connsiteX1155" fmla="*/ 2669961 w 3268239"/>
                <a:gd name="connsiteY1155" fmla="*/ 1630287 h 2970782"/>
                <a:gd name="connsiteX1156" fmla="*/ 2637037 w 3268239"/>
                <a:gd name="connsiteY1156" fmla="*/ 1638390 h 2970782"/>
                <a:gd name="connsiteX1157" fmla="*/ 2654240 w 3268239"/>
                <a:gd name="connsiteY1157" fmla="*/ 1647213 h 2970782"/>
                <a:gd name="connsiteX1158" fmla="*/ 2670035 w 3268239"/>
                <a:gd name="connsiteY1158" fmla="*/ 1664118 h 2970782"/>
                <a:gd name="connsiteX1159" fmla="*/ 2685009 w 3268239"/>
                <a:gd name="connsiteY1159" fmla="*/ 1669855 h 2970782"/>
                <a:gd name="connsiteX1160" fmla="*/ 2686189 w 3268239"/>
                <a:gd name="connsiteY1160" fmla="*/ 1671763 h 2970782"/>
                <a:gd name="connsiteX1161" fmla="*/ 2685444 w 3268239"/>
                <a:gd name="connsiteY1161" fmla="*/ 1673880 h 2970782"/>
                <a:gd name="connsiteX1162" fmla="*/ 2681038 w 3268239"/>
                <a:gd name="connsiteY1162" fmla="*/ 1676775 h 2970782"/>
                <a:gd name="connsiteX1163" fmla="*/ 2689691 w 3268239"/>
                <a:gd name="connsiteY1163" fmla="*/ 1690590 h 2970782"/>
                <a:gd name="connsiteX1164" fmla="*/ 2695497 w 3268239"/>
                <a:gd name="connsiteY1164" fmla="*/ 1703487 h 2970782"/>
                <a:gd name="connsiteX1165" fmla="*/ 2698680 w 3268239"/>
                <a:gd name="connsiteY1165" fmla="*/ 1689503 h 2970782"/>
                <a:gd name="connsiteX1166" fmla="*/ 2705537 w 3268239"/>
                <a:gd name="connsiteY1166" fmla="*/ 1671299 h 2970782"/>
                <a:gd name="connsiteX1167" fmla="*/ 2710096 w 3268239"/>
                <a:gd name="connsiteY1167" fmla="*/ 1663899 h 2970782"/>
                <a:gd name="connsiteX1168" fmla="*/ 2706101 w 3268239"/>
                <a:gd name="connsiteY1168" fmla="*/ 1647286 h 2970782"/>
                <a:gd name="connsiteX1169" fmla="*/ 2706854 w 3268239"/>
                <a:gd name="connsiteY1169" fmla="*/ 1610491 h 2970782"/>
                <a:gd name="connsiteX1170" fmla="*/ 1269305 w 3268239"/>
                <a:gd name="connsiteY1170" fmla="*/ 1996839 h 2970782"/>
                <a:gd name="connsiteX1171" fmla="*/ 1269573 w 3268239"/>
                <a:gd name="connsiteY1171" fmla="*/ 2004658 h 2970782"/>
                <a:gd name="connsiteX1172" fmla="*/ 1265848 w 3268239"/>
                <a:gd name="connsiteY1172" fmla="*/ 2017124 h 2970782"/>
                <a:gd name="connsiteX1173" fmla="*/ 1282545 w 3268239"/>
                <a:gd name="connsiteY1173" fmla="*/ 2020819 h 2970782"/>
                <a:gd name="connsiteX1174" fmla="*/ 1286056 w 3268239"/>
                <a:gd name="connsiteY1174" fmla="*/ 2022540 h 2970782"/>
                <a:gd name="connsiteX1175" fmla="*/ 1284625 w 3268239"/>
                <a:gd name="connsiteY1175" fmla="*/ 2021152 h 2970782"/>
                <a:gd name="connsiteX1176" fmla="*/ 494361 w 3268239"/>
                <a:gd name="connsiteY1176" fmla="*/ 2189292 h 2970782"/>
                <a:gd name="connsiteX1177" fmla="*/ 491643 w 3268239"/>
                <a:gd name="connsiteY1177" fmla="*/ 2193217 h 2970782"/>
                <a:gd name="connsiteX1178" fmla="*/ 468547 w 3268239"/>
                <a:gd name="connsiteY1178" fmla="*/ 2213765 h 2970782"/>
                <a:gd name="connsiteX1179" fmla="*/ 481028 w 3268239"/>
                <a:gd name="connsiteY1179" fmla="*/ 2214422 h 2970782"/>
                <a:gd name="connsiteX1180" fmla="*/ 497697 w 3268239"/>
                <a:gd name="connsiteY1180" fmla="*/ 2218581 h 2970782"/>
                <a:gd name="connsiteX1181" fmla="*/ 501406 w 3268239"/>
                <a:gd name="connsiteY1181" fmla="*/ 2220066 h 2970782"/>
                <a:gd name="connsiteX1182" fmla="*/ 496896 w 3268239"/>
                <a:gd name="connsiteY1182" fmla="*/ 2198790 h 2970782"/>
                <a:gd name="connsiteX1183" fmla="*/ 495954 w 3268239"/>
                <a:gd name="connsiteY1183" fmla="*/ 2196601 h 2970782"/>
                <a:gd name="connsiteX1184" fmla="*/ 1293611 w 3268239"/>
                <a:gd name="connsiteY1184" fmla="*/ 1965262 h 2970782"/>
                <a:gd name="connsiteX1185" fmla="*/ 1299216 w 3268239"/>
                <a:gd name="connsiteY1185" fmla="*/ 1974157 h 2970782"/>
                <a:gd name="connsiteX1186" fmla="*/ 1306256 w 3268239"/>
                <a:gd name="connsiteY1186" fmla="*/ 1992291 h 2970782"/>
                <a:gd name="connsiteX1187" fmla="*/ 1309534 w 3268239"/>
                <a:gd name="connsiteY1187" fmla="*/ 2006049 h 2970782"/>
                <a:gd name="connsiteX1188" fmla="*/ 1315289 w 3268239"/>
                <a:gd name="connsiteY1188" fmla="*/ 1992913 h 2970782"/>
                <a:gd name="connsiteX1189" fmla="*/ 1325447 w 3268239"/>
                <a:gd name="connsiteY1189" fmla="*/ 1976323 h 2970782"/>
                <a:gd name="connsiteX1190" fmla="*/ 1329716 w 3268239"/>
                <a:gd name="connsiteY1190" fmla="*/ 1971660 h 2970782"/>
                <a:gd name="connsiteX1191" fmla="*/ 1316121 w 3268239"/>
                <a:gd name="connsiteY1191" fmla="*/ 1971199 h 2970782"/>
                <a:gd name="connsiteX1192" fmla="*/ 519761 w 3268239"/>
                <a:gd name="connsiteY1192" fmla="*/ 2170568 h 2970782"/>
                <a:gd name="connsiteX1193" fmla="*/ 527318 w 3268239"/>
                <a:gd name="connsiteY1193" fmla="*/ 2185407 h 2970782"/>
                <a:gd name="connsiteX1194" fmla="*/ 532622 w 3268239"/>
                <a:gd name="connsiteY1194" fmla="*/ 2209743 h 2970782"/>
                <a:gd name="connsiteX1195" fmla="*/ 533283 w 3268239"/>
                <a:gd name="connsiteY1195" fmla="*/ 2211174 h 2970782"/>
                <a:gd name="connsiteX1196" fmla="*/ 534948 w 3268239"/>
                <a:gd name="connsiteY1196" fmla="*/ 2219027 h 2970782"/>
                <a:gd name="connsiteX1197" fmla="*/ 536160 w 3268239"/>
                <a:gd name="connsiteY1197" fmla="*/ 2217255 h 2970782"/>
                <a:gd name="connsiteX1198" fmla="*/ 560318 w 3268239"/>
                <a:gd name="connsiteY1198" fmla="*/ 2195511 h 2970782"/>
                <a:gd name="connsiteX1199" fmla="*/ 612475 w 3268239"/>
                <a:gd name="connsiteY1199" fmla="*/ 2177540 h 2970782"/>
                <a:gd name="connsiteX1200" fmla="*/ 614194 w 3268239"/>
                <a:gd name="connsiteY1200" fmla="*/ 2178525 h 2970782"/>
                <a:gd name="connsiteX1201" fmla="*/ 614507 w 3268239"/>
                <a:gd name="connsiteY1201" fmla="*/ 2180482 h 2970782"/>
                <a:gd name="connsiteX1202" fmla="*/ 579249 w 3268239"/>
                <a:gd name="connsiteY1202" fmla="*/ 2222909 h 2970782"/>
                <a:gd name="connsiteX1203" fmla="*/ 539421 w 3268239"/>
                <a:gd name="connsiteY1203" fmla="*/ 2240132 h 2970782"/>
                <a:gd name="connsiteX1204" fmla="*/ 540022 w 3268239"/>
                <a:gd name="connsiteY1204" fmla="*/ 2242971 h 2970782"/>
                <a:gd name="connsiteX1205" fmla="*/ 540019 w 3268239"/>
                <a:gd name="connsiteY1205" fmla="*/ 2242992 h 2970782"/>
                <a:gd name="connsiteX1206" fmla="*/ 553963 w 3268239"/>
                <a:gd name="connsiteY1206" fmla="*/ 2253512 h 2970782"/>
                <a:gd name="connsiteX1207" fmla="*/ 570146 w 3268239"/>
                <a:gd name="connsiteY1207" fmla="*/ 2272713 h 2970782"/>
                <a:gd name="connsiteX1208" fmla="*/ 585052 w 3268239"/>
                <a:gd name="connsiteY1208" fmla="*/ 2301597 h 2970782"/>
                <a:gd name="connsiteX1209" fmla="*/ 586892 w 3268239"/>
                <a:gd name="connsiteY1209" fmla="*/ 2315570 h 2970782"/>
                <a:gd name="connsiteX1210" fmla="*/ 617853 w 3268239"/>
                <a:gd name="connsiteY1210" fmla="*/ 2307949 h 2970782"/>
                <a:gd name="connsiteX1211" fmla="*/ 621307 w 3268239"/>
                <a:gd name="connsiteY1211" fmla="*/ 2307937 h 2970782"/>
                <a:gd name="connsiteX1212" fmla="*/ 619631 w 3268239"/>
                <a:gd name="connsiteY1212" fmla="*/ 2307398 h 2970782"/>
                <a:gd name="connsiteX1213" fmla="*/ 591911 w 3268239"/>
                <a:gd name="connsiteY1213" fmla="*/ 2290425 h 2970782"/>
                <a:gd name="connsiteX1214" fmla="*/ 559842 w 3268239"/>
                <a:gd name="connsiteY1214" fmla="*/ 2245539 h 2970782"/>
                <a:gd name="connsiteX1215" fmla="*/ 560297 w 3268239"/>
                <a:gd name="connsiteY1215" fmla="*/ 2243610 h 2970782"/>
                <a:gd name="connsiteX1216" fmla="*/ 562084 w 3268239"/>
                <a:gd name="connsiteY1216" fmla="*/ 2242753 h 2970782"/>
                <a:gd name="connsiteX1217" fmla="*/ 612790 w 3268239"/>
                <a:gd name="connsiteY1217" fmla="*/ 2264481 h 2970782"/>
                <a:gd name="connsiteX1218" fmla="*/ 625462 w 3268239"/>
                <a:gd name="connsiteY1218" fmla="*/ 2276082 h 2970782"/>
                <a:gd name="connsiteX1219" fmla="*/ 633442 w 3268239"/>
                <a:gd name="connsiteY1219" fmla="*/ 2285692 h 2970782"/>
                <a:gd name="connsiteX1220" fmla="*/ 632857 w 3268239"/>
                <a:gd name="connsiteY1220" fmla="*/ 2273040 h 2970782"/>
                <a:gd name="connsiteX1221" fmla="*/ 634407 w 3268239"/>
                <a:gd name="connsiteY1221" fmla="*/ 2255929 h 2970782"/>
                <a:gd name="connsiteX1222" fmla="*/ 657245 w 3268239"/>
                <a:gd name="connsiteY1222" fmla="*/ 2205713 h 2970782"/>
                <a:gd name="connsiteX1223" fmla="*/ 659143 w 3268239"/>
                <a:gd name="connsiteY1223" fmla="*/ 2205142 h 2970782"/>
                <a:gd name="connsiteX1224" fmla="*/ 660778 w 3268239"/>
                <a:gd name="connsiteY1224" fmla="*/ 2206261 h 2970782"/>
                <a:gd name="connsiteX1225" fmla="*/ 667314 w 3268239"/>
                <a:gd name="connsiteY1225" fmla="*/ 2261039 h 2970782"/>
                <a:gd name="connsiteX1226" fmla="*/ 658262 w 3268239"/>
                <a:gd name="connsiteY1226" fmla="*/ 2292256 h 2970782"/>
                <a:gd name="connsiteX1227" fmla="*/ 656770 w 3268239"/>
                <a:gd name="connsiteY1227" fmla="*/ 2294859 h 2970782"/>
                <a:gd name="connsiteX1228" fmla="*/ 659906 w 3268239"/>
                <a:gd name="connsiteY1228" fmla="*/ 2293251 h 2970782"/>
                <a:gd name="connsiteX1229" fmla="*/ 691508 w 3268239"/>
                <a:gd name="connsiteY1229" fmla="*/ 2285651 h 2970782"/>
                <a:gd name="connsiteX1230" fmla="*/ 697937 w 3268239"/>
                <a:gd name="connsiteY1230" fmla="*/ 2285782 h 2970782"/>
                <a:gd name="connsiteX1231" fmla="*/ 695092 w 3268239"/>
                <a:gd name="connsiteY1231" fmla="*/ 2266905 h 2970782"/>
                <a:gd name="connsiteX1232" fmla="*/ 677728 w 3268239"/>
                <a:gd name="connsiteY1232" fmla="*/ 2265090 h 2970782"/>
                <a:gd name="connsiteX1233" fmla="*/ 676285 w 3268239"/>
                <a:gd name="connsiteY1233" fmla="*/ 2263733 h 2970782"/>
                <a:gd name="connsiteX1234" fmla="*/ 676437 w 3268239"/>
                <a:gd name="connsiteY1234" fmla="*/ 2261757 h 2970782"/>
                <a:gd name="connsiteX1235" fmla="*/ 720607 w 3268239"/>
                <a:gd name="connsiteY1235" fmla="*/ 2228707 h 2970782"/>
                <a:gd name="connsiteX1236" fmla="*/ 752169 w 3268239"/>
                <a:gd name="connsiteY1236" fmla="*/ 2220938 h 2970782"/>
                <a:gd name="connsiteX1237" fmla="*/ 755622 w 3268239"/>
                <a:gd name="connsiteY1237" fmla="*/ 2220926 h 2970782"/>
                <a:gd name="connsiteX1238" fmla="*/ 753946 w 3268239"/>
                <a:gd name="connsiteY1238" fmla="*/ 2220387 h 2970782"/>
                <a:gd name="connsiteX1239" fmla="*/ 726227 w 3268239"/>
                <a:gd name="connsiteY1239" fmla="*/ 2203414 h 2970782"/>
                <a:gd name="connsiteX1240" fmla="*/ 708004 w 3268239"/>
                <a:gd name="connsiteY1240" fmla="*/ 2184430 h 2970782"/>
                <a:gd name="connsiteX1241" fmla="*/ 693475 w 3268239"/>
                <a:gd name="connsiteY1241" fmla="*/ 2181134 h 2970782"/>
                <a:gd name="connsiteX1242" fmla="*/ 655469 w 3268239"/>
                <a:gd name="connsiteY1242" fmla="*/ 2157948 h 2970782"/>
                <a:gd name="connsiteX1243" fmla="*/ 654877 w 3268239"/>
                <a:gd name="connsiteY1243" fmla="*/ 2158723 h 2970782"/>
                <a:gd name="connsiteX1244" fmla="*/ 654367 w 3268239"/>
                <a:gd name="connsiteY1244" fmla="*/ 2158697 h 2970782"/>
                <a:gd name="connsiteX1245" fmla="*/ 647541 w 3268239"/>
                <a:gd name="connsiteY1245" fmla="*/ 2202427 h 2970782"/>
                <a:gd name="connsiteX1246" fmla="*/ 615303 w 3268239"/>
                <a:gd name="connsiteY1246" fmla="*/ 2247193 h 2970782"/>
                <a:gd name="connsiteX1247" fmla="*/ 613330 w 3268239"/>
                <a:gd name="connsiteY1247" fmla="*/ 2247381 h 2970782"/>
                <a:gd name="connsiteX1248" fmla="*/ 611946 w 3268239"/>
                <a:gd name="connsiteY1248" fmla="*/ 2245962 h 2970782"/>
                <a:gd name="connsiteX1249" fmla="*/ 616273 w 3268239"/>
                <a:gd name="connsiteY1249" fmla="*/ 2190967 h 2970782"/>
                <a:gd name="connsiteX1250" fmla="*/ 631270 w 3268239"/>
                <a:gd name="connsiteY1250" fmla="*/ 2162129 h 2970782"/>
                <a:gd name="connsiteX1251" fmla="*/ 632772 w 3268239"/>
                <a:gd name="connsiteY1251" fmla="*/ 2160407 h 2970782"/>
                <a:gd name="connsiteX1252" fmla="*/ 626792 w 3268239"/>
                <a:gd name="connsiteY1252" fmla="*/ 2162106 h 2970782"/>
                <a:gd name="connsiteX1253" fmla="*/ 594313 w 3268239"/>
                <a:gd name="connsiteY1253" fmla="*/ 2163364 h 2970782"/>
                <a:gd name="connsiteX1254" fmla="*/ 570205 w 3268239"/>
                <a:gd name="connsiteY1254" fmla="*/ 2158030 h 2970782"/>
                <a:gd name="connsiteX1255" fmla="*/ 555229 w 3268239"/>
                <a:gd name="connsiteY1255" fmla="*/ 2165548 h 2970782"/>
                <a:gd name="connsiteX1256" fmla="*/ 625378 w 3268239"/>
                <a:gd name="connsiteY1256" fmla="*/ 2128804 h 2970782"/>
                <a:gd name="connsiteX1257" fmla="*/ 623246 w 3268239"/>
                <a:gd name="connsiteY1257" fmla="*/ 2135938 h 2970782"/>
                <a:gd name="connsiteX1258" fmla="*/ 629026 w 3268239"/>
                <a:gd name="connsiteY1258" fmla="*/ 2137216 h 2970782"/>
                <a:gd name="connsiteX1259" fmla="*/ 632127 w 3268239"/>
                <a:gd name="connsiteY1259" fmla="*/ 2138736 h 2970782"/>
                <a:gd name="connsiteX1260" fmla="*/ 630864 w 3268239"/>
                <a:gd name="connsiteY1260" fmla="*/ 2137510 h 2970782"/>
                <a:gd name="connsiteX1261" fmla="*/ 1154586 w 3268239"/>
                <a:gd name="connsiteY1261" fmla="*/ 1967303 h 2970782"/>
                <a:gd name="connsiteX1262" fmla="*/ 1154090 w 3268239"/>
                <a:gd name="connsiteY1262" fmla="*/ 1991549 h 2970782"/>
                <a:gd name="connsiteX1263" fmla="*/ 1144581 w 3268239"/>
                <a:gd name="connsiteY1263" fmla="*/ 2016369 h 2970782"/>
                <a:gd name="connsiteX1264" fmla="*/ 1142673 w 3268239"/>
                <a:gd name="connsiteY1264" fmla="*/ 2017549 h 2970782"/>
                <a:gd name="connsiteX1265" fmla="*/ 1140556 w 3268239"/>
                <a:gd name="connsiteY1265" fmla="*/ 2016804 h 2970782"/>
                <a:gd name="connsiteX1266" fmla="*/ 1138130 w 3268239"/>
                <a:gd name="connsiteY1266" fmla="*/ 2013112 h 2970782"/>
                <a:gd name="connsiteX1267" fmla="*/ 1137237 w 3268239"/>
                <a:gd name="connsiteY1267" fmla="*/ 2029952 h 2970782"/>
                <a:gd name="connsiteX1268" fmla="*/ 1150624 w 3268239"/>
                <a:gd name="connsiteY1268" fmla="*/ 2042533 h 2970782"/>
                <a:gd name="connsiteX1269" fmla="*/ 1171238 w 3268239"/>
                <a:gd name="connsiteY1269" fmla="*/ 2032183 h 2970782"/>
                <a:gd name="connsiteX1270" fmla="*/ 1186038 w 3268239"/>
                <a:gd name="connsiteY1270" fmla="*/ 2029046 h 2970782"/>
                <a:gd name="connsiteX1271" fmla="*/ 1184832 w 3268239"/>
                <a:gd name="connsiteY1271" fmla="*/ 2028285 h 2970782"/>
                <a:gd name="connsiteX1272" fmla="*/ 1184049 w 3268239"/>
                <a:gd name="connsiteY1272" fmla="*/ 2026182 h 2970782"/>
                <a:gd name="connsiteX1273" fmla="*/ 1185194 w 3268239"/>
                <a:gd name="connsiteY1273" fmla="*/ 2024253 h 2970782"/>
                <a:gd name="connsiteX1274" fmla="*/ 1209836 w 3268239"/>
                <a:gd name="connsiteY1274" fmla="*/ 2014293 h 2970782"/>
                <a:gd name="connsiteX1275" fmla="*/ 1231856 w 3268239"/>
                <a:gd name="connsiteY1275" fmla="*/ 2013440 h 2970782"/>
                <a:gd name="connsiteX1276" fmla="*/ 1232361 w 3268239"/>
                <a:gd name="connsiteY1276" fmla="*/ 1998571 h 2970782"/>
                <a:gd name="connsiteX1277" fmla="*/ 1242898 w 3268239"/>
                <a:gd name="connsiteY1277" fmla="*/ 1963309 h 2970782"/>
                <a:gd name="connsiteX1278" fmla="*/ 1244202 w 3268239"/>
                <a:gd name="connsiteY1278" fmla="*/ 1961074 h 2970782"/>
                <a:gd name="connsiteX1279" fmla="*/ 1237913 w 3268239"/>
                <a:gd name="connsiteY1279" fmla="*/ 1964236 h 2970782"/>
                <a:gd name="connsiteX1280" fmla="*/ 1202062 w 3268239"/>
                <a:gd name="connsiteY1280" fmla="*/ 1972549 h 2970782"/>
                <a:gd name="connsiteX1281" fmla="*/ 1165274 w 3268239"/>
                <a:gd name="connsiteY1281" fmla="*/ 1971498 h 2970782"/>
                <a:gd name="connsiteX1282" fmla="*/ 630087 w 3268239"/>
                <a:gd name="connsiteY1282" fmla="*/ 2064474 h 2970782"/>
                <a:gd name="connsiteX1283" fmla="*/ 630043 w 3268239"/>
                <a:gd name="connsiteY1283" fmla="*/ 2065494 h 2970782"/>
                <a:gd name="connsiteX1284" fmla="*/ 629538 w 3268239"/>
                <a:gd name="connsiteY1284" fmla="*/ 2065565 h 2970782"/>
                <a:gd name="connsiteX1285" fmla="*/ 629825 w 3268239"/>
                <a:gd name="connsiteY1285" fmla="*/ 2073908 h 2970782"/>
                <a:gd name="connsiteX1286" fmla="*/ 643750 w 3268239"/>
                <a:gd name="connsiteY1286" fmla="*/ 2096005 h 2970782"/>
                <a:gd name="connsiteX1287" fmla="*/ 649968 w 3268239"/>
                <a:gd name="connsiteY1287" fmla="*/ 2112021 h 2970782"/>
                <a:gd name="connsiteX1288" fmla="*/ 652863 w 3268239"/>
                <a:gd name="connsiteY1288" fmla="*/ 2124172 h 2970782"/>
                <a:gd name="connsiteX1289" fmla="*/ 657946 w 3268239"/>
                <a:gd name="connsiteY1289" fmla="*/ 2112570 h 2970782"/>
                <a:gd name="connsiteX1290" fmla="*/ 666917 w 3268239"/>
                <a:gd name="connsiteY1290" fmla="*/ 2097918 h 2970782"/>
                <a:gd name="connsiteX1291" fmla="*/ 682766 w 3268239"/>
                <a:gd name="connsiteY1291" fmla="*/ 2080608 h 2970782"/>
                <a:gd name="connsiteX1292" fmla="*/ 672167 w 3268239"/>
                <a:gd name="connsiteY1292" fmla="*/ 2080248 h 2970782"/>
                <a:gd name="connsiteX1293" fmla="*/ 2961850 w 3268239"/>
                <a:gd name="connsiteY1293" fmla="*/ 1411374 h 2970782"/>
                <a:gd name="connsiteX1294" fmla="*/ 2947295 w 3268239"/>
                <a:gd name="connsiteY1294" fmla="*/ 1430773 h 2970782"/>
                <a:gd name="connsiteX1295" fmla="*/ 2925088 w 3268239"/>
                <a:gd name="connsiteY1295" fmla="*/ 1445376 h 2970782"/>
                <a:gd name="connsiteX1296" fmla="*/ 2922849 w 3268239"/>
                <a:gd name="connsiteY1296" fmla="*/ 1445221 h 2970782"/>
                <a:gd name="connsiteX1297" fmla="*/ 2921565 w 3268239"/>
                <a:gd name="connsiteY1297" fmla="*/ 1443380 h 2970782"/>
                <a:gd name="connsiteX1298" fmla="*/ 2921751 w 3268239"/>
                <a:gd name="connsiteY1298" fmla="*/ 1438950 h 2970782"/>
                <a:gd name="connsiteX1299" fmla="*/ 2899866 w 3268239"/>
                <a:gd name="connsiteY1299" fmla="*/ 1466223 h 2970782"/>
                <a:gd name="connsiteX1300" fmla="*/ 2897175 w 3268239"/>
                <a:gd name="connsiteY1300" fmla="*/ 1468296 h 2970782"/>
                <a:gd name="connsiteX1301" fmla="*/ 2901153 w 3268239"/>
                <a:gd name="connsiteY1301" fmla="*/ 1467978 h 2970782"/>
                <a:gd name="connsiteX1302" fmla="*/ 2937497 w 3268239"/>
                <a:gd name="connsiteY1302" fmla="*/ 1473766 h 2970782"/>
                <a:gd name="connsiteX1303" fmla="*/ 2971185 w 3268239"/>
                <a:gd name="connsiteY1303" fmla="*/ 1488584 h 2970782"/>
                <a:gd name="connsiteX1304" fmla="*/ 2988839 w 3268239"/>
                <a:gd name="connsiteY1304" fmla="*/ 1505358 h 2970782"/>
                <a:gd name="connsiteX1305" fmla="*/ 3006747 w 3268239"/>
                <a:gd name="connsiteY1305" fmla="*/ 1482149 h 2970782"/>
                <a:gd name="connsiteX1306" fmla="*/ 3035885 w 3268239"/>
                <a:gd name="connsiteY1306" fmla="*/ 1459667 h 2970782"/>
                <a:gd name="connsiteX1307" fmla="*/ 3038248 w 3268239"/>
                <a:gd name="connsiteY1307" fmla="*/ 1458614 h 2970782"/>
                <a:gd name="connsiteX1308" fmla="*/ 3031296 w 3268239"/>
                <a:gd name="connsiteY1308" fmla="*/ 1457510 h 2970782"/>
                <a:gd name="connsiteX1309" fmla="*/ 2997332 w 3268239"/>
                <a:gd name="connsiteY1309" fmla="*/ 1443335 h 2970782"/>
                <a:gd name="connsiteX1310" fmla="*/ 2968075 w 3268239"/>
                <a:gd name="connsiteY1310" fmla="*/ 1421010 h 2970782"/>
                <a:gd name="connsiteX1311" fmla="*/ 529498 w 3268239"/>
                <a:gd name="connsiteY1311" fmla="*/ 2076805 h 2970782"/>
                <a:gd name="connsiteX1312" fmla="*/ 529059 w 3268239"/>
                <a:gd name="connsiteY1312" fmla="*/ 2098243 h 2970782"/>
                <a:gd name="connsiteX1313" fmla="*/ 520661 w 3268239"/>
                <a:gd name="connsiteY1313" fmla="*/ 2120163 h 2970782"/>
                <a:gd name="connsiteX1314" fmla="*/ 518976 w 3268239"/>
                <a:gd name="connsiteY1314" fmla="*/ 2121205 h 2970782"/>
                <a:gd name="connsiteX1315" fmla="*/ 517106 w 3268239"/>
                <a:gd name="connsiteY1315" fmla="*/ 2120547 h 2970782"/>
                <a:gd name="connsiteX1316" fmla="*/ 514973 w 3268239"/>
                <a:gd name="connsiteY1316" fmla="*/ 2117302 h 2970782"/>
                <a:gd name="connsiteX1317" fmla="*/ 513340 w 3268239"/>
                <a:gd name="connsiteY1317" fmla="*/ 2148109 h 2970782"/>
                <a:gd name="connsiteX1318" fmla="*/ 512480 w 3268239"/>
                <a:gd name="connsiteY1318" fmla="*/ 2150983 h 2970782"/>
                <a:gd name="connsiteX1319" fmla="*/ 515167 w 3268239"/>
                <a:gd name="connsiteY1319" fmla="*/ 2148703 h 2970782"/>
                <a:gd name="connsiteX1320" fmla="*/ 544215 w 3268239"/>
                <a:gd name="connsiteY1320" fmla="*/ 2134120 h 2970782"/>
                <a:gd name="connsiteX1321" fmla="*/ 576012 w 3268239"/>
                <a:gd name="connsiteY1321" fmla="*/ 2127381 h 2970782"/>
                <a:gd name="connsiteX1322" fmla="*/ 596661 w 3268239"/>
                <a:gd name="connsiteY1322" fmla="*/ 2130219 h 2970782"/>
                <a:gd name="connsiteX1323" fmla="*/ 597290 w 3268239"/>
                <a:gd name="connsiteY1323" fmla="*/ 2130195 h 2970782"/>
                <a:gd name="connsiteX1324" fmla="*/ 597317 w 3268239"/>
                <a:gd name="connsiteY1324" fmla="*/ 2130201 h 2970782"/>
                <a:gd name="connsiteX1325" fmla="*/ 598192 w 3268239"/>
                <a:gd name="connsiteY1325" fmla="*/ 2104422 h 2970782"/>
                <a:gd name="connsiteX1326" fmla="*/ 604794 w 3268239"/>
                <a:gd name="connsiteY1326" fmla="*/ 2082328 h 2970782"/>
                <a:gd name="connsiteX1327" fmla="*/ 603749 w 3268239"/>
                <a:gd name="connsiteY1327" fmla="*/ 2079017 h 2970782"/>
                <a:gd name="connsiteX1328" fmla="*/ 603960 w 3268239"/>
                <a:gd name="connsiteY1328" fmla="*/ 2073663 h 2970782"/>
                <a:gd name="connsiteX1329" fmla="*/ 603096 w 3268239"/>
                <a:gd name="connsiteY1329" fmla="*/ 2074098 h 2970782"/>
                <a:gd name="connsiteX1330" fmla="*/ 571433 w 3268239"/>
                <a:gd name="connsiteY1330" fmla="*/ 2081441 h 2970782"/>
                <a:gd name="connsiteX1331" fmla="*/ 538942 w 3268239"/>
                <a:gd name="connsiteY1331" fmla="*/ 2080512 h 2970782"/>
                <a:gd name="connsiteX1332" fmla="*/ 1140114 w 3268239"/>
                <a:gd name="connsiteY1332" fmla="*/ 1905650 h 2970782"/>
                <a:gd name="connsiteX1333" fmla="*/ 1140359 w 3268239"/>
                <a:gd name="connsiteY1333" fmla="*/ 1906712 h 2970782"/>
                <a:gd name="connsiteX1334" fmla="*/ 1139971 w 3268239"/>
                <a:gd name="connsiteY1334" fmla="*/ 1906880 h 2970782"/>
                <a:gd name="connsiteX1335" fmla="*/ 1149098 w 3268239"/>
                <a:gd name="connsiteY1335" fmla="*/ 1926908 h 2970782"/>
                <a:gd name="connsiteX1336" fmla="*/ 1153661 w 3268239"/>
                <a:gd name="connsiteY1336" fmla="*/ 1949024 h 2970782"/>
                <a:gd name="connsiteX1337" fmla="*/ 1162460 w 3268239"/>
                <a:gd name="connsiteY1337" fmla="*/ 1943343 h 2970782"/>
                <a:gd name="connsiteX1338" fmla="*/ 1198311 w 3268239"/>
                <a:gd name="connsiteY1338" fmla="*/ 1935030 h 2970782"/>
                <a:gd name="connsiteX1339" fmla="*/ 1235099 w 3268239"/>
                <a:gd name="connsiteY1339" fmla="*/ 1936081 h 2970782"/>
                <a:gd name="connsiteX1340" fmla="*/ 1238871 w 3268239"/>
                <a:gd name="connsiteY1340" fmla="*/ 1937111 h 2970782"/>
                <a:gd name="connsiteX1341" fmla="*/ 1237205 w 3268239"/>
                <a:gd name="connsiteY1341" fmla="*/ 1936016 h 2970782"/>
                <a:gd name="connsiteX1342" fmla="*/ 1212080 w 3268239"/>
                <a:gd name="connsiteY1342" fmla="*/ 1909125 h 2970782"/>
                <a:gd name="connsiteX1343" fmla="*/ 1210096 w 3268239"/>
                <a:gd name="connsiteY1343" fmla="*/ 1905450 h 2970782"/>
                <a:gd name="connsiteX1344" fmla="*/ 1190783 w 3268239"/>
                <a:gd name="connsiteY1344" fmla="*/ 1910095 h 2970782"/>
                <a:gd name="connsiteX1345" fmla="*/ 1162352 w 3268239"/>
                <a:gd name="connsiteY1345" fmla="*/ 1910437 h 2970782"/>
                <a:gd name="connsiteX1346" fmla="*/ 2401288 w 3268239"/>
                <a:gd name="connsiteY1346" fmla="*/ 1555621 h 2970782"/>
                <a:gd name="connsiteX1347" fmla="*/ 2394666 w 3268239"/>
                <a:gd name="connsiteY1347" fmla="*/ 1563649 h 2970782"/>
                <a:gd name="connsiteX1348" fmla="*/ 2375496 w 3268239"/>
                <a:gd name="connsiteY1348" fmla="*/ 1578441 h 2970782"/>
                <a:gd name="connsiteX1349" fmla="*/ 2385072 w 3268239"/>
                <a:gd name="connsiteY1349" fmla="*/ 1578944 h 2970782"/>
                <a:gd name="connsiteX1350" fmla="*/ 2403946 w 3268239"/>
                <a:gd name="connsiteY1350" fmla="*/ 1583653 h 2970782"/>
                <a:gd name="connsiteX1351" fmla="*/ 2417076 w 3268239"/>
                <a:gd name="connsiteY1351" fmla="*/ 1588912 h 2970782"/>
                <a:gd name="connsiteX1352" fmla="*/ 2409665 w 3268239"/>
                <a:gd name="connsiteY1352" fmla="*/ 1576634 h 2970782"/>
                <a:gd name="connsiteX1353" fmla="*/ 2401973 w 3268239"/>
                <a:gd name="connsiteY1353" fmla="*/ 1558766 h 2970782"/>
                <a:gd name="connsiteX1354" fmla="*/ 2428573 w 3268239"/>
                <a:gd name="connsiteY1354" fmla="*/ 1528589 h 2970782"/>
                <a:gd name="connsiteX1355" fmla="*/ 2437486 w 3268239"/>
                <a:gd name="connsiteY1355" fmla="*/ 1546091 h 2970782"/>
                <a:gd name="connsiteX1356" fmla="*/ 2445323 w 3268239"/>
                <a:gd name="connsiteY1356" fmla="*/ 1582050 h 2970782"/>
                <a:gd name="connsiteX1357" fmla="*/ 2445244 w 3268239"/>
                <a:gd name="connsiteY1357" fmla="*/ 1585446 h 2970782"/>
                <a:gd name="connsiteX1358" fmla="*/ 2447497 w 3268239"/>
                <a:gd name="connsiteY1358" fmla="*/ 1582153 h 2970782"/>
                <a:gd name="connsiteX1359" fmla="*/ 2460640 w 3268239"/>
                <a:gd name="connsiteY1359" fmla="*/ 1570322 h 2970782"/>
                <a:gd name="connsiteX1360" fmla="*/ 2451992 w 3268239"/>
                <a:gd name="connsiteY1360" fmla="*/ 1563649 h 2970782"/>
                <a:gd name="connsiteX1361" fmla="*/ 3066668 w 3268239"/>
                <a:gd name="connsiteY1361" fmla="*/ 1343978 h 2970782"/>
                <a:gd name="connsiteX1362" fmla="*/ 3075487 w 3268239"/>
                <a:gd name="connsiteY1362" fmla="*/ 1361182 h 2970782"/>
                <a:gd name="connsiteX1363" fmla="*/ 3078447 w 3268239"/>
                <a:gd name="connsiteY1363" fmla="*/ 1384133 h 2970782"/>
                <a:gd name="connsiteX1364" fmla="*/ 3087260 w 3268239"/>
                <a:gd name="connsiteY1364" fmla="*/ 1397536 h 2970782"/>
                <a:gd name="connsiteX1365" fmla="*/ 3087104 w 3268239"/>
                <a:gd name="connsiteY1365" fmla="*/ 1399775 h 2970782"/>
                <a:gd name="connsiteX1366" fmla="*/ 3085264 w 3268239"/>
                <a:gd name="connsiteY1366" fmla="*/ 1401058 h 2970782"/>
                <a:gd name="connsiteX1367" fmla="*/ 3079992 w 3268239"/>
                <a:gd name="connsiteY1367" fmla="*/ 1400838 h 2970782"/>
                <a:gd name="connsiteX1368" fmla="*/ 3078954 w 3268239"/>
                <a:gd name="connsiteY1368" fmla="*/ 1417096 h 2970782"/>
                <a:gd name="connsiteX1369" fmla="*/ 3076142 w 3268239"/>
                <a:gd name="connsiteY1369" fmla="*/ 1430957 h 2970782"/>
                <a:gd name="connsiteX1370" fmla="*/ 3086888 w 3268239"/>
                <a:gd name="connsiteY1370" fmla="*/ 1421460 h 2970782"/>
                <a:gd name="connsiteX1371" fmla="*/ 3103081 w 3268239"/>
                <a:gd name="connsiteY1371" fmla="*/ 1410680 h 2970782"/>
                <a:gd name="connsiteX1372" fmla="*/ 3111101 w 3268239"/>
                <a:gd name="connsiteY1372" fmla="*/ 1407333 h 2970782"/>
                <a:gd name="connsiteX1373" fmla="*/ 3117554 w 3268239"/>
                <a:gd name="connsiteY1373" fmla="*/ 1391510 h 2970782"/>
                <a:gd name="connsiteX1374" fmla="*/ 3139642 w 3268239"/>
                <a:gd name="connsiteY1374" fmla="*/ 1362072 h 2970782"/>
                <a:gd name="connsiteX1375" fmla="*/ 3141639 w 3268239"/>
                <a:gd name="connsiteY1375" fmla="*/ 1360427 h 2970782"/>
                <a:gd name="connsiteX1376" fmla="*/ 3134644 w 3268239"/>
                <a:gd name="connsiteY1376" fmla="*/ 1361218 h 2970782"/>
                <a:gd name="connsiteX1377" fmla="*/ 3098131 w 3268239"/>
                <a:gd name="connsiteY1377" fmla="*/ 1356613 h 2970782"/>
                <a:gd name="connsiteX1378" fmla="*/ 2463832 w 3268239"/>
                <a:gd name="connsiteY1378" fmla="*/ 1506252 h 2970782"/>
                <a:gd name="connsiteX1379" fmla="*/ 2449228 w 3268239"/>
                <a:gd name="connsiteY1379" fmla="*/ 1512347 h 2970782"/>
                <a:gd name="connsiteX1380" fmla="*/ 2445873 w 3268239"/>
                <a:gd name="connsiteY1380" fmla="*/ 1512880 h 2970782"/>
                <a:gd name="connsiteX1381" fmla="*/ 2449518 w 3268239"/>
                <a:gd name="connsiteY1381" fmla="*/ 1514504 h 2970782"/>
                <a:gd name="connsiteX1382" fmla="*/ 2478655 w 3268239"/>
                <a:gd name="connsiteY1382" fmla="*/ 1536985 h 2970782"/>
                <a:gd name="connsiteX1383" fmla="*/ 2488910 w 3268239"/>
                <a:gd name="connsiteY1383" fmla="*/ 1550277 h 2970782"/>
                <a:gd name="connsiteX1384" fmla="*/ 2507556 w 3268239"/>
                <a:gd name="connsiteY1384" fmla="*/ 1540655 h 2970782"/>
                <a:gd name="connsiteX1385" fmla="*/ 2533906 w 3268239"/>
                <a:gd name="connsiteY1385" fmla="*/ 1537184 h 2970782"/>
                <a:gd name="connsiteX1386" fmla="*/ 2535854 w 3268239"/>
                <a:gd name="connsiteY1386" fmla="*/ 1538299 h 2970782"/>
                <a:gd name="connsiteX1387" fmla="*/ 2536208 w 3268239"/>
                <a:gd name="connsiteY1387" fmla="*/ 1540515 h 2970782"/>
                <a:gd name="connsiteX1388" fmla="*/ 2523640 w 3268239"/>
                <a:gd name="connsiteY1388" fmla="*/ 1563934 h 2970782"/>
                <a:gd name="connsiteX1389" fmla="*/ 2505650 w 3268239"/>
                <a:gd name="connsiteY1389" fmla="*/ 1580126 h 2970782"/>
                <a:gd name="connsiteX1390" fmla="*/ 2509289 w 3268239"/>
                <a:gd name="connsiteY1390" fmla="*/ 1591420 h 2970782"/>
                <a:gd name="connsiteX1391" fmla="*/ 2508542 w 3268239"/>
                <a:gd name="connsiteY1391" fmla="*/ 1593536 h 2970782"/>
                <a:gd name="connsiteX1392" fmla="*/ 2506426 w 3268239"/>
                <a:gd name="connsiteY1392" fmla="*/ 1594283 h 2970782"/>
                <a:gd name="connsiteX1393" fmla="*/ 2493025 w 3268239"/>
                <a:gd name="connsiteY1393" fmla="*/ 1589964 h 2970782"/>
                <a:gd name="connsiteX1394" fmla="*/ 2449582 w 3268239"/>
                <a:gd name="connsiteY1394" fmla="*/ 1608751 h 2970782"/>
                <a:gd name="connsiteX1395" fmla="*/ 2450346 w 3268239"/>
                <a:gd name="connsiteY1395" fmla="*/ 1609616 h 2970782"/>
                <a:gd name="connsiteX1396" fmla="*/ 2450084 w 3268239"/>
                <a:gd name="connsiteY1396" fmla="*/ 1609949 h 2970782"/>
                <a:gd name="connsiteX1397" fmla="*/ 2467654 w 3268239"/>
                <a:gd name="connsiteY1397" fmla="*/ 1623205 h 2970782"/>
                <a:gd name="connsiteX1398" fmla="*/ 2485979 w 3268239"/>
                <a:gd name="connsiteY1398" fmla="*/ 1644946 h 2970782"/>
                <a:gd name="connsiteX1399" fmla="*/ 2502856 w 3268239"/>
                <a:gd name="connsiteY1399" fmla="*/ 1677650 h 2970782"/>
                <a:gd name="connsiteX1400" fmla="*/ 2504940 w 3268239"/>
                <a:gd name="connsiteY1400" fmla="*/ 1693470 h 2970782"/>
                <a:gd name="connsiteX1401" fmla="*/ 2539998 w 3268239"/>
                <a:gd name="connsiteY1401" fmla="*/ 1684841 h 2970782"/>
                <a:gd name="connsiteX1402" fmla="*/ 2543908 w 3268239"/>
                <a:gd name="connsiteY1402" fmla="*/ 1684828 h 2970782"/>
                <a:gd name="connsiteX1403" fmla="*/ 2542011 w 3268239"/>
                <a:gd name="connsiteY1403" fmla="*/ 1684217 h 2970782"/>
                <a:gd name="connsiteX1404" fmla="*/ 2510624 w 3268239"/>
                <a:gd name="connsiteY1404" fmla="*/ 1664999 h 2970782"/>
                <a:gd name="connsiteX1405" fmla="*/ 2474313 w 3268239"/>
                <a:gd name="connsiteY1405" fmla="*/ 1614176 h 2970782"/>
                <a:gd name="connsiteX1406" fmla="*/ 2474828 w 3268239"/>
                <a:gd name="connsiteY1406" fmla="*/ 1611992 h 2970782"/>
                <a:gd name="connsiteX1407" fmla="*/ 2476852 w 3268239"/>
                <a:gd name="connsiteY1407" fmla="*/ 1611022 h 2970782"/>
                <a:gd name="connsiteX1408" fmla="*/ 2534265 w 3268239"/>
                <a:gd name="connsiteY1408" fmla="*/ 1635623 h 2970782"/>
                <a:gd name="connsiteX1409" fmla="*/ 2548613 w 3268239"/>
                <a:gd name="connsiteY1409" fmla="*/ 1648759 h 2970782"/>
                <a:gd name="connsiteX1410" fmla="*/ 2557648 w 3268239"/>
                <a:gd name="connsiteY1410" fmla="*/ 1659641 h 2970782"/>
                <a:gd name="connsiteX1411" fmla="*/ 2556986 w 3268239"/>
                <a:gd name="connsiteY1411" fmla="*/ 1645314 h 2970782"/>
                <a:gd name="connsiteX1412" fmla="*/ 2558741 w 3268239"/>
                <a:gd name="connsiteY1412" fmla="*/ 1625940 h 2970782"/>
                <a:gd name="connsiteX1413" fmla="*/ 2584600 w 3268239"/>
                <a:gd name="connsiteY1413" fmla="*/ 1569082 h 2970782"/>
                <a:gd name="connsiteX1414" fmla="*/ 2586749 w 3268239"/>
                <a:gd name="connsiteY1414" fmla="*/ 1568436 h 2970782"/>
                <a:gd name="connsiteX1415" fmla="*/ 2588600 w 3268239"/>
                <a:gd name="connsiteY1415" fmla="*/ 1569703 h 2970782"/>
                <a:gd name="connsiteX1416" fmla="*/ 2596001 w 3268239"/>
                <a:gd name="connsiteY1416" fmla="*/ 1631726 h 2970782"/>
                <a:gd name="connsiteX1417" fmla="*/ 2585751 w 3268239"/>
                <a:gd name="connsiteY1417" fmla="*/ 1667072 h 2970782"/>
                <a:gd name="connsiteX1418" fmla="*/ 2584063 w 3268239"/>
                <a:gd name="connsiteY1418" fmla="*/ 1670020 h 2970782"/>
                <a:gd name="connsiteX1419" fmla="*/ 2587612 w 3268239"/>
                <a:gd name="connsiteY1419" fmla="*/ 1668198 h 2970782"/>
                <a:gd name="connsiteX1420" fmla="*/ 2623395 w 3268239"/>
                <a:gd name="connsiteY1420" fmla="*/ 1659593 h 2970782"/>
                <a:gd name="connsiteX1421" fmla="*/ 2630664 w 3268239"/>
                <a:gd name="connsiteY1421" fmla="*/ 1659742 h 2970782"/>
                <a:gd name="connsiteX1422" fmla="*/ 2627443 w 3268239"/>
                <a:gd name="connsiteY1422" fmla="*/ 1638374 h 2970782"/>
                <a:gd name="connsiteX1423" fmla="*/ 2607790 w 3268239"/>
                <a:gd name="connsiteY1423" fmla="*/ 1636321 h 2970782"/>
                <a:gd name="connsiteX1424" fmla="*/ 2606156 w 3268239"/>
                <a:gd name="connsiteY1424" fmla="*/ 1634784 h 2970782"/>
                <a:gd name="connsiteX1425" fmla="*/ 2606328 w 3268239"/>
                <a:gd name="connsiteY1425" fmla="*/ 1632546 h 2970782"/>
                <a:gd name="connsiteX1426" fmla="*/ 2656340 w 3268239"/>
                <a:gd name="connsiteY1426" fmla="*/ 1595125 h 2970782"/>
                <a:gd name="connsiteX1427" fmla="*/ 2692076 w 3268239"/>
                <a:gd name="connsiteY1427" fmla="*/ 1586329 h 2970782"/>
                <a:gd name="connsiteX1428" fmla="*/ 2695987 w 3268239"/>
                <a:gd name="connsiteY1428" fmla="*/ 1586316 h 2970782"/>
                <a:gd name="connsiteX1429" fmla="*/ 2694089 w 3268239"/>
                <a:gd name="connsiteY1429" fmla="*/ 1585705 h 2970782"/>
                <a:gd name="connsiteX1430" fmla="*/ 2662703 w 3268239"/>
                <a:gd name="connsiteY1430" fmla="*/ 1566487 h 2970782"/>
                <a:gd name="connsiteX1431" fmla="*/ 2642058 w 3268239"/>
                <a:gd name="connsiteY1431" fmla="*/ 1544980 h 2970782"/>
                <a:gd name="connsiteX1432" fmla="*/ 2625614 w 3268239"/>
                <a:gd name="connsiteY1432" fmla="*/ 1541249 h 2970782"/>
                <a:gd name="connsiteX1433" fmla="*/ 2599975 w 3268239"/>
                <a:gd name="connsiteY1433" fmla="*/ 1528958 h 2970782"/>
                <a:gd name="connsiteX1434" fmla="*/ 2582509 w 3268239"/>
                <a:gd name="connsiteY1434" fmla="*/ 1515088 h 2970782"/>
                <a:gd name="connsiteX1435" fmla="*/ 2581910 w 3268239"/>
                <a:gd name="connsiteY1435" fmla="*/ 1515873 h 2970782"/>
                <a:gd name="connsiteX1436" fmla="*/ 2581334 w 3268239"/>
                <a:gd name="connsiteY1436" fmla="*/ 1515844 h 2970782"/>
                <a:gd name="connsiteX1437" fmla="*/ 2573605 w 3268239"/>
                <a:gd name="connsiteY1437" fmla="*/ 1565359 h 2970782"/>
                <a:gd name="connsiteX1438" fmla="*/ 2537103 w 3268239"/>
                <a:gd name="connsiteY1438" fmla="*/ 1616046 h 2970782"/>
                <a:gd name="connsiteX1439" fmla="*/ 2534869 w 3268239"/>
                <a:gd name="connsiteY1439" fmla="*/ 1616259 h 2970782"/>
                <a:gd name="connsiteX1440" fmla="*/ 2533302 w 3268239"/>
                <a:gd name="connsiteY1440" fmla="*/ 1614653 h 2970782"/>
                <a:gd name="connsiteX1441" fmla="*/ 2538202 w 3268239"/>
                <a:gd name="connsiteY1441" fmla="*/ 1552383 h 2970782"/>
                <a:gd name="connsiteX1442" fmla="*/ 2555181 w 3268239"/>
                <a:gd name="connsiteY1442" fmla="*/ 1519731 h 2970782"/>
                <a:gd name="connsiteX1443" fmla="*/ 2556883 w 3268239"/>
                <a:gd name="connsiteY1443" fmla="*/ 1517782 h 2970782"/>
                <a:gd name="connsiteX1444" fmla="*/ 2550111 w 3268239"/>
                <a:gd name="connsiteY1444" fmla="*/ 1519705 h 2970782"/>
                <a:gd name="connsiteX1445" fmla="*/ 2513336 w 3268239"/>
                <a:gd name="connsiteY1445" fmla="*/ 1521128 h 2970782"/>
                <a:gd name="connsiteX1446" fmla="*/ 2477402 w 3268239"/>
                <a:gd name="connsiteY1446" fmla="*/ 1513178 h 2970782"/>
                <a:gd name="connsiteX1447" fmla="*/ 2469000 w 3268239"/>
                <a:gd name="connsiteY1447" fmla="*/ 1507873 h 2970782"/>
                <a:gd name="connsiteX1448" fmla="*/ 2467324 w 3268239"/>
                <a:gd name="connsiteY1448" fmla="*/ 1508975 h 2970782"/>
                <a:gd name="connsiteX1449" fmla="*/ 2465085 w 3268239"/>
                <a:gd name="connsiteY1449" fmla="*/ 1508820 h 2970782"/>
                <a:gd name="connsiteX1450" fmla="*/ 2463801 w 3268239"/>
                <a:gd name="connsiteY1450" fmla="*/ 1506980 h 2970782"/>
                <a:gd name="connsiteX1451" fmla="*/ 2986381 w 3268239"/>
                <a:gd name="connsiteY1451" fmla="*/ 1353195 h 2970782"/>
                <a:gd name="connsiteX1452" fmla="*/ 2985661 w 3268239"/>
                <a:gd name="connsiteY1452" fmla="*/ 1353872 h 2970782"/>
                <a:gd name="connsiteX1453" fmla="*/ 2985249 w 3268239"/>
                <a:gd name="connsiteY1453" fmla="*/ 1353782 h 2970782"/>
                <a:gd name="connsiteX1454" fmla="*/ 2980970 w 3268239"/>
                <a:gd name="connsiteY1454" fmla="*/ 1375371 h 2970782"/>
                <a:gd name="connsiteX1455" fmla="*/ 2971771 w 3268239"/>
                <a:gd name="connsiteY1455" fmla="*/ 1395983 h 2970782"/>
                <a:gd name="connsiteX1456" fmla="*/ 2982223 w 3268239"/>
                <a:gd name="connsiteY1456" fmla="*/ 1396505 h 2970782"/>
                <a:gd name="connsiteX1457" fmla="*/ 3016186 w 3268239"/>
                <a:gd name="connsiteY1457" fmla="*/ 1410680 h 2970782"/>
                <a:gd name="connsiteX1458" fmla="*/ 3045443 w 3268239"/>
                <a:gd name="connsiteY1458" fmla="*/ 1433006 h 2970782"/>
                <a:gd name="connsiteX1459" fmla="*/ 3047905 w 3268239"/>
                <a:gd name="connsiteY1459" fmla="*/ 1436044 h 2970782"/>
                <a:gd name="connsiteX1460" fmla="*/ 3047192 w 3268239"/>
                <a:gd name="connsiteY1460" fmla="*/ 1434183 h 2970782"/>
                <a:gd name="connsiteX1461" fmla="*/ 3042486 w 3268239"/>
                <a:gd name="connsiteY1461" fmla="*/ 1397683 h 2970782"/>
                <a:gd name="connsiteX1462" fmla="*/ 3043019 w 3268239"/>
                <a:gd name="connsiteY1462" fmla="*/ 1393548 h 2970782"/>
                <a:gd name="connsiteX1463" fmla="*/ 3024632 w 3268239"/>
                <a:gd name="connsiteY1463" fmla="*/ 1386049 h 2970782"/>
                <a:gd name="connsiteX1464" fmla="*/ 3001346 w 3268239"/>
                <a:gd name="connsiteY1464" fmla="*/ 1369733 h 2970782"/>
                <a:gd name="connsiteX1465" fmla="*/ 1270848 w 3268239"/>
                <a:gd name="connsiteY1465" fmla="*/ 1821002 h 2970782"/>
                <a:gd name="connsiteX1466" fmla="*/ 1265629 w 3268239"/>
                <a:gd name="connsiteY1466" fmla="*/ 1825726 h 2970782"/>
                <a:gd name="connsiteX1467" fmla="*/ 1233293 w 3268239"/>
                <a:gd name="connsiteY1467" fmla="*/ 1843299 h 2970782"/>
                <a:gd name="connsiteX1468" fmla="*/ 1200370 w 3268239"/>
                <a:gd name="connsiteY1468" fmla="*/ 1851402 h 2970782"/>
                <a:gd name="connsiteX1469" fmla="*/ 1217573 w 3268239"/>
                <a:gd name="connsiteY1469" fmla="*/ 1860226 h 2970782"/>
                <a:gd name="connsiteX1470" fmla="*/ 1233368 w 3268239"/>
                <a:gd name="connsiteY1470" fmla="*/ 1877131 h 2970782"/>
                <a:gd name="connsiteX1471" fmla="*/ 1248341 w 3268239"/>
                <a:gd name="connsiteY1471" fmla="*/ 1882867 h 2970782"/>
                <a:gd name="connsiteX1472" fmla="*/ 1249521 w 3268239"/>
                <a:gd name="connsiteY1472" fmla="*/ 1884776 h 2970782"/>
                <a:gd name="connsiteX1473" fmla="*/ 1248777 w 3268239"/>
                <a:gd name="connsiteY1473" fmla="*/ 1886893 h 2970782"/>
                <a:gd name="connsiteX1474" fmla="*/ 1244371 w 3268239"/>
                <a:gd name="connsiteY1474" fmla="*/ 1889788 h 2970782"/>
                <a:gd name="connsiteX1475" fmla="*/ 1253023 w 3268239"/>
                <a:gd name="connsiteY1475" fmla="*/ 1903603 h 2970782"/>
                <a:gd name="connsiteX1476" fmla="*/ 1258829 w 3268239"/>
                <a:gd name="connsiteY1476" fmla="*/ 1916499 h 2970782"/>
                <a:gd name="connsiteX1477" fmla="*/ 1262012 w 3268239"/>
                <a:gd name="connsiteY1477" fmla="*/ 1902515 h 2970782"/>
                <a:gd name="connsiteX1478" fmla="*/ 1268869 w 3268239"/>
                <a:gd name="connsiteY1478" fmla="*/ 1884311 h 2970782"/>
                <a:gd name="connsiteX1479" fmla="*/ 1273428 w 3268239"/>
                <a:gd name="connsiteY1479" fmla="*/ 1876911 h 2970782"/>
                <a:gd name="connsiteX1480" fmla="*/ 1269433 w 3268239"/>
                <a:gd name="connsiteY1480" fmla="*/ 1860298 h 2970782"/>
                <a:gd name="connsiteX1481" fmla="*/ 1270186 w 3268239"/>
                <a:gd name="connsiteY1481" fmla="*/ 1823503 h 2970782"/>
                <a:gd name="connsiteX1482" fmla="*/ 516704 w 3268239"/>
                <a:gd name="connsiteY1482" fmla="*/ 2022323 h 2970782"/>
                <a:gd name="connsiteX1483" fmla="*/ 516933 w 3268239"/>
                <a:gd name="connsiteY1483" fmla="*/ 2023316 h 2970782"/>
                <a:gd name="connsiteX1484" fmla="*/ 516589 w 3268239"/>
                <a:gd name="connsiteY1484" fmla="*/ 2023465 h 2970782"/>
                <a:gd name="connsiteX1485" fmla="*/ 524650 w 3268239"/>
                <a:gd name="connsiteY1485" fmla="*/ 2041153 h 2970782"/>
                <a:gd name="connsiteX1486" fmla="*/ 528677 w 3268239"/>
                <a:gd name="connsiteY1486" fmla="*/ 2060670 h 2970782"/>
                <a:gd name="connsiteX1487" fmla="*/ 536457 w 3268239"/>
                <a:gd name="connsiteY1487" fmla="*/ 2055646 h 2970782"/>
                <a:gd name="connsiteX1488" fmla="*/ 568120 w 3268239"/>
                <a:gd name="connsiteY1488" fmla="*/ 2048304 h 2970782"/>
                <a:gd name="connsiteX1489" fmla="*/ 600610 w 3268239"/>
                <a:gd name="connsiteY1489" fmla="*/ 2049233 h 2970782"/>
                <a:gd name="connsiteX1490" fmla="*/ 603942 w 3268239"/>
                <a:gd name="connsiteY1490" fmla="*/ 2050142 h 2970782"/>
                <a:gd name="connsiteX1491" fmla="*/ 602470 w 3268239"/>
                <a:gd name="connsiteY1491" fmla="*/ 2049176 h 2970782"/>
                <a:gd name="connsiteX1492" fmla="*/ 580280 w 3268239"/>
                <a:gd name="connsiteY1492" fmla="*/ 2025426 h 2970782"/>
                <a:gd name="connsiteX1493" fmla="*/ 578538 w 3268239"/>
                <a:gd name="connsiteY1493" fmla="*/ 2022198 h 2970782"/>
                <a:gd name="connsiteX1494" fmla="*/ 561466 w 3268239"/>
                <a:gd name="connsiteY1494" fmla="*/ 2026304 h 2970782"/>
                <a:gd name="connsiteX1495" fmla="*/ 2571980 w 3268239"/>
                <a:gd name="connsiteY1495" fmla="*/ 1451734 h 2970782"/>
                <a:gd name="connsiteX1496" fmla="*/ 2576353 w 3268239"/>
                <a:gd name="connsiteY1496" fmla="*/ 1462994 h 2970782"/>
                <a:gd name="connsiteX1497" fmla="*/ 2579631 w 3268239"/>
                <a:gd name="connsiteY1497" fmla="*/ 1476753 h 2970782"/>
                <a:gd name="connsiteX1498" fmla="*/ 2585386 w 3268239"/>
                <a:gd name="connsiteY1498" fmla="*/ 1463617 h 2970782"/>
                <a:gd name="connsiteX1499" fmla="*/ 2588529 w 3268239"/>
                <a:gd name="connsiteY1499" fmla="*/ 1458483 h 2970782"/>
                <a:gd name="connsiteX1500" fmla="*/ 2143268 w 3268239"/>
                <a:gd name="connsiteY1500" fmla="*/ 1547165 h 2970782"/>
                <a:gd name="connsiteX1501" fmla="*/ 2143109 w 3268239"/>
                <a:gd name="connsiteY1501" fmla="*/ 1547522 h 2970782"/>
                <a:gd name="connsiteX1502" fmla="*/ 2144980 w 3268239"/>
                <a:gd name="connsiteY1502" fmla="*/ 1547428 h 2970782"/>
                <a:gd name="connsiteX1503" fmla="*/ 2525145 w 3268239"/>
                <a:gd name="connsiteY1503" fmla="*/ 1429188 h 2970782"/>
                <a:gd name="connsiteX1504" fmla="*/ 2523206 w 3268239"/>
                <a:gd name="connsiteY1504" fmla="*/ 1438970 h 2970782"/>
                <a:gd name="connsiteX1505" fmla="*/ 2518127 w 3268239"/>
                <a:gd name="connsiteY1505" fmla="*/ 1450352 h 2970782"/>
                <a:gd name="connsiteX1506" fmla="*/ 2524846 w 3268239"/>
                <a:gd name="connsiteY1506" fmla="*/ 1450016 h 2970782"/>
                <a:gd name="connsiteX1507" fmla="*/ 2526697 w 3268239"/>
                <a:gd name="connsiteY1507" fmla="*/ 1451284 h 2970782"/>
                <a:gd name="connsiteX1508" fmla="*/ 2526871 w 3268239"/>
                <a:gd name="connsiteY1508" fmla="*/ 1453522 h 2970782"/>
                <a:gd name="connsiteX1509" fmla="*/ 2512449 w 3268239"/>
                <a:gd name="connsiteY1509" fmla="*/ 1475847 h 2970782"/>
                <a:gd name="connsiteX1510" fmla="*/ 2501555 w 3268239"/>
                <a:gd name="connsiteY1510" fmla="*/ 1484159 h 2970782"/>
                <a:gd name="connsiteX1511" fmla="*/ 2516707 w 3268239"/>
                <a:gd name="connsiteY1511" fmla="*/ 1483572 h 2970782"/>
                <a:gd name="connsiteX1512" fmla="*/ 2552641 w 3268239"/>
                <a:gd name="connsiteY1512" fmla="*/ 1491523 h 2970782"/>
                <a:gd name="connsiteX1513" fmla="*/ 2556153 w 3268239"/>
                <a:gd name="connsiteY1513" fmla="*/ 1493244 h 2970782"/>
                <a:gd name="connsiteX1514" fmla="*/ 2554722 w 3268239"/>
                <a:gd name="connsiteY1514" fmla="*/ 1491855 h 2970782"/>
                <a:gd name="connsiteX1515" fmla="*/ 2535102 w 3268239"/>
                <a:gd name="connsiteY1515" fmla="*/ 1460719 h 2970782"/>
                <a:gd name="connsiteX1516" fmla="*/ 632179 w 3268239"/>
                <a:gd name="connsiteY1516" fmla="*/ 1947611 h 2970782"/>
                <a:gd name="connsiteX1517" fmla="*/ 627571 w 3268239"/>
                <a:gd name="connsiteY1517" fmla="*/ 1951784 h 2970782"/>
                <a:gd name="connsiteX1518" fmla="*/ 599012 w 3268239"/>
                <a:gd name="connsiteY1518" fmla="*/ 1967304 h 2970782"/>
                <a:gd name="connsiteX1519" fmla="*/ 569958 w 3268239"/>
                <a:gd name="connsiteY1519" fmla="*/ 1974456 h 2970782"/>
                <a:gd name="connsiteX1520" fmla="*/ 585131 w 3268239"/>
                <a:gd name="connsiteY1520" fmla="*/ 1982238 h 2970782"/>
                <a:gd name="connsiteX1521" fmla="*/ 599117 w 3268239"/>
                <a:gd name="connsiteY1521" fmla="*/ 1997206 h 2970782"/>
                <a:gd name="connsiteX1522" fmla="*/ 612300 w 3268239"/>
                <a:gd name="connsiteY1522" fmla="*/ 2002257 h 2970782"/>
                <a:gd name="connsiteX1523" fmla="*/ 613342 w 3268239"/>
                <a:gd name="connsiteY1523" fmla="*/ 2003943 h 2970782"/>
                <a:gd name="connsiteX1524" fmla="*/ 612684 w 3268239"/>
                <a:gd name="connsiteY1524" fmla="*/ 2005812 h 2970782"/>
                <a:gd name="connsiteX1525" fmla="*/ 608807 w 3268239"/>
                <a:gd name="connsiteY1525" fmla="*/ 2008360 h 2970782"/>
                <a:gd name="connsiteX1526" fmla="*/ 616441 w 3268239"/>
                <a:gd name="connsiteY1526" fmla="*/ 2020548 h 2970782"/>
                <a:gd name="connsiteX1527" fmla="*/ 621569 w 3268239"/>
                <a:gd name="connsiteY1527" fmla="*/ 2031938 h 2970782"/>
                <a:gd name="connsiteX1528" fmla="*/ 624379 w 3268239"/>
                <a:gd name="connsiteY1528" fmla="*/ 2019588 h 2970782"/>
                <a:gd name="connsiteX1529" fmla="*/ 630435 w 3268239"/>
                <a:gd name="connsiteY1529" fmla="*/ 2003510 h 2970782"/>
                <a:gd name="connsiteX1530" fmla="*/ 634457 w 3268239"/>
                <a:gd name="connsiteY1530" fmla="*/ 1996983 h 2970782"/>
                <a:gd name="connsiteX1531" fmla="*/ 630930 w 3268239"/>
                <a:gd name="connsiteY1531" fmla="*/ 1982318 h 2970782"/>
                <a:gd name="connsiteX1532" fmla="*/ 631595 w 3268239"/>
                <a:gd name="connsiteY1532" fmla="*/ 1949821 h 2970782"/>
                <a:gd name="connsiteX1533" fmla="*/ 2153599 w 3268239"/>
                <a:gd name="connsiteY1533" fmla="*/ 1513965 h 2970782"/>
                <a:gd name="connsiteX1534" fmla="*/ 2152880 w 3268239"/>
                <a:gd name="connsiteY1534" fmla="*/ 1514641 h 2970782"/>
                <a:gd name="connsiteX1535" fmla="*/ 2152467 w 3268239"/>
                <a:gd name="connsiteY1535" fmla="*/ 1514551 h 2970782"/>
                <a:gd name="connsiteX1536" fmla="*/ 2152026 w 3268239"/>
                <a:gd name="connsiteY1536" fmla="*/ 1516777 h 2970782"/>
                <a:gd name="connsiteX1537" fmla="*/ 2155789 w 3268239"/>
                <a:gd name="connsiteY1537" fmla="*/ 1516385 h 2970782"/>
                <a:gd name="connsiteX1538" fmla="*/ 2323107 w 3268239"/>
                <a:gd name="connsiteY1538" fmla="*/ 1466211 h 2970782"/>
                <a:gd name="connsiteX1539" fmla="*/ 2308551 w 3268239"/>
                <a:gd name="connsiteY1539" fmla="*/ 1485610 h 2970782"/>
                <a:gd name="connsiteX1540" fmla="*/ 2286344 w 3268239"/>
                <a:gd name="connsiteY1540" fmla="*/ 1500213 h 2970782"/>
                <a:gd name="connsiteX1541" fmla="*/ 2284105 w 3268239"/>
                <a:gd name="connsiteY1541" fmla="*/ 1500058 h 2970782"/>
                <a:gd name="connsiteX1542" fmla="*/ 2282821 w 3268239"/>
                <a:gd name="connsiteY1542" fmla="*/ 1498217 h 2970782"/>
                <a:gd name="connsiteX1543" fmla="*/ 2283007 w 3268239"/>
                <a:gd name="connsiteY1543" fmla="*/ 1493787 h 2970782"/>
                <a:gd name="connsiteX1544" fmla="*/ 2261122 w 3268239"/>
                <a:gd name="connsiteY1544" fmla="*/ 1521060 h 2970782"/>
                <a:gd name="connsiteX1545" fmla="*/ 2258432 w 3268239"/>
                <a:gd name="connsiteY1545" fmla="*/ 1523133 h 2970782"/>
                <a:gd name="connsiteX1546" fmla="*/ 2262409 w 3268239"/>
                <a:gd name="connsiteY1546" fmla="*/ 1522815 h 2970782"/>
                <a:gd name="connsiteX1547" fmla="*/ 2298754 w 3268239"/>
                <a:gd name="connsiteY1547" fmla="*/ 1528603 h 2970782"/>
                <a:gd name="connsiteX1548" fmla="*/ 2332441 w 3268239"/>
                <a:gd name="connsiteY1548" fmla="*/ 1543421 h 2970782"/>
                <a:gd name="connsiteX1549" fmla="*/ 2350095 w 3268239"/>
                <a:gd name="connsiteY1549" fmla="*/ 1560195 h 2970782"/>
                <a:gd name="connsiteX1550" fmla="*/ 2368003 w 3268239"/>
                <a:gd name="connsiteY1550" fmla="*/ 1536986 h 2970782"/>
                <a:gd name="connsiteX1551" fmla="*/ 2395012 w 3268239"/>
                <a:gd name="connsiteY1551" fmla="*/ 1516146 h 2970782"/>
                <a:gd name="connsiteX1552" fmla="*/ 2395452 w 3268239"/>
                <a:gd name="connsiteY1552" fmla="*/ 1512807 h 2970782"/>
                <a:gd name="connsiteX1553" fmla="*/ 2392553 w 3268239"/>
                <a:gd name="connsiteY1553" fmla="*/ 1512347 h 2970782"/>
                <a:gd name="connsiteX1554" fmla="*/ 2358589 w 3268239"/>
                <a:gd name="connsiteY1554" fmla="*/ 1498172 h 2970782"/>
                <a:gd name="connsiteX1555" fmla="*/ 2329332 w 3268239"/>
                <a:gd name="connsiteY1555" fmla="*/ 1475846 h 2970782"/>
                <a:gd name="connsiteX1556" fmla="*/ 1948089 w 3268239"/>
                <a:gd name="connsiteY1556" fmla="*/ 1563381 h 2970782"/>
                <a:gd name="connsiteX1557" fmla="*/ 1933534 w 3268239"/>
                <a:gd name="connsiteY1557" fmla="*/ 1582780 h 2970782"/>
                <a:gd name="connsiteX1558" fmla="*/ 1911326 w 3268239"/>
                <a:gd name="connsiteY1558" fmla="*/ 1597383 h 2970782"/>
                <a:gd name="connsiteX1559" fmla="*/ 1909087 w 3268239"/>
                <a:gd name="connsiteY1559" fmla="*/ 1597228 h 2970782"/>
                <a:gd name="connsiteX1560" fmla="*/ 1907804 w 3268239"/>
                <a:gd name="connsiteY1560" fmla="*/ 1595387 h 2970782"/>
                <a:gd name="connsiteX1561" fmla="*/ 1907989 w 3268239"/>
                <a:gd name="connsiteY1561" fmla="*/ 1590957 h 2970782"/>
                <a:gd name="connsiteX1562" fmla="*/ 1886105 w 3268239"/>
                <a:gd name="connsiteY1562" fmla="*/ 1618230 h 2970782"/>
                <a:gd name="connsiteX1563" fmla="*/ 1883414 w 3268239"/>
                <a:gd name="connsiteY1563" fmla="*/ 1620303 h 2970782"/>
                <a:gd name="connsiteX1564" fmla="*/ 1887392 w 3268239"/>
                <a:gd name="connsiteY1564" fmla="*/ 1619985 h 2970782"/>
                <a:gd name="connsiteX1565" fmla="*/ 1923736 w 3268239"/>
                <a:gd name="connsiteY1565" fmla="*/ 1625773 h 2970782"/>
                <a:gd name="connsiteX1566" fmla="*/ 1957423 w 3268239"/>
                <a:gd name="connsiteY1566" fmla="*/ 1640591 h 2970782"/>
                <a:gd name="connsiteX1567" fmla="*/ 1975077 w 3268239"/>
                <a:gd name="connsiteY1567" fmla="*/ 1657365 h 2970782"/>
                <a:gd name="connsiteX1568" fmla="*/ 1992985 w 3268239"/>
                <a:gd name="connsiteY1568" fmla="*/ 1634156 h 2970782"/>
                <a:gd name="connsiteX1569" fmla="*/ 2022123 w 3268239"/>
                <a:gd name="connsiteY1569" fmla="*/ 1611674 h 2970782"/>
                <a:gd name="connsiteX1570" fmla="*/ 2024487 w 3268239"/>
                <a:gd name="connsiteY1570" fmla="*/ 1610620 h 2970782"/>
                <a:gd name="connsiteX1571" fmla="*/ 2017535 w 3268239"/>
                <a:gd name="connsiteY1571" fmla="*/ 1609517 h 2970782"/>
                <a:gd name="connsiteX1572" fmla="*/ 1983571 w 3268239"/>
                <a:gd name="connsiteY1572" fmla="*/ 1595342 h 2970782"/>
                <a:gd name="connsiteX1573" fmla="*/ 1954314 w 3268239"/>
                <a:gd name="connsiteY1573" fmla="*/ 1573017 h 2970782"/>
                <a:gd name="connsiteX1574" fmla="*/ 2190887 w 3268239"/>
                <a:gd name="connsiteY1574" fmla="*/ 1486044 h 2970782"/>
                <a:gd name="connsiteX1575" fmla="*/ 2175506 w 3268239"/>
                <a:gd name="connsiteY1575" fmla="*/ 1498112 h 2970782"/>
                <a:gd name="connsiteX1576" fmla="*/ 2172415 w 3268239"/>
                <a:gd name="connsiteY1576" fmla="*/ 1499519 h 2970782"/>
                <a:gd name="connsiteX1577" fmla="*/ 2176360 w 3268239"/>
                <a:gd name="connsiteY1577" fmla="*/ 1500113 h 2970782"/>
                <a:gd name="connsiteX1578" fmla="*/ 2209439 w 3268239"/>
                <a:gd name="connsiteY1578" fmla="*/ 1513603 h 2970782"/>
                <a:gd name="connsiteX1579" fmla="*/ 2192546 w 3268239"/>
                <a:gd name="connsiteY1579" fmla="*/ 1490310 h 2970782"/>
                <a:gd name="connsiteX1580" fmla="*/ 2427925 w 3268239"/>
                <a:gd name="connsiteY1580" fmla="*/ 1398815 h 2970782"/>
                <a:gd name="connsiteX1581" fmla="*/ 2436744 w 3268239"/>
                <a:gd name="connsiteY1581" fmla="*/ 1416019 h 2970782"/>
                <a:gd name="connsiteX1582" fmla="*/ 2439703 w 3268239"/>
                <a:gd name="connsiteY1582" fmla="*/ 1438970 h 2970782"/>
                <a:gd name="connsiteX1583" fmla="*/ 2448516 w 3268239"/>
                <a:gd name="connsiteY1583" fmla="*/ 1452373 h 2970782"/>
                <a:gd name="connsiteX1584" fmla="*/ 2448361 w 3268239"/>
                <a:gd name="connsiteY1584" fmla="*/ 1454611 h 2970782"/>
                <a:gd name="connsiteX1585" fmla="*/ 2446521 w 3268239"/>
                <a:gd name="connsiteY1585" fmla="*/ 1455895 h 2970782"/>
                <a:gd name="connsiteX1586" fmla="*/ 2441248 w 3268239"/>
                <a:gd name="connsiteY1586" fmla="*/ 1455675 h 2970782"/>
                <a:gd name="connsiteX1587" fmla="*/ 2440211 w 3268239"/>
                <a:gd name="connsiteY1587" fmla="*/ 1471933 h 2970782"/>
                <a:gd name="connsiteX1588" fmla="*/ 2437399 w 3268239"/>
                <a:gd name="connsiteY1588" fmla="*/ 1485794 h 2970782"/>
                <a:gd name="connsiteX1589" fmla="*/ 2448145 w 3268239"/>
                <a:gd name="connsiteY1589" fmla="*/ 1476297 h 2970782"/>
                <a:gd name="connsiteX1590" fmla="*/ 2464338 w 3268239"/>
                <a:gd name="connsiteY1590" fmla="*/ 1465517 h 2970782"/>
                <a:gd name="connsiteX1591" fmla="*/ 2472357 w 3268239"/>
                <a:gd name="connsiteY1591" fmla="*/ 1462170 h 2970782"/>
                <a:gd name="connsiteX1592" fmla="*/ 2478811 w 3268239"/>
                <a:gd name="connsiteY1592" fmla="*/ 1446347 h 2970782"/>
                <a:gd name="connsiteX1593" fmla="*/ 2500898 w 3268239"/>
                <a:gd name="connsiteY1593" fmla="*/ 1416909 h 2970782"/>
                <a:gd name="connsiteX1594" fmla="*/ 2502895 w 3268239"/>
                <a:gd name="connsiteY1594" fmla="*/ 1415264 h 2970782"/>
                <a:gd name="connsiteX1595" fmla="*/ 2495901 w 3268239"/>
                <a:gd name="connsiteY1595" fmla="*/ 1416055 h 2970782"/>
                <a:gd name="connsiteX1596" fmla="*/ 2459387 w 3268239"/>
                <a:gd name="connsiteY1596" fmla="*/ 1411450 h 2970782"/>
                <a:gd name="connsiteX1597" fmla="*/ 2052907 w 3268239"/>
                <a:gd name="connsiteY1597" fmla="*/ 1495985 h 2970782"/>
                <a:gd name="connsiteX1598" fmla="*/ 2061726 w 3268239"/>
                <a:gd name="connsiteY1598" fmla="*/ 1513189 h 2970782"/>
                <a:gd name="connsiteX1599" fmla="*/ 2064685 w 3268239"/>
                <a:gd name="connsiteY1599" fmla="*/ 1536140 h 2970782"/>
                <a:gd name="connsiteX1600" fmla="*/ 2073498 w 3268239"/>
                <a:gd name="connsiteY1600" fmla="*/ 1549543 h 2970782"/>
                <a:gd name="connsiteX1601" fmla="*/ 2073343 w 3268239"/>
                <a:gd name="connsiteY1601" fmla="*/ 1551781 h 2970782"/>
                <a:gd name="connsiteX1602" fmla="*/ 2071503 w 3268239"/>
                <a:gd name="connsiteY1602" fmla="*/ 1553065 h 2970782"/>
                <a:gd name="connsiteX1603" fmla="*/ 2066231 w 3268239"/>
                <a:gd name="connsiteY1603" fmla="*/ 1552845 h 2970782"/>
                <a:gd name="connsiteX1604" fmla="*/ 2065193 w 3268239"/>
                <a:gd name="connsiteY1604" fmla="*/ 1569103 h 2970782"/>
                <a:gd name="connsiteX1605" fmla="*/ 2062381 w 3268239"/>
                <a:gd name="connsiteY1605" fmla="*/ 1582964 h 2970782"/>
                <a:gd name="connsiteX1606" fmla="*/ 2073127 w 3268239"/>
                <a:gd name="connsiteY1606" fmla="*/ 1573467 h 2970782"/>
                <a:gd name="connsiteX1607" fmla="*/ 2089320 w 3268239"/>
                <a:gd name="connsiteY1607" fmla="*/ 1562687 h 2970782"/>
                <a:gd name="connsiteX1608" fmla="*/ 2097340 w 3268239"/>
                <a:gd name="connsiteY1608" fmla="*/ 1559340 h 2970782"/>
                <a:gd name="connsiteX1609" fmla="*/ 2103793 w 3268239"/>
                <a:gd name="connsiteY1609" fmla="*/ 1543517 h 2970782"/>
                <a:gd name="connsiteX1610" fmla="*/ 2125880 w 3268239"/>
                <a:gd name="connsiteY1610" fmla="*/ 1514079 h 2970782"/>
                <a:gd name="connsiteX1611" fmla="*/ 2127878 w 3268239"/>
                <a:gd name="connsiteY1611" fmla="*/ 1512434 h 2970782"/>
                <a:gd name="connsiteX1612" fmla="*/ 2120883 w 3268239"/>
                <a:gd name="connsiteY1612" fmla="*/ 1513225 h 2970782"/>
                <a:gd name="connsiteX1613" fmla="*/ 2084370 w 3268239"/>
                <a:gd name="connsiteY1613" fmla="*/ 1508620 h 2970782"/>
                <a:gd name="connsiteX1614" fmla="*/ 2347637 w 3268239"/>
                <a:gd name="connsiteY1614" fmla="*/ 1408032 h 2970782"/>
                <a:gd name="connsiteX1615" fmla="*/ 2346918 w 3268239"/>
                <a:gd name="connsiteY1615" fmla="*/ 1408708 h 2970782"/>
                <a:gd name="connsiteX1616" fmla="*/ 2346505 w 3268239"/>
                <a:gd name="connsiteY1616" fmla="*/ 1408619 h 2970782"/>
                <a:gd name="connsiteX1617" fmla="*/ 2342226 w 3268239"/>
                <a:gd name="connsiteY1617" fmla="*/ 1430208 h 2970782"/>
                <a:gd name="connsiteX1618" fmla="*/ 2333027 w 3268239"/>
                <a:gd name="connsiteY1618" fmla="*/ 1450820 h 2970782"/>
                <a:gd name="connsiteX1619" fmla="*/ 2343479 w 3268239"/>
                <a:gd name="connsiteY1619" fmla="*/ 1451342 h 2970782"/>
                <a:gd name="connsiteX1620" fmla="*/ 2377443 w 3268239"/>
                <a:gd name="connsiteY1620" fmla="*/ 1465517 h 2970782"/>
                <a:gd name="connsiteX1621" fmla="*/ 2406700 w 3268239"/>
                <a:gd name="connsiteY1621" fmla="*/ 1487843 h 2970782"/>
                <a:gd name="connsiteX1622" fmla="*/ 2409162 w 3268239"/>
                <a:gd name="connsiteY1622" fmla="*/ 1490881 h 2970782"/>
                <a:gd name="connsiteX1623" fmla="*/ 2408448 w 3268239"/>
                <a:gd name="connsiteY1623" fmla="*/ 1489020 h 2970782"/>
                <a:gd name="connsiteX1624" fmla="*/ 2403742 w 3268239"/>
                <a:gd name="connsiteY1624" fmla="*/ 1452520 h 2970782"/>
                <a:gd name="connsiteX1625" fmla="*/ 2404275 w 3268239"/>
                <a:gd name="connsiteY1625" fmla="*/ 1448385 h 2970782"/>
                <a:gd name="connsiteX1626" fmla="*/ 2385888 w 3268239"/>
                <a:gd name="connsiteY1626" fmla="*/ 1440886 h 2970782"/>
                <a:gd name="connsiteX1627" fmla="*/ 2362602 w 3268239"/>
                <a:gd name="connsiteY1627" fmla="*/ 1424570 h 2970782"/>
                <a:gd name="connsiteX1628" fmla="*/ 1972620 w 3268239"/>
                <a:gd name="connsiteY1628" fmla="*/ 1505203 h 2970782"/>
                <a:gd name="connsiteX1629" fmla="*/ 1971900 w 3268239"/>
                <a:gd name="connsiteY1629" fmla="*/ 1505878 h 2970782"/>
                <a:gd name="connsiteX1630" fmla="*/ 1971487 w 3268239"/>
                <a:gd name="connsiteY1630" fmla="*/ 1505789 h 2970782"/>
                <a:gd name="connsiteX1631" fmla="*/ 1967208 w 3268239"/>
                <a:gd name="connsiteY1631" fmla="*/ 1527378 h 2970782"/>
                <a:gd name="connsiteX1632" fmla="*/ 1958010 w 3268239"/>
                <a:gd name="connsiteY1632" fmla="*/ 1547990 h 2970782"/>
                <a:gd name="connsiteX1633" fmla="*/ 1968461 w 3268239"/>
                <a:gd name="connsiteY1633" fmla="*/ 1548512 h 2970782"/>
                <a:gd name="connsiteX1634" fmla="*/ 2002425 w 3268239"/>
                <a:gd name="connsiteY1634" fmla="*/ 1562687 h 2970782"/>
                <a:gd name="connsiteX1635" fmla="*/ 2031682 w 3268239"/>
                <a:gd name="connsiteY1635" fmla="*/ 1585013 h 2970782"/>
                <a:gd name="connsiteX1636" fmla="*/ 2034144 w 3268239"/>
                <a:gd name="connsiteY1636" fmla="*/ 1588051 h 2970782"/>
                <a:gd name="connsiteX1637" fmla="*/ 2033430 w 3268239"/>
                <a:gd name="connsiteY1637" fmla="*/ 1586190 h 2970782"/>
                <a:gd name="connsiteX1638" fmla="*/ 2028724 w 3268239"/>
                <a:gd name="connsiteY1638" fmla="*/ 1549690 h 2970782"/>
                <a:gd name="connsiteX1639" fmla="*/ 2029258 w 3268239"/>
                <a:gd name="connsiteY1639" fmla="*/ 1545555 h 2970782"/>
                <a:gd name="connsiteX1640" fmla="*/ 2010871 w 3268239"/>
                <a:gd name="connsiteY1640" fmla="*/ 1538056 h 2970782"/>
                <a:gd name="connsiteX1641" fmla="*/ 1987585 w 3268239"/>
                <a:gd name="connsiteY1641" fmla="*/ 1521740 h 2970782"/>
                <a:gd name="connsiteX1642" fmla="*/ 2143212 w 3268239"/>
                <a:gd name="connsiteY1642" fmla="*/ 1391128 h 2970782"/>
                <a:gd name="connsiteX1643" fmla="*/ 2137762 w 3268239"/>
                <a:gd name="connsiteY1643" fmla="*/ 1401595 h 2970782"/>
                <a:gd name="connsiteX1644" fmla="*/ 2148138 w 3268239"/>
                <a:gd name="connsiteY1644" fmla="*/ 1422122 h 2970782"/>
                <a:gd name="connsiteX1645" fmla="*/ 2150069 w 3268239"/>
                <a:gd name="connsiteY1645" fmla="*/ 1437799 h 2970782"/>
                <a:gd name="connsiteX1646" fmla="*/ 2152057 w 3268239"/>
                <a:gd name="connsiteY1646" fmla="*/ 1442524 h 2970782"/>
                <a:gd name="connsiteX1647" fmla="*/ 2156039 w 3268239"/>
                <a:gd name="connsiteY1647" fmla="*/ 1461565 h 2970782"/>
                <a:gd name="connsiteX1648" fmla="*/ 2157025 w 3268239"/>
                <a:gd name="connsiteY1648" fmla="*/ 1475674 h 2970782"/>
                <a:gd name="connsiteX1649" fmla="*/ 2164849 w 3268239"/>
                <a:gd name="connsiteY1649" fmla="*/ 1463655 h 2970782"/>
                <a:gd name="connsiteX1650" fmla="*/ 2177581 w 3268239"/>
                <a:gd name="connsiteY1650" fmla="*/ 1448948 h 2970782"/>
                <a:gd name="connsiteX1651" fmla="*/ 2178995 w 3268239"/>
                <a:gd name="connsiteY1651" fmla="*/ 1447839 h 2970782"/>
                <a:gd name="connsiteX1652" fmla="*/ 2178757 w 3268239"/>
                <a:gd name="connsiteY1652" fmla="*/ 1438552 h 2970782"/>
                <a:gd name="connsiteX1653" fmla="*/ 2171960 w 3268239"/>
                <a:gd name="connsiteY1653" fmla="*/ 1433149 h 2970782"/>
                <a:gd name="connsiteX1654" fmla="*/ 2144568 w 3268239"/>
                <a:gd name="connsiteY1654" fmla="*/ 1390830 h 2970782"/>
                <a:gd name="connsiteX1655" fmla="*/ 2143582 w 3268239"/>
                <a:gd name="connsiteY1655" fmla="*/ 1391330 h 2970782"/>
                <a:gd name="connsiteX1656" fmla="*/ 1077323 w 3268239"/>
                <a:gd name="connsiteY1656" fmla="*/ 1669927 h 2970782"/>
                <a:gd name="connsiteX1657" fmla="*/ 1062657 w 3268239"/>
                <a:gd name="connsiteY1657" fmla="*/ 1685355 h 2970782"/>
                <a:gd name="connsiteX1658" fmla="*/ 1029767 w 3268239"/>
                <a:gd name="connsiteY1658" fmla="*/ 1701868 h 2970782"/>
                <a:gd name="connsiteX1659" fmla="*/ 979386 w 3268239"/>
                <a:gd name="connsiteY1659" fmla="*/ 1708997 h 2970782"/>
                <a:gd name="connsiteX1660" fmla="*/ 979894 w 3268239"/>
                <a:gd name="connsiteY1660" fmla="*/ 1710034 h 2970782"/>
                <a:gd name="connsiteX1661" fmla="*/ 979554 w 3268239"/>
                <a:gd name="connsiteY1661" fmla="*/ 1710286 h 2970782"/>
                <a:gd name="connsiteX1662" fmla="*/ 992994 w 3268239"/>
                <a:gd name="connsiteY1662" fmla="*/ 1727716 h 2970782"/>
                <a:gd name="connsiteX1663" fmla="*/ 1004918 w 3268239"/>
                <a:gd name="connsiteY1663" fmla="*/ 1753528 h 2970782"/>
                <a:gd name="connsiteX1664" fmla="*/ 1012549 w 3268239"/>
                <a:gd name="connsiteY1664" fmla="*/ 1789531 h 2970782"/>
                <a:gd name="connsiteX1665" fmla="*/ 1011908 w 3268239"/>
                <a:gd name="connsiteY1665" fmla="*/ 1794194 h 2970782"/>
                <a:gd name="connsiteX1666" fmla="*/ 1038183 w 3268239"/>
                <a:gd name="connsiteY1666" fmla="*/ 1770544 h 2970782"/>
                <a:gd name="connsiteX1667" fmla="*/ 1097238 w 3268239"/>
                <a:gd name="connsiteY1667" fmla="*/ 1750196 h 2970782"/>
                <a:gd name="connsiteX1668" fmla="*/ 1099186 w 3268239"/>
                <a:gd name="connsiteY1668" fmla="*/ 1751311 h 2970782"/>
                <a:gd name="connsiteX1669" fmla="*/ 1099540 w 3268239"/>
                <a:gd name="connsiteY1669" fmla="*/ 1753527 h 2970782"/>
                <a:gd name="connsiteX1670" fmla="*/ 1059618 w 3268239"/>
                <a:gd name="connsiteY1670" fmla="*/ 1801567 h 2970782"/>
                <a:gd name="connsiteX1671" fmla="*/ 1012914 w 3268239"/>
                <a:gd name="connsiteY1671" fmla="*/ 1821763 h 2970782"/>
                <a:gd name="connsiteX1672" fmla="*/ 1013678 w 3268239"/>
                <a:gd name="connsiteY1672" fmla="*/ 1822628 h 2970782"/>
                <a:gd name="connsiteX1673" fmla="*/ 1013417 w 3268239"/>
                <a:gd name="connsiteY1673" fmla="*/ 1822961 h 2970782"/>
                <a:gd name="connsiteX1674" fmla="*/ 1030987 w 3268239"/>
                <a:gd name="connsiteY1674" fmla="*/ 1836217 h 2970782"/>
                <a:gd name="connsiteX1675" fmla="*/ 1049311 w 3268239"/>
                <a:gd name="connsiteY1675" fmla="*/ 1857958 h 2970782"/>
                <a:gd name="connsiteX1676" fmla="*/ 1066188 w 3268239"/>
                <a:gd name="connsiteY1676" fmla="*/ 1890663 h 2970782"/>
                <a:gd name="connsiteX1677" fmla="*/ 1068272 w 3268239"/>
                <a:gd name="connsiteY1677" fmla="*/ 1906483 h 2970782"/>
                <a:gd name="connsiteX1678" fmla="*/ 1103330 w 3268239"/>
                <a:gd name="connsiteY1678" fmla="*/ 1897853 h 2970782"/>
                <a:gd name="connsiteX1679" fmla="*/ 1107241 w 3268239"/>
                <a:gd name="connsiteY1679" fmla="*/ 1897840 h 2970782"/>
                <a:gd name="connsiteX1680" fmla="*/ 1105343 w 3268239"/>
                <a:gd name="connsiteY1680" fmla="*/ 1897230 h 2970782"/>
                <a:gd name="connsiteX1681" fmla="*/ 1073957 w 3268239"/>
                <a:gd name="connsiteY1681" fmla="*/ 1878012 h 2970782"/>
                <a:gd name="connsiteX1682" fmla="*/ 1037646 w 3268239"/>
                <a:gd name="connsiteY1682" fmla="*/ 1827188 h 2970782"/>
                <a:gd name="connsiteX1683" fmla="*/ 1038161 w 3268239"/>
                <a:gd name="connsiteY1683" fmla="*/ 1825004 h 2970782"/>
                <a:gd name="connsiteX1684" fmla="*/ 1040184 w 3268239"/>
                <a:gd name="connsiteY1684" fmla="*/ 1824034 h 2970782"/>
                <a:gd name="connsiteX1685" fmla="*/ 1097598 w 3268239"/>
                <a:gd name="connsiteY1685" fmla="*/ 1848635 h 2970782"/>
                <a:gd name="connsiteX1686" fmla="*/ 1111945 w 3268239"/>
                <a:gd name="connsiteY1686" fmla="*/ 1861772 h 2970782"/>
                <a:gd name="connsiteX1687" fmla="*/ 1120980 w 3268239"/>
                <a:gd name="connsiteY1687" fmla="*/ 1872653 h 2970782"/>
                <a:gd name="connsiteX1688" fmla="*/ 1120318 w 3268239"/>
                <a:gd name="connsiteY1688" fmla="*/ 1858327 h 2970782"/>
                <a:gd name="connsiteX1689" fmla="*/ 1122073 w 3268239"/>
                <a:gd name="connsiteY1689" fmla="*/ 1838953 h 2970782"/>
                <a:gd name="connsiteX1690" fmla="*/ 1147932 w 3268239"/>
                <a:gd name="connsiteY1690" fmla="*/ 1782094 h 2970782"/>
                <a:gd name="connsiteX1691" fmla="*/ 1150081 w 3268239"/>
                <a:gd name="connsiteY1691" fmla="*/ 1781448 h 2970782"/>
                <a:gd name="connsiteX1692" fmla="*/ 1151933 w 3268239"/>
                <a:gd name="connsiteY1692" fmla="*/ 1782716 h 2970782"/>
                <a:gd name="connsiteX1693" fmla="*/ 1159334 w 3268239"/>
                <a:gd name="connsiteY1693" fmla="*/ 1844738 h 2970782"/>
                <a:gd name="connsiteX1694" fmla="*/ 1149083 w 3268239"/>
                <a:gd name="connsiteY1694" fmla="*/ 1880085 h 2970782"/>
                <a:gd name="connsiteX1695" fmla="*/ 1147395 w 3268239"/>
                <a:gd name="connsiteY1695" fmla="*/ 1883032 h 2970782"/>
                <a:gd name="connsiteX1696" fmla="*/ 1150945 w 3268239"/>
                <a:gd name="connsiteY1696" fmla="*/ 1881210 h 2970782"/>
                <a:gd name="connsiteX1697" fmla="*/ 1186727 w 3268239"/>
                <a:gd name="connsiteY1697" fmla="*/ 1872606 h 2970782"/>
                <a:gd name="connsiteX1698" fmla="*/ 1193996 w 3268239"/>
                <a:gd name="connsiteY1698" fmla="*/ 1872754 h 2970782"/>
                <a:gd name="connsiteX1699" fmla="*/ 1190776 w 3268239"/>
                <a:gd name="connsiteY1699" fmla="*/ 1851387 h 2970782"/>
                <a:gd name="connsiteX1700" fmla="*/ 1171122 w 3268239"/>
                <a:gd name="connsiteY1700" fmla="*/ 1849334 h 2970782"/>
                <a:gd name="connsiteX1701" fmla="*/ 1169488 w 3268239"/>
                <a:gd name="connsiteY1701" fmla="*/ 1847796 h 2970782"/>
                <a:gd name="connsiteX1702" fmla="*/ 1169660 w 3268239"/>
                <a:gd name="connsiteY1702" fmla="*/ 1845558 h 2970782"/>
                <a:gd name="connsiteX1703" fmla="*/ 1219673 w 3268239"/>
                <a:gd name="connsiteY1703" fmla="*/ 1808138 h 2970782"/>
                <a:gd name="connsiteX1704" fmla="*/ 1255409 w 3268239"/>
                <a:gd name="connsiteY1704" fmla="*/ 1799341 h 2970782"/>
                <a:gd name="connsiteX1705" fmla="*/ 1259319 w 3268239"/>
                <a:gd name="connsiteY1705" fmla="*/ 1799328 h 2970782"/>
                <a:gd name="connsiteX1706" fmla="*/ 1257422 w 3268239"/>
                <a:gd name="connsiteY1706" fmla="*/ 1798718 h 2970782"/>
                <a:gd name="connsiteX1707" fmla="*/ 1226035 w 3268239"/>
                <a:gd name="connsiteY1707" fmla="*/ 1779500 h 2970782"/>
                <a:gd name="connsiteX1708" fmla="*/ 1205391 w 3268239"/>
                <a:gd name="connsiteY1708" fmla="*/ 1757992 h 2970782"/>
                <a:gd name="connsiteX1709" fmla="*/ 1188947 w 3268239"/>
                <a:gd name="connsiteY1709" fmla="*/ 1754262 h 2970782"/>
                <a:gd name="connsiteX1710" fmla="*/ 1163308 w 3268239"/>
                <a:gd name="connsiteY1710" fmla="*/ 1741971 h 2970782"/>
                <a:gd name="connsiteX1711" fmla="*/ 1145841 w 3268239"/>
                <a:gd name="connsiteY1711" fmla="*/ 1728101 h 2970782"/>
                <a:gd name="connsiteX1712" fmla="*/ 1145242 w 3268239"/>
                <a:gd name="connsiteY1712" fmla="*/ 1728885 h 2970782"/>
                <a:gd name="connsiteX1713" fmla="*/ 1144667 w 3268239"/>
                <a:gd name="connsiteY1713" fmla="*/ 1728856 h 2970782"/>
                <a:gd name="connsiteX1714" fmla="*/ 1136938 w 3268239"/>
                <a:gd name="connsiteY1714" fmla="*/ 1778371 h 2970782"/>
                <a:gd name="connsiteX1715" fmla="*/ 1100435 w 3268239"/>
                <a:gd name="connsiteY1715" fmla="*/ 1829058 h 2970782"/>
                <a:gd name="connsiteX1716" fmla="*/ 1098202 w 3268239"/>
                <a:gd name="connsiteY1716" fmla="*/ 1829271 h 2970782"/>
                <a:gd name="connsiteX1717" fmla="*/ 1096634 w 3268239"/>
                <a:gd name="connsiteY1717" fmla="*/ 1827666 h 2970782"/>
                <a:gd name="connsiteX1718" fmla="*/ 1101534 w 3268239"/>
                <a:gd name="connsiteY1718" fmla="*/ 1765395 h 2970782"/>
                <a:gd name="connsiteX1719" fmla="*/ 1118514 w 3268239"/>
                <a:gd name="connsiteY1719" fmla="*/ 1732744 h 2970782"/>
                <a:gd name="connsiteX1720" fmla="*/ 1120215 w 3268239"/>
                <a:gd name="connsiteY1720" fmla="*/ 1730794 h 2970782"/>
                <a:gd name="connsiteX1721" fmla="*/ 1113444 w 3268239"/>
                <a:gd name="connsiteY1721" fmla="*/ 1732717 h 2970782"/>
                <a:gd name="connsiteX1722" fmla="*/ 1076669 w 3268239"/>
                <a:gd name="connsiteY1722" fmla="*/ 1734141 h 2970782"/>
                <a:gd name="connsiteX1723" fmla="*/ 1018261 w 3268239"/>
                <a:gd name="connsiteY1723" fmla="*/ 1712001 h 2970782"/>
                <a:gd name="connsiteX1724" fmla="*/ 1017478 w 3268239"/>
                <a:gd name="connsiteY1724" fmla="*/ 1709899 h 2970782"/>
                <a:gd name="connsiteX1725" fmla="*/ 1018623 w 3268239"/>
                <a:gd name="connsiteY1725" fmla="*/ 1707969 h 2970782"/>
                <a:gd name="connsiteX1726" fmla="*/ 1080040 w 3268239"/>
                <a:gd name="connsiteY1726" fmla="*/ 1696585 h 2970782"/>
                <a:gd name="connsiteX1727" fmla="*/ 1115974 w 3268239"/>
                <a:gd name="connsiteY1727" fmla="*/ 1704535 h 2970782"/>
                <a:gd name="connsiteX1728" fmla="*/ 1119485 w 3268239"/>
                <a:gd name="connsiteY1728" fmla="*/ 1706256 h 2970782"/>
                <a:gd name="connsiteX1729" fmla="*/ 1118054 w 3268239"/>
                <a:gd name="connsiteY1729" fmla="*/ 1704868 h 2970782"/>
                <a:gd name="connsiteX1730" fmla="*/ 1101599 w 3268239"/>
                <a:gd name="connsiteY1730" fmla="*/ 1678755 h 2970782"/>
                <a:gd name="connsiteX1731" fmla="*/ 1089311 w 3268239"/>
                <a:gd name="connsiteY1731" fmla="*/ 1695404 h 2970782"/>
                <a:gd name="connsiteX1732" fmla="*/ 1087157 w 3268239"/>
                <a:gd name="connsiteY1732" fmla="*/ 1696033 h 2970782"/>
                <a:gd name="connsiteX1733" fmla="*/ 1085316 w 3268239"/>
                <a:gd name="connsiteY1733" fmla="*/ 1694750 h 2970782"/>
                <a:gd name="connsiteX1734" fmla="*/ 2126322 w 3268239"/>
                <a:gd name="connsiteY1734" fmla="*/ 1355559 h 2970782"/>
                <a:gd name="connsiteX1735" fmla="*/ 2127768 w 3268239"/>
                <a:gd name="connsiteY1735" fmla="*/ 1356696 h 2970782"/>
                <a:gd name="connsiteX1736" fmla="*/ 2130186 w 3268239"/>
                <a:gd name="connsiteY1736" fmla="*/ 1359770 h 2970782"/>
                <a:gd name="connsiteX1737" fmla="*/ 2129499 w 3268239"/>
                <a:gd name="connsiteY1737" fmla="*/ 1357898 h 2970782"/>
                <a:gd name="connsiteX1738" fmla="*/ 2129165 w 3268239"/>
                <a:gd name="connsiteY1738" fmla="*/ 1354964 h 2970782"/>
                <a:gd name="connsiteX1739" fmla="*/ 472315 w 3268239"/>
                <a:gd name="connsiteY1739" fmla="*/ 1761577 h 2970782"/>
                <a:gd name="connsiteX1740" fmla="*/ 474297 w 3268239"/>
                <a:gd name="connsiteY1740" fmla="*/ 1761601 h 2970782"/>
                <a:gd name="connsiteX1741" fmla="*/ 510125 w 3268239"/>
                <a:gd name="connsiteY1741" fmla="*/ 1803549 h 2970782"/>
                <a:gd name="connsiteX1742" fmla="*/ 516343 w 3268239"/>
                <a:gd name="connsiteY1742" fmla="*/ 1819564 h 2970782"/>
                <a:gd name="connsiteX1743" fmla="*/ 519238 w 3268239"/>
                <a:gd name="connsiteY1743" fmla="*/ 1831715 h 2970782"/>
                <a:gd name="connsiteX1744" fmla="*/ 524321 w 3268239"/>
                <a:gd name="connsiteY1744" fmla="*/ 1820114 h 2970782"/>
                <a:gd name="connsiteX1745" fmla="*/ 533292 w 3268239"/>
                <a:gd name="connsiteY1745" fmla="*/ 1805462 h 2970782"/>
                <a:gd name="connsiteX1746" fmla="*/ 576018 w 3268239"/>
                <a:gd name="connsiteY1746" fmla="*/ 1770565 h 2970782"/>
                <a:gd name="connsiteX1747" fmla="*/ 577973 w 3268239"/>
                <a:gd name="connsiteY1747" fmla="*/ 1770894 h 2970782"/>
                <a:gd name="connsiteX1748" fmla="*/ 578943 w 3268239"/>
                <a:gd name="connsiteY1748" fmla="*/ 1772623 h 2970782"/>
                <a:gd name="connsiteX1749" fmla="*/ 560529 w 3268239"/>
                <a:gd name="connsiteY1749" fmla="*/ 1824624 h 2970782"/>
                <a:gd name="connsiteX1750" fmla="*/ 538580 w 3268239"/>
                <a:gd name="connsiteY1750" fmla="*/ 1848598 h 2970782"/>
                <a:gd name="connsiteX1751" fmla="*/ 536090 w 3268239"/>
                <a:gd name="connsiteY1751" fmla="*/ 1850270 h 2970782"/>
                <a:gd name="connsiteX1752" fmla="*/ 539613 w 3268239"/>
                <a:gd name="connsiteY1752" fmla="*/ 1850218 h 2970782"/>
                <a:gd name="connsiteX1753" fmla="*/ 571311 w 3268239"/>
                <a:gd name="connsiteY1753" fmla="*/ 1857409 h 2970782"/>
                <a:gd name="connsiteX1754" fmla="*/ 600148 w 3268239"/>
                <a:gd name="connsiteY1754" fmla="*/ 1872405 h 2970782"/>
                <a:gd name="connsiteX1755" fmla="*/ 609600 w 3268239"/>
                <a:gd name="connsiteY1755" fmla="*/ 1882637 h 2970782"/>
                <a:gd name="connsiteX1756" fmla="*/ 613481 w 3268239"/>
                <a:gd name="connsiteY1756" fmla="*/ 1885013 h 2970782"/>
                <a:gd name="connsiteX1757" fmla="*/ 626153 w 3268239"/>
                <a:gd name="connsiteY1757" fmla="*/ 1896615 h 2970782"/>
                <a:gd name="connsiteX1758" fmla="*/ 634132 w 3268239"/>
                <a:gd name="connsiteY1758" fmla="*/ 1906225 h 2970782"/>
                <a:gd name="connsiteX1759" fmla="*/ 633548 w 3268239"/>
                <a:gd name="connsiteY1759" fmla="*/ 1893572 h 2970782"/>
                <a:gd name="connsiteX1760" fmla="*/ 635098 w 3268239"/>
                <a:gd name="connsiteY1760" fmla="*/ 1876462 h 2970782"/>
                <a:gd name="connsiteX1761" fmla="*/ 657935 w 3268239"/>
                <a:gd name="connsiteY1761" fmla="*/ 1826245 h 2970782"/>
                <a:gd name="connsiteX1762" fmla="*/ 659834 w 3268239"/>
                <a:gd name="connsiteY1762" fmla="*/ 1825675 h 2970782"/>
                <a:gd name="connsiteX1763" fmla="*/ 661469 w 3268239"/>
                <a:gd name="connsiteY1763" fmla="*/ 1826794 h 2970782"/>
                <a:gd name="connsiteX1764" fmla="*/ 668005 w 3268239"/>
                <a:gd name="connsiteY1764" fmla="*/ 1881571 h 2970782"/>
                <a:gd name="connsiteX1765" fmla="*/ 658953 w 3268239"/>
                <a:gd name="connsiteY1765" fmla="*/ 1912789 h 2970782"/>
                <a:gd name="connsiteX1766" fmla="*/ 657461 w 3268239"/>
                <a:gd name="connsiteY1766" fmla="*/ 1915392 h 2970782"/>
                <a:gd name="connsiteX1767" fmla="*/ 660597 w 3268239"/>
                <a:gd name="connsiteY1767" fmla="*/ 1913783 h 2970782"/>
                <a:gd name="connsiteX1768" fmla="*/ 692199 w 3268239"/>
                <a:gd name="connsiteY1768" fmla="*/ 1906184 h 2970782"/>
                <a:gd name="connsiteX1769" fmla="*/ 746615 w 3268239"/>
                <a:gd name="connsiteY1769" fmla="*/ 1915246 h 2970782"/>
                <a:gd name="connsiteX1770" fmla="*/ 747658 w 3268239"/>
                <a:gd name="connsiteY1770" fmla="*/ 1916932 h 2970782"/>
                <a:gd name="connsiteX1771" fmla="*/ 747000 w 3268239"/>
                <a:gd name="connsiteY1771" fmla="*/ 1918801 h 2970782"/>
                <a:gd name="connsiteX1772" fmla="*/ 695781 w 3268239"/>
                <a:gd name="connsiteY1772" fmla="*/ 1939293 h 2970782"/>
                <a:gd name="connsiteX1773" fmla="*/ 651020 w 3268239"/>
                <a:gd name="connsiteY1773" fmla="*/ 1935312 h 2970782"/>
                <a:gd name="connsiteX1774" fmla="*/ 651248 w 3268239"/>
                <a:gd name="connsiteY1774" fmla="*/ 1936305 h 2970782"/>
                <a:gd name="connsiteX1775" fmla="*/ 650905 w 3268239"/>
                <a:gd name="connsiteY1775" fmla="*/ 1936454 h 2970782"/>
                <a:gd name="connsiteX1776" fmla="*/ 658965 w 3268239"/>
                <a:gd name="connsiteY1776" fmla="*/ 1954142 h 2970782"/>
                <a:gd name="connsiteX1777" fmla="*/ 661187 w 3268239"/>
                <a:gd name="connsiteY1777" fmla="*/ 1964911 h 2970782"/>
                <a:gd name="connsiteX1778" fmla="*/ 665837 w 3268239"/>
                <a:gd name="connsiteY1778" fmla="*/ 1961202 h 2970782"/>
                <a:gd name="connsiteX1779" fmla="*/ 667819 w 3268239"/>
                <a:gd name="connsiteY1779" fmla="*/ 1961158 h 2970782"/>
                <a:gd name="connsiteX1780" fmla="*/ 669096 w 3268239"/>
                <a:gd name="connsiteY1780" fmla="*/ 1962673 h 2970782"/>
                <a:gd name="connsiteX1781" fmla="*/ 670262 w 3268239"/>
                <a:gd name="connsiteY1781" fmla="*/ 1986118 h 2970782"/>
                <a:gd name="connsiteX1782" fmla="*/ 663430 w 3268239"/>
                <a:gd name="connsiteY1782" fmla="*/ 2008544 h 2970782"/>
                <a:gd name="connsiteX1783" fmla="*/ 663374 w 3268239"/>
                <a:gd name="connsiteY1783" fmla="*/ 2011232 h 2970782"/>
                <a:gd name="connsiteX1784" fmla="*/ 654976 w 3268239"/>
                <a:gd name="connsiteY1784" fmla="*/ 2033152 h 2970782"/>
                <a:gd name="connsiteX1785" fmla="*/ 653291 w 3268239"/>
                <a:gd name="connsiteY1785" fmla="*/ 2034194 h 2970782"/>
                <a:gd name="connsiteX1786" fmla="*/ 651421 w 3268239"/>
                <a:gd name="connsiteY1786" fmla="*/ 2033537 h 2970782"/>
                <a:gd name="connsiteX1787" fmla="*/ 651065 w 3268239"/>
                <a:gd name="connsiteY1787" fmla="*/ 2032994 h 2970782"/>
                <a:gd name="connsiteX1788" fmla="*/ 643740 w 3268239"/>
                <a:gd name="connsiteY1788" fmla="*/ 2044883 h 2970782"/>
                <a:gd name="connsiteX1789" fmla="*/ 641609 w 3268239"/>
                <a:gd name="connsiteY1789" fmla="*/ 2046994 h 2970782"/>
                <a:gd name="connsiteX1790" fmla="*/ 645059 w 3268239"/>
                <a:gd name="connsiteY1790" fmla="*/ 2046280 h 2970782"/>
                <a:gd name="connsiteX1791" fmla="*/ 677544 w 3268239"/>
                <a:gd name="connsiteY1791" fmla="*/ 2047383 h 2970782"/>
                <a:gd name="connsiteX1792" fmla="*/ 727573 w 3268239"/>
                <a:gd name="connsiteY1792" fmla="*/ 2070628 h 2970782"/>
                <a:gd name="connsiteX1793" fmla="*/ 728128 w 3268239"/>
                <a:gd name="connsiteY1793" fmla="*/ 2072530 h 2970782"/>
                <a:gd name="connsiteX1794" fmla="*/ 726995 w 3268239"/>
                <a:gd name="connsiteY1794" fmla="*/ 2074156 h 2970782"/>
                <a:gd name="connsiteX1795" fmla="*/ 710549 w 3268239"/>
                <a:gd name="connsiteY1795" fmla="*/ 2079452 h 2970782"/>
                <a:gd name="connsiteX1796" fmla="*/ 709304 w 3268239"/>
                <a:gd name="connsiteY1796" fmla="*/ 2088325 h 2970782"/>
                <a:gd name="connsiteX1797" fmla="*/ 694153 w 3268239"/>
                <a:gd name="connsiteY1797" fmla="*/ 2117081 h 2970782"/>
                <a:gd name="connsiteX1798" fmla="*/ 672204 w 3268239"/>
                <a:gd name="connsiteY1798" fmla="*/ 2141054 h 2970782"/>
                <a:gd name="connsiteX1799" fmla="*/ 669714 w 3268239"/>
                <a:gd name="connsiteY1799" fmla="*/ 2142727 h 2970782"/>
                <a:gd name="connsiteX1800" fmla="*/ 673238 w 3268239"/>
                <a:gd name="connsiteY1800" fmla="*/ 2142674 h 2970782"/>
                <a:gd name="connsiteX1801" fmla="*/ 704935 w 3268239"/>
                <a:gd name="connsiteY1801" fmla="*/ 2149866 h 2970782"/>
                <a:gd name="connsiteX1802" fmla="*/ 733772 w 3268239"/>
                <a:gd name="connsiteY1802" fmla="*/ 2164862 h 2970782"/>
                <a:gd name="connsiteX1803" fmla="*/ 743225 w 3268239"/>
                <a:gd name="connsiteY1803" fmla="*/ 2175094 h 2970782"/>
                <a:gd name="connsiteX1804" fmla="*/ 747106 w 3268239"/>
                <a:gd name="connsiteY1804" fmla="*/ 2177470 h 2970782"/>
                <a:gd name="connsiteX1805" fmla="*/ 759777 w 3268239"/>
                <a:gd name="connsiteY1805" fmla="*/ 2189071 h 2970782"/>
                <a:gd name="connsiteX1806" fmla="*/ 767757 w 3268239"/>
                <a:gd name="connsiteY1806" fmla="*/ 2198682 h 2970782"/>
                <a:gd name="connsiteX1807" fmla="*/ 767172 w 3268239"/>
                <a:gd name="connsiteY1807" fmla="*/ 2186029 h 2970782"/>
                <a:gd name="connsiteX1808" fmla="*/ 768722 w 3268239"/>
                <a:gd name="connsiteY1808" fmla="*/ 2168918 h 2970782"/>
                <a:gd name="connsiteX1809" fmla="*/ 791560 w 3268239"/>
                <a:gd name="connsiteY1809" fmla="*/ 2118702 h 2970782"/>
                <a:gd name="connsiteX1810" fmla="*/ 793458 w 3268239"/>
                <a:gd name="connsiteY1810" fmla="*/ 2118131 h 2970782"/>
                <a:gd name="connsiteX1811" fmla="*/ 795093 w 3268239"/>
                <a:gd name="connsiteY1811" fmla="*/ 2119250 h 2970782"/>
                <a:gd name="connsiteX1812" fmla="*/ 801630 w 3268239"/>
                <a:gd name="connsiteY1812" fmla="*/ 2174028 h 2970782"/>
                <a:gd name="connsiteX1813" fmla="*/ 792577 w 3268239"/>
                <a:gd name="connsiteY1813" fmla="*/ 2205245 h 2970782"/>
                <a:gd name="connsiteX1814" fmla="*/ 791086 w 3268239"/>
                <a:gd name="connsiteY1814" fmla="*/ 2207848 h 2970782"/>
                <a:gd name="connsiteX1815" fmla="*/ 794221 w 3268239"/>
                <a:gd name="connsiteY1815" fmla="*/ 2206240 h 2970782"/>
                <a:gd name="connsiteX1816" fmla="*/ 825823 w 3268239"/>
                <a:gd name="connsiteY1816" fmla="*/ 2198640 h 2970782"/>
                <a:gd name="connsiteX1817" fmla="*/ 880239 w 3268239"/>
                <a:gd name="connsiteY1817" fmla="*/ 2207703 h 2970782"/>
                <a:gd name="connsiteX1818" fmla="*/ 881282 w 3268239"/>
                <a:gd name="connsiteY1818" fmla="*/ 2209388 h 2970782"/>
                <a:gd name="connsiteX1819" fmla="*/ 880624 w 3268239"/>
                <a:gd name="connsiteY1819" fmla="*/ 2211258 h 2970782"/>
                <a:gd name="connsiteX1820" fmla="*/ 829405 w 3268239"/>
                <a:gd name="connsiteY1820" fmla="*/ 2231749 h 2970782"/>
                <a:gd name="connsiteX1821" fmla="*/ 784644 w 3268239"/>
                <a:gd name="connsiteY1821" fmla="*/ 2227768 h 2970782"/>
                <a:gd name="connsiteX1822" fmla="*/ 784873 w 3268239"/>
                <a:gd name="connsiteY1822" fmla="*/ 2228762 h 2970782"/>
                <a:gd name="connsiteX1823" fmla="*/ 784529 w 3268239"/>
                <a:gd name="connsiteY1823" fmla="*/ 2228911 h 2970782"/>
                <a:gd name="connsiteX1824" fmla="*/ 792589 w 3268239"/>
                <a:gd name="connsiteY1824" fmla="*/ 2246599 h 2970782"/>
                <a:gd name="connsiteX1825" fmla="*/ 794811 w 3268239"/>
                <a:gd name="connsiteY1825" fmla="*/ 2257367 h 2970782"/>
                <a:gd name="connsiteX1826" fmla="*/ 799462 w 3268239"/>
                <a:gd name="connsiteY1826" fmla="*/ 2253659 h 2970782"/>
                <a:gd name="connsiteX1827" fmla="*/ 801443 w 3268239"/>
                <a:gd name="connsiteY1827" fmla="*/ 2253615 h 2970782"/>
                <a:gd name="connsiteX1828" fmla="*/ 802721 w 3268239"/>
                <a:gd name="connsiteY1828" fmla="*/ 2255129 h 2970782"/>
                <a:gd name="connsiteX1829" fmla="*/ 803887 w 3268239"/>
                <a:gd name="connsiteY1829" fmla="*/ 2278574 h 2970782"/>
                <a:gd name="connsiteX1830" fmla="*/ 797054 w 3268239"/>
                <a:gd name="connsiteY1830" fmla="*/ 2301000 h 2970782"/>
                <a:gd name="connsiteX1831" fmla="*/ 796999 w 3268239"/>
                <a:gd name="connsiteY1831" fmla="*/ 2303689 h 2970782"/>
                <a:gd name="connsiteX1832" fmla="*/ 788601 w 3268239"/>
                <a:gd name="connsiteY1832" fmla="*/ 2325608 h 2970782"/>
                <a:gd name="connsiteX1833" fmla="*/ 786915 w 3268239"/>
                <a:gd name="connsiteY1833" fmla="*/ 2326651 h 2970782"/>
                <a:gd name="connsiteX1834" fmla="*/ 785046 w 3268239"/>
                <a:gd name="connsiteY1834" fmla="*/ 2325993 h 2970782"/>
                <a:gd name="connsiteX1835" fmla="*/ 784689 w 3268239"/>
                <a:gd name="connsiteY1835" fmla="*/ 2325450 h 2970782"/>
                <a:gd name="connsiteX1836" fmla="*/ 777364 w 3268239"/>
                <a:gd name="connsiteY1836" fmla="*/ 2337339 h 2970782"/>
                <a:gd name="connsiteX1837" fmla="*/ 775233 w 3268239"/>
                <a:gd name="connsiteY1837" fmla="*/ 2339451 h 2970782"/>
                <a:gd name="connsiteX1838" fmla="*/ 778684 w 3268239"/>
                <a:gd name="connsiteY1838" fmla="*/ 2338737 h 2970782"/>
                <a:gd name="connsiteX1839" fmla="*/ 811168 w 3268239"/>
                <a:gd name="connsiteY1839" fmla="*/ 2339839 h 2970782"/>
                <a:gd name="connsiteX1840" fmla="*/ 861197 w 3268239"/>
                <a:gd name="connsiteY1840" fmla="*/ 2363084 h 2970782"/>
                <a:gd name="connsiteX1841" fmla="*/ 861753 w 3268239"/>
                <a:gd name="connsiteY1841" fmla="*/ 2364986 h 2970782"/>
                <a:gd name="connsiteX1842" fmla="*/ 860620 w 3268239"/>
                <a:gd name="connsiteY1842" fmla="*/ 2366613 h 2970782"/>
                <a:gd name="connsiteX1843" fmla="*/ 805792 w 3268239"/>
                <a:gd name="connsiteY1843" fmla="*/ 2372704 h 2970782"/>
                <a:gd name="connsiteX1844" fmla="*/ 763712 w 3268239"/>
                <a:gd name="connsiteY1844" fmla="*/ 2356931 h 2970782"/>
                <a:gd name="connsiteX1845" fmla="*/ 763667 w 3268239"/>
                <a:gd name="connsiteY1845" fmla="*/ 2357950 h 2970782"/>
                <a:gd name="connsiteX1846" fmla="*/ 763163 w 3268239"/>
                <a:gd name="connsiteY1846" fmla="*/ 2358021 h 2970782"/>
                <a:gd name="connsiteX1847" fmla="*/ 764681 w 3268239"/>
                <a:gd name="connsiteY1847" fmla="*/ 2402255 h 2970782"/>
                <a:gd name="connsiteX1848" fmla="*/ 741436 w 3268239"/>
                <a:gd name="connsiteY1848" fmla="*/ 2452284 h 2970782"/>
                <a:gd name="connsiteX1849" fmla="*/ 739534 w 3268239"/>
                <a:gd name="connsiteY1849" fmla="*/ 2452840 h 2970782"/>
                <a:gd name="connsiteX1850" fmla="*/ 737907 w 3268239"/>
                <a:gd name="connsiteY1850" fmla="*/ 2451707 h 2970782"/>
                <a:gd name="connsiteX1851" fmla="*/ 730853 w 3268239"/>
                <a:gd name="connsiteY1851" fmla="*/ 2429796 h 2970782"/>
                <a:gd name="connsiteX1852" fmla="*/ 717901 w 3268239"/>
                <a:gd name="connsiteY1852" fmla="*/ 2443421 h 2970782"/>
                <a:gd name="connsiteX1853" fmla="*/ 688853 w 3268239"/>
                <a:gd name="connsiteY1853" fmla="*/ 2458005 h 2970782"/>
                <a:gd name="connsiteX1854" fmla="*/ 644358 w 3268239"/>
                <a:gd name="connsiteY1854" fmla="*/ 2464302 h 2970782"/>
                <a:gd name="connsiteX1855" fmla="*/ 644807 w 3268239"/>
                <a:gd name="connsiteY1855" fmla="*/ 2465218 h 2970782"/>
                <a:gd name="connsiteX1856" fmla="*/ 644404 w 3268239"/>
                <a:gd name="connsiteY1856" fmla="*/ 2465307 h 2970782"/>
                <a:gd name="connsiteX1857" fmla="*/ 656376 w 3268239"/>
                <a:gd name="connsiteY1857" fmla="*/ 2480834 h 2970782"/>
                <a:gd name="connsiteX1858" fmla="*/ 666908 w 3268239"/>
                <a:gd name="connsiteY1858" fmla="*/ 2503630 h 2970782"/>
                <a:gd name="connsiteX1859" fmla="*/ 670450 w 3268239"/>
                <a:gd name="connsiteY1859" fmla="*/ 2558682 h 2970782"/>
                <a:gd name="connsiteX1860" fmla="*/ 669046 w 3268239"/>
                <a:gd name="connsiteY1860" fmla="*/ 2560080 h 2970782"/>
                <a:gd name="connsiteX1861" fmla="*/ 667076 w 3268239"/>
                <a:gd name="connsiteY1861" fmla="*/ 2559864 h 2970782"/>
                <a:gd name="connsiteX1862" fmla="*/ 635479 w 3268239"/>
                <a:gd name="connsiteY1862" fmla="*/ 2514644 h 2970782"/>
                <a:gd name="connsiteX1863" fmla="*/ 628741 w 3268239"/>
                <a:gd name="connsiteY1863" fmla="*/ 2482847 h 2970782"/>
                <a:gd name="connsiteX1864" fmla="*/ 628807 w 3268239"/>
                <a:gd name="connsiteY1864" fmla="*/ 2480562 h 2970782"/>
                <a:gd name="connsiteX1865" fmla="*/ 625268 w 3268239"/>
                <a:gd name="connsiteY1865" fmla="*/ 2485673 h 2970782"/>
                <a:gd name="connsiteX1866" fmla="*/ 600984 w 3268239"/>
                <a:gd name="connsiteY1866" fmla="*/ 2507278 h 2970782"/>
                <a:gd name="connsiteX1867" fmla="*/ 548725 w 3268239"/>
                <a:gd name="connsiteY1867" fmla="*/ 2524949 h 2970782"/>
                <a:gd name="connsiteX1868" fmla="*/ 547011 w 3268239"/>
                <a:gd name="connsiteY1868" fmla="*/ 2523954 h 2970782"/>
                <a:gd name="connsiteX1869" fmla="*/ 546709 w 3268239"/>
                <a:gd name="connsiteY1869" fmla="*/ 2521995 h 2970782"/>
                <a:gd name="connsiteX1870" fmla="*/ 582211 w 3268239"/>
                <a:gd name="connsiteY1870" fmla="*/ 2479771 h 2970782"/>
                <a:gd name="connsiteX1871" fmla="*/ 611181 w 3268239"/>
                <a:gd name="connsiteY1871" fmla="*/ 2465032 h 2970782"/>
                <a:gd name="connsiteX1872" fmla="*/ 614541 w 3268239"/>
                <a:gd name="connsiteY1872" fmla="*/ 2464236 h 2970782"/>
                <a:gd name="connsiteX1873" fmla="*/ 612787 w 3268239"/>
                <a:gd name="connsiteY1873" fmla="*/ 2464091 h 2970782"/>
                <a:gd name="connsiteX1874" fmla="*/ 581935 w 3268239"/>
                <a:gd name="connsiteY1874" fmla="*/ 2453863 h 2970782"/>
                <a:gd name="connsiteX1875" fmla="*/ 554686 w 3268239"/>
                <a:gd name="connsiteY1875" fmla="*/ 2436145 h 2970782"/>
                <a:gd name="connsiteX1876" fmla="*/ 545369 w 3268239"/>
                <a:gd name="connsiteY1876" fmla="*/ 2423858 h 2970782"/>
                <a:gd name="connsiteX1877" fmla="*/ 537684 w 3268239"/>
                <a:gd name="connsiteY1877" fmla="*/ 2423485 h 2970782"/>
                <a:gd name="connsiteX1878" fmla="*/ 495837 w 3268239"/>
                <a:gd name="connsiteY1878" fmla="*/ 2407106 h 2970782"/>
                <a:gd name="connsiteX1879" fmla="*/ 495778 w 3268239"/>
                <a:gd name="connsiteY1879" fmla="*/ 2408124 h 2970782"/>
                <a:gd name="connsiteX1880" fmla="*/ 495272 w 3268239"/>
                <a:gd name="connsiteY1880" fmla="*/ 2408187 h 2970782"/>
                <a:gd name="connsiteX1881" fmla="*/ 496151 w 3268239"/>
                <a:gd name="connsiteY1881" fmla="*/ 2452439 h 2970782"/>
                <a:gd name="connsiteX1882" fmla="*/ 472185 w 3268239"/>
                <a:gd name="connsiteY1882" fmla="*/ 2502127 h 2970782"/>
                <a:gd name="connsiteX1883" fmla="*/ 470275 w 3268239"/>
                <a:gd name="connsiteY1883" fmla="*/ 2502655 h 2970782"/>
                <a:gd name="connsiteX1884" fmla="*/ 468665 w 3268239"/>
                <a:gd name="connsiteY1884" fmla="*/ 2501498 h 2970782"/>
                <a:gd name="connsiteX1885" fmla="*/ 463367 w 3268239"/>
                <a:gd name="connsiteY1885" fmla="*/ 2446587 h 2970782"/>
                <a:gd name="connsiteX1886" fmla="*/ 473123 w 3268239"/>
                <a:gd name="connsiteY1886" fmla="*/ 2415583 h 2970782"/>
                <a:gd name="connsiteX1887" fmla="*/ 474303 w 3268239"/>
                <a:gd name="connsiteY1887" fmla="*/ 2413626 h 2970782"/>
                <a:gd name="connsiteX1888" fmla="*/ 468709 w 3268239"/>
                <a:gd name="connsiteY1888" fmla="*/ 2416338 h 2970782"/>
                <a:gd name="connsiteX1889" fmla="*/ 436943 w 3268239"/>
                <a:gd name="connsiteY1889" fmla="*/ 2423222 h 2970782"/>
                <a:gd name="connsiteX1890" fmla="*/ 382745 w 3268239"/>
                <a:gd name="connsiteY1890" fmla="*/ 2412933 h 2970782"/>
                <a:gd name="connsiteX1891" fmla="*/ 381741 w 3268239"/>
                <a:gd name="connsiteY1891" fmla="*/ 2411224 h 2970782"/>
                <a:gd name="connsiteX1892" fmla="*/ 382441 w 3268239"/>
                <a:gd name="connsiteY1892" fmla="*/ 2409371 h 2970782"/>
                <a:gd name="connsiteX1893" fmla="*/ 434110 w 3268239"/>
                <a:gd name="connsiteY1893" fmla="*/ 2390041 h 2970782"/>
                <a:gd name="connsiteX1894" fmla="*/ 466583 w 3268239"/>
                <a:gd name="connsiteY1894" fmla="*/ 2391439 h 2970782"/>
                <a:gd name="connsiteX1895" fmla="*/ 469901 w 3268239"/>
                <a:gd name="connsiteY1895" fmla="*/ 2392396 h 2970782"/>
                <a:gd name="connsiteX1896" fmla="*/ 468444 w 3268239"/>
                <a:gd name="connsiteY1896" fmla="*/ 2391409 h 2970782"/>
                <a:gd name="connsiteX1897" fmla="*/ 446599 w 3268239"/>
                <a:gd name="connsiteY1897" fmla="*/ 2367341 h 2970782"/>
                <a:gd name="connsiteX1898" fmla="*/ 428412 w 3268239"/>
                <a:gd name="connsiteY1898" fmla="*/ 2315260 h 2970782"/>
                <a:gd name="connsiteX1899" fmla="*/ 429389 w 3268239"/>
                <a:gd name="connsiteY1899" fmla="*/ 2313536 h 2970782"/>
                <a:gd name="connsiteX1900" fmla="*/ 431345 w 3268239"/>
                <a:gd name="connsiteY1900" fmla="*/ 2313215 h 2970782"/>
                <a:gd name="connsiteX1901" fmla="*/ 473919 w 3268239"/>
                <a:gd name="connsiteY1901" fmla="*/ 2348296 h 2970782"/>
                <a:gd name="connsiteX1902" fmla="*/ 482826 w 3268239"/>
                <a:gd name="connsiteY1902" fmla="*/ 2362986 h 2970782"/>
                <a:gd name="connsiteX1903" fmla="*/ 487789 w 3268239"/>
                <a:gd name="connsiteY1903" fmla="*/ 2374450 h 2970782"/>
                <a:gd name="connsiteX1904" fmla="*/ 490778 w 3268239"/>
                <a:gd name="connsiteY1904" fmla="*/ 2362141 h 2970782"/>
                <a:gd name="connsiteX1905" fmla="*/ 497066 w 3268239"/>
                <a:gd name="connsiteY1905" fmla="*/ 2346153 h 2970782"/>
                <a:gd name="connsiteX1906" fmla="*/ 533076 w 3268239"/>
                <a:gd name="connsiteY1906" fmla="*/ 2304361 h 2970782"/>
                <a:gd name="connsiteX1907" fmla="*/ 535058 w 3268239"/>
                <a:gd name="connsiteY1907" fmla="*/ 2304345 h 2970782"/>
                <a:gd name="connsiteX1908" fmla="*/ 536313 w 3268239"/>
                <a:gd name="connsiteY1908" fmla="*/ 2305878 h 2970782"/>
                <a:gd name="connsiteX1909" fmla="*/ 527219 w 3268239"/>
                <a:gd name="connsiteY1909" fmla="*/ 2360289 h 2970782"/>
                <a:gd name="connsiteX1910" fmla="*/ 509771 w 3268239"/>
                <a:gd name="connsiteY1910" fmla="*/ 2387713 h 2970782"/>
                <a:gd name="connsiteX1911" fmla="*/ 507609 w 3268239"/>
                <a:gd name="connsiteY1911" fmla="*/ 2389793 h 2970782"/>
                <a:gd name="connsiteX1912" fmla="*/ 511070 w 3268239"/>
                <a:gd name="connsiteY1912" fmla="*/ 2389129 h 2970782"/>
                <a:gd name="connsiteX1913" fmla="*/ 543535 w 3268239"/>
                <a:gd name="connsiteY1913" fmla="*/ 2390701 h 2970782"/>
                <a:gd name="connsiteX1914" fmla="*/ 593223 w 3268239"/>
                <a:gd name="connsiteY1914" fmla="*/ 2414667 h 2970782"/>
                <a:gd name="connsiteX1915" fmla="*/ 593751 w 3268239"/>
                <a:gd name="connsiteY1915" fmla="*/ 2416577 h 2970782"/>
                <a:gd name="connsiteX1916" fmla="*/ 592595 w 3268239"/>
                <a:gd name="connsiteY1916" fmla="*/ 2418187 h 2970782"/>
                <a:gd name="connsiteX1917" fmla="*/ 585673 w 3268239"/>
                <a:gd name="connsiteY1917" fmla="*/ 2420306 h 2970782"/>
                <a:gd name="connsiteX1918" fmla="*/ 596371 w 3268239"/>
                <a:gd name="connsiteY1918" fmla="*/ 2423852 h 2970782"/>
                <a:gd name="connsiteX1919" fmla="*/ 611347 w 3268239"/>
                <a:gd name="connsiteY1919" fmla="*/ 2432270 h 2970782"/>
                <a:gd name="connsiteX1920" fmla="*/ 621302 w 3268239"/>
                <a:gd name="connsiteY1920" fmla="*/ 2439815 h 2970782"/>
                <a:gd name="connsiteX1921" fmla="*/ 617857 w 3268239"/>
                <a:gd name="connsiteY1921" fmla="*/ 2427626 h 2970782"/>
                <a:gd name="connsiteX1922" fmla="*/ 615477 w 3268239"/>
                <a:gd name="connsiteY1922" fmla="*/ 2410611 h 2970782"/>
                <a:gd name="connsiteX1923" fmla="*/ 626304 w 3268239"/>
                <a:gd name="connsiteY1923" fmla="*/ 2356518 h 2970782"/>
                <a:gd name="connsiteX1924" fmla="*/ 628022 w 3268239"/>
                <a:gd name="connsiteY1924" fmla="*/ 2355531 h 2970782"/>
                <a:gd name="connsiteX1925" fmla="*/ 629869 w 3268239"/>
                <a:gd name="connsiteY1925" fmla="*/ 2356250 h 2970782"/>
                <a:gd name="connsiteX1926" fmla="*/ 630337 w 3268239"/>
                <a:gd name="connsiteY1926" fmla="*/ 2357015 h 2970782"/>
                <a:gd name="connsiteX1927" fmla="*/ 630904 w 3268239"/>
                <a:gd name="connsiteY1927" fmla="*/ 2329288 h 2970782"/>
                <a:gd name="connsiteX1928" fmla="*/ 631489 w 3268239"/>
                <a:gd name="connsiteY1928" fmla="*/ 2327079 h 2970782"/>
                <a:gd name="connsiteX1929" fmla="*/ 626880 w 3268239"/>
                <a:gd name="connsiteY1929" fmla="*/ 2331252 h 2970782"/>
                <a:gd name="connsiteX1930" fmla="*/ 598321 w 3268239"/>
                <a:gd name="connsiteY1930" fmla="*/ 2346771 h 2970782"/>
                <a:gd name="connsiteX1931" fmla="*/ 543413 w 3268239"/>
                <a:gd name="connsiteY1931" fmla="*/ 2352101 h 2970782"/>
                <a:gd name="connsiteX1932" fmla="*/ 541970 w 3268239"/>
                <a:gd name="connsiteY1932" fmla="*/ 2350743 h 2970782"/>
                <a:gd name="connsiteX1933" fmla="*/ 542122 w 3268239"/>
                <a:gd name="connsiteY1933" fmla="*/ 2348767 h 2970782"/>
                <a:gd name="connsiteX1934" fmla="*/ 557733 w 3268239"/>
                <a:gd name="connsiteY1934" fmla="*/ 2331238 h 2970782"/>
                <a:gd name="connsiteX1935" fmla="*/ 575381 w 3268239"/>
                <a:gd name="connsiteY1935" fmla="*/ 2321646 h 2970782"/>
                <a:gd name="connsiteX1936" fmla="*/ 564492 w 3268239"/>
                <a:gd name="connsiteY1936" fmla="*/ 2315803 h 2970782"/>
                <a:gd name="connsiteX1937" fmla="*/ 542748 w 3268239"/>
                <a:gd name="connsiteY1937" fmla="*/ 2291644 h 2970782"/>
                <a:gd name="connsiteX1938" fmla="*/ 527843 w 3268239"/>
                <a:gd name="connsiteY1938" fmla="*/ 2262759 h 2970782"/>
                <a:gd name="connsiteX1939" fmla="*/ 527627 w 3268239"/>
                <a:gd name="connsiteY1939" fmla="*/ 2261871 h 2970782"/>
                <a:gd name="connsiteX1940" fmla="*/ 527033 w 3268239"/>
                <a:gd name="connsiteY1940" fmla="*/ 2261307 h 2970782"/>
                <a:gd name="connsiteX1941" fmla="*/ 525240 w 3268239"/>
                <a:gd name="connsiteY1941" fmla="*/ 2266404 h 2970782"/>
                <a:gd name="connsiteX1942" fmla="*/ 507532 w 3268239"/>
                <a:gd name="connsiteY1942" fmla="*/ 2293660 h 2970782"/>
                <a:gd name="connsiteX1943" fmla="*/ 461804 w 3268239"/>
                <a:gd name="connsiteY1943" fmla="*/ 2324518 h 2970782"/>
                <a:gd name="connsiteX1944" fmla="*/ 459888 w 3268239"/>
                <a:gd name="connsiteY1944" fmla="*/ 2324012 h 2970782"/>
                <a:gd name="connsiteX1945" fmla="*/ 459080 w 3268239"/>
                <a:gd name="connsiteY1945" fmla="*/ 2322202 h 2970782"/>
                <a:gd name="connsiteX1946" fmla="*/ 482156 w 3268239"/>
                <a:gd name="connsiteY1946" fmla="*/ 2272095 h 2970782"/>
                <a:gd name="connsiteX1947" fmla="*/ 506198 w 3268239"/>
                <a:gd name="connsiteY1947" fmla="*/ 2250221 h 2970782"/>
                <a:gd name="connsiteX1948" fmla="*/ 509228 w 3268239"/>
                <a:gd name="connsiteY1948" fmla="*/ 2248564 h 2970782"/>
                <a:gd name="connsiteX1949" fmla="*/ 507498 w 3268239"/>
                <a:gd name="connsiteY1949" fmla="*/ 2248889 h 2970782"/>
                <a:gd name="connsiteX1950" fmla="*/ 475040 w 3268239"/>
                <a:gd name="connsiteY1950" fmla="*/ 2247182 h 2970782"/>
                <a:gd name="connsiteX1951" fmla="*/ 444076 w 3268239"/>
                <a:gd name="connsiteY1951" fmla="*/ 2237297 h 2970782"/>
                <a:gd name="connsiteX1952" fmla="*/ 434612 w 3268239"/>
                <a:gd name="connsiteY1952" fmla="*/ 2230036 h 2970782"/>
                <a:gd name="connsiteX1953" fmla="*/ 415100 w 3268239"/>
                <a:gd name="connsiteY1953" fmla="*/ 2232492 h 2970782"/>
                <a:gd name="connsiteX1954" fmla="*/ 413386 w 3268239"/>
                <a:gd name="connsiteY1954" fmla="*/ 2231498 h 2970782"/>
                <a:gd name="connsiteX1955" fmla="*/ 413085 w 3268239"/>
                <a:gd name="connsiteY1955" fmla="*/ 2229539 h 2970782"/>
                <a:gd name="connsiteX1956" fmla="*/ 448587 w 3268239"/>
                <a:gd name="connsiteY1956" fmla="*/ 2187314 h 2970782"/>
                <a:gd name="connsiteX1957" fmla="*/ 477557 w 3268239"/>
                <a:gd name="connsiteY1957" fmla="*/ 2172576 h 2970782"/>
                <a:gd name="connsiteX1958" fmla="*/ 480917 w 3268239"/>
                <a:gd name="connsiteY1958" fmla="*/ 2171779 h 2970782"/>
                <a:gd name="connsiteX1959" fmla="*/ 479163 w 3268239"/>
                <a:gd name="connsiteY1959" fmla="*/ 2171635 h 2970782"/>
                <a:gd name="connsiteX1960" fmla="*/ 448311 w 3268239"/>
                <a:gd name="connsiteY1960" fmla="*/ 2161407 h 2970782"/>
                <a:gd name="connsiteX1961" fmla="*/ 421062 w 3268239"/>
                <a:gd name="connsiteY1961" fmla="*/ 2143688 h 2970782"/>
                <a:gd name="connsiteX1962" fmla="*/ 411744 w 3268239"/>
                <a:gd name="connsiteY1962" fmla="*/ 2131401 h 2970782"/>
                <a:gd name="connsiteX1963" fmla="*/ 404060 w 3268239"/>
                <a:gd name="connsiteY1963" fmla="*/ 2131029 h 2970782"/>
                <a:gd name="connsiteX1964" fmla="*/ 362213 w 3268239"/>
                <a:gd name="connsiteY1964" fmla="*/ 2114649 h 2970782"/>
                <a:gd name="connsiteX1965" fmla="*/ 362154 w 3268239"/>
                <a:gd name="connsiteY1965" fmla="*/ 2115668 h 2970782"/>
                <a:gd name="connsiteX1966" fmla="*/ 361648 w 3268239"/>
                <a:gd name="connsiteY1966" fmla="*/ 2115731 h 2970782"/>
                <a:gd name="connsiteX1967" fmla="*/ 362527 w 3268239"/>
                <a:gd name="connsiteY1967" fmla="*/ 2159982 h 2970782"/>
                <a:gd name="connsiteX1968" fmla="*/ 338561 w 3268239"/>
                <a:gd name="connsiteY1968" fmla="*/ 2209670 h 2970782"/>
                <a:gd name="connsiteX1969" fmla="*/ 336651 w 3268239"/>
                <a:gd name="connsiteY1969" fmla="*/ 2210198 h 2970782"/>
                <a:gd name="connsiteX1970" fmla="*/ 335041 w 3268239"/>
                <a:gd name="connsiteY1970" fmla="*/ 2209042 h 2970782"/>
                <a:gd name="connsiteX1971" fmla="*/ 329743 w 3268239"/>
                <a:gd name="connsiteY1971" fmla="*/ 2154131 h 2970782"/>
                <a:gd name="connsiteX1972" fmla="*/ 339498 w 3268239"/>
                <a:gd name="connsiteY1972" fmla="*/ 2123126 h 2970782"/>
                <a:gd name="connsiteX1973" fmla="*/ 340679 w 3268239"/>
                <a:gd name="connsiteY1973" fmla="*/ 2121170 h 2970782"/>
                <a:gd name="connsiteX1974" fmla="*/ 335085 w 3268239"/>
                <a:gd name="connsiteY1974" fmla="*/ 2123882 h 2970782"/>
                <a:gd name="connsiteX1975" fmla="*/ 303319 w 3268239"/>
                <a:gd name="connsiteY1975" fmla="*/ 2130766 h 2970782"/>
                <a:gd name="connsiteX1976" fmla="*/ 249121 w 3268239"/>
                <a:gd name="connsiteY1976" fmla="*/ 2120476 h 2970782"/>
                <a:gd name="connsiteX1977" fmla="*/ 248117 w 3268239"/>
                <a:gd name="connsiteY1977" fmla="*/ 2118768 h 2970782"/>
                <a:gd name="connsiteX1978" fmla="*/ 248817 w 3268239"/>
                <a:gd name="connsiteY1978" fmla="*/ 2116914 h 2970782"/>
                <a:gd name="connsiteX1979" fmla="*/ 300485 w 3268239"/>
                <a:gd name="connsiteY1979" fmla="*/ 2097584 h 2970782"/>
                <a:gd name="connsiteX1980" fmla="*/ 332959 w 3268239"/>
                <a:gd name="connsiteY1980" fmla="*/ 2098982 h 2970782"/>
                <a:gd name="connsiteX1981" fmla="*/ 336277 w 3268239"/>
                <a:gd name="connsiteY1981" fmla="*/ 2099940 h 2970782"/>
                <a:gd name="connsiteX1982" fmla="*/ 334819 w 3268239"/>
                <a:gd name="connsiteY1982" fmla="*/ 2098952 h 2970782"/>
                <a:gd name="connsiteX1983" fmla="*/ 312975 w 3268239"/>
                <a:gd name="connsiteY1983" fmla="*/ 2074884 h 2970782"/>
                <a:gd name="connsiteX1984" fmla="*/ 294787 w 3268239"/>
                <a:gd name="connsiteY1984" fmla="*/ 2022803 h 2970782"/>
                <a:gd name="connsiteX1985" fmla="*/ 295765 w 3268239"/>
                <a:gd name="connsiteY1985" fmla="*/ 2021079 h 2970782"/>
                <a:gd name="connsiteX1986" fmla="*/ 297721 w 3268239"/>
                <a:gd name="connsiteY1986" fmla="*/ 2020758 h 2970782"/>
                <a:gd name="connsiteX1987" fmla="*/ 340294 w 3268239"/>
                <a:gd name="connsiteY1987" fmla="*/ 2055839 h 2970782"/>
                <a:gd name="connsiteX1988" fmla="*/ 349202 w 3268239"/>
                <a:gd name="connsiteY1988" fmla="*/ 2070530 h 2970782"/>
                <a:gd name="connsiteX1989" fmla="*/ 354165 w 3268239"/>
                <a:gd name="connsiteY1989" fmla="*/ 2081993 h 2970782"/>
                <a:gd name="connsiteX1990" fmla="*/ 357154 w 3268239"/>
                <a:gd name="connsiteY1990" fmla="*/ 2069685 h 2970782"/>
                <a:gd name="connsiteX1991" fmla="*/ 363442 w 3268239"/>
                <a:gd name="connsiteY1991" fmla="*/ 2053696 h 2970782"/>
                <a:gd name="connsiteX1992" fmla="*/ 399451 w 3268239"/>
                <a:gd name="connsiteY1992" fmla="*/ 2011904 h 2970782"/>
                <a:gd name="connsiteX1993" fmla="*/ 401433 w 3268239"/>
                <a:gd name="connsiteY1993" fmla="*/ 2011889 h 2970782"/>
                <a:gd name="connsiteX1994" fmla="*/ 402689 w 3268239"/>
                <a:gd name="connsiteY1994" fmla="*/ 2013422 h 2970782"/>
                <a:gd name="connsiteX1995" fmla="*/ 393594 w 3268239"/>
                <a:gd name="connsiteY1995" fmla="*/ 2067833 h 2970782"/>
                <a:gd name="connsiteX1996" fmla="*/ 376147 w 3268239"/>
                <a:gd name="connsiteY1996" fmla="*/ 2095257 h 2970782"/>
                <a:gd name="connsiteX1997" fmla="*/ 373985 w 3268239"/>
                <a:gd name="connsiteY1997" fmla="*/ 2097336 h 2970782"/>
                <a:gd name="connsiteX1998" fmla="*/ 377446 w 3268239"/>
                <a:gd name="connsiteY1998" fmla="*/ 2096673 h 2970782"/>
                <a:gd name="connsiteX1999" fmla="*/ 409911 w 3268239"/>
                <a:gd name="connsiteY1999" fmla="*/ 2098244 h 2970782"/>
                <a:gd name="connsiteX2000" fmla="*/ 459599 w 3268239"/>
                <a:gd name="connsiteY2000" fmla="*/ 2122211 h 2970782"/>
                <a:gd name="connsiteX2001" fmla="*/ 460126 w 3268239"/>
                <a:gd name="connsiteY2001" fmla="*/ 2124120 h 2970782"/>
                <a:gd name="connsiteX2002" fmla="*/ 458970 w 3268239"/>
                <a:gd name="connsiteY2002" fmla="*/ 2125731 h 2970782"/>
                <a:gd name="connsiteX2003" fmla="*/ 452049 w 3268239"/>
                <a:gd name="connsiteY2003" fmla="*/ 2127849 h 2970782"/>
                <a:gd name="connsiteX2004" fmla="*/ 462746 w 3268239"/>
                <a:gd name="connsiteY2004" fmla="*/ 2131395 h 2970782"/>
                <a:gd name="connsiteX2005" fmla="*/ 477723 w 3268239"/>
                <a:gd name="connsiteY2005" fmla="*/ 2139813 h 2970782"/>
                <a:gd name="connsiteX2006" fmla="*/ 487678 w 3268239"/>
                <a:gd name="connsiteY2006" fmla="*/ 2147359 h 2970782"/>
                <a:gd name="connsiteX2007" fmla="*/ 484233 w 3268239"/>
                <a:gd name="connsiteY2007" fmla="*/ 2135170 h 2970782"/>
                <a:gd name="connsiteX2008" fmla="*/ 481853 w 3268239"/>
                <a:gd name="connsiteY2008" fmla="*/ 2118155 h 2970782"/>
                <a:gd name="connsiteX2009" fmla="*/ 492680 w 3268239"/>
                <a:gd name="connsiteY2009" fmla="*/ 2064062 h 2970782"/>
                <a:gd name="connsiteX2010" fmla="*/ 494398 w 3268239"/>
                <a:gd name="connsiteY2010" fmla="*/ 2063075 h 2970782"/>
                <a:gd name="connsiteX2011" fmla="*/ 496245 w 3268239"/>
                <a:gd name="connsiteY2011" fmla="*/ 2063793 h 2970782"/>
                <a:gd name="connsiteX2012" fmla="*/ 496713 w 3268239"/>
                <a:gd name="connsiteY2012" fmla="*/ 2064558 h 2970782"/>
                <a:gd name="connsiteX2013" fmla="*/ 497280 w 3268239"/>
                <a:gd name="connsiteY2013" fmla="*/ 2036832 h 2970782"/>
                <a:gd name="connsiteX2014" fmla="*/ 497864 w 3268239"/>
                <a:gd name="connsiteY2014" fmla="*/ 2034622 h 2970782"/>
                <a:gd name="connsiteX2015" fmla="*/ 493256 w 3268239"/>
                <a:gd name="connsiteY2015" fmla="*/ 2038795 h 2970782"/>
                <a:gd name="connsiteX2016" fmla="*/ 464697 w 3268239"/>
                <a:gd name="connsiteY2016" fmla="*/ 2054315 h 2970782"/>
                <a:gd name="connsiteX2017" fmla="*/ 409789 w 3268239"/>
                <a:gd name="connsiteY2017" fmla="*/ 2059645 h 2970782"/>
                <a:gd name="connsiteX2018" fmla="*/ 408346 w 3268239"/>
                <a:gd name="connsiteY2018" fmla="*/ 2058287 h 2970782"/>
                <a:gd name="connsiteX2019" fmla="*/ 408497 w 3268239"/>
                <a:gd name="connsiteY2019" fmla="*/ 2056311 h 2970782"/>
                <a:gd name="connsiteX2020" fmla="*/ 424109 w 3268239"/>
                <a:gd name="connsiteY2020" fmla="*/ 2038781 h 2970782"/>
                <a:gd name="connsiteX2021" fmla="*/ 441757 w 3268239"/>
                <a:gd name="connsiteY2021" fmla="*/ 2029190 h 2970782"/>
                <a:gd name="connsiteX2022" fmla="*/ 430868 w 3268239"/>
                <a:gd name="connsiteY2022" fmla="*/ 2023347 h 2970782"/>
                <a:gd name="connsiteX2023" fmla="*/ 409123 w 3268239"/>
                <a:gd name="connsiteY2023" fmla="*/ 1999187 h 2970782"/>
                <a:gd name="connsiteX2024" fmla="*/ 394218 w 3268239"/>
                <a:gd name="connsiteY2024" fmla="*/ 1970303 h 2970782"/>
                <a:gd name="connsiteX2025" fmla="*/ 393679 w 3268239"/>
                <a:gd name="connsiteY2025" fmla="*/ 1968082 h 2970782"/>
                <a:gd name="connsiteX2026" fmla="*/ 391616 w 3268239"/>
                <a:gd name="connsiteY2026" fmla="*/ 1973947 h 2970782"/>
                <a:gd name="connsiteX2027" fmla="*/ 373908 w 3268239"/>
                <a:gd name="connsiteY2027" fmla="*/ 2001203 h 2970782"/>
                <a:gd name="connsiteX2028" fmla="*/ 328180 w 3268239"/>
                <a:gd name="connsiteY2028" fmla="*/ 2032061 h 2970782"/>
                <a:gd name="connsiteX2029" fmla="*/ 326264 w 3268239"/>
                <a:gd name="connsiteY2029" fmla="*/ 2031555 h 2970782"/>
                <a:gd name="connsiteX2030" fmla="*/ 325455 w 3268239"/>
                <a:gd name="connsiteY2030" fmla="*/ 2029746 h 2970782"/>
                <a:gd name="connsiteX2031" fmla="*/ 348532 w 3268239"/>
                <a:gd name="connsiteY2031" fmla="*/ 1979638 h 2970782"/>
                <a:gd name="connsiteX2032" fmla="*/ 372574 w 3268239"/>
                <a:gd name="connsiteY2032" fmla="*/ 1957765 h 2970782"/>
                <a:gd name="connsiteX2033" fmla="*/ 375604 w 3268239"/>
                <a:gd name="connsiteY2033" fmla="*/ 1956108 h 2970782"/>
                <a:gd name="connsiteX2034" fmla="*/ 373874 w 3268239"/>
                <a:gd name="connsiteY2034" fmla="*/ 1956433 h 2970782"/>
                <a:gd name="connsiteX2035" fmla="*/ 341415 w 3268239"/>
                <a:gd name="connsiteY2035" fmla="*/ 1954725 h 2970782"/>
                <a:gd name="connsiteX2036" fmla="*/ 291828 w 3268239"/>
                <a:gd name="connsiteY2036" fmla="*/ 1930552 h 2970782"/>
                <a:gd name="connsiteX2037" fmla="*/ 291309 w 3268239"/>
                <a:gd name="connsiteY2037" fmla="*/ 1928640 h 2970782"/>
                <a:gd name="connsiteX2038" fmla="*/ 292471 w 3268239"/>
                <a:gd name="connsiteY2038" fmla="*/ 1927035 h 2970782"/>
                <a:gd name="connsiteX2039" fmla="*/ 347403 w 3268239"/>
                <a:gd name="connsiteY2039" fmla="*/ 1921965 h 2970782"/>
                <a:gd name="connsiteX2040" fmla="*/ 364072 w 3268239"/>
                <a:gd name="connsiteY2040" fmla="*/ 1926124 h 2970782"/>
                <a:gd name="connsiteX2041" fmla="*/ 375668 w 3268239"/>
                <a:gd name="connsiteY2041" fmla="*/ 1930769 h 2970782"/>
                <a:gd name="connsiteX2042" fmla="*/ 369123 w 3268239"/>
                <a:gd name="connsiteY2042" fmla="*/ 1919925 h 2970782"/>
                <a:gd name="connsiteX2043" fmla="*/ 362330 w 3268239"/>
                <a:gd name="connsiteY2043" fmla="*/ 1904145 h 2970782"/>
                <a:gd name="connsiteX2044" fmla="*/ 358470 w 3268239"/>
                <a:gd name="connsiteY2044" fmla="*/ 1849114 h 2970782"/>
                <a:gd name="connsiteX2045" fmla="*/ 359867 w 3268239"/>
                <a:gd name="connsiteY2045" fmla="*/ 1847707 h 2970782"/>
                <a:gd name="connsiteX2046" fmla="*/ 361838 w 3268239"/>
                <a:gd name="connsiteY2046" fmla="*/ 1847912 h 2970782"/>
                <a:gd name="connsiteX2047" fmla="*/ 393694 w 3268239"/>
                <a:gd name="connsiteY2047" fmla="*/ 1892950 h 2970782"/>
                <a:gd name="connsiteX2048" fmla="*/ 400616 w 3268239"/>
                <a:gd name="connsiteY2048" fmla="*/ 1924708 h 2970782"/>
                <a:gd name="connsiteX2049" fmla="*/ 400546 w 3268239"/>
                <a:gd name="connsiteY2049" fmla="*/ 1927707 h 2970782"/>
                <a:gd name="connsiteX2050" fmla="*/ 402535 w 3268239"/>
                <a:gd name="connsiteY2050" fmla="*/ 1924798 h 2970782"/>
                <a:gd name="connsiteX2051" fmla="*/ 426694 w 3268239"/>
                <a:gd name="connsiteY2051" fmla="*/ 1903054 h 2970782"/>
                <a:gd name="connsiteX2052" fmla="*/ 478850 w 3268239"/>
                <a:gd name="connsiteY2052" fmla="*/ 1885083 h 2970782"/>
                <a:gd name="connsiteX2053" fmla="*/ 480570 w 3268239"/>
                <a:gd name="connsiteY2053" fmla="*/ 1886068 h 2970782"/>
                <a:gd name="connsiteX2054" fmla="*/ 480883 w 3268239"/>
                <a:gd name="connsiteY2054" fmla="*/ 1888025 h 2970782"/>
                <a:gd name="connsiteX2055" fmla="*/ 445625 w 3268239"/>
                <a:gd name="connsiteY2055" fmla="*/ 1930453 h 2970782"/>
                <a:gd name="connsiteX2056" fmla="*/ 404378 w 3268239"/>
                <a:gd name="connsiteY2056" fmla="*/ 1948289 h 2970782"/>
                <a:gd name="connsiteX2057" fmla="*/ 405052 w 3268239"/>
                <a:gd name="connsiteY2057" fmla="*/ 1949053 h 2970782"/>
                <a:gd name="connsiteX2058" fmla="*/ 404686 w 3268239"/>
                <a:gd name="connsiteY2058" fmla="*/ 1949247 h 2970782"/>
                <a:gd name="connsiteX2059" fmla="*/ 420338 w 3268239"/>
                <a:gd name="connsiteY2059" fmla="*/ 1961055 h 2970782"/>
                <a:gd name="connsiteX2060" fmla="*/ 436522 w 3268239"/>
                <a:gd name="connsiteY2060" fmla="*/ 1980257 h 2970782"/>
                <a:gd name="connsiteX2061" fmla="*/ 451427 w 3268239"/>
                <a:gd name="connsiteY2061" fmla="*/ 2009141 h 2970782"/>
                <a:gd name="connsiteX2062" fmla="*/ 453268 w 3268239"/>
                <a:gd name="connsiteY2062" fmla="*/ 2023113 h 2970782"/>
                <a:gd name="connsiteX2063" fmla="*/ 484229 w 3268239"/>
                <a:gd name="connsiteY2063" fmla="*/ 2015492 h 2970782"/>
                <a:gd name="connsiteX2064" fmla="*/ 487683 w 3268239"/>
                <a:gd name="connsiteY2064" fmla="*/ 2015481 h 2970782"/>
                <a:gd name="connsiteX2065" fmla="*/ 486007 w 3268239"/>
                <a:gd name="connsiteY2065" fmla="*/ 2014941 h 2970782"/>
                <a:gd name="connsiteX2066" fmla="*/ 458287 w 3268239"/>
                <a:gd name="connsiteY2066" fmla="*/ 1997969 h 2970782"/>
                <a:gd name="connsiteX2067" fmla="*/ 426218 w 3268239"/>
                <a:gd name="connsiteY2067" fmla="*/ 1953082 h 2970782"/>
                <a:gd name="connsiteX2068" fmla="*/ 426672 w 3268239"/>
                <a:gd name="connsiteY2068" fmla="*/ 1951153 h 2970782"/>
                <a:gd name="connsiteX2069" fmla="*/ 428460 w 3268239"/>
                <a:gd name="connsiteY2069" fmla="*/ 1950297 h 2970782"/>
                <a:gd name="connsiteX2070" fmla="*/ 479166 w 3268239"/>
                <a:gd name="connsiteY2070" fmla="*/ 1972024 h 2970782"/>
                <a:gd name="connsiteX2071" fmla="*/ 491837 w 3268239"/>
                <a:gd name="connsiteY2071" fmla="*/ 1983626 h 2970782"/>
                <a:gd name="connsiteX2072" fmla="*/ 499817 w 3268239"/>
                <a:gd name="connsiteY2072" fmla="*/ 1993236 h 2970782"/>
                <a:gd name="connsiteX2073" fmla="*/ 499233 w 3268239"/>
                <a:gd name="connsiteY2073" fmla="*/ 1980583 h 2970782"/>
                <a:gd name="connsiteX2074" fmla="*/ 500782 w 3268239"/>
                <a:gd name="connsiteY2074" fmla="*/ 1963473 h 2970782"/>
                <a:gd name="connsiteX2075" fmla="*/ 523620 w 3268239"/>
                <a:gd name="connsiteY2075" fmla="*/ 1913256 h 2970782"/>
                <a:gd name="connsiteX2076" fmla="*/ 525518 w 3268239"/>
                <a:gd name="connsiteY2076" fmla="*/ 1912685 h 2970782"/>
                <a:gd name="connsiteX2077" fmla="*/ 527154 w 3268239"/>
                <a:gd name="connsiteY2077" fmla="*/ 1913805 h 2970782"/>
                <a:gd name="connsiteX2078" fmla="*/ 533690 w 3268239"/>
                <a:gd name="connsiteY2078" fmla="*/ 1968582 h 2970782"/>
                <a:gd name="connsiteX2079" fmla="*/ 524637 w 3268239"/>
                <a:gd name="connsiteY2079" fmla="*/ 1999800 h 2970782"/>
                <a:gd name="connsiteX2080" fmla="*/ 523146 w 3268239"/>
                <a:gd name="connsiteY2080" fmla="*/ 2002403 h 2970782"/>
                <a:gd name="connsiteX2081" fmla="*/ 526282 w 3268239"/>
                <a:gd name="connsiteY2081" fmla="*/ 2000794 h 2970782"/>
                <a:gd name="connsiteX2082" fmla="*/ 557884 w 3268239"/>
                <a:gd name="connsiteY2082" fmla="*/ 1993194 h 2970782"/>
                <a:gd name="connsiteX2083" fmla="*/ 564312 w 3268239"/>
                <a:gd name="connsiteY2083" fmla="*/ 1993326 h 2970782"/>
                <a:gd name="connsiteX2084" fmla="*/ 561468 w 3268239"/>
                <a:gd name="connsiteY2084" fmla="*/ 1974448 h 2970782"/>
                <a:gd name="connsiteX2085" fmla="*/ 544104 w 3268239"/>
                <a:gd name="connsiteY2085" fmla="*/ 1972634 h 2970782"/>
                <a:gd name="connsiteX2086" fmla="*/ 542661 w 3268239"/>
                <a:gd name="connsiteY2086" fmla="*/ 1971276 h 2970782"/>
                <a:gd name="connsiteX2087" fmla="*/ 542813 w 3268239"/>
                <a:gd name="connsiteY2087" fmla="*/ 1969300 h 2970782"/>
                <a:gd name="connsiteX2088" fmla="*/ 586983 w 3268239"/>
                <a:gd name="connsiteY2088" fmla="*/ 1936250 h 2970782"/>
                <a:gd name="connsiteX2089" fmla="*/ 618544 w 3268239"/>
                <a:gd name="connsiteY2089" fmla="*/ 1928482 h 2970782"/>
                <a:gd name="connsiteX2090" fmla="*/ 621998 w 3268239"/>
                <a:gd name="connsiteY2090" fmla="*/ 1928470 h 2970782"/>
                <a:gd name="connsiteX2091" fmla="*/ 620322 w 3268239"/>
                <a:gd name="connsiteY2091" fmla="*/ 1927931 h 2970782"/>
                <a:gd name="connsiteX2092" fmla="*/ 592602 w 3268239"/>
                <a:gd name="connsiteY2092" fmla="*/ 1910958 h 2970782"/>
                <a:gd name="connsiteX2093" fmla="*/ 574379 w 3268239"/>
                <a:gd name="connsiteY2093" fmla="*/ 1891974 h 2970782"/>
                <a:gd name="connsiteX2094" fmla="*/ 559850 w 3268239"/>
                <a:gd name="connsiteY2094" fmla="*/ 1888678 h 2970782"/>
                <a:gd name="connsiteX2095" fmla="*/ 521845 w 3268239"/>
                <a:gd name="connsiteY2095" fmla="*/ 1865491 h 2970782"/>
                <a:gd name="connsiteX2096" fmla="*/ 521252 w 3268239"/>
                <a:gd name="connsiteY2096" fmla="*/ 1866266 h 2970782"/>
                <a:gd name="connsiteX2097" fmla="*/ 520743 w 3268239"/>
                <a:gd name="connsiteY2097" fmla="*/ 1866241 h 2970782"/>
                <a:gd name="connsiteX2098" fmla="*/ 513917 w 3268239"/>
                <a:gd name="connsiteY2098" fmla="*/ 1909971 h 2970782"/>
                <a:gd name="connsiteX2099" fmla="*/ 481679 w 3268239"/>
                <a:gd name="connsiteY2099" fmla="*/ 1954737 h 2970782"/>
                <a:gd name="connsiteX2100" fmla="*/ 479706 w 3268239"/>
                <a:gd name="connsiteY2100" fmla="*/ 1954924 h 2970782"/>
                <a:gd name="connsiteX2101" fmla="*/ 478321 w 3268239"/>
                <a:gd name="connsiteY2101" fmla="*/ 1953506 h 2970782"/>
                <a:gd name="connsiteX2102" fmla="*/ 482649 w 3268239"/>
                <a:gd name="connsiteY2102" fmla="*/ 1898510 h 2970782"/>
                <a:gd name="connsiteX2103" fmla="*/ 497645 w 3268239"/>
                <a:gd name="connsiteY2103" fmla="*/ 1869673 h 2970782"/>
                <a:gd name="connsiteX2104" fmla="*/ 499148 w 3268239"/>
                <a:gd name="connsiteY2104" fmla="*/ 1867951 h 2970782"/>
                <a:gd name="connsiteX2105" fmla="*/ 493168 w 3268239"/>
                <a:gd name="connsiteY2105" fmla="*/ 1869650 h 2970782"/>
                <a:gd name="connsiteX2106" fmla="*/ 460688 w 3268239"/>
                <a:gd name="connsiteY2106" fmla="*/ 1870907 h 2970782"/>
                <a:gd name="connsiteX2107" fmla="*/ 409104 w 3268239"/>
                <a:gd name="connsiteY2107" fmla="*/ 1851354 h 2970782"/>
                <a:gd name="connsiteX2108" fmla="*/ 408412 w 3268239"/>
                <a:gd name="connsiteY2108" fmla="*/ 1849497 h 2970782"/>
                <a:gd name="connsiteX2109" fmla="*/ 409424 w 3268239"/>
                <a:gd name="connsiteY2109" fmla="*/ 1847793 h 2970782"/>
                <a:gd name="connsiteX2110" fmla="*/ 463666 w 3268239"/>
                <a:gd name="connsiteY2110" fmla="*/ 1837738 h 2970782"/>
                <a:gd name="connsiteX2111" fmla="*/ 495402 w 3268239"/>
                <a:gd name="connsiteY2111" fmla="*/ 1844760 h 2970782"/>
                <a:gd name="connsiteX2112" fmla="*/ 498503 w 3268239"/>
                <a:gd name="connsiteY2112" fmla="*/ 1846280 h 2970782"/>
                <a:gd name="connsiteX2113" fmla="*/ 497240 w 3268239"/>
                <a:gd name="connsiteY2113" fmla="*/ 1845054 h 2970782"/>
                <a:gd name="connsiteX2114" fmla="*/ 479911 w 3268239"/>
                <a:gd name="connsiteY2114" fmla="*/ 1817555 h 2970782"/>
                <a:gd name="connsiteX2115" fmla="*/ 471053 w 3268239"/>
                <a:gd name="connsiteY2115" fmla="*/ 1763105 h 2970782"/>
                <a:gd name="connsiteX2116" fmla="*/ 1000645 w 3268239"/>
                <a:gd name="connsiteY2116" fmla="*/ 1601402 h 2970782"/>
                <a:gd name="connsiteX2117" fmla="*/ 1000149 w 3268239"/>
                <a:gd name="connsiteY2117" fmla="*/ 1625648 h 2970782"/>
                <a:gd name="connsiteX2118" fmla="*/ 990640 w 3268239"/>
                <a:gd name="connsiteY2118" fmla="*/ 1650468 h 2970782"/>
                <a:gd name="connsiteX2119" fmla="*/ 988731 w 3268239"/>
                <a:gd name="connsiteY2119" fmla="*/ 1651648 h 2970782"/>
                <a:gd name="connsiteX2120" fmla="*/ 986615 w 3268239"/>
                <a:gd name="connsiteY2120" fmla="*/ 1650903 h 2970782"/>
                <a:gd name="connsiteX2121" fmla="*/ 984188 w 3268239"/>
                <a:gd name="connsiteY2121" fmla="*/ 1647211 h 2970782"/>
                <a:gd name="connsiteX2122" fmla="*/ 982337 w 3268239"/>
                <a:gd name="connsiteY2122" fmla="*/ 1682121 h 2970782"/>
                <a:gd name="connsiteX2123" fmla="*/ 981363 w 3268239"/>
                <a:gd name="connsiteY2123" fmla="*/ 1685375 h 2970782"/>
                <a:gd name="connsiteX2124" fmla="*/ 984406 w 3268239"/>
                <a:gd name="connsiteY2124" fmla="*/ 1682795 h 2970782"/>
                <a:gd name="connsiteX2125" fmla="*/ 1017297 w 3268239"/>
                <a:gd name="connsiteY2125" fmla="*/ 1666282 h 2970782"/>
                <a:gd name="connsiteX2126" fmla="*/ 1053299 w 3268239"/>
                <a:gd name="connsiteY2126" fmla="*/ 1658652 h 2970782"/>
                <a:gd name="connsiteX2127" fmla="*/ 1077424 w 3268239"/>
                <a:gd name="connsiteY2127" fmla="*/ 1661968 h 2970782"/>
                <a:gd name="connsiteX2128" fmla="*/ 1078419 w 3268239"/>
                <a:gd name="connsiteY2128" fmla="*/ 1632670 h 2970782"/>
                <a:gd name="connsiteX2129" fmla="*/ 1088956 w 3268239"/>
                <a:gd name="connsiteY2129" fmla="*/ 1597408 h 2970782"/>
                <a:gd name="connsiteX2130" fmla="*/ 1090261 w 3268239"/>
                <a:gd name="connsiteY2130" fmla="*/ 1595173 h 2970782"/>
                <a:gd name="connsiteX2131" fmla="*/ 1083972 w 3268239"/>
                <a:gd name="connsiteY2131" fmla="*/ 1598335 h 2970782"/>
                <a:gd name="connsiteX2132" fmla="*/ 1048120 w 3268239"/>
                <a:gd name="connsiteY2132" fmla="*/ 1606648 h 2970782"/>
                <a:gd name="connsiteX2133" fmla="*/ 1011333 w 3268239"/>
                <a:gd name="connsiteY2133" fmla="*/ 1605597 h 2970782"/>
                <a:gd name="connsiteX2134" fmla="*/ 986172 w 3268239"/>
                <a:gd name="connsiteY2134" fmla="*/ 1539749 h 2970782"/>
                <a:gd name="connsiteX2135" fmla="*/ 986417 w 3268239"/>
                <a:gd name="connsiteY2135" fmla="*/ 1540811 h 2970782"/>
                <a:gd name="connsiteX2136" fmla="*/ 986029 w 3268239"/>
                <a:gd name="connsiteY2136" fmla="*/ 1540979 h 2970782"/>
                <a:gd name="connsiteX2137" fmla="*/ 995156 w 3268239"/>
                <a:gd name="connsiteY2137" fmla="*/ 1561007 h 2970782"/>
                <a:gd name="connsiteX2138" fmla="*/ 999719 w 3268239"/>
                <a:gd name="connsiteY2138" fmla="*/ 1583123 h 2970782"/>
                <a:gd name="connsiteX2139" fmla="*/ 1008518 w 3268239"/>
                <a:gd name="connsiteY2139" fmla="*/ 1577442 h 2970782"/>
                <a:gd name="connsiteX2140" fmla="*/ 1044370 w 3268239"/>
                <a:gd name="connsiteY2140" fmla="*/ 1569129 h 2970782"/>
                <a:gd name="connsiteX2141" fmla="*/ 1081157 w 3268239"/>
                <a:gd name="connsiteY2141" fmla="*/ 1570180 h 2970782"/>
                <a:gd name="connsiteX2142" fmla="*/ 1084929 w 3268239"/>
                <a:gd name="connsiteY2142" fmla="*/ 1571210 h 2970782"/>
                <a:gd name="connsiteX2143" fmla="*/ 1083263 w 3268239"/>
                <a:gd name="connsiteY2143" fmla="*/ 1570115 h 2970782"/>
                <a:gd name="connsiteX2144" fmla="*/ 1058138 w 3268239"/>
                <a:gd name="connsiteY2144" fmla="*/ 1543224 h 2970782"/>
                <a:gd name="connsiteX2145" fmla="*/ 1056154 w 3268239"/>
                <a:gd name="connsiteY2145" fmla="*/ 1539549 h 2970782"/>
                <a:gd name="connsiteX2146" fmla="*/ 1036842 w 3268239"/>
                <a:gd name="connsiteY2146" fmla="*/ 1544194 h 2970782"/>
                <a:gd name="connsiteX2147" fmla="*/ 1008411 w 3268239"/>
                <a:gd name="connsiteY2147" fmla="*/ 1544536 h 2970782"/>
                <a:gd name="connsiteX2148" fmla="*/ 1116906 w 3268239"/>
                <a:gd name="connsiteY2148" fmla="*/ 1455100 h 2970782"/>
                <a:gd name="connsiteX2149" fmla="*/ 1111688 w 3268239"/>
                <a:gd name="connsiteY2149" fmla="*/ 1459825 h 2970782"/>
                <a:gd name="connsiteX2150" fmla="*/ 1079351 w 3268239"/>
                <a:gd name="connsiteY2150" fmla="*/ 1477398 h 2970782"/>
                <a:gd name="connsiteX2151" fmla="*/ 1046429 w 3268239"/>
                <a:gd name="connsiteY2151" fmla="*/ 1485502 h 2970782"/>
                <a:gd name="connsiteX2152" fmla="*/ 1063631 w 3268239"/>
                <a:gd name="connsiteY2152" fmla="*/ 1494325 h 2970782"/>
                <a:gd name="connsiteX2153" fmla="*/ 1079426 w 3268239"/>
                <a:gd name="connsiteY2153" fmla="*/ 1511230 h 2970782"/>
                <a:gd name="connsiteX2154" fmla="*/ 1094399 w 3268239"/>
                <a:gd name="connsiteY2154" fmla="*/ 1516966 h 2970782"/>
                <a:gd name="connsiteX2155" fmla="*/ 1095580 w 3268239"/>
                <a:gd name="connsiteY2155" fmla="*/ 1518875 h 2970782"/>
                <a:gd name="connsiteX2156" fmla="*/ 1094835 w 3268239"/>
                <a:gd name="connsiteY2156" fmla="*/ 1520992 h 2970782"/>
                <a:gd name="connsiteX2157" fmla="*/ 1090430 w 3268239"/>
                <a:gd name="connsiteY2157" fmla="*/ 1523887 h 2970782"/>
                <a:gd name="connsiteX2158" fmla="*/ 1099081 w 3268239"/>
                <a:gd name="connsiteY2158" fmla="*/ 1537702 h 2970782"/>
                <a:gd name="connsiteX2159" fmla="*/ 1104888 w 3268239"/>
                <a:gd name="connsiteY2159" fmla="*/ 1550598 h 2970782"/>
                <a:gd name="connsiteX2160" fmla="*/ 1108070 w 3268239"/>
                <a:gd name="connsiteY2160" fmla="*/ 1536614 h 2970782"/>
                <a:gd name="connsiteX2161" fmla="*/ 1114927 w 3268239"/>
                <a:gd name="connsiteY2161" fmla="*/ 1518410 h 2970782"/>
                <a:gd name="connsiteX2162" fmla="*/ 1119487 w 3268239"/>
                <a:gd name="connsiteY2162" fmla="*/ 1511011 h 2970782"/>
                <a:gd name="connsiteX2163" fmla="*/ 1115492 w 3268239"/>
                <a:gd name="connsiteY2163" fmla="*/ 1494397 h 2970782"/>
                <a:gd name="connsiteX2164" fmla="*/ 1116244 w 3268239"/>
                <a:gd name="connsiteY2164" fmla="*/ 1457602 h 2970782"/>
                <a:gd name="connsiteX2165" fmla="*/ 2623128 w 3268239"/>
                <a:gd name="connsiteY2165" fmla="*/ 991618 h 2970782"/>
                <a:gd name="connsiteX2166" fmla="*/ 2634006 w 3268239"/>
                <a:gd name="connsiteY2166" fmla="*/ 1008162 h 2970782"/>
                <a:gd name="connsiteX2167" fmla="*/ 2642052 w 3268239"/>
                <a:gd name="connsiteY2167" fmla="*/ 989870 h 2970782"/>
                <a:gd name="connsiteX2168" fmla="*/ 2643623 w 3268239"/>
                <a:gd name="connsiteY2168" fmla="*/ 987814 h 2970782"/>
                <a:gd name="connsiteX2169" fmla="*/ 2636991 w 3268239"/>
                <a:gd name="connsiteY2169" fmla="*/ 990174 h 2970782"/>
                <a:gd name="connsiteX2170" fmla="*/ 416824 w 3268239"/>
                <a:gd name="connsiteY2170" fmla="*/ 1574305 h 2970782"/>
                <a:gd name="connsiteX2171" fmla="*/ 416386 w 3268239"/>
                <a:gd name="connsiteY2171" fmla="*/ 1595743 h 2970782"/>
                <a:gd name="connsiteX2172" fmla="*/ 407987 w 3268239"/>
                <a:gd name="connsiteY2172" fmla="*/ 1617662 h 2970782"/>
                <a:gd name="connsiteX2173" fmla="*/ 406302 w 3268239"/>
                <a:gd name="connsiteY2173" fmla="*/ 1618705 h 2970782"/>
                <a:gd name="connsiteX2174" fmla="*/ 404432 w 3268239"/>
                <a:gd name="connsiteY2174" fmla="*/ 1618047 h 2970782"/>
                <a:gd name="connsiteX2175" fmla="*/ 402299 w 3268239"/>
                <a:gd name="connsiteY2175" fmla="*/ 1614802 h 2970782"/>
                <a:gd name="connsiteX2176" fmla="*/ 400666 w 3268239"/>
                <a:gd name="connsiteY2176" fmla="*/ 1645608 h 2970782"/>
                <a:gd name="connsiteX2177" fmla="*/ 399806 w 3268239"/>
                <a:gd name="connsiteY2177" fmla="*/ 1648482 h 2970782"/>
                <a:gd name="connsiteX2178" fmla="*/ 402494 w 3268239"/>
                <a:gd name="connsiteY2178" fmla="*/ 1646203 h 2970782"/>
                <a:gd name="connsiteX2179" fmla="*/ 431542 w 3268239"/>
                <a:gd name="connsiteY2179" fmla="*/ 1631619 h 2970782"/>
                <a:gd name="connsiteX2180" fmla="*/ 463339 w 3268239"/>
                <a:gd name="connsiteY2180" fmla="*/ 1624881 h 2970782"/>
                <a:gd name="connsiteX2181" fmla="*/ 484639 w 3268239"/>
                <a:gd name="connsiteY2181" fmla="*/ 1627808 h 2970782"/>
                <a:gd name="connsiteX2182" fmla="*/ 485518 w 3268239"/>
                <a:gd name="connsiteY2182" fmla="*/ 1601922 h 2970782"/>
                <a:gd name="connsiteX2183" fmla="*/ 494824 w 3268239"/>
                <a:gd name="connsiteY2183" fmla="*/ 1570779 h 2970782"/>
                <a:gd name="connsiteX2184" fmla="*/ 495977 w 3268239"/>
                <a:gd name="connsiteY2184" fmla="*/ 1568805 h 2970782"/>
                <a:gd name="connsiteX2185" fmla="*/ 490422 w 3268239"/>
                <a:gd name="connsiteY2185" fmla="*/ 1571598 h 2970782"/>
                <a:gd name="connsiteX2186" fmla="*/ 458759 w 3268239"/>
                <a:gd name="connsiteY2186" fmla="*/ 1578940 h 2970782"/>
                <a:gd name="connsiteX2187" fmla="*/ 426269 w 3268239"/>
                <a:gd name="connsiteY2187" fmla="*/ 1578012 h 2970782"/>
                <a:gd name="connsiteX2188" fmla="*/ 2748734 w 3268239"/>
                <a:gd name="connsiteY2188" fmla="*/ 908191 h 2970782"/>
                <a:gd name="connsiteX2189" fmla="*/ 2734178 w 3268239"/>
                <a:gd name="connsiteY2189" fmla="*/ 927591 h 2970782"/>
                <a:gd name="connsiteX2190" fmla="*/ 2711971 w 3268239"/>
                <a:gd name="connsiteY2190" fmla="*/ 942194 h 2970782"/>
                <a:gd name="connsiteX2191" fmla="*/ 2709732 w 3268239"/>
                <a:gd name="connsiteY2191" fmla="*/ 942038 h 2970782"/>
                <a:gd name="connsiteX2192" fmla="*/ 2708448 w 3268239"/>
                <a:gd name="connsiteY2192" fmla="*/ 940198 h 2970782"/>
                <a:gd name="connsiteX2193" fmla="*/ 2708634 w 3268239"/>
                <a:gd name="connsiteY2193" fmla="*/ 935767 h 2970782"/>
                <a:gd name="connsiteX2194" fmla="*/ 2686749 w 3268239"/>
                <a:gd name="connsiteY2194" fmla="*/ 963041 h 2970782"/>
                <a:gd name="connsiteX2195" fmla="*/ 2684059 w 3268239"/>
                <a:gd name="connsiteY2195" fmla="*/ 965114 h 2970782"/>
                <a:gd name="connsiteX2196" fmla="*/ 2688036 w 3268239"/>
                <a:gd name="connsiteY2196" fmla="*/ 964795 h 2970782"/>
                <a:gd name="connsiteX2197" fmla="*/ 2724381 w 3268239"/>
                <a:gd name="connsiteY2197" fmla="*/ 970584 h 2970782"/>
                <a:gd name="connsiteX2198" fmla="*/ 2758068 w 3268239"/>
                <a:gd name="connsiteY2198" fmla="*/ 985402 h 2970782"/>
                <a:gd name="connsiteX2199" fmla="*/ 2775722 w 3268239"/>
                <a:gd name="connsiteY2199" fmla="*/ 1002176 h 2970782"/>
                <a:gd name="connsiteX2200" fmla="*/ 2793630 w 3268239"/>
                <a:gd name="connsiteY2200" fmla="*/ 978967 h 2970782"/>
                <a:gd name="connsiteX2201" fmla="*/ 2822768 w 3268239"/>
                <a:gd name="connsiteY2201" fmla="*/ 956484 h 2970782"/>
                <a:gd name="connsiteX2202" fmla="*/ 2825131 w 3268239"/>
                <a:gd name="connsiteY2202" fmla="*/ 955431 h 2970782"/>
                <a:gd name="connsiteX2203" fmla="*/ 2818179 w 3268239"/>
                <a:gd name="connsiteY2203" fmla="*/ 954328 h 2970782"/>
                <a:gd name="connsiteX2204" fmla="*/ 2784216 w 3268239"/>
                <a:gd name="connsiteY2204" fmla="*/ 940153 h 2970782"/>
                <a:gd name="connsiteX2205" fmla="*/ 2754959 w 3268239"/>
                <a:gd name="connsiteY2205" fmla="*/ 917827 h 2970782"/>
                <a:gd name="connsiteX2206" fmla="*/ 2328498 w 3268239"/>
                <a:gd name="connsiteY2206" fmla="*/ 1014578 h 2970782"/>
                <a:gd name="connsiteX2207" fmla="*/ 2313943 w 3268239"/>
                <a:gd name="connsiteY2207" fmla="*/ 1033977 h 2970782"/>
                <a:gd name="connsiteX2208" fmla="*/ 2291736 w 3268239"/>
                <a:gd name="connsiteY2208" fmla="*/ 1048580 h 2970782"/>
                <a:gd name="connsiteX2209" fmla="*/ 2289497 w 3268239"/>
                <a:gd name="connsiteY2209" fmla="*/ 1048425 h 2970782"/>
                <a:gd name="connsiteX2210" fmla="*/ 2288213 w 3268239"/>
                <a:gd name="connsiteY2210" fmla="*/ 1046584 h 2970782"/>
                <a:gd name="connsiteX2211" fmla="*/ 2288399 w 3268239"/>
                <a:gd name="connsiteY2211" fmla="*/ 1042153 h 2970782"/>
                <a:gd name="connsiteX2212" fmla="*/ 2266514 w 3268239"/>
                <a:gd name="connsiteY2212" fmla="*/ 1069427 h 2970782"/>
                <a:gd name="connsiteX2213" fmla="*/ 2263823 w 3268239"/>
                <a:gd name="connsiteY2213" fmla="*/ 1071501 h 2970782"/>
                <a:gd name="connsiteX2214" fmla="*/ 2267801 w 3268239"/>
                <a:gd name="connsiteY2214" fmla="*/ 1071181 h 2970782"/>
                <a:gd name="connsiteX2215" fmla="*/ 2304145 w 3268239"/>
                <a:gd name="connsiteY2215" fmla="*/ 1076970 h 2970782"/>
                <a:gd name="connsiteX2216" fmla="*/ 2337833 w 3268239"/>
                <a:gd name="connsiteY2216" fmla="*/ 1091789 h 2970782"/>
                <a:gd name="connsiteX2217" fmla="*/ 2355487 w 3268239"/>
                <a:gd name="connsiteY2217" fmla="*/ 1108562 h 2970782"/>
                <a:gd name="connsiteX2218" fmla="*/ 2373395 w 3268239"/>
                <a:gd name="connsiteY2218" fmla="*/ 1085353 h 2970782"/>
                <a:gd name="connsiteX2219" fmla="*/ 2402533 w 3268239"/>
                <a:gd name="connsiteY2219" fmla="*/ 1062871 h 2970782"/>
                <a:gd name="connsiteX2220" fmla="*/ 2404896 w 3268239"/>
                <a:gd name="connsiteY2220" fmla="*/ 1061818 h 2970782"/>
                <a:gd name="connsiteX2221" fmla="*/ 2397944 w 3268239"/>
                <a:gd name="connsiteY2221" fmla="*/ 1060714 h 2970782"/>
                <a:gd name="connsiteX2222" fmla="*/ 2363980 w 3268239"/>
                <a:gd name="connsiteY2222" fmla="*/ 1046540 h 2970782"/>
                <a:gd name="connsiteX2223" fmla="*/ 2334723 w 3268239"/>
                <a:gd name="connsiteY2223" fmla="*/ 1024214 h 2970782"/>
                <a:gd name="connsiteX2224" fmla="*/ 404030 w 3268239"/>
                <a:gd name="connsiteY2224" fmla="*/ 1519822 h 2970782"/>
                <a:gd name="connsiteX2225" fmla="*/ 404259 w 3268239"/>
                <a:gd name="connsiteY2225" fmla="*/ 1520815 h 2970782"/>
                <a:gd name="connsiteX2226" fmla="*/ 403916 w 3268239"/>
                <a:gd name="connsiteY2226" fmla="*/ 1520964 h 2970782"/>
                <a:gd name="connsiteX2227" fmla="*/ 411976 w 3268239"/>
                <a:gd name="connsiteY2227" fmla="*/ 1538652 h 2970782"/>
                <a:gd name="connsiteX2228" fmla="*/ 416003 w 3268239"/>
                <a:gd name="connsiteY2228" fmla="*/ 1558169 h 2970782"/>
                <a:gd name="connsiteX2229" fmla="*/ 423783 w 3268239"/>
                <a:gd name="connsiteY2229" fmla="*/ 1553146 h 2970782"/>
                <a:gd name="connsiteX2230" fmla="*/ 455446 w 3268239"/>
                <a:gd name="connsiteY2230" fmla="*/ 1545803 h 2970782"/>
                <a:gd name="connsiteX2231" fmla="*/ 487936 w 3268239"/>
                <a:gd name="connsiteY2231" fmla="*/ 1546732 h 2970782"/>
                <a:gd name="connsiteX2232" fmla="*/ 491268 w 3268239"/>
                <a:gd name="connsiteY2232" fmla="*/ 1547642 h 2970782"/>
                <a:gd name="connsiteX2233" fmla="*/ 489797 w 3268239"/>
                <a:gd name="connsiteY2233" fmla="*/ 1546675 h 2970782"/>
                <a:gd name="connsiteX2234" fmla="*/ 467607 w 3268239"/>
                <a:gd name="connsiteY2234" fmla="*/ 1522925 h 2970782"/>
                <a:gd name="connsiteX2235" fmla="*/ 465864 w 3268239"/>
                <a:gd name="connsiteY2235" fmla="*/ 1519698 h 2970782"/>
                <a:gd name="connsiteX2236" fmla="*/ 448792 w 3268239"/>
                <a:gd name="connsiteY2236" fmla="*/ 1523803 h 2970782"/>
                <a:gd name="connsiteX2237" fmla="*/ 2853552 w 3268239"/>
                <a:gd name="connsiteY2237" fmla="*/ 840795 h 2970782"/>
                <a:gd name="connsiteX2238" fmla="*/ 2862371 w 3268239"/>
                <a:gd name="connsiteY2238" fmla="*/ 858000 h 2970782"/>
                <a:gd name="connsiteX2239" fmla="*/ 2865330 w 3268239"/>
                <a:gd name="connsiteY2239" fmla="*/ 880951 h 2970782"/>
                <a:gd name="connsiteX2240" fmla="*/ 2874143 w 3268239"/>
                <a:gd name="connsiteY2240" fmla="*/ 894353 h 2970782"/>
                <a:gd name="connsiteX2241" fmla="*/ 2873988 w 3268239"/>
                <a:gd name="connsiteY2241" fmla="*/ 896592 h 2970782"/>
                <a:gd name="connsiteX2242" fmla="*/ 2872148 w 3268239"/>
                <a:gd name="connsiteY2242" fmla="*/ 897876 h 2970782"/>
                <a:gd name="connsiteX2243" fmla="*/ 2866876 w 3268239"/>
                <a:gd name="connsiteY2243" fmla="*/ 897656 h 2970782"/>
                <a:gd name="connsiteX2244" fmla="*/ 2865838 w 3268239"/>
                <a:gd name="connsiteY2244" fmla="*/ 913914 h 2970782"/>
                <a:gd name="connsiteX2245" fmla="*/ 2863026 w 3268239"/>
                <a:gd name="connsiteY2245" fmla="*/ 927774 h 2970782"/>
                <a:gd name="connsiteX2246" fmla="*/ 2873772 w 3268239"/>
                <a:gd name="connsiteY2246" fmla="*/ 918277 h 2970782"/>
                <a:gd name="connsiteX2247" fmla="*/ 2889965 w 3268239"/>
                <a:gd name="connsiteY2247" fmla="*/ 907498 h 2970782"/>
                <a:gd name="connsiteX2248" fmla="*/ 2897985 w 3268239"/>
                <a:gd name="connsiteY2248" fmla="*/ 904151 h 2970782"/>
                <a:gd name="connsiteX2249" fmla="*/ 2904438 w 3268239"/>
                <a:gd name="connsiteY2249" fmla="*/ 888328 h 2970782"/>
                <a:gd name="connsiteX2250" fmla="*/ 2926525 w 3268239"/>
                <a:gd name="connsiteY2250" fmla="*/ 858890 h 2970782"/>
                <a:gd name="connsiteX2251" fmla="*/ 2928522 w 3268239"/>
                <a:gd name="connsiteY2251" fmla="*/ 857245 h 2970782"/>
                <a:gd name="connsiteX2252" fmla="*/ 2921528 w 3268239"/>
                <a:gd name="connsiteY2252" fmla="*/ 858035 h 2970782"/>
                <a:gd name="connsiteX2253" fmla="*/ 2885014 w 3268239"/>
                <a:gd name="connsiteY2253" fmla="*/ 853430 h 2970782"/>
                <a:gd name="connsiteX2254" fmla="*/ 2433316 w 3268239"/>
                <a:gd name="connsiteY2254" fmla="*/ 947181 h 2970782"/>
                <a:gd name="connsiteX2255" fmla="*/ 2442136 w 3268239"/>
                <a:gd name="connsiteY2255" fmla="*/ 964387 h 2970782"/>
                <a:gd name="connsiteX2256" fmla="*/ 2445095 w 3268239"/>
                <a:gd name="connsiteY2256" fmla="*/ 987337 h 2970782"/>
                <a:gd name="connsiteX2257" fmla="*/ 2453908 w 3268239"/>
                <a:gd name="connsiteY2257" fmla="*/ 1000740 h 2970782"/>
                <a:gd name="connsiteX2258" fmla="*/ 2453753 w 3268239"/>
                <a:gd name="connsiteY2258" fmla="*/ 1002979 h 2970782"/>
                <a:gd name="connsiteX2259" fmla="*/ 2451912 w 3268239"/>
                <a:gd name="connsiteY2259" fmla="*/ 1004263 h 2970782"/>
                <a:gd name="connsiteX2260" fmla="*/ 2446640 w 3268239"/>
                <a:gd name="connsiteY2260" fmla="*/ 1004042 h 2970782"/>
                <a:gd name="connsiteX2261" fmla="*/ 2445602 w 3268239"/>
                <a:gd name="connsiteY2261" fmla="*/ 1020300 h 2970782"/>
                <a:gd name="connsiteX2262" fmla="*/ 2442790 w 3268239"/>
                <a:gd name="connsiteY2262" fmla="*/ 1034161 h 2970782"/>
                <a:gd name="connsiteX2263" fmla="*/ 2453536 w 3268239"/>
                <a:gd name="connsiteY2263" fmla="*/ 1024664 h 2970782"/>
                <a:gd name="connsiteX2264" fmla="*/ 2469729 w 3268239"/>
                <a:gd name="connsiteY2264" fmla="*/ 1013884 h 2970782"/>
                <a:gd name="connsiteX2265" fmla="*/ 2477749 w 3268239"/>
                <a:gd name="connsiteY2265" fmla="*/ 1010537 h 2970782"/>
                <a:gd name="connsiteX2266" fmla="*/ 2484202 w 3268239"/>
                <a:gd name="connsiteY2266" fmla="*/ 994714 h 2970782"/>
                <a:gd name="connsiteX2267" fmla="*/ 2506290 w 3268239"/>
                <a:gd name="connsiteY2267" fmla="*/ 965276 h 2970782"/>
                <a:gd name="connsiteX2268" fmla="*/ 2508287 w 3268239"/>
                <a:gd name="connsiteY2268" fmla="*/ 963631 h 2970782"/>
                <a:gd name="connsiteX2269" fmla="*/ 2501292 w 3268239"/>
                <a:gd name="connsiteY2269" fmla="*/ 964422 h 2970782"/>
                <a:gd name="connsiteX2270" fmla="*/ 2464779 w 3268239"/>
                <a:gd name="connsiteY2270" fmla="*/ 959817 h 2970782"/>
                <a:gd name="connsiteX2271" fmla="*/ 2605420 w 3268239"/>
                <a:gd name="connsiteY2271" fmla="*/ 899505 h 2970782"/>
                <a:gd name="connsiteX2272" fmla="*/ 2584869 w 3268239"/>
                <a:gd name="connsiteY2272" fmla="*/ 926591 h 2970782"/>
                <a:gd name="connsiteX2273" fmla="*/ 2555915 w 3268239"/>
                <a:gd name="connsiteY2273" fmla="*/ 949309 h 2970782"/>
                <a:gd name="connsiteX2274" fmla="*/ 2552824 w 3268239"/>
                <a:gd name="connsiteY2274" fmla="*/ 950717 h 2970782"/>
                <a:gd name="connsiteX2275" fmla="*/ 2556770 w 3268239"/>
                <a:gd name="connsiteY2275" fmla="*/ 951310 h 2970782"/>
                <a:gd name="connsiteX2276" fmla="*/ 2575565 w 3268239"/>
                <a:gd name="connsiteY2276" fmla="*/ 958975 h 2970782"/>
                <a:gd name="connsiteX2277" fmla="*/ 2601306 w 3268239"/>
                <a:gd name="connsiteY2277" fmla="*/ 956292 h 2970782"/>
                <a:gd name="connsiteX2278" fmla="*/ 2637681 w 3268239"/>
                <a:gd name="connsiteY2278" fmla="*/ 961887 h 2970782"/>
                <a:gd name="connsiteX2279" fmla="*/ 2641297 w 3268239"/>
                <a:gd name="connsiteY2279" fmla="*/ 963376 h 2970782"/>
                <a:gd name="connsiteX2280" fmla="*/ 2639779 w 3268239"/>
                <a:gd name="connsiteY2280" fmla="*/ 962083 h 2970782"/>
                <a:gd name="connsiteX2281" fmla="*/ 2618173 w 3268239"/>
                <a:gd name="connsiteY2281" fmla="*/ 932290 h 2970782"/>
                <a:gd name="connsiteX2282" fmla="*/ 2773264 w 3268239"/>
                <a:gd name="connsiteY2282" fmla="*/ 850013 h 2970782"/>
                <a:gd name="connsiteX2283" fmla="*/ 2772545 w 3268239"/>
                <a:gd name="connsiteY2283" fmla="*/ 850689 h 2970782"/>
                <a:gd name="connsiteX2284" fmla="*/ 2772132 w 3268239"/>
                <a:gd name="connsiteY2284" fmla="*/ 850599 h 2970782"/>
                <a:gd name="connsiteX2285" fmla="*/ 2767853 w 3268239"/>
                <a:gd name="connsiteY2285" fmla="*/ 872189 h 2970782"/>
                <a:gd name="connsiteX2286" fmla="*/ 2758654 w 3268239"/>
                <a:gd name="connsiteY2286" fmla="*/ 892801 h 2970782"/>
                <a:gd name="connsiteX2287" fmla="*/ 2769106 w 3268239"/>
                <a:gd name="connsiteY2287" fmla="*/ 893323 h 2970782"/>
                <a:gd name="connsiteX2288" fmla="*/ 2803070 w 3268239"/>
                <a:gd name="connsiteY2288" fmla="*/ 907498 h 2970782"/>
                <a:gd name="connsiteX2289" fmla="*/ 2832327 w 3268239"/>
                <a:gd name="connsiteY2289" fmla="*/ 929824 h 2970782"/>
                <a:gd name="connsiteX2290" fmla="*/ 2834789 w 3268239"/>
                <a:gd name="connsiteY2290" fmla="*/ 932862 h 2970782"/>
                <a:gd name="connsiteX2291" fmla="*/ 2834075 w 3268239"/>
                <a:gd name="connsiteY2291" fmla="*/ 931001 h 2970782"/>
                <a:gd name="connsiteX2292" fmla="*/ 2829369 w 3268239"/>
                <a:gd name="connsiteY2292" fmla="*/ 894500 h 2970782"/>
                <a:gd name="connsiteX2293" fmla="*/ 2829902 w 3268239"/>
                <a:gd name="connsiteY2293" fmla="*/ 890366 h 2970782"/>
                <a:gd name="connsiteX2294" fmla="*/ 2811515 w 3268239"/>
                <a:gd name="connsiteY2294" fmla="*/ 882867 h 2970782"/>
                <a:gd name="connsiteX2295" fmla="*/ 2788230 w 3268239"/>
                <a:gd name="connsiteY2295" fmla="*/ 866551 h 2970782"/>
                <a:gd name="connsiteX2296" fmla="*/ 2353029 w 3268239"/>
                <a:gd name="connsiteY2296" fmla="*/ 956400 h 2970782"/>
                <a:gd name="connsiteX2297" fmla="*/ 2352310 w 3268239"/>
                <a:gd name="connsiteY2297" fmla="*/ 957076 h 2970782"/>
                <a:gd name="connsiteX2298" fmla="*/ 2351897 w 3268239"/>
                <a:gd name="connsiteY2298" fmla="*/ 956986 h 2970782"/>
                <a:gd name="connsiteX2299" fmla="*/ 2347618 w 3268239"/>
                <a:gd name="connsiteY2299" fmla="*/ 978575 h 2970782"/>
                <a:gd name="connsiteX2300" fmla="*/ 2338419 w 3268239"/>
                <a:gd name="connsiteY2300" fmla="*/ 999187 h 2970782"/>
                <a:gd name="connsiteX2301" fmla="*/ 2348871 w 3268239"/>
                <a:gd name="connsiteY2301" fmla="*/ 999710 h 2970782"/>
                <a:gd name="connsiteX2302" fmla="*/ 2382834 w 3268239"/>
                <a:gd name="connsiteY2302" fmla="*/ 1013884 h 2970782"/>
                <a:gd name="connsiteX2303" fmla="*/ 2412092 w 3268239"/>
                <a:gd name="connsiteY2303" fmla="*/ 1036210 h 2970782"/>
                <a:gd name="connsiteX2304" fmla="*/ 2414553 w 3268239"/>
                <a:gd name="connsiteY2304" fmla="*/ 1039248 h 2970782"/>
                <a:gd name="connsiteX2305" fmla="*/ 2413840 w 3268239"/>
                <a:gd name="connsiteY2305" fmla="*/ 1037387 h 2970782"/>
                <a:gd name="connsiteX2306" fmla="*/ 2409134 w 3268239"/>
                <a:gd name="connsiteY2306" fmla="*/ 1000887 h 2970782"/>
                <a:gd name="connsiteX2307" fmla="*/ 2409667 w 3268239"/>
                <a:gd name="connsiteY2307" fmla="*/ 996752 h 2970782"/>
                <a:gd name="connsiteX2308" fmla="*/ 2391280 w 3268239"/>
                <a:gd name="connsiteY2308" fmla="*/ 989253 h 2970782"/>
                <a:gd name="connsiteX2309" fmla="*/ 2367994 w 3268239"/>
                <a:gd name="connsiteY2309" fmla="*/ 972937 h 2970782"/>
                <a:gd name="connsiteX2310" fmla="*/ 1411317 w 3268239"/>
                <a:gd name="connsiteY2310" fmla="*/ 1204472 h 2970782"/>
                <a:gd name="connsiteX2311" fmla="*/ 1410821 w 3268239"/>
                <a:gd name="connsiteY2311" fmla="*/ 1228718 h 2970782"/>
                <a:gd name="connsiteX2312" fmla="*/ 1401312 w 3268239"/>
                <a:gd name="connsiteY2312" fmla="*/ 1253537 h 2970782"/>
                <a:gd name="connsiteX2313" fmla="*/ 1399404 w 3268239"/>
                <a:gd name="connsiteY2313" fmla="*/ 1254717 h 2970782"/>
                <a:gd name="connsiteX2314" fmla="*/ 1397287 w 3268239"/>
                <a:gd name="connsiteY2314" fmla="*/ 1253972 h 2970782"/>
                <a:gd name="connsiteX2315" fmla="*/ 1394860 w 3268239"/>
                <a:gd name="connsiteY2315" fmla="*/ 1250280 h 2970782"/>
                <a:gd name="connsiteX2316" fmla="*/ 1393009 w 3268239"/>
                <a:gd name="connsiteY2316" fmla="*/ 1285191 h 2970782"/>
                <a:gd name="connsiteX2317" fmla="*/ 1392035 w 3268239"/>
                <a:gd name="connsiteY2317" fmla="*/ 1288445 h 2970782"/>
                <a:gd name="connsiteX2318" fmla="*/ 1395078 w 3268239"/>
                <a:gd name="connsiteY2318" fmla="*/ 1285864 h 2970782"/>
                <a:gd name="connsiteX2319" fmla="*/ 1427969 w 3268239"/>
                <a:gd name="connsiteY2319" fmla="*/ 1269352 h 2970782"/>
                <a:gd name="connsiteX2320" fmla="*/ 1463971 w 3268239"/>
                <a:gd name="connsiteY2320" fmla="*/ 1261721 h 2970782"/>
                <a:gd name="connsiteX2321" fmla="*/ 1488097 w 3268239"/>
                <a:gd name="connsiteY2321" fmla="*/ 1265037 h 2970782"/>
                <a:gd name="connsiteX2322" fmla="*/ 1489091 w 3268239"/>
                <a:gd name="connsiteY2322" fmla="*/ 1235739 h 2970782"/>
                <a:gd name="connsiteX2323" fmla="*/ 1499628 w 3268239"/>
                <a:gd name="connsiteY2323" fmla="*/ 1200477 h 2970782"/>
                <a:gd name="connsiteX2324" fmla="*/ 1500933 w 3268239"/>
                <a:gd name="connsiteY2324" fmla="*/ 1198242 h 2970782"/>
                <a:gd name="connsiteX2325" fmla="*/ 1494644 w 3268239"/>
                <a:gd name="connsiteY2325" fmla="*/ 1201404 h 2970782"/>
                <a:gd name="connsiteX2326" fmla="*/ 1458792 w 3268239"/>
                <a:gd name="connsiteY2326" fmla="*/ 1209718 h 2970782"/>
                <a:gd name="connsiteX2327" fmla="*/ 1422005 w 3268239"/>
                <a:gd name="connsiteY2327" fmla="*/ 1208666 h 2970782"/>
                <a:gd name="connsiteX2328" fmla="*/ 519506 w 3268239"/>
                <a:gd name="connsiteY2328" fmla="*/ 1445111 h 2970782"/>
                <a:gd name="connsiteX2329" fmla="*/ 514897 w 3268239"/>
                <a:gd name="connsiteY2329" fmla="*/ 1449284 h 2970782"/>
                <a:gd name="connsiteX2330" fmla="*/ 486338 w 3268239"/>
                <a:gd name="connsiteY2330" fmla="*/ 1464804 h 2970782"/>
                <a:gd name="connsiteX2331" fmla="*/ 457284 w 3268239"/>
                <a:gd name="connsiteY2331" fmla="*/ 1471955 h 2970782"/>
                <a:gd name="connsiteX2332" fmla="*/ 472458 w 3268239"/>
                <a:gd name="connsiteY2332" fmla="*/ 1479738 h 2970782"/>
                <a:gd name="connsiteX2333" fmla="*/ 486443 w 3268239"/>
                <a:gd name="connsiteY2333" fmla="*/ 1494706 h 2970782"/>
                <a:gd name="connsiteX2334" fmla="*/ 499626 w 3268239"/>
                <a:gd name="connsiteY2334" fmla="*/ 1499757 h 2970782"/>
                <a:gd name="connsiteX2335" fmla="*/ 500669 w 3268239"/>
                <a:gd name="connsiteY2335" fmla="*/ 1501442 h 2970782"/>
                <a:gd name="connsiteX2336" fmla="*/ 500010 w 3268239"/>
                <a:gd name="connsiteY2336" fmla="*/ 1503312 h 2970782"/>
                <a:gd name="connsiteX2337" fmla="*/ 496134 w 3268239"/>
                <a:gd name="connsiteY2337" fmla="*/ 1505860 h 2970782"/>
                <a:gd name="connsiteX2338" fmla="*/ 503767 w 3268239"/>
                <a:gd name="connsiteY2338" fmla="*/ 1518048 h 2970782"/>
                <a:gd name="connsiteX2339" fmla="*/ 508895 w 3268239"/>
                <a:gd name="connsiteY2339" fmla="*/ 1529438 h 2970782"/>
                <a:gd name="connsiteX2340" fmla="*/ 511706 w 3268239"/>
                <a:gd name="connsiteY2340" fmla="*/ 1517088 h 2970782"/>
                <a:gd name="connsiteX2341" fmla="*/ 517762 w 3268239"/>
                <a:gd name="connsiteY2341" fmla="*/ 1501010 h 2970782"/>
                <a:gd name="connsiteX2342" fmla="*/ 521783 w 3268239"/>
                <a:gd name="connsiteY2342" fmla="*/ 1494483 h 2970782"/>
                <a:gd name="connsiteX2343" fmla="*/ 518257 w 3268239"/>
                <a:gd name="connsiteY2343" fmla="*/ 1479817 h 2970782"/>
                <a:gd name="connsiteX2344" fmla="*/ 518921 w 3268239"/>
                <a:gd name="connsiteY2344" fmla="*/ 1447320 h 2970782"/>
                <a:gd name="connsiteX2345" fmla="*/ 1563853 w 3268239"/>
                <a:gd name="connsiteY2345" fmla="*/ 1124241 h 2970782"/>
                <a:gd name="connsiteX2346" fmla="*/ 1562962 w 3268239"/>
                <a:gd name="connsiteY2346" fmla="*/ 1127166 h 2970782"/>
                <a:gd name="connsiteX2347" fmla="*/ 1562900 w 3268239"/>
                <a:gd name="connsiteY2347" fmla="*/ 1130206 h 2970782"/>
                <a:gd name="connsiteX2348" fmla="*/ 1553390 w 3268239"/>
                <a:gd name="connsiteY2348" fmla="*/ 1155025 h 2970782"/>
                <a:gd name="connsiteX2349" fmla="*/ 1551482 w 3268239"/>
                <a:gd name="connsiteY2349" fmla="*/ 1156205 h 2970782"/>
                <a:gd name="connsiteX2350" fmla="*/ 1549365 w 3268239"/>
                <a:gd name="connsiteY2350" fmla="*/ 1155460 h 2970782"/>
                <a:gd name="connsiteX2351" fmla="*/ 1548965 w 3268239"/>
                <a:gd name="connsiteY2351" fmla="*/ 1154851 h 2970782"/>
                <a:gd name="connsiteX2352" fmla="*/ 1540664 w 3268239"/>
                <a:gd name="connsiteY2352" fmla="*/ 1168325 h 2970782"/>
                <a:gd name="connsiteX2353" fmla="*/ 1538251 w 3268239"/>
                <a:gd name="connsiteY2353" fmla="*/ 1170715 h 2970782"/>
                <a:gd name="connsiteX2354" fmla="*/ 1542158 w 3268239"/>
                <a:gd name="connsiteY2354" fmla="*/ 1169906 h 2970782"/>
                <a:gd name="connsiteX2355" fmla="*/ 1568485 w 3268239"/>
                <a:gd name="connsiteY2355" fmla="*/ 1170800 h 2970782"/>
                <a:gd name="connsiteX2356" fmla="*/ 1562539 w 3268239"/>
                <a:gd name="connsiteY2356" fmla="*/ 1151373 h 2970782"/>
                <a:gd name="connsiteX2357" fmla="*/ 2569937 w 3268239"/>
                <a:gd name="connsiteY2357" fmla="*/ 832413 h 2970782"/>
                <a:gd name="connsiteX2358" fmla="*/ 2569209 w 3268239"/>
                <a:gd name="connsiteY2358" fmla="*/ 833311 h 2970782"/>
                <a:gd name="connsiteX2359" fmla="*/ 2568839 w 3268239"/>
                <a:gd name="connsiteY2359" fmla="*/ 833109 h 2970782"/>
                <a:gd name="connsiteX2360" fmla="*/ 2558674 w 3268239"/>
                <a:gd name="connsiteY2360" fmla="*/ 852630 h 2970782"/>
                <a:gd name="connsiteX2361" fmla="*/ 2540267 w 3268239"/>
                <a:gd name="connsiteY2361" fmla="*/ 874301 h 2970782"/>
                <a:gd name="connsiteX2362" fmla="*/ 2529648 w 3268239"/>
                <a:gd name="connsiteY2362" fmla="*/ 882253 h 2970782"/>
                <a:gd name="connsiteX2363" fmla="*/ 2530478 w 3268239"/>
                <a:gd name="connsiteY2363" fmla="*/ 888996 h 2970782"/>
                <a:gd name="connsiteX2364" fmla="*/ 2532466 w 3268239"/>
                <a:gd name="connsiteY2364" fmla="*/ 893722 h 2970782"/>
                <a:gd name="connsiteX2365" fmla="*/ 2536448 w 3268239"/>
                <a:gd name="connsiteY2365" fmla="*/ 912762 h 2970782"/>
                <a:gd name="connsiteX2366" fmla="*/ 2537434 w 3268239"/>
                <a:gd name="connsiteY2366" fmla="*/ 926871 h 2970782"/>
                <a:gd name="connsiteX2367" fmla="*/ 2545258 w 3268239"/>
                <a:gd name="connsiteY2367" fmla="*/ 914852 h 2970782"/>
                <a:gd name="connsiteX2368" fmla="*/ 2557991 w 3268239"/>
                <a:gd name="connsiteY2368" fmla="*/ 900145 h 2970782"/>
                <a:gd name="connsiteX2369" fmla="*/ 2586944 w 3268239"/>
                <a:gd name="connsiteY2369" fmla="*/ 877427 h 2970782"/>
                <a:gd name="connsiteX2370" fmla="*/ 2596932 w 3268239"/>
                <a:gd name="connsiteY2370" fmla="*/ 874119 h 2970782"/>
                <a:gd name="connsiteX2371" fmla="*/ 477512 w 3268239"/>
                <a:gd name="connsiteY2371" fmla="*/ 1405940 h 2970782"/>
                <a:gd name="connsiteX2372" fmla="*/ 462945 w 3268239"/>
                <a:gd name="connsiteY2372" fmla="*/ 1439056 h 2970782"/>
                <a:gd name="connsiteX2373" fmla="*/ 461238 w 3268239"/>
                <a:gd name="connsiteY2373" fmla="*/ 1440853 h 2970782"/>
                <a:gd name="connsiteX2374" fmla="*/ 474309 w 3268239"/>
                <a:gd name="connsiteY2374" fmla="*/ 1433750 h 2970782"/>
                <a:gd name="connsiteX2375" fmla="*/ 505871 w 3268239"/>
                <a:gd name="connsiteY2375" fmla="*/ 1425981 h 2970782"/>
                <a:gd name="connsiteX2376" fmla="*/ 509324 w 3268239"/>
                <a:gd name="connsiteY2376" fmla="*/ 1425969 h 2970782"/>
                <a:gd name="connsiteX2377" fmla="*/ 507648 w 3268239"/>
                <a:gd name="connsiteY2377" fmla="*/ 1425430 h 2970782"/>
                <a:gd name="connsiteX2378" fmla="*/ 479928 w 3268239"/>
                <a:gd name="connsiteY2378" fmla="*/ 1408457 h 2970782"/>
                <a:gd name="connsiteX2379" fmla="*/ 554446 w 3268239"/>
                <a:gd name="connsiteY2379" fmla="*/ 1382122 h 2970782"/>
                <a:gd name="connsiteX2380" fmla="*/ 546279 w 3268239"/>
                <a:gd name="connsiteY2380" fmla="*/ 1410288 h 2970782"/>
                <a:gd name="connsiteX2381" fmla="*/ 544787 w 3268239"/>
                <a:gd name="connsiteY2381" fmla="*/ 1412891 h 2970782"/>
                <a:gd name="connsiteX2382" fmla="*/ 547923 w 3268239"/>
                <a:gd name="connsiteY2382" fmla="*/ 1411282 h 2970782"/>
                <a:gd name="connsiteX2383" fmla="*/ 577478 w 3268239"/>
                <a:gd name="connsiteY2383" fmla="*/ 1404175 h 2970782"/>
                <a:gd name="connsiteX2384" fmla="*/ 585351 w 3268239"/>
                <a:gd name="connsiteY2384" fmla="*/ 1379746 h 2970782"/>
                <a:gd name="connsiteX2385" fmla="*/ 564436 w 3268239"/>
                <a:gd name="connsiteY2385" fmla="*/ 1383714 h 2970782"/>
                <a:gd name="connsiteX2386" fmla="*/ 1396845 w 3268239"/>
                <a:gd name="connsiteY2386" fmla="*/ 1142818 h 2970782"/>
                <a:gd name="connsiteX2387" fmla="*/ 1397089 w 3268239"/>
                <a:gd name="connsiteY2387" fmla="*/ 1143880 h 2970782"/>
                <a:gd name="connsiteX2388" fmla="*/ 1396701 w 3268239"/>
                <a:gd name="connsiteY2388" fmla="*/ 1144048 h 2970782"/>
                <a:gd name="connsiteX2389" fmla="*/ 1405828 w 3268239"/>
                <a:gd name="connsiteY2389" fmla="*/ 1164076 h 2970782"/>
                <a:gd name="connsiteX2390" fmla="*/ 1410391 w 3268239"/>
                <a:gd name="connsiteY2390" fmla="*/ 1186192 h 2970782"/>
                <a:gd name="connsiteX2391" fmla="*/ 1419190 w 3268239"/>
                <a:gd name="connsiteY2391" fmla="*/ 1180512 h 2970782"/>
                <a:gd name="connsiteX2392" fmla="*/ 1455042 w 3268239"/>
                <a:gd name="connsiteY2392" fmla="*/ 1172198 h 2970782"/>
                <a:gd name="connsiteX2393" fmla="*/ 1491829 w 3268239"/>
                <a:gd name="connsiteY2393" fmla="*/ 1173249 h 2970782"/>
                <a:gd name="connsiteX2394" fmla="*/ 1495601 w 3268239"/>
                <a:gd name="connsiteY2394" fmla="*/ 1174279 h 2970782"/>
                <a:gd name="connsiteX2395" fmla="*/ 1493936 w 3268239"/>
                <a:gd name="connsiteY2395" fmla="*/ 1173185 h 2970782"/>
                <a:gd name="connsiteX2396" fmla="*/ 1468810 w 3268239"/>
                <a:gd name="connsiteY2396" fmla="*/ 1146294 h 2970782"/>
                <a:gd name="connsiteX2397" fmla="*/ 1466826 w 3268239"/>
                <a:gd name="connsiteY2397" fmla="*/ 1142619 h 2970782"/>
                <a:gd name="connsiteX2398" fmla="*/ 1447514 w 3268239"/>
                <a:gd name="connsiteY2398" fmla="*/ 1147263 h 2970782"/>
                <a:gd name="connsiteX2399" fmla="*/ 1419083 w 3268239"/>
                <a:gd name="connsiteY2399" fmla="*/ 1147606 h 2970782"/>
                <a:gd name="connsiteX2400" fmla="*/ 2216884 w 3268239"/>
                <a:gd name="connsiteY2400" fmla="*/ 911025 h 2970782"/>
                <a:gd name="connsiteX2401" fmla="*/ 2209494 w 3268239"/>
                <a:gd name="connsiteY2401" fmla="*/ 916497 h 2970782"/>
                <a:gd name="connsiteX2402" fmla="*/ 2175329 w 3268239"/>
                <a:gd name="connsiteY2402" fmla="*/ 930180 h 2970782"/>
                <a:gd name="connsiteX2403" fmla="*/ 2171967 w 3268239"/>
                <a:gd name="connsiteY2403" fmla="*/ 930664 h 2970782"/>
                <a:gd name="connsiteX2404" fmla="*/ 2175588 w 3268239"/>
                <a:gd name="connsiteY2404" fmla="*/ 932340 h 2970782"/>
                <a:gd name="connsiteX2405" fmla="*/ 2204397 w 3268239"/>
                <a:gd name="connsiteY2405" fmla="*/ 955241 h 2970782"/>
                <a:gd name="connsiteX2406" fmla="*/ 2234242 w 3268239"/>
                <a:gd name="connsiteY2406" fmla="*/ 1010112 h 2970782"/>
                <a:gd name="connsiteX2407" fmla="*/ 2233464 w 3268239"/>
                <a:gd name="connsiteY2407" fmla="*/ 1012217 h 2970782"/>
                <a:gd name="connsiteX2408" fmla="*/ 2231337 w 3268239"/>
                <a:gd name="connsiteY2408" fmla="*/ 1012933 h 2970782"/>
                <a:gd name="connsiteX2409" fmla="*/ 2223557 w 3268239"/>
                <a:gd name="connsiteY2409" fmla="*/ 1010302 h 2970782"/>
                <a:gd name="connsiteX2410" fmla="*/ 2231044 w 3268239"/>
                <a:gd name="connsiteY2410" fmla="*/ 1020625 h 2970782"/>
                <a:gd name="connsiteX2411" fmla="*/ 2239250 w 3268239"/>
                <a:gd name="connsiteY2411" fmla="*/ 1038262 h 2970782"/>
                <a:gd name="connsiteX2412" fmla="*/ 2243416 w 3268239"/>
                <a:gd name="connsiteY2412" fmla="*/ 1051777 h 2970782"/>
                <a:gd name="connsiteX2413" fmla="*/ 2248304 w 3268239"/>
                <a:gd name="connsiteY2413" fmla="*/ 1038295 h 2970782"/>
                <a:gd name="connsiteX2414" fmla="*/ 2257360 w 3268239"/>
                <a:gd name="connsiteY2414" fmla="*/ 1021079 h 2970782"/>
                <a:gd name="connsiteX2415" fmla="*/ 2303063 w 3268239"/>
                <a:gd name="connsiteY2415" fmla="*/ 978501 h 2970782"/>
                <a:gd name="connsiteX2416" fmla="*/ 2305295 w 3268239"/>
                <a:gd name="connsiteY2416" fmla="*/ 978729 h 2970782"/>
                <a:gd name="connsiteX2417" fmla="*/ 2306519 w 3268239"/>
                <a:gd name="connsiteY2417" fmla="*/ 980610 h 2970782"/>
                <a:gd name="connsiteX2418" fmla="*/ 2306440 w 3268239"/>
                <a:gd name="connsiteY2418" fmla="*/ 981664 h 2970782"/>
                <a:gd name="connsiteX2419" fmla="*/ 2325310 w 3268239"/>
                <a:gd name="connsiteY2419" fmla="*/ 956514 h 2970782"/>
                <a:gd name="connsiteX2420" fmla="*/ 2327307 w 3268239"/>
                <a:gd name="connsiteY2420" fmla="*/ 954869 h 2970782"/>
                <a:gd name="connsiteX2421" fmla="*/ 2320313 w 3268239"/>
                <a:gd name="connsiteY2421" fmla="*/ 955659 h 2970782"/>
                <a:gd name="connsiteX2422" fmla="*/ 2283799 w 3268239"/>
                <a:gd name="connsiteY2422" fmla="*/ 951054 h 2970782"/>
                <a:gd name="connsiteX2423" fmla="*/ 2249648 w 3268239"/>
                <a:gd name="connsiteY2423" fmla="*/ 937339 h 2970782"/>
                <a:gd name="connsiteX2424" fmla="*/ 2238282 w 3268239"/>
                <a:gd name="connsiteY2424" fmla="*/ 927222 h 2970782"/>
                <a:gd name="connsiteX2425" fmla="*/ 2237584 w 3268239"/>
                <a:gd name="connsiteY2425" fmla="*/ 926997 h 2970782"/>
                <a:gd name="connsiteX2426" fmla="*/ 1790497 w 3268239"/>
                <a:gd name="connsiteY2426" fmla="*/ 1027086 h 2970782"/>
                <a:gd name="connsiteX2427" fmla="*/ 1790001 w 3268239"/>
                <a:gd name="connsiteY2427" fmla="*/ 1051332 h 2970782"/>
                <a:gd name="connsiteX2428" fmla="*/ 1780492 w 3268239"/>
                <a:gd name="connsiteY2428" fmla="*/ 1076151 h 2970782"/>
                <a:gd name="connsiteX2429" fmla="*/ 1778584 w 3268239"/>
                <a:gd name="connsiteY2429" fmla="*/ 1077332 h 2970782"/>
                <a:gd name="connsiteX2430" fmla="*/ 1776467 w 3268239"/>
                <a:gd name="connsiteY2430" fmla="*/ 1076587 h 2970782"/>
                <a:gd name="connsiteX2431" fmla="*/ 1774041 w 3268239"/>
                <a:gd name="connsiteY2431" fmla="*/ 1072894 h 2970782"/>
                <a:gd name="connsiteX2432" fmla="*/ 1772190 w 3268239"/>
                <a:gd name="connsiteY2432" fmla="*/ 1107805 h 2970782"/>
                <a:gd name="connsiteX2433" fmla="*/ 1771216 w 3268239"/>
                <a:gd name="connsiteY2433" fmla="*/ 1111059 h 2970782"/>
                <a:gd name="connsiteX2434" fmla="*/ 1774259 w 3268239"/>
                <a:gd name="connsiteY2434" fmla="*/ 1108479 h 2970782"/>
                <a:gd name="connsiteX2435" fmla="*/ 1807149 w 3268239"/>
                <a:gd name="connsiteY2435" fmla="*/ 1091966 h 2970782"/>
                <a:gd name="connsiteX2436" fmla="*/ 1843151 w 3268239"/>
                <a:gd name="connsiteY2436" fmla="*/ 1084336 h 2970782"/>
                <a:gd name="connsiteX2437" fmla="*/ 1867277 w 3268239"/>
                <a:gd name="connsiteY2437" fmla="*/ 1087652 h 2970782"/>
                <a:gd name="connsiteX2438" fmla="*/ 1868272 w 3268239"/>
                <a:gd name="connsiteY2438" fmla="*/ 1058353 h 2970782"/>
                <a:gd name="connsiteX2439" fmla="*/ 1878809 w 3268239"/>
                <a:gd name="connsiteY2439" fmla="*/ 1023091 h 2970782"/>
                <a:gd name="connsiteX2440" fmla="*/ 1880113 w 3268239"/>
                <a:gd name="connsiteY2440" fmla="*/ 1020857 h 2970782"/>
                <a:gd name="connsiteX2441" fmla="*/ 1873824 w 3268239"/>
                <a:gd name="connsiteY2441" fmla="*/ 1024019 h 2970782"/>
                <a:gd name="connsiteX2442" fmla="*/ 1837973 w 3268239"/>
                <a:gd name="connsiteY2442" fmla="*/ 1032332 h 2970782"/>
                <a:gd name="connsiteX2443" fmla="*/ 1801185 w 3268239"/>
                <a:gd name="connsiteY2443" fmla="*/ 1031281 h 2970782"/>
                <a:gd name="connsiteX2444" fmla="*/ 1576702 w 3268239"/>
                <a:gd name="connsiteY2444" fmla="*/ 1077292 h 2970782"/>
                <a:gd name="connsiteX2445" fmla="*/ 1570368 w 3268239"/>
                <a:gd name="connsiteY2445" fmla="*/ 1080363 h 2970782"/>
                <a:gd name="connsiteX2446" fmla="*/ 1569637 w 3268239"/>
                <a:gd name="connsiteY2446" fmla="*/ 1080521 h 2970782"/>
                <a:gd name="connsiteX2447" fmla="*/ 1570375 w 3268239"/>
                <a:gd name="connsiteY2447" fmla="*/ 1095367 h 2970782"/>
                <a:gd name="connsiteX2448" fmla="*/ 1575365 w 3268239"/>
                <a:gd name="connsiteY2448" fmla="*/ 1079507 h 2970782"/>
                <a:gd name="connsiteX2449" fmla="*/ 935892 w 3268239"/>
                <a:gd name="connsiteY2449" fmla="*/ 1244449 h 2970782"/>
                <a:gd name="connsiteX2450" fmla="*/ 938136 w 3268239"/>
                <a:gd name="connsiteY2450" fmla="*/ 1244476 h 2970782"/>
                <a:gd name="connsiteX2451" fmla="*/ 978703 w 3268239"/>
                <a:gd name="connsiteY2451" fmla="*/ 1291972 h 2970782"/>
                <a:gd name="connsiteX2452" fmla="*/ 985743 w 3268239"/>
                <a:gd name="connsiteY2452" fmla="*/ 1310106 h 2970782"/>
                <a:gd name="connsiteX2453" fmla="*/ 989021 w 3268239"/>
                <a:gd name="connsiteY2453" fmla="*/ 1323864 h 2970782"/>
                <a:gd name="connsiteX2454" fmla="*/ 994777 w 3268239"/>
                <a:gd name="connsiteY2454" fmla="*/ 1310728 h 2970782"/>
                <a:gd name="connsiteX2455" fmla="*/ 1004934 w 3268239"/>
                <a:gd name="connsiteY2455" fmla="*/ 1294138 h 2970782"/>
                <a:gd name="connsiteX2456" fmla="*/ 1053312 w 3268239"/>
                <a:gd name="connsiteY2456" fmla="*/ 1254625 h 2970782"/>
                <a:gd name="connsiteX2457" fmla="*/ 1055524 w 3268239"/>
                <a:gd name="connsiteY2457" fmla="*/ 1254998 h 2970782"/>
                <a:gd name="connsiteX2458" fmla="*/ 1056623 w 3268239"/>
                <a:gd name="connsiteY2458" fmla="*/ 1256955 h 2970782"/>
                <a:gd name="connsiteX2459" fmla="*/ 1035773 w 3268239"/>
                <a:gd name="connsiteY2459" fmla="*/ 1315835 h 2970782"/>
                <a:gd name="connsiteX2460" fmla="*/ 1010921 w 3268239"/>
                <a:gd name="connsiteY2460" fmla="*/ 1342980 h 2970782"/>
                <a:gd name="connsiteX2461" fmla="*/ 1008102 w 3268239"/>
                <a:gd name="connsiteY2461" fmla="*/ 1344874 h 2970782"/>
                <a:gd name="connsiteX2462" fmla="*/ 1012091 w 3268239"/>
                <a:gd name="connsiteY2462" fmla="*/ 1344814 h 2970782"/>
                <a:gd name="connsiteX2463" fmla="*/ 1047982 w 3268239"/>
                <a:gd name="connsiteY2463" fmla="*/ 1352957 h 2970782"/>
                <a:gd name="connsiteX2464" fmla="*/ 1080633 w 3268239"/>
                <a:gd name="connsiteY2464" fmla="*/ 1369937 h 2970782"/>
                <a:gd name="connsiteX2465" fmla="*/ 1091351 w 3268239"/>
                <a:gd name="connsiteY2465" fmla="*/ 1381538 h 2970782"/>
                <a:gd name="connsiteX2466" fmla="*/ 1095735 w 3268239"/>
                <a:gd name="connsiteY2466" fmla="*/ 1384222 h 2970782"/>
                <a:gd name="connsiteX2467" fmla="*/ 1110082 w 3268239"/>
                <a:gd name="connsiteY2467" fmla="*/ 1397358 h 2970782"/>
                <a:gd name="connsiteX2468" fmla="*/ 1119117 w 3268239"/>
                <a:gd name="connsiteY2468" fmla="*/ 1408240 h 2970782"/>
                <a:gd name="connsiteX2469" fmla="*/ 1118455 w 3268239"/>
                <a:gd name="connsiteY2469" fmla="*/ 1393914 h 2970782"/>
                <a:gd name="connsiteX2470" fmla="*/ 1120210 w 3268239"/>
                <a:gd name="connsiteY2470" fmla="*/ 1374540 h 2970782"/>
                <a:gd name="connsiteX2471" fmla="*/ 1146069 w 3268239"/>
                <a:gd name="connsiteY2471" fmla="*/ 1317681 h 2970782"/>
                <a:gd name="connsiteX2472" fmla="*/ 1148218 w 3268239"/>
                <a:gd name="connsiteY2472" fmla="*/ 1317035 h 2970782"/>
                <a:gd name="connsiteX2473" fmla="*/ 1150069 w 3268239"/>
                <a:gd name="connsiteY2473" fmla="*/ 1318302 h 2970782"/>
                <a:gd name="connsiteX2474" fmla="*/ 1157470 w 3268239"/>
                <a:gd name="connsiteY2474" fmla="*/ 1380325 h 2970782"/>
                <a:gd name="connsiteX2475" fmla="*/ 1147220 w 3268239"/>
                <a:gd name="connsiteY2475" fmla="*/ 1415671 h 2970782"/>
                <a:gd name="connsiteX2476" fmla="*/ 1145532 w 3268239"/>
                <a:gd name="connsiteY2476" fmla="*/ 1418619 h 2970782"/>
                <a:gd name="connsiteX2477" fmla="*/ 1149082 w 3268239"/>
                <a:gd name="connsiteY2477" fmla="*/ 1416798 h 2970782"/>
                <a:gd name="connsiteX2478" fmla="*/ 1184864 w 3268239"/>
                <a:gd name="connsiteY2478" fmla="*/ 1408193 h 2970782"/>
                <a:gd name="connsiteX2479" fmla="*/ 1246478 w 3268239"/>
                <a:gd name="connsiteY2479" fmla="*/ 1418454 h 2970782"/>
                <a:gd name="connsiteX2480" fmla="*/ 1247658 w 3268239"/>
                <a:gd name="connsiteY2480" fmla="*/ 1420363 h 2970782"/>
                <a:gd name="connsiteX2481" fmla="*/ 1246913 w 3268239"/>
                <a:gd name="connsiteY2481" fmla="*/ 1422479 h 2970782"/>
                <a:gd name="connsiteX2482" fmla="*/ 1188920 w 3268239"/>
                <a:gd name="connsiteY2482" fmla="*/ 1445682 h 2970782"/>
                <a:gd name="connsiteX2483" fmla="*/ 1160489 w 3268239"/>
                <a:gd name="connsiteY2483" fmla="*/ 1446025 h 2970782"/>
                <a:gd name="connsiteX2484" fmla="*/ 1138251 w 3268239"/>
                <a:gd name="connsiteY2484" fmla="*/ 1441237 h 2970782"/>
                <a:gd name="connsiteX2485" fmla="*/ 1138495 w 3268239"/>
                <a:gd name="connsiteY2485" fmla="*/ 1442299 h 2970782"/>
                <a:gd name="connsiteX2486" fmla="*/ 1138108 w 3268239"/>
                <a:gd name="connsiteY2486" fmla="*/ 1442467 h 2970782"/>
                <a:gd name="connsiteX2487" fmla="*/ 1147235 w 3268239"/>
                <a:gd name="connsiteY2487" fmla="*/ 1462495 h 2970782"/>
                <a:gd name="connsiteX2488" fmla="*/ 1149753 w 3268239"/>
                <a:gd name="connsiteY2488" fmla="*/ 1474700 h 2970782"/>
                <a:gd name="connsiteX2489" fmla="*/ 1155012 w 3268239"/>
                <a:gd name="connsiteY2489" fmla="*/ 1470506 h 2970782"/>
                <a:gd name="connsiteX2490" fmla="*/ 1157255 w 3268239"/>
                <a:gd name="connsiteY2490" fmla="*/ 1470456 h 2970782"/>
                <a:gd name="connsiteX2491" fmla="*/ 1158702 w 3268239"/>
                <a:gd name="connsiteY2491" fmla="*/ 1472172 h 2970782"/>
                <a:gd name="connsiteX2492" fmla="*/ 1160022 w 3268239"/>
                <a:gd name="connsiteY2492" fmla="*/ 1498717 h 2970782"/>
                <a:gd name="connsiteX2493" fmla="*/ 1152289 w 3268239"/>
                <a:gd name="connsiteY2493" fmla="*/ 1524097 h 2970782"/>
                <a:gd name="connsiteX2494" fmla="*/ 1152227 w 3268239"/>
                <a:gd name="connsiteY2494" fmla="*/ 1527136 h 2970782"/>
                <a:gd name="connsiteX2495" fmla="*/ 1142718 w 3268239"/>
                <a:gd name="connsiteY2495" fmla="*/ 1551956 h 2970782"/>
                <a:gd name="connsiteX2496" fmla="*/ 1140810 w 3268239"/>
                <a:gd name="connsiteY2496" fmla="*/ 1553136 h 2970782"/>
                <a:gd name="connsiteX2497" fmla="*/ 1138693 w 3268239"/>
                <a:gd name="connsiteY2497" fmla="*/ 1552391 h 2970782"/>
                <a:gd name="connsiteX2498" fmla="*/ 1138293 w 3268239"/>
                <a:gd name="connsiteY2498" fmla="*/ 1551782 h 2970782"/>
                <a:gd name="connsiteX2499" fmla="*/ 1129992 w 3268239"/>
                <a:gd name="connsiteY2499" fmla="*/ 1565255 h 2970782"/>
                <a:gd name="connsiteX2500" fmla="*/ 1127578 w 3268239"/>
                <a:gd name="connsiteY2500" fmla="*/ 1567645 h 2970782"/>
                <a:gd name="connsiteX2501" fmla="*/ 1131486 w 3268239"/>
                <a:gd name="connsiteY2501" fmla="*/ 1566837 h 2970782"/>
                <a:gd name="connsiteX2502" fmla="*/ 1168267 w 3268239"/>
                <a:gd name="connsiteY2502" fmla="*/ 1568085 h 2970782"/>
                <a:gd name="connsiteX2503" fmla="*/ 1224913 w 3268239"/>
                <a:gd name="connsiteY2503" fmla="*/ 1594405 h 2970782"/>
                <a:gd name="connsiteX2504" fmla="*/ 1225542 w 3268239"/>
                <a:gd name="connsiteY2504" fmla="*/ 1596559 h 2970782"/>
                <a:gd name="connsiteX2505" fmla="*/ 1224260 w 3268239"/>
                <a:gd name="connsiteY2505" fmla="*/ 1598401 h 2970782"/>
                <a:gd name="connsiteX2506" fmla="*/ 1162179 w 3268239"/>
                <a:gd name="connsiteY2506" fmla="*/ 1605298 h 2970782"/>
                <a:gd name="connsiteX2507" fmla="*/ 1134686 w 3268239"/>
                <a:gd name="connsiteY2507" fmla="*/ 1598047 h 2970782"/>
                <a:gd name="connsiteX2508" fmla="*/ 1114923 w 3268239"/>
                <a:gd name="connsiteY2508" fmla="*/ 1587709 h 2970782"/>
                <a:gd name="connsiteX2509" fmla="*/ 1114482 w 3268239"/>
                <a:gd name="connsiteY2509" fmla="*/ 1588592 h 2970782"/>
                <a:gd name="connsiteX2510" fmla="*/ 1113912 w 3268239"/>
                <a:gd name="connsiteY2510" fmla="*/ 1588671 h 2970782"/>
                <a:gd name="connsiteX2511" fmla="*/ 1115345 w 3268239"/>
                <a:gd name="connsiteY2511" fmla="*/ 1630421 h 2970782"/>
                <a:gd name="connsiteX2512" fmla="*/ 1132645 w 3268239"/>
                <a:gd name="connsiteY2512" fmla="*/ 1657873 h 2970782"/>
                <a:gd name="connsiteX2513" fmla="*/ 1139685 w 3268239"/>
                <a:gd name="connsiteY2513" fmla="*/ 1676007 h 2970782"/>
                <a:gd name="connsiteX2514" fmla="*/ 1142963 w 3268239"/>
                <a:gd name="connsiteY2514" fmla="*/ 1689765 h 2970782"/>
                <a:gd name="connsiteX2515" fmla="*/ 1148718 w 3268239"/>
                <a:gd name="connsiteY2515" fmla="*/ 1676629 h 2970782"/>
                <a:gd name="connsiteX2516" fmla="*/ 1158876 w 3268239"/>
                <a:gd name="connsiteY2516" fmla="*/ 1660039 h 2970782"/>
                <a:gd name="connsiteX2517" fmla="*/ 1207253 w 3268239"/>
                <a:gd name="connsiteY2517" fmla="*/ 1620527 h 2970782"/>
                <a:gd name="connsiteX2518" fmla="*/ 1209466 w 3268239"/>
                <a:gd name="connsiteY2518" fmla="*/ 1620900 h 2970782"/>
                <a:gd name="connsiteX2519" fmla="*/ 1210564 w 3268239"/>
                <a:gd name="connsiteY2519" fmla="*/ 1622856 h 2970782"/>
                <a:gd name="connsiteX2520" fmla="*/ 1189715 w 3268239"/>
                <a:gd name="connsiteY2520" fmla="*/ 1681736 h 2970782"/>
                <a:gd name="connsiteX2521" fmla="*/ 1164863 w 3268239"/>
                <a:gd name="connsiteY2521" fmla="*/ 1708881 h 2970782"/>
                <a:gd name="connsiteX2522" fmla="*/ 1162043 w 3268239"/>
                <a:gd name="connsiteY2522" fmla="*/ 1710775 h 2970782"/>
                <a:gd name="connsiteX2523" fmla="*/ 1166033 w 3268239"/>
                <a:gd name="connsiteY2523" fmla="*/ 1710715 h 2970782"/>
                <a:gd name="connsiteX2524" fmla="*/ 1201923 w 3268239"/>
                <a:gd name="connsiteY2524" fmla="*/ 1718858 h 2970782"/>
                <a:gd name="connsiteX2525" fmla="*/ 1234575 w 3268239"/>
                <a:gd name="connsiteY2525" fmla="*/ 1735838 h 2970782"/>
                <a:gd name="connsiteX2526" fmla="*/ 1245293 w 3268239"/>
                <a:gd name="connsiteY2526" fmla="*/ 1747440 h 2970782"/>
                <a:gd name="connsiteX2527" fmla="*/ 1249676 w 3268239"/>
                <a:gd name="connsiteY2527" fmla="*/ 1750123 h 2970782"/>
                <a:gd name="connsiteX2528" fmla="*/ 1264023 w 3268239"/>
                <a:gd name="connsiteY2528" fmla="*/ 1763260 h 2970782"/>
                <a:gd name="connsiteX2529" fmla="*/ 1273059 w 3268239"/>
                <a:gd name="connsiteY2529" fmla="*/ 1774141 h 2970782"/>
                <a:gd name="connsiteX2530" fmla="*/ 1272397 w 3268239"/>
                <a:gd name="connsiteY2530" fmla="*/ 1759815 h 2970782"/>
                <a:gd name="connsiteX2531" fmla="*/ 1274151 w 3268239"/>
                <a:gd name="connsiteY2531" fmla="*/ 1740441 h 2970782"/>
                <a:gd name="connsiteX2532" fmla="*/ 1300010 w 3268239"/>
                <a:gd name="connsiteY2532" fmla="*/ 1683582 h 2970782"/>
                <a:gd name="connsiteX2533" fmla="*/ 1302159 w 3268239"/>
                <a:gd name="connsiteY2533" fmla="*/ 1682936 h 2970782"/>
                <a:gd name="connsiteX2534" fmla="*/ 1304011 w 3268239"/>
                <a:gd name="connsiteY2534" fmla="*/ 1684204 h 2970782"/>
                <a:gd name="connsiteX2535" fmla="*/ 1311412 w 3268239"/>
                <a:gd name="connsiteY2535" fmla="*/ 1746226 h 2970782"/>
                <a:gd name="connsiteX2536" fmla="*/ 1301162 w 3268239"/>
                <a:gd name="connsiteY2536" fmla="*/ 1781573 h 2970782"/>
                <a:gd name="connsiteX2537" fmla="*/ 1299473 w 3268239"/>
                <a:gd name="connsiteY2537" fmla="*/ 1784520 h 2970782"/>
                <a:gd name="connsiteX2538" fmla="*/ 1303024 w 3268239"/>
                <a:gd name="connsiteY2538" fmla="*/ 1782698 h 2970782"/>
                <a:gd name="connsiteX2539" fmla="*/ 1338806 w 3268239"/>
                <a:gd name="connsiteY2539" fmla="*/ 1774094 h 2970782"/>
                <a:gd name="connsiteX2540" fmla="*/ 1400419 w 3268239"/>
                <a:gd name="connsiteY2540" fmla="*/ 1784355 h 2970782"/>
                <a:gd name="connsiteX2541" fmla="*/ 1401600 w 3268239"/>
                <a:gd name="connsiteY2541" fmla="*/ 1786264 h 2970782"/>
                <a:gd name="connsiteX2542" fmla="*/ 1400855 w 3268239"/>
                <a:gd name="connsiteY2542" fmla="*/ 1788381 h 2970782"/>
                <a:gd name="connsiteX2543" fmla="*/ 1342862 w 3268239"/>
                <a:gd name="connsiteY2543" fmla="*/ 1811583 h 2970782"/>
                <a:gd name="connsiteX2544" fmla="*/ 1314431 w 3268239"/>
                <a:gd name="connsiteY2544" fmla="*/ 1811925 h 2970782"/>
                <a:gd name="connsiteX2545" fmla="*/ 1292193 w 3268239"/>
                <a:gd name="connsiteY2545" fmla="*/ 1807138 h 2970782"/>
                <a:gd name="connsiteX2546" fmla="*/ 1292437 w 3268239"/>
                <a:gd name="connsiteY2546" fmla="*/ 1808200 h 2970782"/>
                <a:gd name="connsiteX2547" fmla="*/ 1292049 w 3268239"/>
                <a:gd name="connsiteY2547" fmla="*/ 1808368 h 2970782"/>
                <a:gd name="connsiteX2548" fmla="*/ 1301176 w 3268239"/>
                <a:gd name="connsiteY2548" fmla="*/ 1828396 h 2970782"/>
                <a:gd name="connsiteX2549" fmla="*/ 1303694 w 3268239"/>
                <a:gd name="connsiteY2549" fmla="*/ 1840601 h 2970782"/>
                <a:gd name="connsiteX2550" fmla="*/ 1308953 w 3268239"/>
                <a:gd name="connsiteY2550" fmla="*/ 1836407 h 2970782"/>
                <a:gd name="connsiteX2551" fmla="*/ 1311197 w 3268239"/>
                <a:gd name="connsiteY2551" fmla="*/ 1836357 h 2970782"/>
                <a:gd name="connsiteX2552" fmla="*/ 1312644 w 3268239"/>
                <a:gd name="connsiteY2552" fmla="*/ 1838073 h 2970782"/>
                <a:gd name="connsiteX2553" fmla="*/ 1313964 w 3268239"/>
                <a:gd name="connsiteY2553" fmla="*/ 1864618 h 2970782"/>
                <a:gd name="connsiteX2554" fmla="*/ 1306231 w 3268239"/>
                <a:gd name="connsiteY2554" fmla="*/ 1889998 h 2970782"/>
                <a:gd name="connsiteX2555" fmla="*/ 1306169 w 3268239"/>
                <a:gd name="connsiteY2555" fmla="*/ 1893037 h 2970782"/>
                <a:gd name="connsiteX2556" fmla="*/ 1296660 w 3268239"/>
                <a:gd name="connsiteY2556" fmla="*/ 1917857 h 2970782"/>
                <a:gd name="connsiteX2557" fmla="*/ 1294752 w 3268239"/>
                <a:gd name="connsiteY2557" fmla="*/ 1919037 h 2970782"/>
                <a:gd name="connsiteX2558" fmla="*/ 1292635 w 3268239"/>
                <a:gd name="connsiteY2558" fmla="*/ 1918292 h 2970782"/>
                <a:gd name="connsiteX2559" fmla="*/ 1292234 w 3268239"/>
                <a:gd name="connsiteY2559" fmla="*/ 1917683 h 2970782"/>
                <a:gd name="connsiteX2560" fmla="*/ 1283933 w 3268239"/>
                <a:gd name="connsiteY2560" fmla="*/ 1931156 h 2970782"/>
                <a:gd name="connsiteX2561" fmla="*/ 1281520 w 3268239"/>
                <a:gd name="connsiteY2561" fmla="*/ 1933547 h 2970782"/>
                <a:gd name="connsiteX2562" fmla="*/ 1285427 w 3268239"/>
                <a:gd name="connsiteY2562" fmla="*/ 1932738 h 2970782"/>
                <a:gd name="connsiteX2563" fmla="*/ 1322209 w 3268239"/>
                <a:gd name="connsiteY2563" fmla="*/ 1933986 h 2970782"/>
                <a:gd name="connsiteX2564" fmla="*/ 1357470 w 3268239"/>
                <a:gd name="connsiteY2564" fmla="*/ 1944523 h 2970782"/>
                <a:gd name="connsiteX2565" fmla="*/ 1358171 w 3268239"/>
                <a:gd name="connsiteY2565" fmla="*/ 1945040 h 2970782"/>
                <a:gd name="connsiteX2566" fmla="*/ 1373824 w 3268239"/>
                <a:gd name="connsiteY2566" fmla="*/ 1936810 h 2970782"/>
                <a:gd name="connsiteX2567" fmla="*/ 1376037 w 3268239"/>
                <a:gd name="connsiteY2567" fmla="*/ 1937183 h 2970782"/>
                <a:gd name="connsiteX2568" fmla="*/ 1377135 w 3268239"/>
                <a:gd name="connsiteY2568" fmla="*/ 1939140 h 2970782"/>
                <a:gd name="connsiteX2569" fmla="*/ 1374604 w 3268239"/>
                <a:gd name="connsiteY2569" fmla="*/ 1957169 h 2970782"/>
                <a:gd name="connsiteX2570" fmla="*/ 1378855 w 3268239"/>
                <a:gd name="connsiteY2570" fmla="*/ 1960306 h 2970782"/>
                <a:gd name="connsiteX2571" fmla="*/ 1379484 w 3268239"/>
                <a:gd name="connsiteY2571" fmla="*/ 1962460 h 2970782"/>
                <a:gd name="connsiteX2572" fmla="*/ 1378201 w 3268239"/>
                <a:gd name="connsiteY2572" fmla="*/ 1964302 h 2970782"/>
                <a:gd name="connsiteX2573" fmla="*/ 1373203 w 3268239"/>
                <a:gd name="connsiteY2573" fmla="*/ 1965911 h 2970782"/>
                <a:gd name="connsiteX2574" fmla="*/ 1356286 w 3268239"/>
                <a:gd name="connsiteY2574" fmla="*/ 1998020 h 2970782"/>
                <a:gd name="connsiteX2575" fmla="*/ 1331434 w 3268239"/>
                <a:gd name="connsiteY2575" fmla="*/ 2025164 h 2970782"/>
                <a:gd name="connsiteX2576" fmla="*/ 1328614 w 3268239"/>
                <a:gd name="connsiteY2576" fmla="*/ 2027058 h 2970782"/>
                <a:gd name="connsiteX2577" fmla="*/ 1332604 w 3268239"/>
                <a:gd name="connsiteY2577" fmla="*/ 2026999 h 2970782"/>
                <a:gd name="connsiteX2578" fmla="*/ 1368495 w 3268239"/>
                <a:gd name="connsiteY2578" fmla="*/ 2035142 h 2970782"/>
                <a:gd name="connsiteX2579" fmla="*/ 1401146 w 3268239"/>
                <a:gd name="connsiteY2579" fmla="*/ 2052121 h 2970782"/>
                <a:gd name="connsiteX2580" fmla="*/ 1411865 w 3268239"/>
                <a:gd name="connsiteY2580" fmla="*/ 2063724 h 2970782"/>
                <a:gd name="connsiteX2581" fmla="*/ 1416247 w 3268239"/>
                <a:gd name="connsiteY2581" fmla="*/ 2066407 h 2970782"/>
                <a:gd name="connsiteX2582" fmla="*/ 1430594 w 3268239"/>
                <a:gd name="connsiteY2582" fmla="*/ 2079543 h 2970782"/>
                <a:gd name="connsiteX2583" fmla="*/ 1439630 w 3268239"/>
                <a:gd name="connsiteY2583" fmla="*/ 2090425 h 2970782"/>
                <a:gd name="connsiteX2584" fmla="*/ 1438968 w 3268239"/>
                <a:gd name="connsiteY2584" fmla="*/ 2076098 h 2970782"/>
                <a:gd name="connsiteX2585" fmla="*/ 1440722 w 3268239"/>
                <a:gd name="connsiteY2585" fmla="*/ 2056725 h 2970782"/>
                <a:gd name="connsiteX2586" fmla="*/ 1466581 w 3268239"/>
                <a:gd name="connsiteY2586" fmla="*/ 1999866 h 2970782"/>
                <a:gd name="connsiteX2587" fmla="*/ 1468730 w 3268239"/>
                <a:gd name="connsiteY2587" fmla="*/ 1999220 h 2970782"/>
                <a:gd name="connsiteX2588" fmla="*/ 1470582 w 3268239"/>
                <a:gd name="connsiteY2588" fmla="*/ 2000487 h 2970782"/>
                <a:gd name="connsiteX2589" fmla="*/ 1477983 w 3268239"/>
                <a:gd name="connsiteY2589" fmla="*/ 2062510 h 2970782"/>
                <a:gd name="connsiteX2590" fmla="*/ 1467733 w 3268239"/>
                <a:gd name="connsiteY2590" fmla="*/ 2097856 h 2970782"/>
                <a:gd name="connsiteX2591" fmla="*/ 1466045 w 3268239"/>
                <a:gd name="connsiteY2591" fmla="*/ 2100804 h 2970782"/>
                <a:gd name="connsiteX2592" fmla="*/ 1469595 w 3268239"/>
                <a:gd name="connsiteY2592" fmla="*/ 2098982 h 2970782"/>
                <a:gd name="connsiteX2593" fmla="*/ 1505377 w 3268239"/>
                <a:gd name="connsiteY2593" fmla="*/ 2090377 h 2970782"/>
                <a:gd name="connsiteX2594" fmla="*/ 1566991 w 3268239"/>
                <a:gd name="connsiteY2594" fmla="*/ 2100639 h 2970782"/>
                <a:gd name="connsiteX2595" fmla="*/ 1568171 w 3268239"/>
                <a:gd name="connsiteY2595" fmla="*/ 2102548 h 2970782"/>
                <a:gd name="connsiteX2596" fmla="*/ 1567426 w 3268239"/>
                <a:gd name="connsiteY2596" fmla="*/ 2104664 h 2970782"/>
                <a:gd name="connsiteX2597" fmla="*/ 1509433 w 3268239"/>
                <a:gd name="connsiteY2597" fmla="*/ 2127866 h 2970782"/>
                <a:gd name="connsiteX2598" fmla="*/ 1481002 w 3268239"/>
                <a:gd name="connsiteY2598" fmla="*/ 2128209 h 2970782"/>
                <a:gd name="connsiteX2599" fmla="*/ 1458764 w 3268239"/>
                <a:gd name="connsiteY2599" fmla="*/ 2123422 h 2970782"/>
                <a:gd name="connsiteX2600" fmla="*/ 1459008 w 3268239"/>
                <a:gd name="connsiteY2600" fmla="*/ 2124483 h 2970782"/>
                <a:gd name="connsiteX2601" fmla="*/ 1458620 w 3268239"/>
                <a:gd name="connsiteY2601" fmla="*/ 2124651 h 2970782"/>
                <a:gd name="connsiteX2602" fmla="*/ 1467747 w 3268239"/>
                <a:gd name="connsiteY2602" fmla="*/ 2144680 h 2970782"/>
                <a:gd name="connsiteX2603" fmla="*/ 1470265 w 3268239"/>
                <a:gd name="connsiteY2603" fmla="*/ 2156884 h 2970782"/>
                <a:gd name="connsiteX2604" fmla="*/ 1475524 w 3268239"/>
                <a:gd name="connsiteY2604" fmla="*/ 2152691 h 2970782"/>
                <a:gd name="connsiteX2605" fmla="*/ 1477768 w 3268239"/>
                <a:gd name="connsiteY2605" fmla="*/ 2152641 h 2970782"/>
                <a:gd name="connsiteX2606" fmla="*/ 1479215 w 3268239"/>
                <a:gd name="connsiteY2606" fmla="*/ 2154356 h 2970782"/>
                <a:gd name="connsiteX2607" fmla="*/ 1480535 w 3268239"/>
                <a:gd name="connsiteY2607" fmla="*/ 2180901 h 2970782"/>
                <a:gd name="connsiteX2608" fmla="*/ 1472802 w 3268239"/>
                <a:gd name="connsiteY2608" fmla="*/ 2206282 h 2970782"/>
                <a:gd name="connsiteX2609" fmla="*/ 1472740 w 3268239"/>
                <a:gd name="connsiteY2609" fmla="*/ 2209321 h 2970782"/>
                <a:gd name="connsiteX2610" fmla="*/ 1463231 w 3268239"/>
                <a:gd name="connsiteY2610" fmla="*/ 2234140 h 2970782"/>
                <a:gd name="connsiteX2611" fmla="*/ 1461323 w 3268239"/>
                <a:gd name="connsiteY2611" fmla="*/ 2235321 h 2970782"/>
                <a:gd name="connsiteX2612" fmla="*/ 1459206 w 3268239"/>
                <a:gd name="connsiteY2612" fmla="*/ 2234576 h 2970782"/>
                <a:gd name="connsiteX2613" fmla="*/ 1458805 w 3268239"/>
                <a:gd name="connsiteY2613" fmla="*/ 2233966 h 2970782"/>
                <a:gd name="connsiteX2614" fmla="*/ 1450504 w 3268239"/>
                <a:gd name="connsiteY2614" fmla="*/ 2247440 h 2970782"/>
                <a:gd name="connsiteX2615" fmla="*/ 1448091 w 3268239"/>
                <a:gd name="connsiteY2615" fmla="*/ 2249830 h 2970782"/>
                <a:gd name="connsiteX2616" fmla="*/ 1451998 w 3268239"/>
                <a:gd name="connsiteY2616" fmla="*/ 2249022 h 2970782"/>
                <a:gd name="connsiteX2617" fmla="*/ 1488780 w 3268239"/>
                <a:gd name="connsiteY2617" fmla="*/ 2250270 h 2970782"/>
                <a:gd name="connsiteX2618" fmla="*/ 1545426 w 3268239"/>
                <a:gd name="connsiteY2618" fmla="*/ 2276590 h 2970782"/>
                <a:gd name="connsiteX2619" fmla="*/ 1546055 w 3268239"/>
                <a:gd name="connsiteY2619" fmla="*/ 2278744 h 2970782"/>
                <a:gd name="connsiteX2620" fmla="*/ 1544772 w 3268239"/>
                <a:gd name="connsiteY2620" fmla="*/ 2280586 h 2970782"/>
                <a:gd name="connsiteX2621" fmla="*/ 1482692 w 3268239"/>
                <a:gd name="connsiteY2621" fmla="*/ 2287483 h 2970782"/>
                <a:gd name="connsiteX2622" fmla="*/ 1455199 w 3268239"/>
                <a:gd name="connsiteY2622" fmla="*/ 2280232 h 2970782"/>
                <a:gd name="connsiteX2623" fmla="*/ 1435436 w 3268239"/>
                <a:gd name="connsiteY2623" fmla="*/ 2269894 h 2970782"/>
                <a:gd name="connsiteX2624" fmla="*/ 1434995 w 3268239"/>
                <a:gd name="connsiteY2624" fmla="*/ 2270776 h 2970782"/>
                <a:gd name="connsiteX2625" fmla="*/ 1434424 w 3268239"/>
                <a:gd name="connsiteY2625" fmla="*/ 2270856 h 2970782"/>
                <a:gd name="connsiteX2626" fmla="*/ 1436144 w 3268239"/>
                <a:gd name="connsiteY2626" fmla="*/ 2320942 h 2970782"/>
                <a:gd name="connsiteX2627" fmla="*/ 1409824 w 3268239"/>
                <a:gd name="connsiteY2627" fmla="*/ 2377588 h 2970782"/>
                <a:gd name="connsiteX2628" fmla="*/ 1407670 w 3268239"/>
                <a:gd name="connsiteY2628" fmla="*/ 2378218 h 2970782"/>
                <a:gd name="connsiteX2629" fmla="*/ 1405829 w 3268239"/>
                <a:gd name="connsiteY2629" fmla="*/ 2376935 h 2970782"/>
                <a:gd name="connsiteX2630" fmla="*/ 1397836 w 3268239"/>
                <a:gd name="connsiteY2630" fmla="*/ 2352112 h 2970782"/>
                <a:gd name="connsiteX2631" fmla="*/ 1383170 w 3268239"/>
                <a:gd name="connsiteY2631" fmla="*/ 2367540 h 2970782"/>
                <a:gd name="connsiteX2632" fmla="*/ 1350279 w 3268239"/>
                <a:gd name="connsiteY2632" fmla="*/ 2384053 h 2970782"/>
                <a:gd name="connsiteX2633" fmla="*/ 1329942 w 3268239"/>
                <a:gd name="connsiteY2633" fmla="*/ 2386931 h 2970782"/>
                <a:gd name="connsiteX2634" fmla="*/ 1329432 w 3268239"/>
                <a:gd name="connsiteY2634" fmla="*/ 2406684 h 2970782"/>
                <a:gd name="connsiteX2635" fmla="*/ 1322718 w 3268239"/>
                <a:gd name="connsiteY2635" fmla="*/ 2429839 h 2970782"/>
                <a:gd name="connsiteX2636" fmla="*/ 1325431 w 3268239"/>
                <a:gd name="connsiteY2636" fmla="*/ 2435713 h 2970782"/>
                <a:gd name="connsiteX2637" fmla="*/ 1326720 w 3268239"/>
                <a:gd name="connsiteY2637" fmla="*/ 2441792 h 2970782"/>
                <a:gd name="connsiteX2638" fmla="*/ 1356826 w 3268239"/>
                <a:gd name="connsiteY2638" fmla="*/ 2434552 h 2970782"/>
                <a:gd name="connsiteX2639" fmla="*/ 1418440 w 3268239"/>
                <a:gd name="connsiteY2639" fmla="*/ 2444814 h 2970782"/>
                <a:gd name="connsiteX2640" fmla="*/ 1419620 w 3268239"/>
                <a:gd name="connsiteY2640" fmla="*/ 2446722 h 2970782"/>
                <a:gd name="connsiteX2641" fmla="*/ 1418875 w 3268239"/>
                <a:gd name="connsiteY2641" fmla="*/ 2448839 h 2970782"/>
                <a:gd name="connsiteX2642" fmla="*/ 1360882 w 3268239"/>
                <a:gd name="connsiteY2642" fmla="*/ 2472041 h 2970782"/>
                <a:gd name="connsiteX2643" fmla="*/ 1332597 w 3268239"/>
                <a:gd name="connsiteY2643" fmla="*/ 2469525 h 2970782"/>
                <a:gd name="connsiteX2644" fmla="*/ 1333062 w 3268239"/>
                <a:gd name="connsiteY2644" fmla="*/ 2471716 h 2970782"/>
                <a:gd name="connsiteX2645" fmla="*/ 1329556 w 3268239"/>
                <a:gd name="connsiteY2645" fmla="*/ 2497217 h 2970782"/>
                <a:gd name="connsiteX2646" fmla="*/ 1330664 w 3268239"/>
                <a:gd name="connsiteY2646" fmla="*/ 2498531 h 2970782"/>
                <a:gd name="connsiteX2647" fmla="*/ 1331984 w 3268239"/>
                <a:gd name="connsiteY2647" fmla="*/ 2525076 h 2970782"/>
                <a:gd name="connsiteX2648" fmla="*/ 1324251 w 3268239"/>
                <a:gd name="connsiteY2648" fmla="*/ 2550456 h 2970782"/>
                <a:gd name="connsiteX2649" fmla="*/ 1324189 w 3268239"/>
                <a:gd name="connsiteY2649" fmla="*/ 2553496 h 2970782"/>
                <a:gd name="connsiteX2650" fmla="*/ 1314680 w 3268239"/>
                <a:gd name="connsiteY2650" fmla="*/ 2578315 h 2970782"/>
                <a:gd name="connsiteX2651" fmla="*/ 1312772 w 3268239"/>
                <a:gd name="connsiteY2651" fmla="*/ 2579495 h 2970782"/>
                <a:gd name="connsiteX2652" fmla="*/ 1310655 w 3268239"/>
                <a:gd name="connsiteY2652" fmla="*/ 2578751 h 2970782"/>
                <a:gd name="connsiteX2653" fmla="*/ 1310254 w 3268239"/>
                <a:gd name="connsiteY2653" fmla="*/ 2578141 h 2970782"/>
                <a:gd name="connsiteX2654" fmla="*/ 1301953 w 3268239"/>
                <a:gd name="connsiteY2654" fmla="*/ 2591614 h 2970782"/>
                <a:gd name="connsiteX2655" fmla="*/ 1299540 w 3268239"/>
                <a:gd name="connsiteY2655" fmla="*/ 2594005 h 2970782"/>
                <a:gd name="connsiteX2656" fmla="*/ 1303447 w 3268239"/>
                <a:gd name="connsiteY2656" fmla="*/ 2593196 h 2970782"/>
                <a:gd name="connsiteX2657" fmla="*/ 1340229 w 3268239"/>
                <a:gd name="connsiteY2657" fmla="*/ 2594445 h 2970782"/>
                <a:gd name="connsiteX2658" fmla="*/ 1396875 w 3268239"/>
                <a:gd name="connsiteY2658" fmla="*/ 2620765 h 2970782"/>
                <a:gd name="connsiteX2659" fmla="*/ 1397504 w 3268239"/>
                <a:gd name="connsiteY2659" fmla="*/ 2622918 h 2970782"/>
                <a:gd name="connsiteX2660" fmla="*/ 1396221 w 3268239"/>
                <a:gd name="connsiteY2660" fmla="*/ 2624760 h 2970782"/>
                <a:gd name="connsiteX2661" fmla="*/ 1334141 w 3268239"/>
                <a:gd name="connsiteY2661" fmla="*/ 2631657 h 2970782"/>
                <a:gd name="connsiteX2662" fmla="*/ 1306648 w 3268239"/>
                <a:gd name="connsiteY2662" fmla="*/ 2624406 h 2970782"/>
                <a:gd name="connsiteX2663" fmla="*/ 1286885 w 3268239"/>
                <a:gd name="connsiteY2663" fmla="*/ 2614068 h 2970782"/>
                <a:gd name="connsiteX2664" fmla="*/ 1286444 w 3268239"/>
                <a:gd name="connsiteY2664" fmla="*/ 2614951 h 2970782"/>
                <a:gd name="connsiteX2665" fmla="*/ 1285873 w 3268239"/>
                <a:gd name="connsiteY2665" fmla="*/ 2615030 h 2970782"/>
                <a:gd name="connsiteX2666" fmla="*/ 1287593 w 3268239"/>
                <a:gd name="connsiteY2666" fmla="*/ 2665116 h 2970782"/>
                <a:gd name="connsiteX2667" fmla="*/ 1261273 w 3268239"/>
                <a:gd name="connsiteY2667" fmla="*/ 2721763 h 2970782"/>
                <a:gd name="connsiteX2668" fmla="*/ 1259119 w 3268239"/>
                <a:gd name="connsiteY2668" fmla="*/ 2722392 h 2970782"/>
                <a:gd name="connsiteX2669" fmla="*/ 1257278 w 3268239"/>
                <a:gd name="connsiteY2669" fmla="*/ 2721110 h 2970782"/>
                <a:gd name="connsiteX2670" fmla="*/ 1249285 w 3268239"/>
                <a:gd name="connsiteY2670" fmla="*/ 2696286 h 2970782"/>
                <a:gd name="connsiteX2671" fmla="*/ 1234619 w 3268239"/>
                <a:gd name="connsiteY2671" fmla="*/ 2711714 h 2970782"/>
                <a:gd name="connsiteX2672" fmla="*/ 1201729 w 3268239"/>
                <a:gd name="connsiteY2672" fmla="*/ 2728227 h 2970782"/>
                <a:gd name="connsiteX2673" fmla="*/ 1151348 w 3268239"/>
                <a:gd name="connsiteY2673" fmla="*/ 2735357 h 2970782"/>
                <a:gd name="connsiteX2674" fmla="*/ 1151856 w 3268239"/>
                <a:gd name="connsiteY2674" fmla="*/ 2736393 h 2970782"/>
                <a:gd name="connsiteX2675" fmla="*/ 1151516 w 3268239"/>
                <a:gd name="connsiteY2675" fmla="*/ 2736646 h 2970782"/>
                <a:gd name="connsiteX2676" fmla="*/ 1164956 w 3268239"/>
                <a:gd name="connsiteY2676" fmla="*/ 2754075 h 2970782"/>
                <a:gd name="connsiteX2677" fmla="*/ 1176880 w 3268239"/>
                <a:gd name="connsiteY2677" fmla="*/ 2779887 h 2970782"/>
                <a:gd name="connsiteX2678" fmla="*/ 1180891 w 3268239"/>
                <a:gd name="connsiteY2678" fmla="*/ 2842221 h 2970782"/>
                <a:gd name="connsiteX2679" fmla="*/ 1179301 w 3268239"/>
                <a:gd name="connsiteY2679" fmla="*/ 2843804 h 2970782"/>
                <a:gd name="connsiteX2680" fmla="*/ 1177071 w 3268239"/>
                <a:gd name="connsiteY2680" fmla="*/ 2843560 h 2970782"/>
                <a:gd name="connsiteX2681" fmla="*/ 1141295 w 3268239"/>
                <a:gd name="connsiteY2681" fmla="*/ 2792357 h 2970782"/>
                <a:gd name="connsiteX2682" fmla="*/ 1133665 w 3268239"/>
                <a:gd name="connsiteY2682" fmla="*/ 2756354 h 2970782"/>
                <a:gd name="connsiteX2683" fmla="*/ 1133740 w 3268239"/>
                <a:gd name="connsiteY2683" fmla="*/ 2753768 h 2970782"/>
                <a:gd name="connsiteX2684" fmla="*/ 1129733 w 3268239"/>
                <a:gd name="connsiteY2684" fmla="*/ 2759555 h 2970782"/>
                <a:gd name="connsiteX2685" fmla="*/ 1102236 w 3268239"/>
                <a:gd name="connsiteY2685" fmla="*/ 2784017 h 2970782"/>
                <a:gd name="connsiteX2686" fmla="*/ 1043065 w 3268239"/>
                <a:gd name="connsiteY2686" fmla="*/ 2804025 h 2970782"/>
                <a:gd name="connsiteX2687" fmla="*/ 1041124 w 3268239"/>
                <a:gd name="connsiteY2687" fmla="*/ 2802899 h 2970782"/>
                <a:gd name="connsiteX2688" fmla="*/ 1040783 w 3268239"/>
                <a:gd name="connsiteY2688" fmla="*/ 2800681 h 2970782"/>
                <a:gd name="connsiteX2689" fmla="*/ 1080981 w 3268239"/>
                <a:gd name="connsiteY2689" fmla="*/ 2752872 h 2970782"/>
                <a:gd name="connsiteX2690" fmla="*/ 1113782 w 3268239"/>
                <a:gd name="connsiteY2690" fmla="*/ 2736184 h 2970782"/>
                <a:gd name="connsiteX2691" fmla="*/ 1117588 w 3268239"/>
                <a:gd name="connsiteY2691" fmla="*/ 2735282 h 2970782"/>
                <a:gd name="connsiteX2692" fmla="*/ 1115601 w 3268239"/>
                <a:gd name="connsiteY2692" fmla="*/ 2735118 h 2970782"/>
                <a:gd name="connsiteX2693" fmla="*/ 1080668 w 3268239"/>
                <a:gd name="connsiteY2693" fmla="*/ 2723538 h 2970782"/>
                <a:gd name="connsiteX2694" fmla="*/ 1049815 w 3268239"/>
                <a:gd name="connsiteY2694" fmla="*/ 2703475 h 2970782"/>
                <a:gd name="connsiteX2695" fmla="*/ 1039256 w 3268239"/>
                <a:gd name="connsiteY2695" fmla="*/ 2689551 h 2970782"/>
                <a:gd name="connsiteX2696" fmla="*/ 1030575 w 3268239"/>
                <a:gd name="connsiteY2696" fmla="*/ 2689131 h 2970782"/>
                <a:gd name="connsiteX2697" fmla="*/ 1003189 w 3268239"/>
                <a:gd name="connsiteY2697" fmla="*/ 2681484 h 2970782"/>
                <a:gd name="connsiteX2698" fmla="*/ 983580 w 3268239"/>
                <a:gd name="connsiteY2698" fmla="*/ 2670861 h 2970782"/>
                <a:gd name="connsiteX2699" fmla="*/ 983126 w 3268239"/>
                <a:gd name="connsiteY2699" fmla="*/ 2671737 h 2970782"/>
                <a:gd name="connsiteX2700" fmla="*/ 982552 w 3268239"/>
                <a:gd name="connsiteY2700" fmla="*/ 2671809 h 2970782"/>
                <a:gd name="connsiteX2701" fmla="*/ 983548 w 3268239"/>
                <a:gd name="connsiteY2701" fmla="*/ 2721914 h 2970782"/>
                <a:gd name="connsiteX2702" fmla="*/ 956412 w 3268239"/>
                <a:gd name="connsiteY2702" fmla="*/ 2778174 h 2970782"/>
                <a:gd name="connsiteX2703" fmla="*/ 954249 w 3268239"/>
                <a:gd name="connsiteY2703" fmla="*/ 2778772 h 2970782"/>
                <a:gd name="connsiteX2704" fmla="*/ 952427 w 3268239"/>
                <a:gd name="connsiteY2704" fmla="*/ 2777463 h 2970782"/>
                <a:gd name="connsiteX2705" fmla="*/ 946428 w 3268239"/>
                <a:gd name="connsiteY2705" fmla="*/ 2715289 h 2970782"/>
                <a:gd name="connsiteX2706" fmla="*/ 957474 w 3268239"/>
                <a:gd name="connsiteY2706" fmla="*/ 2680183 h 2970782"/>
                <a:gd name="connsiteX2707" fmla="*/ 958810 w 3268239"/>
                <a:gd name="connsiteY2707" fmla="*/ 2677967 h 2970782"/>
                <a:gd name="connsiteX2708" fmla="*/ 952476 w 3268239"/>
                <a:gd name="connsiteY2708" fmla="*/ 2681038 h 2970782"/>
                <a:gd name="connsiteX2709" fmla="*/ 916508 w 3268239"/>
                <a:gd name="connsiteY2709" fmla="*/ 2688833 h 2970782"/>
                <a:gd name="connsiteX2710" fmla="*/ 855141 w 3268239"/>
                <a:gd name="connsiteY2710" fmla="*/ 2677183 h 2970782"/>
                <a:gd name="connsiteX2711" fmla="*/ 854004 w 3268239"/>
                <a:gd name="connsiteY2711" fmla="*/ 2675248 h 2970782"/>
                <a:gd name="connsiteX2712" fmla="*/ 854797 w 3268239"/>
                <a:gd name="connsiteY2712" fmla="*/ 2673149 h 2970782"/>
                <a:gd name="connsiteX2713" fmla="*/ 913300 w 3268239"/>
                <a:gd name="connsiteY2713" fmla="*/ 2651262 h 2970782"/>
                <a:gd name="connsiteX2714" fmla="*/ 950069 w 3268239"/>
                <a:gd name="connsiteY2714" fmla="*/ 2652845 h 2970782"/>
                <a:gd name="connsiteX2715" fmla="*/ 953826 w 3268239"/>
                <a:gd name="connsiteY2715" fmla="*/ 2653930 h 2970782"/>
                <a:gd name="connsiteX2716" fmla="*/ 952176 w 3268239"/>
                <a:gd name="connsiteY2716" fmla="*/ 2652811 h 2970782"/>
                <a:gd name="connsiteX2717" fmla="*/ 927442 w 3268239"/>
                <a:gd name="connsiteY2717" fmla="*/ 2625560 h 2970782"/>
                <a:gd name="connsiteX2718" fmla="*/ 906848 w 3268239"/>
                <a:gd name="connsiteY2718" fmla="*/ 2566590 h 2970782"/>
                <a:gd name="connsiteX2719" fmla="*/ 907955 w 3268239"/>
                <a:gd name="connsiteY2719" fmla="*/ 2564638 h 2970782"/>
                <a:gd name="connsiteX2720" fmla="*/ 910170 w 3268239"/>
                <a:gd name="connsiteY2720" fmla="*/ 2564275 h 2970782"/>
                <a:gd name="connsiteX2721" fmla="*/ 958375 w 3268239"/>
                <a:gd name="connsiteY2721" fmla="*/ 2603996 h 2970782"/>
                <a:gd name="connsiteX2722" fmla="*/ 968461 w 3268239"/>
                <a:gd name="connsiteY2722" fmla="*/ 2620630 h 2970782"/>
                <a:gd name="connsiteX2723" fmla="*/ 974080 w 3268239"/>
                <a:gd name="connsiteY2723" fmla="*/ 2633609 h 2970782"/>
                <a:gd name="connsiteX2724" fmla="*/ 977464 w 3268239"/>
                <a:gd name="connsiteY2724" fmla="*/ 2619672 h 2970782"/>
                <a:gd name="connsiteX2725" fmla="*/ 984584 w 3268239"/>
                <a:gd name="connsiteY2725" fmla="*/ 2601569 h 2970782"/>
                <a:gd name="connsiteX2726" fmla="*/ 1025356 w 3268239"/>
                <a:gd name="connsiteY2726" fmla="*/ 2554249 h 2970782"/>
                <a:gd name="connsiteX2727" fmla="*/ 1027600 w 3268239"/>
                <a:gd name="connsiteY2727" fmla="*/ 2554232 h 2970782"/>
                <a:gd name="connsiteX2728" fmla="*/ 1029022 w 3268239"/>
                <a:gd name="connsiteY2728" fmla="*/ 2555968 h 2970782"/>
                <a:gd name="connsiteX2729" fmla="*/ 1018725 w 3268239"/>
                <a:gd name="connsiteY2729" fmla="*/ 2617576 h 2970782"/>
                <a:gd name="connsiteX2730" fmla="*/ 998969 w 3268239"/>
                <a:gd name="connsiteY2730" fmla="*/ 2648627 h 2970782"/>
                <a:gd name="connsiteX2731" fmla="*/ 996522 w 3268239"/>
                <a:gd name="connsiteY2731" fmla="*/ 2650982 h 2970782"/>
                <a:gd name="connsiteX2732" fmla="*/ 1000440 w 3268239"/>
                <a:gd name="connsiteY2732" fmla="*/ 2650230 h 2970782"/>
                <a:gd name="connsiteX2733" fmla="*/ 1037200 w 3268239"/>
                <a:gd name="connsiteY2733" fmla="*/ 2652010 h 2970782"/>
                <a:gd name="connsiteX2734" fmla="*/ 1093460 w 3268239"/>
                <a:gd name="connsiteY2734" fmla="*/ 2679146 h 2970782"/>
                <a:gd name="connsiteX2735" fmla="*/ 1094057 w 3268239"/>
                <a:gd name="connsiteY2735" fmla="*/ 2681309 h 2970782"/>
                <a:gd name="connsiteX2736" fmla="*/ 1092748 w 3268239"/>
                <a:gd name="connsiteY2736" fmla="*/ 2683132 h 2970782"/>
                <a:gd name="connsiteX2737" fmla="*/ 1084889 w 3268239"/>
                <a:gd name="connsiteY2737" fmla="*/ 2685538 h 2970782"/>
                <a:gd name="connsiteX2738" fmla="*/ 1097013 w 3268239"/>
                <a:gd name="connsiteY2738" fmla="*/ 2689557 h 2970782"/>
                <a:gd name="connsiteX2739" fmla="*/ 1113971 w 3268239"/>
                <a:gd name="connsiteY2739" fmla="*/ 2699088 h 2970782"/>
                <a:gd name="connsiteX2740" fmla="*/ 1125243 w 3268239"/>
                <a:gd name="connsiteY2740" fmla="*/ 2707631 h 2970782"/>
                <a:gd name="connsiteX2741" fmla="*/ 1121342 w 3268239"/>
                <a:gd name="connsiteY2741" fmla="*/ 2693830 h 2970782"/>
                <a:gd name="connsiteX2742" fmla="*/ 1118647 w 3268239"/>
                <a:gd name="connsiteY2742" fmla="*/ 2674565 h 2970782"/>
                <a:gd name="connsiteX2743" fmla="*/ 1130906 w 3268239"/>
                <a:gd name="connsiteY2743" fmla="*/ 2613317 h 2970782"/>
                <a:gd name="connsiteX2744" fmla="*/ 1132851 w 3268239"/>
                <a:gd name="connsiteY2744" fmla="*/ 2612199 h 2970782"/>
                <a:gd name="connsiteX2745" fmla="*/ 1134943 w 3268239"/>
                <a:gd name="connsiteY2745" fmla="*/ 2613012 h 2970782"/>
                <a:gd name="connsiteX2746" fmla="*/ 1135485 w 3268239"/>
                <a:gd name="connsiteY2746" fmla="*/ 2613898 h 2970782"/>
                <a:gd name="connsiteX2747" fmla="*/ 1136128 w 3268239"/>
                <a:gd name="connsiteY2747" fmla="*/ 2582474 h 2970782"/>
                <a:gd name="connsiteX2748" fmla="*/ 1136789 w 3268239"/>
                <a:gd name="connsiteY2748" fmla="*/ 2579972 h 2970782"/>
                <a:gd name="connsiteX2749" fmla="*/ 1131571 w 3268239"/>
                <a:gd name="connsiteY2749" fmla="*/ 2584697 h 2970782"/>
                <a:gd name="connsiteX2750" fmla="*/ 1099234 w 3268239"/>
                <a:gd name="connsiteY2750" fmla="*/ 2602269 h 2970782"/>
                <a:gd name="connsiteX2751" fmla="*/ 1037064 w 3268239"/>
                <a:gd name="connsiteY2751" fmla="*/ 2608304 h 2970782"/>
                <a:gd name="connsiteX2752" fmla="*/ 1035430 w 3268239"/>
                <a:gd name="connsiteY2752" fmla="*/ 2606767 h 2970782"/>
                <a:gd name="connsiteX2753" fmla="*/ 1035602 w 3268239"/>
                <a:gd name="connsiteY2753" fmla="*/ 2604529 h 2970782"/>
                <a:gd name="connsiteX2754" fmla="*/ 1053278 w 3268239"/>
                <a:gd name="connsiteY2754" fmla="*/ 2584681 h 2970782"/>
                <a:gd name="connsiteX2755" fmla="*/ 1073259 w 3268239"/>
                <a:gd name="connsiteY2755" fmla="*/ 2573822 h 2970782"/>
                <a:gd name="connsiteX2756" fmla="*/ 1060929 w 3268239"/>
                <a:gd name="connsiteY2756" fmla="*/ 2567205 h 2970782"/>
                <a:gd name="connsiteX2757" fmla="*/ 1036309 w 3268239"/>
                <a:gd name="connsiteY2757" fmla="*/ 2539851 h 2970782"/>
                <a:gd name="connsiteX2758" fmla="*/ 1019432 w 3268239"/>
                <a:gd name="connsiteY2758" fmla="*/ 2507146 h 2970782"/>
                <a:gd name="connsiteX2759" fmla="*/ 1018821 w 3268239"/>
                <a:gd name="connsiteY2759" fmla="*/ 2504632 h 2970782"/>
                <a:gd name="connsiteX2760" fmla="*/ 1016486 w 3268239"/>
                <a:gd name="connsiteY2760" fmla="*/ 2511272 h 2970782"/>
                <a:gd name="connsiteX2761" fmla="*/ 996436 w 3268239"/>
                <a:gd name="connsiteY2761" fmla="*/ 2542133 h 2970782"/>
                <a:gd name="connsiteX2762" fmla="*/ 944659 w 3268239"/>
                <a:gd name="connsiteY2762" fmla="*/ 2577073 h 2970782"/>
                <a:gd name="connsiteX2763" fmla="*/ 942489 w 3268239"/>
                <a:gd name="connsiteY2763" fmla="*/ 2576500 h 2970782"/>
                <a:gd name="connsiteX2764" fmla="*/ 941574 w 3268239"/>
                <a:gd name="connsiteY2764" fmla="*/ 2574451 h 2970782"/>
                <a:gd name="connsiteX2765" fmla="*/ 967702 w 3268239"/>
                <a:gd name="connsiteY2765" fmla="*/ 2517716 h 2970782"/>
                <a:gd name="connsiteX2766" fmla="*/ 994924 w 3268239"/>
                <a:gd name="connsiteY2766" fmla="*/ 2492949 h 2970782"/>
                <a:gd name="connsiteX2767" fmla="*/ 998356 w 3268239"/>
                <a:gd name="connsiteY2767" fmla="*/ 2491074 h 2970782"/>
                <a:gd name="connsiteX2768" fmla="*/ 996397 w 3268239"/>
                <a:gd name="connsiteY2768" fmla="*/ 2491441 h 2970782"/>
                <a:gd name="connsiteX2769" fmla="*/ 959645 w 3268239"/>
                <a:gd name="connsiteY2769" fmla="*/ 2489508 h 2970782"/>
                <a:gd name="connsiteX2770" fmla="*/ 903499 w 3268239"/>
                <a:gd name="connsiteY2770" fmla="*/ 2462138 h 2970782"/>
                <a:gd name="connsiteX2771" fmla="*/ 902910 w 3268239"/>
                <a:gd name="connsiteY2771" fmla="*/ 2459972 h 2970782"/>
                <a:gd name="connsiteX2772" fmla="*/ 904227 w 3268239"/>
                <a:gd name="connsiteY2772" fmla="*/ 2458155 h 2970782"/>
                <a:gd name="connsiteX2773" fmla="*/ 966425 w 3268239"/>
                <a:gd name="connsiteY2773" fmla="*/ 2452415 h 2970782"/>
                <a:gd name="connsiteX2774" fmla="*/ 985299 w 3268239"/>
                <a:gd name="connsiteY2774" fmla="*/ 2457124 h 2970782"/>
                <a:gd name="connsiteX2775" fmla="*/ 998428 w 3268239"/>
                <a:gd name="connsiteY2775" fmla="*/ 2462383 h 2970782"/>
                <a:gd name="connsiteX2776" fmla="*/ 991018 w 3268239"/>
                <a:gd name="connsiteY2776" fmla="*/ 2450104 h 2970782"/>
                <a:gd name="connsiteX2777" fmla="*/ 983326 w 3268239"/>
                <a:gd name="connsiteY2777" fmla="*/ 2432237 h 2970782"/>
                <a:gd name="connsiteX2778" fmla="*/ 978956 w 3268239"/>
                <a:gd name="connsiteY2778" fmla="*/ 2369927 h 2970782"/>
                <a:gd name="connsiteX2779" fmla="*/ 980537 w 3268239"/>
                <a:gd name="connsiteY2779" fmla="*/ 2368334 h 2970782"/>
                <a:gd name="connsiteX2780" fmla="*/ 982769 w 3268239"/>
                <a:gd name="connsiteY2780" fmla="*/ 2368566 h 2970782"/>
                <a:gd name="connsiteX2781" fmla="*/ 1018838 w 3268239"/>
                <a:gd name="connsiteY2781" fmla="*/ 2419562 h 2970782"/>
                <a:gd name="connsiteX2782" fmla="*/ 1026676 w 3268239"/>
                <a:gd name="connsiteY2782" fmla="*/ 2455520 h 2970782"/>
                <a:gd name="connsiteX2783" fmla="*/ 1026597 w 3268239"/>
                <a:gd name="connsiteY2783" fmla="*/ 2458916 h 2970782"/>
                <a:gd name="connsiteX2784" fmla="*/ 1028849 w 3268239"/>
                <a:gd name="connsiteY2784" fmla="*/ 2455623 h 2970782"/>
                <a:gd name="connsiteX2785" fmla="*/ 1056204 w 3268239"/>
                <a:gd name="connsiteY2785" fmla="*/ 2431002 h 2970782"/>
                <a:gd name="connsiteX2786" fmla="*/ 1088908 w 3268239"/>
                <a:gd name="connsiteY2786" fmla="*/ 2414126 h 2970782"/>
                <a:gd name="connsiteX2787" fmla="*/ 1094871 w 3268239"/>
                <a:gd name="connsiteY2787" fmla="*/ 2413340 h 2970782"/>
                <a:gd name="connsiteX2788" fmla="*/ 1093198 w 3268239"/>
                <a:gd name="connsiteY2788" fmla="*/ 2407874 h 2970782"/>
                <a:gd name="connsiteX2789" fmla="*/ 1093850 w 3268239"/>
                <a:gd name="connsiteY2789" fmla="*/ 2394413 h 2970782"/>
                <a:gd name="connsiteX2790" fmla="*/ 1058755 w 3268239"/>
                <a:gd name="connsiteY2790" fmla="*/ 2386649 h 2970782"/>
                <a:gd name="connsiteX2791" fmla="*/ 1036281 w 3268239"/>
                <a:gd name="connsiteY2791" fmla="*/ 2372460 h 2970782"/>
                <a:gd name="connsiteX2792" fmla="*/ 1035498 w 3268239"/>
                <a:gd name="connsiteY2792" fmla="*/ 2370357 h 2970782"/>
                <a:gd name="connsiteX2793" fmla="*/ 1036643 w 3268239"/>
                <a:gd name="connsiteY2793" fmla="*/ 2368427 h 2970782"/>
                <a:gd name="connsiteX2794" fmla="*/ 1098060 w 3268239"/>
                <a:gd name="connsiteY2794" fmla="*/ 2357043 h 2970782"/>
                <a:gd name="connsiteX2795" fmla="*/ 1099318 w 3268239"/>
                <a:gd name="connsiteY2795" fmla="*/ 2357322 h 2970782"/>
                <a:gd name="connsiteX2796" fmla="*/ 1106024 w 3268239"/>
                <a:gd name="connsiteY2796" fmla="*/ 2336009 h 2970782"/>
                <a:gd name="connsiteX2797" fmla="*/ 1107361 w 3268239"/>
                <a:gd name="connsiteY2797" fmla="*/ 2333793 h 2970782"/>
                <a:gd name="connsiteX2798" fmla="*/ 1101027 w 3268239"/>
                <a:gd name="connsiteY2798" fmla="*/ 2336864 h 2970782"/>
                <a:gd name="connsiteX2799" fmla="*/ 1065059 w 3268239"/>
                <a:gd name="connsiteY2799" fmla="*/ 2344658 h 2970782"/>
                <a:gd name="connsiteX2800" fmla="*/ 1003692 w 3268239"/>
                <a:gd name="connsiteY2800" fmla="*/ 2333008 h 2970782"/>
                <a:gd name="connsiteX2801" fmla="*/ 1002555 w 3268239"/>
                <a:gd name="connsiteY2801" fmla="*/ 2331074 h 2970782"/>
                <a:gd name="connsiteX2802" fmla="*/ 1003348 w 3268239"/>
                <a:gd name="connsiteY2802" fmla="*/ 2328974 h 2970782"/>
                <a:gd name="connsiteX2803" fmla="*/ 1061851 w 3268239"/>
                <a:gd name="connsiteY2803" fmla="*/ 2307088 h 2970782"/>
                <a:gd name="connsiteX2804" fmla="*/ 1098619 w 3268239"/>
                <a:gd name="connsiteY2804" fmla="*/ 2308671 h 2970782"/>
                <a:gd name="connsiteX2805" fmla="*/ 1102376 w 3268239"/>
                <a:gd name="connsiteY2805" fmla="*/ 2309755 h 2970782"/>
                <a:gd name="connsiteX2806" fmla="*/ 1100727 w 3268239"/>
                <a:gd name="connsiteY2806" fmla="*/ 2308637 h 2970782"/>
                <a:gd name="connsiteX2807" fmla="*/ 1075993 w 3268239"/>
                <a:gd name="connsiteY2807" fmla="*/ 2281385 h 2970782"/>
                <a:gd name="connsiteX2808" fmla="*/ 1055399 w 3268239"/>
                <a:gd name="connsiteY2808" fmla="*/ 2222416 h 2970782"/>
                <a:gd name="connsiteX2809" fmla="*/ 1056506 w 3268239"/>
                <a:gd name="connsiteY2809" fmla="*/ 2220463 h 2970782"/>
                <a:gd name="connsiteX2810" fmla="*/ 1058720 w 3268239"/>
                <a:gd name="connsiteY2810" fmla="*/ 2220100 h 2970782"/>
                <a:gd name="connsiteX2811" fmla="*/ 1106926 w 3268239"/>
                <a:gd name="connsiteY2811" fmla="*/ 2259821 h 2970782"/>
                <a:gd name="connsiteX2812" fmla="*/ 1116758 w 3268239"/>
                <a:gd name="connsiteY2812" fmla="*/ 2276038 h 2970782"/>
                <a:gd name="connsiteX2813" fmla="*/ 1124429 w 3268239"/>
                <a:gd name="connsiteY2813" fmla="*/ 2282029 h 2970782"/>
                <a:gd name="connsiteX2814" fmla="*/ 1126015 w 3268239"/>
                <a:gd name="connsiteY2814" fmla="*/ 2275498 h 2970782"/>
                <a:gd name="connsiteX2815" fmla="*/ 1133135 w 3268239"/>
                <a:gd name="connsiteY2815" fmla="*/ 2257395 h 2970782"/>
                <a:gd name="connsiteX2816" fmla="*/ 1173907 w 3268239"/>
                <a:gd name="connsiteY2816" fmla="*/ 2210075 h 2970782"/>
                <a:gd name="connsiteX2817" fmla="*/ 1176151 w 3268239"/>
                <a:gd name="connsiteY2817" fmla="*/ 2210057 h 2970782"/>
                <a:gd name="connsiteX2818" fmla="*/ 1177573 w 3268239"/>
                <a:gd name="connsiteY2818" fmla="*/ 2211793 h 2970782"/>
                <a:gd name="connsiteX2819" fmla="*/ 1167276 w 3268239"/>
                <a:gd name="connsiteY2819" fmla="*/ 2273402 h 2970782"/>
                <a:gd name="connsiteX2820" fmla="*/ 1147520 w 3268239"/>
                <a:gd name="connsiteY2820" fmla="*/ 2304452 h 2970782"/>
                <a:gd name="connsiteX2821" fmla="*/ 1145073 w 3268239"/>
                <a:gd name="connsiteY2821" fmla="*/ 2306808 h 2970782"/>
                <a:gd name="connsiteX2822" fmla="*/ 1148991 w 3268239"/>
                <a:gd name="connsiteY2822" fmla="*/ 2306056 h 2970782"/>
                <a:gd name="connsiteX2823" fmla="*/ 1185751 w 3268239"/>
                <a:gd name="connsiteY2823" fmla="*/ 2307836 h 2970782"/>
                <a:gd name="connsiteX2824" fmla="*/ 1187876 w 3268239"/>
                <a:gd name="connsiteY2824" fmla="*/ 2308505 h 2970782"/>
                <a:gd name="connsiteX2825" fmla="*/ 1201748 w 3268239"/>
                <a:gd name="connsiteY2825" fmla="*/ 2293353 h 2970782"/>
                <a:gd name="connsiteX2826" fmla="*/ 1225274 w 3268239"/>
                <a:gd name="connsiteY2826" fmla="*/ 2280985 h 2970782"/>
                <a:gd name="connsiteX2827" fmla="*/ 1227486 w 3268239"/>
                <a:gd name="connsiteY2827" fmla="*/ 2281358 h 2970782"/>
                <a:gd name="connsiteX2828" fmla="*/ 1228585 w 3268239"/>
                <a:gd name="connsiteY2828" fmla="*/ 2283314 h 2970782"/>
                <a:gd name="connsiteX2829" fmla="*/ 1224890 w 3268239"/>
                <a:gd name="connsiteY2829" fmla="*/ 2309635 h 2970782"/>
                <a:gd name="connsiteX2830" fmla="*/ 1220137 w 3268239"/>
                <a:gd name="connsiteY2830" fmla="*/ 2318655 h 2970782"/>
                <a:gd name="connsiteX2831" fmla="*/ 1220856 w 3268239"/>
                <a:gd name="connsiteY2831" fmla="*/ 2318881 h 2970782"/>
                <a:gd name="connsiteX2832" fmla="*/ 1242010 w 3268239"/>
                <a:gd name="connsiteY2832" fmla="*/ 2334971 h 2970782"/>
                <a:gd name="connsiteX2833" fmla="*/ 1242608 w 3268239"/>
                <a:gd name="connsiteY2833" fmla="*/ 2337134 h 2970782"/>
                <a:gd name="connsiteX2834" fmla="*/ 1241299 w 3268239"/>
                <a:gd name="connsiteY2834" fmla="*/ 2338957 h 2970782"/>
                <a:gd name="connsiteX2835" fmla="*/ 1233440 w 3268239"/>
                <a:gd name="connsiteY2835" fmla="*/ 2341363 h 2970782"/>
                <a:gd name="connsiteX2836" fmla="*/ 1245564 w 3268239"/>
                <a:gd name="connsiteY2836" fmla="*/ 2345382 h 2970782"/>
                <a:gd name="connsiteX2837" fmla="*/ 1262521 w 3268239"/>
                <a:gd name="connsiteY2837" fmla="*/ 2354913 h 2970782"/>
                <a:gd name="connsiteX2838" fmla="*/ 1273793 w 3268239"/>
                <a:gd name="connsiteY2838" fmla="*/ 2363456 h 2970782"/>
                <a:gd name="connsiteX2839" fmla="*/ 1269893 w 3268239"/>
                <a:gd name="connsiteY2839" fmla="*/ 2349656 h 2970782"/>
                <a:gd name="connsiteX2840" fmla="*/ 1267198 w 3268239"/>
                <a:gd name="connsiteY2840" fmla="*/ 2330390 h 2970782"/>
                <a:gd name="connsiteX2841" fmla="*/ 1279457 w 3268239"/>
                <a:gd name="connsiteY2841" fmla="*/ 2269142 h 2970782"/>
                <a:gd name="connsiteX2842" fmla="*/ 1281402 w 3268239"/>
                <a:gd name="connsiteY2842" fmla="*/ 2268025 h 2970782"/>
                <a:gd name="connsiteX2843" fmla="*/ 1283493 w 3268239"/>
                <a:gd name="connsiteY2843" fmla="*/ 2268838 h 2970782"/>
                <a:gd name="connsiteX2844" fmla="*/ 1284036 w 3268239"/>
                <a:gd name="connsiteY2844" fmla="*/ 2269724 h 2970782"/>
                <a:gd name="connsiteX2845" fmla="*/ 1284678 w 3268239"/>
                <a:gd name="connsiteY2845" fmla="*/ 2238299 h 2970782"/>
                <a:gd name="connsiteX2846" fmla="*/ 1285340 w 3268239"/>
                <a:gd name="connsiteY2846" fmla="*/ 2235798 h 2970782"/>
                <a:gd name="connsiteX2847" fmla="*/ 1280122 w 3268239"/>
                <a:gd name="connsiteY2847" fmla="*/ 2240522 h 2970782"/>
                <a:gd name="connsiteX2848" fmla="*/ 1247785 w 3268239"/>
                <a:gd name="connsiteY2848" fmla="*/ 2258095 h 2970782"/>
                <a:gd name="connsiteX2849" fmla="*/ 1185615 w 3268239"/>
                <a:gd name="connsiteY2849" fmla="*/ 2264129 h 2970782"/>
                <a:gd name="connsiteX2850" fmla="*/ 1183981 w 3268239"/>
                <a:gd name="connsiteY2850" fmla="*/ 2262592 h 2970782"/>
                <a:gd name="connsiteX2851" fmla="*/ 1184153 w 3268239"/>
                <a:gd name="connsiteY2851" fmla="*/ 2260354 h 2970782"/>
                <a:gd name="connsiteX2852" fmla="*/ 1201829 w 3268239"/>
                <a:gd name="connsiteY2852" fmla="*/ 2240506 h 2970782"/>
                <a:gd name="connsiteX2853" fmla="*/ 1221810 w 3268239"/>
                <a:gd name="connsiteY2853" fmla="*/ 2229648 h 2970782"/>
                <a:gd name="connsiteX2854" fmla="*/ 1209480 w 3268239"/>
                <a:gd name="connsiteY2854" fmla="*/ 2223031 h 2970782"/>
                <a:gd name="connsiteX2855" fmla="*/ 1184860 w 3268239"/>
                <a:gd name="connsiteY2855" fmla="*/ 2195677 h 2970782"/>
                <a:gd name="connsiteX2856" fmla="*/ 1167983 w 3268239"/>
                <a:gd name="connsiteY2856" fmla="*/ 2162972 h 2970782"/>
                <a:gd name="connsiteX2857" fmla="*/ 1167372 w 3268239"/>
                <a:gd name="connsiteY2857" fmla="*/ 2160457 h 2970782"/>
                <a:gd name="connsiteX2858" fmla="*/ 1165037 w 3268239"/>
                <a:gd name="connsiteY2858" fmla="*/ 2167098 h 2970782"/>
                <a:gd name="connsiteX2859" fmla="*/ 1164847 w 3268239"/>
                <a:gd name="connsiteY2859" fmla="*/ 2167391 h 2970782"/>
                <a:gd name="connsiteX2860" fmla="*/ 1162871 w 3268239"/>
                <a:gd name="connsiteY2860" fmla="*/ 2181762 h 2970782"/>
                <a:gd name="connsiteX2861" fmla="*/ 1161281 w 3268239"/>
                <a:gd name="connsiteY2861" fmla="*/ 2183346 h 2970782"/>
                <a:gd name="connsiteX2862" fmla="*/ 1159051 w 3268239"/>
                <a:gd name="connsiteY2862" fmla="*/ 2183102 h 2970782"/>
                <a:gd name="connsiteX2863" fmla="*/ 1156323 w 3268239"/>
                <a:gd name="connsiteY2863" fmla="*/ 2180509 h 2970782"/>
                <a:gd name="connsiteX2864" fmla="*/ 1144986 w 3268239"/>
                <a:gd name="connsiteY2864" fmla="*/ 2197959 h 2970782"/>
                <a:gd name="connsiteX2865" fmla="*/ 1093210 w 3268239"/>
                <a:gd name="connsiteY2865" fmla="*/ 2232899 h 2970782"/>
                <a:gd name="connsiteX2866" fmla="*/ 1091040 w 3268239"/>
                <a:gd name="connsiteY2866" fmla="*/ 2232326 h 2970782"/>
                <a:gd name="connsiteX2867" fmla="*/ 1090125 w 3268239"/>
                <a:gd name="connsiteY2867" fmla="*/ 2230277 h 2970782"/>
                <a:gd name="connsiteX2868" fmla="*/ 1116253 w 3268239"/>
                <a:gd name="connsiteY2868" fmla="*/ 2173541 h 2970782"/>
                <a:gd name="connsiteX2869" fmla="*/ 1135424 w 3268239"/>
                <a:gd name="connsiteY2869" fmla="*/ 2156100 h 2970782"/>
                <a:gd name="connsiteX2870" fmla="*/ 1130611 w 3268239"/>
                <a:gd name="connsiteY2870" fmla="*/ 2146512 h 2970782"/>
                <a:gd name="connsiteX2871" fmla="*/ 1108196 w 3268239"/>
                <a:gd name="connsiteY2871" fmla="*/ 2145333 h 2970782"/>
                <a:gd name="connsiteX2872" fmla="*/ 1073137 w 3268239"/>
                <a:gd name="connsiteY2872" fmla="*/ 2134142 h 2970782"/>
                <a:gd name="connsiteX2873" fmla="*/ 1069261 w 3268239"/>
                <a:gd name="connsiteY2873" fmla="*/ 2131168 h 2970782"/>
                <a:gd name="connsiteX2874" fmla="*/ 1051415 w 3268239"/>
                <a:gd name="connsiteY2874" fmla="*/ 2140248 h 2970782"/>
                <a:gd name="connsiteX2875" fmla="*/ 1025045 w 3268239"/>
                <a:gd name="connsiteY2875" fmla="*/ 2143567 h 2970782"/>
                <a:gd name="connsiteX2876" fmla="*/ 1023104 w 3268239"/>
                <a:gd name="connsiteY2876" fmla="*/ 2142441 h 2970782"/>
                <a:gd name="connsiteX2877" fmla="*/ 1022762 w 3268239"/>
                <a:gd name="connsiteY2877" fmla="*/ 2140223 h 2970782"/>
                <a:gd name="connsiteX2878" fmla="*/ 1062961 w 3268239"/>
                <a:gd name="connsiteY2878" fmla="*/ 2092414 h 2970782"/>
                <a:gd name="connsiteX2879" fmla="*/ 1095762 w 3268239"/>
                <a:gd name="connsiteY2879" fmla="*/ 2075726 h 2970782"/>
                <a:gd name="connsiteX2880" fmla="*/ 1099568 w 3268239"/>
                <a:gd name="connsiteY2880" fmla="*/ 2074824 h 2970782"/>
                <a:gd name="connsiteX2881" fmla="*/ 1097581 w 3268239"/>
                <a:gd name="connsiteY2881" fmla="*/ 2074660 h 2970782"/>
                <a:gd name="connsiteX2882" fmla="*/ 1062648 w 3268239"/>
                <a:gd name="connsiteY2882" fmla="*/ 2063079 h 2970782"/>
                <a:gd name="connsiteX2883" fmla="*/ 1031795 w 3268239"/>
                <a:gd name="connsiteY2883" fmla="*/ 2043017 h 2970782"/>
                <a:gd name="connsiteX2884" fmla="*/ 1021236 w 3268239"/>
                <a:gd name="connsiteY2884" fmla="*/ 2029093 h 2970782"/>
                <a:gd name="connsiteX2885" fmla="*/ 1012555 w 3268239"/>
                <a:gd name="connsiteY2885" fmla="*/ 2028673 h 2970782"/>
                <a:gd name="connsiteX2886" fmla="*/ 985169 w 3268239"/>
                <a:gd name="connsiteY2886" fmla="*/ 2021025 h 2970782"/>
                <a:gd name="connsiteX2887" fmla="*/ 965559 w 3268239"/>
                <a:gd name="connsiteY2887" fmla="*/ 2010403 h 2970782"/>
                <a:gd name="connsiteX2888" fmla="*/ 965106 w 3268239"/>
                <a:gd name="connsiteY2888" fmla="*/ 2011279 h 2970782"/>
                <a:gd name="connsiteX2889" fmla="*/ 964532 w 3268239"/>
                <a:gd name="connsiteY2889" fmla="*/ 2011351 h 2970782"/>
                <a:gd name="connsiteX2890" fmla="*/ 965528 w 3268239"/>
                <a:gd name="connsiteY2890" fmla="*/ 2061455 h 2970782"/>
                <a:gd name="connsiteX2891" fmla="*/ 938392 w 3268239"/>
                <a:gd name="connsiteY2891" fmla="*/ 2117716 h 2970782"/>
                <a:gd name="connsiteX2892" fmla="*/ 936229 w 3268239"/>
                <a:gd name="connsiteY2892" fmla="*/ 2118313 h 2970782"/>
                <a:gd name="connsiteX2893" fmla="*/ 934406 w 3268239"/>
                <a:gd name="connsiteY2893" fmla="*/ 2117005 h 2970782"/>
                <a:gd name="connsiteX2894" fmla="*/ 928407 w 3268239"/>
                <a:gd name="connsiteY2894" fmla="*/ 2054831 h 2970782"/>
                <a:gd name="connsiteX2895" fmla="*/ 939453 w 3268239"/>
                <a:gd name="connsiteY2895" fmla="*/ 2019725 h 2970782"/>
                <a:gd name="connsiteX2896" fmla="*/ 940790 w 3268239"/>
                <a:gd name="connsiteY2896" fmla="*/ 2017509 h 2970782"/>
                <a:gd name="connsiteX2897" fmla="*/ 934456 w 3268239"/>
                <a:gd name="connsiteY2897" fmla="*/ 2020580 h 2970782"/>
                <a:gd name="connsiteX2898" fmla="*/ 898488 w 3268239"/>
                <a:gd name="connsiteY2898" fmla="*/ 2028374 h 2970782"/>
                <a:gd name="connsiteX2899" fmla="*/ 837121 w 3268239"/>
                <a:gd name="connsiteY2899" fmla="*/ 2016724 h 2970782"/>
                <a:gd name="connsiteX2900" fmla="*/ 835984 w 3268239"/>
                <a:gd name="connsiteY2900" fmla="*/ 2014790 h 2970782"/>
                <a:gd name="connsiteX2901" fmla="*/ 836777 w 3268239"/>
                <a:gd name="connsiteY2901" fmla="*/ 2012691 h 2970782"/>
                <a:gd name="connsiteX2902" fmla="*/ 895280 w 3268239"/>
                <a:gd name="connsiteY2902" fmla="*/ 1990804 h 2970782"/>
                <a:gd name="connsiteX2903" fmla="*/ 932048 w 3268239"/>
                <a:gd name="connsiteY2903" fmla="*/ 1992387 h 2970782"/>
                <a:gd name="connsiteX2904" fmla="*/ 935805 w 3268239"/>
                <a:gd name="connsiteY2904" fmla="*/ 1993472 h 2970782"/>
                <a:gd name="connsiteX2905" fmla="*/ 934156 w 3268239"/>
                <a:gd name="connsiteY2905" fmla="*/ 1992353 h 2970782"/>
                <a:gd name="connsiteX2906" fmla="*/ 909422 w 3268239"/>
                <a:gd name="connsiteY2906" fmla="*/ 1965102 h 2970782"/>
                <a:gd name="connsiteX2907" fmla="*/ 888828 w 3268239"/>
                <a:gd name="connsiteY2907" fmla="*/ 1906132 h 2970782"/>
                <a:gd name="connsiteX2908" fmla="*/ 889935 w 3268239"/>
                <a:gd name="connsiteY2908" fmla="*/ 1904180 h 2970782"/>
                <a:gd name="connsiteX2909" fmla="*/ 892149 w 3268239"/>
                <a:gd name="connsiteY2909" fmla="*/ 1903816 h 2970782"/>
                <a:gd name="connsiteX2910" fmla="*/ 940355 w 3268239"/>
                <a:gd name="connsiteY2910" fmla="*/ 1943537 h 2970782"/>
                <a:gd name="connsiteX2911" fmla="*/ 950440 w 3268239"/>
                <a:gd name="connsiteY2911" fmla="*/ 1960172 h 2970782"/>
                <a:gd name="connsiteX2912" fmla="*/ 956060 w 3268239"/>
                <a:gd name="connsiteY2912" fmla="*/ 1973151 h 2970782"/>
                <a:gd name="connsiteX2913" fmla="*/ 959444 w 3268239"/>
                <a:gd name="connsiteY2913" fmla="*/ 1959214 h 2970782"/>
                <a:gd name="connsiteX2914" fmla="*/ 966564 w 3268239"/>
                <a:gd name="connsiteY2914" fmla="*/ 1941111 h 2970782"/>
                <a:gd name="connsiteX2915" fmla="*/ 1007336 w 3268239"/>
                <a:gd name="connsiteY2915" fmla="*/ 1893791 h 2970782"/>
                <a:gd name="connsiteX2916" fmla="*/ 1009580 w 3268239"/>
                <a:gd name="connsiteY2916" fmla="*/ 1893773 h 2970782"/>
                <a:gd name="connsiteX2917" fmla="*/ 1011002 w 3268239"/>
                <a:gd name="connsiteY2917" fmla="*/ 1895510 h 2970782"/>
                <a:gd name="connsiteX2918" fmla="*/ 1000705 w 3268239"/>
                <a:gd name="connsiteY2918" fmla="*/ 1957118 h 2970782"/>
                <a:gd name="connsiteX2919" fmla="*/ 980949 w 3268239"/>
                <a:gd name="connsiteY2919" fmla="*/ 1988169 h 2970782"/>
                <a:gd name="connsiteX2920" fmla="*/ 978502 w 3268239"/>
                <a:gd name="connsiteY2920" fmla="*/ 1990524 h 2970782"/>
                <a:gd name="connsiteX2921" fmla="*/ 982420 w 3268239"/>
                <a:gd name="connsiteY2921" fmla="*/ 1989772 h 2970782"/>
                <a:gd name="connsiteX2922" fmla="*/ 1019180 w 3268239"/>
                <a:gd name="connsiteY2922" fmla="*/ 1991552 h 2970782"/>
                <a:gd name="connsiteX2923" fmla="*/ 1075439 w 3268239"/>
                <a:gd name="connsiteY2923" fmla="*/ 2018687 h 2970782"/>
                <a:gd name="connsiteX2924" fmla="*/ 1076037 w 3268239"/>
                <a:gd name="connsiteY2924" fmla="*/ 2020851 h 2970782"/>
                <a:gd name="connsiteX2925" fmla="*/ 1074728 w 3268239"/>
                <a:gd name="connsiteY2925" fmla="*/ 2022674 h 2970782"/>
                <a:gd name="connsiteX2926" fmla="*/ 1066869 w 3268239"/>
                <a:gd name="connsiteY2926" fmla="*/ 2025079 h 2970782"/>
                <a:gd name="connsiteX2927" fmla="*/ 1078993 w 3268239"/>
                <a:gd name="connsiteY2927" fmla="*/ 2029098 h 2970782"/>
                <a:gd name="connsiteX2928" fmla="*/ 1095950 w 3268239"/>
                <a:gd name="connsiteY2928" fmla="*/ 2038630 h 2970782"/>
                <a:gd name="connsiteX2929" fmla="*/ 1107222 w 3268239"/>
                <a:gd name="connsiteY2929" fmla="*/ 2047173 h 2970782"/>
                <a:gd name="connsiteX2930" fmla="*/ 1103322 w 3268239"/>
                <a:gd name="connsiteY2930" fmla="*/ 2033372 h 2970782"/>
                <a:gd name="connsiteX2931" fmla="*/ 1100627 w 3268239"/>
                <a:gd name="connsiteY2931" fmla="*/ 2014107 h 2970782"/>
                <a:gd name="connsiteX2932" fmla="*/ 1112885 w 3268239"/>
                <a:gd name="connsiteY2932" fmla="*/ 1952859 h 2970782"/>
                <a:gd name="connsiteX2933" fmla="*/ 1114831 w 3268239"/>
                <a:gd name="connsiteY2933" fmla="*/ 1951741 h 2970782"/>
                <a:gd name="connsiteX2934" fmla="*/ 1116922 w 3268239"/>
                <a:gd name="connsiteY2934" fmla="*/ 1952554 h 2970782"/>
                <a:gd name="connsiteX2935" fmla="*/ 1117465 w 3268239"/>
                <a:gd name="connsiteY2935" fmla="*/ 1953440 h 2970782"/>
                <a:gd name="connsiteX2936" fmla="*/ 1118107 w 3268239"/>
                <a:gd name="connsiteY2936" fmla="*/ 1922015 h 2970782"/>
                <a:gd name="connsiteX2937" fmla="*/ 1118769 w 3268239"/>
                <a:gd name="connsiteY2937" fmla="*/ 1919514 h 2970782"/>
                <a:gd name="connsiteX2938" fmla="*/ 1113551 w 3268239"/>
                <a:gd name="connsiteY2938" fmla="*/ 1924238 h 2970782"/>
                <a:gd name="connsiteX2939" fmla="*/ 1081214 w 3268239"/>
                <a:gd name="connsiteY2939" fmla="*/ 1941811 h 2970782"/>
                <a:gd name="connsiteX2940" fmla="*/ 1019044 w 3268239"/>
                <a:gd name="connsiteY2940" fmla="*/ 1947846 h 2970782"/>
                <a:gd name="connsiteX2941" fmla="*/ 1017410 w 3268239"/>
                <a:gd name="connsiteY2941" fmla="*/ 1946308 h 2970782"/>
                <a:gd name="connsiteX2942" fmla="*/ 1017581 w 3268239"/>
                <a:gd name="connsiteY2942" fmla="*/ 1944071 h 2970782"/>
                <a:gd name="connsiteX2943" fmla="*/ 1035258 w 3268239"/>
                <a:gd name="connsiteY2943" fmla="*/ 1924222 h 2970782"/>
                <a:gd name="connsiteX2944" fmla="*/ 1055239 w 3268239"/>
                <a:gd name="connsiteY2944" fmla="*/ 1913364 h 2970782"/>
                <a:gd name="connsiteX2945" fmla="*/ 1042909 w 3268239"/>
                <a:gd name="connsiteY2945" fmla="*/ 1906747 h 2970782"/>
                <a:gd name="connsiteX2946" fmla="*/ 1018289 w 3268239"/>
                <a:gd name="connsiteY2946" fmla="*/ 1879393 h 2970782"/>
                <a:gd name="connsiteX2947" fmla="*/ 1001412 w 3268239"/>
                <a:gd name="connsiteY2947" fmla="*/ 1846688 h 2970782"/>
                <a:gd name="connsiteX2948" fmla="*/ 1000801 w 3268239"/>
                <a:gd name="connsiteY2948" fmla="*/ 1844174 h 2970782"/>
                <a:gd name="connsiteX2949" fmla="*/ 998466 w 3268239"/>
                <a:gd name="connsiteY2949" fmla="*/ 1850814 h 2970782"/>
                <a:gd name="connsiteX2950" fmla="*/ 978415 w 3268239"/>
                <a:gd name="connsiteY2950" fmla="*/ 1881675 h 2970782"/>
                <a:gd name="connsiteX2951" fmla="*/ 926639 w 3268239"/>
                <a:gd name="connsiteY2951" fmla="*/ 1916615 h 2970782"/>
                <a:gd name="connsiteX2952" fmla="*/ 924469 w 3268239"/>
                <a:gd name="connsiteY2952" fmla="*/ 1916042 h 2970782"/>
                <a:gd name="connsiteX2953" fmla="*/ 923554 w 3268239"/>
                <a:gd name="connsiteY2953" fmla="*/ 1913993 h 2970782"/>
                <a:gd name="connsiteX2954" fmla="*/ 949682 w 3268239"/>
                <a:gd name="connsiteY2954" fmla="*/ 1857258 h 2970782"/>
                <a:gd name="connsiteX2955" fmla="*/ 976904 w 3268239"/>
                <a:gd name="connsiteY2955" fmla="*/ 1832491 h 2970782"/>
                <a:gd name="connsiteX2956" fmla="*/ 980336 w 3268239"/>
                <a:gd name="connsiteY2956" fmla="*/ 1830615 h 2970782"/>
                <a:gd name="connsiteX2957" fmla="*/ 978376 w 3268239"/>
                <a:gd name="connsiteY2957" fmla="*/ 1830983 h 2970782"/>
                <a:gd name="connsiteX2958" fmla="*/ 941625 w 3268239"/>
                <a:gd name="connsiteY2958" fmla="*/ 1829050 h 2970782"/>
                <a:gd name="connsiteX2959" fmla="*/ 885479 w 3268239"/>
                <a:gd name="connsiteY2959" fmla="*/ 1801680 h 2970782"/>
                <a:gd name="connsiteX2960" fmla="*/ 884890 w 3268239"/>
                <a:gd name="connsiteY2960" fmla="*/ 1799514 h 2970782"/>
                <a:gd name="connsiteX2961" fmla="*/ 886207 w 3268239"/>
                <a:gd name="connsiteY2961" fmla="*/ 1797697 h 2970782"/>
                <a:gd name="connsiteX2962" fmla="*/ 948405 w 3268239"/>
                <a:gd name="connsiteY2962" fmla="*/ 1791957 h 2970782"/>
                <a:gd name="connsiteX2963" fmla="*/ 967279 w 3268239"/>
                <a:gd name="connsiteY2963" fmla="*/ 1796666 h 2970782"/>
                <a:gd name="connsiteX2964" fmla="*/ 980408 w 3268239"/>
                <a:gd name="connsiteY2964" fmla="*/ 1801925 h 2970782"/>
                <a:gd name="connsiteX2965" fmla="*/ 972998 w 3268239"/>
                <a:gd name="connsiteY2965" fmla="*/ 1789646 h 2970782"/>
                <a:gd name="connsiteX2966" fmla="*/ 965305 w 3268239"/>
                <a:gd name="connsiteY2966" fmla="*/ 1771779 h 2970782"/>
                <a:gd name="connsiteX2967" fmla="*/ 957468 w 3268239"/>
                <a:gd name="connsiteY2967" fmla="*/ 1735820 h 2970782"/>
                <a:gd name="connsiteX2968" fmla="*/ 957823 w 3268239"/>
                <a:gd name="connsiteY2968" fmla="*/ 1733119 h 2970782"/>
                <a:gd name="connsiteX2969" fmla="*/ 957771 w 3268239"/>
                <a:gd name="connsiteY2969" fmla="*/ 1733196 h 2970782"/>
                <a:gd name="connsiteX2970" fmla="*/ 930275 w 3268239"/>
                <a:gd name="connsiteY2970" fmla="*/ 1757658 h 2970782"/>
                <a:gd name="connsiteX2971" fmla="*/ 871103 w 3268239"/>
                <a:gd name="connsiteY2971" fmla="*/ 1777666 h 2970782"/>
                <a:gd name="connsiteX2972" fmla="*/ 869162 w 3268239"/>
                <a:gd name="connsiteY2972" fmla="*/ 1776540 h 2970782"/>
                <a:gd name="connsiteX2973" fmla="*/ 868821 w 3268239"/>
                <a:gd name="connsiteY2973" fmla="*/ 1774322 h 2970782"/>
                <a:gd name="connsiteX2974" fmla="*/ 909019 w 3268239"/>
                <a:gd name="connsiteY2974" fmla="*/ 1726513 h 2970782"/>
                <a:gd name="connsiteX2975" fmla="*/ 941821 w 3268239"/>
                <a:gd name="connsiteY2975" fmla="*/ 1709824 h 2970782"/>
                <a:gd name="connsiteX2976" fmla="*/ 945626 w 3268239"/>
                <a:gd name="connsiteY2976" fmla="*/ 1708923 h 2970782"/>
                <a:gd name="connsiteX2977" fmla="*/ 943639 w 3268239"/>
                <a:gd name="connsiteY2977" fmla="*/ 1708759 h 2970782"/>
                <a:gd name="connsiteX2978" fmla="*/ 908706 w 3268239"/>
                <a:gd name="connsiteY2978" fmla="*/ 1697178 h 2970782"/>
                <a:gd name="connsiteX2979" fmla="*/ 877853 w 3268239"/>
                <a:gd name="connsiteY2979" fmla="*/ 1677116 h 2970782"/>
                <a:gd name="connsiteX2980" fmla="*/ 867294 w 3268239"/>
                <a:gd name="connsiteY2980" fmla="*/ 1663192 h 2970782"/>
                <a:gd name="connsiteX2981" fmla="*/ 858613 w 3268239"/>
                <a:gd name="connsiteY2981" fmla="*/ 1662772 h 2970782"/>
                <a:gd name="connsiteX2982" fmla="*/ 831228 w 3268239"/>
                <a:gd name="connsiteY2982" fmla="*/ 1655124 h 2970782"/>
                <a:gd name="connsiteX2983" fmla="*/ 811618 w 3268239"/>
                <a:gd name="connsiteY2983" fmla="*/ 1644502 h 2970782"/>
                <a:gd name="connsiteX2984" fmla="*/ 811164 w 3268239"/>
                <a:gd name="connsiteY2984" fmla="*/ 1645378 h 2970782"/>
                <a:gd name="connsiteX2985" fmla="*/ 810591 w 3268239"/>
                <a:gd name="connsiteY2985" fmla="*/ 1645450 h 2970782"/>
                <a:gd name="connsiteX2986" fmla="*/ 811586 w 3268239"/>
                <a:gd name="connsiteY2986" fmla="*/ 1695554 h 2970782"/>
                <a:gd name="connsiteX2987" fmla="*/ 784450 w 3268239"/>
                <a:gd name="connsiteY2987" fmla="*/ 1751815 h 2970782"/>
                <a:gd name="connsiteX2988" fmla="*/ 782287 w 3268239"/>
                <a:gd name="connsiteY2988" fmla="*/ 1752412 h 2970782"/>
                <a:gd name="connsiteX2989" fmla="*/ 780465 w 3268239"/>
                <a:gd name="connsiteY2989" fmla="*/ 1751104 h 2970782"/>
                <a:gd name="connsiteX2990" fmla="*/ 774466 w 3268239"/>
                <a:gd name="connsiteY2990" fmla="*/ 1688929 h 2970782"/>
                <a:gd name="connsiteX2991" fmla="*/ 785512 w 3268239"/>
                <a:gd name="connsiteY2991" fmla="*/ 1653824 h 2970782"/>
                <a:gd name="connsiteX2992" fmla="*/ 786848 w 3268239"/>
                <a:gd name="connsiteY2992" fmla="*/ 1651608 h 2970782"/>
                <a:gd name="connsiteX2993" fmla="*/ 780514 w 3268239"/>
                <a:gd name="connsiteY2993" fmla="*/ 1654679 h 2970782"/>
                <a:gd name="connsiteX2994" fmla="*/ 744546 w 3268239"/>
                <a:gd name="connsiteY2994" fmla="*/ 1662473 h 2970782"/>
                <a:gd name="connsiteX2995" fmla="*/ 683180 w 3268239"/>
                <a:gd name="connsiteY2995" fmla="*/ 1650823 h 2970782"/>
                <a:gd name="connsiteX2996" fmla="*/ 682043 w 3268239"/>
                <a:gd name="connsiteY2996" fmla="*/ 1648889 h 2970782"/>
                <a:gd name="connsiteX2997" fmla="*/ 682835 w 3268239"/>
                <a:gd name="connsiteY2997" fmla="*/ 1646790 h 2970782"/>
                <a:gd name="connsiteX2998" fmla="*/ 741338 w 3268239"/>
                <a:gd name="connsiteY2998" fmla="*/ 1624903 h 2970782"/>
                <a:gd name="connsiteX2999" fmla="*/ 778107 w 3268239"/>
                <a:gd name="connsiteY2999" fmla="*/ 1626486 h 2970782"/>
                <a:gd name="connsiteX3000" fmla="*/ 781864 w 3268239"/>
                <a:gd name="connsiteY3000" fmla="*/ 1627570 h 2970782"/>
                <a:gd name="connsiteX3001" fmla="*/ 780214 w 3268239"/>
                <a:gd name="connsiteY3001" fmla="*/ 1626452 h 2970782"/>
                <a:gd name="connsiteX3002" fmla="*/ 755480 w 3268239"/>
                <a:gd name="connsiteY3002" fmla="*/ 1599201 h 2970782"/>
                <a:gd name="connsiteX3003" fmla="*/ 734886 w 3268239"/>
                <a:gd name="connsiteY3003" fmla="*/ 1540231 h 2970782"/>
                <a:gd name="connsiteX3004" fmla="*/ 735993 w 3268239"/>
                <a:gd name="connsiteY3004" fmla="*/ 1538279 h 2970782"/>
                <a:gd name="connsiteX3005" fmla="*/ 738208 w 3268239"/>
                <a:gd name="connsiteY3005" fmla="*/ 1537915 h 2970782"/>
                <a:gd name="connsiteX3006" fmla="*/ 786413 w 3268239"/>
                <a:gd name="connsiteY3006" fmla="*/ 1577636 h 2970782"/>
                <a:gd name="connsiteX3007" fmla="*/ 796499 w 3268239"/>
                <a:gd name="connsiteY3007" fmla="*/ 1594271 h 2970782"/>
                <a:gd name="connsiteX3008" fmla="*/ 802118 w 3268239"/>
                <a:gd name="connsiteY3008" fmla="*/ 1607250 h 2970782"/>
                <a:gd name="connsiteX3009" fmla="*/ 805502 w 3268239"/>
                <a:gd name="connsiteY3009" fmla="*/ 1593313 h 2970782"/>
                <a:gd name="connsiteX3010" fmla="*/ 812622 w 3268239"/>
                <a:gd name="connsiteY3010" fmla="*/ 1575210 h 2970782"/>
                <a:gd name="connsiteX3011" fmla="*/ 853395 w 3268239"/>
                <a:gd name="connsiteY3011" fmla="*/ 1527890 h 2970782"/>
                <a:gd name="connsiteX3012" fmla="*/ 855639 w 3268239"/>
                <a:gd name="connsiteY3012" fmla="*/ 1527873 h 2970782"/>
                <a:gd name="connsiteX3013" fmla="*/ 857060 w 3268239"/>
                <a:gd name="connsiteY3013" fmla="*/ 1529609 h 2970782"/>
                <a:gd name="connsiteX3014" fmla="*/ 846763 w 3268239"/>
                <a:gd name="connsiteY3014" fmla="*/ 1591217 h 2970782"/>
                <a:gd name="connsiteX3015" fmla="*/ 827008 w 3268239"/>
                <a:gd name="connsiteY3015" fmla="*/ 1622268 h 2970782"/>
                <a:gd name="connsiteX3016" fmla="*/ 824560 w 3268239"/>
                <a:gd name="connsiteY3016" fmla="*/ 1624623 h 2970782"/>
                <a:gd name="connsiteX3017" fmla="*/ 828479 w 3268239"/>
                <a:gd name="connsiteY3017" fmla="*/ 1623871 h 2970782"/>
                <a:gd name="connsiteX3018" fmla="*/ 865238 w 3268239"/>
                <a:gd name="connsiteY3018" fmla="*/ 1625651 h 2970782"/>
                <a:gd name="connsiteX3019" fmla="*/ 921498 w 3268239"/>
                <a:gd name="connsiteY3019" fmla="*/ 1652786 h 2970782"/>
                <a:gd name="connsiteX3020" fmla="*/ 922095 w 3268239"/>
                <a:gd name="connsiteY3020" fmla="*/ 1654949 h 2970782"/>
                <a:gd name="connsiteX3021" fmla="*/ 920786 w 3268239"/>
                <a:gd name="connsiteY3021" fmla="*/ 1656772 h 2970782"/>
                <a:gd name="connsiteX3022" fmla="*/ 912927 w 3268239"/>
                <a:gd name="connsiteY3022" fmla="*/ 1659178 h 2970782"/>
                <a:gd name="connsiteX3023" fmla="*/ 925051 w 3268239"/>
                <a:gd name="connsiteY3023" fmla="*/ 1663197 h 2970782"/>
                <a:gd name="connsiteX3024" fmla="*/ 942009 w 3268239"/>
                <a:gd name="connsiteY3024" fmla="*/ 1672729 h 2970782"/>
                <a:gd name="connsiteX3025" fmla="*/ 953281 w 3268239"/>
                <a:gd name="connsiteY3025" fmla="*/ 1681272 h 2970782"/>
                <a:gd name="connsiteX3026" fmla="*/ 949380 w 3268239"/>
                <a:gd name="connsiteY3026" fmla="*/ 1667471 h 2970782"/>
                <a:gd name="connsiteX3027" fmla="*/ 946685 w 3268239"/>
                <a:gd name="connsiteY3027" fmla="*/ 1648206 h 2970782"/>
                <a:gd name="connsiteX3028" fmla="*/ 958944 w 3268239"/>
                <a:gd name="connsiteY3028" fmla="*/ 1586958 h 2970782"/>
                <a:gd name="connsiteX3029" fmla="*/ 960889 w 3268239"/>
                <a:gd name="connsiteY3029" fmla="*/ 1585840 h 2970782"/>
                <a:gd name="connsiteX3030" fmla="*/ 962981 w 3268239"/>
                <a:gd name="connsiteY3030" fmla="*/ 1586653 h 2970782"/>
                <a:gd name="connsiteX3031" fmla="*/ 963523 w 3268239"/>
                <a:gd name="connsiteY3031" fmla="*/ 1587540 h 2970782"/>
                <a:gd name="connsiteX3032" fmla="*/ 964166 w 3268239"/>
                <a:gd name="connsiteY3032" fmla="*/ 1556114 h 2970782"/>
                <a:gd name="connsiteX3033" fmla="*/ 964827 w 3268239"/>
                <a:gd name="connsiteY3033" fmla="*/ 1553613 h 2970782"/>
                <a:gd name="connsiteX3034" fmla="*/ 959609 w 3268239"/>
                <a:gd name="connsiteY3034" fmla="*/ 1558337 h 2970782"/>
                <a:gd name="connsiteX3035" fmla="*/ 927273 w 3268239"/>
                <a:gd name="connsiteY3035" fmla="*/ 1575910 h 2970782"/>
                <a:gd name="connsiteX3036" fmla="*/ 865102 w 3268239"/>
                <a:gd name="connsiteY3036" fmla="*/ 1581945 h 2970782"/>
                <a:gd name="connsiteX3037" fmla="*/ 863468 w 3268239"/>
                <a:gd name="connsiteY3037" fmla="*/ 1580407 h 2970782"/>
                <a:gd name="connsiteX3038" fmla="*/ 863640 w 3268239"/>
                <a:gd name="connsiteY3038" fmla="*/ 1578169 h 2970782"/>
                <a:gd name="connsiteX3039" fmla="*/ 881316 w 3268239"/>
                <a:gd name="connsiteY3039" fmla="*/ 1558321 h 2970782"/>
                <a:gd name="connsiteX3040" fmla="*/ 901297 w 3268239"/>
                <a:gd name="connsiteY3040" fmla="*/ 1547463 h 2970782"/>
                <a:gd name="connsiteX3041" fmla="*/ 888968 w 3268239"/>
                <a:gd name="connsiteY3041" fmla="*/ 1540846 h 2970782"/>
                <a:gd name="connsiteX3042" fmla="*/ 864347 w 3268239"/>
                <a:gd name="connsiteY3042" fmla="*/ 1513492 h 2970782"/>
                <a:gd name="connsiteX3043" fmla="*/ 847470 w 3268239"/>
                <a:gd name="connsiteY3043" fmla="*/ 1480787 h 2970782"/>
                <a:gd name="connsiteX3044" fmla="*/ 846859 w 3268239"/>
                <a:gd name="connsiteY3044" fmla="*/ 1478272 h 2970782"/>
                <a:gd name="connsiteX3045" fmla="*/ 844524 w 3268239"/>
                <a:gd name="connsiteY3045" fmla="*/ 1484913 h 2970782"/>
                <a:gd name="connsiteX3046" fmla="*/ 824474 w 3268239"/>
                <a:gd name="connsiteY3046" fmla="*/ 1515774 h 2970782"/>
                <a:gd name="connsiteX3047" fmla="*/ 772697 w 3268239"/>
                <a:gd name="connsiteY3047" fmla="*/ 1550714 h 2970782"/>
                <a:gd name="connsiteX3048" fmla="*/ 770528 w 3268239"/>
                <a:gd name="connsiteY3048" fmla="*/ 1550141 h 2970782"/>
                <a:gd name="connsiteX3049" fmla="*/ 769612 w 3268239"/>
                <a:gd name="connsiteY3049" fmla="*/ 1548092 h 2970782"/>
                <a:gd name="connsiteX3050" fmla="*/ 795740 w 3268239"/>
                <a:gd name="connsiteY3050" fmla="*/ 1491357 h 2970782"/>
                <a:gd name="connsiteX3051" fmla="*/ 822963 w 3268239"/>
                <a:gd name="connsiteY3051" fmla="*/ 1466590 h 2970782"/>
                <a:gd name="connsiteX3052" fmla="*/ 826394 w 3268239"/>
                <a:gd name="connsiteY3052" fmla="*/ 1464714 h 2970782"/>
                <a:gd name="connsiteX3053" fmla="*/ 824435 w 3268239"/>
                <a:gd name="connsiteY3053" fmla="*/ 1465082 h 2970782"/>
                <a:gd name="connsiteX3054" fmla="*/ 787683 w 3268239"/>
                <a:gd name="connsiteY3054" fmla="*/ 1463149 h 2970782"/>
                <a:gd name="connsiteX3055" fmla="*/ 731537 w 3268239"/>
                <a:gd name="connsiteY3055" fmla="*/ 1435778 h 2970782"/>
                <a:gd name="connsiteX3056" fmla="*/ 730949 w 3268239"/>
                <a:gd name="connsiteY3056" fmla="*/ 1433613 h 2970782"/>
                <a:gd name="connsiteX3057" fmla="*/ 732265 w 3268239"/>
                <a:gd name="connsiteY3057" fmla="*/ 1431796 h 2970782"/>
                <a:gd name="connsiteX3058" fmla="*/ 794463 w 3268239"/>
                <a:gd name="connsiteY3058" fmla="*/ 1426056 h 2970782"/>
                <a:gd name="connsiteX3059" fmla="*/ 813337 w 3268239"/>
                <a:gd name="connsiteY3059" fmla="*/ 1430765 h 2970782"/>
                <a:gd name="connsiteX3060" fmla="*/ 826466 w 3268239"/>
                <a:gd name="connsiteY3060" fmla="*/ 1436024 h 2970782"/>
                <a:gd name="connsiteX3061" fmla="*/ 819056 w 3268239"/>
                <a:gd name="connsiteY3061" fmla="*/ 1423745 h 2970782"/>
                <a:gd name="connsiteX3062" fmla="*/ 811364 w 3268239"/>
                <a:gd name="connsiteY3062" fmla="*/ 1405878 h 2970782"/>
                <a:gd name="connsiteX3063" fmla="*/ 806994 w 3268239"/>
                <a:gd name="connsiteY3063" fmla="*/ 1343568 h 2970782"/>
                <a:gd name="connsiteX3064" fmla="*/ 808575 w 3268239"/>
                <a:gd name="connsiteY3064" fmla="*/ 1341975 h 2970782"/>
                <a:gd name="connsiteX3065" fmla="*/ 810807 w 3268239"/>
                <a:gd name="connsiteY3065" fmla="*/ 1342207 h 2970782"/>
                <a:gd name="connsiteX3066" fmla="*/ 846877 w 3268239"/>
                <a:gd name="connsiteY3066" fmla="*/ 1393203 h 2970782"/>
                <a:gd name="connsiteX3067" fmla="*/ 854714 w 3268239"/>
                <a:gd name="connsiteY3067" fmla="*/ 1429161 h 2970782"/>
                <a:gd name="connsiteX3068" fmla="*/ 854635 w 3268239"/>
                <a:gd name="connsiteY3068" fmla="*/ 1432557 h 2970782"/>
                <a:gd name="connsiteX3069" fmla="*/ 856887 w 3268239"/>
                <a:gd name="connsiteY3069" fmla="*/ 1429264 h 2970782"/>
                <a:gd name="connsiteX3070" fmla="*/ 884242 w 3268239"/>
                <a:gd name="connsiteY3070" fmla="*/ 1404643 h 2970782"/>
                <a:gd name="connsiteX3071" fmla="*/ 943297 w 3268239"/>
                <a:gd name="connsiteY3071" fmla="*/ 1384295 h 2970782"/>
                <a:gd name="connsiteX3072" fmla="*/ 945244 w 3268239"/>
                <a:gd name="connsiteY3072" fmla="*/ 1385410 h 2970782"/>
                <a:gd name="connsiteX3073" fmla="*/ 945598 w 3268239"/>
                <a:gd name="connsiteY3073" fmla="*/ 1387626 h 2970782"/>
                <a:gd name="connsiteX3074" fmla="*/ 905676 w 3268239"/>
                <a:gd name="connsiteY3074" fmla="*/ 1435666 h 2970782"/>
                <a:gd name="connsiteX3075" fmla="*/ 858972 w 3268239"/>
                <a:gd name="connsiteY3075" fmla="*/ 1455862 h 2970782"/>
                <a:gd name="connsiteX3076" fmla="*/ 859736 w 3268239"/>
                <a:gd name="connsiteY3076" fmla="*/ 1456727 h 2970782"/>
                <a:gd name="connsiteX3077" fmla="*/ 859475 w 3268239"/>
                <a:gd name="connsiteY3077" fmla="*/ 1457060 h 2970782"/>
                <a:gd name="connsiteX3078" fmla="*/ 877046 w 3268239"/>
                <a:gd name="connsiteY3078" fmla="*/ 1470316 h 2970782"/>
                <a:gd name="connsiteX3079" fmla="*/ 895370 w 3268239"/>
                <a:gd name="connsiteY3079" fmla="*/ 1492057 h 2970782"/>
                <a:gd name="connsiteX3080" fmla="*/ 912247 w 3268239"/>
                <a:gd name="connsiteY3080" fmla="*/ 1524762 h 2970782"/>
                <a:gd name="connsiteX3081" fmla="*/ 914330 w 3268239"/>
                <a:gd name="connsiteY3081" fmla="*/ 1540582 h 2970782"/>
                <a:gd name="connsiteX3082" fmla="*/ 949389 w 3268239"/>
                <a:gd name="connsiteY3082" fmla="*/ 1531952 h 2970782"/>
                <a:gd name="connsiteX3083" fmla="*/ 953299 w 3268239"/>
                <a:gd name="connsiteY3083" fmla="*/ 1531939 h 2970782"/>
                <a:gd name="connsiteX3084" fmla="*/ 951402 w 3268239"/>
                <a:gd name="connsiteY3084" fmla="*/ 1531329 h 2970782"/>
                <a:gd name="connsiteX3085" fmla="*/ 920015 w 3268239"/>
                <a:gd name="connsiteY3085" fmla="*/ 1512111 h 2970782"/>
                <a:gd name="connsiteX3086" fmla="*/ 883704 w 3268239"/>
                <a:gd name="connsiteY3086" fmla="*/ 1461287 h 2970782"/>
                <a:gd name="connsiteX3087" fmla="*/ 884219 w 3268239"/>
                <a:gd name="connsiteY3087" fmla="*/ 1459103 h 2970782"/>
                <a:gd name="connsiteX3088" fmla="*/ 886242 w 3268239"/>
                <a:gd name="connsiteY3088" fmla="*/ 1458133 h 2970782"/>
                <a:gd name="connsiteX3089" fmla="*/ 943656 w 3268239"/>
                <a:gd name="connsiteY3089" fmla="*/ 1482734 h 2970782"/>
                <a:gd name="connsiteX3090" fmla="*/ 958003 w 3268239"/>
                <a:gd name="connsiteY3090" fmla="*/ 1495870 h 2970782"/>
                <a:gd name="connsiteX3091" fmla="*/ 967039 w 3268239"/>
                <a:gd name="connsiteY3091" fmla="*/ 1506752 h 2970782"/>
                <a:gd name="connsiteX3092" fmla="*/ 966377 w 3268239"/>
                <a:gd name="connsiteY3092" fmla="*/ 1492426 h 2970782"/>
                <a:gd name="connsiteX3093" fmla="*/ 968131 w 3268239"/>
                <a:gd name="connsiteY3093" fmla="*/ 1473052 h 2970782"/>
                <a:gd name="connsiteX3094" fmla="*/ 993990 w 3268239"/>
                <a:gd name="connsiteY3094" fmla="*/ 1416193 h 2970782"/>
                <a:gd name="connsiteX3095" fmla="*/ 996139 w 3268239"/>
                <a:gd name="connsiteY3095" fmla="*/ 1415547 h 2970782"/>
                <a:gd name="connsiteX3096" fmla="*/ 997991 w 3268239"/>
                <a:gd name="connsiteY3096" fmla="*/ 1416814 h 2970782"/>
                <a:gd name="connsiteX3097" fmla="*/ 1005392 w 3268239"/>
                <a:gd name="connsiteY3097" fmla="*/ 1478837 h 2970782"/>
                <a:gd name="connsiteX3098" fmla="*/ 995142 w 3268239"/>
                <a:gd name="connsiteY3098" fmla="*/ 1514184 h 2970782"/>
                <a:gd name="connsiteX3099" fmla="*/ 993453 w 3268239"/>
                <a:gd name="connsiteY3099" fmla="*/ 1517131 h 2970782"/>
                <a:gd name="connsiteX3100" fmla="*/ 997003 w 3268239"/>
                <a:gd name="connsiteY3100" fmla="*/ 1515309 h 2970782"/>
                <a:gd name="connsiteX3101" fmla="*/ 1032786 w 3268239"/>
                <a:gd name="connsiteY3101" fmla="*/ 1506705 h 2970782"/>
                <a:gd name="connsiteX3102" fmla="*/ 1040055 w 3268239"/>
                <a:gd name="connsiteY3102" fmla="*/ 1506853 h 2970782"/>
                <a:gd name="connsiteX3103" fmla="*/ 1036834 w 3268239"/>
                <a:gd name="connsiteY3103" fmla="*/ 1485486 h 2970782"/>
                <a:gd name="connsiteX3104" fmla="*/ 1017181 w 3268239"/>
                <a:gd name="connsiteY3104" fmla="*/ 1483433 h 2970782"/>
                <a:gd name="connsiteX3105" fmla="*/ 1015547 w 3268239"/>
                <a:gd name="connsiteY3105" fmla="*/ 1481895 h 2970782"/>
                <a:gd name="connsiteX3106" fmla="*/ 1015718 w 3268239"/>
                <a:gd name="connsiteY3106" fmla="*/ 1479658 h 2970782"/>
                <a:gd name="connsiteX3107" fmla="*/ 1065731 w 3268239"/>
                <a:gd name="connsiteY3107" fmla="*/ 1442236 h 2970782"/>
                <a:gd name="connsiteX3108" fmla="*/ 1101467 w 3268239"/>
                <a:gd name="connsiteY3108" fmla="*/ 1433440 h 2970782"/>
                <a:gd name="connsiteX3109" fmla="*/ 1105378 w 3268239"/>
                <a:gd name="connsiteY3109" fmla="*/ 1433427 h 2970782"/>
                <a:gd name="connsiteX3110" fmla="*/ 1103480 w 3268239"/>
                <a:gd name="connsiteY3110" fmla="*/ 1432816 h 2970782"/>
                <a:gd name="connsiteX3111" fmla="*/ 1072094 w 3268239"/>
                <a:gd name="connsiteY3111" fmla="*/ 1413599 h 2970782"/>
                <a:gd name="connsiteX3112" fmla="*/ 1051449 w 3268239"/>
                <a:gd name="connsiteY3112" fmla="*/ 1392092 h 2970782"/>
                <a:gd name="connsiteX3113" fmla="*/ 1035005 w 3268239"/>
                <a:gd name="connsiteY3113" fmla="*/ 1388361 h 2970782"/>
                <a:gd name="connsiteX3114" fmla="*/ 991971 w 3268239"/>
                <a:gd name="connsiteY3114" fmla="*/ 1362106 h 2970782"/>
                <a:gd name="connsiteX3115" fmla="*/ 991301 w 3268239"/>
                <a:gd name="connsiteY3115" fmla="*/ 1362984 h 2970782"/>
                <a:gd name="connsiteX3116" fmla="*/ 990725 w 3268239"/>
                <a:gd name="connsiteY3116" fmla="*/ 1362955 h 2970782"/>
                <a:gd name="connsiteX3117" fmla="*/ 982996 w 3268239"/>
                <a:gd name="connsiteY3117" fmla="*/ 1412471 h 2970782"/>
                <a:gd name="connsiteX3118" fmla="*/ 946494 w 3268239"/>
                <a:gd name="connsiteY3118" fmla="*/ 1463158 h 2970782"/>
                <a:gd name="connsiteX3119" fmla="*/ 944260 w 3268239"/>
                <a:gd name="connsiteY3119" fmla="*/ 1463370 h 2970782"/>
                <a:gd name="connsiteX3120" fmla="*/ 942692 w 3268239"/>
                <a:gd name="connsiteY3120" fmla="*/ 1461764 h 2970782"/>
                <a:gd name="connsiteX3121" fmla="*/ 947592 w 3268239"/>
                <a:gd name="connsiteY3121" fmla="*/ 1399494 h 2970782"/>
                <a:gd name="connsiteX3122" fmla="*/ 964572 w 3268239"/>
                <a:gd name="connsiteY3122" fmla="*/ 1366843 h 2970782"/>
                <a:gd name="connsiteX3123" fmla="*/ 966274 w 3268239"/>
                <a:gd name="connsiteY3123" fmla="*/ 1364893 h 2970782"/>
                <a:gd name="connsiteX3124" fmla="*/ 959502 w 3268239"/>
                <a:gd name="connsiteY3124" fmla="*/ 1366816 h 2970782"/>
                <a:gd name="connsiteX3125" fmla="*/ 922727 w 3268239"/>
                <a:gd name="connsiteY3125" fmla="*/ 1368240 h 2970782"/>
                <a:gd name="connsiteX3126" fmla="*/ 864319 w 3268239"/>
                <a:gd name="connsiteY3126" fmla="*/ 1346100 h 2970782"/>
                <a:gd name="connsiteX3127" fmla="*/ 863536 w 3268239"/>
                <a:gd name="connsiteY3127" fmla="*/ 1343998 h 2970782"/>
                <a:gd name="connsiteX3128" fmla="*/ 864681 w 3268239"/>
                <a:gd name="connsiteY3128" fmla="*/ 1342068 h 2970782"/>
                <a:gd name="connsiteX3129" fmla="*/ 926098 w 3268239"/>
                <a:gd name="connsiteY3129" fmla="*/ 1330684 h 2970782"/>
                <a:gd name="connsiteX3130" fmla="*/ 962032 w 3268239"/>
                <a:gd name="connsiteY3130" fmla="*/ 1338634 h 2970782"/>
                <a:gd name="connsiteX3131" fmla="*/ 965543 w 3268239"/>
                <a:gd name="connsiteY3131" fmla="*/ 1340355 h 2970782"/>
                <a:gd name="connsiteX3132" fmla="*/ 964113 w 3268239"/>
                <a:gd name="connsiteY3132" fmla="*/ 1338967 h 2970782"/>
                <a:gd name="connsiteX3133" fmla="*/ 944492 w 3268239"/>
                <a:gd name="connsiteY3133" fmla="*/ 1307831 h 2970782"/>
                <a:gd name="connsiteX3134" fmla="*/ 934462 w 3268239"/>
                <a:gd name="connsiteY3134" fmla="*/ 1246179 h 2970782"/>
                <a:gd name="connsiteX3135" fmla="*/ 2484281 w 3268239"/>
                <a:gd name="connsiteY3135" fmla="*/ 810634 h 2970782"/>
                <a:gd name="connsiteX3136" fmla="*/ 2487555 w 3268239"/>
                <a:gd name="connsiteY3136" fmla="*/ 812914 h 2970782"/>
                <a:gd name="connsiteX3137" fmla="*/ 2511945 w 3268239"/>
                <a:gd name="connsiteY3137" fmla="*/ 840474 h 2970782"/>
                <a:gd name="connsiteX3138" fmla="*/ 2514994 w 3268239"/>
                <a:gd name="connsiteY3138" fmla="*/ 846506 h 2970782"/>
                <a:gd name="connsiteX3139" fmla="*/ 2543452 w 3268239"/>
                <a:gd name="connsiteY3139" fmla="*/ 825197 h 2970782"/>
                <a:gd name="connsiteX3140" fmla="*/ 2545830 w 3268239"/>
                <a:gd name="connsiteY3140" fmla="*/ 824178 h 2970782"/>
                <a:gd name="connsiteX3141" fmla="*/ 2538895 w 3268239"/>
                <a:gd name="connsiteY3141" fmla="*/ 822974 h 2970782"/>
                <a:gd name="connsiteX3142" fmla="*/ 2505140 w 3268239"/>
                <a:gd name="connsiteY3142" fmla="*/ 808310 h 2970782"/>
                <a:gd name="connsiteX3143" fmla="*/ 2503913 w 3268239"/>
                <a:gd name="connsiteY3143" fmla="*/ 807345 h 2970782"/>
                <a:gd name="connsiteX3144" fmla="*/ 2487675 w 3268239"/>
                <a:gd name="connsiteY3144" fmla="*/ 810742 h 2970782"/>
                <a:gd name="connsiteX3145" fmla="*/ 2553792 w 3268239"/>
                <a:gd name="connsiteY3145" fmla="*/ 788197 h 2970782"/>
                <a:gd name="connsiteX3146" fmla="*/ 2545393 w 3268239"/>
                <a:gd name="connsiteY3146" fmla="*/ 792386 h 2970782"/>
                <a:gd name="connsiteX3147" fmla="*/ 2553395 w 3268239"/>
                <a:gd name="connsiteY3147" fmla="*/ 798677 h 2970782"/>
                <a:gd name="connsiteX3148" fmla="*/ 2555813 w 3268239"/>
                <a:gd name="connsiteY3148" fmla="*/ 801750 h 2970782"/>
                <a:gd name="connsiteX3149" fmla="*/ 2555126 w 3268239"/>
                <a:gd name="connsiteY3149" fmla="*/ 799879 h 2970782"/>
                <a:gd name="connsiteX3150" fmla="*/ 1457101 w 3268239"/>
                <a:gd name="connsiteY3150" fmla="*/ 1088571 h 2970782"/>
                <a:gd name="connsiteX3151" fmla="*/ 1474303 w 3268239"/>
                <a:gd name="connsiteY3151" fmla="*/ 1097394 h 2970782"/>
                <a:gd name="connsiteX3152" fmla="*/ 1490098 w 3268239"/>
                <a:gd name="connsiteY3152" fmla="*/ 1114299 h 2970782"/>
                <a:gd name="connsiteX3153" fmla="*/ 1505072 w 3268239"/>
                <a:gd name="connsiteY3153" fmla="*/ 1120036 h 2970782"/>
                <a:gd name="connsiteX3154" fmla="*/ 1506252 w 3268239"/>
                <a:gd name="connsiteY3154" fmla="*/ 1121944 h 2970782"/>
                <a:gd name="connsiteX3155" fmla="*/ 1505507 w 3268239"/>
                <a:gd name="connsiteY3155" fmla="*/ 1124061 h 2970782"/>
                <a:gd name="connsiteX3156" fmla="*/ 1501101 w 3268239"/>
                <a:gd name="connsiteY3156" fmla="*/ 1126956 h 2970782"/>
                <a:gd name="connsiteX3157" fmla="*/ 1509753 w 3268239"/>
                <a:gd name="connsiteY3157" fmla="*/ 1140771 h 2970782"/>
                <a:gd name="connsiteX3158" fmla="*/ 1515560 w 3268239"/>
                <a:gd name="connsiteY3158" fmla="*/ 1153668 h 2970782"/>
                <a:gd name="connsiteX3159" fmla="*/ 1518743 w 3268239"/>
                <a:gd name="connsiteY3159" fmla="*/ 1139684 h 2970782"/>
                <a:gd name="connsiteX3160" fmla="*/ 1525599 w 3268239"/>
                <a:gd name="connsiteY3160" fmla="*/ 1121480 h 2970782"/>
                <a:gd name="connsiteX3161" fmla="*/ 1530159 w 3268239"/>
                <a:gd name="connsiteY3161" fmla="*/ 1114080 h 2970782"/>
                <a:gd name="connsiteX3162" fmla="*/ 1526164 w 3268239"/>
                <a:gd name="connsiteY3162" fmla="*/ 1097467 h 2970782"/>
                <a:gd name="connsiteX3163" fmla="*/ 1526362 w 3268239"/>
                <a:gd name="connsiteY3163" fmla="*/ 1087811 h 2970782"/>
                <a:gd name="connsiteX3164" fmla="*/ 1497631 w 3268239"/>
                <a:gd name="connsiteY3164" fmla="*/ 1086574 h 2970782"/>
                <a:gd name="connsiteX3165" fmla="*/ 1485456 w 3268239"/>
                <a:gd name="connsiteY3165" fmla="*/ 1081591 h 2970782"/>
                <a:gd name="connsiteX3166" fmla="*/ 483376 w 3268239"/>
                <a:gd name="connsiteY3166" fmla="*/ 1354625 h 2970782"/>
                <a:gd name="connsiteX3167" fmla="*/ 482829 w 3268239"/>
                <a:gd name="connsiteY3167" fmla="*/ 1355446 h 2970782"/>
                <a:gd name="connsiteX3168" fmla="*/ 482252 w 3268239"/>
                <a:gd name="connsiteY3168" fmla="*/ 1355455 h 2970782"/>
                <a:gd name="connsiteX3169" fmla="*/ 481244 w 3268239"/>
                <a:gd name="connsiteY3169" fmla="*/ 1366665 h 2970782"/>
                <a:gd name="connsiteX3170" fmla="*/ 487474 w 3268239"/>
                <a:gd name="connsiteY3170" fmla="*/ 1369905 h 2970782"/>
                <a:gd name="connsiteX3171" fmla="*/ 496927 w 3268239"/>
                <a:gd name="connsiteY3171" fmla="*/ 1380137 h 2970782"/>
                <a:gd name="connsiteX3172" fmla="*/ 500808 w 3268239"/>
                <a:gd name="connsiteY3172" fmla="*/ 1382513 h 2970782"/>
                <a:gd name="connsiteX3173" fmla="*/ 513479 w 3268239"/>
                <a:gd name="connsiteY3173" fmla="*/ 1394114 h 2970782"/>
                <a:gd name="connsiteX3174" fmla="*/ 521459 w 3268239"/>
                <a:gd name="connsiteY3174" fmla="*/ 1403724 h 2970782"/>
                <a:gd name="connsiteX3175" fmla="*/ 520874 w 3268239"/>
                <a:gd name="connsiteY3175" fmla="*/ 1391072 h 2970782"/>
                <a:gd name="connsiteX3176" fmla="*/ 522276 w 3268239"/>
                <a:gd name="connsiteY3176" fmla="*/ 1375589 h 2970782"/>
                <a:gd name="connsiteX3177" fmla="*/ 501708 w 3268239"/>
                <a:gd name="connsiteY3177" fmla="*/ 1367328 h 2970782"/>
                <a:gd name="connsiteX3178" fmla="*/ 1548923 w 3268239"/>
                <a:gd name="connsiteY3178" fmla="*/ 1044306 h 2970782"/>
                <a:gd name="connsiteX3179" fmla="*/ 1549168 w 3268239"/>
                <a:gd name="connsiteY3179" fmla="*/ 1045368 h 2970782"/>
                <a:gd name="connsiteX3180" fmla="*/ 1548780 w 3268239"/>
                <a:gd name="connsiteY3180" fmla="*/ 1045536 h 2970782"/>
                <a:gd name="connsiteX3181" fmla="*/ 1551479 w 3268239"/>
                <a:gd name="connsiteY3181" fmla="*/ 1051460 h 2970782"/>
                <a:gd name="connsiteX3182" fmla="*/ 1567960 w 3268239"/>
                <a:gd name="connsiteY3182" fmla="*/ 1052170 h 2970782"/>
                <a:gd name="connsiteX3183" fmla="*/ 1571718 w 3268239"/>
                <a:gd name="connsiteY3183" fmla="*/ 1053254 h 2970782"/>
                <a:gd name="connsiteX3184" fmla="*/ 1570067 w 3268239"/>
                <a:gd name="connsiteY3184" fmla="*/ 1052136 h 2970782"/>
                <a:gd name="connsiteX3185" fmla="*/ 1566371 w 3268239"/>
                <a:gd name="connsiteY3185" fmla="*/ 1048062 h 2970782"/>
                <a:gd name="connsiteX3186" fmla="*/ 2180183 w 3268239"/>
                <a:gd name="connsiteY3186" fmla="*/ 862204 h 2970782"/>
                <a:gd name="connsiteX3187" fmla="*/ 2179469 w 3268239"/>
                <a:gd name="connsiteY3187" fmla="*/ 863111 h 2970782"/>
                <a:gd name="connsiteX3188" fmla="*/ 2179095 w 3268239"/>
                <a:gd name="connsiteY3188" fmla="*/ 862914 h 2970782"/>
                <a:gd name="connsiteX3189" fmla="*/ 2169214 w 3268239"/>
                <a:gd name="connsiteY3189" fmla="*/ 882581 h 2970782"/>
                <a:gd name="connsiteX3190" fmla="*/ 2167266 w 3268239"/>
                <a:gd name="connsiteY3190" fmla="*/ 884943 h 2970782"/>
                <a:gd name="connsiteX3191" fmla="*/ 2166897 w 3268239"/>
                <a:gd name="connsiteY3191" fmla="*/ 889639 h 2970782"/>
                <a:gd name="connsiteX3192" fmla="*/ 2163885 w 3268239"/>
                <a:gd name="connsiteY3192" fmla="*/ 903458 h 2970782"/>
                <a:gd name="connsiteX3193" fmla="*/ 2174767 w 3268239"/>
                <a:gd name="connsiteY3193" fmla="*/ 894117 h 2970782"/>
                <a:gd name="connsiteX3194" fmla="*/ 2191114 w 3268239"/>
                <a:gd name="connsiteY3194" fmla="*/ 883573 h 2970782"/>
                <a:gd name="connsiteX3195" fmla="*/ 2193752 w 3268239"/>
                <a:gd name="connsiteY3195" fmla="*/ 882517 h 2970782"/>
                <a:gd name="connsiteX3196" fmla="*/ 2719069 w 3268239"/>
                <a:gd name="connsiteY3196" fmla="*/ 707537 h 2970782"/>
                <a:gd name="connsiteX3197" fmla="*/ 2718759 w 3268239"/>
                <a:gd name="connsiteY3197" fmla="*/ 708473 h 2970782"/>
                <a:gd name="connsiteX3198" fmla="*/ 2718162 w 3268239"/>
                <a:gd name="connsiteY3198" fmla="*/ 708391 h 2970782"/>
                <a:gd name="connsiteX3199" fmla="*/ 2727073 w 3268239"/>
                <a:gd name="connsiteY3199" fmla="*/ 757959 h 2970782"/>
                <a:gd name="connsiteX3200" fmla="*/ 2721688 w 3268239"/>
                <a:gd name="connsiteY3200" fmla="*/ 794365 h 2970782"/>
                <a:gd name="connsiteX3201" fmla="*/ 2714145 w 3268239"/>
                <a:gd name="connsiteY3201" fmla="*/ 808428 h 2970782"/>
                <a:gd name="connsiteX3202" fmla="*/ 2747649 w 3268239"/>
                <a:gd name="connsiteY3202" fmla="*/ 821883 h 2970782"/>
                <a:gd name="connsiteX3203" fmla="*/ 2750832 w 3268239"/>
                <a:gd name="connsiteY3203" fmla="*/ 824155 h 2970782"/>
                <a:gd name="connsiteX3204" fmla="*/ 2749648 w 3268239"/>
                <a:gd name="connsiteY3204" fmla="*/ 822552 h 2970782"/>
                <a:gd name="connsiteX3205" fmla="*/ 2735379 w 3268239"/>
                <a:gd name="connsiteY3205" fmla="*/ 788628 h 2970782"/>
                <a:gd name="connsiteX3206" fmla="*/ 2735559 w 3268239"/>
                <a:gd name="connsiteY3206" fmla="*/ 726166 h 2970782"/>
                <a:gd name="connsiteX3207" fmla="*/ 2737252 w 3268239"/>
                <a:gd name="connsiteY3207" fmla="*/ 724693 h 2970782"/>
                <a:gd name="connsiteX3208" fmla="*/ 2739461 w 3268239"/>
                <a:gd name="connsiteY3208" fmla="*/ 725086 h 2970782"/>
                <a:gd name="connsiteX3209" fmla="*/ 2771722 w 3268239"/>
                <a:gd name="connsiteY3209" fmla="*/ 778573 h 2970782"/>
                <a:gd name="connsiteX3210" fmla="*/ 2775704 w 3268239"/>
                <a:gd name="connsiteY3210" fmla="*/ 797613 h 2970782"/>
                <a:gd name="connsiteX3211" fmla="*/ 2776690 w 3268239"/>
                <a:gd name="connsiteY3211" fmla="*/ 811722 h 2970782"/>
                <a:gd name="connsiteX3212" fmla="*/ 2784514 w 3268239"/>
                <a:gd name="connsiteY3212" fmla="*/ 799703 h 2970782"/>
                <a:gd name="connsiteX3213" fmla="*/ 2797246 w 3268239"/>
                <a:gd name="connsiteY3213" fmla="*/ 784996 h 2970782"/>
                <a:gd name="connsiteX3214" fmla="*/ 2851430 w 3268239"/>
                <a:gd name="connsiteY3214" fmla="*/ 753921 h 2970782"/>
                <a:gd name="connsiteX3215" fmla="*/ 2853553 w 3268239"/>
                <a:gd name="connsiteY3215" fmla="*/ 754650 h 2970782"/>
                <a:gd name="connsiteX3216" fmla="*/ 2854316 w 3268239"/>
                <a:gd name="connsiteY3216" fmla="*/ 756760 h 2970782"/>
                <a:gd name="connsiteX3217" fmla="*/ 2824125 w 3268239"/>
                <a:gd name="connsiteY3217" fmla="*/ 811442 h 2970782"/>
                <a:gd name="connsiteX3218" fmla="*/ 2795171 w 3268239"/>
                <a:gd name="connsiteY3218" fmla="*/ 834160 h 2970782"/>
                <a:gd name="connsiteX3219" fmla="*/ 2792080 w 3268239"/>
                <a:gd name="connsiteY3219" fmla="*/ 835568 h 2970782"/>
                <a:gd name="connsiteX3220" fmla="*/ 2796026 w 3268239"/>
                <a:gd name="connsiteY3220" fmla="*/ 836161 h 2970782"/>
                <a:gd name="connsiteX3221" fmla="*/ 2830103 w 3268239"/>
                <a:gd name="connsiteY3221" fmla="*/ 850059 h 2970782"/>
                <a:gd name="connsiteX3222" fmla="*/ 2835912 w 3268239"/>
                <a:gd name="connsiteY3222" fmla="*/ 854417 h 2970782"/>
                <a:gd name="connsiteX3223" fmla="*/ 2845771 w 3268239"/>
                <a:gd name="connsiteY3223" fmla="*/ 835183 h 2970782"/>
                <a:gd name="connsiteX3224" fmla="*/ 2831010 w 3268239"/>
                <a:gd name="connsiteY3224" fmla="*/ 822044 h 2970782"/>
                <a:gd name="connsiteX3225" fmla="*/ 2830581 w 3268239"/>
                <a:gd name="connsiteY3225" fmla="*/ 819841 h 2970782"/>
                <a:gd name="connsiteX3226" fmla="*/ 2832026 w 3268239"/>
                <a:gd name="connsiteY3226" fmla="*/ 818125 h 2970782"/>
                <a:gd name="connsiteX3227" fmla="*/ 2894477 w 3268239"/>
                <a:gd name="connsiteY3227" fmla="*/ 816930 h 2970782"/>
                <a:gd name="connsiteX3228" fmla="*/ 2928629 w 3268239"/>
                <a:gd name="connsiteY3228" fmla="*/ 830646 h 2970782"/>
                <a:gd name="connsiteX3229" fmla="*/ 2931812 w 3268239"/>
                <a:gd name="connsiteY3229" fmla="*/ 832918 h 2970782"/>
                <a:gd name="connsiteX3230" fmla="*/ 2930627 w 3268239"/>
                <a:gd name="connsiteY3230" fmla="*/ 831314 h 2970782"/>
                <a:gd name="connsiteX3231" fmla="*/ 2916359 w 3268239"/>
                <a:gd name="connsiteY3231" fmla="*/ 797390 h 2970782"/>
                <a:gd name="connsiteX3232" fmla="*/ 2912149 w 3268239"/>
                <a:gd name="connsiteY3232" fmla="*/ 767883 h 2970782"/>
                <a:gd name="connsiteX3233" fmla="*/ 2900979 w 3268239"/>
                <a:gd name="connsiteY3233" fmla="*/ 755262 h 2970782"/>
                <a:gd name="connsiteX3234" fmla="*/ 2881175 w 3268239"/>
                <a:gd name="connsiteY3234" fmla="*/ 708390 h 2970782"/>
                <a:gd name="connsiteX3235" fmla="*/ 2880302 w 3268239"/>
                <a:gd name="connsiteY3235" fmla="*/ 709147 h 2970782"/>
                <a:gd name="connsiteX3236" fmla="*/ 2879972 w 3268239"/>
                <a:gd name="connsiteY3236" fmla="*/ 708884 h 2970782"/>
                <a:gd name="connsiteX3237" fmla="*/ 2866570 w 3268239"/>
                <a:gd name="connsiteY3237" fmla="*/ 726341 h 2970782"/>
                <a:gd name="connsiteX3238" fmla="*/ 2844676 w 3268239"/>
                <a:gd name="connsiteY3238" fmla="*/ 744482 h 2970782"/>
                <a:gd name="connsiteX3239" fmla="*/ 2785452 w 3268239"/>
                <a:gd name="connsiteY3239" fmla="*/ 764334 h 2970782"/>
                <a:gd name="connsiteX3240" fmla="*/ 2783514 w 3268239"/>
                <a:gd name="connsiteY3240" fmla="*/ 763203 h 2970782"/>
                <a:gd name="connsiteX3241" fmla="*/ 2783179 w 3268239"/>
                <a:gd name="connsiteY3241" fmla="*/ 760984 h 2970782"/>
                <a:gd name="connsiteX3242" fmla="*/ 2795821 w 3268239"/>
                <a:gd name="connsiteY3242" fmla="*/ 737892 h 2970782"/>
                <a:gd name="connsiteX3243" fmla="*/ 2795205 w 3268239"/>
                <a:gd name="connsiteY3243" fmla="*/ 738109 h 2970782"/>
                <a:gd name="connsiteX3244" fmla="*/ 2769908 w 3268239"/>
                <a:gd name="connsiteY3244" fmla="*/ 729957 h 2970782"/>
                <a:gd name="connsiteX3245" fmla="*/ 2752254 w 3268239"/>
                <a:gd name="connsiteY3245" fmla="*/ 716336 h 2970782"/>
                <a:gd name="connsiteX3246" fmla="*/ 2740108 w 3268239"/>
                <a:gd name="connsiteY3246" fmla="*/ 714942 h 2970782"/>
                <a:gd name="connsiteX3247" fmla="*/ 1776025 w 3268239"/>
                <a:gd name="connsiteY3247" fmla="*/ 965433 h 2970782"/>
                <a:gd name="connsiteX3248" fmla="*/ 1776269 w 3268239"/>
                <a:gd name="connsiteY3248" fmla="*/ 966495 h 2970782"/>
                <a:gd name="connsiteX3249" fmla="*/ 1775882 w 3268239"/>
                <a:gd name="connsiteY3249" fmla="*/ 966663 h 2970782"/>
                <a:gd name="connsiteX3250" fmla="*/ 1785008 w 3268239"/>
                <a:gd name="connsiteY3250" fmla="*/ 986691 h 2970782"/>
                <a:gd name="connsiteX3251" fmla="*/ 1789571 w 3268239"/>
                <a:gd name="connsiteY3251" fmla="*/ 1008807 h 2970782"/>
                <a:gd name="connsiteX3252" fmla="*/ 1798370 w 3268239"/>
                <a:gd name="connsiteY3252" fmla="*/ 1003126 h 2970782"/>
                <a:gd name="connsiteX3253" fmla="*/ 1834222 w 3268239"/>
                <a:gd name="connsiteY3253" fmla="*/ 994812 h 2970782"/>
                <a:gd name="connsiteX3254" fmla="*/ 1871009 w 3268239"/>
                <a:gd name="connsiteY3254" fmla="*/ 995864 h 2970782"/>
                <a:gd name="connsiteX3255" fmla="*/ 1874782 w 3268239"/>
                <a:gd name="connsiteY3255" fmla="*/ 996894 h 2970782"/>
                <a:gd name="connsiteX3256" fmla="*/ 1873116 w 3268239"/>
                <a:gd name="connsiteY3256" fmla="*/ 995799 h 2970782"/>
                <a:gd name="connsiteX3257" fmla="*/ 1847990 w 3268239"/>
                <a:gd name="connsiteY3257" fmla="*/ 968908 h 2970782"/>
                <a:gd name="connsiteX3258" fmla="*/ 1846007 w 3268239"/>
                <a:gd name="connsiteY3258" fmla="*/ 965233 h 2970782"/>
                <a:gd name="connsiteX3259" fmla="*/ 1826694 w 3268239"/>
                <a:gd name="connsiteY3259" fmla="*/ 969877 h 2970782"/>
                <a:gd name="connsiteX3260" fmla="*/ 1798263 w 3268239"/>
                <a:gd name="connsiteY3260" fmla="*/ 970220 h 2970782"/>
                <a:gd name="connsiteX3261" fmla="*/ 2275493 w 3268239"/>
                <a:gd name="connsiteY3261" fmla="*/ 824838 h 2970782"/>
                <a:gd name="connsiteX3262" fmla="*/ 2269721 w 3268239"/>
                <a:gd name="connsiteY3262" fmla="*/ 828867 h 2970782"/>
                <a:gd name="connsiteX3263" fmla="*/ 2235427 w 3268239"/>
                <a:gd name="connsiteY3263" fmla="*/ 842223 h 2970782"/>
                <a:gd name="connsiteX3264" fmla="*/ 2235352 w 3268239"/>
                <a:gd name="connsiteY3264" fmla="*/ 842232 h 2970782"/>
                <a:gd name="connsiteX3265" fmla="*/ 2223779 w 3268239"/>
                <a:gd name="connsiteY3265" fmla="*/ 849842 h 2970782"/>
                <a:gd name="connsiteX3266" fmla="*/ 2221540 w 3268239"/>
                <a:gd name="connsiteY3266" fmla="*/ 849687 h 2970782"/>
                <a:gd name="connsiteX3267" fmla="*/ 2220256 w 3268239"/>
                <a:gd name="connsiteY3267" fmla="*/ 847846 h 2970782"/>
                <a:gd name="connsiteX3268" fmla="*/ 2220287 w 3268239"/>
                <a:gd name="connsiteY3268" fmla="*/ 847119 h 2970782"/>
                <a:gd name="connsiteX3269" fmla="*/ 2205683 w 3268239"/>
                <a:gd name="connsiteY3269" fmla="*/ 853214 h 2970782"/>
                <a:gd name="connsiteX3270" fmla="*/ 2202328 w 3268239"/>
                <a:gd name="connsiteY3270" fmla="*/ 853746 h 2970782"/>
                <a:gd name="connsiteX3271" fmla="*/ 2205973 w 3268239"/>
                <a:gd name="connsiteY3271" fmla="*/ 855370 h 2970782"/>
                <a:gd name="connsiteX3272" fmla="*/ 2224958 w 3268239"/>
                <a:gd name="connsiteY3272" fmla="*/ 870019 h 2970782"/>
                <a:gd name="connsiteX3273" fmla="*/ 2225279 w 3268239"/>
                <a:gd name="connsiteY3273" fmla="*/ 869891 h 2970782"/>
                <a:gd name="connsiteX3274" fmla="*/ 2251841 w 3268239"/>
                <a:gd name="connsiteY3274" fmla="*/ 868947 h 2970782"/>
                <a:gd name="connsiteX3275" fmla="*/ 2253673 w 3268239"/>
                <a:gd name="connsiteY3275" fmla="*/ 870243 h 2970782"/>
                <a:gd name="connsiteX3276" fmla="*/ 2253814 w 3268239"/>
                <a:gd name="connsiteY3276" fmla="*/ 872483 h 2970782"/>
                <a:gd name="connsiteX3277" fmla="*/ 2243224 w 3268239"/>
                <a:gd name="connsiteY3277" fmla="*/ 888368 h 2970782"/>
                <a:gd name="connsiteX3278" fmla="*/ 2257592 w 3268239"/>
                <a:gd name="connsiteY3278" fmla="*/ 906990 h 2970782"/>
                <a:gd name="connsiteX3279" fmla="*/ 2258622 w 3268239"/>
                <a:gd name="connsiteY3279" fmla="*/ 910186 h 2970782"/>
                <a:gd name="connsiteX3280" fmla="*/ 2279312 w 3268239"/>
                <a:gd name="connsiteY3280" fmla="*/ 912795 h 2970782"/>
                <a:gd name="connsiteX3281" fmla="*/ 2273162 w 3268239"/>
                <a:gd name="connsiteY3281" fmla="*/ 900225 h 2970782"/>
                <a:gd name="connsiteX3282" fmla="*/ 2269136 w 3268239"/>
                <a:gd name="connsiteY3282" fmla="*/ 863643 h 2970782"/>
                <a:gd name="connsiteX3283" fmla="*/ 2274521 w 3268239"/>
                <a:gd name="connsiteY3283" fmla="*/ 827236 h 2970782"/>
                <a:gd name="connsiteX3284" fmla="*/ 446857 w 3268239"/>
                <a:gd name="connsiteY3284" fmla="*/ 1323214 h 2970782"/>
                <a:gd name="connsiteX3285" fmla="*/ 439600 w 3268239"/>
                <a:gd name="connsiteY3285" fmla="*/ 1331141 h 2970782"/>
                <a:gd name="connsiteX3286" fmla="*/ 452037 w 3268239"/>
                <a:gd name="connsiteY3286" fmla="*/ 1333054 h 2970782"/>
                <a:gd name="connsiteX3287" fmla="*/ 455653 w 3268239"/>
                <a:gd name="connsiteY3287" fmla="*/ 1334542 h 2970782"/>
                <a:gd name="connsiteX3288" fmla="*/ 454135 w 3268239"/>
                <a:gd name="connsiteY3288" fmla="*/ 1333250 h 2970782"/>
                <a:gd name="connsiteX3289" fmla="*/ 563090 w 3268239"/>
                <a:gd name="connsiteY3289" fmla="*/ 1279358 h 2970782"/>
                <a:gd name="connsiteX3290" fmla="*/ 548534 w 3268239"/>
                <a:gd name="connsiteY3290" fmla="*/ 1298758 h 2970782"/>
                <a:gd name="connsiteX3291" fmla="*/ 526327 w 3268239"/>
                <a:gd name="connsiteY3291" fmla="*/ 1313360 h 2970782"/>
                <a:gd name="connsiteX3292" fmla="*/ 524088 w 3268239"/>
                <a:gd name="connsiteY3292" fmla="*/ 1313205 h 2970782"/>
                <a:gd name="connsiteX3293" fmla="*/ 522804 w 3268239"/>
                <a:gd name="connsiteY3293" fmla="*/ 1311365 h 2970782"/>
                <a:gd name="connsiteX3294" fmla="*/ 522990 w 3268239"/>
                <a:gd name="connsiteY3294" fmla="*/ 1306934 h 2970782"/>
                <a:gd name="connsiteX3295" fmla="*/ 501105 w 3268239"/>
                <a:gd name="connsiteY3295" fmla="*/ 1334207 h 2970782"/>
                <a:gd name="connsiteX3296" fmla="*/ 498415 w 3268239"/>
                <a:gd name="connsiteY3296" fmla="*/ 1336281 h 2970782"/>
                <a:gd name="connsiteX3297" fmla="*/ 502392 w 3268239"/>
                <a:gd name="connsiteY3297" fmla="*/ 1335962 h 2970782"/>
                <a:gd name="connsiteX3298" fmla="*/ 532875 w 3268239"/>
                <a:gd name="connsiteY3298" fmla="*/ 1340817 h 2970782"/>
                <a:gd name="connsiteX3299" fmla="*/ 545262 w 3268239"/>
                <a:gd name="connsiteY3299" fmla="*/ 1323745 h 2970782"/>
                <a:gd name="connsiteX3300" fmla="*/ 547160 w 3268239"/>
                <a:gd name="connsiteY3300" fmla="*/ 1323174 h 2970782"/>
                <a:gd name="connsiteX3301" fmla="*/ 548795 w 3268239"/>
                <a:gd name="connsiteY3301" fmla="*/ 1324294 h 2970782"/>
                <a:gd name="connsiteX3302" fmla="*/ 556171 w 3268239"/>
                <a:gd name="connsiteY3302" fmla="*/ 1346578 h 2970782"/>
                <a:gd name="connsiteX3303" fmla="*/ 556098 w 3268239"/>
                <a:gd name="connsiteY3303" fmla="*/ 1349388 h 2970782"/>
                <a:gd name="connsiteX3304" fmla="*/ 572424 w 3268239"/>
                <a:gd name="connsiteY3304" fmla="*/ 1356569 h 2970782"/>
                <a:gd name="connsiteX3305" fmla="*/ 590078 w 3268239"/>
                <a:gd name="connsiteY3305" fmla="*/ 1373343 h 2970782"/>
                <a:gd name="connsiteX3306" fmla="*/ 607986 w 3268239"/>
                <a:gd name="connsiteY3306" fmla="*/ 1350133 h 2970782"/>
                <a:gd name="connsiteX3307" fmla="*/ 637124 w 3268239"/>
                <a:gd name="connsiteY3307" fmla="*/ 1327651 h 2970782"/>
                <a:gd name="connsiteX3308" fmla="*/ 639488 w 3268239"/>
                <a:gd name="connsiteY3308" fmla="*/ 1326598 h 2970782"/>
                <a:gd name="connsiteX3309" fmla="*/ 632535 w 3268239"/>
                <a:gd name="connsiteY3309" fmla="*/ 1325495 h 2970782"/>
                <a:gd name="connsiteX3310" fmla="*/ 598572 w 3268239"/>
                <a:gd name="connsiteY3310" fmla="*/ 1311320 h 2970782"/>
                <a:gd name="connsiteX3311" fmla="*/ 569314 w 3268239"/>
                <a:gd name="connsiteY3311" fmla="*/ 1288994 h 2970782"/>
                <a:gd name="connsiteX3312" fmla="*/ 2313189 w 3268239"/>
                <a:gd name="connsiteY3312" fmla="*/ 783415 h 2970782"/>
                <a:gd name="connsiteX3313" fmla="*/ 2310535 w 3268239"/>
                <a:gd name="connsiteY3313" fmla="*/ 789545 h 2970782"/>
                <a:gd name="connsiteX3314" fmla="*/ 2308489 w 3268239"/>
                <a:gd name="connsiteY3314" fmla="*/ 792255 h 2970782"/>
                <a:gd name="connsiteX3315" fmla="*/ 2312241 w 3268239"/>
                <a:gd name="connsiteY3315" fmla="*/ 790896 h 2970782"/>
                <a:gd name="connsiteX3316" fmla="*/ 2322289 w 3268239"/>
                <a:gd name="connsiteY3316" fmla="*/ 789791 h 2970782"/>
                <a:gd name="connsiteX3317" fmla="*/ 2574822 w 3268239"/>
                <a:gd name="connsiteY3317" fmla="*/ 707774 h 2970782"/>
                <a:gd name="connsiteX3318" fmla="*/ 2584474 w 3268239"/>
                <a:gd name="connsiteY3318" fmla="*/ 727295 h 2970782"/>
                <a:gd name="connsiteX3319" fmla="*/ 2588652 w 3268239"/>
                <a:gd name="connsiteY3319" fmla="*/ 763860 h 2970782"/>
                <a:gd name="connsiteX3320" fmla="*/ 2587133 w 3268239"/>
                <a:gd name="connsiteY3320" fmla="*/ 783253 h 2970782"/>
                <a:gd name="connsiteX3321" fmla="*/ 2584120 w 3268239"/>
                <a:gd name="connsiteY3321" fmla="*/ 797072 h 2970782"/>
                <a:gd name="connsiteX3322" fmla="*/ 2595002 w 3268239"/>
                <a:gd name="connsiteY3322" fmla="*/ 787731 h 2970782"/>
                <a:gd name="connsiteX3323" fmla="*/ 2611350 w 3268239"/>
                <a:gd name="connsiteY3323" fmla="*/ 777187 h 2970782"/>
                <a:gd name="connsiteX3324" fmla="*/ 2672076 w 3268239"/>
                <a:gd name="connsiteY3324" fmla="*/ 762561 h 2970782"/>
                <a:gd name="connsiteX3325" fmla="*/ 2673908 w 3268239"/>
                <a:gd name="connsiteY3325" fmla="*/ 763857 h 2970782"/>
                <a:gd name="connsiteX3326" fmla="*/ 2674050 w 3268239"/>
                <a:gd name="connsiteY3326" fmla="*/ 766096 h 2970782"/>
                <a:gd name="connsiteX3327" fmla="*/ 2629729 w 3268239"/>
                <a:gd name="connsiteY3327" fmla="*/ 810111 h 2970782"/>
                <a:gd name="connsiteX3328" fmla="*/ 2595565 w 3268239"/>
                <a:gd name="connsiteY3328" fmla="*/ 823793 h 2970782"/>
                <a:gd name="connsiteX3329" fmla="*/ 2592202 w 3268239"/>
                <a:gd name="connsiteY3329" fmla="*/ 824277 h 2970782"/>
                <a:gd name="connsiteX3330" fmla="*/ 2595823 w 3268239"/>
                <a:gd name="connsiteY3330" fmla="*/ 825954 h 2970782"/>
                <a:gd name="connsiteX3331" fmla="*/ 2624632 w 3268239"/>
                <a:gd name="connsiteY3331" fmla="*/ 848855 h 2970782"/>
                <a:gd name="connsiteX3332" fmla="*/ 2654477 w 3268239"/>
                <a:gd name="connsiteY3332" fmla="*/ 903726 h 2970782"/>
                <a:gd name="connsiteX3333" fmla="*/ 2653700 w 3268239"/>
                <a:gd name="connsiteY3333" fmla="*/ 905831 h 2970782"/>
                <a:gd name="connsiteX3334" fmla="*/ 2651573 w 3268239"/>
                <a:gd name="connsiteY3334" fmla="*/ 906547 h 2970782"/>
                <a:gd name="connsiteX3335" fmla="*/ 2643793 w 3268239"/>
                <a:gd name="connsiteY3335" fmla="*/ 903915 h 2970782"/>
                <a:gd name="connsiteX3336" fmla="*/ 2651279 w 3268239"/>
                <a:gd name="connsiteY3336" fmla="*/ 914238 h 2970782"/>
                <a:gd name="connsiteX3337" fmla="*/ 2659485 w 3268239"/>
                <a:gd name="connsiteY3337" fmla="*/ 931875 h 2970782"/>
                <a:gd name="connsiteX3338" fmla="*/ 2663652 w 3268239"/>
                <a:gd name="connsiteY3338" fmla="*/ 945391 h 2970782"/>
                <a:gd name="connsiteX3339" fmla="*/ 2668539 w 3268239"/>
                <a:gd name="connsiteY3339" fmla="*/ 931909 h 2970782"/>
                <a:gd name="connsiteX3340" fmla="*/ 2677596 w 3268239"/>
                <a:gd name="connsiteY3340" fmla="*/ 914692 h 2970782"/>
                <a:gd name="connsiteX3341" fmla="*/ 2723298 w 3268239"/>
                <a:gd name="connsiteY3341" fmla="*/ 872114 h 2970782"/>
                <a:gd name="connsiteX3342" fmla="*/ 2725531 w 3268239"/>
                <a:gd name="connsiteY3342" fmla="*/ 872342 h 2970782"/>
                <a:gd name="connsiteX3343" fmla="*/ 2726754 w 3268239"/>
                <a:gd name="connsiteY3343" fmla="*/ 874224 h 2970782"/>
                <a:gd name="connsiteX3344" fmla="*/ 2726676 w 3268239"/>
                <a:gd name="connsiteY3344" fmla="*/ 875277 h 2970782"/>
                <a:gd name="connsiteX3345" fmla="*/ 2745546 w 3268239"/>
                <a:gd name="connsiteY3345" fmla="*/ 850127 h 2970782"/>
                <a:gd name="connsiteX3346" fmla="*/ 2747543 w 3268239"/>
                <a:gd name="connsiteY3346" fmla="*/ 848482 h 2970782"/>
                <a:gd name="connsiteX3347" fmla="*/ 2740548 w 3268239"/>
                <a:gd name="connsiteY3347" fmla="*/ 849273 h 2970782"/>
                <a:gd name="connsiteX3348" fmla="*/ 2704035 w 3268239"/>
                <a:gd name="connsiteY3348" fmla="*/ 844668 h 2970782"/>
                <a:gd name="connsiteX3349" fmla="*/ 2650030 w 3268239"/>
                <a:gd name="connsiteY3349" fmla="*/ 813281 h 2970782"/>
                <a:gd name="connsiteX3350" fmla="*/ 2649601 w 3268239"/>
                <a:gd name="connsiteY3350" fmla="*/ 811079 h 2970782"/>
                <a:gd name="connsiteX3351" fmla="*/ 2651046 w 3268239"/>
                <a:gd name="connsiteY3351" fmla="*/ 809362 h 2970782"/>
                <a:gd name="connsiteX3352" fmla="*/ 2676984 w 3268239"/>
                <a:gd name="connsiteY3352" fmla="*/ 803563 h 2970782"/>
                <a:gd name="connsiteX3353" fmla="*/ 2699547 w 3268239"/>
                <a:gd name="connsiteY3353" fmla="*/ 806408 h 2970782"/>
                <a:gd name="connsiteX3354" fmla="*/ 2693397 w 3268239"/>
                <a:gd name="connsiteY3354" fmla="*/ 793838 h 2970782"/>
                <a:gd name="connsiteX3355" fmla="*/ 2689372 w 3268239"/>
                <a:gd name="connsiteY3355" fmla="*/ 757256 h 2970782"/>
                <a:gd name="connsiteX3356" fmla="*/ 2694757 w 3268239"/>
                <a:gd name="connsiteY3356" fmla="*/ 720850 h 2970782"/>
                <a:gd name="connsiteX3357" fmla="*/ 2695728 w 3268239"/>
                <a:gd name="connsiteY3357" fmla="*/ 718452 h 2970782"/>
                <a:gd name="connsiteX3358" fmla="*/ 2689956 w 3268239"/>
                <a:gd name="connsiteY3358" fmla="*/ 722481 h 2970782"/>
                <a:gd name="connsiteX3359" fmla="*/ 2655662 w 3268239"/>
                <a:gd name="connsiteY3359" fmla="*/ 735837 h 2970782"/>
                <a:gd name="connsiteX3360" fmla="*/ 2593227 w 3268239"/>
                <a:gd name="connsiteY3360" fmla="*/ 733987 h 2970782"/>
                <a:gd name="connsiteX3361" fmla="*/ 2591800 w 3268239"/>
                <a:gd name="connsiteY3361" fmla="*/ 732255 h 2970782"/>
                <a:gd name="connsiteX3362" fmla="*/ 2592252 w 3268239"/>
                <a:gd name="connsiteY3362" fmla="*/ 730058 h 2970782"/>
                <a:gd name="connsiteX3363" fmla="*/ 2610692 w 3268239"/>
                <a:gd name="connsiteY3363" fmla="*/ 713988 h 2970782"/>
                <a:gd name="connsiteX3364" fmla="*/ 2576888 w 3268239"/>
                <a:gd name="connsiteY3364" fmla="*/ 708604 h 2970782"/>
                <a:gd name="connsiteX3365" fmla="*/ 1897522 w 3268239"/>
                <a:gd name="connsiteY3365" fmla="*/ 887693 h 2970782"/>
                <a:gd name="connsiteX3366" fmla="*/ 1869204 w 3268239"/>
                <a:gd name="connsiteY3366" fmla="*/ 903081 h 2970782"/>
                <a:gd name="connsiteX3367" fmla="*/ 1836281 w 3268239"/>
                <a:gd name="connsiteY3367" fmla="*/ 911186 h 2970782"/>
                <a:gd name="connsiteX3368" fmla="*/ 1853483 w 3268239"/>
                <a:gd name="connsiteY3368" fmla="*/ 920008 h 2970782"/>
                <a:gd name="connsiteX3369" fmla="*/ 1869279 w 3268239"/>
                <a:gd name="connsiteY3369" fmla="*/ 936913 h 2970782"/>
                <a:gd name="connsiteX3370" fmla="*/ 1884252 w 3268239"/>
                <a:gd name="connsiteY3370" fmla="*/ 942650 h 2970782"/>
                <a:gd name="connsiteX3371" fmla="*/ 1885432 w 3268239"/>
                <a:gd name="connsiteY3371" fmla="*/ 944559 h 2970782"/>
                <a:gd name="connsiteX3372" fmla="*/ 1884687 w 3268239"/>
                <a:gd name="connsiteY3372" fmla="*/ 946675 h 2970782"/>
                <a:gd name="connsiteX3373" fmla="*/ 1880282 w 3268239"/>
                <a:gd name="connsiteY3373" fmla="*/ 949571 h 2970782"/>
                <a:gd name="connsiteX3374" fmla="*/ 1888934 w 3268239"/>
                <a:gd name="connsiteY3374" fmla="*/ 963386 h 2970782"/>
                <a:gd name="connsiteX3375" fmla="*/ 1894740 w 3268239"/>
                <a:gd name="connsiteY3375" fmla="*/ 976282 h 2970782"/>
                <a:gd name="connsiteX3376" fmla="*/ 1897923 w 3268239"/>
                <a:gd name="connsiteY3376" fmla="*/ 962298 h 2970782"/>
                <a:gd name="connsiteX3377" fmla="*/ 1904780 w 3268239"/>
                <a:gd name="connsiteY3377" fmla="*/ 944094 h 2970782"/>
                <a:gd name="connsiteX3378" fmla="*/ 1909339 w 3268239"/>
                <a:gd name="connsiteY3378" fmla="*/ 936694 h 2970782"/>
                <a:gd name="connsiteX3379" fmla="*/ 1905344 w 3268239"/>
                <a:gd name="connsiteY3379" fmla="*/ 920081 h 2970782"/>
                <a:gd name="connsiteX3380" fmla="*/ 1905980 w 3268239"/>
                <a:gd name="connsiteY3380" fmla="*/ 888993 h 2970782"/>
                <a:gd name="connsiteX3381" fmla="*/ 2789885 w 3268239"/>
                <a:gd name="connsiteY3381" fmla="*/ 628329 h 2970782"/>
                <a:gd name="connsiteX3382" fmla="*/ 2780131 w 3268239"/>
                <a:gd name="connsiteY3382" fmla="*/ 635771 h 2970782"/>
                <a:gd name="connsiteX3383" fmla="*/ 2778310 w 3268239"/>
                <a:gd name="connsiteY3383" fmla="*/ 638200 h 2970782"/>
                <a:gd name="connsiteX3384" fmla="*/ 2756102 w 3268239"/>
                <a:gd name="connsiteY3384" fmla="*/ 652802 h 2970782"/>
                <a:gd name="connsiteX3385" fmla="*/ 2753863 w 3268239"/>
                <a:gd name="connsiteY3385" fmla="*/ 652647 h 2970782"/>
                <a:gd name="connsiteX3386" fmla="*/ 2752580 w 3268239"/>
                <a:gd name="connsiteY3386" fmla="*/ 650806 h 2970782"/>
                <a:gd name="connsiteX3387" fmla="*/ 2752610 w 3268239"/>
                <a:gd name="connsiteY3387" fmla="*/ 650079 h 2970782"/>
                <a:gd name="connsiteX3388" fmla="*/ 2743437 w 3268239"/>
                <a:gd name="connsiteY3388" fmla="*/ 653908 h 2970782"/>
                <a:gd name="connsiteX3389" fmla="*/ 2740714 w 3268239"/>
                <a:gd name="connsiteY3389" fmla="*/ 660196 h 2970782"/>
                <a:gd name="connsiteX3390" fmla="*/ 2767264 w 3268239"/>
                <a:gd name="connsiteY3390" fmla="*/ 680682 h 2970782"/>
                <a:gd name="connsiteX3391" fmla="*/ 2769058 w 3268239"/>
                <a:gd name="connsiteY3391" fmla="*/ 680484 h 2970782"/>
                <a:gd name="connsiteX3392" fmla="*/ 2828886 w 3268239"/>
                <a:gd name="connsiteY3392" fmla="*/ 698431 h 2970782"/>
                <a:gd name="connsiteX3393" fmla="*/ 2829817 w 3268239"/>
                <a:gd name="connsiteY3393" fmla="*/ 700473 h 2970782"/>
                <a:gd name="connsiteX3394" fmla="*/ 2828811 w 3268239"/>
                <a:gd name="connsiteY3394" fmla="*/ 702479 h 2970782"/>
                <a:gd name="connsiteX3395" fmla="*/ 2804937 w 3268239"/>
                <a:gd name="connsiteY3395" fmla="*/ 714160 h 2970782"/>
                <a:gd name="connsiteX3396" fmla="*/ 2791741 w 3268239"/>
                <a:gd name="connsiteY3396" fmla="*/ 715612 h 2970782"/>
                <a:gd name="connsiteX3397" fmla="*/ 2798068 w 3268239"/>
                <a:gd name="connsiteY3397" fmla="*/ 735246 h 2970782"/>
                <a:gd name="connsiteX3398" fmla="*/ 2797789 w 3268239"/>
                <a:gd name="connsiteY3398" fmla="*/ 736037 h 2970782"/>
                <a:gd name="connsiteX3399" fmla="*/ 2823503 w 3268239"/>
                <a:gd name="connsiteY3399" fmla="*/ 713281 h 2970782"/>
                <a:gd name="connsiteX3400" fmla="*/ 2856348 w 3268239"/>
                <a:gd name="connsiteY3400" fmla="*/ 696679 h 2970782"/>
                <a:gd name="connsiteX3401" fmla="*/ 2858867 w 3268239"/>
                <a:gd name="connsiteY3401" fmla="*/ 696089 h 2970782"/>
                <a:gd name="connsiteX3402" fmla="*/ 2852246 w 3268239"/>
                <a:gd name="connsiteY3402" fmla="*/ 693698 h 2970782"/>
                <a:gd name="connsiteX3403" fmla="*/ 2821555 w 3268239"/>
                <a:gd name="connsiteY3403" fmla="*/ 673390 h 2970782"/>
                <a:gd name="connsiteX3404" fmla="*/ 2797017 w 3268239"/>
                <a:gd name="connsiteY3404" fmla="*/ 645961 h 2970782"/>
                <a:gd name="connsiteX3405" fmla="*/ 1654465 w 3268239"/>
                <a:gd name="connsiteY3405" fmla="*/ 939470 h 2970782"/>
                <a:gd name="connsiteX3406" fmla="*/ 1657188 w 3268239"/>
                <a:gd name="connsiteY3406" fmla="*/ 952319 h 2970782"/>
                <a:gd name="connsiteX3407" fmla="*/ 1653569 w 3268239"/>
                <a:gd name="connsiteY3407" fmla="*/ 978650 h 2970782"/>
                <a:gd name="connsiteX3408" fmla="*/ 1651978 w 3268239"/>
                <a:gd name="connsiteY3408" fmla="*/ 980233 h 2970782"/>
                <a:gd name="connsiteX3409" fmla="*/ 1649748 w 3268239"/>
                <a:gd name="connsiteY3409" fmla="*/ 979989 h 2970782"/>
                <a:gd name="connsiteX3410" fmla="*/ 1647716 w 3268239"/>
                <a:gd name="connsiteY3410" fmla="*/ 978057 h 2970782"/>
                <a:gd name="connsiteX3411" fmla="*/ 1647850 w 3268239"/>
                <a:gd name="connsiteY3411" fmla="*/ 981854 h 2970782"/>
                <a:gd name="connsiteX3412" fmla="*/ 1637542 w 3268239"/>
                <a:gd name="connsiteY3412" fmla="*/ 1014011 h 2970782"/>
                <a:gd name="connsiteX3413" fmla="*/ 1657150 w 3268239"/>
                <a:gd name="connsiteY3413" fmla="*/ 1021524 h 2970782"/>
                <a:gd name="connsiteX3414" fmla="*/ 1658330 w 3268239"/>
                <a:gd name="connsiteY3414" fmla="*/ 1023432 h 2970782"/>
                <a:gd name="connsiteX3415" fmla="*/ 1657585 w 3268239"/>
                <a:gd name="connsiteY3415" fmla="*/ 1025549 h 2970782"/>
                <a:gd name="connsiteX3416" fmla="*/ 1635375 w 3268239"/>
                <a:gd name="connsiteY3416" fmla="*/ 1040146 h 2970782"/>
                <a:gd name="connsiteX3417" fmla="*/ 1619380 w 3268239"/>
                <a:gd name="connsiteY3417" fmla="*/ 1043993 h 2970782"/>
                <a:gd name="connsiteX3418" fmla="*/ 1616861 w 3268239"/>
                <a:gd name="connsiteY3418" fmla="*/ 1047951 h 2970782"/>
                <a:gd name="connsiteX3419" fmla="*/ 1614413 w 3268239"/>
                <a:gd name="connsiteY3419" fmla="*/ 1050307 h 2970782"/>
                <a:gd name="connsiteX3420" fmla="*/ 1618332 w 3268239"/>
                <a:gd name="connsiteY3420" fmla="*/ 1049554 h 2970782"/>
                <a:gd name="connsiteX3421" fmla="*/ 1655091 w 3268239"/>
                <a:gd name="connsiteY3421" fmla="*/ 1051334 h 2970782"/>
                <a:gd name="connsiteX3422" fmla="*/ 1711352 w 3268239"/>
                <a:gd name="connsiteY3422" fmla="*/ 1078470 h 2970782"/>
                <a:gd name="connsiteX3423" fmla="*/ 1711949 w 3268239"/>
                <a:gd name="connsiteY3423" fmla="*/ 1080633 h 2970782"/>
                <a:gd name="connsiteX3424" fmla="*/ 1710640 w 3268239"/>
                <a:gd name="connsiteY3424" fmla="*/ 1082456 h 2970782"/>
                <a:gd name="connsiteX3425" fmla="*/ 1702780 w 3268239"/>
                <a:gd name="connsiteY3425" fmla="*/ 1084862 h 2970782"/>
                <a:gd name="connsiteX3426" fmla="*/ 1714904 w 3268239"/>
                <a:gd name="connsiteY3426" fmla="*/ 1088881 h 2970782"/>
                <a:gd name="connsiteX3427" fmla="*/ 1731861 w 3268239"/>
                <a:gd name="connsiteY3427" fmla="*/ 1098413 h 2970782"/>
                <a:gd name="connsiteX3428" fmla="*/ 1743133 w 3268239"/>
                <a:gd name="connsiteY3428" fmla="*/ 1106956 h 2970782"/>
                <a:gd name="connsiteX3429" fmla="*/ 1739233 w 3268239"/>
                <a:gd name="connsiteY3429" fmla="*/ 1093155 h 2970782"/>
                <a:gd name="connsiteX3430" fmla="*/ 1736537 w 3268239"/>
                <a:gd name="connsiteY3430" fmla="*/ 1073889 h 2970782"/>
                <a:gd name="connsiteX3431" fmla="*/ 1748796 w 3268239"/>
                <a:gd name="connsiteY3431" fmla="*/ 1012641 h 2970782"/>
                <a:gd name="connsiteX3432" fmla="*/ 1750742 w 3268239"/>
                <a:gd name="connsiteY3432" fmla="*/ 1011524 h 2970782"/>
                <a:gd name="connsiteX3433" fmla="*/ 1752834 w 3268239"/>
                <a:gd name="connsiteY3433" fmla="*/ 1012337 h 2970782"/>
                <a:gd name="connsiteX3434" fmla="*/ 1753375 w 3268239"/>
                <a:gd name="connsiteY3434" fmla="*/ 1013223 h 2970782"/>
                <a:gd name="connsiteX3435" fmla="*/ 1754019 w 3268239"/>
                <a:gd name="connsiteY3435" fmla="*/ 981798 h 2970782"/>
                <a:gd name="connsiteX3436" fmla="*/ 1754680 w 3268239"/>
                <a:gd name="connsiteY3436" fmla="*/ 979296 h 2970782"/>
                <a:gd name="connsiteX3437" fmla="*/ 1749462 w 3268239"/>
                <a:gd name="connsiteY3437" fmla="*/ 984021 h 2970782"/>
                <a:gd name="connsiteX3438" fmla="*/ 1717125 w 3268239"/>
                <a:gd name="connsiteY3438" fmla="*/ 1001594 h 2970782"/>
                <a:gd name="connsiteX3439" fmla="*/ 1654955 w 3268239"/>
                <a:gd name="connsiteY3439" fmla="*/ 1007629 h 2970782"/>
                <a:gd name="connsiteX3440" fmla="*/ 1653321 w 3268239"/>
                <a:gd name="connsiteY3440" fmla="*/ 1006091 h 2970782"/>
                <a:gd name="connsiteX3441" fmla="*/ 1653492 w 3268239"/>
                <a:gd name="connsiteY3441" fmla="*/ 1003854 h 2970782"/>
                <a:gd name="connsiteX3442" fmla="*/ 1671169 w 3268239"/>
                <a:gd name="connsiteY3442" fmla="*/ 984005 h 2970782"/>
                <a:gd name="connsiteX3443" fmla="*/ 1691150 w 3268239"/>
                <a:gd name="connsiteY3443" fmla="*/ 973147 h 2970782"/>
                <a:gd name="connsiteX3444" fmla="*/ 1678820 w 3268239"/>
                <a:gd name="connsiteY3444" fmla="*/ 966530 h 2970782"/>
                <a:gd name="connsiteX3445" fmla="*/ 667908 w 3268239"/>
                <a:gd name="connsiteY3445" fmla="*/ 1211962 h 2970782"/>
                <a:gd name="connsiteX3446" fmla="*/ 676727 w 3268239"/>
                <a:gd name="connsiteY3446" fmla="*/ 1229167 h 2970782"/>
                <a:gd name="connsiteX3447" fmla="*/ 679686 w 3268239"/>
                <a:gd name="connsiteY3447" fmla="*/ 1252117 h 2970782"/>
                <a:gd name="connsiteX3448" fmla="*/ 688499 w 3268239"/>
                <a:gd name="connsiteY3448" fmla="*/ 1265520 h 2970782"/>
                <a:gd name="connsiteX3449" fmla="*/ 688344 w 3268239"/>
                <a:gd name="connsiteY3449" fmla="*/ 1267759 h 2970782"/>
                <a:gd name="connsiteX3450" fmla="*/ 686504 w 3268239"/>
                <a:gd name="connsiteY3450" fmla="*/ 1269043 h 2970782"/>
                <a:gd name="connsiteX3451" fmla="*/ 681232 w 3268239"/>
                <a:gd name="connsiteY3451" fmla="*/ 1268822 h 2970782"/>
                <a:gd name="connsiteX3452" fmla="*/ 680194 w 3268239"/>
                <a:gd name="connsiteY3452" fmla="*/ 1285080 h 2970782"/>
                <a:gd name="connsiteX3453" fmla="*/ 677381 w 3268239"/>
                <a:gd name="connsiteY3453" fmla="*/ 1298941 h 2970782"/>
                <a:gd name="connsiteX3454" fmla="*/ 688127 w 3268239"/>
                <a:gd name="connsiteY3454" fmla="*/ 1289444 h 2970782"/>
                <a:gd name="connsiteX3455" fmla="*/ 704321 w 3268239"/>
                <a:gd name="connsiteY3455" fmla="*/ 1278665 h 2970782"/>
                <a:gd name="connsiteX3456" fmla="*/ 712340 w 3268239"/>
                <a:gd name="connsiteY3456" fmla="*/ 1275318 h 2970782"/>
                <a:gd name="connsiteX3457" fmla="*/ 718794 w 3268239"/>
                <a:gd name="connsiteY3457" fmla="*/ 1259495 h 2970782"/>
                <a:gd name="connsiteX3458" fmla="*/ 740881 w 3268239"/>
                <a:gd name="connsiteY3458" fmla="*/ 1230057 h 2970782"/>
                <a:gd name="connsiteX3459" fmla="*/ 742878 w 3268239"/>
                <a:gd name="connsiteY3459" fmla="*/ 1228412 h 2970782"/>
                <a:gd name="connsiteX3460" fmla="*/ 735884 w 3268239"/>
                <a:gd name="connsiteY3460" fmla="*/ 1229202 h 2970782"/>
                <a:gd name="connsiteX3461" fmla="*/ 699370 w 3268239"/>
                <a:gd name="connsiteY3461" fmla="*/ 1224597 h 2970782"/>
                <a:gd name="connsiteX3462" fmla="*/ 2285072 w 3268239"/>
                <a:gd name="connsiteY3462" fmla="*/ 757662 h 2970782"/>
                <a:gd name="connsiteX3463" fmla="*/ 2284353 w 3268239"/>
                <a:gd name="connsiteY3463" fmla="*/ 758338 h 2970782"/>
                <a:gd name="connsiteX3464" fmla="*/ 2283940 w 3268239"/>
                <a:gd name="connsiteY3464" fmla="*/ 758248 h 2970782"/>
                <a:gd name="connsiteX3465" fmla="*/ 2280778 w 3268239"/>
                <a:gd name="connsiteY3465" fmla="*/ 774204 h 2970782"/>
                <a:gd name="connsiteX3466" fmla="*/ 2283593 w 3268239"/>
                <a:gd name="connsiteY3466" fmla="*/ 778630 h 2970782"/>
                <a:gd name="connsiteX3467" fmla="*/ 2284743 w 3268239"/>
                <a:gd name="connsiteY3467" fmla="*/ 764334 h 2970782"/>
                <a:gd name="connsiteX3468" fmla="*/ 2285989 w 3268239"/>
                <a:gd name="connsiteY3468" fmla="*/ 758675 h 2970782"/>
                <a:gd name="connsiteX3469" fmla="*/ 2532171 w 3268239"/>
                <a:gd name="connsiteY3469" fmla="*/ 685304 h 2970782"/>
                <a:gd name="connsiteX3470" fmla="*/ 2531625 w 3268239"/>
                <a:gd name="connsiteY3470" fmla="*/ 686125 h 2970782"/>
                <a:gd name="connsiteX3471" fmla="*/ 2531196 w 3268239"/>
                <a:gd name="connsiteY3471" fmla="*/ 685941 h 2970782"/>
                <a:gd name="connsiteX3472" fmla="*/ 2531942 w 3268239"/>
                <a:gd name="connsiteY3472" fmla="*/ 708129 h 2970782"/>
                <a:gd name="connsiteX3473" fmla="*/ 2526559 w 3268239"/>
                <a:gd name="connsiteY3473" fmla="*/ 736048 h 2970782"/>
                <a:gd name="connsiteX3474" fmla="*/ 2512823 w 3268239"/>
                <a:gd name="connsiteY3474" fmla="*/ 767274 h 2970782"/>
                <a:gd name="connsiteX3475" fmla="*/ 2547345 w 3268239"/>
                <a:gd name="connsiteY3475" fmla="*/ 760053 h 2970782"/>
                <a:gd name="connsiteX3476" fmla="*/ 2551337 w 3268239"/>
                <a:gd name="connsiteY3476" fmla="*/ 760612 h 2970782"/>
                <a:gd name="connsiteX3477" fmla="*/ 2556182 w 3268239"/>
                <a:gd name="connsiteY3477" fmla="*/ 726886 h 2970782"/>
                <a:gd name="connsiteX3478" fmla="*/ 2567822 w 3268239"/>
                <a:gd name="connsiteY3478" fmla="*/ 704963 h 2970782"/>
                <a:gd name="connsiteX3479" fmla="*/ 2550503 w 3268239"/>
                <a:gd name="connsiteY3479" fmla="*/ 698008 h 2970782"/>
                <a:gd name="connsiteX3480" fmla="*/ 1617715 w 3268239"/>
                <a:gd name="connsiteY3480" fmla="*/ 936242 h 2970782"/>
                <a:gd name="connsiteX3481" fmla="*/ 1614326 w 3268239"/>
                <a:gd name="connsiteY3481" fmla="*/ 941458 h 2970782"/>
                <a:gd name="connsiteX3482" fmla="*/ 1587104 w 3268239"/>
                <a:gd name="connsiteY3482" fmla="*/ 966225 h 2970782"/>
                <a:gd name="connsiteX3483" fmla="*/ 1568386 w 3268239"/>
                <a:gd name="connsiteY3483" fmla="*/ 973980 h 2970782"/>
                <a:gd name="connsiteX3484" fmla="*/ 1568142 w 3268239"/>
                <a:gd name="connsiteY3484" fmla="*/ 983395 h 2970782"/>
                <a:gd name="connsiteX3485" fmla="*/ 1565730 w 3268239"/>
                <a:gd name="connsiteY3485" fmla="*/ 991712 h 2970782"/>
                <a:gd name="connsiteX3486" fmla="*/ 1576266 w 3268239"/>
                <a:gd name="connsiteY3486" fmla="*/ 1003320 h 2970782"/>
                <a:gd name="connsiteX3487" fmla="*/ 1582922 w 3268239"/>
                <a:gd name="connsiteY3487" fmla="*/ 1014296 h 2970782"/>
                <a:gd name="connsiteX3488" fmla="*/ 1595536 w 3268239"/>
                <a:gd name="connsiteY3488" fmla="*/ 1011262 h 2970782"/>
                <a:gd name="connsiteX3489" fmla="*/ 1598375 w 3268239"/>
                <a:gd name="connsiteY3489" fmla="*/ 1011320 h 2970782"/>
                <a:gd name="connsiteX3490" fmla="*/ 1602475 w 3268239"/>
                <a:gd name="connsiteY3490" fmla="*/ 1000894 h 2970782"/>
                <a:gd name="connsiteX3491" fmla="*/ 1622231 w 3268239"/>
                <a:gd name="connsiteY3491" fmla="*/ 969843 h 2970782"/>
                <a:gd name="connsiteX3492" fmla="*/ 1631515 w 3268239"/>
                <a:gd name="connsiteY3492" fmla="*/ 962656 h 2970782"/>
                <a:gd name="connsiteX3493" fmla="*/ 1630484 w 3268239"/>
                <a:gd name="connsiteY3493" fmla="*/ 961677 h 2970782"/>
                <a:gd name="connsiteX3494" fmla="*/ 587706 w 3268239"/>
                <a:gd name="connsiteY3494" fmla="*/ 1221099 h 2970782"/>
                <a:gd name="connsiteX3495" fmla="*/ 586901 w 3268239"/>
                <a:gd name="connsiteY3495" fmla="*/ 1221856 h 2970782"/>
                <a:gd name="connsiteX3496" fmla="*/ 586338 w 3268239"/>
                <a:gd name="connsiteY3496" fmla="*/ 1221733 h 2970782"/>
                <a:gd name="connsiteX3497" fmla="*/ 572400 w 3268239"/>
                <a:gd name="connsiteY3497" fmla="*/ 1263937 h 2970782"/>
                <a:gd name="connsiteX3498" fmla="*/ 583462 w 3268239"/>
                <a:gd name="connsiteY3498" fmla="*/ 1264490 h 2970782"/>
                <a:gd name="connsiteX3499" fmla="*/ 617426 w 3268239"/>
                <a:gd name="connsiteY3499" fmla="*/ 1278665 h 2970782"/>
                <a:gd name="connsiteX3500" fmla="*/ 646683 w 3268239"/>
                <a:gd name="connsiteY3500" fmla="*/ 1300990 h 2970782"/>
                <a:gd name="connsiteX3501" fmla="*/ 649145 w 3268239"/>
                <a:gd name="connsiteY3501" fmla="*/ 1304029 h 2970782"/>
                <a:gd name="connsiteX3502" fmla="*/ 648431 w 3268239"/>
                <a:gd name="connsiteY3502" fmla="*/ 1302167 h 2970782"/>
                <a:gd name="connsiteX3503" fmla="*/ 643725 w 3268239"/>
                <a:gd name="connsiteY3503" fmla="*/ 1265667 h 2970782"/>
                <a:gd name="connsiteX3504" fmla="*/ 644258 w 3268239"/>
                <a:gd name="connsiteY3504" fmla="*/ 1261533 h 2970782"/>
                <a:gd name="connsiteX3505" fmla="*/ 625871 w 3268239"/>
                <a:gd name="connsiteY3505" fmla="*/ 1254034 h 2970782"/>
                <a:gd name="connsiteX3506" fmla="*/ 2079562 w 3268239"/>
                <a:gd name="connsiteY3506" fmla="*/ 807078 h 2970782"/>
                <a:gd name="connsiteX3507" fmla="*/ 2065006 w 3268239"/>
                <a:gd name="connsiteY3507" fmla="*/ 826477 h 2970782"/>
                <a:gd name="connsiteX3508" fmla="*/ 2042799 w 3268239"/>
                <a:gd name="connsiteY3508" fmla="*/ 841080 h 2970782"/>
                <a:gd name="connsiteX3509" fmla="*/ 2040560 w 3268239"/>
                <a:gd name="connsiteY3509" fmla="*/ 840924 h 2970782"/>
                <a:gd name="connsiteX3510" fmla="*/ 2039276 w 3268239"/>
                <a:gd name="connsiteY3510" fmla="*/ 839084 h 2970782"/>
                <a:gd name="connsiteX3511" fmla="*/ 2039462 w 3268239"/>
                <a:gd name="connsiteY3511" fmla="*/ 834653 h 2970782"/>
                <a:gd name="connsiteX3512" fmla="*/ 2032904 w 3268239"/>
                <a:gd name="connsiteY3512" fmla="*/ 842826 h 2970782"/>
                <a:gd name="connsiteX3513" fmla="*/ 2036331 w 3268239"/>
                <a:gd name="connsiteY3513" fmla="*/ 844138 h 2970782"/>
                <a:gd name="connsiteX3514" fmla="*/ 2037511 w 3268239"/>
                <a:gd name="connsiteY3514" fmla="*/ 846047 h 2970782"/>
                <a:gd name="connsiteX3515" fmla="*/ 2036766 w 3268239"/>
                <a:gd name="connsiteY3515" fmla="*/ 848163 h 2970782"/>
                <a:gd name="connsiteX3516" fmla="*/ 2019534 w 3268239"/>
                <a:gd name="connsiteY3516" fmla="*/ 859488 h 2970782"/>
                <a:gd name="connsiteX3517" fmla="*/ 2017578 w 3268239"/>
                <a:gd name="connsiteY3517" fmla="*/ 861927 h 2970782"/>
                <a:gd name="connsiteX3518" fmla="*/ 2014887 w 3268239"/>
                <a:gd name="connsiteY3518" fmla="*/ 864000 h 2970782"/>
                <a:gd name="connsiteX3519" fmla="*/ 2018864 w 3268239"/>
                <a:gd name="connsiteY3519" fmla="*/ 863681 h 2970782"/>
                <a:gd name="connsiteX3520" fmla="*/ 2042064 w 3268239"/>
                <a:gd name="connsiteY3520" fmla="*/ 867376 h 2970782"/>
                <a:gd name="connsiteX3521" fmla="*/ 2042081 w 3268239"/>
                <a:gd name="connsiteY3521" fmla="*/ 867184 h 2970782"/>
                <a:gd name="connsiteX3522" fmla="*/ 2043950 w 3268239"/>
                <a:gd name="connsiteY3522" fmla="*/ 865942 h 2970782"/>
                <a:gd name="connsiteX3523" fmla="*/ 2104228 w 3268239"/>
                <a:gd name="connsiteY3523" fmla="*/ 882317 h 2970782"/>
                <a:gd name="connsiteX3524" fmla="*/ 2114676 w 3268239"/>
                <a:gd name="connsiteY3524" fmla="*/ 890531 h 2970782"/>
                <a:gd name="connsiteX3525" fmla="*/ 2124458 w 3268239"/>
                <a:gd name="connsiteY3525" fmla="*/ 877853 h 2970782"/>
                <a:gd name="connsiteX3526" fmla="*/ 2131062 w 3268239"/>
                <a:gd name="connsiteY3526" fmla="*/ 872757 h 2970782"/>
                <a:gd name="connsiteX3527" fmla="*/ 2130713 w 3268239"/>
                <a:gd name="connsiteY3527" fmla="*/ 869701 h 2970782"/>
                <a:gd name="connsiteX3528" fmla="*/ 2133982 w 3268239"/>
                <a:gd name="connsiteY3528" fmla="*/ 846943 h 2970782"/>
                <a:gd name="connsiteX3529" fmla="*/ 2115044 w 3268239"/>
                <a:gd name="connsiteY3529" fmla="*/ 839039 h 2970782"/>
                <a:gd name="connsiteX3530" fmla="*/ 2085787 w 3268239"/>
                <a:gd name="connsiteY3530" fmla="*/ 816714 h 2970782"/>
                <a:gd name="connsiteX3531" fmla="*/ 2487547 w 3268239"/>
                <a:gd name="connsiteY3531" fmla="*/ 693332 h 2970782"/>
                <a:gd name="connsiteX3532" fmla="*/ 2493528 w 3268239"/>
                <a:gd name="connsiteY3532" fmla="*/ 713785 h 2970782"/>
                <a:gd name="connsiteX3533" fmla="*/ 2493211 w 3268239"/>
                <a:gd name="connsiteY3533" fmla="*/ 718980 h 2970782"/>
                <a:gd name="connsiteX3534" fmla="*/ 2505203 w 3268239"/>
                <a:gd name="connsiteY3534" fmla="*/ 691716 h 2970782"/>
                <a:gd name="connsiteX3535" fmla="*/ 2506774 w 3268239"/>
                <a:gd name="connsiteY3535" fmla="*/ 689660 h 2970782"/>
                <a:gd name="connsiteX3536" fmla="*/ 2500142 w 3268239"/>
                <a:gd name="connsiteY3536" fmla="*/ 692020 h 2970782"/>
                <a:gd name="connsiteX3537" fmla="*/ 1943858 w 3268239"/>
                <a:gd name="connsiteY3537" fmla="*/ 817955 h 2970782"/>
                <a:gd name="connsiteX3538" fmla="*/ 1937073 w 3268239"/>
                <a:gd name="connsiteY3538" fmla="*/ 841355 h 2970782"/>
                <a:gd name="connsiteX3539" fmla="*/ 1935384 w 3268239"/>
                <a:gd name="connsiteY3539" fmla="*/ 844303 h 2970782"/>
                <a:gd name="connsiteX3540" fmla="*/ 1938934 w 3268239"/>
                <a:gd name="connsiteY3540" fmla="*/ 842482 h 2970782"/>
                <a:gd name="connsiteX3541" fmla="*/ 1954488 w 3268239"/>
                <a:gd name="connsiteY3541" fmla="*/ 838741 h 2970782"/>
                <a:gd name="connsiteX3542" fmla="*/ 1949002 w 3268239"/>
                <a:gd name="connsiteY3542" fmla="*/ 831176 h 2970782"/>
                <a:gd name="connsiteX3543" fmla="*/ 2184380 w 3268239"/>
                <a:gd name="connsiteY3543" fmla="*/ 739681 h 2970782"/>
                <a:gd name="connsiteX3544" fmla="*/ 2193199 w 3268239"/>
                <a:gd name="connsiteY3544" fmla="*/ 756886 h 2970782"/>
                <a:gd name="connsiteX3545" fmla="*/ 2196158 w 3268239"/>
                <a:gd name="connsiteY3545" fmla="*/ 779837 h 2970782"/>
                <a:gd name="connsiteX3546" fmla="*/ 2204971 w 3268239"/>
                <a:gd name="connsiteY3546" fmla="*/ 793240 h 2970782"/>
                <a:gd name="connsiteX3547" fmla="*/ 2204816 w 3268239"/>
                <a:gd name="connsiteY3547" fmla="*/ 795478 h 2970782"/>
                <a:gd name="connsiteX3548" fmla="*/ 2202976 w 3268239"/>
                <a:gd name="connsiteY3548" fmla="*/ 796762 h 2970782"/>
                <a:gd name="connsiteX3549" fmla="*/ 2197704 w 3268239"/>
                <a:gd name="connsiteY3549" fmla="*/ 796542 h 2970782"/>
                <a:gd name="connsiteX3550" fmla="*/ 2196666 w 3268239"/>
                <a:gd name="connsiteY3550" fmla="*/ 812800 h 2970782"/>
                <a:gd name="connsiteX3551" fmla="*/ 2195699 w 3268239"/>
                <a:gd name="connsiteY3551" fmla="*/ 817562 h 2970782"/>
                <a:gd name="connsiteX3552" fmla="*/ 2215706 w 3268239"/>
                <a:gd name="connsiteY3552" fmla="*/ 809770 h 2970782"/>
                <a:gd name="connsiteX3553" fmla="*/ 2220793 w 3268239"/>
                <a:gd name="connsiteY3553" fmla="*/ 806384 h 2970782"/>
                <a:gd name="connsiteX3554" fmla="*/ 2228813 w 3268239"/>
                <a:gd name="connsiteY3554" fmla="*/ 803037 h 2970782"/>
                <a:gd name="connsiteX3555" fmla="*/ 2235266 w 3268239"/>
                <a:gd name="connsiteY3555" fmla="*/ 787214 h 2970782"/>
                <a:gd name="connsiteX3556" fmla="*/ 2239951 w 3268239"/>
                <a:gd name="connsiteY3556" fmla="*/ 780970 h 2970782"/>
                <a:gd name="connsiteX3557" fmla="*/ 2236270 w 3268239"/>
                <a:gd name="connsiteY3557" fmla="*/ 778018 h 2970782"/>
                <a:gd name="connsiteX3558" fmla="*/ 2217330 w 3268239"/>
                <a:gd name="connsiteY3558" fmla="*/ 752504 h 2970782"/>
                <a:gd name="connsiteX3559" fmla="*/ 2215842 w 3268239"/>
                <a:gd name="connsiteY3559" fmla="*/ 752316 h 2970782"/>
                <a:gd name="connsiteX3560" fmla="*/ 2817395 w 3268239"/>
                <a:gd name="connsiteY3560" fmla="*/ 560622 h 2970782"/>
                <a:gd name="connsiteX3561" fmla="*/ 2816676 w 3268239"/>
                <a:gd name="connsiteY3561" fmla="*/ 561298 h 2970782"/>
                <a:gd name="connsiteX3562" fmla="*/ 2816263 w 3268239"/>
                <a:gd name="connsiteY3562" fmla="*/ 561208 h 2970782"/>
                <a:gd name="connsiteX3563" fmla="*/ 2811984 w 3268239"/>
                <a:gd name="connsiteY3563" fmla="*/ 582797 h 2970782"/>
                <a:gd name="connsiteX3564" fmla="*/ 2806905 w 3268239"/>
                <a:gd name="connsiteY3564" fmla="*/ 594178 h 2970782"/>
                <a:gd name="connsiteX3565" fmla="*/ 2813625 w 3268239"/>
                <a:gd name="connsiteY3565" fmla="*/ 593842 h 2970782"/>
                <a:gd name="connsiteX3566" fmla="*/ 2815476 w 3268239"/>
                <a:gd name="connsiteY3566" fmla="*/ 595111 h 2970782"/>
                <a:gd name="connsiteX3567" fmla="*/ 2815649 w 3268239"/>
                <a:gd name="connsiteY3567" fmla="*/ 597348 h 2970782"/>
                <a:gd name="connsiteX3568" fmla="*/ 2801227 w 3268239"/>
                <a:gd name="connsiteY3568" fmla="*/ 619673 h 2970782"/>
                <a:gd name="connsiteX3569" fmla="*/ 2799841 w 3268239"/>
                <a:gd name="connsiteY3569" fmla="*/ 620732 h 2970782"/>
                <a:gd name="connsiteX3570" fmla="*/ 2815520 w 3268239"/>
                <a:gd name="connsiteY3570" fmla="*/ 624554 h 2970782"/>
                <a:gd name="connsiteX3571" fmla="*/ 2846212 w 3268239"/>
                <a:gd name="connsiteY3571" fmla="*/ 644862 h 2970782"/>
                <a:gd name="connsiteX3572" fmla="*/ 2870750 w 3268239"/>
                <a:gd name="connsiteY3572" fmla="*/ 672292 h 2970782"/>
                <a:gd name="connsiteX3573" fmla="*/ 2872596 w 3268239"/>
                <a:gd name="connsiteY3573" fmla="*/ 675738 h 2970782"/>
                <a:gd name="connsiteX3574" fmla="*/ 2872245 w 3268239"/>
                <a:gd name="connsiteY3574" fmla="*/ 673776 h 2970782"/>
                <a:gd name="connsiteX3575" fmla="*/ 2874487 w 3268239"/>
                <a:gd name="connsiteY3575" fmla="*/ 637042 h 2970782"/>
                <a:gd name="connsiteX3576" fmla="*/ 2884881 w 3268239"/>
                <a:gd name="connsiteY3576" fmla="*/ 605399 h 2970782"/>
                <a:gd name="connsiteX3577" fmla="*/ 2855647 w 3268239"/>
                <a:gd name="connsiteY3577" fmla="*/ 593475 h 2970782"/>
                <a:gd name="connsiteX3578" fmla="*/ 2832361 w 3268239"/>
                <a:gd name="connsiteY3578" fmla="*/ 577159 h 2970782"/>
                <a:gd name="connsiteX3579" fmla="*/ 1606314 w 3268239"/>
                <a:gd name="connsiteY3579" fmla="*/ 890347 h 2970782"/>
                <a:gd name="connsiteX3580" fmla="*/ 1602410 w 3268239"/>
                <a:gd name="connsiteY3580" fmla="*/ 895984 h 2970782"/>
                <a:gd name="connsiteX3581" fmla="*/ 1574914 w 3268239"/>
                <a:gd name="connsiteY3581" fmla="*/ 920446 h 2970782"/>
                <a:gd name="connsiteX3582" fmla="*/ 1562522 w 3268239"/>
                <a:gd name="connsiteY3582" fmla="*/ 926751 h 2970782"/>
                <a:gd name="connsiteX3583" fmla="*/ 1568179 w 3268239"/>
                <a:gd name="connsiteY3583" fmla="*/ 943844 h 2970782"/>
                <a:gd name="connsiteX3584" fmla="*/ 1585593 w 3268239"/>
                <a:gd name="connsiteY3584" fmla="*/ 917040 h 2970782"/>
                <a:gd name="connsiteX3585" fmla="*/ 1607298 w 3268239"/>
                <a:gd name="connsiteY3585" fmla="*/ 897294 h 2970782"/>
                <a:gd name="connsiteX3586" fmla="*/ 1606342 w 3268239"/>
                <a:gd name="connsiteY3586" fmla="*/ 892783 h 2970782"/>
                <a:gd name="connsiteX3587" fmla="*/ 1606413 w 3268239"/>
                <a:gd name="connsiteY3587" fmla="*/ 890352 h 2970782"/>
                <a:gd name="connsiteX3588" fmla="*/ 2611885 w 3268239"/>
                <a:gd name="connsiteY3588" fmla="*/ 610037 h 2970782"/>
                <a:gd name="connsiteX3589" fmla="*/ 2597330 w 3268239"/>
                <a:gd name="connsiteY3589" fmla="*/ 629437 h 2970782"/>
                <a:gd name="connsiteX3590" fmla="*/ 2575123 w 3268239"/>
                <a:gd name="connsiteY3590" fmla="*/ 644039 h 2970782"/>
                <a:gd name="connsiteX3591" fmla="*/ 2572884 w 3268239"/>
                <a:gd name="connsiteY3591" fmla="*/ 643884 h 2970782"/>
                <a:gd name="connsiteX3592" fmla="*/ 2571600 w 3268239"/>
                <a:gd name="connsiteY3592" fmla="*/ 642044 h 2970782"/>
                <a:gd name="connsiteX3593" fmla="*/ 2571786 w 3268239"/>
                <a:gd name="connsiteY3593" fmla="*/ 637613 h 2970782"/>
                <a:gd name="connsiteX3594" fmla="*/ 2549901 w 3268239"/>
                <a:gd name="connsiteY3594" fmla="*/ 664887 h 2970782"/>
                <a:gd name="connsiteX3595" fmla="*/ 2547210 w 3268239"/>
                <a:gd name="connsiteY3595" fmla="*/ 666960 h 2970782"/>
                <a:gd name="connsiteX3596" fmla="*/ 2551188 w 3268239"/>
                <a:gd name="connsiteY3596" fmla="*/ 666641 h 2970782"/>
                <a:gd name="connsiteX3597" fmla="*/ 2587532 w 3268239"/>
                <a:gd name="connsiteY3597" fmla="*/ 672430 h 2970782"/>
                <a:gd name="connsiteX3598" fmla="*/ 2621220 w 3268239"/>
                <a:gd name="connsiteY3598" fmla="*/ 687248 h 2970782"/>
                <a:gd name="connsiteX3599" fmla="*/ 2637545 w 3268239"/>
                <a:gd name="connsiteY3599" fmla="*/ 702759 h 2970782"/>
                <a:gd name="connsiteX3600" fmla="*/ 2640837 w 3268239"/>
                <a:gd name="connsiteY3600" fmla="*/ 701477 h 2970782"/>
                <a:gd name="connsiteX3601" fmla="*/ 2656782 w 3268239"/>
                <a:gd name="connsiteY3601" fmla="*/ 680813 h 2970782"/>
                <a:gd name="connsiteX3602" fmla="*/ 2662476 w 3268239"/>
                <a:gd name="connsiteY3602" fmla="*/ 676419 h 2970782"/>
                <a:gd name="connsiteX3603" fmla="*/ 2656505 w 3268239"/>
                <a:gd name="connsiteY3603" fmla="*/ 671632 h 2970782"/>
                <a:gd name="connsiteX3604" fmla="*/ 2634569 w 3268239"/>
                <a:gd name="connsiteY3604" fmla="*/ 642081 h 2970782"/>
                <a:gd name="connsiteX3605" fmla="*/ 2630708 w 3268239"/>
                <a:gd name="connsiteY3605" fmla="*/ 629287 h 2970782"/>
                <a:gd name="connsiteX3606" fmla="*/ 2618110 w 3268239"/>
                <a:gd name="connsiteY3606" fmla="*/ 619673 h 2970782"/>
                <a:gd name="connsiteX3607" fmla="*/ 2104092 w 3268239"/>
                <a:gd name="connsiteY3607" fmla="*/ 748899 h 2970782"/>
                <a:gd name="connsiteX3608" fmla="*/ 2103373 w 3268239"/>
                <a:gd name="connsiteY3608" fmla="*/ 749575 h 2970782"/>
                <a:gd name="connsiteX3609" fmla="*/ 2102960 w 3268239"/>
                <a:gd name="connsiteY3609" fmla="*/ 749485 h 2970782"/>
                <a:gd name="connsiteX3610" fmla="*/ 2098682 w 3268239"/>
                <a:gd name="connsiteY3610" fmla="*/ 771074 h 2970782"/>
                <a:gd name="connsiteX3611" fmla="*/ 2089483 w 3268239"/>
                <a:gd name="connsiteY3611" fmla="*/ 791687 h 2970782"/>
                <a:gd name="connsiteX3612" fmla="*/ 2099934 w 3268239"/>
                <a:gd name="connsiteY3612" fmla="*/ 792209 h 2970782"/>
                <a:gd name="connsiteX3613" fmla="*/ 2133898 w 3268239"/>
                <a:gd name="connsiteY3613" fmla="*/ 806384 h 2970782"/>
                <a:gd name="connsiteX3614" fmla="*/ 2145516 w 3268239"/>
                <a:gd name="connsiteY3614" fmla="*/ 815249 h 2970782"/>
                <a:gd name="connsiteX3615" fmla="*/ 2148410 w 3268239"/>
                <a:gd name="connsiteY3615" fmla="*/ 809798 h 2970782"/>
                <a:gd name="connsiteX3616" fmla="*/ 2150448 w 3268239"/>
                <a:gd name="connsiteY3616" fmla="*/ 808859 h 2970782"/>
                <a:gd name="connsiteX3617" fmla="*/ 2152458 w 3268239"/>
                <a:gd name="connsiteY3617" fmla="*/ 809857 h 2970782"/>
                <a:gd name="connsiteX3618" fmla="*/ 2160947 w 3268239"/>
                <a:gd name="connsiteY3618" fmla="*/ 827025 h 2970782"/>
                <a:gd name="connsiteX3619" fmla="*/ 2163155 w 3268239"/>
                <a:gd name="connsiteY3619" fmla="*/ 828710 h 2970782"/>
                <a:gd name="connsiteX3620" fmla="*/ 2165617 w 3268239"/>
                <a:gd name="connsiteY3620" fmla="*/ 831748 h 2970782"/>
                <a:gd name="connsiteX3621" fmla="*/ 2164903 w 3268239"/>
                <a:gd name="connsiteY3621" fmla="*/ 829887 h 2970782"/>
                <a:gd name="connsiteX3622" fmla="*/ 2160197 w 3268239"/>
                <a:gd name="connsiteY3622" fmla="*/ 793386 h 2970782"/>
                <a:gd name="connsiteX3623" fmla="*/ 2160731 w 3268239"/>
                <a:gd name="connsiteY3623" fmla="*/ 789252 h 2970782"/>
                <a:gd name="connsiteX3624" fmla="*/ 2142344 w 3268239"/>
                <a:gd name="connsiteY3624" fmla="*/ 781753 h 2970782"/>
                <a:gd name="connsiteX3625" fmla="*/ 2119058 w 3268239"/>
                <a:gd name="connsiteY3625" fmla="*/ 765437 h 2970782"/>
                <a:gd name="connsiteX3626" fmla="*/ 709413 w 3268239"/>
                <a:gd name="connsiteY3626" fmla="*/ 1115601 h 2970782"/>
                <a:gd name="connsiteX3627" fmla="*/ 709844 w 3268239"/>
                <a:gd name="connsiteY3627" fmla="*/ 1137322 h 2970782"/>
                <a:gd name="connsiteX3628" fmla="*/ 698799 w 3268239"/>
                <a:gd name="connsiteY3628" fmla="*/ 1172428 h 2970782"/>
                <a:gd name="connsiteX3629" fmla="*/ 688802 w 3268239"/>
                <a:gd name="connsiteY3629" fmla="*/ 1185571 h 2970782"/>
                <a:gd name="connsiteX3630" fmla="*/ 708833 w 3268239"/>
                <a:gd name="connsiteY3630" fmla="*/ 1188097 h 2970782"/>
                <a:gd name="connsiteX3631" fmla="*/ 742985 w 3268239"/>
                <a:gd name="connsiteY3631" fmla="*/ 1201813 h 2970782"/>
                <a:gd name="connsiteX3632" fmla="*/ 746168 w 3268239"/>
                <a:gd name="connsiteY3632" fmla="*/ 1204084 h 2970782"/>
                <a:gd name="connsiteX3633" fmla="*/ 744983 w 3268239"/>
                <a:gd name="connsiteY3633" fmla="*/ 1202481 h 2970782"/>
                <a:gd name="connsiteX3634" fmla="*/ 730715 w 3268239"/>
                <a:gd name="connsiteY3634" fmla="*/ 1168557 h 2970782"/>
                <a:gd name="connsiteX3635" fmla="*/ 726506 w 3268239"/>
                <a:gd name="connsiteY3635" fmla="*/ 1139050 h 2970782"/>
                <a:gd name="connsiteX3636" fmla="*/ 715335 w 3268239"/>
                <a:gd name="connsiteY3636" fmla="*/ 1126428 h 2970782"/>
                <a:gd name="connsiteX3637" fmla="*/ 742303 w 3268239"/>
                <a:gd name="connsiteY3637" fmla="*/ 1100471 h 2970782"/>
                <a:gd name="connsiteX3638" fmla="*/ 746536 w 3268239"/>
                <a:gd name="connsiteY3638" fmla="*/ 1105255 h 2970782"/>
                <a:gd name="connsiteX3639" fmla="*/ 763139 w 3268239"/>
                <a:gd name="connsiteY3639" fmla="*/ 1138099 h 2970782"/>
                <a:gd name="connsiteX3640" fmla="*/ 765070 w 3268239"/>
                <a:gd name="connsiteY3640" fmla="*/ 1153778 h 2970782"/>
                <a:gd name="connsiteX3641" fmla="*/ 767057 w 3268239"/>
                <a:gd name="connsiteY3641" fmla="*/ 1158502 h 2970782"/>
                <a:gd name="connsiteX3642" fmla="*/ 771040 w 3268239"/>
                <a:gd name="connsiteY3642" fmla="*/ 1177543 h 2970782"/>
                <a:gd name="connsiteX3643" fmla="*/ 772025 w 3268239"/>
                <a:gd name="connsiteY3643" fmla="*/ 1191652 h 2970782"/>
                <a:gd name="connsiteX3644" fmla="*/ 779850 w 3268239"/>
                <a:gd name="connsiteY3644" fmla="*/ 1179633 h 2970782"/>
                <a:gd name="connsiteX3645" fmla="*/ 792582 w 3268239"/>
                <a:gd name="connsiteY3645" fmla="*/ 1164926 h 2970782"/>
                <a:gd name="connsiteX3646" fmla="*/ 820130 w 3268239"/>
                <a:gd name="connsiteY3646" fmla="*/ 1143311 h 2970782"/>
                <a:gd name="connsiteX3647" fmla="*/ 806964 w 3268239"/>
                <a:gd name="connsiteY3647" fmla="*/ 1138946 h 2970782"/>
                <a:gd name="connsiteX3648" fmla="*/ 776111 w 3268239"/>
                <a:gd name="connsiteY3648" fmla="*/ 1118884 h 2970782"/>
                <a:gd name="connsiteX3649" fmla="*/ 765552 w 3268239"/>
                <a:gd name="connsiteY3649" fmla="*/ 1104959 h 2970782"/>
                <a:gd name="connsiteX3650" fmla="*/ 756871 w 3268239"/>
                <a:gd name="connsiteY3650" fmla="*/ 1104539 h 2970782"/>
                <a:gd name="connsiteX3651" fmla="*/ 440533 w 3268239"/>
                <a:gd name="connsiteY3651" fmla="*/ 1182700 h 2970782"/>
                <a:gd name="connsiteX3652" fmla="*/ 409920 w 3268239"/>
                <a:gd name="connsiteY3652" fmla="*/ 1194960 h 2970782"/>
                <a:gd name="connsiteX3653" fmla="*/ 406558 w 3268239"/>
                <a:gd name="connsiteY3653" fmla="*/ 1195444 h 2970782"/>
                <a:gd name="connsiteX3654" fmla="*/ 410179 w 3268239"/>
                <a:gd name="connsiteY3654" fmla="*/ 1197120 h 2970782"/>
                <a:gd name="connsiteX3655" fmla="*/ 438989 w 3268239"/>
                <a:gd name="connsiteY3655" fmla="*/ 1220021 h 2970782"/>
                <a:gd name="connsiteX3656" fmla="*/ 468833 w 3268239"/>
                <a:gd name="connsiteY3656" fmla="*/ 1274893 h 2970782"/>
                <a:gd name="connsiteX3657" fmla="*/ 468055 w 3268239"/>
                <a:gd name="connsiteY3657" fmla="*/ 1276998 h 2970782"/>
                <a:gd name="connsiteX3658" fmla="*/ 465929 w 3268239"/>
                <a:gd name="connsiteY3658" fmla="*/ 1277714 h 2970782"/>
                <a:gd name="connsiteX3659" fmla="*/ 465236 w 3268239"/>
                <a:gd name="connsiteY3659" fmla="*/ 1277479 h 2970782"/>
                <a:gd name="connsiteX3660" fmla="*/ 464369 w 3268239"/>
                <a:gd name="connsiteY3660" fmla="*/ 1283659 h 2970782"/>
                <a:gd name="connsiteX3661" fmla="*/ 465635 w 3268239"/>
                <a:gd name="connsiteY3661" fmla="*/ 1285405 h 2970782"/>
                <a:gd name="connsiteX3662" fmla="*/ 473841 w 3268239"/>
                <a:gd name="connsiteY3662" fmla="*/ 1303042 h 2970782"/>
                <a:gd name="connsiteX3663" fmla="*/ 478008 w 3268239"/>
                <a:gd name="connsiteY3663" fmla="*/ 1316558 h 2970782"/>
                <a:gd name="connsiteX3664" fmla="*/ 482896 w 3268239"/>
                <a:gd name="connsiteY3664" fmla="*/ 1303075 h 2970782"/>
                <a:gd name="connsiteX3665" fmla="*/ 491952 w 3268239"/>
                <a:gd name="connsiteY3665" fmla="*/ 1285859 h 2970782"/>
                <a:gd name="connsiteX3666" fmla="*/ 537654 w 3268239"/>
                <a:gd name="connsiteY3666" fmla="*/ 1243281 h 2970782"/>
                <a:gd name="connsiteX3667" fmla="*/ 539887 w 3268239"/>
                <a:gd name="connsiteY3667" fmla="*/ 1243509 h 2970782"/>
                <a:gd name="connsiteX3668" fmla="*/ 541110 w 3268239"/>
                <a:gd name="connsiteY3668" fmla="*/ 1245390 h 2970782"/>
                <a:gd name="connsiteX3669" fmla="*/ 541032 w 3268239"/>
                <a:gd name="connsiteY3669" fmla="*/ 1246443 h 2970782"/>
                <a:gd name="connsiteX3670" fmla="*/ 559902 w 3268239"/>
                <a:gd name="connsiteY3670" fmla="*/ 1221294 h 2970782"/>
                <a:gd name="connsiteX3671" fmla="*/ 561899 w 3268239"/>
                <a:gd name="connsiteY3671" fmla="*/ 1219649 h 2970782"/>
                <a:gd name="connsiteX3672" fmla="*/ 554904 w 3268239"/>
                <a:gd name="connsiteY3672" fmla="*/ 1220440 h 2970782"/>
                <a:gd name="connsiteX3673" fmla="*/ 518391 w 3268239"/>
                <a:gd name="connsiteY3673" fmla="*/ 1215835 h 2970782"/>
                <a:gd name="connsiteX3674" fmla="*/ 484239 w 3268239"/>
                <a:gd name="connsiteY3674" fmla="*/ 1202119 h 2970782"/>
                <a:gd name="connsiteX3675" fmla="*/ 472596 w 3268239"/>
                <a:gd name="connsiteY3675" fmla="*/ 1191756 h 2970782"/>
                <a:gd name="connsiteX3676" fmla="*/ 472059 w 3268239"/>
                <a:gd name="connsiteY3676" fmla="*/ 1193278 h 2970782"/>
                <a:gd name="connsiteX3677" fmla="*/ 469942 w 3268239"/>
                <a:gd name="connsiteY3677" fmla="*/ 1194025 h 2970782"/>
                <a:gd name="connsiteX3678" fmla="*/ 444645 w 3268239"/>
                <a:gd name="connsiteY3678" fmla="*/ 1185873 h 2970782"/>
                <a:gd name="connsiteX3679" fmla="*/ 2716703 w 3268239"/>
                <a:gd name="connsiteY3679" fmla="*/ 542641 h 2970782"/>
                <a:gd name="connsiteX3680" fmla="*/ 2725523 w 3268239"/>
                <a:gd name="connsiteY3680" fmla="*/ 559846 h 2970782"/>
                <a:gd name="connsiteX3681" fmla="*/ 2728482 w 3268239"/>
                <a:gd name="connsiteY3681" fmla="*/ 582796 h 2970782"/>
                <a:gd name="connsiteX3682" fmla="*/ 2735204 w 3268239"/>
                <a:gd name="connsiteY3682" fmla="*/ 593020 h 2970782"/>
                <a:gd name="connsiteX3683" fmla="*/ 2741981 w 3268239"/>
                <a:gd name="connsiteY3683" fmla="*/ 585804 h 2970782"/>
                <a:gd name="connsiteX3684" fmla="*/ 2744194 w 3268239"/>
                <a:gd name="connsiteY3684" fmla="*/ 585434 h 2970782"/>
                <a:gd name="connsiteX3685" fmla="*/ 2745871 w 3268239"/>
                <a:gd name="connsiteY3685" fmla="*/ 586925 h 2970782"/>
                <a:gd name="connsiteX3686" fmla="*/ 2750588 w 3268239"/>
                <a:gd name="connsiteY3686" fmla="*/ 611027 h 2970782"/>
                <a:gd name="connsiteX3687" fmla="*/ 2753116 w 3268239"/>
                <a:gd name="connsiteY3687" fmla="*/ 609344 h 2970782"/>
                <a:gd name="connsiteX3688" fmla="*/ 2761136 w 3268239"/>
                <a:gd name="connsiteY3688" fmla="*/ 605997 h 2970782"/>
                <a:gd name="connsiteX3689" fmla="*/ 2767589 w 3268239"/>
                <a:gd name="connsiteY3689" fmla="*/ 590174 h 2970782"/>
                <a:gd name="connsiteX3690" fmla="*/ 2789677 w 3268239"/>
                <a:gd name="connsiteY3690" fmla="*/ 560736 h 2970782"/>
                <a:gd name="connsiteX3691" fmla="*/ 2791674 w 3268239"/>
                <a:gd name="connsiteY3691" fmla="*/ 559091 h 2970782"/>
                <a:gd name="connsiteX3692" fmla="*/ 2784679 w 3268239"/>
                <a:gd name="connsiteY3692" fmla="*/ 559881 h 2970782"/>
                <a:gd name="connsiteX3693" fmla="*/ 2748166 w 3268239"/>
                <a:gd name="connsiteY3693" fmla="*/ 555276 h 2970782"/>
                <a:gd name="connsiteX3694" fmla="*/ 898902 w 3268239"/>
                <a:gd name="connsiteY3694" fmla="*/ 1043170 h 2970782"/>
                <a:gd name="connsiteX3695" fmla="*/ 898407 w 3268239"/>
                <a:gd name="connsiteY3695" fmla="*/ 1067416 h 2970782"/>
                <a:gd name="connsiteX3696" fmla="*/ 888897 w 3268239"/>
                <a:gd name="connsiteY3696" fmla="*/ 1092235 h 2970782"/>
                <a:gd name="connsiteX3697" fmla="*/ 886989 w 3268239"/>
                <a:gd name="connsiteY3697" fmla="*/ 1093416 h 2970782"/>
                <a:gd name="connsiteX3698" fmla="*/ 884872 w 3268239"/>
                <a:gd name="connsiteY3698" fmla="*/ 1092671 h 2970782"/>
                <a:gd name="connsiteX3699" fmla="*/ 882445 w 3268239"/>
                <a:gd name="connsiteY3699" fmla="*/ 1088978 h 2970782"/>
                <a:gd name="connsiteX3700" fmla="*/ 880595 w 3268239"/>
                <a:gd name="connsiteY3700" fmla="*/ 1123889 h 2970782"/>
                <a:gd name="connsiteX3701" fmla="*/ 879621 w 3268239"/>
                <a:gd name="connsiteY3701" fmla="*/ 1127143 h 2970782"/>
                <a:gd name="connsiteX3702" fmla="*/ 882664 w 3268239"/>
                <a:gd name="connsiteY3702" fmla="*/ 1124562 h 2970782"/>
                <a:gd name="connsiteX3703" fmla="*/ 915554 w 3268239"/>
                <a:gd name="connsiteY3703" fmla="*/ 1108050 h 2970782"/>
                <a:gd name="connsiteX3704" fmla="*/ 951557 w 3268239"/>
                <a:gd name="connsiteY3704" fmla="*/ 1100419 h 2970782"/>
                <a:gd name="connsiteX3705" fmla="*/ 975682 w 3268239"/>
                <a:gd name="connsiteY3705" fmla="*/ 1103735 h 2970782"/>
                <a:gd name="connsiteX3706" fmla="*/ 976677 w 3268239"/>
                <a:gd name="connsiteY3706" fmla="*/ 1074437 h 2970782"/>
                <a:gd name="connsiteX3707" fmla="*/ 987214 w 3268239"/>
                <a:gd name="connsiteY3707" fmla="*/ 1039175 h 2970782"/>
                <a:gd name="connsiteX3708" fmla="*/ 988519 w 3268239"/>
                <a:gd name="connsiteY3708" fmla="*/ 1036940 h 2970782"/>
                <a:gd name="connsiteX3709" fmla="*/ 982229 w 3268239"/>
                <a:gd name="connsiteY3709" fmla="*/ 1040102 h 2970782"/>
                <a:gd name="connsiteX3710" fmla="*/ 946378 w 3268239"/>
                <a:gd name="connsiteY3710" fmla="*/ 1048416 h 2970782"/>
                <a:gd name="connsiteX3711" fmla="*/ 909590 w 3268239"/>
                <a:gd name="connsiteY3711" fmla="*/ 1047365 h 2970782"/>
                <a:gd name="connsiteX3712" fmla="*/ 2636416 w 3268239"/>
                <a:gd name="connsiteY3712" fmla="*/ 551859 h 2970782"/>
                <a:gd name="connsiteX3713" fmla="*/ 2635697 w 3268239"/>
                <a:gd name="connsiteY3713" fmla="*/ 552535 h 2970782"/>
                <a:gd name="connsiteX3714" fmla="*/ 2635284 w 3268239"/>
                <a:gd name="connsiteY3714" fmla="*/ 552445 h 2970782"/>
                <a:gd name="connsiteX3715" fmla="*/ 2631005 w 3268239"/>
                <a:gd name="connsiteY3715" fmla="*/ 574034 h 2970782"/>
                <a:gd name="connsiteX3716" fmla="*/ 2621806 w 3268239"/>
                <a:gd name="connsiteY3716" fmla="*/ 594647 h 2970782"/>
                <a:gd name="connsiteX3717" fmla="*/ 2632258 w 3268239"/>
                <a:gd name="connsiteY3717" fmla="*/ 595169 h 2970782"/>
                <a:gd name="connsiteX3718" fmla="*/ 2666221 w 3268239"/>
                <a:gd name="connsiteY3718" fmla="*/ 609344 h 2970782"/>
                <a:gd name="connsiteX3719" fmla="*/ 2695479 w 3268239"/>
                <a:gd name="connsiteY3719" fmla="*/ 631670 h 2970782"/>
                <a:gd name="connsiteX3720" fmla="*/ 2697940 w 3268239"/>
                <a:gd name="connsiteY3720" fmla="*/ 634708 h 2970782"/>
                <a:gd name="connsiteX3721" fmla="*/ 2697227 w 3268239"/>
                <a:gd name="connsiteY3721" fmla="*/ 632847 h 2970782"/>
                <a:gd name="connsiteX3722" fmla="*/ 2692521 w 3268239"/>
                <a:gd name="connsiteY3722" fmla="*/ 596346 h 2970782"/>
                <a:gd name="connsiteX3723" fmla="*/ 2693054 w 3268239"/>
                <a:gd name="connsiteY3723" fmla="*/ 592212 h 2970782"/>
                <a:gd name="connsiteX3724" fmla="*/ 2674667 w 3268239"/>
                <a:gd name="connsiteY3724" fmla="*/ 584713 h 2970782"/>
                <a:gd name="connsiteX3725" fmla="*/ 2651381 w 3268239"/>
                <a:gd name="connsiteY3725" fmla="*/ 568397 h 2970782"/>
                <a:gd name="connsiteX3726" fmla="*/ 1781824 w 3268239"/>
                <a:gd name="connsiteY3726" fmla="*/ 787790 h 2970782"/>
                <a:gd name="connsiteX3727" fmla="*/ 1781153 w 3268239"/>
                <a:gd name="connsiteY3727" fmla="*/ 788668 h 2970782"/>
                <a:gd name="connsiteX3728" fmla="*/ 1780578 w 3268239"/>
                <a:gd name="connsiteY3728" fmla="*/ 788639 h 2970782"/>
                <a:gd name="connsiteX3729" fmla="*/ 1772849 w 3268239"/>
                <a:gd name="connsiteY3729" fmla="*/ 838154 h 2970782"/>
                <a:gd name="connsiteX3730" fmla="*/ 1736346 w 3268239"/>
                <a:gd name="connsiteY3730" fmla="*/ 888841 h 2970782"/>
                <a:gd name="connsiteX3731" fmla="*/ 1734112 w 3268239"/>
                <a:gd name="connsiteY3731" fmla="*/ 889054 h 2970782"/>
                <a:gd name="connsiteX3732" fmla="*/ 1732545 w 3268239"/>
                <a:gd name="connsiteY3732" fmla="*/ 887448 h 2970782"/>
                <a:gd name="connsiteX3733" fmla="*/ 1729302 w 3268239"/>
                <a:gd name="connsiteY3733" fmla="*/ 861068 h 2970782"/>
                <a:gd name="connsiteX3734" fmla="*/ 1730083 w 3268239"/>
                <a:gd name="connsiteY3734" fmla="*/ 857627 h 2970782"/>
                <a:gd name="connsiteX3735" fmla="*/ 1729955 w 3268239"/>
                <a:gd name="connsiteY3735" fmla="*/ 857539 h 2970782"/>
                <a:gd name="connsiteX3736" fmla="*/ 1723116 w 3268239"/>
                <a:gd name="connsiteY3736" fmla="*/ 836296 h 2970782"/>
                <a:gd name="connsiteX3737" fmla="*/ 1722883 w 3268239"/>
                <a:gd name="connsiteY3737" fmla="*/ 836730 h 2970782"/>
                <a:gd name="connsiteX3738" fmla="*/ 1695529 w 3268239"/>
                <a:gd name="connsiteY3738" fmla="*/ 861350 h 2970782"/>
                <a:gd name="connsiteX3739" fmla="*/ 1648825 w 3268239"/>
                <a:gd name="connsiteY3739" fmla="*/ 881546 h 2970782"/>
                <a:gd name="connsiteX3740" fmla="*/ 1649589 w 3268239"/>
                <a:gd name="connsiteY3740" fmla="*/ 882411 h 2970782"/>
                <a:gd name="connsiteX3741" fmla="*/ 1649328 w 3268239"/>
                <a:gd name="connsiteY3741" fmla="*/ 882744 h 2970782"/>
                <a:gd name="connsiteX3742" fmla="*/ 1666898 w 3268239"/>
                <a:gd name="connsiteY3742" fmla="*/ 896000 h 2970782"/>
                <a:gd name="connsiteX3743" fmla="*/ 1685222 w 3268239"/>
                <a:gd name="connsiteY3743" fmla="*/ 917741 h 2970782"/>
                <a:gd name="connsiteX3744" fmla="*/ 1702099 w 3268239"/>
                <a:gd name="connsiteY3744" fmla="*/ 950446 h 2970782"/>
                <a:gd name="connsiteX3745" fmla="*/ 1704183 w 3268239"/>
                <a:gd name="connsiteY3745" fmla="*/ 966265 h 2970782"/>
                <a:gd name="connsiteX3746" fmla="*/ 1739241 w 3268239"/>
                <a:gd name="connsiteY3746" fmla="*/ 957636 h 2970782"/>
                <a:gd name="connsiteX3747" fmla="*/ 1743152 w 3268239"/>
                <a:gd name="connsiteY3747" fmla="*/ 957623 h 2970782"/>
                <a:gd name="connsiteX3748" fmla="*/ 1741254 w 3268239"/>
                <a:gd name="connsiteY3748" fmla="*/ 957012 h 2970782"/>
                <a:gd name="connsiteX3749" fmla="*/ 1709868 w 3268239"/>
                <a:gd name="connsiteY3749" fmla="*/ 937795 h 2970782"/>
                <a:gd name="connsiteX3750" fmla="*/ 1673557 w 3268239"/>
                <a:gd name="connsiteY3750" fmla="*/ 886971 h 2970782"/>
                <a:gd name="connsiteX3751" fmla="*/ 1674071 w 3268239"/>
                <a:gd name="connsiteY3751" fmla="*/ 884787 h 2970782"/>
                <a:gd name="connsiteX3752" fmla="*/ 1676095 w 3268239"/>
                <a:gd name="connsiteY3752" fmla="*/ 883817 h 2970782"/>
                <a:gd name="connsiteX3753" fmla="*/ 1733508 w 3268239"/>
                <a:gd name="connsiteY3753" fmla="*/ 908418 h 2970782"/>
                <a:gd name="connsiteX3754" fmla="*/ 1747856 w 3268239"/>
                <a:gd name="connsiteY3754" fmla="*/ 921554 h 2970782"/>
                <a:gd name="connsiteX3755" fmla="*/ 1756891 w 3268239"/>
                <a:gd name="connsiteY3755" fmla="*/ 932435 h 2970782"/>
                <a:gd name="connsiteX3756" fmla="*/ 1756229 w 3268239"/>
                <a:gd name="connsiteY3756" fmla="*/ 918109 h 2970782"/>
                <a:gd name="connsiteX3757" fmla="*/ 1757984 w 3268239"/>
                <a:gd name="connsiteY3757" fmla="*/ 898736 h 2970782"/>
                <a:gd name="connsiteX3758" fmla="*/ 1783843 w 3268239"/>
                <a:gd name="connsiteY3758" fmla="*/ 841877 h 2970782"/>
                <a:gd name="connsiteX3759" fmla="*/ 1785992 w 3268239"/>
                <a:gd name="connsiteY3759" fmla="*/ 841231 h 2970782"/>
                <a:gd name="connsiteX3760" fmla="*/ 1787843 w 3268239"/>
                <a:gd name="connsiteY3760" fmla="*/ 842498 h 2970782"/>
                <a:gd name="connsiteX3761" fmla="*/ 1795244 w 3268239"/>
                <a:gd name="connsiteY3761" fmla="*/ 904521 h 2970782"/>
                <a:gd name="connsiteX3762" fmla="*/ 1784994 w 3268239"/>
                <a:gd name="connsiteY3762" fmla="*/ 939867 h 2970782"/>
                <a:gd name="connsiteX3763" fmla="*/ 1783306 w 3268239"/>
                <a:gd name="connsiteY3763" fmla="*/ 942815 h 2970782"/>
                <a:gd name="connsiteX3764" fmla="*/ 1786856 w 3268239"/>
                <a:gd name="connsiteY3764" fmla="*/ 940994 h 2970782"/>
                <a:gd name="connsiteX3765" fmla="*/ 1822638 w 3268239"/>
                <a:gd name="connsiteY3765" fmla="*/ 932389 h 2970782"/>
                <a:gd name="connsiteX3766" fmla="*/ 1829907 w 3268239"/>
                <a:gd name="connsiteY3766" fmla="*/ 932537 h 2970782"/>
                <a:gd name="connsiteX3767" fmla="*/ 1826687 w 3268239"/>
                <a:gd name="connsiteY3767" fmla="*/ 911170 h 2970782"/>
                <a:gd name="connsiteX3768" fmla="*/ 1807033 w 3268239"/>
                <a:gd name="connsiteY3768" fmla="*/ 909117 h 2970782"/>
                <a:gd name="connsiteX3769" fmla="*/ 1805399 w 3268239"/>
                <a:gd name="connsiteY3769" fmla="*/ 907579 h 2970782"/>
                <a:gd name="connsiteX3770" fmla="*/ 1805571 w 3268239"/>
                <a:gd name="connsiteY3770" fmla="*/ 905342 h 2970782"/>
                <a:gd name="connsiteX3771" fmla="*/ 1855584 w 3268239"/>
                <a:gd name="connsiteY3771" fmla="*/ 867920 h 2970782"/>
                <a:gd name="connsiteX3772" fmla="*/ 1891320 w 3268239"/>
                <a:gd name="connsiteY3772" fmla="*/ 859124 h 2970782"/>
                <a:gd name="connsiteX3773" fmla="*/ 1895230 w 3268239"/>
                <a:gd name="connsiteY3773" fmla="*/ 859111 h 2970782"/>
                <a:gd name="connsiteX3774" fmla="*/ 1893332 w 3268239"/>
                <a:gd name="connsiteY3774" fmla="*/ 858500 h 2970782"/>
                <a:gd name="connsiteX3775" fmla="*/ 1861946 w 3268239"/>
                <a:gd name="connsiteY3775" fmla="*/ 839283 h 2970782"/>
                <a:gd name="connsiteX3776" fmla="*/ 1841301 w 3268239"/>
                <a:gd name="connsiteY3776" fmla="*/ 817775 h 2970782"/>
                <a:gd name="connsiteX3777" fmla="*/ 1824858 w 3268239"/>
                <a:gd name="connsiteY3777" fmla="*/ 814045 h 2970782"/>
                <a:gd name="connsiteX3778" fmla="*/ 1802375 w 3268239"/>
                <a:gd name="connsiteY3778" fmla="*/ 766914 h 2970782"/>
                <a:gd name="connsiteX3779" fmla="*/ 1800774 w 3268239"/>
                <a:gd name="connsiteY3779" fmla="*/ 768664 h 2970782"/>
                <a:gd name="connsiteX3780" fmla="*/ 1797954 w 3268239"/>
                <a:gd name="connsiteY3780" fmla="*/ 770557 h 2970782"/>
                <a:gd name="connsiteX3781" fmla="*/ 1801944 w 3268239"/>
                <a:gd name="connsiteY3781" fmla="*/ 770498 h 2970782"/>
                <a:gd name="connsiteX3782" fmla="*/ 1821895 w 3268239"/>
                <a:gd name="connsiteY3782" fmla="*/ 775025 h 2970782"/>
                <a:gd name="connsiteX3783" fmla="*/ 1821920 w 3268239"/>
                <a:gd name="connsiteY3783" fmla="*/ 774951 h 2970782"/>
                <a:gd name="connsiteX3784" fmla="*/ 1826836 w 3268239"/>
                <a:gd name="connsiteY3784" fmla="*/ 768766 h 2970782"/>
                <a:gd name="connsiteX3785" fmla="*/ 1806818 w 3268239"/>
                <a:gd name="connsiteY3785" fmla="*/ 768086 h 2970782"/>
                <a:gd name="connsiteX3786" fmla="*/ 1900766 w 3268239"/>
                <a:gd name="connsiteY3786" fmla="*/ 731300 h 2970782"/>
                <a:gd name="connsiteX3787" fmla="*/ 1900038 w 3268239"/>
                <a:gd name="connsiteY3787" fmla="*/ 732197 h 2970782"/>
                <a:gd name="connsiteX3788" fmla="*/ 1899667 w 3268239"/>
                <a:gd name="connsiteY3788" fmla="*/ 731995 h 2970782"/>
                <a:gd name="connsiteX3789" fmla="*/ 1889503 w 3268239"/>
                <a:gd name="connsiteY3789" fmla="*/ 751516 h 2970782"/>
                <a:gd name="connsiteX3790" fmla="*/ 1871095 w 3268239"/>
                <a:gd name="connsiteY3790" fmla="*/ 773187 h 2970782"/>
                <a:gd name="connsiteX3791" fmla="*/ 1853165 w 3268239"/>
                <a:gd name="connsiteY3791" fmla="*/ 786613 h 2970782"/>
                <a:gd name="connsiteX3792" fmla="*/ 1870486 w 3268239"/>
                <a:gd name="connsiteY3792" fmla="*/ 795620 h 2970782"/>
                <a:gd name="connsiteX3793" fmla="*/ 1881204 w 3268239"/>
                <a:gd name="connsiteY3793" fmla="*/ 807223 h 2970782"/>
                <a:gd name="connsiteX3794" fmla="*/ 1885587 w 3268239"/>
                <a:gd name="connsiteY3794" fmla="*/ 809906 h 2970782"/>
                <a:gd name="connsiteX3795" fmla="*/ 1899934 w 3268239"/>
                <a:gd name="connsiteY3795" fmla="*/ 823042 h 2970782"/>
                <a:gd name="connsiteX3796" fmla="*/ 1908970 w 3268239"/>
                <a:gd name="connsiteY3796" fmla="*/ 833923 h 2970782"/>
                <a:gd name="connsiteX3797" fmla="*/ 1908308 w 3268239"/>
                <a:gd name="connsiteY3797" fmla="*/ 819597 h 2970782"/>
                <a:gd name="connsiteX3798" fmla="*/ 1910062 w 3268239"/>
                <a:gd name="connsiteY3798" fmla="*/ 800224 h 2970782"/>
                <a:gd name="connsiteX3799" fmla="*/ 1920313 w 3268239"/>
                <a:gd name="connsiteY3799" fmla="*/ 764877 h 2970782"/>
                <a:gd name="connsiteX3800" fmla="*/ 1921469 w 3268239"/>
                <a:gd name="connsiteY3800" fmla="*/ 763284 h 2970782"/>
                <a:gd name="connsiteX3801" fmla="*/ 402331 w 3268239"/>
                <a:gd name="connsiteY3801" fmla="*/ 1143665 h 2970782"/>
                <a:gd name="connsiteX3802" fmla="*/ 401489 w 3268239"/>
                <a:gd name="connsiteY3802" fmla="*/ 1154420 h 2970782"/>
                <a:gd name="connsiteX3803" fmla="*/ 398476 w 3268239"/>
                <a:gd name="connsiteY3803" fmla="*/ 1168239 h 2970782"/>
                <a:gd name="connsiteX3804" fmla="*/ 409358 w 3268239"/>
                <a:gd name="connsiteY3804" fmla="*/ 1158898 h 2970782"/>
                <a:gd name="connsiteX3805" fmla="*/ 411559 w 3268239"/>
                <a:gd name="connsiteY3805" fmla="*/ 1157479 h 2970782"/>
                <a:gd name="connsiteX3806" fmla="*/ 367339 w 3268239"/>
                <a:gd name="connsiteY3806" fmla="*/ 1152290 h 2970782"/>
                <a:gd name="connsiteX3807" fmla="*/ 358718 w 3268239"/>
                <a:gd name="connsiteY3807" fmla="*/ 1162742 h 2970782"/>
                <a:gd name="connsiteX3808" fmla="*/ 367752 w 3268239"/>
                <a:gd name="connsiteY3808" fmla="*/ 1169844 h 2970782"/>
                <a:gd name="connsiteX3809" fmla="*/ 370169 w 3268239"/>
                <a:gd name="connsiteY3809" fmla="*/ 1172917 h 2970782"/>
                <a:gd name="connsiteX3810" fmla="*/ 369482 w 3268239"/>
                <a:gd name="connsiteY3810" fmla="*/ 1171046 h 2970782"/>
                <a:gd name="connsiteX3811" fmla="*/ 1734900 w 3268239"/>
                <a:gd name="connsiteY3811" fmla="*/ 757961 h 2970782"/>
                <a:gd name="connsiteX3812" fmla="*/ 1731310 w 3268239"/>
                <a:gd name="connsiteY3812" fmla="*/ 759766 h 2970782"/>
                <a:gd name="connsiteX3813" fmla="*/ 1733574 w 3268239"/>
                <a:gd name="connsiteY3813" fmla="*/ 760267 h 2970782"/>
                <a:gd name="connsiteX3814" fmla="*/ 1733595 w 3268239"/>
                <a:gd name="connsiteY3814" fmla="*/ 760196 h 2970782"/>
                <a:gd name="connsiteX3815" fmla="*/ 863085 w 3268239"/>
                <a:gd name="connsiteY3815" fmla="*/ 995380 h 2970782"/>
                <a:gd name="connsiteX3816" fmla="*/ 857867 w 3268239"/>
                <a:gd name="connsiteY3816" fmla="*/ 1000105 h 2970782"/>
                <a:gd name="connsiteX3817" fmla="*/ 825530 w 3268239"/>
                <a:gd name="connsiteY3817" fmla="*/ 1017677 h 2970782"/>
                <a:gd name="connsiteX3818" fmla="*/ 791190 w 3268239"/>
                <a:gd name="connsiteY3818" fmla="*/ 1026130 h 2970782"/>
                <a:gd name="connsiteX3819" fmla="*/ 808258 w 3268239"/>
                <a:gd name="connsiteY3819" fmla="*/ 1028521 h 2970782"/>
                <a:gd name="connsiteX3820" fmla="*/ 809837 w 3268239"/>
                <a:gd name="connsiteY3820" fmla="*/ 1030116 h 2970782"/>
                <a:gd name="connsiteX3821" fmla="*/ 809586 w 3268239"/>
                <a:gd name="connsiteY3821" fmla="*/ 1032346 h 2970782"/>
                <a:gd name="connsiteX3822" fmla="*/ 791224 w 3268239"/>
                <a:gd name="connsiteY3822" fmla="*/ 1051561 h 2970782"/>
                <a:gd name="connsiteX3823" fmla="*/ 759790 w 3268239"/>
                <a:gd name="connsiteY3823" fmla="*/ 1067239 h 2970782"/>
                <a:gd name="connsiteX3824" fmla="*/ 763496 w 3268239"/>
                <a:gd name="connsiteY3824" fmla="*/ 1067418 h 2970782"/>
                <a:gd name="connsiteX3825" fmla="*/ 819756 w 3268239"/>
                <a:gd name="connsiteY3825" fmla="*/ 1094554 h 2970782"/>
                <a:gd name="connsiteX3826" fmla="*/ 820353 w 3268239"/>
                <a:gd name="connsiteY3826" fmla="*/ 1096717 h 2970782"/>
                <a:gd name="connsiteX3827" fmla="*/ 819044 w 3268239"/>
                <a:gd name="connsiteY3827" fmla="*/ 1098540 h 2970782"/>
                <a:gd name="connsiteX3828" fmla="*/ 811185 w 3268239"/>
                <a:gd name="connsiteY3828" fmla="*/ 1100946 h 2970782"/>
                <a:gd name="connsiteX3829" fmla="*/ 823309 w 3268239"/>
                <a:gd name="connsiteY3829" fmla="*/ 1104965 h 2970782"/>
                <a:gd name="connsiteX3830" fmla="*/ 840266 w 3268239"/>
                <a:gd name="connsiteY3830" fmla="*/ 1114496 h 2970782"/>
                <a:gd name="connsiteX3831" fmla="*/ 851538 w 3268239"/>
                <a:gd name="connsiteY3831" fmla="*/ 1123039 h 2970782"/>
                <a:gd name="connsiteX3832" fmla="*/ 847638 w 3268239"/>
                <a:gd name="connsiteY3832" fmla="*/ 1109238 h 2970782"/>
                <a:gd name="connsiteX3833" fmla="*/ 844943 w 3268239"/>
                <a:gd name="connsiteY3833" fmla="*/ 1089973 h 2970782"/>
                <a:gd name="connsiteX3834" fmla="*/ 857201 w 3268239"/>
                <a:gd name="connsiteY3834" fmla="*/ 1028725 h 2970782"/>
                <a:gd name="connsiteX3835" fmla="*/ 859147 w 3268239"/>
                <a:gd name="connsiteY3835" fmla="*/ 1027607 h 2970782"/>
                <a:gd name="connsiteX3836" fmla="*/ 861238 w 3268239"/>
                <a:gd name="connsiteY3836" fmla="*/ 1028421 h 2970782"/>
                <a:gd name="connsiteX3837" fmla="*/ 861781 w 3268239"/>
                <a:gd name="connsiteY3837" fmla="*/ 1029307 h 2970782"/>
                <a:gd name="connsiteX3838" fmla="*/ 862423 w 3268239"/>
                <a:gd name="connsiteY3838" fmla="*/ 997882 h 2970782"/>
                <a:gd name="connsiteX3839" fmla="*/ 533426 w 3268239"/>
                <a:gd name="connsiteY3839" fmla="*/ 1078703 h 2970782"/>
                <a:gd name="connsiteX3840" fmla="*/ 533116 w 3268239"/>
                <a:gd name="connsiteY3840" fmla="*/ 1079640 h 2970782"/>
                <a:gd name="connsiteX3841" fmla="*/ 532710 w 3268239"/>
                <a:gd name="connsiteY3841" fmla="*/ 1079758 h 2970782"/>
                <a:gd name="connsiteX3842" fmla="*/ 539239 w 3268239"/>
                <a:gd name="connsiteY3842" fmla="*/ 1100777 h 2970782"/>
                <a:gd name="connsiteX3843" fmla="*/ 541428 w 3268239"/>
                <a:gd name="connsiteY3843" fmla="*/ 1129125 h 2970782"/>
                <a:gd name="connsiteX3844" fmla="*/ 536044 w 3268239"/>
                <a:gd name="connsiteY3844" fmla="*/ 1165532 h 2970782"/>
                <a:gd name="connsiteX3845" fmla="*/ 528502 w 3268239"/>
                <a:gd name="connsiteY3845" fmla="*/ 1179594 h 2970782"/>
                <a:gd name="connsiteX3846" fmla="*/ 562005 w 3268239"/>
                <a:gd name="connsiteY3846" fmla="*/ 1193050 h 2970782"/>
                <a:gd name="connsiteX3847" fmla="*/ 565188 w 3268239"/>
                <a:gd name="connsiteY3847" fmla="*/ 1195322 h 2970782"/>
                <a:gd name="connsiteX3848" fmla="*/ 564004 w 3268239"/>
                <a:gd name="connsiteY3848" fmla="*/ 1193718 h 2970782"/>
                <a:gd name="connsiteX3849" fmla="*/ 549735 w 3268239"/>
                <a:gd name="connsiteY3849" fmla="*/ 1159795 h 2970782"/>
                <a:gd name="connsiteX3850" fmla="*/ 549915 w 3268239"/>
                <a:gd name="connsiteY3850" fmla="*/ 1097332 h 2970782"/>
                <a:gd name="connsiteX3851" fmla="*/ 551608 w 3268239"/>
                <a:gd name="connsiteY3851" fmla="*/ 1095859 h 2970782"/>
                <a:gd name="connsiteX3852" fmla="*/ 553817 w 3268239"/>
                <a:gd name="connsiteY3852" fmla="*/ 1096253 h 2970782"/>
                <a:gd name="connsiteX3853" fmla="*/ 586077 w 3268239"/>
                <a:gd name="connsiteY3853" fmla="*/ 1149740 h 2970782"/>
                <a:gd name="connsiteX3854" fmla="*/ 590060 w 3268239"/>
                <a:gd name="connsiteY3854" fmla="*/ 1168780 h 2970782"/>
                <a:gd name="connsiteX3855" fmla="*/ 591045 w 3268239"/>
                <a:gd name="connsiteY3855" fmla="*/ 1182889 h 2970782"/>
                <a:gd name="connsiteX3856" fmla="*/ 598870 w 3268239"/>
                <a:gd name="connsiteY3856" fmla="*/ 1170870 h 2970782"/>
                <a:gd name="connsiteX3857" fmla="*/ 611602 w 3268239"/>
                <a:gd name="connsiteY3857" fmla="*/ 1156163 h 2970782"/>
                <a:gd name="connsiteX3858" fmla="*/ 665786 w 3268239"/>
                <a:gd name="connsiteY3858" fmla="*/ 1125087 h 2970782"/>
                <a:gd name="connsiteX3859" fmla="*/ 667909 w 3268239"/>
                <a:gd name="connsiteY3859" fmla="*/ 1125817 h 2970782"/>
                <a:gd name="connsiteX3860" fmla="*/ 668672 w 3268239"/>
                <a:gd name="connsiteY3860" fmla="*/ 1127927 h 2970782"/>
                <a:gd name="connsiteX3861" fmla="*/ 638481 w 3268239"/>
                <a:gd name="connsiteY3861" fmla="*/ 1182608 h 2970782"/>
                <a:gd name="connsiteX3862" fmla="*/ 609527 w 3268239"/>
                <a:gd name="connsiteY3862" fmla="*/ 1205327 h 2970782"/>
                <a:gd name="connsiteX3863" fmla="*/ 606436 w 3268239"/>
                <a:gd name="connsiteY3863" fmla="*/ 1206735 h 2970782"/>
                <a:gd name="connsiteX3864" fmla="*/ 610382 w 3268239"/>
                <a:gd name="connsiteY3864" fmla="*/ 1207328 h 2970782"/>
                <a:gd name="connsiteX3865" fmla="*/ 644459 w 3268239"/>
                <a:gd name="connsiteY3865" fmla="*/ 1221226 h 2970782"/>
                <a:gd name="connsiteX3866" fmla="*/ 650268 w 3268239"/>
                <a:gd name="connsiteY3866" fmla="*/ 1225584 h 2970782"/>
                <a:gd name="connsiteX3867" fmla="*/ 660127 w 3268239"/>
                <a:gd name="connsiteY3867" fmla="*/ 1206349 h 2970782"/>
                <a:gd name="connsiteX3868" fmla="*/ 645366 w 3268239"/>
                <a:gd name="connsiteY3868" fmla="*/ 1193211 h 2970782"/>
                <a:gd name="connsiteX3869" fmla="*/ 644937 w 3268239"/>
                <a:gd name="connsiteY3869" fmla="*/ 1191008 h 2970782"/>
                <a:gd name="connsiteX3870" fmla="*/ 646382 w 3268239"/>
                <a:gd name="connsiteY3870" fmla="*/ 1189292 h 2970782"/>
                <a:gd name="connsiteX3871" fmla="*/ 672320 w 3268239"/>
                <a:gd name="connsiteY3871" fmla="*/ 1183492 h 2970782"/>
                <a:gd name="connsiteX3872" fmla="*/ 675993 w 3268239"/>
                <a:gd name="connsiteY3872" fmla="*/ 1183955 h 2970782"/>
                <a:gd name="connsiteX3873" fmla="*/ 670943 w 3268239"/>
                <a:gd name="connsiteY3873" fmla="*/ 1167457 h 2970782"/>
                <a:gd name="connsiteX3874" fmla="*/ 672723 w 3268239"/>
                <a:gd name="connsiteY3874" fmla="*/ 1130697 h 2970782"/>
                <a:gd name="connsiteX3875" fmla="*/ 683769 w 3268239"/>
                <a:gd name="connsiteY3875" fmla="*/ 1095591 h 2970782"/>
                <a:gd name="connsiteX3876" fmla="*/ 685106 w 3268239"/>
                <a:gd name="connsiteY3876" fmla="*/ 1093376 h 2970782"/>
                <a:gd name="connsiteX3877" fmla="*/ 683501 w 3268239"/>
                <a:gd name="connsiteY3877" fmla="*/ 1094154 h 2970782"/>
                <a:gd name="connsiteX3878" fmla="*/ 680926 w 3268239"/>
                <a:gd name="connsiteY3878" fmla="*/ 1097508 h 2970782"/>
                <a:gd name="connsiteX3879" fmla="*/ 659032 w 3268239"/>
                <a:gd name="connsiteY3879" fmla="*/ 1115649 h 2970782"/>
                <a:gd name="connsiteX3880" fmla="*/ 599808 w 3268239"/>
                <a:gd name="connsiteY3880" fmla="*/ 1135501 h 2970782"/>
                <a:gd name="connsiteX3881" fmla="*/ 597870 w 3268239"/>
                <a:gd name="connsiteY3881" fmla="*/ 1134370 h 2970782"/>
                <a:gd name="connsiteX3882" fmla="*/ 597535 w 3268239"/>
                <a:gd name="connsiteY3882" fmla="*/ 1132151 h 2970782"/>
                <a:gd name="connsiteX3883" fmla="*/ 610298 w 3268239"/>
                <a:gd name="connsiteY3883" fmla="*/ 1108838 h 2970782"/>
                <a:gd name="connsiteX3884" fmla="*/ 616760 w 3268239"/>
                <a:gd name="connsiteY3884" fmla="*/ 1103119 h 2970782"/>
                <a:gd name="connsiteX3885" fmla="*/ 606035 w 3268239"/>
                <a:gd name="connsiteY3885" fmla="*/ 1102658 h 2970782"/>
                <a:gd name="connsiteX3886" fmla="*/ 581437 w 3268239"/>
                <a:gd name="connsiteY3886" fmla="*/ 1092591 h 2970782"/>
                <a:gd name="connsiteX3887" fmla="*/ 580300 w 3268239"/>
                <a:gd name="connsiteY3887" fmla="*/ 1090656 h 2970782"/>
                <a:gd name="connsiteX3888" fmla="*/ 580872 w 3268239"/>
                <a:gd name="connsiteY3888" fmla="*/ 1089141 h 2970782"/>
                <a:gd name="connsiteX3889" fmla="*/ 554464 w 3268239"/>
                <a:gd name="connsiteY3889" fmla="*/ 1086108 h 2970782"/>
                <a:gd name="connsiteX3890" fmla="*/ 884430 w 3268239"/>
                <a:gd name="connsiteY3890" fmla="*/ 981516 h 2970782"/>
                <a:gd name="connsiteX3891" fmla="*/ 884675 w 3268239"/>
                <a:gd name="connsiteY3891" fmla="*/ 982578 h 2970782"/>
                <a:gd name="connsiteX3892" fmla="*/ 884287 w 3268239"/>
                <a:gd name="connsiteY3892" fmla="*/ 982746 h 2970782"/>
                <a:gd name="connsiteX3893" fmla="*/ 893414 w 3268239"/>
                <a:gd name="connsiteY3893" fmla="*/ 1002774 h 2970782"/>
                <a:gd name="connsiteX3894" fmla="*/ 897977 w 3268239"/>
                <a:gd name="connsiteY3894" fmla="*/ 1024890 h 2970782"/>
                <a:gd name="connsiteX3895" fmla="*/ 906776 w 3268239"/>
                <a:gd name="connsiteY3895" fmla="*/ 1019210 h 2970782"/>
                <a:gd name="connsiteX3896" fmla="*/ 942627 w 3268239"/>
                <a:gd name="connsiteY3896" fmla="*/ 1010896 h 2970782"/>
                <a:gd name="connsiteX3897" fmla="*/ 979415 w 3268239"/>
                <a:gd name="connsiteY3897" fmla="*/ 1011947 h 2970782"/>
                <a:gd name="connsiteX3898" fmla="*/ 983187 w 3268239"/>
                <a:gd name="connsiteY3898" fmla="*/ 1012977 h 2970782"/>
                <a:gd name="connsiteX3899" fmla="*/ 981521 w 3268239"/>
                <a:gd name="connsiteY3899" fmla="*/ 1011883 h 2970782"/>
                <a:gd name="connsiteX3900" fmla="*/ 956396 w 3268239"/>
                <a:gd name="connsiteY3900" fmla="*/ 984992 h 2970782"/>
                <a:gd name="connsiteX3901" fmla="*/ 954412 w 3268239"/>
                <a:gd name="connsiteY3901" fmla="*/ 981317 h 2970782"/>
                <a:gd name="connsiteX3902" fmla="*/ 935099 w 3268239"/>
                <a:gd name="connsiteY3902" fmla="*/ 985961 h 2970782"/>
                <a:gd name="connsiteX3903" fmla="*/ 906668 w 3268239"/>
                <a:gd name="connsiteY3903" fmla="*/ 986304 h 2970782"/>
                <a:gd name="connsiteX3904" fmla="*/ 421525 w 3268239"/>
                <a:gd name="connsiteY3904" fmla="*/ 1108425 h 2970782"/>
                <a:gd name="connsiteX3905" fmla="*/ 412744 w 3268239"/>
                <a:gd name="connsiteY3905" fmla="*/ 1112090 h 2970782"/>
                <a:gd name="connsiteX3906" fmla="*/ 409389 w 3268239"/>
                <a:gd name="connsiteY3906" fmla="*/ 1112622 h 2970782"/>
                <a:gd name="connsiteX3907" fmla="*/ 413034 w 3268239"/>
                <a:gd name="connsiteY3907" fmla="*/ 1114246 h 2970782"/>
                <a:gd name="connsiteX3908" fmla="*/ 442171 w 3268239"/>
                <a:gd name="connsiteY3908" fmla="*/ 1136728 h 2970782"/>
                <a:gd name="connsiteX3909" fmla="*/ 445137 w 3268239"/>
                <a:gd name="connsiteY3909" fmla="*/ 1140572 h 2970782"/>
                <a:gd name="connsiteX3910" fmla="*/ 459870 w 3268239"/>
                <a:gd name="connsiteY3910" fmla="*/ 1134671 h 2970782"/>
                <a:gd name="connsiteX3911" fmla="*/ 486432 w 3268239"/>
                <a:gd name="connsiteY3911" fmla="*/ 1133728 h 2970782"/>
                <a:gd name="connsiteX3912" fmla="*/ 488264 w 3268239"/>
                <a:gd name="connsiteY3912" fmla="*/ 1135023 h 2970782"/>
                <a:gd name="connsiteX3913" fmla="*/ 488406 w 3268239"/>
                <a:gd name="connsiteY3913" fmla="*/ 1137263 h 2970782"/>
                <a:gd name="connsiteX3914" fmla="*/ 473663 w 3268239"/>
                <a:gd name="connsiteY3914" fmla="*/ 1159377 h 2970782"/>
                <a:gd name="connsiteX3915" fmla="*/ 464701 w 3268239"/>
                <a:gd name="connsiteY3915" fmla="*/ 1166013 h 2970782"/>
                <a:gd name="connsiteX3916" fmla="*/ 469112 w 3268239"/>
                <a:gd name="connsiteY3916" fmla="*/ 1179700 h 2970782"/>
                <a:gd name="connsiteX3917" fmla="*/ 491340 w 3268239"/>
                <a:gd name="connsiteY3917" fmla="*/ 1174730 h 2970782"/>
                <a:gd name="connsiteX3918" fmla="*/ 513903 w 3268239"/>
                <a:gd name="connsiteY3918" fmla="*/ 1177575 h 2970782"/>
                <a:gd name="connsiteX3919" fmla="*/ 507753 w 3268239"/>
                <a:gd name="connsiteY3919" fmla="*/ 1165005 h 2970782"/>
                <a:gd name="connsiteX3920" fmla="*/ 503728 w 3268239"/>
                <a:gd name="connsiteY3920" fmla="*/ 1128423 h 2970782"/>
                <a:gd name="connsiteX3921" fmla="*/ 509113 w 3268239"/>
                <a:gd name="connsiteY3921" fmla="*/ 1092017 h 2970782"/>
                <a:gd name="connsiteX3922" fmla="*/ 510084 w 3268239"/>
                <a:gd name="connsiteY3922" fmla="*/ 1089618 h 2970782"/>
                <a:gd name="connsiteX3923" fmla="*/ 504312 w 3268239"/>
                <a:gd name="connsiteY3923" fmla="*/ 1093647 h 2970782"/>
                <a:gd name="connsiteX3924" fmla="*/ 470018 w 3268239"/>
                <a:gd name="connsiteY3924" fmla="*/ 1107004 h 2970782"/>
                <a:gd name="connsiteX3925" fmla="*/ 433459 w 3268239"/>
                <a:gd name="connsiteY3925" fmla="*/ 1111225 h 2970782"/>
                <a:gd name="connsiteX3926" fmla="*/ 1842268 w 3268239"/>
                <a:gd name="connsiteY3926" fmla="*/ 709933 h 2970782"/>
                <a:gd name="connsiteX3927" fmla="*/ 1828742 w 3268239"/>
                <a:gd name="connsiteY3927" fmla="*/ 735605 h 2970782"/>
                <a:gd name="connsiteX3928" fmla="*/ 1848168 w 3268239"/>
                <a:gd name="connsiteY3928" fmla="*/ 741410 h 2970782"/>
                <a:gd name="connsiteX3929" fmla="*/ 1849664 w 3268239"/>
                <a:gd name="connsiteY3929" fmla="*/ 742515 h 2970782"/>
                <a:gd name="connsiteX3930" fmla="*/ 1874280 w 3268239"/>
                <a:gd name="connsiteY3930" fmla="*/ 724083 h 2970782"/>
                <a:gd name="connsiteX3931" fmla="*/ 1876659 w 3268239"/>
                <a:gd name="connsiteY3931" fmla="*/ 723064 h 2970782"/>
                <a:gd name="connsiteX3932" fmla="*/ 1869723 w 3268239"/>
                <a:gd name="connsiteY3932" fmla="*/ 721860 h 2970782"/>
                <a:gd name="connsiteX3933" fmla="*/ 1645284 w 3268239"/>
                <a:gd name="connsiteY3933" fmla="*/ 764190 h 2970782"/>
                <a:gd name="connsiteX3934" fmla="*/ 1644788 w 3268239"/>
                <a:gd name="connsiteY3934" fmla="*/ 788436 h 2970782"/>
                <a:gd name="connsiteX3935" fmla="*/ 1635279 w 3268239"/>
                <a:gd name="connsiteY3935" fmla="*/ 813256 h 2970782"/>
                <a:gd name="connsiteX3936" fmla="*/ 1634201 w 3268239"/>
                <a:gd name="connsiteY3936" fmla="*/ 813922 h 2970782"/>
                <a:gd name="connsiteX3937" fmla="*/ 1636729 w 3268239"/>
                <a:gd name="connsiteY3937" fmla="*/ 818887 h 2970782"/>
                <a:gd name="connsiteX3938" fmla="*/ 1641216 w 3268239"/>
                <a:gd name="connsiteY3938" fmla="*/ 839473 h 2970782"/>
                <a:gd name="connsiteX3939" fmla="*/ 1661936 w 3268239"/>
                <a:gd name="connsiteY3939" fmla="*/ 829070 h 2970782"/>
                <a:gd name="connsiteX3940" fmla="*/ 1686701 w 3268239"/>
                <a:gd name="connsiteY3940" fmla="*/ 823821 h 2970782"/>
                <a:gd name="connsiteX3941" fmla="*/ 1706799 w 3268239"/>
                <a:gd name="connsiteY3941" fmla="*/ 813450 h 2970782"/>
                <a:gd name="connsiteX3942" fmla="*/ 1722517 w 3268239"/>
                <a:gd name="connsiteY3942" fmla="*/ 811380 h 2970782"/>
                <a:gd name="connsiteX3943" fmla="*/ 1723058 w 3268239"/>
                <a:gd name="connsiteY3943" fmla="*/ 795457 h 2970782"/>
                <a:gd name="connsiteX3944" fmla="*/ 1723645 w 3268239"/>
                <a:gd name="connsiteY3944" fmla="*/ 793495 h 2970782"/>
                <a:gd name="connsiteX3945" fmla="*/ 1712579 w 3268239"/>
                <a:gd name="connsiteY3945" fmla="*/ 793924 h 2970782"/>
                <a:gd name="connsiteX3946" fmla="*/ 1654172 w 3268239"/>
                <a:gd name="connsiteY3946" fmla="*/ 771784 h 2970782"/>
                <a:gd name="connsiteX3947" fmla="*/ 1653389 w 3268239"/>
                <a:gd name="connsiteY3947" fmla="*/ 769681 h 2970782"/>
                <a:gd name="connsiteX3948" fmla="*/ 1654501 w 3268239"/>
                <a:gd name="connsiteY3948" fmla="*/ 767808 h 2970782"/>
                <a:gd name="connsiteX3949" fmla="*/ 1456257 w 3268239"/>
                <a:gd name="connsiteY3949" fmla="*/ 807290 h 2970782"/>
                <a:gd name="connsiteX3950" fmla="*/ 1455804 w 3268239"/>
                <a:gd name="connsiteY3950" fmla="*/ 808166 h 2970782"/>
                <a:gd name="connsiteX3951" fmla="*/ 1455231 w 3268239"/>
                <a:gd name="connsiteY3951" fmla="*/ 808237 h 2970782"/>
                <a:gd name="connsiteX3952" fmla="*/ 1456226 w 3268239"/>
                <a:gd name="connsiteY3952" fmla="*/ 858342 h 2970782"/>
                <a:gd name="connsiteX3953" fmla="*/ 1454933 w 3268239"/>
                <a:gd name="connsiteY3953" fmla="*/ 862453 h 2970782"/>
                <a:gd name="connsiteX3954" fmla="*/ 1463984 w 3268239"/>
                <a:gd name="connsiteY3954" fmla="*/ 857695 h 2970782"/>
                <a:gd name="connsiteX3955" fmla="*/ 1466197 w 3268239"/>
                <a:gd name="connsiteY3955" fmla="*/ 858068 h 2970782"/>
                <a:gd name="connsiteX3956" fmla="*/ 1467295 w 3268239"/>
                <a:gd name="connsiteY3956" fmla="*/ 860025 h 2970782"/>
                <a:gd name="connsiteX3957" fmla="*/ 1446446 w 3268239"/>
                <a:gd name="connsiteY3957" fmla="*/ 918905 h 2970782"/>
                <a:gd name="connsiteX3958" fmla="*/ 1421594 w 3268239"/>
                <a:gd name="connsiteY3958" fmla="*/ 946049 h 2970782"/>
                <a:gd name="connsiteX3959" fmla="*/ 1418774 w 3268239"/>
                <a:gd name="connsiteY3959" fmla="*/ 947943 h 2970782"/>
                <a:gd name="connsiteX3960" fmla="*/ 1422764 w 3268239"/>
                <a:gd name="connsiteY3960" fmla="*/ 947884 h 2970782"/>
                <a:gd name="connsiteX3961" fmla="*/ 1458654 w 3268239"/>
                <a:gd name="connsiteY3961" fmla="*/ 956026 h 2970782"/>
                <a:gd name="connsiteX3962" fmla="*/ 1491305 w 3268239"/>
                <a:gd name="connsiteY3962" fmla="*/ 973006 h 2970782"/>
                <a:gd name="connsiteX3963" fmla="*/ 1502024 w 3268239"/>
                <a:gd name="connsiteY3963" fmla="*/ 984608 h 2970782"/>
                <a:gd name="connsiteX3964" fmla="*/ 1506407 w 3268239"/>
                <a:gd name="connsiteY3964" fmla="*/ 987292 h 2970782"/>
                <a:gd name="connsiteX3965" fmla="*/ 1520754 w 3268239"/>
                <a:gd name="connsiteY3965" fmla="*/ 1000428 h 2970782"/>
                <a:gd name="connsiteX3966" fmla="*/ 1529789 w 3268239"/>
                <a:gd name="connsiteY3966" fmla="*/ 1011309 h 2970782"/>
                <a:gd name="connsiteX3967" fmla="*/ 1529128 w 3268239"/>
                <a:gd name="connsiteY3967" fmla="*/ 996983 h 2970782"/>
                <a:gd name="connsiteX3968" fmla="*/ 1529374 w 3268239"/>
                <a:gd name="connsiteY3968" fmla="*/ 994270 h 2970782"/>
                <a:gd name="connsiteX3969" fmla="*/ 1528320 w 3268239"/>
                <a:gd name="connsiteY3969" fmla="*/ 992250 h 2970782"/>
                <a:gd name="connsiteX3970" fmla="*/ 1524740 w 3268239"/>
                <a:gd name="connsiteY3970" fmla="*/ 965914 h 2970782"/>
                <a:gd name="connsiteX3971" fmla="*/ 1525847 w 3268239"/>
                <a:gd name="connsiteY3971" fmla="*/ 963962 h 2970782"/>
                <a:gd name="connsiteX3972" fmla="*/ 1528061 w 3268239"/>
                <a:gd name="connsiteY3972" fmla="*/ 963599 h 2970782"/>
                <a:gd name="connsiteX3973" fmla="*/ 1534026 w 3268239"/>
                <a:gd name="connsiteY3973" fmla="*/ 966768 h 2970782"/>
                <a:gd name="connsiteX3974" fmla="*/ 1541132 w 3268239"/>
                <a:gd name="connsiteY3974" fmla="*/ 942263 h 2970782"/>
                <a:gd name="connsiteX3975" fmla="*/ 1546457 w 3268239"/>
                <a:gd name="connsiteY3975" fmla="*/ 934925 h 2970782"/>
                <a:gd name="connsiteX3976" fmla="*/ 1542112 w 3268239"/>
                <a:gd name="connsiteY3976" fmla="*/ 937135 h 2970782"/>
                <a:gd name="connsiteX3977" fmla="*/ 1515742 w 3268239"/>
                <a:gd name="connsiteY3977" fmla="*/ 940454 h 2970782"/>
                <a:gd name="connsiteX3978" fmla="*/ 1513802 w 3268239"/>
                <a:gd name="connsiteY3978" fmla="*/ 939328 h 2970782"/>
                <a:gd name="connsiteX3979" fmla="*/ 1513460 w 3268239"/>
                <a:gd name="connsiteY3979" fmla="*/ 937110 h 2970782"/>
                <a:gd name="connsiteX3980" fmla="*/ 1553659 w 3268239"/>
                <a:gd name="connsiteY3980" fmla="*/ 889301 h 2970782"/>
                <a:gd name="connsiteX3981" fmla="*/ 1563430 w 3268239"/>
                <a:gd name="connsiteY3981" fmla="*/ 884329 h 2970782"/>
                <a:gd name="connsiteX3982" fmla="*/ 1542476 w 3268239"/>
                <a:gd name="connsiteY3982" fmla="*/ 877641 h 2970782"/>
                <a:gd name="connsiteX3983" fmla="*/ 1521390 w 3268239"/>
                <a:gd name="connsiteY3983" fmla="*/ 861462 h 2970782"/>
                <a:gd name="connsiteX3984" fmla="*/ 1520801 w 3268239"/>
                <a:gd name="connsiteY3984" fmla="*/ 859297 h 2970782"/>
                <a:gd name="connsiteX3985" fmla="*/ 1522118 w 3268239"/>
                <a:gd name="connsiteY3985" fmla="*/ 857479 h 2970782"/>
                <a:gd name="connsiteX3986" fmla="*/ 1540839 w 3268239"/>
                <a:gd name="connsiteY3986" fmla="*/ 851834 h 2970782"/>
                <a:gd name="connsiteX3987" fmla="*/ 1522493 w 3268239"/>
                <a:gd name="connsiteY3987" fmla="*/ 839904 h 2970782"/>
                <a:gd name="connsiteX3988" fmla="*/ 1511933 w 3268239"/>
                <a:gd name="connsiteY3988" fmla="*/ 825980 h 2970782"/>
                <a:gd name="connsiteX3989" fmla="*/ 1503253 w 3268239"/>
                <a:gd name="connsiteY3989" fmla="*/ 825559 h 2970782"/>
                <a:gd name="connsiteX3990" fmla="*/ 1475867 w 3268239"/>
                <a:gd name="connsiteY3990" fmla="*/ 817912 h 2970782"/>
                <a:gd name="connsiteX3991" fmla="*/ 544504 w 3268239"/>
                <a:gd name="connsiteY3991" fmla="*/ 1055150 h 2970782"/>
                <a:gd name="connsiteX3992" fmla="*/ 543080 w 3268239"/>
                <a:gd name="connsiteY3992" fmla="*/ 1057036 h 2970782"/>
                <a:gd name="connsiteX3993" fmla="*/ 546283 w 3268239"/>
                <a:gd name="connsiteY3993" fmla="*/ 1055876 h 2970782"/>
                <a:gd name="connsiteX3994" fmla="*/ 488179 w 3268239"/>
                <a:gd name="connsiteY3994" fmla="*/ 1056683 h 2970782"/>
                <a:gd name="connsiteX3995" fmla="*/ 480794 w 3268239"/>
                <a:gd name="connsiteY3995" fmla="*/ 1068113 h 2970782"/>
                <a:gd name="connsiteX3996" fmla="*/ 497499 w 3268239"/>
                <a:gd name="connsiteY3996" fmla="*/ 1066185 h 2970782"/>
                <a:gd name="connsiteX3997" fmla="*/ 501380 w 3268239"/>
                <a:gd name="connsiteY3997" fmla="*/ 1066665 h 2970782"/>
                <a:gd name="connsiteX3998" fmla="*/ 499574 w 3268239"/>
                <a:gd name="connsiteY3998" fmla="*/ 1065819 h 2970782"/>
                <a:gd name="connsiteX3999" fmla="*/ 479953 w 3268239"/>
                <a:gd name="connsiteY3999" fmla="*/ 1050088 h 2970782"/>
                <a:gd name="connsiteX4000" fmla="*/ 479923 w 3268239"/>
                <a:gd name="connsiteY4000" fmla="*/ 1050180 h 2970782"/>
                <a:gd name="connsiteX4001" fmla="*/ 480059 w 3268239"/>
                <a:gd name="connsiteY4001" fmla="*/ 1050173 h 2970782"/>
                <a:gd name="connsiteX4002" fmla="*/ 1015164 w 3268239"/>
                <a:gd name="connsiteY4002" fmla="*/ 896868 h 2970782"/>
                <a:gd name="connsiteX4003" fmla="*/ 1009945 w 3268239"/>
                <a:gd name="connsiteY4003" fmla="*/ 901593 h 2970782"/>
                <a:gd name="connsiteX4004" fmla="*/ 977609 w 3268239"/>
                <a:gd name="connsiteY4004" fmla="*/ 919165 h 2970782"/>
                <a:gd name="connsiteX4005" fmla="*/ 944686 w 3268239"/>
                <a:gd name="connsiteY4005" fmla="*/ 927269 h 2970782"/>
                <a:gd name="connsiteX4006" fmla="*/ 961889 w 3268239"/>
                <a:gd name="connsiteY4006" fmla="*/ 936092 h 2970782"/>
                <a:gd name="connsiteX4007" fmla="*/ 977684 w 3268239"/>
                <a:gd name="connsiteY4007" fmla="*/ 952997 h 2970782"/>
                <a:gd name="connsiteX4008" fmla="*/ 992657 w 3268239"/>
                <a:gd name="connsiteY4008" fmla="*/ 958734 h 2970782"/>
                <a:gd name="connsiteX4009" fmla="*/ 993837 w 3268239"/>
                <a:gd name="connsiteY4009" fmla="*/ 960642 h 2970782"/>
                <a:gd name="connsiteX4010" fmla="*/ 993093 w 3268239"/>
                <a:gd name="connsiteY4010" fmla="*/ 962759 h 2970782"/>
                <a:gd name="connsiteX4011" fmla="*/ 988687 w 3268239"/>
                <a:gd name="connsiteY4011" fmla="*/ 965654 h 2970782"/>
                <a:gd name="connsiteX4012" fmla="*/ 997339 w 3268239"/>
                <a:gd name="connsiteY4012" fmla="*/ 979469 h 2970782"/>
                <a:gd name="connsiteX4013" fmla="*/ 1003145 w 3268239"/>
                <a:gd name="connsiteY4013" fmla="*/ 992366 h 2970782"/>
                <a:gd name="connsiteX4014" fmla="*/ 1006328 w 3268239"/>
                <a:gd name="connsiteY4014" fmla="*/ 978382 h 2970782"/>
                <a:gd name="connsiteX4015" fmla="*/ 1013185 w 3268239"/>
                <a:gd name="connsiteY4015" fmla="*/ 960178 h 2970782"/>
                <a:gd name="connsiteX4016" fmla="*/ 1017744 w 3268239"/>
                <a:gd name="connsiteY4016" fmla="*/ 952778 h 2970782"/>
                <a:gd name="connsiteX4017" fmla="*/ 1013749 w 3268239"/>
                <a:gd name="connsiteY4017" fmla="*/ 936165 h 2970782"/>
                <a:gd name="connsiteX4018" fmla="*/ 1014502 w 3268239"/>
                <a:gd name="connsiteY4018" fmla="*/ 899370 h 2970782"/>
                <a:gd name="connsiteX4019" fmla="*/ 511773 w 3268239"/>
                <a:gd name="connsiteY4019" fmla="*/ 1033331 h 2970782"/>
                <a:gd name="connsiteX4020" fmla="*/ 518185 w 3268239"/>
                <a:gd name="connsiteY4020" fmla="*/ 1043410 h 2970782"/>
                <a:gd name="connsiteX4021" fmla="*/ 518527 w 3268239"/>
                <a:gd name="connsiteY4021" fmla="*/ 1039159 h 2970782"/>
                <a:gd name="connsiteX4022" fmla="*/ 1800738 w 3268239"/>
                <a:gd name="connsiteY4022" fmla="*/ 674383 h 2970782"/>
                <a:gd name="connsiteX4023" fmla="*/ 1796929 w 3268239"/>
                <a:gd name="connsiteY4023" fmla="*/ 686885 h 2970782"/>
                <a:gd name="connsiteX4024" fmla="*/ 1796867 w 3268239"/>
                <a:gd name="connsiteY4024" fmla="*/ 689925 h 2970782"/>
                <a:gd name="connsiteX4025" fmla="*/ 1787357 w 3268239"/>
                <a:gd name="connsiteY4025" fmla="*/ 714744 h 2970782"/>
                <a:gd name="connsiteX4026" fmla="*/ 1785449 w 3268239"/>
                <a:gd name="connsiteY4026" fmla="*/ 715924 h 2970782"/>
                <a:gd name="connsiteX4027" fmla="*/ 1783332 w 3268239"/>
                <a:gd name="connsiteY4027" fmla="*/ 715179 h 2970782"/>
                <a:gd name="connsiteX4028" fmla="*/ 1782932 w 3268239"/>
                <a:gd name="connsiteY4028" fmla="*/ 714570 h 2970782"/>
                <a:gd name="connsiteX4029" fmla="*/ 1774631 w 3268239"/>
                <a:gd name="connsiteY4029" fmla="*/ 728043 h 2970782"/>
                <a:gd name="connsiteX4030" fmla="*/ 1773156 w 3268239"/>
                <a:gd name="connsiteY4030" fmla="*/ 729504 h 2970782"/>
                <a:gd name="connsiteX4031" fmla="*/ 1773420 w 3268239"/>
                <a:gd name="connsiteY4031" fmla="*/ 730185 h 2970782"/>
                <a:gd name="connsiteX4032" fmla="*/ 1776125 w 3268239"/>
                <a:gd name="connsiteY4032" fmla="*/ 729625 h 2970782"/>
                <a:gd name="connsiteX4033" fmla="*/ 1788527 w 3268239"/>
                <a:gd name="connsiteY4033" fmla="*/ 730046 h 2970782"/>
                <a:gd name="connsiteX4034" fmla="*/ 1794787 w 3268239"/>
                <a:gd name="connsiteY4034" fmla="*/ 719822 h 2970782"/>
                <a:gd name="connsiteX4035" fmla="*/ 1818745 w 3268239"/>
                <a:gd name="connsiteY4035" fmla="*/ 693655 h 2970782"/>
                <a:gd name="connsiteX4036" fmla="*/ 1807037 w 3268239"/>
                <a:gd name="connsiteY4036" fmla="*/ 684450 h 2970782"/>
                <a:gd name="connsiteX4037" fmla="*/ 1630811 w 3268239"/>
                <a:gd name="connsiteY4037" fmla="*/ 702537 h 2970782"/>
                <a:gd name="connsiteX4038" fmla="*/ 1631056 w 3268239"/>
                <a:gd name="connsiteY4038" fmla="*/ 703599 h 2970782"/>
                <a:gd name="connsiteX4039" fmla="*/ 1630668 w 3268239"/>
                <a:gd name="connsiteY4039" fmla="*/ 703767 h 2970782"/>
                <a:gd name="connsiteX4040" fmla="*/ 1639795 w 3268239"/>
                <a:gd name="connsiteY4040" fmla="*/ 723795 h 2970782"/>
                <a:gd name="connsiteX4041" fmla="*/ 1644358 w 3268239"/>
                <a:gd name="connsiteY4041" fmla="*/ 745911 h 2970782"/>
                <a:gd name="connsiteX4042" fmla="*/ 1653157 w 3268239"/>
                <a:gd name="connsiteY4042" fmla="*/ 740230 h 2970782"/>
                <a:gd name="connsiteX4043" fmla="*/ 1689009 w 3268239"/>
                <a:gd name="connsiteY4043" fmla="*/ 731916 h 2970782"/>
                <a:gd name="connsiteX4044" fmla="*/ 1725796 w 3268239"/>
                <a:gd name="connsiteY4044" fmla="*/ 732968 h 2970782"/>
                <a:gd name="connsiteX4045" fmla="*/ 1729568 w 3268239"/>
                <a:gd name="connsiteY4045" fmla="*/ 733998 h 2970782"/>
                <a:gd name="connsiteX4046" fmla="*/ 1727903 w 3268239"/>
                <a:gd name="connsiteY4046" fmla="*/ 732903 h 2970782"/>
                <a:gd name="connsiteX4047" fmla="*/ 1702777 w 3268239"/>
                <a:gd name="connsiteY4047" fmla="*/ 706012 h 2970782"/>
                <a:gd name="connsiteX4048" fmla="*/ 1700793 w 3268239"/>
                <a:gd name="connsiteY4048" fmla="*/ 702338 h 2970782"/>
                <a:gd name="connsiteX4049" fmla="*/ 1681480 w 3268239"/>
                <a:gd name="connsiteY4049" fmla="*/ 706982 h 2970782"/>
                <a:gd name="connsiteX4050" fmla="*/ 1653050 w 3268239"/>
                <a:gd name="connsiteY4050" fmla="*/ 707325 h 2970782"/>
                <a:gd name="connsiteX4051" fmla="*/ 286623 w 3268239"/>
                <a:gd name="connsiteY4051" fmla="*/ 1065953 h 2970782"/>
                <a:gd name="connsiteX4052" fmla="*/ 272067 w 3268239"/>
                <a:gd name="connsiteY4052" fmla="*/ 1085353 h 2970782"/>
                <a:gd name="connsiteX4053" fmla="*/ 249860 w 3268239"/>
                <a:gd name="connsiteY4053" fmla="*/ 1099955 h 2970782"/>
                <a:gd name="connsiteX4054" fmla="*/ 247621 w 3268239"/>
                <a:gd name="connsiteY4054" fmla="*/ 1099800 h 2970782"/>
                <a:gd name="connsiteX4055" fmla="*/ 246337 w 3268239"/>
                <a:gd name="connsiteY4055" fmla="*/ 1097960 h 2970782"/>
                <a:gd name="connsiteX4056" fmla="*/ 246523 w 3268239"/>
                <a:gd name="connsiteY4056" fmla="*/ 1093529 h 2970782"/>
                <a:gd name="connsiteX4057" fmla="*/ 224639 w 3268239"/>
                <a:gd name="connsiteY4057" fmla="*/ 1120803 h 2970782"/>
                <a:gd name="connsiteX4058" fmla="*/ 221948 w 3268239"/>
                <a:gd name="connsiteY4058" fmla="*/ 1122876 h 2970782"/>
                <a:gd name="connsiteX4059" fmla="*/ 225925 w 3268239"/>
                <a:gd name="connsiteY4059" fmla="*/ 1122557 h 2970782"/>
                <a:gd name="connsiteX4060" fmla="*/ 262270 w 3268239"/>
                <a:gd name="connsiteY4060" fmla="*/ 1128346 h 2970782"/>
                <a:gd name="connsiteX4061" fmla="*/ 276805 w 3268239"/>
                <a:gd name="connsiteY4061" fmla="*/ 1134739 h 2970782"/>
                <a:gd name="connsiteX4062" fmla="*/ 276467 w 3268239"/>
                <a:gd name="connsiteY4062" fmla="*/ 1134199 h 2970782"/>
                <a:gd name="connsiteX4063" fmla="*/ 276672 w 3268239"/>
                <a:gd name="connsiteY4063" fmla="*/ 1131965 h 2970782"/>
                <a:gd name="connsiteX4064" fmla="*/ 278541 w 3268239"/>
                <a:gd name="connsiteY4064" fmla="*/ 1130723 h 2970782"/>
                <a:gd name="connsiteX4065" fmla="*/ 305065 w 3268239"/>
                <a:gd name="connsiteY4065" fmla="*/ 1132433 h 2970782"/>
                <a:gd name="connsiteX4066" fmla="*/ 327360 w 3268239"/>
                <a:gd name="connsiteY4066" fmla="*/ 1142119 h 2970782"/>
                <a:gd name="connsiteX4067" fmla="*/ 331520 w 3268239"/>
                <a:gd name="connsiteY4067" fmla="*/ 1136728 h 2970782"/>
                <a:gd name="connsiteX4068" fmla="*/ 360657 w 3268239"/>
                <a:gd name="connsiteY4068" fmla="*/ 1114246 h 2970782"/>
                <a:gd name="connsiteX4069" fmla="*/ 363021 w 3268239"/>
                <a:gd name="connsiteY4069" fmla="*/ 1113193 h 2970782"/>
                <a:gd name="connsiteX4070" fmla="*/ 356069 w 3268239"/>
                <a:gd name="connsiteY4070" fmla="*/ 1112090 h 2970782"/>
                <a:gd name="connsiteX4071" fmla="*/ 322105 w 3268239"/>
                <a:gd name="connsiteY4071" fmla="*/ 1097915 h 2970782"/>
                <a:gd name="connsiteX4072" fmla="*/ 292848 w 3268239"/>
                <a:gd name="connsiteY4072" fmla="*/ 1075589 h 2970782"/>
                <a:gd name="connsiteX4073" fmla="*/ 534580 w 3268239"/>
                <a:gd name="connsiteY4073" fmla="*/ 984568 h 2970782"/>
                <a:gd name="connsiteX4074" fmla="*/ 514040 w 3268239"/>
                <a:gd name="connsiteY4074" fmla="*/ 1000684 h 2970782"/>
                <a:gd name="connsiteX4075" fmla="*/ 510949 w 3268239"/>
                <a:gd name="connsiteY4075" fmla="*/ 1002092 h 2970782"/>
                <a:gd name="connsiteX4076" fmla="*/ 514895 w 3268239"/>
                <a:gd name="connsiteY4076" fmla="*/ 1002685 h 2970782"/>
                <a:gd name="connsiteX4077" fmla="*/ 524958 w 3268239"/>
                <a:gd name="connsiteY4077" fmla="*/ 1006789 h 2970782"/>
                <a:gd name="connsiteX4078" fmla="*/ 745117 w 3268239"/>
                <a:gd name="connsiteY4078" fmla="*/ 920040 h 2970782"/>
                <a:gd name="connsiteX4079" fmla="*/ 742782 w 3268239"/>
                <a:gd name="connsiteY4079" fmla="*/ 926680 h 2970782"/>
                <a:gd name="connsiteX4080" fmla="*/ 722731 w 3268239"/>
                <a:gd name="connsiteY4080" fmla="*/ 957542 h 2970782"/>
                <a:gd name="connsiteX4081" fmla="*/ 722131 w 3268239"/>
                <a:gd name="connsiteY4081" fmla="*/ 958088 h 2970782"/>
                <a:gd name="connsiteX4082" fmla="*/ 728119 w 3268239"/>
                <a:gd name="connsiteY4082" fmla="*/ 978565 h 2970782"/>
                <a:gd name="connsiteX4083" fmla="*/ 727355 w 3268239"/>
                <a:gd name="connsiteY4083" fmla="*/ 991082 h 2970782"/>
                <a:gd name="connsiteX4084" fmla="*/ 730635 w 3268239"/>
                <a:gd name="connsiteY4084" fmla="*/ 985927 h 2970782"/>
                <a:gd name="connsiteX4085" fmla="*/ 751652 w 3268239"/>
                <a:gd name="connsiteY4085" fmla="*/ 969657 h 2970782"/>
                <a:gd name="connsiteX4086" fmla="*/ 753896 w 3268239"/>
                <a:gd name="connsiteY4086" fmla="*/ 969640 h 2970782"/>
                <a:gd name="connsiteX4087" fmla="*/ 755318 w 3268239"/>
                <a:gd name="connsiteY4087" fmla="*/ 971376 h 2970782"/>
                <a:gd name="connsiteX4088" fmla="*/ 756254 w 3268239"/>
                <a:gd name="connsiteY4088" fmla="*/ 997938 h 2970782"/>
                <a:gd name="connsiteX4089" fmla="*/ 745109 w 3268239"/>
                <a:gd name="connsiteY4089" fmla="*/ 1032707 h 2970782"/>
                <a:gd name="connsiteX4090" fmla="*/ 745913 w 3268239"/>
                <a:gd name="connsiteY4090" fmla="*/ 1032369 h 2970782"/>
                <a:gd name="connsiteX4091" fmla="*/ 779323 w 3268239"/>
                <a:gd name="connsiteY4091" fmla="*/ 1025380 h 2970782"/>
                <a:gd name="connsiteX4092" fmla="*/ 763360 w 3268239"/>
                <a:gd name="connsiteY4092" fmla="*/ 1023712 h 2970782"/>
                <a:gd name="connsiteX4093" fmla="*/ 761726 w 3268239"/>
                <a:gd name="connsiteY4093" fmla="*/ 1022175 h 2970782"/>
                <a:gd name="connsiteX4094" fmla="*/ 761898 w 3268239"/>
                <a:gd name="connsiteY4094" fmla="*/ 1019937 h 2970782"/>
                <a:gd name="connsiteX4095" fmla="*/ 779574 w 3268239"/>
                <a:gd name="connsiteY4095" fmla="*/ 1000089 h 2970782"/>
                <a:gd name="connsiteX4096" fmla="*/ 799555 w 3268239"/>
                <a:gd name="connsiteY4096" fmla="*/ 989230 h 2970782"/>
                <a:gd name="connsiteX4097" fmla="*/ 787225 w 3268239"/>
                <a:gd name="connsiteY4097" fmla="*/ 982614 h 2970782"/>
                <a:gd name="connsiteX4098" fmla="*/ 762605 w 3268239"/>
                <a:gd name="connsiteY4098" fmla="*/ 955259 h 2970782"/>
                <a:gd name="connsiteX4099" fmla="*/ 745728 w 3268239"/>
                <a:gd name="connsiteY4099" fmla="*/ 922554 h 2970782"/>
                <a:gd name="connsiteX4100" fmla="*/ 2214794 w 3268239"/>
                <a:gd name="connsiteY4100" fmla="*/ 507072 h 2970782"/>
                <a:gd name="connsiteX4101" fmla="*/ 2203180 w 3268239"/>
                <a:gd name="connsiteY4101" fmla="*/ 521153 h 2970782"/>
                <a:gd name="connsiteX4102" fmla="*/ 2175348 w 3268239"/>
                <a:gd name="connsiteY4102" fmla="*/ 542628 h 2970782"/>
                <a:gd name="connsiteX4103" fmla="*/ 2177041 w 3268239"/>
                <a:gd name="connsiteY4103" fmla="*/ 543748 h 2970782"/>
                <a:gd name="connsiteX4104" fmla="*/ 2201578 w 3268239"/>
                <a:gd name="connsiteY4104" fmla="*/ 571178 h 2970782"/>
                <a:gd name="connsiteX4105" fmla="*/ 2203424 w 3268239"/>
                <a:gd name="connsiteY4105" fmla="*/ 574624 h 2970782"/>
                <a:gd name="connsiteX4106" fmla="*/ 2203073 w 3268239"/>
                <a:gd name="connsiteY4106" fmla="*/ 572662 h 2970782"/>
                <a:gd name="connsiteX4107" fmla="*/ 2205315 w 3268239"/>
                <a:gd name="connsiteY4107" fmla="*/ 535928 h 2970782"/>
                <a:gd name="connsiteX4108" fmla="*/ 2148804 w 3268239"/>
                <a:gd name="connsiteY4108" fmla="*/ 525065 h 2970782"/>
                <a:gd name="connsiteX4109" fmla="*/ 2152733 w 3268239"/>
                <a:gd name="connsiteY4109" fmla="*/ 527665 h 2970782"/>
                <a:gd name="connsiteX4110" fmla="*/ 2153881 w 3268239"/>
                <a:gd name="connsiteY4110" fmla="*/ 524102 h 2970782"/>
                <a:gd name="connsiteX4111" fmla="*/ 404904 w 3268239"/>
                <a:gd name="connsiteY4111" fmla="*/ 1003964 h 2970782"/>
                <a:gd name="connsiteX4112" fmla="*/ 399549 w 3268239"/>
                <a:gd name="connsiteY4112" fmla="*/ 1009600 h 2970782"/>
                <a:gd name="connsiteX4113" fmla="*/ 397334 w 3268239"/>
                <a:gd name="connsiteY4113" fmla="*/ 1009957 h 2970782"/>
                <a:gd name="connsiteX4114" fmla="*/ 397243 w 3268239"/>
                <a:gd name="connsiteY4114" fmla="*/ 1009875 h 2970782"/>
                <a:gd name="connsiteX4115" fmla="*/ 400260 w 3268239"/>
                <a:gd name="connsiteY4115" fmla="*/ 1015762 h 2970782"/>
                <a:gd name="connsiteX4116" fmla="*/ 403219 w 3268239"/>
                <a:gd name="connsiteY4116" fmla="*/ 1038712 h 2970782"/>
                <a:gd name="connsiteX4117" fmla="*/ 412033 w 3268239"/>
                <a:gd name="connsiteY4117" fmla="*/ 1052115 h 2970782"/>
                <a:gd name="connsiteX4118" fmla="*/ 411877 w 3268239"/>
                <a:gd name="connsiteY4118" fmla="*/ 1054354 h 2970782"/>
                <a:gd name="connsiteX4119" fmla="*/ 410037 w 3268239"/>
                <a:gd name="connsiteY4119" fmla="*/ 1055638 h 2970782"/>
                <a:gd name="connsiteX4120" fmla="*/ 404765 w 3268239"/>
                <a:gd name="connsiteY4120" fmla="*/ 1055417 h 2970782"/>
                <a:gd name="connsiteX4121" fmla="*/ 403727 w 3268239"/>
                <a:gd name="connsiteY4121" fmla="*/ 1071675 h 2970782"/>
                <a:gd name="connsiteX4122" fmla="*/ 400915 w 3268239"/>
                <a:gd name="connsiteY4122" fmla="*/ 1085536 h 2970782"/>
                <a:gd name="connsiteX4123" fmla="*/ 411661 w 3268239"/>
                <a:gd name="connsiteY4123" fmla="*/ 1076039 h 2970782"/>
                <a:gd name="connsiteX4124" fmla="*/ 427854 w 3268239"/>
                <a:gd name="connsiteY4124" fmla="*/ 1065260 h 2970782"/>
                <a:gd name="connsiteX4125" fmla="*/ 435873 w 3268239"/>
                <a:gd name="connsiteY4125" fmla="*/ 1061913 h 2970782"/>
                <a:gd name="connsiteX4126" fmla="*/ 442327 w 3268239"/>
                <a:gd name="connsiteY4126" fmla="*/ 1046090 h 2970782"/>
                <a:gd name="connsiteX4127" fmla="*/ 457899 w 3268239"/>
                <a:gd name="connsiteY4127" fmla="*/ 1025336 h 2970782"/>
                <a:gd name="connsiteX4128" fmla="*/ 449930 w 3268239"/>
                <a:gd name="connsiteY4128" fmla="*/ 1014601 h 2970782"/>
                <a:gd name="connsiteX4129" fmla="*/ 422904 w 3268239"/>
                <a:gd name="connsiteY4129" fmla="*/ 1011192 h 2970782"/>
                <a:gd name="connsiteX4130" fmla="*/ 391441 w 3268239"/>
                <a:gd name="connsiteY4130" fmla="*/ 998557 h 2970782"/>
                <a:gd name="connsiteX4131" fmla="*/ 395166 w 3268239"/>
                <a:gd name="connsiteY4131" fmla="*/ 1005823 h 2970782"/>
                <a:gd name="connsiteX4132" fmla="*/ 393981 w 3268239"/>
                <a:gd name="connsiteY4132" fmla="*/ 999577 h 2970782"/>
                <a:gd name="connsiteX4133" fmla="*/ 1761545 w 3268239"/>
                <a:gd name="connsiteY4133" fmla="*/ 617889 h 2970782"/>
                <a:gd name="connsiteX4134" fmla="*/ 1756327 w 3268239"/>
                <a:gd name="connsiteY4134" fmla="*/ 622613 h 2970782"/>
                <a:gd name="connsiteX4135" fmla="*/ 1723990 w 3268239"/>
                <a:gd name="connsiteY4135" fmla="*/ 640186 h 2970782"/>
                <a:gd name="connsiteX4136" fmla="*/ 1691068 w 3268239"/>
                <a:gd name="connsiteY4136" fmla="*/ 648290 h 2970782"/>
                <a:gd name="connsiteX4137" fmla="*/ 1708270 w 3268239"/>
                <a:gd name="connsiteY4137" fmla="*/ 657113 h 2970782"/>
                <a:gd name="connsiteX4138" fmla="*/ 1724065 w 3268239"/>
                <a:gd name="connsiteY4138" fmla="*/ 674018 h 2970782"/>
                <a:gd name="connsiteX4139" fmla="*/ 1724227 w 3268239"/>
                <a:gd name="connsiteY4139" fmla="*/ 674080 h 2970782"/>
                <a:gd name="connsiteX4140" fmla="*/ 1724315 w 3268239"/>
                <a:gd name="connsiteY4140" fmla="*/ 671863 h 2970782"/>
                <a:gd name="connsiteX4141" fmla="*/ 1725744 w 3268239"/>
                <a:gd name="connsiteY4141" fmla="*/ 670133 h 2970782"/>
                <a:gd name="connsiteX4142" fmla="*/ 1727988 w 3268239"/>
                <a:gd name="connsiteY4142" fmla="*/ 670160 h 2970782"/>
                <a:gd name="connsiteX4143" fmla="*/ 1748935 w 3268239"/>
                <a:gd name="connsiteY4143" fmla="*/ 686520 h 2970782"/>
                <a:gd name="connsiteX4144" fmla="*/ 1754335 w 3268239"/>
                <a:gd name="connsiteY4144" fmla="*/ 695089 h 2970782"/>
                <a:gd name="connsiteX4145" fmla="*/ 1759566 w 3268239"/>
                <a:gd name="connsiteY4145" fmla="*/ 681198 h 2970782"/>
                <a:gd name="connsiteX4146" fmla="*/ 1764126 w 3268239"/>
                <a:gd name="connsiteY4146" fmla="*/ 673798 h 2970782"/>
                <a:gd name="connsiteX4147" fmla="*/ 1760131 w 3268239"/>
                <a:gd name="connsiteY4147" fmla="*/ 657185 h 2970782"/>
                <a:gd name="connsiteX4148" fmla="*/ 1760884 w 3268239"/>
                <a:gd name="connsiteY4148" fmla="*/ 620390 h 2970782"/>
                <a:gd name="connsiteX4149" fmla="*/ 2232241 w 3268239"/>
                <a:gd name="connsiteY4149" fmla="*/ 478841 h 2970782"/>
                <a:gd name="connsiteX4150" fmla="*/ 2231527 w 3268239"/>
                <a:gd name="connsiteY4150" fmla="*/ 479748 h 2970782"/>
                <a:gd name="connsiteX4151" fmla="*/ 2231153 w 3268239"/>
                <a:gd name="connsiteY4151" fmla="*/ 479551 h 2970782"/>
                <a:gd name="connsiteX4152" fmla="*/ 2226886 w 3268239"/>
                <a:gd name="connsiteY4152" fmla="*/ 488045 h 2970782"/>
                <a:gd name="connsiteX4153" fmla="*/ 2233085 w 3268239"/>
                <a:gd name="connsiteY4153" fmla="*/ 480103 h 2970782"/>
                <a:gd name="connsiteX4154" fmla="*/ 311239 w 3268239"/>
                <a:gd name="connsiteY4154" fmla="*/ 1007694 h 2970782"/>
                <a:gd name="connsiteX4155" fmla="*/ 310434 w 3268239"/>
                <a:gd name="connsiteY4155" fmla="*/ 1008451 h 2970782"/>
                <a:gd name="connsiteX4156" fmla="*/ 309871 w 3268239"/>
                <a:gd name="connsiteY4156" fmla="*/ 1008328 h 2970782"/>
                <a:gd name="connsiteX4157" fmla="*/ 295933 w 3268239"/>
                <a:gd name="connsiteY4157" fmla="*/ 1050532 h 2970782"/>
                <a:gd name="connsiteX4158" fmla="*/ 306995 w 3268239"/>
                <a:gd name="connsiteY4158" fmla="*/ 1051085 h 2970782"/>
                <a:gd name="connsiteX4159" fmla="*/ 340959 w 3268239"/>
                <a:gd name="connsiteY4159" fmla="*/ 1065260 h 2970782"/>
                <a:gd name="connsiteX4160" fmla="*/ 370216 w 3268239"/>
                <a:gd name="connsiteY4160" fmla="*/ 1087586 h 2970782"/>
                <a:gd name="connsiteX4161" fmla="*/ 372678 w 3268239"/>
                <a:gd name="connsiteY4161" fmla="*/ 1090624 h 2970782"/>
                <a:gd name="connsiteX4162" fmla="*/ 371964 w 3268239"/>
                <a:gd name="connsiteY4162" fmla="*/ 1088762 h 2970782"/>
                <a:gd name="connsiteX4163" fmla="*/ 367258 w 3268239"/>
                <a:gd name="connsiteY4163" fmla="*/ 1052262 h 2970782"/>
                <a:gd name="connsiteX4164" fmla="*/ 367791 w 3268239"/>
                <a:gd name="connsiteY4164" fmla="*/ 1048128 h 2970782"/>
                <a:gd name="connsiteX4165" fmla="*/ 349404 w 3268239"/>
                <a:gd name="connsiteY4165" fmla="*/ 1040629 h 2970782"/>
                <a:gd name="connsiteX4166" fmla="*/ 2081162 w 3268239"/>
                <a:gd name="connsiteY4166" fmla="*/ 516072 h 2970782"/>
                <a:gd name="connsiteX4167" fmla="*/ 2076223 w 3268239"/>
                <a:gd name="connsiteY4167" fmla="*/ 548272 h 2970782"/>
                <a:gd name="connsiteX4168" fmla="*/ 2061599 w 3268239"/>
                <a:gd name="connsiteY4168" fmla="*/ 582044 h 2970782"/>
                <a:gd name="connsiteX4169" fmla="*/ 2059553 w 3268239"/>
                <a:gd name="connsiteY4169" fmla="*/ 584755 h 2970782"/>
                <a:gd name="connsiteX4170" fmla="*/ 2063304 w 3268239"/>
                <a:gd name="connsiteY4170" fmla="*/ 583396 h 2970782"/>
                <a:gd name="connsiteX4171" fmla="*/ 2099886 w 3268239"/>
                <a:gd name="connsiteY4171" fmla="*/ 579370 h 2970782"/>
                <a:gd name="connsiteX4172" fmla="*/ 2159714 w 3268239"/>
                <a:gd name="connsiteY4172" fmla="*/ 597317 h 2970782"/>
                <a:gd name="connsiteX4173" fmla="*/ 2160645 w 3268239"/>
                <a:gd name="connsiteY4173" fmla="*/ 599359 h 2970782"/>
                <a:gd name="connsiteX4174" fmla="*/ 2159639 w 3268239"/>
                <a:gd name="connsiteY4174" fmla="*/ 601365 h 2970782"/>
                <a:gd name="connsiteX4175" fmla="*/ 2099184 w 3268239"/>
                <a:gd name="connsiteY4175" fmla="*/ 617071 h 2970782"/>
                <a:gd name="connsiteX4176" fmla="*/ 2070936 w 3268239"/>
                <a:gd name="connsiteY4176" fmla="*/ 613828 h 2970782"/>
                <a:gd name="connsiteX4177" fmla="*/ 2049898 w 3268239"/>
                <a:gd name="connsiteY4177" fmla="*/ 606423 h 2970782"/>
                <a:gd name="connsiteX4178" fmla="*/ 2049588 w 3268239"/>
                <a:gd name="connsiteY4178" fmla="*/ 607359 h 2970782"/>
                <a:gd name="connsiteX4179" fmla="*/ 2048990 w 3268239"/>
                <a:gd name="connsiteY4179" fmla="*/ 607277 h 2970782"/>
                <a:gd name="connsiteX4180" fmla="*/ 2057901 w 3268239"/>
                <a:gd name="connsiteY4180" fmla="*/ 656845 h 2970782"/>
                <a:gd name="connsiteX4181" fmla="*/ 2052516 w 3268239"/>
                <a:gd name="connsiteY4181" fmla="*/ 693251 h 2970782"/>
                <a:gd name="connsiteX4182" fmla="*/ 2044974 w 3268239"/>
                <a:gd name="connsiteY4182" fmla="*/ 707314 h 2970782"/>
                <a:gd name="connsiteX4183" fmla="*/ 2078477 w 3268239"/>
                <a:gd name="connsiteY4183" fmla="*/ 720769 h 2970782"/>
                <a:gd name="connsiteX4184" fmla="*/ 2081660 w 3268239"/>
                <a:gd name="connsiteY4184" fmla="*/ 723041 h 2970782"/>
                <a:gd name="connsiteX4185" fmla="*/ 2080476 w 3268239"/>
                <a:gd name="connsiteY4185" fmla="*/ 721438 h 2970782"/>
                <a:gd name="connsiteX4186" fmla="*/ 2066207 w 3268239"/>
                <a:gd name="connsiteY4186" fmla="*/ 687514 h 2970782"/>
                <a:gd name="connsiteX4187" fmla="*/ 2066387 w 3268239"/>
                <a:gd name="connsiteY4187" fmla="*/ 625052 h 2970782"/>
                <a:gd name="connsiteX4188" fmla="*/ 2068080 w 3268239"/>
                <a:gd name="connsiteY4188" fmla="*/ 623579 h 2970782"/>
                <a:gd name="connsiteX4189" fmla="*/ 2070290 w 3268239"/>
                <a:gd name="connsiteY4189" fmla="*/ 623972 h 2970782"/>
                <a:gd name="connsiteX4190" fmla="*/ 2102550 w 3268239"/>
                <a:gd name="connsiteY4190" fmla="*/ 677459 h 2970782"/>
                <a:gd name="connsiteX4191" fmla="*/ 2106532 w 3268239"/>
                <a:gd name="connsiteY4191" fmla="*/ 696499 h 2970782"/>
                <a:gd name="connsiteX4192" fmla="*/ 2107518 w 3268239"/>
                <a:gd name="connsiteY4192" fmla="*/ 710608 h 2970782"/>
                <a:gd name="connsiteX4193" fmla="*/ 2115342 w 3268239"/>
                <a:gd name="connsiteY4193" fmla="*/ 698589 h 2970782"/>
                <a:gd name="connsiteX4194" fmla="*/ 2128074 w 3268239"/>
                <a:gd name="connsiteY4194" fmla="*/ 683882 h 2970782"/>
                <a:gd name="connsiteX4195" fmla="*/ 2182258 w 3268239"/>
                <a:gd name="connsiteY4195" fmla="*/ 652807 h 2970782"/>
                <a:gd name="connsiteX4196" fmla="*/ 2184381 w 3268239"/>
                <a:gd name="connsiteY4196" fmla="*/ 653536 h 2970782"/>
                <a:gd name="connsiteX4197" fmla="*/ 2185144 w 3268239"/>
                <a:gd name="connsiteY4197" fmla="*/ 655646 h 2970782"/>
                <a:gd name="connsiteX4198" fmla="*/ 2154953 w 3268239"/>
                <a:gd name="connsiteY4198" fmla="*/ 710328 h 2970782"/>
                <a:gd name="connsiteX4199" fmla="*/ 2125999 w 3268239"/>
                <a:gd name="connsiteY4199" fmla="*/ 733046 h 2970782"/>
                <a:gd name="connsiteX4200" fmla="*/ 2122908 w 3268239"/>
                <a:gd name="connsiteY4200" fmla="*/ 734454 h 2970782"/>
                <a:gd name="connsiteX4201" fmla="*/ 2126854 w 3268239"/>
                <a:gd name="connsiteY4201" fmla="*/ 735047 h 2970782"/>
                <a:gd name="connsiteX4202" fmla="*/ 2160931 w 3268239"/>
                <a:gd name="connsiteY4202" fmla="*/ 748945 h 2970782"/>
                <a:gd name="connsiteX4203" fmla="*/ 2166740 w 3268239"/>
                <a:gd name="connsiteY4203" fmla="*/ 753304 h 2970782"/>
                <a:gd name="connsiteX4204" fmla="*/ 2176599 w 3268239"/>
                <a:gd name="connsiteY4204" fmla="*/ 734069 h 2970782"/>
                <a:gd name="connsiteX4205" fmla="*/ 2161838 w 3268239"/>
                <a:gd name="connsiteY4205" fmla="*/ 720930 h 2970782"/>
                <a:gd name="connsiteX4206" fmla="*/ 2161409 w 3268239"/>
                <a:gd name="connsiteY4206" fmla="*/ 718727 h 2970782"/>
                <a:gd name="connsiteX4207" fmla="*/ 2162854 w 3268239"/>
                <a:gd name="connsiteY4207" fmla="*/ 717011 h 2970782"/>
                <a:gd name="connsiteX4208" fmla="*/ 2225305 w 3268239"/>
                <a:gd name="connsiteY4208" fmla="*/ 715816 h 2970782"/>
                <a:gd name="connsiteX4209" fmla="*/ 2259457 w 3268239"/>
                <a:gd name="connsiteY4209" fmla="*/ 729532 h 2970782"/>
                <a:gd name="connsiteX4210" fmla="*/ 2262640 w 3268239"/>
                <a:gd name="connsiteY4210" fmla="*/ 731804 h 2970782"/>
                <a:gd name="connsiteX4211" fmla="*/ 2261456 w 3268239"/>
                <a:gd name="connsiteY4211" fmla="*/ 730200 h 2970782"/>
                <a:gd name="connsiteX4212" fmla="*/ 2247187 w 3268239"/>
                <a:gd name="connsiteY4212" fmla="*/ 696276 h 2970782"/>
                <a:gd name="connsiteX4213" fmla="*/ 2242978 w 3268239"/>
                <a:gd name="connsiteY4213" fmla="*/ 666769 h 2970782"/>
                <a:gd name="connsiteX4214" fmla="*/ 2231807 w 3268239"/>
                <a:gd name="connsiteY4214" fmla="*/ 654148 h 2970782"/>
                <a:gd name="connsiteX4215" fmla="*/ 2212004 w 3268239"/>
                <a:gd name="connsiteY4215" fmla="*/ 607276 h 2970782"/>
                <a:gd name="connsiteX4216" fmla="*/ 2211131 w 3268239"/>
                <a:gd name="connsiteY4216" fmla="*/ 608033 h 2970782"/>
                <a:gd name="connsiteX4217" fmla="*/ 2210800 w 3268239"/>
                <a:gd name="connsiteY4217" fmla="*/ 607770 h 2970782"/>
                <a:gd name="connsiteX4218" fmla="*/ 2197399 w 3268239"/>
                <a:gd name="connsiteY4218" fmla="*/ 625227 h 2970782"/>
                <a:gd name="connsiteX4219" fmla="*/ 2175504 w 3268239"/>
                <a:gd name="connsiteY4219" fmla="*/ 643368 h 2970782"/>
                <a:gd name="connsiteX4220" fmla="*/ 2116280 w 3268239"/>
                <a:gd name="connsiteY4220" fmla="*/ 663220 h 2970782"/>
                <a:gd name="connsiteX4221" fmla="*/ 2114342 w 3268239"/>
                <a:gd name="connsiteY4221" fmla="*/ 662089 h 2970782"/>
                <a:gd name="connsiteX4222" fmla="*/ 2114007 w 3268239"/>
                <a:gd name="connsiteY4222" fmla="*/ 659870 h 2970782"/>
                <a:gd name="connsiteX4223" fmla="*/ 2154331 w 3268239"/>
                <a:gd name="connsiteY4223" fmla="*/ 612167 h 2970782"/>
                <a:gd name="connsiteX4224" fmla="*/ 2187176 w 3268239"/>
                <a:gd name="connsiteY4224" fmla="*/ 595565 h 2970782"/>
                <a:gd name="connsiteX4225" fmla="*/ 2189695 w 3268239"/>
                <a:gd name="connsiteY4225" fmla="*/ 594975 h 2970782"/>
                <a:gd name="connsiteX4226" fmla="*/ 2183075 w 3268239"/>
                <a:gd name="connsiteY4226" fmla="*/ 592584 h 2970782"/>
                <a:gd name="connsiteX4227" fmla="*/ 2152383 w 3268239"/>
                <a:gd name="connsiteY4227" fmla="*/ 572276 h 2970782"/>
                <a:gd name="connsiteX4228" fmla="*/ 2127845 w 3268239"/>
                <a:gd name="connsiteY4228" fmla="*/ 544847 h 2970782"/>
                <a:gd name="connsiteX4229" fmla="*/ 2120239 w 3268239"/>
                <a:gd name="connsiteY4229" fmla="*/ 526042 h 2970782"/>
                <a:gd name="connsiteX4230" fmla="*/ 2096623 w 3268239"/>
                <a:gd name="connsiteY4230" fmla="*/ 522281 h 2970782"/>
                <a:gd name="connsiteX4231" fmla="*/ 1551669 w 3268239"/>
                <a:gd name="connsiteY4231" fmla="*/ 661371 h 2970782"/>
                <a:gd name="connsiteX4232" fmla="*/ 1551874 w 3268239"/>
                <a:gd name="connsiteY4232" fmla="*/ 662010 h 2970782"/>
                <a:gd name="connsiteX4233" fmla="*/ 1551128 w 3268239"/>
                <a:gd name="connsiteY4233" fmla="*/ 664126 h 2970782"/>
                <a:gd name="connsiteX4234" fmla="*/ 1549012 w 3268239"/>
                <a:gd name="connsiteY4234" fmla="*/ 664872 h 2970782"/>
                <a:gd name="connsiteX4235" fmla="*/ 1544420 w 3268239"/>
                <a:gd name="connsiteY4235" fmla="*/ 663393 h 2970782"/>
                <a:gd name="connsiteX4236" fmla="*/ 1556886 w 3268239"/>
                <a:gd name="connsiteY4236" fmla="*/ 687550 h 2970782"/>
                <a:gd name="connsiteX4237" fmla="*/ 1558970 w 3268239"/>
                <a:gd name="connsiteY4237" fmla="*/ 703370 h 2970782"/>
                <a:gd name="connsiteX4238" fmla="*/ 1594028 w 3268239"/>
                <a:gd name="connsiteY4238" fmla="*/ 694740 h 2970782"/>
                <a:gd name="connsiteX4239" fmla="*/ 1597938 w 3268239"/>
                <a:gd name="connsiteY4239" fmla="*/ 694727 h 2970782"/>
                <a:gd name="connsiteX4240" fmla="*/ 1596041 w 3268239"/>
                <a:gd name="connsiteY4240" fmla="*/ 694116 h 2970782"/>
                <a:gd name="connsiteX4241" fmla="*/ 1564654 w 3268239"/>
                <a:gd name="connsiteY4241" fmla="*/ 674899 h 2970782"/>
                <a:gd name="connsiteX4242" fmla="*/ 672559 w 3268239"/>
                <a:gd name="connsiteY4242" fmla="*/ 900644 h 2970782"/>
                <a:gd name="connsiteX4243" fmla="*/ 673549 w 3268239"/>
                <a:gd name="connsiteY4243" fmla="*/ 901409 h 2970782"/>
                <a:gd name="connsiteX4244" fmla="*/ 696031 w 3268239"/>
                <a:gd name="connsiteY4244" fmla="*/ 930546 h 2970782"/>
                <a:gd name="connsiteX4245" fmla="*/ 696213 w 3268239"/>
                <a:gd name="connsiteY4245" fmla="*/ 931109 h 2970782"/>
                <a:gd name="connsiteX4246" fmla="*/ 721220 w 3268239"/>
                <a:gd name="connsiteY4246" fmla="*/ 908357 h 2970782"/>
                <a:gd name="connsiteX4247" fmla="*/ 724652 w 3268239"/>
                <a:gd name="connsiteY4247" fmla="*/ 906482 h 2970782"/>
                <a:gd name="connsiteX4248" fmla="*/ 722692 w 3268239"/>
                <a:gd name="connsiteY4248" fmla="*/ 906850 h 2970782"/>
                <a:gd name="connsiteX4249" fmla="*/ 685941 w 3268239"/>
                <a:gd name="connsiteY4249" fmla="*/ 904916 h 2970782"/>
                <a:gd name="connsiteX4250" fmla="*/ 2051906 w 3268239"/>
                <a:gd name="connsiteY4250" fmla="*/ 498981 h 2970782"/>
                <a:gd name="connsiteX4251" fmla="*/ 2051359 w 3268239"/>
                <a:gd name="connsiteY4251" fmla="*/ 499802 h 2970782"/>
                <a:gd name="connsiteX4252" fmla="*/ 2050930 w 3268239"/>
                <a:gd name="connsiteY4252" fmla="*/ 499618 h 2970782"/>
                <a:gd name="connsiteX4253" fmla="*/ 2051335 w 3268239"/>
                <a:gd name="connsiteY4253" fmla="*/ 511635 h 2970782"/>
                <a:gd name="connsiteX4254" fmla="*/ 2054613 w 3268239"/>
                <a:gd name="connsiteY4254" fmla="*/ 504064 h 2970782"/>
                <a:gd name="connsiteX4255" fmla="*/ 2056437 w 3268239"/>
                <a:gd name="connsiteY4255" fmla="*/ 502121 h 2970782"/>
                <a:gd name="connsiteX4256" fmla="*/ 487311 w 3268239"/>
                <a:gd name="connsiteY4256" fmla="*/ 929886 h 2970782"/>
                <a:gd name="connsiteX4257" fmla="*/ 488604 w 3268239"/>
                <a:gd name="connsiteY4257" fmla="*/ 940373 h 2970782"/>
                <a:gd name="connsiteX4258" fmla="*/ 490590 w 3268239"/>
                <a:gd name="connsiteY4258" fmla="*/ 945097 h 2970782"/>
                <a:gd name="connsiteX4259" fmla="*/ 494573 w 3268239"/>
                <a:gd name="connsiteY4259" fmla="*/ 964138 h 2970782"/>
                <a:gd name="connsiteX4260" fmla="*/ 495558 w 3268239"/>
                <a:gd name="connsiteY4260" fmla="*/ 978247 h 2970782"/>
                <a:gd name="connsiteX4261" fmla="*/ 503383 w 3268239"/>
                <a:gd name="connsiteY4261" fmla="*/ 966228 h 2970782"/>
                <a:gd name="connsiteX4262" fmla="*/ 516115 w 3268239"/>
                <a:gd name="connsiteY4262" fmla="*/ 951521 h 2970782"/>
                <a:gd name="connsiteX4263" fmla="*/ 539592 w 3268239"/>
                <a:gd name="connsiteY4263" fmla="*/ 933100 h 2970782"/>
                <a:gd name="connsiteX4264" fmla="*/ 540262 w 3268239"/>
                <a:gd name="connsiteY4264" fmla="*/ 931021 h 2970782"/>
                <a:gd name="connsiteX4265" fmla="*/ 519348 w 3268239"/>
                <a:gd name="connsiteY4265" fmla="*/ 934989 h 2970782"/>
                <a:gd name="connsiteX4266" fmla="*/ 617534 w 3268239"/>
                <a:gd name="connsiteY4266" fmla="*/ 886471 h 2970782"/>
                <a:gd name="connsiteX4267" fmla="*/ 607653 w 3268239"/>
                <a:gd name="connsiteY4267" fmla="*/ 906137 h 2970782"/>
                <a:gd name="connsiteX4268" fmla="*/ 589561 w 3268239"/>
                <a:gd name="connsiteY4268" fmla="*/ 928072 h 2970782"/>
                <a:gd name="connsiteX4269" fmla="*/ 565986 w 3268239"/>
                <a:gd name="connsiteY4269" fmla="*/ 946262 h 2970782"/>
                <a:gd name="connsiteX4270" fmla="*/ 565239 w 3268239"/>
                <a:gd name="connsiteY4270" fmla="*/ 948647 h 2970782"/>
                <a:gd name="connsiteX4271" fmla="*/ 558941 w 3268239"/>
                <a:gd name="connsiteY4271" fmla="*/ 956948 h 2970782"/>
                <a:gd name="connsiteX4272" fmla="*/ 560227 w 3268239"/>
                <a:gd name="connsiteY4272" fmla="*/ 958092 h 2970782"/>
                <a:gd name="connsiteX4273" fmla="*/ 559751 w 3268239"/>
                <a:gd name="connsiteY4273" fmla="*/ 1020552 h 2970782"/>
                <a:gd name="connsiteX4274" fmla="*/ 558405 w 3268239"/>
                <a:gd name="connsiteY4274" fmla="*/ 1023661 h 2970782"/>
                <a:gd name="connsiteX4275" fmla="*/ 578410 w 3268239"/>
                <a:gd name="connsiteY4275" fmla="*/ 1038671 h 2970782"/>
                <a:gd name="connsiteX4276" fmla="*/ 587326 w 3268239"/>
                <a:gd name="connsiteY4276" fmla="*/ 1052230 h 2970782"/>
                <a:gd name="connsiteX4277" fmla="*/ 619820 w 3268239"/>
                <a:gd name="connsiteY4277" fmla="*/ 1057036 h 2970782"/>
                <a:gd name="connsiteX4278" fmla="*/ 638306 w 3268239"/>
                <a:gd name="connsiteY4278" fmla="*/ 1066950 h 2970782"/>
                <a:gd name="connsiteX4279" fmla="*/ 639596 w 3268239"/>
                <a:gd name="connsiteY4279" fmla="*/ 1066670 h 2970782"/>
                <a:gd name="connsiteX4280" fmla="*/ 670405 w 3268239"/>
                <a:gd name="connsiteY4280" fmla="*/ 1067997 h 2970782"/>
                <a:gd name="connsiteX4281" fmla="*/ 670704 w 3268239"/>
                <a:gd name="connsiteY4281" fmla="*/ 1067846 h 2970782"/>
                <a:gd name="connsiteX4282" fmla="*/ 673223 w 3268239"/>
                <a:gd name="connsiteY4282" fmla="*/ 1067256 h 2970782"/>
                <a:gd name="connsiteX4283" fmla="*/ 666603 w 3268239"/>
                <a:gd name="connsiteY4283" fmla="*/ 1064865 h 2970782"/>
                <a:gd name="connsiteX4284" fmla="*/ 635910 w 3268239"/>
                <a:gd name="connsiteY4284" fmla="*/ 1044557 h 2970782"/>
                <a:gd name="connsiteX4285" fmla="*/ 601406 w 3268239"/>
                <a:gd name="connsiteY4285" fmla="*/ 992489 h 2970782"/>
                <a:gd name="connsiteX4286" fmla="*/ 601997 w 3268239"/>
                <a:gd name="connsiteY4286" fmla="*/ 990324 h 2970782"/>
                <a:gd name="connsiteX4287" fmla="*/ 604054 w 3268239"/>
                <a:gd name="connsiteY4287" fmla="*/ 989426 h 2970782"/>
                <a:gd name="connsiteX4288" fmla="*/ 629876 w 3268239"/>
                <a:gd name="connsiteY4288" fmla="*/ 995721 h 2970782"/>
                <a:gd name="connsiteX4289" fmla="*/ 635517 w 3268239"/>
                <a:gd name="connsiteY4289" fmla="*/ 999454 h 2970782"/>
                <a:gd name="connsiteX4290" fmla="*/ 633144 w 3268239"/>
                <a:gd name="connsiteY4290" fmla="*/ 981998 h 2970782"/>
                <a:gd name="connsiteX4291" fmla="*/ 634251 w 3268239"/>
                <a:gd name="connsiteY4291" fmla="*/ 980046 h 2970782"/>
                <a:gd name="connsiteX4292" fmla="*/ 636465 w 3268239"/>
                <a:gd name="connsiteY4292" fmla="*/ 979683 h 2970782"/>
                <a:gd name="connsiteX4293" fmla="*/ 684671 w 3268239"/>
                <a:gd name="connsiteY4293" fmla="*/ 1019404 h 2970782"/>
                <a:gd name="connsiteX4294" fmla="*/ 687841 w 3268239"/>
                <a:gd name="connsiteY4294" fmla="*/ 1024632 h 2970782"/>
                <a:gd name="connsiteX4295" fmla="*/ 688843 w 3268239"/>
                <a:gd name="connsiteY4295" fmla="*/ 1008209 h 2970782"/>
                <a:gd name="connsiteX4296" fmla="*/ 698136 w 3268239"/>
                <a:gd name="connsiteY4296" fmla="*/ 979919 h 2970782"/>
                <a:gd name="connsiteX4297" fmla="*/ 695509 w 3268239"/>
                <a:gd name="connsiteY4297" fmla="*/ 982308 h 2970782"/>
                <a:gd name="connsiteX4298" fmla="*/ 670955 w 3268239"/>
                <a:gd name="connsiteY4298" fmla="*/ 992481 h 2970782"/>
                <a:gd name="connsiteX4299" fmla="*/ 668785 w 3268239"/>
                <a:gd name="connsiteY4299" fmla="*/ 991908 h 2970782"/>
                <a:gd name="connsiteX4300" fmla="*/ 667870 w 3268239"/>
                <a:gd name="connsiteY4300" fmla="*/ 989860 h 2970782"/>
                <a:gd name="connsiteX4301" fmla="*/ 673948 w 3268239"/>
                <a:gd name="connsiteY4301" fmla="*/ 963986 h 2970782"/>
                <a:gd name="connsiteX4302" fmla="*/ 681523 w 3268239"/>
                <a:gd name="connsiteY4302" fmla="*/ 952326 h 2970782"/>
                <a:gd name="connsiteX4303" fmla="*/ 676023 w 3268239"/>
                <a:gd name="connsiteY4303" fmla="*/ 950554 h 2970782"/>
                <a:gd name="connsiteX4304" fmla="*/ 646886 w 3268239"/>
                <a:gd name="connsiteY4304" fmla="*/ 928072 h 2970782"/>
                <a:gd name="connsiteX4305" fmla="*/ 618885 w 3268239"/>
                <a:gd name="connsiteY4305" fmla="*/ 886153 h 2970782"/>
                <a:gd name="connsiteX4306" fmla="*/ 617908 w 3268239"/>
                <a:gd name="connsiteY4306" fmla="*/ 886667 h 2970782"/>
                <a:gd name="connsiteX4307" fmla="*/ 707845 w 3268239"/>
                <a:gd name="connsiteY4307" fmla="*/ 839493 h 2970782"/>
                <a:gd name="connsiteX4308" fmla="*/ 707343 w 3268239"/>
                <a:gd name="connsiteY4308" fmla="*/ 840270 h 2970782"/>
                <a:gd name="connsiteX4309" fmla="*/ 686247 w 3268239"/>
                <a:gd name="connsiteY4309" fmla="*/ 856368 h 2970782"/>
                <a:gd name="connsiteX4310" fmla="*/ 684425 w 3268239"/>
                <a:gd name="connsiteY4310" fmla="*/ 858796 h 2970782"/>
                <a:gd name="connsiteX4311" fmla="*/ 672328 w 3268239"/>
                <a:gd name="connsiteY4311" fmla="*/ 866750 h 2970782"/>
                <a:gd name="connsiteX4312" fmla="*/ 692721 w 3268239"/>
                <a:gd name="connsiteY4312" fmla="*/ 867823 h 2970782"/>
                <a:gd name="connsiteX4313" fmla="*/ 711595 w 3268239"/>
                <a:gd name="connsiteY4313" fmla="*/ 872532 h 2970782"/>
                <a:gd name="connsiteX4314" fmla="*/ 724724 w 3268239"/>
                <a:gd name="connsiteY4314" fmla="*/ 877791 h 2970782"/>
                <a:gd name="connsiteX4315" fmla="*/ 717314 w 3268239"/>
                <a:gd name="connsiteY4315" fmla="*/ 865513 h 2970782"/>
                <a:gd name="connsiteX4316" fmla="*/ 709621 w 3268239"/>
                <a:gd name="connsiteY4316" fmla="*/ 847645 h 2970782"/>
                <a:gd name="connsiteX4317" fmla="*/ 813004 w 3268239"/>
                <a:gd name="connsiteY4317" fmla="*/ 808242 h 2970782"/>
                <a:gd name="connsiteX4318" fmla="*/ 824390 w 3268239"/>
                <a:gd name="connsiteY4318" fmla="*/ 825558 h 2970782"/>
                <a:gd name="connsiteX4319" fmla="*/ 824235 w 3268239"/>
                <a:gd name="connsiteY4319" fmla="*/ 827797 h 2970782"/>
                <a:gd name="connsiteX4320" fmla="*/ 823268 w 3268239"/>
                <a:gd name="connsiteY4320" fmla="*/ 828471 h 2970782"/>
                <a:gd name="connsiteX4321" fmla="*/ 841554 w 3268239"/>
                <a:gd name="connsiteY4321" fmla="*/ 826063 h 2970782"/>
                <a:gd name="connsiteX4322" fmla="*/ 843502 w 3268239"/>
                <a:gd name="connsiteY4322" fmla="*/ 827178 h 2970782"/>
                <a:gd name="connsiteX4323" fmla="*/ 843856 w 3268239"/>
                <a:gd name="connsiteY4323" fmla="*/ 829394 h 2970782"/>
                <a:gd name="connsiteX4324" fmla="*/ 803934 w 3268239"/>
                <a:gd name="connsiteY4324" fmla="*/ 877433 h 2970782"/>
                <a:gd name="connsiteX4325" fmla="*/ 757230 w 3268239"/>
                <a:gd name="connsiteY4325" fmla="*/ 897629 h 2970782"/>
                <a:gd name="connsiteX4326" fmla="*/ 757994 w 3268239"/>
                <a:gd name="connsiteY4326" fmla="*/ 898495 h 2970782"/>
                <a:gd name="connsiteX4327" fmla="*/ 757733 w 3268239"/>
                <a:gd name="connsiteY4327" fmla="*/ 898827 h 2970782"/>
                <a:gd name="connsiteX4328" fmla="*/ 775303 w 3268239"/>
                <a:gd name="connsiteY4328" fmla="*/ 912084 h 2970782"/>
                <a:gd name="connsiteX4329" fmla="*/ 793627 w 3268239"/>
                <a:gd name="connsiteY4329" fmla="*/ 933825 h 2970782"/>
                <a:gd name="connsiteX4330" fmla="*/ 810504 w 3268239"/>
                <a:gd name="connsiteY4330" fmla="*/ 966529 h 2970782"/>
                <a:gd name="connsiteX4331" fmla="*/ 812588 w 3268239"/>
                <a:gd name="connsiteY4331" fmla="*/ 982349 h 2970782"/>
                <a:gd name="connsiteX4332" fmla="*/ 847646 w 3268239"/>
                <a:gd name="connsiteY4332" fmla="*/ 973720 h 2970782"/>
                <a:gd name="connsiteX4333" fmla="*/ 851557 w 3268239"/>
                <a:gd name="connsiteY4333" fmla="*/ 973707 h 2970782"/>
                <a:gd name="connsiteX4334" fmla="*/ 849659 w 3268239"/>
                <a:gd name="connsiteY4334" fmla="*/ 973096 h 2970782"/>
                <a:gd name="connsiteX4335" fmla="*/ 818273 w 3268239"/>
                <a:gd name="connsiteY4335" fmla="*/ 953878 h 2970782"/>
                <a:gd name="connsiteX4336" fmla="*/ 781962 w 3268239"/>
                <a:gd name="connsiteY4336" fmla="*/ 903055 h 2970782"/>
                <a:gd name="connsiteX4337" fmla="*/ 782477 w 3268239"/>
                <a:gd name="connsiteY4337" fmla="*/ 900871 h 2970782"/>
                <a:gd name="connsiteX4338" fmla="*/ 784500 w 3268239"/>
                <a:gd name="connsiteY4338" fmla="*/ 899900 h 2970782"/>
                <a:gd name="connsiteX4339" fmla="*/ 841914 w 3268239"/>
                <a:gd name="connsiteY4339" fmla="*/ 924502 h 2970782"/>
                <a:gd name="connsiteX4340" fmla="*/ 856261 w 3268239"/>
                <a:gd name="connsiteY4340" fmla="*/ 937638 h 2970782"/>
                <a:gd name="connsiteX4341" fmla="*/ 865296 w 3268239"/>
                <a:gd name="connsiteY4341" fmla="*/ 948519 h 2970782"/>
                <a:gd name="connsiteX4342" fmla="*/ 864634 w 3268239"/>
                <a:gd name="connsiteY4342" fmla="*/ 934193 h 2970782"/>
                <a:gd name="connsiteX4343" fmla="*/ 866389 w 3268239"/>
                <a:gd name="connsiteY4343" fmla="*/ 914820 h 2970782"/>
                <a:gd name="connsiteX4344" fmla="*/ 892248 w 3268239"/>
                <a:gd name="connsiteY4344" fmla="*/ 857961 h 2970782"/>
                <a:gd name="connsiteX4345" fmla="*/ 894397 w 3268239"/>
                <a:gd name="connsiteY4345" fmla="*/ 857315 h 2970782"/>
                <a:gd name="connsiteX4346" fmla="*/ 896248 w 3268239"/>
                <a:gd name="connsiteY4346" fmla="*/ 858582 h 2970782"/>
                <a:gd name="connsiteX4347" fmla="*/ 903650 w 3268239"/>
                <a:gd name="connsiteY4347" fmla="*/ 920605 h 2970782"/>
                <a:gd name="connsiteX4348" fmla="*/ 893399 w 3268239"/>
                <a:gd name="connsiteY4348" fmla="*/ 955951 h 2970782"/>
                <a:gd name="connsiteX4349" fmla="*/ 891711 w 3268239"/>
                <a:gd name="connsiteY4349" fmla="*/ 958898 h 2970782"/>
                <a:gd name="connsiteX4350" fmla="*/ 895261 w 3268239"/>
                <a:gd name="connsiteY4350" fmla="*/ 957077 h 2970782"/>
                <a:gd name="connsiteX4351" fmla="*/ 931043 w 3268239"/>
                <a:gd name="connsiteY4351" fmla="*/ 948472 h 2970782"/>
                <a:gd name="connsiteX4352" fmla="*/ 938312 w 3268239"/>
                <a:gd name="connsiteY4352" fmla="*/ 948621 h 2970782"/>
                <a:gd name="connsiteX4353" fmla="*/ 935092 w 3268239"/>
                <a:gd name="connsiteY4353" fmla="*/ 927253 h 2970782"/>
                <a:gd name="connsiteX4354" fmla="*/ 915438 w 3268239"/>
                <a:gd name="connsiteY4354" fmla="*/ 925200 h 2970782"/>
                <a:gd name="connsiteX4355" fmla="*/ 913804 w 3268239"/>
                <a:gd name="connsiteY4355" fmla="*/ 923662 h 2970782"/>
                <a:gd name="connsiteX4356" fmla="*/ 913976 w 3268239"/>
                <a:gd name="connsiteY4356" fmla="*/ 921425 h 2970782"/>
                <a:gd name="connsiteX4357" fmla="*/ 963989 w 3268239"/>
                <a:gd name="connsiteY4357" fmla="*/ 884004 h 2970782"/>
                <a:gd name="connsiteX4358" fmla="*/ 999725 w 3268239"/>
                <a:gd name="connsiteY4358" fmla="*/ 875208 h 2970782"/>
                <a:gd name="connsiteX4359" fmla="*/ 1003635 w 3268239"/>
                <a:gd name="connsiteY4359" fmla="*/ 875195 h 2970782"/>
                <a:gd name="connsiteX4360" fmla="*/ 1001738 w 3268239"/>
                <a:gd name="connsiteY4360" fmla="*/ 874584 h 2970782"/>
                <a:gd name="connsiteX4361" fmla="*/ 970351 w 3268239"/>
                <a:gd name="connsiteY4361" fmla="*/ 855366 h 2970782"/>
                <a:gd name="connsiteX4362" fmla="*/ 949707 w 3268239"/>
                <a:gd name="connsiteY4362" fmla="*/ 833859 h 2970782"/>
                <a:gd name="connsiteX4363" fmla="*/ 933263 w 3268239"/>
                <a:gd name="connsiteY4363" fmla="*/ 830128 h 2970782"/>
                <a:gd name="connsiteX4364" fmla="*/ 890229 w 3268239"/>
                <a:gd name="connsiteY4364" fmla="*/ 803874 h 2970782"/>
                <a:gd name="connsiteX4365" fmla="*/ 889558 w 3268239"/>
                <a:gd name="connsiteY4365" fmla="*/ 804751 h 2970782"/>
                <a:gd name="connsiteX4366" fmla="*/ 888983 w 3268239"/>
                <a:gd name="connsiteY4366" fmla="*/ 804722 h 2970782"/>
                <a:gd name="connsiteX4367" fmla="*/ 881254 w 3268239"/>
                <a:gd name="connsiteY4367" fmla="*/ 854238 h 2970782"/>
                <a:gd name="connsiteX4368" fmla="*/ 844751 w 3268239"/>
                <a:gd name="connsiteY4368" fmla="*/ 904925 h 2970782"/>
                <a:gd name="connsiteX4369" fmla="*/ 842518 w 3268239"/>
                <a:gd name="connsiteY4369" fmla="*/ 905138 h 2970782"/>
                <a:gd name="connsiteX4370" fmla="*/ 840950 w 3268239"/>
                <a:gd name="connsiteY4370" fmla="*/ 903532 h 2970782"/>
                <a:gd name="connsiteX4371" fmla="*/ 845850 w 3268239"/>
                <a:gd name="connsiteY4371" fmla="*/ 841262 h 2970782"/>
                <a:gd name="connsiteX4372" fmla="*/ 862830 w 3268239"/>
                <a:gd name="connsiteY4372" fmla="*/ 808610 h 2970782"/>
                <a:gd name="connsiteX4373" fmla="*/ 864531 w 3268239"/>
                <a:gd name="connsiteY4373" fmla="*/ 806661 h 2970782"/>
                <a:gd name="connsiteX4374" fmla="*/ 857760 w 3268239"/>
                <a:gd name="connsiteY4374" fmla="*/ 808584 h 2970782"/>
                <a:gd name="connsiteX4375" fmla="*/ 820985 w 3268239"/>
                <a:gd name="connsiteY4375" fmla="*/ 810007 h 2970782"/>
                <a:gd name="connsiteX4376" fmla="*/ 436918 w 3268239"/>
                <a:gd name="connsiteY4376" fmla="*/ 909458 h 2970782"/>
                <a:gd name="connsiteX4377" fmla="*/ 432674 w 3268239"/>
                <a:gd name="connsiteY4377" fmla="*/ 956644 h 2970782"/>
                <a:gd name="connsiteX4378" fmla="*/ 425137 w 3268239"/>
                <a:gd name="connsiteY4378" fmla="*/ 973780 h 2970782"/>
                <a:gd name="connsiteX4379" fmla="*/ 432367 w 3268239"/>
                <a:gd name="connsiteY4379" fmla="*/ 974692 h 2970782"/>
                <a:gd name="connsiteX4380" fmla="*/ 466518 w 3268239"/>
                <a:gd name="connsiteY4380" fmla="*/ 988408 h 2970782"/>
                <a:gd name="connsiteX4381" fmla="*/ 469701 w 3268239"/>
                <a:gd name="connsiteY4381" fmla="*/ 990679 h 2970782"/>
                <a:gd name="connsiteX4382" fmla="*/ 468517 w 3268239"/>
                <a:gd name="connsiteY4382" fmla="*/ 989076 h 2970782"/>
                <a:gd name="connsiteX4383" fmla="*/ 454248 w 3268239"/>
                <a:gd name="connsiteY4383" fmla="*/ 955152 h 2970782"/>
                <a:gd name="connsiteX4384" fmla="*/ 450039 w 3268239"/>
                <a:gd name="connsiteY4384" fmla="*/ 925646 h 2970782"/>
                <a:gd name="connsiteX4385" fmla="*/ 438868 w 3268239"/>
                <a:gd name="connsiteY4385" fmla="*/ 913023 h 2970782"/>
                <a:gd name="connsiteX4386" fmla="*/ 1443609 w 3268239"/>
                <a:gd name="connsiteY4386" fmla="*/ 626530 h 2970782"/>
                <a:gd name="connsiteX4387" fmla="*/ 1437252 w 3268239"/>
                <a:gd name="connsiteY4387" fmla="*/ 634238 h 2970782"/>
                <a:gd name="connsiteX4388" fmla="*/ 1409711 w 3268239"/>
                <a:gd name="connsiteY4388" fmla="*/ 655489 h 2970782"/>
                <a:gd name="connsiteX4389" fmla="*/ 1424141 w 3268239"/>
                <a:gd name="connsiteY4389" fmla="*/ 666317 h 2970782"/>
                <a:gd name="connsiteX4390" fmla="*/ 1428332 w 3268239"/>
                <a:gd name="connsiteY4390" fmla="*/ 672689 h 2970782"/>
                <a:gd name="connsiteX4391" fmla="*/ 1440379 w 3268239"/>
                <a:gd name="connsiteY4391" fmla="*/ 654145 h 2970782"/>
                <a:gd name="connsiteX4392" fmla="*/ 1467602 w 3268239"/>
                <a:gd name="connsiteY4392" fmla="*/ 629378 h 2970782"/>
                <a:gd name="connsiteX4393" fmla="*/ 1471033 w 3268239"/>
                <a:gd name="connsiteY4393" fmla="*/ 627503 h 2970782"/>
                <a:gd name="connsiteX4394" fmla="*/ 1469074 w 3268239"/>
                <a:gd name="connsiteY4394" fmla="*/ 627870 h 2970782"/>
                <a:gd name="connsiteX4395" fmla="*/ 392051 w 3268239"/>
                <a:gd name="connsiteY4395" fmla="*/ 914096 h 2970782"/>
                <a:gd name="connsiteX4396" fmla="*/ 392206 w 3268239"/>
                <a:gd name="connsiteY4396" fmla="*/ 914522 h 2970782"/>
                <a:gd name="connsiteX4397" fmla="*/ 362014 w 3268239"/>
                <a:gd name="connsiteY4397" fmla="*/ 969203 h 2970782"/>
                <a:gd name="connsiteX4398" fmla="*/ 333061 w 3268239"/>
                <a:gd name="connsiteY4398" fmla="*/ 991922 h 2970782"/>
                <a:gd name="connsiteX4399" fmla="*/ 329969 w 3268239"/>
                <a:gd name="connsiteY4399" fmla="*/ 993330 h 2970782"/>
                <a:gd name="connsiteX4400" fmla="*/ 333915 w 3268239"/>
                <a:gd name="connsiteY4400" fmla="*/ 993923 h 2970782"/>
                <a:gd name="connsiteX4401" fmla="*/ 367992 w 3268239"/>
                <a:gd name="connsiteY4401" fmla="*/ 1007821 h 2970782"/>
                <a:gd name="connsiteX4402" fmla="*/ 373801 w 3268239"/>
                <a:gd name="connsiteY4402" fmla="*/ 1012179 h 2970782"/>
                <a:gd name="connsiteX4403" fmla="*/ 383660 w 3268239"/>
                <a:gd name="connsiteY4403" fmla="*/ 992944 h 2970782"/>
                <a:gd name="connsiteX4404" fmla="*/ 368899 w 3268239"/>
                <a:gd name="connsiteY4404" fmla="*/ 979806 h 2970782"/>
                <a:gd name="connsiteX4405" fmla="*/ 368470 w 3268239"/>
                <a:gd name="connsiteY4405" fmla="*/ 977603 h 2970782"/>
                <a:gd name="connsiteX4406" fmla="*/ 369915 w 3268239"/>
                <a:gd name="connsiteY4406" fmla="*/ 975887 h 2970782"/>
                <a:gd name="connsiteX4407" fmla="*/ 392546 w 3268239"/>
                <a:gd name="connsiteY4407" fmla="*/ 970827 h 2970782"/>
                <a:gd name="connsiteX4408" fmla="*/ 396501 w 3268239"/>
                <a:gd name="connsiteY4408" fmla="*/ 946000 h 2970782"/>
                <a:gd name="connsiteX4409" fmla="*/ 411319 w 3268239"/>
                <a:gd name="connsiteY4409" fmla="*/ 912312 h 2970782"/>
                <a:gd name="connsiteX4410" fmla="*/ 412890 w 3268239"/>
                <a:gd name="connsiteY4410" fmla="*/ 910256 h 2970782"/>
                <a:gd name="connsiteX4411" fmla="*/ 406258 w 3268239"/>
                <a:gd name="connsiteY4411" fmla="*/ 912616 h 2970782"/>
                <a:gd name="connsiteX4412" fmla="*/ 2337130 w 3268239"/>
                <a:gd name="connsiteY4412" fmla="*/ 374299 h 2970782"/>
                <a:gd name="connsiteX4413" fmla="*/ 2336411 w 3268239"/>
                <a:gd name="connsiteY4413" fmla="*/ 374975 h 2970782"/>
                <a:gd name="connsiteX4414" fmla="*/ 2335998 w 3268239"/>
                <a:gd name="connsiteY4414" fmla="*/ 374885 h 2970782"/>
                <a:gd name="connsiteX4415" fmla="*/ 2331719 w 3268239"/>
                <a:gd name="connsiteY4415" fmla="*/ 396474 h 2970782"/>
                <a:gd name="connsiteX4416" fmla="*/ 2326640 w 3268239"/>
                <a:gd name="connsiteY4416" fmla="*/ 407855 h 2970782"/>
                <a:gd name="connsiteX4417" fmla="*/ 2333360 w 3268239"/>
                <a:gd name="connsiteY4417" fmla="*/ 407519 h 2970782"/>
                <a:gd name="connsiteX4418" fmla="*/ 2335210 w 3268239"/>
                <a:gd name="connsiteY4418" fmla="*/ 408788 h 2970782"/>
                <a:gd name="connsiteX4419" fmla="*/ 2335384 w 3268239"/>
                <a:gd name="connsiteY4419" fmla="*/ 411026 h 2970782"/>
                <a:gd name="connsiteX4420" fmla="*/ 2320962 w 3268239"/>
                <a:gd name="connsiteY4420" fmla="*/ 433351 h 2970782"/>
                <a:gd name="connsiteX4421" fmla="*/ 2299866 w 3268239"/>
                <a:gd name="connsiteY4421" fmla="*/ 449448 h 2970782"/>
                <a:gd name="connsiteX4422" fmla="*/ 2298044 w 3268239"/>
                <a:gd name="connsiteY4422" fmla="*/ 451877 h 2970782"/>
                <a:gd name="connsiteX4423" fmla="*/ 2275837 w 3268239"/>
                <a:gd name="connsiteY4423" fmla="*/ 466479 h 2970782"/>
                <a:gd name="connsiteX4424" fmla="*/ 2273598 w 3268239"/>
                <a:gd name="connsiteY4424" fmla="*/ 466324 h 2970782"/>
                <a:gd name="connsiteX4425" fmla="*/ 2272314 w 3268239"/>
                <a:gd name="connsiteY4425" fmla="*/ 464484 h 2970782"/>
                <a:gd name="connsiteX4426" fmla="*/ 2272345 w 3268239"/>
                <a:gd name="connsiteY4426" fmla="*/ 463756 h 2970782"/>
                <a:gd name="connsiteX4427" fmla="*/ 2257741 w 3268239"/>
                <a:gd name="connsiteY4427" fmla="*/ 469851 h 2970782"/>
                <a:gd name="connsiteX4428" fmla="*/ 2254386 w 3268239"/>
                <a:gd name="connsiteY4428" fmla="*/ 470384 h 2970782"/>
                <a:gd name="connsiteX4429" fmla="*/ 2258031 w 3268239"/>
                <a:gd name="connsiteY4429" fmla="*/ 472008 h 2970782"/>
                <a:gd name="connsiteX4430" fmla="*/ 2287168 w 3268239"/>
                <a:gd name="connsiteY4430" fmla="*/ 494490 h 2970782"/>
                <a:gd name="connsiteX4431" fmla="*/ 2317802 w 3268239"/>
                <a:gd name="connsiteY4431" fmla="*/ 548924 h 2970782"/>
                <a:gd name="connsiteX4432" fmla="*/ 2317056 w 3268239"/>
                <a:gd name="connsiteY4432" fmla="*/ 551040 h 2970782"/>
                <a:gd name="connsiteX4433" fmla="*/ 2314940 w 3268239"/>
                <a:gd name="connsiteY4433" fmla="*/ 551787 h 2970782"/>
                <a:gd name="connsiteX4434" fmla="*/ 2260505 w 3268239"/>
                <a:gd name="connsiteY4434" fmla="*/ 521153 h 2970782"/>
                <a:gd name="connsiteX4435" fmla="*/ 2239933 w 3268239"/>
                <a:gd name="connsiteY4435" fmla="*/ 490356 h 2970782"/>
                <a:gd name="connsiteX4436" fmla="*/ 2244591 w 3268239"/>
                <a:gd name="connsiteY4436" fmla="*/ 506285 h 2970782"/>
                <a:gd name="connsiteX4437" fmla="*/ 2242350 w 3268239"/>
                <a:gd name="connsiteY4437" fmla="*/ 543019 h 2970782"/>
                <a:gd name="connsiteX4438" fmla="*/ 2237483 w 3268239"/>
                <a:gd name="connsiteY4438" fmla="*/ 561853 h 2970782"/>
                <a:gd name="connsiteX4439" fmla="*/ 2232114 w 3268239"/>
                <a:gd name="connsiteY4439" fmla="*/ 574937 h 2970782"/>
                <a:gd name="connsiteX4440" fmla="*/ 2244454 w 3268239"/>
                <a:gd name="connsiteY4440" fmla="*/ 567630 h 2970782"/>
                <a:gd name="connsiteX4441" fmla="*/ 2262385 w 3268239"/>
                <a:gd name="connsiteY4441" fmla="*/ 560088 h 2970782"/>
                <a:gd name="connsiteX4442" fmla="*/ 2324729 w 3268239"/>
                <a:gd name="connsiteY4442" fmla="*/ 556241 h 2970782"/>
                <a:gd name="connsiteX4443" fmla="*/ 2326309 w 3268239"/>
                <a:gd name="connsiteY4443" fmla="*/ 557835 h 2970782"/>
                <a:gd name="connsiteX4444" fmla="*/ 2326058 w 3268239"/>
                <a:gd name="connsiteY4444" fmla="*/ 560065 h 2970782"/>
                <a:gd name="connsiteX4445" fmla="*/ 2274762 w 3268239"/>
                <a:gd name="connsiteY4445" fmla="*/ 595706 h 2970782"/>
                <a:gd name="connsiteX4446" fmla="*/ 2238739 w 3268239"/>
                <a:gd name="connsiteY4446" fmla="*/ 603241 h 2970782"/>
                <a:gd name="connsiteX4447" fmla="*/ 2235344 w 3268239"/>
                <a:gd name="connsiteY4447" fmla="*/ 603134 h 2970782"/>
                <a:gd name="connsiteX4448" fmla="*/ 2238618 w 3268239"/>
                <a:gd name="connsiteY4448" fmla="*/ 605414 h 2970782"/>
                <a:gd name="connsiteX4449" fmla="*/ 2263009 w 3268239"/>
                <a:gd name="connsiteY4449" fmla="*/ 632974 h 2970782"/>
                <a:gd name="connsiteX4450" fmla="*/ 2279611 w 3268239"/>
                <a:gd name="connsiteY4450" fmla="*/ 665819 h 2970782"/>
                <a:gd name="connsiteX4451" fmla="*/ 2281542 w 3268239"/>
                <a:gd name="connsiteY4451" fmla="*/ 681496 h 2970782"/>
                <a:gd name="connsiteX4452" fmla="*/ 2283530 w 3268239"/>
                <a:gd name="connsiteY4452" fmla="*/ 686221 h 2970782"/>
                <a:gd name="connsiteX4453" fmla="*/ 2287512 w 3268239"/>
                <a:gd name="connsiteY4453" fmla="*/ 705262 h 2970782"/>
                <a:gd name="connsiteX4454" fmla="*/ 2288497 w 3268239"/>
                <a:gd name="connsiteY4454" fmla="*/ 719371 h 2970782"/>
                <a:gd name="connsiteX4455" fmla="*/ 2296322 w 3268239"/>
                <a:gd name="connsiteY4455" fmla="*/ 707352 h 2970782"/>
                <a:gd name="connsiteX4456" fmla="*/ 2309054 w 3268239"/>
                <a:gd name="connsiteY4456" fmla="*/ 692645 h 2970782"/>
                <a:gd name="connsiteX4457" fmla="*/ 2363238 w 3268239"/>
                <a:gd name="connsiteY4457" fmla="*/ 661569 h 2970782"/>
                <a:gd name="connsiteX4458" fmla="*/ 2365360 w 3268239"/>
                <a:gd name="connsiteY4458" fmla="*/ 662299 h 2970782"/>
                <a:gd name="connsiteX4459" fmla="*/ 2366124 w 3268239"/>
                <a:gd name="connsiteY4459" fmla="*/ 664409 h 2970782"/>
                <a:gd name="connsiteX4460" fmla="*/ 2335933 w 3268239"/>
                <a:gd name="connsiteY4460" fmla="*/ 719090 h 2970782"/>
                <a:gd name="connsiteX4461" fmla="*/ 2330082 w 3268239"/>
                <a:gd name="connsiteY4461" fmla="*/ 723681 h 2970782"/>
                <a:gd name="connsiteX4462" fmla="*/ 2325867 w 3268239"/>
                <a:gd name="connsiteY4462" fmla="*/ 751164 h 2970782"/>
                <a:gd name="connsiteX4463" fmla="*/ 2341911 w 3268239"/>
                <a:gd name="connsiteY4463" fmla="*/ 757708 h 2970782"/>
                <a:gd name="connsiteX4464" fmla="*/ 2371348 w 3268239"/>
                <a:gd name="connsiteY4464" fmla="*/ 779795 h 2970782"/>
                <a:gd name="connsiteX4465" fmla="*/ 2378929 w 3268239"/>
                <a:gd name="connsiteY4465" fmla="*/ 791324 h 2970782"/>
                <a:gd name="connsiteX4466" fmla="*/ 2385228 w 3268239"/>
                <a:gd name="connsiteY4466" fmla="*/ 792256 h 2970782"/>
                <a:gd name="connsiteX4467" fmla="*/ 2408651 w 3268239"/>
                <a:gd name="connsiteY4467" fmla="*/ 804817 h 2970782"/>
                <a:gd name="connsiteX4468" fmla="*/ 2409581 w 3268239"/>
                <a:gd name="connsiteY4468" fmla="*/ 806859 h 2970782"/>
                <a:gd name="connsiteX4469" fmla="*/ 2408575 w 3268239"/>
                <a:gd name="connsiteY4469" fmla="*/ 808865 h 2970782"/>
                <a:gd name="connsiteX4470" fmla="*/ 2348120 w 3268239"/>
                <a:gd name="connsiteY4470" fmla="*/ 824572 h 2970782"/>
                <a:gd name="connsiteX4471" fmla="*/ 2319873 w 3268239"/>
                <a:gd name="connsiteY4471" fmla="*/ 821328 h 2970782"/>
                <a:gd name="connsiteX4472" fmla="*/ 2298834 w 3268239"/>
                <a:gd name="connsiteY4472" fmla="*/ 813923 h 2970782"/>
                <a:gd name="connsiteX4473" fmla="*/ 2298524 w 3268239"/>
                <a:gd name="connsiteY4473" fmla="*/ 814860 h 2970782"/>
                <a:gd name="connsiteX4474" fmla="*/ 2297927 w 3268239"/>
                <a:gd name="connsiteY4474" fmla="*/ 814777 h 2970782"/>
                <a:gd name="connsiteX4475" fmla="*/ 2306837 w 3268239"/>
                <a:gd name="connsiteY4475" fmla="*/ 864345 h 2970782"/>
                <a:gd name="connsiteX4476" fmla="*/ 2301452 w 3268239"/>
                <a:gd name="connsiteY4476" fmla="*/ 900752 h 2970782"/>
                <a:gd name="connsiteX4477" fmla="*/ 2293910 w 3268239"/>
                <a:gd name="connsiteY4477" fmla="*/ 914814 h 2970782"/>
                <a:gd name="connsiteX4478" fmla="*/ 2327414 w 3268239"/>
                <a:gd name="connsiteY4478" fmla="*/ 928270 h 2970782"/>
                <a:gd name="connsiteX4479" fmla="*/ 2330597 w 3268239"/>
                <a:gd name="connsiteY4479" fmla="*/ 930541 h 2970782"/>
                <a:gd name="connsiteX4480" fmla="*/ 2329412 w 3268239"/>
                <a:gd name="connsiteY4480" fmla="*/ 928938 h 2970782"/>
                <a:gd name="connsiteX4481" fmla="*/ 2315144 w 3268239"/>
                <a:gd name="connsiteY4481" fmla="*/ 895014 h 2970782"/>
                <a:gd name="connsiteX4482" fmla="*/ 2315324 w 3268239"/>
                <a:gd name="connsiteY4482" fmla="*/ 832552 h 2970782"/>
                <a:gd name="connsiteX4483" fmla="*/ 2317017 w 3268239"/>
                <a:gd name="connsiteY4483" fmla="*/ 831079 h 2970782"/>
                <a:gd name="connsiteX4484" fmla="*/ 2319226 w 3268239"/>
                <a:gd name="connsiteY4484" fmla="*/ 831472 h 2970782"/>
                <a:gd name="connsiteX4485" fmla="*/ 2351486 w 3268239"/>
                <a:gd name="connsiteY4485" fmla="*/ 884959 h 2970782"/>
                <a:gd name="connsiteX4486" fmla="*/ 2355469 w 3268239"/>
                <a:gd name="connsiteY4486" fmla="*/ 904000 h 2970782"/>
                <a:gd name="connsiteX4487" fmla="*/ 2356454 w 3268239"/>
                <a:gd name="connsiteY4487" fmla="*/ 918109 h 2970782"/>
                <a:gd name="connsiteX4488" fmla="*/ 2364279 w 3268239"/>
                <a:gd name="connsiteY4488" fmla="*/ 906090 h 2970782"/>
                <a:gd name="connsiteX4489" fmla="*/ 2377011 w 3268239"/>
                <a:gd name="connsiteY4489" fmla="*/ 891383 h 2970782"/>
                <a:gd name="connsiteX4490" fmla="*/ 2431195 w 3268239"/>
                <a:gd name="connsiteY4490" fmla="*/ 860307 h 2970782"/>
                <a:gd name="connsiteX4491" fmla="*/ 2433317 w 3268239"/>
                <a:gd name="connsiteY4491" fmla="*/ 861037 h 2970782"/>
                <a:gd name="connsiteX4492" fmla="*/ 2434081 w 3268239"/>
                <a:gd name="connsiteY4492" fmla="*/ 863147 h 2970782"/>
                <a:gd name="connsiteX4493" fmla="*/ 2403889 w 3268239"/>
                <a:gd name="connsiteY4493" fmla="*/ 917828 h 2970782"/>
                <a:gd name="connsiteX4494" fmla="*/ 2374936 w 3268239"/>
                <a:gd name="connsiteY4494" fmla="*/ 940546 h 2970782"/>
                <a:gd name="connsiteX4495" fmla="*/ 2371845 w 3268239"/>
                <a:gd name="connsiteY4495" fmla="*/ 941954 h 2970782"/>
                <a:gd name="connsiteX4496" fmla="*/ 2375790 w 3268239"/>
                <a:gd name="connsiteY4496" fmla="*/ 942547 h 2970782"/>
                <a:gd name="connsiteX4497" fmla="*/ 2409868 w 3268239"/>
                <a:gd name="connsiteY4497" fmla="*/ 956445 h 2970782"/>
                <a:gd name="connsiteX4498" fmla="*/ 2415676 w 3268239"/>
                <a:gd name="connsiteY4498" fmla="*/ 960804 h 2970782"/>
                <a:gd name="connsiteX4499" fmla="*/ 2425536 w 3268239"/>
                <a:gd name="connsiteY4499" fmla="*/ 941569 h 2970782"/>
                <a:gd name="connsiteX4500" fmla="*/ 2410774 w 3268239"/>
                <a:gd name="connsiteY4500" fmla="*/ 928430 h 2970782"/>
                <a:gd name="connsiteX4501" fmla="*/ 2410345 w 3268239"/>
                <a:gd name="connsiteY4501" fmla="*/ 926228 h 2970782"/>
                <a:gd name="connsiteX4502" fmla="*/ 2411791 w 3268239"/>
                <a:gd name="connsiteY4502" fmla="*/ 924511 h 2970782"/>
                <a:gd name="connsiteX4503" fmla="*/ 2474242 w 3268239"/>
                <a:gd name="connsiteY4503" fmla="*/ 923316 h 2970782"/>
                <a:gd name="connsiteX4504" fmla="*/ 2508393 w 3268239"/>
                <a:gd name="connsiteY4504" fmla="*/ 937032 h 2970782"/>
                <a:gd name="connsiteX4505" fmla="*/ 2511576 w 3268239"/>
                <a:gd name="connsiteY4505" fmla="*/ 939304 h 2970782"/>
                <a:gd name="connsiteX4506" fmla="*/ 2510392 w 3268239"/>
                <a:gd name="connsiteY4506" fmla="*/ 937701 h 2970782"/>
                <a:gd name="connsiteX4507" fmla="*/ 2496123 w 3268239"/>
                <a:gd name="connsiteY4507" fmla="*/ 903777 h 2970782"/>
                <a:gd name="connsiteX4508" fmla="*/ 2495724 w 3268239"/>
                <a:gd name="connsiteY4508" fmla="*/ 900981 h 2970782"/>
                <a:gd name="connsiteX4509" fmla="*/ 2485396 w 3268239"/>
                <a:gd name="connsiteY4509" fmla="*/ 904145 h 2970782"/>
                <a:gd name="connsiteX4510" fmla="*/ 2483291 w 3268239"/>
                <a:gd name="connsiteY4510" fmla="*/ 903368 h 2970782"/>
                <a:gd name="connsiteX4511" fmla="*/ 2482575 w 3268239"/>
                <a:gd name="connsiteY4511" fmla="*/ 901241 h 2970782"/>
                <a:gd name="connsiteX4512" fmla="*/ 2491091 w 3268239"/>
                <a:gd name="connsiteY4512" fmla="*/ 876065 h 2970782"/>
                <a:gd name="connsiteX4513" fmla="*/ 2492006 w 3268239"/>
                <a:gd name="connsiteY4513" fmla="*/ 874914 h 2970782"/>
                <a:gd name="connsiteX4514" fmla="*/ 2491914 w 3268239"/>
                <a:gd name="connsiteY4514" fmla="*/ 874269 h 2970782"/>
                <a:gd name="connsiteX4515" fmla="*/ 2480744 w 3268239"/>
                <a:gd name="connsiteY4515" fmla="*/ 861648 h 2970782"/>
                <a:gd name="connsiteX4516" fmla="*/ 2460940 w 3268239"/>
                <a:gd name="connsiteY4516" fmla="*/ 814776 h 2970782"/>
                <a:gd name="connsiteX4517" fmla="*/ 2460067 w 3268239"/>
                <a:gd name="connsiteY4517" fmla="*/ 815534 h 2970782"/>
                <a:gd name="connsiteX4518" fmla="*/ 2459737 w 3268239"/>
                <a:gd name="connsiteY4518" fmla="*/ 815270 h 2970782"/>
                <a:gd name="connsiteX4519" fmla="*/ 2446335 w 3268239"/>
                <a:gd name="connsiteY4519" fmla="*/ 832727 h 2970782"/>
                <a:gd name="connsiteX4520" fmla="*/ 2424441 w 3268239"/>
                <a:gd name="connsiteY4520" fmla="*/ 850869 h 2970782"/>
                <a:gd name="connsiteX4521" fmla="*/ 2365217 w 3268239"/>
                <a:gd name="connsiteY4521" fmla="*/ 870721 h 2970782"/>
                <a:gd name="connsiteX4522" fmla="*/ 2363279 w 3268239"/>
                <a:gd name="connsiteY4522" fmla="*/ 869589 h 2970782"/>
                <a:gd name="connsiteX4523" fmla="*/ 2362943 w 3268239"/>
                <a:gd name="connsiteY4523" fmla="*/ 867371 h 2970782"/>
                <a:gd name="connsiteX4524" fmla="*/ 2403267 w 3268239"/>
                <a:gd name="connsiteY4524" fmla="*/ 819667 h 2970782"/>
                <a:gd name="connsiteX4525" fmla="*/ 2436112 w 3268239"/>
                <a:gd name="connsiteY4525" fmla="*/ 803065 h 2970782"/>
                <a:gd name="connsiteX4526" fmla="*/ 2438632 w 3268239"/>
                <a:gd name="connsiteY4526" fmla="*/ 802476 h 2970782"/>
                <a:gd name="connsiteX4527" fmla="*/ 2432011 w 3268239"/>
                <a:gd name="connsiteY4527" fmla="*/ 800085 h 2970782"/>
                <a:gd name="connsiteX4528" fmla="*/ 2401319 w 3268239"/>
                <a:gd name="connsiteY4528" fmla="*/ 779776 h 2970782"/>
                <a:gd name="connsiteX4529" fmla="*/ 2366815 w 3268239"/>
                <a:gd name="connsiteY4529" fmla="*/ 727708 h 2970782"/>
                <a:gd name="connsiteX4530" fmla="*/ 2367406 w 3268239"/>
                <a:gd name="connsiteY4530" fmla="*/ 725544 h 2970782"/>
                <a:gd name="connsiteX4531" fmla="*/ 2369462 w 3268239"/>
                <a:gd name="connsiteY4531" fmla="*/ 724645 h 2970782"/>
                <a:gd name="connsiteX4532" fmla="*/ 2425977 w 3268239"/>
                <a:gd name="connsiteY4532" fmla="*/ 751249 h 2970782"/>
                <a:gd name="connsiteX4533" fmla="*/ 2450514 w 3268239"/>
                <a:gd name="connsiteY4533" fmla="*/ 778678 h 2970782"/>
                <a:gd name="connsiteX4534" fmla="*/ 2452361 w 3268239"/>
                <a:gd name="connsiteY4534" fmla="*/ 782125 h 2970782"/>
                <a:gd name="connsiteX4535" fmla="*/ 2452010 w 3268239"/>
                <a:gd name="connsiteY4535" fmla="*/ 780162 h 2970782"/>
                <a:gd name="connsiteX4536" fmla="*/ 2454251 w 3268239"/>
                <a:gd name="connsiteY4536" fmla="*/ 743429 h 2970782"/>
                <a:gd name="connsiteX4537" fmla="*/ 2465737 w 3268239"/>
                <a:gd name="connsiteY4537" fmla="*/ 708464 h 2970782"/>
                <a:gd name="connsiteX4538" fmla="*/ 2476664 w 3268239"/>
                <a:gd name="connsiteY4538" fmla="*/ 694466 h 2970782"/>
                <a:gd name="connsiteX4539" fmla="*/ 2463538 w 3268239"/>
                <a:gd name="connsiteY4539" fmla="*/ 695834 h 2970782"/>
                <a:gd name="connsiteX4540" fmla="*/ 2403813 w 3268239"/>
                <a:gd name="connsiteY4540" fmla="*/ 677544 h 2970782"/>
                <a:gd name="connsiteX4541" fmla="*/ 2402895 w 3268239"/>
                <a:gd name="connsiteY4541" fmla="*/ 675496 h 2970782"/>
                <a:gd name="connsiteX4542" fmla="*/ 2403912 w 3268239"/>
                <a:gd name="connsiteY4542" fmla="*/ 673497 h 2970782"/>
                <a:gd name="connsiteX4543" fmla="*/ 2464458 w 3268239"/>
                <a:gd name="connsiteY4543" fmla="*/ 658138 h 2970782"/>
                <a:gd name="connsiteX4544" fmla="*/ 2500833 w 3268239"/>
                <a:gd name="connsiteY4544" fmla="*/ 663733 h 2970782"/>
                <a:gd name="connsiteX4545" fmla="*/ 2504448 w 3268239"/>
                <a:gd name="connsiteY4545" fmla="*/ 665222 h 2970782"/>
                <a:gd name="connsiteX4546" fmla="*/ 2502930 w 3268239"/>
                <a:gd name="connsiteY4546" fmla="*/ 663929 h 2970782"/>
                <a:gd name="connsiteX4547" fmla="*/ 2481325 w 3268239"/>
                <a:gd name="connsiteY4547" fmla="*/ 634136 h 2970782"/>
                <a:gd name="connsiteX4548" fmla="*/ 2467982 w 3268239"/>
                <a:gd name="connsiteY4548" fmla="*/ 599838 h 2970782"/>
                <a:gd name="connsiteX4549" fmla="*/ 2467536 w 3268239"/>
                <a:gd name="connsiteY4549" fmla="*/ 582379 h 2970782"/>
                <a:gd name="connsiteX4550" fmla="*/ 2460738 w 3268239"/>
                <a:gd name="connsiteY4550" fmla="*/ 576975 h 2970782"/>
                <a:gd name="connsiteX4551" fmla="*/ 2433089 w 3268239"/>
                <a:gd name="connsiteY4551" fmla="*/ 534259 h 2970782"/>
                <a:gd name="connsiteX4552" fmla="*/ 2432361 w 3268239"/>
                <a:gd name="connsiteY4552" fmla="*/ 535157 h 2970782"/>
                <a:gd name="connsiteX4553" fmla="*/ 2431990 w 3268239"/>
                <a:gd name="connsiteY4553" fmla="*/ 534955 h 2970782"/>
                <a:gd name="connsiteX4554" fmla="*/ 2421826 w 3268239"/>
                <a:gd name="connsiteY4554" fmla="*/ 554476 h 2970782"/>
                <a:gd name="connsiteX4555" fmla="*/ 2403419 w 3268239"/>
                <a:gd name="connsiteY4555" fmla="*/ 576147 h 2970782"/>
                <a:gd name="connsiteX4556" fmla="*/ 2348547 w 3268239"/>
                <a:gd name="connsiteY4556" fmla="*/ 605991 h 2970782"/>
                <a:gd name="connsiteX4557" fmla="*/ 2346442 w 3268239"/>
                <a:gd name="connsiteY4557" fmla="*/ 605214 h 2970782"/>
                <a:gd name="connsiteX4558" fmla="*/ 2345726 w 3268239"/>
                <a:gd name="connsiteY4558" fmla="*/ 603087 h 2970782"/>
                <a:gd name="connsiteX4559" fmla="*/ 2377144 w 3268239"/>
                <a:gd name="connsiteY4559" fmla="*/ 549101 h 2970782"/>
                <a:gd name="connsiteX4560" fmla="*/ 2406604 w 3268239"/>
                <a:gd name="connsiteY4560" fmla="*/ 527043 h 2970782"/>
                <a:gd name="connsiteX4561" fmla="*/ 2408982 w 3268239"/>
                <a:gd name="connsiteY4561" fmla="*/ 526024 h 2970782"/>
                <a:gd name="connsiteX4562" fmla="*/ 2402047 w 3268239"/>
                <a:gd name="connsiteY4562" fmla="*/ 524820 h 2970782"/>
                <a:gd name="connsiteX4563" fmla="*/ 2368292 w 3268239"/>
                <a:gd name="connsiteY4563" fmla="*/ 510156 h 2970782"/>
                <a:gd name="connsiteX4564" fmla="*/ 2325262 w 3268239"/>
                <a:gd name="connsiteY4564" fmla="*/ 464878 h 2970782"/>
                <a:gd name="connsiteX4565" fmla="*/ 2325468 w 3268239"/>
                <a:gd name="connsiteY4565" fmla="*/ 462644 h 2970782"/>
                <a:gd name="connsiteX4566" fmla="*/ 2327337 w 3268239"/>
                <a:gd name="connsiteY4566" fmla="*/ 461402 h 2970782"/>
                <a:gd name="connsiteX4567" fmla="*/ 2387615 w 3268239"/>
                <a:gd name="connsiteY4567" fmla="*/ 477776 h 2970782"/>
                <a:gd name="connsiteX4568" fmla="*/ 2416547 w 3268239"/>
                <a:gd name="connsiteY4568" fmla="*/ 500523 h 2970782"/>
                <a:gd name="connsiteX4569" fmla="*/ 2418965 w 3268239"/>
                <a:gd name="connsiteY4569" fmla="*/ 503596 h 2970782"/>
                <a:gd name="connsiteX4570" fmla="*/ 2418278 w 3268239"/>
                <a:gd name="connsiteY4570" fmla="*/ 501725 h 2970782"/>
                <a:gd name="connsiteX4571" fmla="*/ 2414100 w 3268239"/>
                <a:gd name="connsiteY4571" fmla="*/ 465160 h 2970782"/>
                <a:gd name="connsiteX4572" fmla="*/ 2419333 w 3268239"/>
                <a:gd name="connsiteY4572" fmla="*/ 428732 h 2970782"/>
                <a:gd name="connsiteX4573" fmla="*/ 2423108 w 3268239"/>
                <a:gd name="connsiteY4573" fmla="*/ 421622 h 2970782"/>
                <a:gd name="connsiteX4574" fmla="*/ 2409458 w 3268239"/>
                <a:gd name="connsiteY4574" fmla="*/ 421051 h 2970782"/>
                <a:gd name="connsiteX4575" fmla="*/ 2375381 w 3268239"/>
                <a:gd name="connsiteY4575" fmla="*/ 407152 h 2970782"/>
                <a:gd name="connsiteX4576" fmla="*/ 2352095 w 3268239"/>
                <a:gd name="connsiteY4576" fmla="*/ 390837 h 2970782"/>
                <a:gd name="connsiteX4577" fmla="*/ 1380777 w 3268239"/>
                <a:gd name="connsiteY4577" fmla="*/ 638549 h 2970782"/>
                <a:gd name="connsiteX4578" fmla="*/ 1386732 w 3268239"/>
                <a:gd name="connsiteY4578" fmla="*/ 640978 h 2970782"/>
                <a:gd name="connsiteX4579" fmla="*/ 1387953 w 3268239"/>
                <a:gd name="connsiteY4579" fmla="*/ 637188 h 2970782"/>
                <a:gd name="connsiteX4580" fmla="*/ 928650 w 3268239"/>
                <a:gd name="connsiteY4580" fmla="*/ 763480 h 2970782"/>
                <a:gd name="connsiteX4581" fmla="*/ 909179 w 3268239"/>
                <a:gd name="connsiteY4581" fmla="*/ 784747 h 2970782"/>
                <a:gd name="connsiteX4582" fmla="*/ 906359 w 3268239"/>
                <a:gd name="connsiteY4582" fmla="*/ 786641 h 2970782"/>
                <a:gd name="connsiteX4583" fmla="*/ 910349 w 3268239"/>
                <a:gd name="connsiteY4583" fmla="*/ 786582 h 2970782"/>
                <a:gd name="connsiteX4584" fmla="*/ 946239 w 3268239"/>
                <a:gd name="connsiteY4584" fmla="*/ 794724 h 2970782"/>
                <a:gd name="connsiteX4585" fmla="*/ 978891 w 3268239"/>
                <a:gd name="connsiteY4585" fmla="*/ 811704 h 2970782"/>
                <a:gd name="connsiteX4586" fmla="*/ 989609 w 3268239"/>
                <a:gd name="connsiteY4586" fmla="*/ 823306 h 2970782"/>
                <a:gd name="connsiteX4587" fmla="*/ 993992 w 3268239"/>
                <a:gd name="connsiteY4587" fmla="*/ 825990 h 2970782"/>
                <a:gd name="connsiteX4588" fmla="*/ 1006342 w 3268239"/>
                <a:gd name="connsiteY4588" fmla="*/ 837297 h 2970782"/>
                <a:gd name="connsiteX4589" fmla="*/ 1010854 w 3268239"/>
                <a:gd name="connsiteY4589" fmla="*/ 808965 h 2970782"/>
                <a:gd name="connsiteX4590" fmla="*/ 1025673 w 3268239"/>
                <a:gd name="connsiteY4590" fmla="*/ 775278 h 2970782"/>
                <a:gd name="connsiteX4591" fmla="*/ 1027244 w 3268239"/>
                <a:gd name="connsiteY4591" fmla="*/ 773222 h 2970782"/>
                <a:gd name="connsiteX4592" fmla="*/ 1020612 w 3268239"/>
                <a:gd name="connsiteY4592" fmla="*/ 775581 h 2970782"/>
                <a:gd name="connsiteX4593" fmla="*/ 984007 w 3268239"/>
                <a:gd name="connsiteY4593" fmla="*/ 779396 h 2970782"/>
                <a:gd name="connsiteX4594" fmla="*/ 947633 w 3268239"/>
                <a:gd name="connsiteY4594" fmla="*/ 773802 h 2970782"/>
                <a:gd name="connsiteX4595" fmla="*/ 2131620 w 3268239"/>
                <a:gd name="connsiteY4595" fmla="*/ 423715 h 2970782"/>
                <a:gd name="connsiteX4596" fmla="*/ 2117064 w 3268239"/>
                <a:gd name="connsiteY4596" fmla="*/ 443114 h 2970782"/>
                <a:gd name="connsiteX4597" fmla="*/ 2094857 w 3268239"/>
                <a:gd name="connsiteY4597" fmla="*/ 457717 h 2970782"/>
                <a:gd name="connsiteX4598" fmla="*/ 2092618 w 3268239"/>
                <a:gd name="connsiteY4598" fmla="*/ 457562 h 2970782"/>
                <a:gd name="connsiteX4599" fmla="*/ 2091335 w 3268239"/>
                <a:gd name="connsiteY4599" fmla="*/ 455721 h 2970782"/>
                <a:gd name="connsiteX4600" fmla="*/ 2091520 w 3268239"/>
                <a:gd name="connsiteY4600" fmla="*/ 451290 h 2970782"/>
                <a:gd name="connsiteX4601" fmla="*/ 2069636 w 3268239"/>
                <a:gd name="connsiteY4601" fmla="*/ 478564 h 2970782"/>
                <a:gd name="connsiteX4602" fmla="*/ 2066945 w 3268239"/>
                <a:gd name="connsiteY4602" fmla="*/ 480637 h 2970782"/>
                <a:gd name="connsiteX4603" fmla="*/ 2070922 w 3268239"/>
                <a:gd name="connsiteY4603" fmla="*/ 480318 h 2970782"/>
                <a:gd name="connsiteX4604" fmla="*/ 2107267 w 3268239"/>
                <a:gd name="connsiteY4604" fmla="*/ 486107 h 2970782"/>
                <a:gd name="connsiteX4605" fmla="*/ 2140954 w 3268239"/>
                <a:gd name="connsiteY4605" fmla="*/ 500925 h 2970782"/>
                <a:gd name="connsiteX4606" fmla="*/ 2158608 w 3268239"/>
                <a:gd name="connsiteY4606" fmla="*/ 517699 h 2970782"/>
                <a:gd name="connsiteX4607" fmla="*/ 2176516 w 3268239"/>
                <a:gd name="connsiteY4607" fmla="*/ 494490 h 2970782"/>
                <a:gd name="connsiteX4608" fmla="*/ 2205654 w 3268239"/>
                <a:gd name="connsiteY4608" fmla="*/ 472007 h 2970782"/>
                <a:gd name="connsiteX4609" fmla="*/ 2208018 w 3268239"/>
                <a:gd name="connsiteY4609" fmla="*/ 470955 h 2970782"/>
                <a:gd name="connsiteX4610" fmla="*/ 2201066 w 3268239"/>
                <a:gd name="connsiteY4610" fmla="*/ 469851 h 2970782"/>
                <a:gd name="connsiteX4611" fmla="*/ 2167102 w 3268239"/>
                <a:gd name="connsiteY4611" fmla="*/ 455676 h 2970782"/>
                <a:gd name="connsiteX4612" fmla="*/ 2137845 w 3268239"/>
                <a:gd name="connsiteY4612" fmla="*/ 433351 h 2970782"/>
                <a:gd name="connsiteX4613" fmla="*/ 1132355 w 3268239"/>
                <a:gd name="connsiteY4613" fmla="*/ 693599 h 2970782"/>
                <a:gd name="connsiteX4614" fmla="*/ 1117799 w 3268239"/>
                <a:gd name="connsiteY4614" fmla="*/ 712999 h 2970782"/>
                <a:gd name="connsiteX4615" fmla="*/ 1095592 w 3268239"/>
                <a:gd name="connsiteY4615" fmla="*/ 727601 h 2970782"/>
                <a:gd name="connsiteX4616" fmla="*/ 1093353 w 3268239"/>
                <a:gd name="connsiteY4616" fmla="*/ 727446 h 2970782"/>
                <a:gd name="connsiteX4617" fmla="*/ 1092069 w 3268239"/>
                <a:gd name="connsiteY4617" fmla="*/ 725606 h 2970782"/>
                <a:gd name="connsiteX4618" fmla="*/ 1092254 w 3268239"/>
                <a:gd name="connsiteY4618" fmla="*/ 721175 h 2970782"/>
                <a:gd name="connsiteX4619" fmla="*/ 1070370 w 3268239"/>
                <a:gd name="connsiteY4619" fmla="*/ 748449 h 2970782"/>
                <a:gd name="connsiteX4620" fmla="*/ 1067680 w 3268239"/>
                <a:gd name="connsiteY4620" fmla="*/ 750522 h 2970782"/>
                <a:gd name="connsiteX4621" fmla="*/ 1071657 w 3268239"/>
                <a:gd name="connsiteY4621" fmla="*/ 750203 h 2970782"/>
                <a:gd name="connsiteX4622" fmla="*/ 1108002 w 3268239"/>
                <a:gd name="connsiteY4622" fmla="*/ 755992 h 2970782"/>
                <a:gd name="connsiteX4623" fmla="*/ 1141689 w 3268239"/>
                <a:gd name="connsiteY4623" fmla="*/ 770810 h 2970782"/>
                <a:gd name="connsiteX4624" fmla="*/ 1159343 w 3268239"/>
                <a:gd name="connsiteY4624" fmla="*/ 787584 h 2970782"/>
                <a:gd name="connsiteX4625" fmla="*/ 1177251 w 3268239"/>
                <a:gd name="connsiteY4625" fmla="*/ 764374 h 2970782"/>
                <a:gd name="connsiteX4626" fmla="*/ 1206389 w 3268239"/>
                <a:gd name="connsiteY4626" fmla="*/ 741892 h 2970782"/>
                <a:gd name="connsiteX4627" fmla="*/ 1208753 w 3268239"/>
                <a:gd name="connsiteY4627" fmla="*/ 740839 h 2970782"/>
                <a:gd name="connsiteX4628" fmla="*/ 1201800 w 3268239"/>
                <a:gd name="connsiteY4628" fmla="*/ 739736 h 2970782"/>
                <a:gd name="connsiteX4629" fmla="*/ 1167837 w 3268239"/>
                <a:gd name="connsiteY4629" fmla="*/ 725561 h 2970782"/>
                <a:gd name="connsiteX4630" fmla="*/ 1138579 w 3268239"/>
                <a:gd name="connsiteY4630" fmla="*/ 703235 h 2970782"/>
                <a:gd name="connsiteX4631" fmla="*/ 1465225 w 3268239"/>
                <a:gd name="connsiteY4631" fmla="*/ 592637 h 2970782"/>
                <a:gd name="connsiteX4632" fmla="*/ 1463628 w 3268239"/>
                <a:gd name="connsiteY4632" fmla="*/ 595816 h 2970782"/>
                <a:gd name="connsiteX4633" fmla="*/ 1470842 w 3268239"/>
                <a:gd name="connsiteY4633" fmla="*/ 598706 h 2970782"/>
                <a:gd name="connsiteX4634" fmla="*/ 1466576 w 3268239"/>
                <a:gd name="connsiteY4634" fmla="*/ 592320 h 2970782"/>
                <a:gd name="connsiteX4635" fmla="*/ 1465599 w 3268239"/>
                <a:gd name="connsiteY4635" fmla="*/ 592834 h 2970782"/>
                <a:gd name="connsiteX4636" fmla="*/ 1284599 w 3268239"/>
                <a:gd name="connsiteY4636" fmla="*/ 640852 h 2970782"/>
                <a:gd name="connsiteX4637" fmla="*/ 1280365 w 3268239"/>
                <a:gd name="connsiteY4637" fmla="*/ 662811 h 2970782"/>
                <a:gd name="connsiteX4638" fmla="*/ 1265547 w 3268239"/>
                <a:gd name="connsiteY4638" fmla="*/ 696498 h 2970782"/>
                <a:gd name="connsiteX4639" fmla="*/ 1261001 w 3268239"/>
                <a:gd name="connsiteY4639" fmla="*/ 701283 h 2970782"/>
                <a:gd name="connsiteX4640" fmla="*/ 1273586 w 3268239"/>
                <a:gd name="connsiteY4640" fmla="*/ 692906 h 2970782"/>
                <a:gd name="connsiteX4641" fmla="*/ 1281605 w 3268239"/>
                <a:gd name="connsiteY4641" fmla="*/ 689559 h 2970782"/>
                <a:gd name="connsiteX4642" fmla="*/ 1288059 w 3268239"/>
                <a:gd name="connsiteY4642" fmla="*/ 673736 h 2970782"/>
                <a:gd name="connsiteX4643" fmla="*/ 1310146 w 3268239"/>
                <a:gd name="connsiteY4643" fmla="*/ 644298 h 2970782"/>
                <a:gd name="connsiteX4644" fmla="*/ 1312143 w 3268239"/>
                <a:gd name="connsiteY4644" fmla="*/ 642653 h 2970782"/>
                <a:gd name="connsiteX4645" fmla="*/ 1305149 w 3268239"/>
                <a:gd name="connsiteY4645" fmla="*/ 643443 h 2970782"/>
                <a:gd name="connsiteX4646" fmla="*/ 406661 w 3268239"/>
                <a:gd name="connsiteY4646" fmla="*/ 881236 h 2970782"/>
                <a:gd name="connsiteX4647" fmla="*/ 404567 w 3268239"/>
                <a:gd name="connsiteY4647" fmla="*/ 883963 h 2970782"/>
                <a:gd name="connsiteX4648" fmla="*/ 406948 w 3268239"/>
                <a:gd name="connsiteY4648" fmla="*/ 884329 h 2970782"/>
                <a:gd name="connsiteX4649" fmla="*/ 410564 w 3268239"/>
                <a:gd name="connsiteY4649" fmla="*/ 885818 h 2970782"/>
                <a:gd name="connsiteX4650" fmla="*/ 409046 w 3268239"/>
                <a:gd name="connsiteY4650" fmla="*/ 884525 h 2970782"/>
                <a:gd name="connsiteX4651" fmla="*/ 1387061 w 3268239"/>
                <a:gd name="connsiteY4651" fmla="*/ 606918 h 2970782"/>
                <a:gd name="connsiteX4652" fmla="*/ 1376381 w 3268239"/>
                <a:gd name="connsiteY4652" fmla="*/ 615298 h 2970782"/>
                <a:gd name="connsiteX4653" fmla="*/ 1392680 w 3268239"/>
                <a:gd name="connsiteY4653" fmla="*/ 630785 h 2970782"/>
                <a:gd name="connsiteX4654" fmla="*/ 1403516 w 3268239"/>
                <a:gd name="connsiteY4654" fmla="*/ 616741 h 2970782"/>
                <a:gd name="connsiteX4655" fmla="*/ 1397264 w 3268239"/>
                <a:gd name="connsiteY4655" fmla="*/ 614745 h 2970782"/>
                <a:gd name="connsiteX4656" fmla="*/ 723512 w 3268239"/>
                <a:gd name="connsiteY4656" fmla="*/ 781218 h 2970782"/>
                <a:gd name="connsiteX4657" fmla="*/ 722792 w 3268239"/>
                <a:gd name="connsiteY4657" fmla="*/ 781894 h 2970782"/>
                <a:gd name="connsiteX4658" fmla="*/ 722379 w 3268239"/>
                <a:gd name="connsiteY4658" fmla="*/ 781804 h 2970782"/>
                <a:gd name="connsiteX4659" fmla="*/ 719926 w 3268239"/>
                <a:gd name="connsiteY4659" fmla="*/ 794181 h 2970782"/>
                <a:gd name="connsiteX4660" fmla="*/ 728433 w 3268239"/>
                <a:gd name="connsiteY4660" fmla="*/ 802175 h 2970782"/>
                <a:gd name="connsiteX4661" fmla="*/ 745134 w 3268239"/>
                <a:gd name="connsiteY4661" fmla="*/ 834970 h 2970782"/>
                <a:gd name="connsiteX4662" fmla="*/ 752972 w 3268239"/>
                <a:gd name="connsiteY4662" fmla="*/ 870929 h 2970782"/>
                <a:gd name="connsiteX4663" fmla="*/ 752892 w 3268239"/>
                <a:gd name="connsiteY4663" fmla="*/ 874324 h 2970782"/>
                <a:gd name="connsiteX4664" fmla="*/ 755145 w 3268239"/>
                <a:gd name="connsiteY4664" fmla="*/ 871031 h 2970782"/>
                <a:gd name="connsiteX4665" fmla="*/ 782500 w 3268239"/>
                <a:gd name="connsiteY4665" fmla="*/ 846411 h 2970782"/>
                <a:gd name="connsiteX4666" fmla="*/ 815204 w 3268239"/>
                <a:gd name="connsiteY4666" fmla="*/ 829534 h 2970782"/>
                <a:gd name="connsiteX4667" fmla="*/ 819546 w 3268239"/>
                <a:gd name="connsiteY4667" fmla="*/ 828962 h 2970782"/>
                <a:gd name="connsiteX4668" fmla="*/ 795839 w 3268239"/>
                <a:gd name="connsiteY4668" fmla="*/ 827970 h 2970782"/>
                <a:gd name="connsiteX4669" fmla="*/ 761762 w 3268239"/>
                <a:gd name="connsiteY4669" fmla="*/ 814072 h 2970782"/>
                <a:gd name="connsiteX4670" fmla="*/ 738476 w 3268239"/>
                <a:gd name="connsiteY4670" fmla="*/ 797756 h 2970782"/>
                <a:gd name="connsiteX4671" fmla="*/ 519592 w 3268239"/>
                <a:gd name="connsiteY4671" fmla="*/ 833096 h 2970782"/>
                <a:gd name="connsiteX4672" fmla="*/ 514757 w 3268239"/>
                <a:gd name="connsiteY4672" fmla="*/ 838156 h 2970782"/>
                <a:gd name="connsiteX4673" fmla="*/ 510922 w 3268239"/>
                <a:gd name="connsiteY4673" fmla="*/ 840068 h 2970782"/>
                <a:gd name="connsiteX4674" fmla="*/ 503445 w 3268239"/>
                <a:gd name="connsiteY4674" fmla="*/ 850033 h 2970782"/>
                <a:gd name="connsiteX4675" fmla="*/ 481238 w 3268239"/>
                <a:gd name="connsiteY4675" fmla="*/ 864636 h 2970782"/>
                <a:gd name="connsiteX4676" fmla="*/ 478999 w 3268239"/>
                <a:gd name="connsiteY4676" fmla="*/ 864481 h 2970782"/>
                <a:gd name="connsiteX4677" fmla="*/ 477715 w 3268239"/>
                <a:gd name="connsiteY4677" fmla="*/ 862640 h 2970782"/>
                <a:gd name="connsiteX4678" fmla="*/ 477901 w 3268239"/>
                <a:gd name="connsiteY4678" fmla="*/ 858209 h 2970782"/>
                <a:gd name="connsiteX4679" fmla="*/ 460020 w 3268239"/>
                <a:gd name="connsiteY4679" fmla="*/ 880494 h 2970782"/>
                <a:gd name="connsiteX4680" fmla="*/ 467413 w 3268239"/>
                <a:gd name="connsiteY4680" fmla="*/ 888848 h 2970782"/>
                <a:gd name="connsiteX4681" fmla="*/ 493648 w 3268239"/>
                <a:gd name="connsiteY4681" fmla="*/ 893026 h 2970782"/>
                <a:gd name="connsiteX4682" fmla="*/ 527335 w 3268239"/>
                <a:gd name="connsiteY4682" fmla="*/ 907844 h 2970782"/>
                <a:gd name="connsiteX4683" fmla="*/ 544990 w 3268239"/>
                <a:gd name="connsiteY4683" fmla="*/ 924618 h 2970782"/>
                <a:gd name="connsiteX4684" fmla="*/ 562898 w 3268239"/>
                <a:gd name="connsiteY4684" fmla="*/ 901409 h 2970782"/>
                <a:gd name="connsiteX4685" fmla="*/ 592035 w 3268239"/>
                <a:gd name="connsiteY4685" fmla="*/ 878927 h 2970782"/>
                <a:gd name="connsiteX4686" fmla="*/ 594399 w 3268239"/>
                <a:gd name="connsiteY4686" fmla="*/ 877874 h 2970782"/>
                <a:gd name="connsiteX4687" fmla="*/ 587447 w 3268239"/>
                <a:gd name="connsiteY4687" fmla="*/ 876770 h 2970782"/>
                <a:gd name="connsiteX4688" fmla="*/ 553483 w 3268239"/>
                <a:gd name="connsiteY4688" fmla="*/ 862595 h 2970782"/>
                <a:gd name="connsiteX4689" fmla="*/ 524226 w 3268239"/>
                <a:gd name="connsiteY4689" fmla="*/ 840270 h 2970782"/>
                <a:gd name="connsiteX4690" fmla="*/ 2236438 w 3268239"/>
                <a:gd name="connsiteY4690" fmla="*/ 356318 h 2970782"/>
                <a:gd name="connsiteX4691" fmla="*/ 2245257 w 3268239"/>
                <a:gd name="connsiteY4691" fmla="*/ 373523 h 2970782"/>
                <a:gd name="connsiteX4692" fmla="*/ 2248216 w 3268239"/>
                <a:gd name="connsiteY4692" fmla="*/ 396474 h 2970782"/>
                <a:gd name="connsiteX4693" fmla="*/ 2257029 w 3268239"/>
                <a:gd name="connsiteY4693" fmla="*/ 409877 h 2970782"/>
                <a:gd name="connsiteX4694" fmla="*/ 2256874 w 3268239"/>
                <a:gd name="connsiteY4694" fmla="*/ 412115 h 2970782"/>
                <a:gd name="connsiteX4695" fmla="*/ 2255034 w 3268239"/>
                <a:gd name="connsiteY4695" fmla="*/ 413399 h 2970782"/>
                <a:gd name="connsiteX4696" fmla="*/ 2249762 w 3268239"/>
                <a:gd name="connsiteY4696" fmla="*/ 413179 h 2970782"/>
                <a:gd name="connsiteX4697" fmla="*/ 2248724 w 3268239"/>
                <a:gd name="connsiteY4697" fmla="*/ 429437 h 2970782"/>
                <a:gd name="connsiteX4698" fmla="*/ 2245912 w 3268239"/>
                <a:gd name="connsiteY4698" fmla="*/ 443298 h 2970782"/>
                <a:gd name="connsiteX4699" fmla="*/ 2256658 w 3268239"/>
                <a:gd name="connsiteY4699" fmla="*/ 433800 h 2970782"/>
                <a:gd name="connsiteX4700" fmla="*/ 2272851 w 3268239"/>
                <a:gd name="connsiteY4700" fmla="*/ 423021 h 2970782"/>
                <a:gd name="connsiteX4701" fmla="*/ 2280871 w 3268239"/>
                <a:gd name="connsiteY4701" fmla="*/ 419674 h 2970782"/>
                <a:gd name="connsiteX4702" fmla="*/ 2287324 w 3268239"/>
                <a:gd name="connsiteY4702" fmla="*/ 403851 h 2970782"/>
                <a:gd name="connsiteX4703" fmla="*/ 2309411 w 3268239"/>
                <a:gd name="connsiteY4703" fmla="*/ 374413 h 2970782"/>
                <a:gd name="connsiteX4704" fmla="*/ 2311409 w 3268239"/>
                <a:gd name="connsiteY4704" fmla="*/ 372768 h 2970782"/>
                <a:gd name="connsiteX4705" fmla="*/ 2304414 w 3268239"/>
                <a:gd name="connsiteY4705" fmla="*/ 373559 h 2970782"/>
                <a:gd name="connsiteX4706" fmla="*/ 2267900 w 3268239"/>
                <a:gd name="connsiteY4706" fmla="*/ 368953 h 2970782"/>
                <a:gd name="connsiteX4707" fmla="*/ 1237173 w 3268239"/>
                <a:gd name="connsiteY4707" fmla="*/ 626203 h 2970782"/>
                <a:gd name="connsiteX4708" fmla="*/ 1245992 w 3268239"/>
                <a:gd name="connsiteY4708" fmla="*/ 643408 h 2970782"/>
                <a:gd name="connsiteX4709" fmla="*/ 1246457 w 3268239"/>
                <a:gd name="connsiteY4709" fmla="*/ 647017 h 2970782"/>
                <a:gd name="connsiteX4710" fmla="*/ 1252844 w 3268239"/>
                <a:gd name="connsiteY4710" fmla="*/ 632496 h 2970782"/>
                <a:gd name="connsiteX4711" fmla="*/ 1411924 w 3268239"/>
                <a:gd name="connsiteY4711" fmla="*/ 573249 h 2970782"/>
                <a:gd name="connsiteX4712" fmla="*/ 1410970 w 3268239"/>
                <a:gd name="connsiteY4712" fmla="*/ 576293 h 2970782"/>
                <a:gd name="connsiteX4713" fmla="*/ 1402893 w 3268239"/>
                <a:gd name="connsiteY4713" fmla="*/ 586939 h 2970782"/>
                <a:gd name="connsiteX4714" fmla="*/ 1435136 w 3268239"/>
                <a:gd name="connsiteY4714" fmla="*/ 588635 h 2970782"/>
                <a:gd name="connsiteX4715" fmla="*/ 1439726 w 3268239"/>
                <a:gd name="connsiteY4715" fmla="*/ 585093 h 2970782"/>
                <a:gd name="connsiteX4716" fmla="*/ 1442090 w 3268239"/>
                <a:gd name="connsiteY4716" fmla="*/ 584040 h 2970782"/>
                <a:gd name="connsiteX4717" fmla="*/ 1435138 w 3268239"/>
                <a:gd name="connsiteY4717" fmla="*/ 582937 h 2970782"/>
                <a:gd name="connsiteX4718" fmla="*/ 1565285 w 3268239"/>
                <a:gd name="connsiteY4718" fmla="*/ 530568 h 2970782"/>
                <a:gd name="connsiteX4719" fmla="*/ 1555034 w 3268239"/>
                <a:gd name="connsiteY4719" fmla="*/ 546437 h 2970782"/>
                <a:gd name="connsiteX4720" fmla="*/ 1533938 w 3268239"/>
                <a:gd name="connsiteY4720" fmla="*/ 562534 h 2970782"/>
                <a:gd name="connsiteX4721" fmla="*/ 1532116 w 3268239"/>
                <a:gd name="connsiteY4721" fmla="*/ 564963 h 2970782"/>
                <a:gd name="connsiteX4722" fmla="*/ 1509909 w 3268239"/>
                <a:gd name="connsiteY4722" fmla="*/ 579565 h 2970782"/>
                <a:gd name="connsiteX4723" fmla="*/ 1507670 w 3268239"/>
                <a:gd name="connsiteY4723" fmla="*/ 579410 h 2970782"/>
                <a:gd name="connsiteX4724" fmla="*/ 1506386 w 3268239"/>
                <a:gd name="connsiteY4724" fmla="*/ 577569 h 2970782"/>
                <a:gd name="connsiteX4725" fmla="*/ 1506417 w 3268239"/>
                <a:gd name="connsiteY4725" fmla="*/ 576842 h 2970782"/>
                <a:gd name="connsiteX4726" fmla="*/ 1496923 w 3268239"/>
                <a:gd name="connsiteY4726" fmla="*/ 580804 h 2970782"/>
                <a:gd name="connsiteX4727" fmla="*/ 1499022 w 3268239"/>
                <a:gd name="connsiteY4727" fmla="*/ 590433 h 2970782"/>
                <a:gd name="connsiteX4728" fmla="*/ 1501386 w 3268239"/>
                <a:gd name="connsiteY4728" fmla="*/ 592256 h 2970782"/>
                <a:gd name="connsiteX4729" fmla="*/ 1501526 w 3268239"/>
                <a:gd name="connsiteY4729" fmla="*/ 592052 h 2970782"/>
                <a:gd name="connsiteX4730" fmla="*/ 1528881 w 3268239"/>
                <a:gd name="connsiteY4730" fmla="*/ 567431 h 2970782"/>
                <a:gd name="connsiteX4731" fmla="*/ 1587936 w 3268239"/>
                <a:gd name="connsiteY4731" fmla="*/ 547083 h 2970782"/>
                <a:gd name="connsiteX4732" fmla="*/ 1589883 w 3268239"/>
                <a:gd name="connsiteY4732" fmla="*/ 548198 h 2970782"/>
                <a:gd name="connsiteX4733" fmla="*/ 1590238 w 3268239"/>
                <a:gd name="connsiteY4733" fmla="*/ 550414 h 2970782"/>
                <a:gd name="connsiteX4734" fmla="*/ 1550316 w 3268239"/>
                <a:gd name="connsiteY4734" fmla="*/ 598454 h 2970782"/>
                <a:gd name="connsiteX4735" fmla="*/ 1523237 w 3268239"/>
                <a:gd name="connsiteY4735" fmla="*/ 610163 h 2970782"/>
                <a:gd name="connsiteX4736" fmla="*/ 1531662 w 3268239"/>
                <a:gd name="connsiteY4736" fmla="*/ 621082 h 2970782"/>
                <a:gd name="connsiteX4737" fmla="*/ 1556909 w 3268239"/>
                <a:gd name="connsiteY4737" fmla="*/ 626305 h 2970782"/>
                <a:gd name="connsiteX4738" fmla="*/ 1588295 w 3268239"/>
                <a:gd name="connsiteY4738" fmla="*/ 645522 h 2970782"/>
                <a:gd name="connsiteX4739" fmla="*/ 1602642 w 3268239"/>
                <a:gd name="connsiteY4739" fmla="*/ 658659 h 2970782"/>
                <a:gd name="connsiteX4740" fmla="*/ 1611678 w 3268239"/>
                <a:gd name="connsiteY4740" fmla="*/ 669540 h 2970782"/>
                <a:gd name="connsiteX4741" fmla="*/ 1611016 w 3268239"/>
                <a:gd name="connsiteY4741" fmla="*/ 655214 h 2970782"/>
                <a:gd name="connsiteX4742" fmla="*/ 1612770 w 3268239"/>
                <a:gd name="connsiteY4742" fmla="*/ 635840 h 2970782"/>
                <a:gd name="connsiteX4743" fmla="*/ 1638629 w 3268239"/>
                <a:gd name="connsiteY4743" fmla="*/ 578981 h 2970782"/>
                <a:gd name="connsiteX4744" fmla="*/ 1640778 w 3268239"/>
                <a:gd name="connsiteY4744" fmla="*/ 578335 h 2970782"/>
                <a:gd name="connsiteX4745" fmla="*/ 1642630 w 3268239"/>
                <a:gd name="connsiteY4745" fmla="*/ 579602 h 2970782"/>
                <a:gd name="connsiteX4746" fmla="*/ 1650031 w 3268239"/>
                <a:gd name="connsiteY4746" fmla="*/ 641625 h 2970782"/>
                <a:gd name="connsiteX4747" fmla="*/ 1639781 w 3268239"/>
                <a:gd name="connsiteY4747" fmla="*/ 676972 h 2970782"/>
                <a:gd name="connsiteX4748" fmla="*/ 1638092 w 3268239"/>
                <a:gd name="connsiteY4748" fmla="*/ 679919 h 2970782"/>
                <a:gd name="connsiteX4749" fmla="*/ 1641642 w 3268239"/>
                <a:gd name="connsiteY4749" fmla="*/ 678098 h 2970782"/>
                <a:gd name="connsiteX4750" fmla="*/ 1677425 w 3268239"/>
                <a:gd name="connsiteY4750" fmla="*/ 669493 h 2970782"/>
                <a:gd name="connsiteX4751" fmla="*/ 1684694 w 3268239"/>
                <a:gd name="connsiteY4751" fmla="*/ 669642 h 2970782"/>
                <a:gd name="connsiteX4752" fmla="*/ 1681473 w 3268239"/>
                <a:gd name="connsiteY4752" fmla="*/ 648274 h 2970782"/>
                <a:gd name="connsiteX4753" fmla="*/ 1661820 w 3268239"/>
                <a:gd name="connsiteY4753" fmla="*/ 646221 h 2970782"/>
                <a:gd name="connsiteX4754" fmla="*/ 1660186 w 3268239"/>
                <a:gd name="connsiteY4754" fmla="*/ 644683 h 2970782"/>
                <a:gd name="connsiteX4755" fmla="*/ 1660358 w 3268239"/>
                <a:gd name="connsiteY4755" fmla="*/ 642446 h 2970782"/>
                <a:gd name="connsiteX4756" fmla="*/ 1710370 w 3268239"/>
                <a:gd name="connsiteY4756" fmla="*/ 605024 h 2970782"/>
                <a:gd name="connsiteX4757" fmla="*/ 1746106 w 3268239"/>
                <a:gd name="connsiteY4757" fmla="*/ 596228 h 2970782"/>
                <a:gd name="connsiteX4758" fmla="*/ 1750017 w 3268239"/>
                <a:gd name="connsiteY4758" fmla="*/ 596215 h 2970782"/>
                <a:gd name="connsiteX4759" fmla="*/ 1748119 w 3268239"/>
                <a:gd name="connsiteY4759" fmla="*/ 595604 h 2970782"/>
                <a:gd name="connsiteX4760" fmla="*/ 1716733 w 3268239"/>
                <a:gd name="connsiteY4760" fmla="*/ 576387 h 2970782"/>
                <a:gd name="connsiteX4761" fmla="*/ 1696088 w 3268239"/>
                <a:gd name="connsiteY4761" fmla="*/ 554880 h 2970782"/>
                <a:gd name="connsiteX4762" fmla="*/ 1679644 w 3268239"/>
                <a:gd name="connsiteY4762" fmla="*/ 551149 h 2970782"/>
                <a:gd name="connsiteX4763" fmla="*/ 1654005 w 3268239"/>
                <a:gd name="connsiteY4763" fmla="*/ 538858 h 2970782"/>
                <a:gd name="connsiteX4764" fmla="*/ 1648312 w 3268239"/>
                <a:gd name="connsiteY4764" fmla="*/ 534337 h 2970782"/>
                <a:gd name="connsiteX4765" fmla="*/ 1643530 w 3268239"/>
                <a:gd name="connsiteY4765" fmla="*/ 534137 h 2970782"/>
                <a:gd name="connsiteX4766" fmla="*/ 1634621 w 3268239"/>
                <a:gd name="connsiteY4766" fmla="*/ 530503 h 2970782"/>
                <a:gd name="connsiteX4767" fmla="*/ 1627635 w 3268239"/>
                <a:gd name="connsiteY4767" fmla="*/ 575259 h 2970782"/>
                <a:gd name="connsiteX4768" fmla="*/ 1591133 w 3268239"/>
                <a:gd name="connsiteY4768" fmla="*/ 625946 h 2970782"/>
                <a:gd name="connsiteX4769" fmla="*/ 1588899 w 3268239"/>
                <a:gd name="connsiteY4769" fmla="*/ 626158 h 2970782"/>
                <a:gd name="connsiteX4770" fmla="*/ 1587331 w 3268239"/>
                <a:gd name="connsiteY4770" fmla="*/ 624552 h 2970782"/>
                <a:gd name="connsiteX4771" fmla="*/ 1592231 w 3268239"/>
                <a:gd name="connsiteY4771" fmla="*/ 562282 h 2970782"/>
                <a:gd name="connsiteX4772" fmla="*/ 1609211 w 3268239"/>
                <a:gd name="connsiteY4772" fmla="*/ 529631 h 2970782"/>
                <a:gd name="connsiteX4773" fmla="*/ 1610913 w 3268239"/>
                <a:gd name="connsiteY4773" fmla="*/ 527681 h 2970782"/>
                <a:gd name="connsiteX4774" fmla="*/ 1604141 w 3268239"/>
                <a:gd name="connsiteY4774" fmla="*/ 529604 h 2970782"/>
                <a:gd name="connsiteX4775" fmla="*/ 1567366 w 3268239"/>
                <a:gd name="connsiteY4775" fmla="*/ 531028 h 2970782"/>
                <a:gd name="connsiteX4776" fmla="*/ 2156150 w 3268239"/>
                <a:gd name="connsiteY4776" fmla="*/ 365536 h 2970782"/>
                <a:gd name="connsiteX4777" fmla="*/ 2155431 w 3268239"/>
                <a:gd name="connsiteY4777" fmla="*/ 366212 h 2970782"/>
                <a:gd name="connsiteX4778" fmla="*/ 2155018 w 3268239"/>
                <a:gd name="connsiteY4778" fmla="*/ 366122 h 2970782"/>
                <a:gd name="connsiteX4779" fmla="*/ 2150740 w 3268239"/>
                <a:gd name="connsiteY4779" fmla="*/ 387712 h 2970782"/>
                <a:gd name="connsiteX4780" fmla="*/ 2141541 w 3268239"/>
                <a:gd name="connsiteY4780" fmla="*/ 408324 h 2970782"/>
                <a:gd name="connsiteX4781" fmla="*/ 2151992 w 3268239"/>
                <a:gd name="connsiteY4781" fmla="*/ 408846 h 2970782"/>
                <a:gd name="connsiteX4782" fmla="*/ 2185956 w 3268239"/>
                <a:gd name="connsiteY4782" fmla="*/ 423021 h 2970782"/>
                <a:gd name="connsiteX4783" fmla="*/ 2215213 w 3268239"/>
                <a:gd name="connsiteY4783" fmla="*/ 445347 h 2970782"/>
                <a:gd name="connsiteX4784" fmla="*/ 2217675 w 3268239"/>
                <a:gd name="connsiteY4784" fmla="*/ 448385 h 2970782"/>
                <a:gd name="connsiteX4785" fmla="*/ 2216961 w 3268239"/>
                <a:gd name="connsiteY4785" fmla="*/ 446524 h 2970782"/>
                <a:gd name="connsiteX4786" fmla="*/ 2212255 w 3268239"/>
                <a:gd name="connsiteY4786" fmla="*/ 410024 h 2970782"/>
                <a:gd name="connsiteX4787" fmla="*/ 2212789 w 3268239"/>
                <a:gd name="connsiteY4787" fmla="*/ 405889 h 2970782"/>
                <a:gd name="connsiteX4788" fmla="*/ 2194402 w 3268239"/>
                <a:gd name="connsiteY4788" fmla="*/ 398390 h 2970782"/>
                <a:gd name="connsiteX4789" fmla="*/ 2171116 w 3268239"/>
                <a:gd name="connsiteY4789" fmla="*/ 382074 h 2970782"/>
                <a:gd name="connsiteX4790" fmla="*/ 1156886 w 3268239"/>
                <a:gd name="connsiteY4790" fmla="*/ 635421 h 2970782"/>
                <a:gd name="connsiteX4791" fmla="*/ 1156166 w 3268239"/>
                <a:gd name="connsiteY4791" fmla="*/ 636097 h 2970782"/>
                <a:gd name="connsiteX4792" fmla="*/ 1155753 w 3268239"/>
                <a:gd name="connsiteY4792" fmla="*/ 636007 h 2970782"/>
                <a:gd name="connsiteX4793" fmla="*/ 1151474 w 3268239"/>
                <a:gd name="connsiteY4793" fmla="*/ 657596 h 2970782"/>
                <a:gd name="connsiteX4794" fmla="*/ 1142275 w 3268239"/>
                <a:gd name="connsiteY4794" fmla="*/ 678209 h 2970782"/>
                <a:gd name="connsiteX4795" fmla="*/ 1152727 w 3268239"/>
                <a:gd name="connsiteY4795" fmla="*/ 678731 h 2970782"/>
                <a:gd name="connsiteX4796" fmla="*/ 1186691 w 3268239"/>
                <a:gd name="connsiteY4796" fmla="*/ 692906 h 2970782"/>
                <a:gd name="connsiteX4797" fmla="*/ 1215948 w 3268239"/>
                <a:gd name="connsiteY4797" fmla="*/ 715232 h 2970782"/>
                <a:gd name="connsiteX4798" fmla="*/ 1218410 w 3268239"/>
                <a:gd name="connsiteY4798" fmla="*/ 718270 h 2970782"/>
                <a:gd name="connsiteX4799" fmla="*/ 1217696 w 3268239"/>
                <a:gd name="connsiteY4799" fmla="*/ 716409 h 2970782"/>
                <a:gd name="connsiteX4800" fmla="*/ 1212990 w 3268239"/>
                <a:gd name="connsiteY4800" fmla="*/ 679908 h 2970782"/>
                <a:gd name="connsiteX4801" fmla="*/ 1213523 w 3268239"/>
                <a:gd name="connsiteY4801" fmla="*/ 675774 h 2970782"/>
                <a:gd name="connsiteX4802" fmla="*/ 1195136 w 3268239"/>
                <a:gd name="connsiteY4802" fmla="*/ 668275 h 2970782"/>
                <a:gd name="connsiteX4803" fmla="*/ 1171850 w 3268239"/>
                <a:gd name="connsiteY4803" fmla="*/ 651959 h 2970782"/>
                <a:gd name="connsiteX4804" fmla="*/ 1303704 w 3268239"/>
                <a:gd name="connsiteY4804" fmla="*/ 591652 h 2970782"/>
                <a:gd name="connsiteX4805" fmla="*/ 1301017 w 3268239"/>
                <a:gd name="connsiteY4805" fmla="*/ 593723 h 2970782"/>
                <a:gd name="connsiteX4806" fmla="*/ 1304459 w 3268239"/>
                <a:gd name="connsiteY4806" fmla="*/ 593447 h 2970782"/>
                <a:gd name="connsiteX4807" fmla="*/ 1181882 w 3268239"/>
                <a:gd name="connsiteY4807" fmla="*/ 617143 h 2970782"/>
                <a:gd name="connsiteX4808" fmla="*/ 1178792 w 3268239"/>
                <a:gd name="connsiteY4808" fmla="*/ 619568 h 2970782"/>
                <a:gd name="connsiteX4809" fmla="*/ 1175701 w 3268239"/>
                <a:gd name="connsiteY4809" fmla="*/ 620976 h 2970782"/>
                <a:gd name="connsiteX4810" fmla="*/ 1179647 w 3268239"/>
                <a:gd name="connsiteY4810" fmla="*/ 621569 h 2970782"/>
                <a:gd name="connsiteX4811" fmla="*/ 1213724 w 3268239"/>
                <a:gd name="connsiteY4811" fmla="*/ 635467 h 2970782"/>
                <a:gd name="connsiteX4812" fmla="*/ 1219533 w 3268239"/>
                <a:gd name="connsiteY4812" fmla="*/ 639825 h 2970782"/>
                <a:gd name="connsiteX4813" fmla="*/ 1228985 w 3268239"/>
                <a:gd name="connsiteY4813" fmla="*/ 621384 h 2970782"/>
                <a:gd name="connsiteX4814" fmla="*/ 1217344 w 3268239"/>
                <a:gd name="connsiteY4814" fmla="*/ 622597 h 2970782"/>
                <a:gd name="connsiteX4815" fmla="*/ 622819 w 3268239"/>
                <a:gd name="connsiteY4815" fmla="*/ 763237 h 2970782"/>
                <a:gd name="connsiteX4816" fmla="*/ 631638 w 3268239"/>
                <a:gd name="connsiteY4816" fmla="*/ 780443 h 2970782"/>
                <a:gd name="connsiteX4817" fmla="*/ 634597 w 3268239"/>
                <a:gd name="connsiteY4817" fmla="*/ 803392 h 2970782"/>
                <a:gd name="connsiteX4818" fmla="*/ 643411 w 3268239"/>
                <a:gd name="connsiteY4818" fmla="*/ 816796 h 2970782"/>
                <a:gd name="connsiteX4819" fmla="*/ 643255 w 3268239"/>
                <a:gd name="connsiteY4819" fmla="*/ 819034 h 2970782"/>
                <a:gd name="connsiteX4820" fmla="*/ 641415 w 3268239"/>
                <a:gd name="connsiteY4820" fmla="*/ 820318 h 2970782"/>
                <a:gd name="connsiteX4821" fmla="*/ 636143 w 3268239"/>
                <a:gd name="connsiteY4821" fmla="*/ 820098 h 2970782"/>
                <a:gd name="connsiteX4822" fmla="*/ 635105 w 3268239"/>
                <a:gd name="connsiteY4822" fmla="*/ 836356 h 2970782"/>
                <a:gd name="connsiteX4823" fmla="*/ 632293 w 3268239"/>
                <a:gd name="connsiteY4823" fmla="*/ 850217 h 2970782"/>
                <a:gd name="connsiteX4824" fmla="*/ 643039 w 3268239"/>
                <a:gd name="connsiteY4824" fmla="*/ 840720 h 2970782"/>
                <a:gd name="connsiteX4825" fmla="*/ 659232 w 3268239"/>
                <a:gd name="connsiteY4825" fmla="*/ 829940 h 2970782"/>
                <a:gd name="connsiteX4826" fmla="*/ 667252 w 3268239"/>
                <a:gd name="connsiteY4826" fmla="*/ 826593 h 2970782"/>
                <a:gd name="connsiteX4827" fmla="*/ 673705 w 3268239"/>
                <a:gd name="connsiteY4827" fmla="*/ 810770 h 2970782"/>
                <a:gd name="connsiteX4828" fmla="*/ 695792 w 3268239"/>
                <a:gd name="connsiteY4828" fmla="*/ 781332 h 2970782"/>
                <a:gd name="connsiteX4829" fmla="*/ 697790 w 3268239"/>
                <a:gd name="connsiteY4829" fmla="*/ 779687 h 2970782"/>
                <a:gd name="connsiteX4830" fmla="*/ 690795 w 3268239"/>
                <a:gd name="connsiteY4830" fmla="*/ 780478 h 2970782"/>
                <a:gd name="connsiteX4831" fmla="*/ 654282 w 3268239"/>
                <a:gd name="connsiteY4831" fmla="*/ 775873 h 2970782"/>
                <a:gd name="connsiteX4832" fmla="*/ 542532 w 3268239"/>
                <a:gd name="connsiteY4832" fmla="*/ 772455 h 2970782"/>
                <a:gd name="connsiteX4833" fmla="*/ 541812 w 3268239"/>
                <a:gd name="connsiteY4833" fmla="*/ 773131 h 2970782"/>
                <a:gd name="connsiteX4834" fmla="*/ 541400 w 3268239"/>
                <a:gd name="connsiteY4834" fmla="*/ 773042 h 2970782"/>
                <a:gd name="connsiteX4835" fmla="*/ 537121 w 3268239"/>
                <a:gd name="connsiteY4835" fmla="*/ 794631 h 2970782"/>
                <a:gd name="connsiteX4836" fmla="*/ 528202 w 3268239"/>
                <a:gd name="connsiteY4836" fmla="*/ 814614 h 2970782"/>
                <a:gd name="connsiteX4837" fmla="*/ 531791 w 3268239"/>
                <a:gd name="connsiteY4837" fmla="*/ 815117 h 2970782"/>
                <a:gd name="connsiteX4838" fmla="*/ 532124 w 3268239"/>
                <a:gd name="connsiteY4838" fmla="*/ 815453 h 2970782"/>
                <a:gd name="connsiteX4839" fmla="*/ 538373 w 3268239"/>
                <a:gd name="connsiteY4839" fmla="*/ 815765 h 2970782"/>
                <a:gd name="connsiteX4840" fmla="*/ 572337 w 3268239"/>
                <a:gd name="connsiteY4840" fmla="*/ 829940 h 2970782"/>
                <a:gd name="connsiteX4841" fmla="*/ 601594 w 3268239"/>
                <a:gd name="connsiteY4841" fmla="*/ 852266 h 2970782"/>
                <a:gd name="connsiteX4842" fmla="*/ 604056 w 3268239"/>
                <a:gd name="connsiteY4842" fmla="*/ 855304 h 2970782"/>
                <a:gd name="connsiteX4843" fmla="*/ 603342 w 3268239"/>
                <a:gd name="connsiteY4843" fmla="*/ 853443 h 2970782"/>
                <a:gd name="connsiteX4844" fmla="*/ 598636 w 3268239"/>
                <a:gd name="connsiteY4844" fmla="*/ 816943 h 2970782"/>
                <a:gd name="connsiteX4845" fmla="*/ 599169 w 3268239"/>
                <a:gd name="connsiteY4845" fmla="*/ 812808 h 2970782"/>
                <a:gd name="connsiteX4846" fmla="*/ 580782 w 3268239"/>
                <a:gd name="connsiteY4846" fmla="*/ 805309 h 2970782"/>
                <a:gd name="connsiteX4847" fmla="*/ 557497 w 3268239"/>
                <a:gd name="connsiteY4847" fmla="*/ 788993 h 2970782"/>
                <a:gd name="connsiteX4848" fmla="*/ 1571202 w 3268239"/>
                <a:gd name="connsiteY4848" fmla="*/ 487385 h 2970782"/>
                <a:gd name="connsiteX4849" fmla="*/ 1570483 w 3268239"/>
                <a:gd name="connsiteY4849" fmla="*/ 488061 h 2970782"/>
                <a:gd name="connsiteX4850" fmla="*/ 1570070 w 3268239"/>
                <a:gd name="connsiteY4850" fmla="*/ 487971 h 2970782"/>
                <a:gd name="connsiteX4851" fmla="*/ 1568966 w 3268239"/>
                <a:gd name="connsiteY4851" fmla="*/ 493540 h 2970782"/>
                <a:gd name="connsiteX4852" fmla="*/ 1570737 w 3268239"/>
                <a:gd name="connsiteY4852" fmla="*/ 493472 h 2970782"/>
                <a:gd name="connsiteX4853" fmla="*/ 1578205 w 3268239"/>
                <a:gd name="connsiteY4853" fmla="*/ 495124 h 2970782"/>
                <a:gd name="connsiteX4854" fmla="*/ 1365692 w 3268239"/>
                <a:gd name="connsiteY4854" fmla="*/ 536801 h 2970782"/>
                <a:gd name="connsiteX4855" fmla="*/ 1351136 w 3268239"/>
                <a:gd name="connsiteY4855" fmla="*/ 556200 h 2970782"/>
                <a:gd name="connsiteX4856" fmla="*/ 1334247 w 3268239"/>
                <a:gd name="connsiteY4856" fmla="*/ 567306 h 2970782"/>
                <a:gd name="connsiteX4857" fmla="*/ 1334335 w 3268239"/>
                <a:gd name="connsiteY4857" fmla="*/ 568018 h 2970782"/>
                <a:gd name="connsiteX4858" fmla="*/ 1336322 w 3268239"/>
                <a:gd name="connsiteY4858" fmla="*/ 572743 h 2970782"/>
                <a:gd name="connsiteX4859" fmla="*/ 1340305 w 3268239"/>
                <a:gd name="connsiteY4859" fmla="*/ 591784 h 2970782"/>
                <a:gd name="connsiteX4860" fmla="*/ 1340816 w 3268239"/>
                <a:gd name="connsiteY4860" fmla="*/ 599110 h 2970782"/>
                <a:gd name="connsiteX4861" fmla="*/ 1341339 w 3268239"/>
                <a:gd name="connsiteY4861" fmla="*/ 599193 h 2970782"/>
                <a:gd name="connsiteX4862" fmla="*/ 1344692 w 3268239"/>
                <a:gd name="connsiteY4862" fmla="*/ 600668 h 2970782"/>
                <a:gd name="connsiteX4863" fmla="*/ 1349115 w 3268239"/>
                <a:gd name="connsiteY4863" fmla="*/ 593874 h 2970782"/>
                <a:gd name="connsiteX4864" fmla="*/ 1361847 w 3268239"/>
                <a:gd name="connsiteY4864" fmla="*/ 579167 h 2970782"/>
                <a:gd name="connsiteX4865" fmla="*/ 1387959 w 3268239"/>
                <a:gd name="connsiteY4865" fmla="*/ 558678 h 2970782"/>
                <a:gd name="connsiteX4866" fmla="*/ 1371917 w 3268239"/>
                <a:gd name="connsiteY4866" fmla="*/ 546437 h 2970782"/>
                <a:gd name="connsiteX4867" fmla="*/ 1590465 w 3268239"/>
                <a:gd name="connsiteY4867" fmla="*/ 472736 h 2970782"/>
                <a:gd name="connsiteX4868" fmla="*/ 1590018 w 3268239"/>
                <a:gd name="connsiteY4868" fmla="*/ 472939 h 2970782"/>
                <a:gd name="connsiteX4869" fmla="*/ 1590654 w 3268239"/>
                <a:gd name="connsiteY4869" fmla="*/ 473035 h 2970782"/>
                <a:gd name="connsiteX4870" fmla="*/ 1233435 w 3268239"/>
                <a:gd name="connsiteY4870" fmla="*/ 556538 h 2970782"/>
                <a:gd name="connsiteX4871" fmla="*/ 1229991 w 3268239"/>
                <a:gd name="connsiteY4871" fmla="*/ 567531 h 2970782"/>
                <a:gd name="connsiteX4872" fmla="*/ 1216686 w 3268239"/>
                <a:gd name="connsiteY4872" fmla="*/ 585066 h 2970782"/>
                <a:gd name="connsiteX4873" fmla="*/ 1218264 w 3268239"/>
                <a:gd name="connsiteY4873" fmla="*/ 584901 h 2970782"/>
                <a:gd name="connsiteX4874" fmla="*/ 1254639 w 3268239"/>
                <a:gd name="connsiteY4874" fmla="*/ 590496 h 2970782"/>
                <a:gd name="connsiteX4875" fmla="*/ 1258255 w 3268239"/>
                <a:gd name="connsiteY4875" fmla="*/ 591985 h 2970782"/>
                <a:gd name="connsiteX4876" fmla="*/ 1256737 w 3268239"/>
                <a:gd name="connsiteY4876" fmla="*/ 590692 h 2970782"/>
                <a:gd name="connsiteX4877" fmla="*/ 1235131 w 3268239"/>
                <a:gd name="connsiteY4877" fmla="*/ 560899 h 2970782"/>
                <a:gd name="connsiteX4878" fmla="*/ 449417 w 3268239"/>
                <a:gd name="connsiteY4878" fmla="*/ 757518 h 2970782"/>
                <a:gd name="connsiteX4879" fmla="*/ 451652 w 3268239"/>
                <a:gd name="connsiteY4879" fmla="*/ 765160 h 2970782"/>
                <a:gd name="connsiteX4880" fmla="*/ 449411 w 3268239"/>
                <a:gd name="connsiteY4880" fmla="*/ 801894 h 2970782"/>
                <a:gd name="connsiteX4881" fmla="*/ 444544 w 3268239"/>
                <a:gd name="connsiteY4881" fmla="*/ 820728 h 2970782"/>
                <a:gd name="connsiteX4882" fmla="*/ 439175 w 3268239"/>
                <a:gd name="connsiteY4882" fmla="*/ 833813 h 2970782"/>
                <a:gd name="connsiteX4883" fmla="*/ 451515 w 3268239"/>
                <a:gd name="connsiteY4883" fmla="*/ 826506 h 2970782"/>
                <a:gd name="connsiteX4884" fmla="*/ 457366 w 3268239"/>
                <a:gd name="connsiteY4884" fmla="*/ 824045 h 2970782"/>
                <a:gd name="connsiteX4885" fmla="*/ 469896 w 3268239"/>
                <a:gd name="connsiteY4885" fmla="*/ 808430 h 2970782"/>
                <a:gd name="connsiteX4886" fmla="*/ 492566 w 3268239"/>
                <a:gd name="connsiteY4886" fmla="*/ 794556 h 2970782"/>
                <a:gd name="connsiteX4887" fmla="*/ 494798 w 3268239"/>
                <a:gd name="connsiteY4887" fmla="*/ 794785 h 2970782"/>
                <a:gd name="connsiteX4888" fmla="*/ 496022 w 3268239"/>
                <a:gd name="connsiteY4888" fmla="*/ 796666 h 2970782"/>
                <a:gd name="connsiteX4889" fmla="*/ 495943 w 3268239"/>
                <a:gd name="connsiteY4889" fmla="*/ 797719 h 2970782"/>
                <a:gd name="connsiteX4890" fmla="*/ 514813 w 3268239"/>
                <a:gd name="connsiteY4890" fmla="*/ 772570 h 2970782"/>
                <a:gd name="connsiteX4891" fmla="*/ 516810 w 3268239"/>
                <a:gd name="connsiteY4891" fmla="*/ 770925 h 2970782"/>
                <a:gd name="connsiteX4892" fmla="*/ 509815 w 3268239"/>
                <a:gd name="connsiteY4892" fmla="*/ 771715 h 2970782"/>
                <a:gd name="connsiteX4893" fmla="*/ 473302 w 3268239"/>
                <a:gd name="connsiteY4893" fmla="*/ 767110 h 2970782"/>
                <a:gd name="connsiteX4894" fmla="*/ 1470510 w 3268239"/>
                <a:gd name="connsiteY4894" fmla="*/ 469404 h 2970782"/>
                <a:gd name="connsiteX4895" fmla="*/ 1479329 w 3268239"/>
                <a:gd name="connsiteY4895" fmla="*/ 486609 h 2970782"/>
                <a:gd name="connsiteX4896" fmla="*/ 1482288 w 3268239"/>
                <a:gd name="connsiteY4896" fmla="*/ 509560 h 2970782"/>
                <a:gd name="connsiteX4897" fmla="*/ 1491101 w 3268239"/>
                <a:gd name="connsiteY4897" fmla="*/ 522963 h 2970782"/>
                <a:gd name="connsiteX4898" fmla="*/ 1490946 w 3268239"/>
                <a:gd name="connsiteY4898" fmla="*/ 525201 h 2970782"/>
                <a:gd name="connsiteX4899" fmla="*/ 1489106 w 3268239"/>
                <a:gd name="connsiteY4899" fmla="*/ 526485 h 2970782"/>
                <a:gd name="connsiteX4900" fmla="*/ 1483834 w 3268239"/>
                <a:gd name="connsiteY4900" fmla="*/ 526265 h 2970782"/>
                <a:gd name="connsiteX4901" fmla="*/ 1483003 w 3268239"/>
                <a:gd name="connsiteY4901" fmla="*/ 539276 h 2970782"/>
                <a:gd name="connsiteX4902" fmla="*/ 1488074 w 3268239"/>
                <a:gd name="connsiteY4902" fmla="*/ 549233 h 2970782"/>
                <a:gd name="connsiteX4903" fmla="*/ 1490730 w 3268239"/>
                <a:gd name="connsiteY4903" fmla="*/ 546886 h 2970782"/>
                <a:gd name="connsiteX4904" fmla="*/ 1506923 w 3268239"/>
                <a:gd name="connsiteY4904" fmla="*/ 536107 h 2970782"/>
                <a:gd name="connsiteX4905" fmla="*/ 1514943 w 3268239"/>
                <a:gd name="connsiteY4905" fmla="*/ 532760 h 2970782"/>
                <a:gd name="connsiteX4906" fmla="*/ 1521396 w 3268239"/>
                <a:gd name="connsiteY4906" fmla="*/ 516937 h 2970782"/>
                <a:gd name="connsiteX4907" fmla="*/ 1521496 w 3268239"/>
                <a:gd name="connsiteY4907" fmla="*/ 516804 h 2970782"/>
                <a:gd name="connsiteX4908" fmla="*/ 1508958 w 3268239"/>
                <a:gd name="connsiteY4908" fmla="*/ 508888 h 2970782"/>
                <a:gd name="connsiteX4909" fmla="*/ 1508175 w 3268239"/>
                <a:gd name="connsiteY4909" fmla="*/ 506786 h 2970782"/>
                <a:gd name="connsiteX4910" fmla="*/ 1509321 w 3268239"/>
                <a:gd name="connsiteY4910" fmla="*/ 504856 h 2970782"/>
                <a:gd name="connsiteX4911" fmla="*/ 1533962 w 3268239"/>
                <a:gd name="connsiteY4911" fmla="*/ 494896 h 2970782"/>
                <a:gd name="connsiteX4912" fmla="*/ 1538052 w 3268239"/>
                <a:gd name="connsiteY4912" fmla="*/ 494738 h 2970782"/>
                <a:gd name="connsiteX4913" fmla="*/ 1543483 w 3268239"/>
                <a:gd name="connsiteY4913" fmla="*/ 487499 h 2970782"/>
                <a:gd name="connsiteX4914" fmla="*/ 1545480 w 3268239"/>
                <a:gd name="connsiteY4914" fmla="*/ 485854 h 2970782"/>
                <a:gd name="connsiteX4915" fmla="*/ 1538486 w 3268239"/>
                <a:gd name="connsiteY4915" fmla="*/ 486644 h 2970782"/>
                <a:gd name="connsiteX4916" fmla="*/ 1501972 w 3268239"/>
                <a:gd name="connsiteY4916" fmla="*/ 482039 h 2970782"/>
                <a:gd name="connsiteX4917" fmla="*/ 2026024 w 3268239"/>
                <a:gd name="connsiteY4917" fmla="*/ 315706 h 2970782"/>
                <a:gd name="connsiteX4918" fmla="*/ 2012615 w 3268239"/>
                <a:gd name="connsiteY4918" fmla="*/ 325634 h 2970782"/>
                <a:gd name="connsiteX4919" fmla="*/ 1978451 w 3268239"/>
                <a:gd name="connsiteY4919" fmla="*/ 339317 h 2970782"/>
                <a:gd name="connsiteX4920" fmla="*/ 1975089 w 3268239"/>
                <a:gd name="connsiteY4920" fmla="*/ 339800 h 2970782"/>
                <a:gd name="connsiteX4921" fmla="*/ 1978709 w 3268239"/>
                <a:gd name="connsiteY4921" fmla="*/ 341477 h 2970782"/>
                <a:gd name="connsiteX4922" fmla="*/ 2007519 w 3268239"/>
                <a:gd name="connsiteY4922" fmla="*/ 364378 h 2970782"/>
                <a:gd name="connsiteX4923" fmla="*/ 2037363 w 3268239"/>
                <a:gd name="connsiteY4923" fmla="*/ 419249 h 2970782"/>
                <a:gd name="connsiteX4924" fmla="*/ 2036586 w 3268239"/>
                <a:gd name="connsiteY4924" fmla="*/ 421354 h 2970782"/>
                <a:gd name="connsiteX4925" fmla="*/ 2034459 w 3268239"/>
                <a:gd name="connsiteY4925" fmla="*/ 422070 h 2970782"/>
                <a:gd name="connsiteX4926" fmla="*/ 2026679 w 3268239"/>
                <a:gd name="connsiteY4926" fmla="*/ 419438 h 2970782"/>
                <a:gd name="connsiteX4927" fmla="*/ 2034165 w 3268239"/>
                <a:gd name="connsiteY4927" fmla="*/ 429762 h 2970782"/>
                <a:gd name="connsiteX4928" fmla="*/ 2042371 w 3268239"/>
                <a:gd name="connsiteY4928" fmla="*/ 447398 h 2970782"/>
                <a:gd name="connsiteX4929" fmla="*/ 2046538 w 3268239"/>
                <a:gd name="connsiteY4929" fmla="*/ 460914 h 2970782"/>
                <a:gd name="connsiteX4930" fmla="*/ 2051426 w 3268239"/>
                <a:gd name="connsiteY4930" fmla="*/ 447432 h 2970782"/>
                <a:gd name="connsiteX4931" fmla="*/ 2060482 w 3268239"/>
                <a:gd name="connsiteY4931" fmla="*/ 430215 h 2970782"/>
                <a:gd name="connsiteX4932" fmla="*/ 2106185 w 3268239"/>
                <a:gd name="connsiteY4932" fmla="*/ 387637 h 2970782"/>
                <a:gd name="connsiteX4933" fmla="*/ 2108417 w 3268239"/>
                <a:gd name="connsiteY4933" fmla="*/ 387866 h 2970782"/>
                <a:gd name="connsiteX4934" fmla="*/ 2109640 w 3268239"/>
                <a:gd name="connsiteY4934" fmla="*/ 389747 h 2970782"/>
                <a:gd name="connsiteX4935" fmla="*/ 2109562 w 3268239"/>
                <a:gd name="connsiteY4935" fmla="*/ 390800 h 2970782"/>
                <a:gd name="connsiteX4936" fmla="*/ 2128432 w 3268239"/>
                <a:gd name="connsiteY4936" fmla="*/ 365651 h 2970782"/>
                <a:gd name="connsiteX4937" fmla="*/ 2130429 w 3268239"/>
                <a:gd name="connsiteY4937" fmla="*/ 364006 h 2970782"/>
                <a:gd name="connsiteX4938" fmla="*/ 2123434 w 3268239"/>
                <a:gd name="connsiteY4938" fmla="*/ 364796 h 2970782"/>
                <a:gd name="connsiteX4939" fmla="*/ 2086921 w 3268239"/>
                <a:gd name="connsiteY4939" fmla="*/ 360191 h 2970782"/>
                <a:gd name="connsiteX4940" fmla="*/ 2032916 w 3268239"/>
                <a:gd name="connsiteY4940" fmla="*/ 328804 h 2970782"/>
                <a:gd name="connsiteX4941" fmla="*/ 2032487 w 3268239"/>
                <a:gd name="connsiteY4941" fmla="*/ 326602 h 2970782"/>
                <a:gd name="connsiteX4942" fmla="*/ 2033933 w 3268239"/>
                <a:gd name="connsiteY4942" fmla="*/ 324885 h 2970782"/>
                <a:gd name="connsiteX4943" fmla="*/ 2043362 w 3268239"/>
                <a:gd name="connsiteY4943" fmla="*/ 322777 h 2970782"/>
                <a:gd name="connsiteX4944" fmla="*/ 1691187 w 3268239"/>
                <a:gd name="connsiteY4944" fmla="*/ 402901 h 2970782"/>
                <a:gd name="connsiteX4945" fmla="*/ 1690640 w 3268239"/>
                <a:gd name="connsiteY4945" fmla="*/ 403722 h 2970782"/>
                <a:gd name="connsiteX4946" fmla="*/ 1690064 w 3268239"/>
                <a:gd name="connsiteY4946" fmla="*/ 403731 h 2970782"/>
                <a:gd name="connsiteX4947" fmla="*/ 1688381 w 3268239"/>
                <a:gd name="connsiteY4947" fmla="*/ 422445 h 2970782"/>
                <a:gd name="connsiteX4948" fmla="*/ 1697951 w 3268239"/>
                <a:gd name="connsiteY4948" fmla="*/ 417413 h 2970782"/>
                <a:gd name="connsiteX4949" fmla="*/ 1700164 w 3268239"/>
                <a:gd name="connsiteY4949" fmla="*/ 417786 h 2970782"/>
                <a:gd name="connsiteX4950" fmla="*/ 1701262 w 3268239"/>
                <a:gd name="connsiteY4950" fmla="*/ 419743 h 2970782"/>
                <a:gd name="connsiteX4951" fmla="*/ 1680413 w 3268239"/>
                <a:gd name="connsiteY4951" fmla="*/ 478623 h 2970782"/>
                <a:gd name="connsiteX4952" fmla="*/ 1655561 w 3268239"/>
                <a:gd name="connsiteY4952" fmla="*/ 505768 h 2970782"/>
                <a:gd name="connsiteX4953" fmla="*/ 1653935 w 3268239"/>
                <a:gd name="connsiteY4953" fmla="*/ 506860 h 2970782"/>
                <a:gd name="connsiteX4954" fmla="*/ 1654960 w 3268239"/>
                <a:gd name="connsiteY4954" fmla="*/ 507629 h 2970782"/>
                <a:gd name="connsiteX4955" fmla="*/ 1656731 w 3268239"/>
                <a:gd name="connsiteY4955" fmla="*/ 507602 h 2970782"/>
                <a:gd name="connsiteX4956" fmla="*/ 1692621 w 3268239"/>
                <a:gd name="connsiteY4956" fmla="*/ 515745 h 2970782"/>
                <a:gd name="connsiteX4957" fmla="*/ 1725272 w 3268239"/>
                <a:gd name="connsiteY4957" fmla="*/ 532725 h 2970782"/>
                <a:gd name="connsiteX4958" fmla="*/ 1735991 w 3268239"/>
                <a:gd name="connsiteY4958" fmla="*/ 544327 h 2970782"/>
                <a:gd name="connsiteX4959" fmla="*/ 1740374 w 3268239"/>
                <a:gd name="connsiteY4959" fmla="*/ 547010 h 2970782"/>
                <a:gd name="connsiteX4960" fmla="*/ 1754721 w 3268239"/>
                <a:gd name="connsiteY4960" fmla="*/ 560146 h 2970782"/>
                <a:gd name="connsiteX4961" fmla="*/ 1763756 w 3268239"/>
                <a:gd name="connsiteY4961" fmla="*/ 571028 h 2970782"/>
                <a:gd name="connsiteX4962" fmla="*/ 1763095 w 3268239"/>
                <a:gd name="connsiteY4962" fmla="*/ 556702 h 2970782"/>
                <a:gd name="connsiteX4963" fmla="*/ 1764849 w 3268239"/>
                <a:gd name="connsiteY4963" fmla="*/ 537328 h 2970782"/>
                <a:gd name="connsiteX4964" fmla="*/ 1790708 w 3268239"/>
                <a:gd name="connsiteY4964" fmla="*/ 480469 h 2970782"/>
                <a:gd name="connsiteX4965" fmla="*/ 1792857 w 3268239"/>
                <a:gd name="connsiteY4965" fmla="*/ 479823 h 2970782"/>
                <a:gd name="connsiteX4966" fmla="*/ 1794708 w 3268239"/>
                <a:gd name="connsiteY4966" fmla="*/ 481090 h 2970782"/>
                <a:gd name="connsiteX4967" fmla="*/ 1802109 w 3268239"/>
                <a:gd name="connsiteY4967" fmla="*/ 543113 h 2970782"/>
                <a:gd name="connsiteX4968" fmla="*/ 1791859 w 3268239"/>
                <a:gd name="connsiteY4968" fmla="*/ 578460 h 2970782"/>
                <a:gd name="connsiteX4969" fmla="*/ 1790171 w 3268239"/>
                <a:gd name="connsiteY4969" fmla="*/ 581407 h 2970782"/>
                <a:gd name="connsiteX4970" fmla="*/ 1793721 w 3268239"/>
                <a:gd name="connsiteY4970" fmla="*/ 579586 h 2970782"/>
                <a:gd name="connsiteX4971" fmla="*/ 1829503 w 3268239"/>
                <a:gd name="connsiteY4971" fmla="*/ 570981 h 2970782"/>
                <a:gd name="connsiteX4972" fmla="*/ 1891117 w 3268239"/>
                <a:gd name="connsiteY4972" fmla="*/ 581242 h 2970782"/>
                <a:gd name="connsiteX4973" fmla="*/ 1892297 w 3268239"/>
                <a:gd name="connsiteY4973" fmla="*/ 583151 h 2970782"/>
                <a:gd name="connsiteX4974" fmla="*/ 1891552 w 3268239"/>
                <a:gd name="connsiteY4974" fmla="*/ 585268 h 2970782"/>
                <a:gd name="connsiteX4975" fmla="*/ 1833559 w 3268239"/>
                <a:gd name="connsiteY4975" fmla="*/ 608470 h 2970782"/>
                <a:gd name="connsiteX4976" fmla="*/ 1805128 w 3268239"/>
                <a:gd name="connsiteY4976" fmla="*/ 608813 h 2970782"/>
                <a:gd name="connsiteX4977" fmla="*/ 1782890 w 3268239"/>
                <a:gd name="connsiteY4977" fmla="*/ 604025 h 2970782"/>
                <a:gd name="connsiteX4978" fmla="*/ 1783135 w 3268239"/>
                <a:gd name="connsiteY4978" fmla="*/ 605087 h 2970782"/>
                <a:gd name="connsiteX4979" fmla="*/ 1782747 w 3268239"/>
                <a:gd name="connsiteY4979" fmla="*/ 605255 h 2970782"/>
                <a:gd name="connsiteX4980" fmla="*/ 1791873 w 3268239"/>
                <a:gd name="connsiteY4980" fmla="*/ 625283 h 2970782"/>
                <a:gd name="connsiteX4981" fmla="*/ 1794392 w 3268239"/>
                <a:gd name="connsiteY4981" fmla="*/ 637488 h 2970782"/>
                <a:gd name="connsiteX4982" fmla="*/ 1799651 w 3268239"/>
                <a:gd name="connsiteY4982" fmla="*/ 633294 h 2970782"/>
                <a:gd name="connsiteX4983" fmla="*/ 1801894 w 3268239"/>
                <a:gd name="connsiteY4983" fmla="*/ 633244 h 2970782"/>
                <a:gd name="connsiteX4984" fmla="*/ 1803341 w 3268239"/>
                <a:gd name="connsiteY4984" fmla="*/ 634959 h 2970782"/>
                <a:gd name="connsiteX4985" fmla="*/ 1804539 w 3268239"/>
                <a:gd name="connsiteY4985" fmla="*/ 659056 h 2970782"/>
                <a:gd name="connsiteX4986" fmla="*/ 1821537 w 3268239"/>
                <a:gd name="connsiteY4986" fmla="*/ 660152 h 2970782"/>
                <a:gd name="connsiteX4987" fmla="*/ 1855292 w 3268239"/>
                <a:gd name="connsiteY4987" fmla="*/ 674817 h 2970782"/>
                <a:gd name="connsiteX4988" fmla="*/ 1884223 w 3268239"/>
                <a:gd name="connsiteY4988" fmla="*/ 697563 h 2970782"/>
                <a:gd name="connsiteX4989" fmla="*/ 1886642 w 3268239"/>
                <a:gd name="connsiteY4989" fmla="*/ 700637 h 2970782"/>
                <a:gd name="connsiteX4990" fmla="*/ 1885955 w 3268239"/>
                <a:gd name="connsiteY4990" fmla="*/ 698765 h 2970782"/>
                <a:gd name="connsiteX4991" fmla="*/ 1881777 w 3268239"/>
                <a:gd name="connsiteY4991" fmla="*/ 662201 h 2970782"/>
                <a:gd name="connsiteX4992" fmla="*/ 1899474 w 3268239"/>
                <a:gd name="connsiteY4992" fmla="*/ 602298 h 2970782"/>
                <a:gd name="connsiteX4993" fmla="*/ 1901512 w 3268239"/>
                <a:gd name="connsiteY4993" fmla="*/ 601359 h 2970782"/>
                <a:gd name="connsiteX4994" fmla="*/ 1903522 w 3268239"/>
                <a:gd name="connsiteY4994" fmla="*/ 602356 h 2970782"/>
                <a:gd name="connsiteX4995" fmla="*/ 1919480 w 3268239"/>
                <a:gd name="connsiteY4995" fmla="*/ 662746 h 2970782"/>
                <a:gd name="connsiteX4996" fmla="*/ 1917961 w 3268239"/>
                <a:gd name="connsiteY4996" fmla="*/ 682139 h 2970782"/>
                <a:gd name="connsiteX4997" fmla="*/ 1914948 w 3268239"/>
                <a:gd name="connsiteY4997" fmla="*/ 695958 h 2970782"/>
                <a:gd name="connsiteX4998" fmla="*/ 1925831 w 3268239"/>
                <a:gd name="connsiteY4998" fmla="*/ 686617 h 2970782"/>
                <a:gd name="connsiteX4999" fmla="*/ 1942178 w 3268239"/>
                <a:gd name="connsiteY4999" fmla="*/ 676073 h 2970782"/>
                <a:gd name="connsiteX5000" fmla="*/ 2002904 w 3268239"/>
                <a:gd name="connsiteY5000" fmla="*/ 661447 h 2970782"/>
                <a:gd name="connsiteX5001" fmla="*/ 2004736 w 3268239"/>
                <a:gd name="connsiteY5001" fmla="*/ 662743 h 2970782"/>
                <a:gd name="connsiteX5002" fmla="*/ 2004878 w 3268239"/>
                <a:gd name="connsiteY5002" fmla="*/ 664982 h 2970782"/>
                <a:gd name="connsiteX5003" fmla="*/ 1960557 w 3268239"/>
                <a:gd name="connsiteY5003" fmla="*/ 708997 h 2970782"/>
                <a:gd name="connsiteX5004" fmla="*/ 1926393 w 3268239"/>
                <a:gd name="connsiteY5004" fmla="*/ 722679 h 2970782"/>
                <a:gd name="connsiteX5005" fmla="*/ 1923031 w 3268239"/>
                <a:gd name="connsiteY5005" fmla="*/ 723163 h 2970782"/>
                <a:gd name="connsiteX5006" fmla="*/ 1926651 w 3268239"/>
                <a:gd name="connsiteY5006" fmla="*/ 724840 h 2970782"/>
                <a:gd name="connsiteX5007" fmla="*/ 1955461 w 3268239"/>
                <a:gd name="connsiteY5007" fmla="*/ 747741 h 2970782"/>
                <a:gd name="connsiteX5008" fmla="*/ 1985305 w 3268239"/>
                <a:gd name="connsiteY5008" fmla="*/ 802612 h 2970782"/>
                <a:gd name="connsiteX5009" fmla="*/ 1984528 w 3268239"/>
                <a:gd name="connsiteY5009" fmla="*/ 804717 h 2970782"/>
                <a:gd name="connsiteX5010" fmla="*/ 1982401 w 3268239"/>
                <a:gd name="connsiteY5010" fmla="*/ 805433 h 2970782"/>
                <a:gd name="connsiteX5011" fmla="*/ 1974621 w 3268239"/>
                <a:gd name="connsiteY5011" fmla="*/ 802801 h 2970782"/>
                <a:gd name="connsiteX5012" fmla="*/ 1982107 w 3268239"/>
                <a:gd name="connsiteY5012" fmla="*/ 813124 h 2970782"/>
                <a:gd name="connsiteX5013" fmla="*/ 1990313 w 3268239"/>
                <a:gd name="connsiteY5013" fmla="*/ 830761 h 2970782"/>
                <a:gd name="connsiteX5014" fmla="*/ 1991378 w 3268239"/>
                <a:gd name="connsiteY5014" fmla="*/ 834218 h 2970782"/>
                <a:gd name="connsiteX5015" fmla="*/ 1998077 w 3268239"/>
                <a:gd name="connsiteY5015" fmla="*/ 834355 h 2970782"/>
                <a:gd name="connsiteX5016" fmla="*/ 1999367 w 3268239"/>
                <a:gd name="connsiteY5016" fmla="*/ 830795 h 2970782"/>
                <a:gd name="connsiteX5017" fmla="*/ 2008424 w 3268239"/>
                <a:gd name="connsiteY5017" fmla="*/ 813578 h 2970782"/>
                <a:gd name="connsiteX5018" fmla="*/ 2054127 w 3268239"/>
                <a:gd name="connsiteY5018" fmla="*/ 771000 h 2970782"/>
                <a:gd name="connsiteX5019" fmla="*/ 2056359 w 3268239"/>
                <a:gd name="connsiteY5019" fmla="*/ 771229 h 2970782"/>
                <a:gd name="connsiteX5020" fmla="*/ 2057582 w 3268239"/>
                <a:gd name="connsiteY5020" fmla="*/ 773110 h 2970782"/>
                <a:gd name="connsiteX5021" fmla="*/ 2057504 w 3268239"/>
                <a:gd name="connsiteY5021" fmla="*/ 774163 h 2970782"/>
                <a:gd name="connsiteX5022" fmla="*/ 2076374 w 3268239"/>
                <a:gd name="connsiteY5022" fmla="*/ 749014 h 2970782"/>
                <a:gd name="connsiteX5023" fmla="*/ 2078371 w 3268239"/>
                <a:gd name="connsiteY5023" fmla="*/ 747368 h 2970782"/>
                <a:gd name="connsiteX5024" fmla="*/ 2071376 w 3268239"/>
                <a:gd name="connsiteY5024" fmla="*/ 748159 h 2970782"/>
                <a:gd name="connsiteX5025" fmla="*/ 2034863 w 3268239"/>
                <a:gd name="connsiteY5025" fmla="*/ 743554 h 2970782"/>
                <a:gd name="connsiteX5026" fmla="*/ 1980858 w 3268239"/>
                <a:gd name="connsiteY5026" fmla="*/ 712167 h 2970782"/>
                <a:gd name="connsiteX5027" fmla="*/ 1980429 w 3268239"/>
                <a:gd name="connsiteY5027" fmla="*/ 709965 h 2970782"/>
                <a:gd name="connsiteX5028" fmla="*/ 1981875 w 3268239"/>
                <a:gd name="connsiteY5028" fmla="*/ 708248 h 2970782"/>
                <a:gd name="connsiteX5029" fmla="*/ 2007812 w 3268239"/>
                <a:gd name="connsiteY5029" fmla="*/ 702449 h 2970782"/>
                <a:gd name="connsiteX5030" fmla="*/ 2030376 w 3268239"/>
                <a:gd name="connsiteY5030" fmla="*/ 705294 h 2970782"/>
                <a:gd name="connsiteX5031" fmla="*/ 2024225 w 3268239"/>
                <a:gd name="connsiteY5031" fmla="*/ 692724 h 2970782"/>
                <a:gd name="connsiteX5032" fmla="*/ 2020200 w 3268239"/>
                <a:gd name="connsiteY5032" fmla="*/ 656142 h 2970782"/>
                <a:gd name="connsiteX5033" fmla="*/ 2025585 w 3268239"/>
                <a:gd name="connsiteY5033" fmla="*/ 619736 h 2970782"/>
                <a:gd name="connsiteX5034" fmla="*/ 2026556 w 3268239"/>
                <a:gd name="connsiteY5034" fmla="*/ 617338 h 2970782"/>
                <a:gd name="connsiteX5035" fmla="*/ 2020784 w 3268239"/>
                <a:gd name="connsiteY5035" fmla="*/ 621367 h 2970782"/>
                <a:gd name="connsiteX5036" fmla="*/ 1986491 w 3268239"/>
                <a:gd name="connsiteY5036" fmla="*/ 634723 h 2970782"/>
                <a:gd name="connsiteX5037" fmla="*/ 1924056 w 3268239"/>
                <a:gd name="connsiteY5037" fmla="*/ 632873 h 2970782"/>
                <a:gd name="connsiteX5038" fmla="*/ 1922628 w 3268239"/>
                <a:gd name="connsiteY5038" fmla="*/ 631142 h 2970782"/>
                <a:gd name="connsiteX5039" fmla="*/ 1923080 w 3268239"/>
                <a:gd name="connsiteY5039" fmla="*/ 628944 h 2970782"/>
                <a:gd name="connsiteX5040" fmla="*/ 1977411 w 3268239"/>
                <a:gd name="connsiteY5040" fmla="*/ 598125 h 2970782"/>
                <a:gd name="connsiteX5041" fmla="*/ 2007967 w 3268239"/>
                <a:gd name="connsiteY5041" fmla="*/ 594597 h 2970782"/>
                <a:gd name="connsiteX5042" fmla="*/ 2006281 w 3268239"/>
                <a:gd name="connsiteY5042" fmla="*/ 585709 h 2970782"/>
                <a:gd name="connsiteX5043" fmla="*/ 1987333 w 3268239"/>
                <a:gd name="connsiteY5043" fmla="*/ 570518 h 2970782"/>
                <a:gd name="connsiteX5044" fmla="*/ 1957718 w 3268239"/>
                <a:gd name="connsiteY5044" fmla="*/ 515522 h 2970782"/>
                <a:gd name="connsiteX5045" fmla="*/ 1958505 w 3268239"/>
                <a:gd name="connsiteY5045" fmla="*/ 513421 h 2970782"/>
                <a:gd name="connsiteX5046" fmla="*/ 1960634 w 3268239"/>
                <a:gd name="connsiteY5046" fmla="*/ 512714 h 2970782"/>
                <a:gd name="connsiteX5047" fmla="*/ 1985775 w 3268239"/>
                <a:gd name="connsiteY5047" fmla="*/ 521335 h 2970782"/>
                <a:gd name="connsiteX5048" fmla="*/ 2009869 w 3268239"/>
                <a:gd name="connsiteY5048" fmla="*/ 540652 h 2970782"/>
                <a:gd name="connsiteX5049" fmla="*/ 2010120 w 3268239"/>
                <a:gd name="connsiteY5049" fmla="*/ 539081 h 2970782"/>
                <a:gd name="connsiteX5050" fmla="*/ 2024938 w 3268239"/>
                <a:gd name="connsiteY5050" fmla="*/ 505393 h 2970782"/>
                <a:gd name="connsiteX5051" fmla="*/ 2026509 w 3268239"/>
                <a:gd name="connsiteY5051" fmla="*/ 503337 h 2970782"/>
                <a:gd name="connsiteX5052" fmla="*/ 2019877 w 3268239"/>
                <a:gd name="connsiteY5052" fmla="*/ 505697 h 2970782"/>
                <a:gd name="connsiteX5053" fmla="*/ 1983273 w 3268239"/>
                <a:gd name="connsiteY5053" fmla="*/ 509511 h 2970782"/>
                <a:gd name="connsiteX5054" fmla="*/ 1923548 w 3268239"/>
                <a:gd name="connsiteY5054" fmla="*/ 491221 h 2970782"/>
                <a:gd name="connsiteX5055" fmla="*/ 1922629 w 3268239"/>
                <a:gd name="connsiteY5055" fmla="*/ 489174 h 2970782"/>
                <a:gd name="connsiteX5056" fmla="*/ 1923646 w 3268239"/>
                <a:gd name="connsiteY5056" fmla="*/ 487174 h 2970782"/>
                <a:gd name="connsiteX5057" fmla="*/ 1984192 w 3268239"/>
                <a:gd name="connsiteY5057" fmla="*/ 471815 h 2970782"/>
                <a:gd name="connsiteX5058" fmla="*/ 2020567 w 3268239"/>
                <a:gd name="connsiteY5058" fmla="*/ 477410 h 2970782"/>
                <a:gd name="connsiteX5059" fmla="*/ 2024183 w 3268239"/>
                <a:gd name="connsiteY5059" fmla="*/ 478899 h 2970782"/>
                <a:gd name="connsiteX5060" fmla="*/ 2022665 w 3268239"/>
                <a:gd name="connsiteY5060" fmla="*/ 477606 h 2970782"/>
                <a:gd name="connsiteX5061" fmla="*/ 2001060 w 3268239"/>
                <a:gd name="connsiteY5061" fmla="*/ 447814 h 2970782"/>
                <a:gd name="connsiteX5062" fmla="*/ 1987717 w 3268239"/>
                <a:gd name="connsiteY5062" fmla="*/ 413515 h 2970782"/>
                <a:gd name="connsiteX5063" fmla="*/ 1987270 w 3268239"/>
                <a:gd name="connsiteY5063" fmla="*/ 396056 h 2970782"/>
                <a:gd name="connsiteX5064" fmla="*/ 1980473 w 3268239"/>
                <a:gd name="connsiteY5064" fmla="*/ 390653 h 2970782"/>
                <a:gd name="connsiteX5065" fmla="*/ 1952824 w 3268239"/>
                <a:gd name="connsiteY5065" fmla="*/ 347937 h 2970782"/>
                <a:gd name="connsiteX5066" fmla="*/ 1952096 w 3268239"/>
                <a:gd name="connsiteY5066" fmla="*/ 348834 h 2970782"/>
                <a:gd name="connsiteX5067" fmla="*/ 1951725 w 3268239"/>
                <a:gd name="connsiteY5067" fmla="*/ 348632 h 2970782"/>
                <a:gd name="connsiteX5068" fmla="*/ 1941561 w 3268239"/>
                <a:gd name="connsiteY5068" fmla="*/ 368154 h 2970782"/>
                <a:gd name="connsiteX5069" fmla="*/ 1923153 w 3268239"/>
                <a:gd name="connsiteY5069" fmla="*/ 389824 h 2970782"/>
                <a:gd name="connsiteX5070" fmla="*/ 1919180 w 3268239"/>
                <a:gd name="connsiteY5070" fmla="*/ 392800 h 2970782"/>
                <a:gd name="connsiteX5071" fmla="*/ 1926450 w 3268239"/>
                <a:gd name="connsiteY5071" fmla="*/ 398409 h 2970782"/>
                <a:gd name="connsiteX5072" fmla="*/ 1957084 w 3268239"/>
                <a:gd name="connsiteY5072" fmla="*/ 452843 h 2970782"/>
                <a:gd name="connsiteX5073" fmla="*/ 1956337 w 3268239"/>
                <a:gd name="connsiteY5073" fmla="*/ 454959 h 2970782"/>
                <a:gd name="connsiteX5074" fmla="*/ 1954221 w 3268239"/>
                <a:gd name="connsiteY5074" fmla="*/ 455706 h 2970782"/>
                <a:gd name="connsiteX5075" fmla="*/ 1899786 w 3268239"/>
                <a:gd name="connsiteY5075" fmla="*/ 425072 h 2970782"/>
                <a:gd name="connsiteX5076" fmla="*/ 1891438 w 3268239"/>
                <a:gd name="connsiteY5076" fmla="*/ 412574 h 2970782"/>
                <a:gd name="connsiteX5077" fmla="*/ 1868282 w 3268239"/>
                <a:gd name="connsiteY5077" fmla="*/ 419668 h 2970782"/>
                <a:gd name="connsiteX5078" fmla="*/ 1866177 w 3268239"/>
                <a:gd name="connsiteY5078" fmla="*/ 418891 h 2970782"/>
                <a:gd name="connsiteX5079" fmla="*/ 1865461 w 3268239"/>
                <a:gd name="connsiteY5079" fmla="*/ 416764 h 2970782"/>
                <a:gd name="connsiteX5080" fmla="*/ 1873978 w 3268239"/>
                <a:gd name="connsiteY5080" fmla="*/ 391588 h 2970782"/>
                <a:gd name="connsiteX5081" fmla="*/ 1875848 w 3268239"/>
                <a:gd name="connsiteY5081" fmla="*/ 389236 h 2970782"/>
                <a:gd name="connsiteX5082" fmla="*/ 1871785 w 3268239"/>
                <a:gd name="connsiteY5082" fmla="*/ 383154 h 2970782"/>
                <a:gd name="connsiteX5083" fmla="*/ 1870808 w 3268239"/>
                <a:gd name="connsiteY5083" fmla="*/ 383668 h 2970782"/>
                <a:gd name="connsiteX5084" fmla="*/ 1870434 w 3268239"/>
                <a:gd name="connsiteY5084" fmla="*/ 383471 h 2970782"/>
                <a:gd name="connsiteX5085" fmla="*/ 1860553 w 3268239"/>
                <a:gd name="connsiteY5085" fmla="*/ 403138 h 2970782"/>
                <a:gd name="connsiteX5086" fmla="*/ 1842461 w 3268239"/>
                <a:gd name="connsiteY5086" fmla="*/ 425072 h 2970782"/>
                <a:gd name="connsiteX5087" fmla="*/ 1788026 w 3268239"/>
                <a:gd name="connsiteY5087" fmla="*/ 455707 h 2970782"/>
                <a:gd name="connsiteX5088" fmla="*/ 1785910 w 3268239"/>
                <a:gd name="connsiteY5088" fmla="*/ 454960 h 2970782"/>
                <a:gd name="connsiteX5089" fmla="*/ 1785163 w 3268239"/>
                <a:gd name="connsiteY5089" fmla="*/ 452844 h 2970782"/>
                <a:gd name="connsiteX5090" fmla="*/ 1793162 w 3268239"/>
                <a:gd name="connsiteY5090" fmla="*/ 428022 h 2970782"/>
                <a:gd name="connsiteX5091" fmla="*/ 1772248 w 3268239"/>
                <a:gd name="connsiteY5091" fmla="*/ 431990 h 2970782"/>
                <a:gd name="connsiteX5092" fmla="*/ 1735904 w 3268239"/>
                <a:gd name="connsiteY5092" fmla="*/ 426201 h 2970782"/>
                <a:gd name="connsiteX5093" fmla="*/ 1709519 w 3268239"/>
                <a:gd name="connsiteY5093" fmla="*/ 415605 h 2970782"/>
                <a:gd name="connsiteX5094" fmla="*/ 325131 w 3268239"/>
                <a:gd name="connsiteY5094" fmla="*/ 778382 h 2970782"/>
                <a:gd name="connsiteX5095" fmla="*/ 309535 w 3268239"/>
                <a:gd name="connsiteY5095" fmla="*/ 796743 h 2970782"/>
                <a:gd name="connsiteX5096" fmla="*/ 280075 w 3268239"/>
                <a:gd name="connsiteY5096" fmla="*/ 818802 h 2970782"/>
                <a:gd name="connsiteX5097" fmla="*/ 277957 w 3268239"/>
                <a:gd name="connsiteY5097" fmla="*/ 819451 h 2970782"/>
                <a:gd name="connsiteX5098" fmla="*/ 268660 w 3268239"/>
                <a:gd name="connsiteY5098" fmla="*/ 840920 h 2970782"/>
                <a:gd name="connsiteX5099" fmla="*/ 266614 w 3268239"/>
                <a:gd name="connsiteY5099" fmla="*/ 843631 h 2970782"/>
                <a:gd name="connsiteX5100" fmla="*/ 270365 w 3268239"/>
                <a:gd name="connsiteY5100" fmla="*/ 842272 h 2970782"/>
                <a:gd name="connsiteX5101" fmla="*/ 306947 w 3268239"/>
                <a:gd name="connsiteY5101" fmla="*/ 838246 h 2970782"/>
                <a:gd name="connsiteX5102" fmla="*/ 366775 w 3268239"/>
                <a:gd name="connsiteY5102" fmla="*/ 856193 h 2970782"/>
                <a:gd name="connsiteX5103" fmla="*/ 367706 w 3268239"/>
                <a:gd name="connsiteY5103" fmla="*/ 858235 h 2970782"/>
                <a:gd name="connsiteX5104" fmla="*/ 366700 w 3268239"/>
                <a:gd name="connsiteY5104" fmla="*/ 860241 h 2970782"/>
                <a:gd name="connsiteX5105" fmla="*/ 306244 w 3268239"/>
                <a:gd name="connsiteY5105" fmla="*/ 875947 h 2970782"/>
                <a:gd name="connsiteX5106" fmla="*/ 277997 w 3268239"/>
                <a:gd name="connsiteY5106" fmla="*/ 872703 h 2970782"/>
                <a:gd name="connsiteX5107" fmla="*/ 256959 w 3268239"/>
                <a:gd name="connsiteY5107" fmla="*/ 865299 h 2970782"/>
                <a:gd name="connsiteX5108" fmla="*/ 256649 w 3268239"/>
                <a:gd name="connsiteY5108" fmla="*/ 866235 h 2970782"/>
                <a:gd name="connsiteX5109" fmla="*/ 256243 w 3268239"/>
                <a:gd name="connsiteY5109" fmla="*/ 866353 h 2970782"/>
                <a:gd name="connsiteX5110" fmla="*/ 262772 w 3268239"/>
                <a:gd name="connsiteY5110" fmla="*/ 887372 h 2970782"/>
                <a:gd name="connsiteX5111" fmla="*/ 264962 w 3268239"/>
                <a:gd name="connsiteY5111" fmla="*/ 915721 h 2970782"/>
                <a:gd name="connsiteX5112" fmla="*/ 259577 w 3268239"/>
                <a:gd name="connsiteY5112" fmla="*/ 952127 h 2970782"/>
                <a:gd name="connsiteX5113" fmla="*/ 252035 w 3268239"/>
                <a:gd name="connsiteY5113" fmla="*/ 966189 h 2970782"/>
                <a:gd name="connsiteX5114" fmla="*/ 285538 w 3268239"/>
                <a:gd name="connsiteY5114" fmla="*/ 979645 h 2970782"/>
                <a:gd name="connsiteX5115" fmla="*/ 288721 w 3268239"/>
                <a:gd name="connsiteY5115" fmla="*/ 981917 h 2970782"/>
                <a:gd name="connsiteX5116" fmla="*/ 287537 w 3268239"/>
                <a:gd name="connsiteY5116" fmla="*/ 980313 h 2970782"/>
                <a:gd name="connsiteX5117" fmla="*/ 273269 w 3268239"/>
                <a:gd name="connsiteY5117" fmla="*/ 946390 h 2970782"/>
                <a:gd name="connsiteX5118" fmla="*/ 273448 w 3268239"/>
                <a:gd name="connsiteY5118" fmla="*/ 883928 h 2970782"/>
                <a:gd name="connsiteX5119" fmla="*/ 275141 w 3268239"/>
                <a:gd name="connsiteY5119" fmla="*/ 882454 h 2970782"/>
                <a:gd name="connsiteX5120" fmla="*/ 277350 w 3268239"/>
                <a:gd name="connsiteY5120" fmla="*/ 882848 h 2970782"/>
                <a:gd name="connsiteX5121" fmla="*/ 309611 w 3268239"/>
                <a:gd name="connsiteY5121" fmla="*/ 936335 h 2970782"/>
                <a:gd name="connsiteX5122" fmla="*/ 313593 w 3268239"/>
                <a:gd name="connsiteY5122" fmla="*/ 955375 h 2970782"/>
                <a:gd name="connsiteX5123" fmla="*/ 314579 w 3268239"/>
                <a:gd name="connsiteY5123" fmla="*/ 969484 h 2970782"/>
                <a:gd name="connsiteX5124" fmla="*/ 322403 w 3268239"/>
                <a:gd name="connsiteY5124" fmla="*/ 957465 h 2970782"/>
                <a:gd name="connsiteX5125" fmla="*/ 335135 w 3268239"/>
                <a:gd name="connsiteY5125" fmla="*/ 942758 h 2970782"/>
                <a:gd name="connsiteX5126" fmla="*/ 364089 w 3268239"/>
                <a:gd name="connsiteY5126" fmla="*/ 920040 h 2970782"/>
                <a:gd name="connsiteX5127" fmla="*/ 377434 w 3268239"/>
                <a:gd name="connsiteY5127" fmla="*/ 915620 h 2970782"/>
                <a:gd name="connsiteX5128" fmla="*/ 369654 w 3268239"/>
                <a:gd name="connsiteY5128" fmla="*/ 916430 h 2970782"/>
                <a:gd name="connsiteX5129" fmla="*/ 358035 w 3268239"/>
                <a:gd name="connsiteY5129" fmla="*/ 914644 h 2970782"/>
                <a:gd name="connsiteX5130" fmla="*/ 349721 w 3268239"/>
                <a:gd name="connsiteY5130" fmla="*/ 918846 h 2970782"/>
                <a:gd name="connsiteX5131" fmla="*/ 323341 w 3268239"/>
                <a:gd name="connsiteY5131" fmla="*/ 922096 h 2970782"/>
                <a:gd name="connsiteX5132" fmla="*/ 321403 w 3268239"/>
                <a:gd name="connsiteY5132" fmla="*/ 920965 h 2970782"/>
                <a:gd name="connsiteX5133" fmla="*/ 321068 w 3268239"/>
                <a:gd name="connsiteY5133" fmla="*/ 918746 h 2970782"/>
                <a:gd name="connsiteX5134" fmla="*/ 327206 w 3268239"/>
                <a:gd name="connsiteY5134" fmla="*/ 907535 h 2970782"/>
                <a:gd name="connsiteX5135" fmla="*/ 309929 w 3268239"/>
                <a:gd name="connsiteY5135" fmla="*/ 898140 h 2970782"/>
                <a:gd name="connsiteX5136" fmla="*/ 309010 w 3268239"/>
                <a:gd name="connsiteY5136" fmla="*/ 896093 h 2970782"/>
                <a:gd name="connsiteX5137" fmla="*/ 310028 w 3268239"/>
                <a:gd name="connsiteY5137" fmla="*/ 894093 h 2970782"/>
                <a:gd name="connsiteX5138" fmla="*/ 333969 w 3268239"/>
                <a:gd name="connsiteY5138" fmla="*/ 882550 h 2970782"/>
                <a:gd name="connsiteX5139" fmla="*/ 350314 w 3268239"/>
                <a:gd name="connsiteY5139" fmla="*/ 880846 h 2970782"/>
                <a:gd name="connsiteX5140" fmla="*/ 361392 w 3268239"/>
                <a:gd name="connsiteY5140" fmla="*/ 871043 h 2970782"/>
                <a:gd name="connsiteX5141" fmla="*/ 389109 w 3268239"/>
                <a:gd name="connsiteY5141" fmla="*/ 857033 h 2970782"/>
                <a:gd name="connsiteX5142" fmla="*/ 387440 w 3268239"/>
                <a:gd name="connsiteY5142" fmla="*/ 854733 h 2970782"/>
                <a:gd name="connsiteX5143" fmla="*/ 384792 w 3268239"/>
                <a:gd name="connsiteY5143" fmla="*/ 847924 h 2970782"/>
                <a:gd name="connsiteX5144" fmla="*/ 359444 w 3268239"/>
                <a:gd name="connsiteY5144" fmla="*/ 831152 h 2970782"/>
                <a:gd name="connsiteX5145" fmla="*/ 324939 w 3268239"/>
                <a:gd name="connsiteY5145" fmla="*/ 779084 h 2970782"/>
                <a:gd name="connsiteX5146" fmla="*/ 1647005 w 3268239"/>
                <a:gd name="connsiteY5146" fmla="*/ 410883 h 2970782"/>
                <a:gd name="connsiteX5147" fmla="*/ 1644308 w 3268239"/>
                <a:gd name="connsiteY5147" fmla="*/ 419494 h 2970782"/>
                <a:gd name="connsiteX5148" fmla="*/ 1622063 w 3268239"/>
                <a:gd name="connsiteY5148" fmla="*/ 448813 h 2970782"/>
                <a:gd name="connsiteX5149" fmla="*/ 1620411 w 3268239"/>
                <a:gd name="connsiteY5149" fmla="*/ 450109 h 2970782"/>
                <a:gd name="connsiteX5150" fmla="*/ 1623342 w 3268239"/>
                <a:gd name="connsiteY5150" fmla="*/ 454760 h 2970782"/>
                <a:gd name="connsiteX5151" fmla="*/ 1630383 w 3268239"/>
                <a:gd name="connsiteY5151" fmla="*/ 472894 h 2970782"/>
                <a:gd name="connsiteX5152" fmla="*/ 1633661 w 3268239"/>
                <a:gd name="connsiteY5152" fmla="*/ 486652 h 2970782"/>
                <a:gd name="connsiteX5153" fmla="*/ 1639416 w 3268239"/>
                <a:gd name="connsiteY5153" fmla="*/ 473516 h 2970782"/>
                <a:gd name="connsiteX5154" fmla="*/ 1646342 w 3268239"/>
                <a:gd name="connsiteY5154" fmla="*/ 462204 h 2970782"/>
                <a:gd name="connsiteX5155" fmla="*/ 1649401 w 3268239"/>
                <a:gd name="connsiteY5155" fmla="*/ 443000 h 2970782"/>
                <a:gd name="connsiteX5156" fmla="*/ 1664219 w 3268239"/>
                <a:gd name="connsiteY5156" fmla="*/ 409313 h 2970782"/>
                <a:gd name="connsiteX5157" fmla="*/ 1665790 w 3268239"/>
                <a:gd name="connsiteY5157" fmla="*/ 407257 h 2970782"/>
                <a:gd name="connsiteX5158" fmla="*/ 1659158 w 3268239"/>
                <a:gd name="connsiteY5158" fmla="*/ 409617 h 2970782"/>
                <a:gd name="connsiteX5159" fmla="*/ 1034285 w 3268239"/>
                <a:gd name="connsiteY5159" fmla="*/ 580018 h 2970782"/>
                <a:gd name="connsiteX5160" fmla="*/ 1013350 w 3268239"/>
                <a:gd name="connsiteY5160" fmla="*/ 595519 h 2970782"/>
                <a:gd name="connsiteX5161" fmla="*/ 979185 w 3268239"/>
                <a:gd name="connsiteY5161" fmla="*/ 609201 h 2970782"/>
                <a:gd name="connsiteX5162" fmla="*/ 975823 w 3268239"/>
                <a:gd name="connsiteY5162" fmla="*/ 609685 h 2970782"/>
                <a:gd name="connsiteX5163" fmla="*/ 979444 w 3268239"/>
                <a:gd name="connsiteY5163" fmla="*/ 611361 h 2970782"/>
                <a:gd name="connsiteX5164" fmla="*/ 1008254 w 3268239"/>
                <a:gd name="connsiteY5164" fmla="*/ 634262 h 2970782"/>
                <a:gd name="connsiteX5165" fmla="*/ 1038098 w 3268239"/>
                <a:gd name="connsiteY5165" fmla="*/ 689134 h 2970782"/>
                <a:gd name="connsiteX5166" fmla="*/ 1037320 w 3268239"/>
                <a:gd name="connsiteY5166" fmla="*/ 691239 h 2970782"/>
                <a:gd name="connsiteX5167" fmla="*/ 1035194 w 3268239"/>
                <a:gd name="connsiteY5167" fmla="*/ 691955 h 2970782"/>
                <a:gd name="connsiteX5168" fmla="*/ 1027413 w 3268239"/>
                <a:gd name="connsiteY5168" fmla="*/ 689323 h 2970782"/>
                <a:gd name="connsiteX5169" fmla="*/ 1034900 w 3268239"/>
                <a:gd name="connsiteY5169" fmla="*/ 699646 h 2970782"/>
                <a:gd name="connsiteX5170" fmla="*/ 1043106 w 3268239"/>
                <a:gd name="connsiteY5170" fmla="*/ 717283 h 2970782"/>
                <a:gd name="connsiteX5171" fmla="*/ 1047273 w 3268239"/>
                <a:gd name="connsiteY5171" fmla="*/ 730799 h 2970782"/>
                <a:gd name="connsiteX5172" fmla="*/ 1052161 w 3268239"/>
                <a:gd name="connsiteY5172" fmla="*/ 717316 h 2970782"/>
                <a:gd name="connsiteX5173" fmla="*/ 1061217 w 3268239"/>
                <a:gd name="connsiteY5173" fmla="*/ 700100 h 2970782"/>
                <a:gd name="connsiteX5174" fmla="*/ 1106919 w 3268239"/>
                <a:gd name="connsiteY5174" fmla="*/ 657522 h 2970782"/>
                <a:gd name="connsiteX5175" fmla="*/ 1109152 w 3268239"/>
                <a:gd name="connsiteY5175" fmla="*/ 657750 h 2970782"/>
                <a:gd name="connsiteX5176" fmla="*/ 1110375 w 3268239"/>
                <a:gd name="connsiteY5176" fmla="*/ 659631 h 2970782"/>
                <a:gd name="connsiteX5177" fmla="*/ 1110297 w 3268239"/>
                <a:gd name="connsiteY5177" fmla="*/ 660684 h 2970782"/>
                <a:gd name="connsiteX5178" fmla="*/ 1129166 w 3268239"/>
                <a:gd name="connsiteY5178" fmla="*/ 635535 h 2970782"/>
                <a:gd name="connsiteX5179" fmla="*/ 1131164 w 3268239"/>
                <a:gd name="connsiteY5179" fmla="*/ 633890 h 2970782"/>
                <a:gd name="connsiteX5180" fmla="*/ 1124169 w 3268239"/>
                <a:gd name="connsiteY5180" fmla="*/ 634681 h 2970782"/>
                <a:gd name="connsiteX5181" fmla="*/ 1087656 w 3268239"/>
                <a:gd name="connsiteY5181" fmla="*/ 630076 h 2970782"/>
                <a:gd name="connsiteX5182" fmla="*/ 1033651 w 3268239"/>
                <a:gd name="connsiteY5182" fmla="*/ 598689 h 2970782"/>
                <a:gd name="connsiteX5183" fmla="*/ 1033222 w 3268239"/>
                <a:gd name="connsiteY5183" fmla="*/ 596487 h 2970782"/>
                <a:gd name="connsiteX5184" fmla="*/ 1034667 w 3268239"/>
                <a:gd name="connsiteY5184" fmla="*/ 594770 h 2970782"/>
                <a:gd name="connsiteX5185" fmla="*/ 1049194 w 3268239"/>
                <a:gd name="connsiteY5185" fmla="*/ 591522 h 2970782"/>
                <a:gd name="connsiteX5186" fmla="*/ 1390222 w 3268239"/>
                <a:gd name="connsiteY5186" fmla="*/ 478622 h 2970782"/>
                <a:gd name="connsiteX5187" fmla="*/ 1389503 w 3268239"/>
                <a:gd name="connsiteY5187" fmla="*/ 479298 h 2970782"/>
                <a:gd name="connsiteX5188" fmla="*/ 1389090 w 3268239"/>
                <a:gd name="connsiteY5188" fmla="*/ 479208 h 2970782"/>
                <a:gd name="connsiteX5189" fmla="*/ 1384812 w 3268239"/>
                <a:gd name="connsiteY5189" fmla="*/ 500797 h 2970782"/>
                <a:gd name="connsiteX5190" fmla="*/ 1375612 w 3268239"/>
                <a:gd name="connsiteY5190" fmla="*/ 521410 h 2970782"/>
                <a:gd name="connsiteX5191" fmla="*/ 1386064 w 3268239"/>
                <a:gd name="connsiteY5191" fmla="*/ 521932 h 2970782"/>
                <a:gd name="connsiteX5192" fmla="*/ 1420028 w 3268239"/>
                <a:gd name="connsiteY5192" fmla="*/ 536107 h 2970782"/>
                <a:gd name="connsiteX5193" fmla="*/ 1449285 w 3268239"/>
                <a:gd name="connsiteY5193" fmla="*/ 558433 h 2970782"/>
                <a:gd name="connsiteX5194" fmla="*/ 1451747 w 3268239"/>
                <a:gd name="connsiteY5194" fmla="*/ 561471 h 2970782"/>
                <a:gd name="connsiteX5195" fmla="*/ 1451033 w 3268239"/>
                <a:gd name="connsiteY5195" fmla="*/ 559610 h 2970782"/>
                <a:gd name="connsiteX5196" fmla="*/ 1446327 w 3268239"/>
                <a:gd name="connsiteY5196" fmla="*/ 523109 h 2970782"/>
                <a:gd name="connsiteX5197" fmla="*/ 1446860 w 3268239"/>
                <a:gd name="connsiteY5197" fmla="*/ 518975 h 2970782"/>
                <a:gd name="connsiteX5198" fmla="*/ 1428474 w 3268239"/>
                <a:gd name="connsiteY5198" fmla="*/ 511476 h 2970782"/>
                <a:gd name="connsiteX5199" fmla="*/ 1405188 w 3268239"/>
                <a:gd name="connsiteY5199" fmla="*/ 495160 h 2970782"/>
                <a:gd name="connsiteX5200" fmla="*/ 338106 w 3268239"/>
                <a:gd name="connsiteY5200" fmla="*/ 755551 h 2970782"/>
                <a:gd name="connsiteX5201" fmla="*/ 327942 w 3268239"/>
                <a:gd name="connsiteY5201" fmla="*/ 775073 h 2970782"/>
                <a:gd name="connsiteX5202" fmla="*/ 326871 w 3268239"/>
                <a:gd name="connsiteY5202" fmla="*/ 776334 h 2970782"/>
                <a:gd name="connsiteX5203" fmla="*/ 327587 w 3268239"/>
                <a:gd name="connsiteY5203" fmla="*/ 776021 h 2970782"/>
                <a:gd name="connsiteX5204" fmla="*/ 353409 w 3268239"/>
                <a:gd name="connsiteY5204" fmla="*/ 782316 h 2970782"/>
                <a:gd name="connsiteX5205" fmla="*/ 359654 w 3268239"/>
                <a:gd name="connsiteY5205" fmla="*/ 786448 h 2970782"/>
                <a:gd name="connsiteX5206" fmla="*/ 339462 w 3268239"/>
                <a:gd name="connsiteY5206" fmla="*/ 755253 h 2970782"/>
                <a:gd name="connsiteX5207" fmla="*/ 338477 w 3268239"/>
                <a:gd name="connsiteY5207" fmla="*/ 755753 h 2970782"/>
                <a:gd name="connsiteX5208" fmla="*/ 1888597 w 3268239"/>
                <a:gd name="connsiteY5208" fmla="*/ 324081 h 2970782"/>
                <a:gd name="connsiteX5209" fmla="*/ 1888005 w 3268239"/>
                <a:gd name="connsiteY5209" fmla="*/ 333357 h 2970782"/>
                <a:gd name="connsiteX5210" fmla="*/ 1885193 w 3268239"/>
                <a:gd name="connsiteY5210" fmla="*/ 347217 h 2970782"/>
                <a:gd name="connsiteX5211" fmla="*/ 1895939 w 3268239"/>
                <a:gd name="connsiteY5211" fmla="*/ 337720 h 2970782"/>
                <a:gd name="connsiteX5212" fmla="*/ 1905438 w 3268239"/>
                <a:gd name="connsiteY5212" fmla="*/ 331397 h 2970782"/>
                <a:gd name="connsiteX5213" fmla="*/ 1288137 w 3268239"/>
                <a:gd name="connsiteY5213" fmla="*/ 489655 h 2970782"/>
                <a:gd name="connsiteX5214" fmla="*/ 1291411 w 3268239"/>
                <a:gd name="connsiteY5214" fmla="*/ 491936 h 2970782"/>
                <a:gd name="connsiteX5215" fmla="*/ 1314676 w 3268239"/>
                <a:gd name="connsiteY5215" fmla="*/ 518224 h 2970782"/>
                <a:gd name="connsiteX5216" fmla="*/ 1317586 w 3268239"/>
                <a:gd name="connsiteY5216" fmla="*/ 514597 h 2970782"/>
                <a:gd name="connsiteX5217" fmla="*/ 1340257 w 3268239"/>
                <a:gd name="connsiteY5217" fmla="*/ 500723 h 2970782"/>
                <a:gd name="connsiteX5218" fmla="*/ 1342489 w 3268239"/>
                <a:gd name="connsiteY5218" fmla="*/ 500952 h 2970782"/>
                <a:gd name="connsiteX5219" fmla="*/ 1343712 w 3268239"/>
                <a:gd name="connsiteY5219" fmla="*/ 502833 h 2970782"/>
                <a:gd name="connsiteX5220" fmla="*/ 1343634 w 3268239"/>
                <a:gd name="connsiteY5220" fmla="*/ 503886 h 2970782"/>
                <a:gd name="connsiteX5221" fmla="*/ 1362504 w 3268239"/>
                <a:gd name="connsiteY5221" fmla="*/ 478737 h 2970782"/>
                <a:gd name="connsiteX5222" fmla="*/ 1364501 w 3268239"/>
                <a:gd name="connsiteY5222" fmla="*/ 477091 h 2970782"/>
                <a:gd name="connsiteX5223" fmla="*/ 1357506 w 3268239"/>
                <a:gd name="connsiteY5223" fmla="*/ 477882 h 2970782"/>
                <a:gd name="connsiteX5224" fmla="*/ 1340555 w 3268239"/>
                <a:gd name="connsiteY5224" fmla="*/ 475744 h 2970782"/>
                <a:gd name="connsiteX5225" fmla="*/ 1327555 w 3268239"/>
                <a:gd name="connsiteY5225" fmla="*/ 482228 h 2970782"/>
                <a:gd name="connsiteX5226" fmla="*/ 1291532 w 3268239"/>
                <a:gd name="connsiteY5226" fmla="*/ 489763 h 2970782"/>
                <a:gd name="connsiteX5227" fmla="*/ 1263593 w 3268239"/>
                <a:gd name="connsiteY5227" fmla="*/ 494292 h 2970782"/>
                <a:gd name="connsiteX5228" fmla="*/ 1258834 w 3268239"/>
                <a:gd name="connsiteY5228" fmla="*/ 500491 h 2970782"/>
                <a:gd name="connsiteX5229" fmla="*/ 1263649 w 3268239"/>
                <a:gd name="connsiteY5229" fmla="*/ 506923 h 2970782"/>
                <a:gd name="connsiteX5230" fmla="*/ 1271435 w 3268239"/>
                <a:gd name="connsiteY5230" fmla="*/ 532335 h 2970782"/>
                <a:gd name="connsiteX5231" fmla="*/ 1270658 w 3268239"/>
                <a:gd name="connsiteY5231" fmla="*/ 534440 h 2970782"/>
                <a:gd name="connsiteX5232" fmla="*/ 1268531 w 3268239"/>
                <a:gd name="connsiteY5232" fmla="*/ 535156 h 2970782"/>
                <a:gd name="connsiteX5233" fmla="*/ 1260750 w 3268239"/>
                <a:gd name="connsiteY5233" fmla="*/ 532524 h 2970782"/>
                <a:gd name="connsiteX5234" fmla="*/ 1268237 w 3268239"/>
                <a:gd name="connsiteY5234" fmla="*/ 542847 h 2970782"/>
                <a:gd name="connsiteX5235" fmla="*/ 1276443 w 3268239"/>
                <a:gd name="connsiteY5235" fmla="*/ 560484 h 2970782"/>
                <a:gd name="connsiteX5236" fmla="*/ 1280610 w 3268239"/>
                <a:gd name="connsiteY5236" fmla="*/ 574000 h 2970782"/>
                <a:gd name="connsiteX5237" fmla="*/ 1285498 w 3268239"/>
                <a:gd name="connsiteY5237" fmla="*/ 560518 h 2970782"/>
                <a:gd name="connsiteX5238" fmla="*/ 1291712 w 3268239"/>
                <a:gd name="connsiteY5238" fmla="*/ 548705 h 2970782"/>
                <a:gd name="connsiteX5239" fmla="*/ 1284600 w 3268239"/>
                <a:gd name="connsiteY5239" fmla="*/ 540669 h 2970782"/>
                <a:gd name="connsiteX5240" fmla="*/ 1264981 w 3268239"/>
                <a:gd name="connsiteY5240" fmla="*/ 494234 h 2970782"/>
                <a:gd name="connsiteX5241" fmla="*/ 1263924 w 3268239"/>
                <a:gd name="connsiteY5241" fmla="*/ 494555 h 2970782"/>
                <a:gd name="connsiteX5242" fmla="*/ 1115646 w 3268239"/>
                <a:gd name="connsiteY5242" fmla="*/ 528682 h 2970782"/>
                <a:gd name="connsiteX5243" fmla="*/ 1108450 w 3268239"/>
                <a:gd name="connsiteY5243" fmla="*/ 530886 h 2970782"/>
                <a:gd name="connsiteX5244" fmla="*/ 1110693 w 3268239"/>
                <a:gd name="connsiteY5244" fmla="*/ 543367 h 2970782"/>
                <a:gd name="connsiteX5245" fmla="*/ 1105309 w 3268239"/>
                <a:gd name="connsiteY5245" fmla="*/ 579773 h 2970782"/>
                <a:gd name="connsiteX5246" fmla="*/ 1097766 w 3268239"/>
                <a:gd name="connsiteY5246" fmla="*/ 593836 h 2970782"/>
                <a:gd name="connsiteX5247" fmla="*/ 1131270 w 3268239"/>
                <a:gd name="connsiteY5247" fmla="*/ 607291 h 2970782"/>
                <a:gd name="connsiteX5248" fmla="*/ 1134453 w 3268239"/>
                <a:gd name="connsiteY5248" fmla="*/ 609563 h 2970782"/>
                <a:gd name="connsiteX5249" fmla="*/ 1133269 w 3268239"/>
                <a:gd name="connsiteY5249" fmla="*/ 607959 h 2970782"/>
                <a:gd name="connsiteX5250" fmla="*/ 1119000 w 3268239"/>
                <a:gd name="connsiteY5250" fmla="*/ 574036 h 2970782"/>
                <a:gd name="connsiteX5251" fmla="*/ 1113803 w 3268239"/>
                <a:gd name="connsiteY5251" fmla="*/ 537602 h 2970782"/>
                <a:gd name="connsiteX5252" fmla="*/ 1565896 w 3268239"/>
                <a:gd name="connsiteY5252" fmla="*/ 396809 h 2970782"/>
                <a:gd name="connsiteX5253" fmla="*/ 1567672 w 3268239"/>
                <a:gd name="connsiteY5253" fmla="*/ 411219 h 2970782"/>
                <a:gd name="connsiteX5254" fmla="*/ 1569659 w 3268239"/>
                <a:gd name="connsiteY5254" fmla="*/ 415944 h 2970782"/>
                <a:gd name="connsiteX5255" fmla="*/ 1573642 w 3268239"/>
                <a:gd name="connsiteY5255" fmla="*/ 434985 h 2970782"/>
                <a:gd name="connsiteX5256" fmla="*/ 1574627 w 3268239"/>
                <a:gd name="connsiteY5256" fmla="*/ 449094 h 2970782"/>
                <a:gd name="connsiteX5257" fmla="*/ 1579817 w 3268239"/>
                <a:gd name="connsiteY5257" fmla="*/ 441122 h 2970782"/>
                <a:gd name="connsiteX5258" fmla="*/ 1578050 w 3268239"/>
                <a:gd name="connsiteY5258" fmla="*/ 435525 h 2970782"/>
                <a:gd name="connsiteX5259" fmla="*/ 1579102 w 3268239"/>
                <a:gd name="connsiteY5259" fmla="*/ 408967 h 2970782"/>
                <a:gd name="connsiteX5260" fmla="*/ 1580531 w 3268239"/>
                <a:gd name="connsiteY5260" fmla="*/ 407237 h 2970782"/>
                <a:gd name="connsiteX5261" fmla="*/ 1582775 w 3268239"/>
                <a:gd name="connsiteY5261" fmla="*/ 407264 h 2970782"/>
                <a:gd name="connsiteX5262" fmla="*/ 1598641 w 3268239"/>
                <a:gd name="connsiteY5262" fmla="*/ 419656 h 2970782"/>
                <a:gd name="connsiteX5263" fmla="*/ 1609193 w 3268239"/>
                <a:gd name="connsiteY5263" fmla="*/ 411376 h 2970782"/>
                <a:gd name="connsiteX5264" fmla="*/ 1586179 w 3268239"/>
                <a:gd name="connsiteY5264" fmla="*/ 407837 h 2970782"/>
                <a:gd name="connsiteX5265" fmla="*/ 1976411 w 3268239"/>
                <a:gd name="connsiteY5265" fmla="*/ 278219 h 2970782"/>
                <a:gd name="connsiteX5266" fmla="*/ 1975692 w 3268239"/>
                <a:gd name="connsiteY5266" fmla="*/ 278895 h 2970782"/>
                <a:gd name="connsiteX5267" fmla="*/ 1975279 w 3268239"/>
                <a:gd name="connsiteY5267" fmla="*/ 278805 h 2970782"/>
                <a:gd name="connsiteX5268" fmla="*/ 1971001 w 3268239"/>
                <a:gd name="connsiteY5268" fmla="*/ 300394 h 2970782"/>
                <a:gd name="connsiteX5269" fmla="*/ 1968392 w 3268239"/>
                <a:gd name="connsiteY5269" fmla="*/ 306237 h 2970782"/>
                <a:gd name="connsiteX5270" fmla="*/ 1967199 w 3268239"/>
                <a:gd name="connsiteY5270" fmla="*/ 311711 h 2970782"/>
                <a:gd name="connsiteX5271" fmla="*/ 1968088 w 3268239"/>
                <a:gd name="connsiteY5271" fmla="*/ 311667 h 2970782"/>
                <a:gd name="connsiteX5272" fmla="*/ 1977889 w 3268239"/>
                <a:gd name="connsiteY5272" fmla="*/ 303254 h 2970782"/>
                <a:gd name="connsiteX5273" fmla="*/ 1991261 w 3268239"/>
                <a:gd name="connsiteY5273" fmla="*/ 294629 h 2970782"/>
                <a:gd name="connsiteX5274" fmla="*/ 1157060 w 3268239"/>
                <a:gd name="connsiteY5274" fmla="*/ 503034 h 2970782"/>
                <a:gd name="connsiteX5275" fmla="*/ 1132876 w 3268239"/>
                <a:gd name="connsiteY5275" fmla="*/ 521143 h 2970782"/>
                <a:gd name="connsiteX5276" fmla="*/ 1141074 w 3268239"/>
                <a:gd name="connsiteY5276" fmla="*/ 530057 h 2970782"/>
                <a:gd name="connsiteX5277" fmla="*/ 1155342 w 3268239"/>
                <a:gd name="connsiteY5277" fmla="*/ 563981 h 2970782"/>
                <a:gd name="connsiteX5278" fmla="*/ 1159325 w 3268239"/>
                <a:gd name="connsiteY5278" fmla="*/ 583021 h 2970782"/>
                <a:gd name="connsiteX5279" fmla="*/ 1160310 w 3268239"/>
                <a:gd name="connsiteY5279" fmla="*/ 597130 h 2970782"/>
                <a:gd name="connsiteX5280" fmla="*/ 1168135 w 3268239"/>
                <a:gd name="connsiteY5280" fmla="*/ 585111 h 2970782"/>
                <a:gd name="connsiteX5281" fmla="*/ 1180867 w 3268239"/>
                <a:gd name="connsiteY5281" fmla="*/ 570404 h 2970782"/>
                <a:gd name="connsiteX5282" fmla="*/ 1209821 w 3268239"/>
                <a:gd name="connsiteY5282" fmla="*/ 547686 h 2970782"/>
                <a:gd name="connsiteX5283" fmla="*/ 1227689 w 3268239"/>
                <a:gd name="connsiteY5283" fmla="*/ 541767 h 2970782"/>
                <a:gd name="connsiteX5284" fmla="*/ 1223927 w 3268239"/>
                <a:gd name="connsiteY5284" fmla="*/ 532099 h 2970782"/>
                <a:gd name="connsiteX5285" fmla="*/ 1195452 w 3268239"/>
                <a:gd name="connsiteY5285" fmla="*/ 546492 h 2970782"/>
                <a:gd name="connsiteX5286" fmla="*/ 1169073 w 3268239"/>
                <a:gd name="connsiteY5286" fmla="*/ 549742 h 2970782"/>
                <a:gd name="connsiteX5287" fmla="*/ 1167135 w 3268239"/>
                <a:gd name="connsiteY5287" fmla="*/ 548611 h 2970782"/>
                <a:gd name="connsiteX5288" fmla="*/ 1166800 w 3268239"/>
                <a:gd name="connsiteY5288" fmla="*/ 546392 h 2970782"/>
                <a:gd name="connsiteX5289" fmla="*/ 1207123 w 3268239"/>
                <a:gd name="connsiteY5289" fmla="*/ 498689 h 2970782"/>
                <a:gd name="connsiteX5290" fmla="*/ 1210252 w 3268239"/>
                <a:gd name="connsiteY5290" fmla="*/ 497107 h 2970782"/>
                <a:gd name="connsiteX5291" fmla="*/ 1206244 w 3268239"/>
                <a:gd name="connsiteY5291" fmla="*/ 490914 h 2970782"/>
                <a:gd name="connsiteX5292" fmla="*/ 1188558 w 3268239"/>
                <a:gd name="connsiteY5292" fmla="*/ 499568 h 2970782"/>
                <a:gd name="connsiteX5293" fmla="*/ 1770901 w 3268239"/>
                <a:gd name="connsiteY5293" fmla="*/ 327634 h 2970782"/>
                <a:gd name="connsiteX5294" fmla="*/ 1756346 w 3268239"/>
                <a:gd name="connsiteY5294" fmla="*/ 347034 h 2970782"/>
                <a:gd name="connsiteX5295" fmla="*/ 1734138 w 3268239"/>
                <a:gd name="connsiteY5295" fmla="*/ 361636 h 2970782"/>
                <a:gd name="connsiteX5296" fmla="*/ 1731899 w 3268239"/>
                <a:gd name="connsiteY5296" fmla="*/ 361481 h 2970782"/>
                <a:gd name="connsiteX5297" fmla="*/ 1730616 w 3268239"/>
                <a:gd name="connsiteY5297" fmla="*/ 359641 h 2970782"/>
                <a:gd name="connsiteX5298" fmla="*/ 1730801 w 3268239"/>
                <a:gd name="connsiteY5298" fmla="*/ 355210 h 2970782"/>
                <a:gd name="connsiteX5299" fmla="*/ 1708917 w 3268239"/>
                <a:gd name="connsiteY5299" fmla="*/ 382484 h 2970782"/>
                <a:gd name="connsiteX5300" fmla="*/ 1706226 w 3268239"/>
                <a:gd name="connsiteY5300" fmla="*/ 384557 h 2970782"/>
                <a:gd name="connsiteX5301" fmla="*/ 1710204 w 3268239"/>
                <a:gd name="connsiteY5301" fmla="*/ 384238 h 2970782"/>
                <a:gd name="connsiteX5302" fmla="*/ 1746548 w 3268239"/>
                <a:gd name="connsiteY5302" fmla="*/ 390027 h 2970782"/>
                <a:gd name="connsiteX5303" fmla="*/ 1780235 w 3268239"/>
                <a:gd name="connsiteY5303" fmla="*/ 404845 h 2970782"/>
                <a:gd name="connsiteX5304" fmla="*/ 1797890 w 3268239"/>
                <a:gd name="connsiteY5304" fmla="*/ 421619 h 2970782"/>
                <a:gd name="connsiteX5305" fmla="*/ 1815798 w 3268239"/>
                <a:gd name="connsiteY5305" fmla="*/ 398410 h 2970782"/>
                <a:gd name="connsiteX5306" fmla="*/ 1844935 w 3268239"/>
                <a:gd name="connsiteY5306" fmla="*/ 375927 h 2970782"/>
                <a:gd name="connsiteX5307" fmla="*/ 1847299 w 3268239"/>
                <a:gd name="connsiteY5307" fmla="*/ 374874 h 2970782"/>
                <a:gd name="connsiteX5308" fmla="*/ 1840347 w 3268239"/>
                <a:gd name="connsiteY5308" fmla="*/ 373771 h 2970782"/>
                <a:gd name="connsiteX5309" fmla="*/ 1806383 w 3268239"/>
                <a:gd name="connsiteY5309" fmla="*/ 359596 h 2970782"/>
                <a:gd name="connsiteX5310" fmla="*/ 1777126 w 3268239"/>
                <a:gd name="connsiteY5310" fmla="*/ 337270 h 2970782"/>
                <a:gd name="connsiteX5311" fmla="*/ 1003851 w 3268239"/>
                <a:gd name="connsiteY5311" fmla="*/ 537583 h 2970782"/>
                <a:gd name="connsiteX5312" fmla="*/ 993970 w 3268239"/>
                <a:gd name="connsiteY5312" fmla="*/ 557250 h 2970782"/>
                <a:gd name="connsiteX5313" fmla="*/ 983412 w 3268239"/>
                <a:gd name="connsiteY5313" fmla="*/ 570050 h 2970782"/>
                <a:gd name="connsiteX5314" fmla="*/ 994971 w 3268239"/>
                <a:gd name="connsiteY5314" fmla="*/ 562594 h 2970782"/>
                <a:gd name="connsiteX5315" fmla="*/ 1016391 w 3268239"/>
                <a:gd name="connsiteY5315" fmla="*/ 554016 h 2970782"/>
                <a:gd name="connsiteX5316" fmla="*/ 1005202 w 3268239"/>
                <a:gd name="connsiteY5316" fmla="*/ 537266 h 2970782"/>
                <a:gd name="connsiteX5317" fmla="*/ 1004225 w 3268239"/>
                <a:gd name="connsiteY5317" fmla="*/ 537780 h 2970782"/>
                <a:gd name="connsiteX5318" fmla="*/ 1285995 w 3268239"/>
                <a:gd name="connsiteY5318" fmla="*/ 458808 h 2970782"/>
                <a:gd name="connsiteX5319" fmla="*/ 1284907 w 3268239"/>
                <a:gd name="connsiteY5319" fmla="*/ 461459 h 2970782"/>
                <a:gd name="connsiteX5320" fmla="*/ 1287598 w 3268239"/>
                <a:gd name="connsiteY5320" fmla="*/ 459866 h 2970782"/>
                <a:gd name="connsiteX5321" fmla="*/ 1286841 w 3268239"/>
                <a:gd name="connsiteY5321" fmla="*/ 459561 h 2970782"/>
                <a:gd name="connsiteX5322" fmla="*/ 2078614 w 3268239"/>
                <a:gd name="connsiteY5322" fmla="*/ 233975 h 2970782"/>
                <a:gd name="connsiteX5323" fmla="*/ 2072842 w 3268239"/>
                <a:gd name="connsiteY5323" fmla="*/ 238004 h 2970782"/>
                <a:gd name="connsiteX5324" fmla="*/ 2038549 w 3268239"/>
                <a:gd name="connsiteY5324" fmla="*/ 251360 h 2970782"/>
                <a:gd name="connsiteX5325" fmla="*/ 2007823 w 3268239"/>
                <a:gd name="connsiteY5325" fmla="*/ 254908 h 2970782"/>
                <a:gd name="connsiteX5326" fmla="*/ 1998318 w 3268239"/>
                <a:gd name="connsiteY5326" fmla="*/ 262365 h 2970782"/>
                <a:gd name="connsiteX5327" fmla="*/ 1995227 w 3268239"/>
                <a:gd name="connsiteY5327" fmla="*/ 263773 h 2970782"/>
                <a:gd name="connsiteX5328" fmla="*/ 1999173 w 3268239"/>
                <a:gd name="connsiteY5328" fmla="*/ 264366 h 2970782"/>
                <a:gd name="connsiteX5329" fmla="*/ 2033250 w 3268239"/>
                <a:gd name="connsiteY5329" fmla="*/ 278264 h 2970782"/>
                <a:gd name="connsiteX5330" fmla="*/ 2034002 w 3268239"/>
                <a:gd name="connsiteY5330" fmla="*/ 278829 h 2970782"/>
                <a:gd name="connsiteX5331" fmla="*/ 2054962 w 3268239"/>
                <a:gd name="connsiteY5331" fmla="*/ 278084 h 2970782"/>
                <a:gd name="connsiteX5332" fmla="*/ 2056794 w 3268239"/>
                <a:gd name="connsiteY5332" fmla="*/ 279380 h 2970782"/>
                <a:gd name="connsiteX5333" fmla="*/ 2056936 w 3268239"/>
                <a:gd name="connsiteY5333" fmla="*/ 281619 h 2970782"/>
                <a:gd name="connsiteX5334" fmla="*/ 2050529 w 3268239"/>
                <a:gd name="connsiteY5334" fmla="*/ 291229 h 2970782"/>
                <a:gd name="connsiteX5335" fmla="*/ 2062688 w 3268239"/>
                <a:gd name="connsiteY5335" fmla="*/ 300352 h 2970782"/>
                <a:gd name="connsiteX5336" fmla="*/ 2076375 w 3268239"/>
                <a:gd name="connsiteY5336" fmla="*/ 321168 h 2970782"/>
                <a:gd name="connsiteX5337" fmla="*/ 2082434 w 3268239"/>
                <a:gd name="connsiteY5337" fmla="*/ 321931 h 2970782"/>
                <a:gd name="connsiteX5338" fmla="*/ 2076284 w 3268239"/>
                <a:gd name="connsiteY5338" fmla="*/ 309362 h 2970782"/>
                <a:gd name="connsiteX5339" fmla="*/ 2072258 w 3268239"/>
                <a:gd name="connsiteY5339" fmla="*/ 272780 h 2970782"/>
                <a:gd name="connsiteX5340" fmla="*/ 2077643 w 3268239"/>
                <a:gd name="connsiteY5340" fmla="*/ 236373 h 2970782"/>
                <a:gd name="connsiteX5341" fmla="*/ 1079349 w 3268239"/>
                <a:gd name="connsiteY5341" fmla="*/ 503859 h 2970782"/>
                <a:gd name="connsiteX5342" fmla="*/ 1073577 w 3268239"/>
                <a:gd name="connsiteY5342" fmla="*/ 507889 h 2970782"/>
                <a:gd name="connsiteX5343" fmla="*/ 1071713 w 3268239"/>
                <a:gd name="connsiteY5343" fmla="*/ 508615 h 2970782"/>
                <a:gd name="connsiteX5344" fmla="*/ 1070742 w 3268239"/>
                <a:gd name="connsiteY5344" fmla="*/ 509908 h 2970782"/>
                <a:gd name="connsiteX5345" fmla="*/ 1048535 w 3268239"/>
                <a:gd name="connsiteY5345" fmla="*/ 524511 h 2970782"/>
                <a:gd name="connsiteX5346" fmla="*/ 1046296 w 3268239"/>
                <a:gd name="connsiteY5346" fmla="*/ 524356 h 2970782"/>
                <a:gd name="connsiteX5347" fmla="*/ 1045012 w 3268239"/>
                <a:gd name="connsiteY5347" fmla="*/ 522515 h 2970782"/>
                <a:gd name="connsiteX5348" fmla="*/ 1045043 w 3268239"/>
                <a:gd name="connsiteY5348" fmla="*/ 521788 h 2970782"/>
                <a:gd name="connsiteX5349" fmla="*/ 1030439 w 3268239"/>
                <a:gd name="connsiteY5349" fmla="*/ 527883 h 2970782"/>
                <a:gd name="connsiteX5350" fmla="*/ 1027085 w 3268239"/>
                <a:gd name="connsiteY5350" fmla="*/ 528415 h 2970782"/>
                <a:gd name="connsiteX5351" fmla="*/ 1030729 w 3268239"/>
                <a:gd name="connsiteY5351" fmla="*/ 530039 h 2970782"/>
                <a:gd name="connsiteX5352" fmla="*/ 1054043 w 3268239"/>
                <a:gd name="connsiteY5352" fmla="*/ 548028 h 2970782"/>
                <a:gd name="connsiteX5353" fmla="*/ 1055697 w 3268239"/>
                <a:gd name="connsiteY5353" fmla="*/ 547969 h 2970782"/>
                <a:gd name="connsiteX5354" fmla="*/ 1057529 w 3268239"/>
                <a:gd name="connsiteY5354" fmla="*/ 549264 h 2970782"/>
                <a:gd name="connsiteX5355" fmla="*/ 1057626 w 3268239"/>
                <a:gd name="connsiteY5355" fmla="*/ 550792 h 2970782"/>
                <a:gd name="connsiteX5356" fmla="*/ 1059867 w 3268239"/>
                <a:gd name="connsiteY5356" fmla="*/ 552521 h 2970782"/>
                <a:gd name="connsiteX5357" fmla="*/ 1076441 w 3268239"/>
                <a:gd name="connsiteY5357" fmla="*/ 574002 h 2970782"/>
                <a:gd name="connsiteX5358" fmla="*/ 1072993 w 3268239"/>
                <a:gd name="connsiteY5358" fmla="*/ 542664 h 2970782"/>
                <a:gd name="connsiteX5359" fmla="*/ 1078378 w 3268239"/>
                <a:gd name="connsiteY5359" fmla="*/ 506258 h 2970782"/>
                <a:gd name="connsiteX5360" fmla="*/ 1102691 w 3268239"/>
                <a:gd name="connsiteY5360" fmla="*/ 492945 h 2970782"/>
                <a:gd name="connsiteX5361" fmla="*/ 1102381 w 3268239"/>
                <a:gd name="connsiteY5361" fmla="*/ 493881 h 2970782"/>
                <a:gd name="connsiteX5362" fmla="*/ 1101827 w 3268239"/>
                <a:gd name="connsiteY5362" fmla="*/ 494042 h 2970782"/>
                <a:gd name="connsiteX5363" fmla="*/ 1105234 w 3268239"/>
                <a:gd name="connsiteY5363" fmla="*/ 512997 h 2970782"/>
                <a:gd name="connsiteX5364" fmla="*/ 1108050 w 3268239"/>
                <a:gd name="connsiteY5364" fmla="*/ 504674 h 2970782"/>
                <a:gd name="connsiteX5365" fmla="*/ 1114163 w 3268239"/>
                <a:gd name="connsiteY5365" fmla="*/ 496983 h 2970782"/>
                <a:gd name="connsiteX5366" fmla="*/ 969633 w 3268239"/>
                <a:gd name="connsiteY5366" fmla="*/ 526158 h 2970782"/>
                <a:gd name="connsiteX5367" fmla="*/ 970746 w 3268239"/>
                <a:gd name="connsiteY5367" fmla="*/ 535908 h 2970782"/>
                <a:gd name="connsiteX5368" fmla="*/ 978352 w 3268239"/>
                <a:gd name="connsiteY5368" fmla="*/ 530039 h 2970782"/>
                <a:gd name="connsiteX5369" fmla="*/ 980716 w 3268239"/>
                <a:gd name="connsiteY5369" fmla="*/ 528986 h 2970782"/>
                <a:gd name="connsiteX5370" fmla="*/ 973764 w 3268239"/>
                <a:gd name="connsiteY5370" fmla="*/ 527883 h 2970782"/>
                <a:gd name="connsiteX5371" fmla="*/ 1875719 w 3268239"/>
                <a:gd name="connsiteY5371" fmla="*/ 260238 h 2970782"/>
                <a:gd name="connsiteX5372" fmla="*/ 1884538 w 3268239"/>
                <a:gd name="connsiteY5372" fmla="*/ 277443 h 2970782"/>
                <a:gd name="connsiteX5373" fmla="*/ 1885098 w 3268239"/>
                <a:gd name="connsiteY5373" fmla="*/ 281787 h 2970782"/>
                <a:gd name="connsiteX5374" fmla="*/ 1907350 w 3268239"/>
                <a:gd name="connsiteY5374" fmla="*/ 291454 h 2970782"/>
                <a:gd name="connsiteX5375" fmla="*/ 1927161 w 3268239"/>
                <a:gd name="connsiteY5375" fmla="*/ 307030 h 2970782"/>
                <a:gd name="connsiteX5376" fmla="*/ 1935748 w 3268239"/>
                <a:gd name="connsiteY5376" fmla="*/ 295585 h 2970782"/>
                <a:gd name="connsiteX5377" fmla="*/ 1933835 w 3268239"/>
                <a:gd name="connsiteY5377" fmla="*/ 278838 h 2970782"/>
                <a:gd name="connsiteX5378" fmla="*/ 1934202 w 3268239"/>
                <a:gd name="connsiteY5378" fmla="*/ 276281 h 2970782"/>
                <a:gd name="connsiteX5379" fmla="*/ 1907182 w 3268239"/>
                <a:gd name="connsiteY5379" fmla="*/ 272873 h 2970782"/>
                <a:gd name="connsiteX5380" fmla="*/ 1257608 w 3268239"/>
                <a:gd name="connsiteY5380" fmla="*/ 430633 h 2970782"/>
                <a:gd name="connsiteX5381" fmla="*/ 1246687 w 3268239"/>
                <a:gd name="connsiteY5381" fmla="*/ 438720 h 2970782"/>
                <a:gd name="connsiteX5382" fmla="*/ 1239844 w 3268239"/>
                <a:gd name="connsiteY5382" fmla="*/ 441461 h 2970782"/>
                <a:gd name="connsiteX5383" fmla="*/ 1254371 w 3268239"/>
                <a:gd name="connsiteY5383" fmla="*/ 457699 h 2970782"/>
                <a:gd name="connsiteX5384" fmla="*/ 1256217 w 3268239"/>
                <a:gd name="connsiteY5384" fmla="*/ 461146 h 2970782"/>
                <a:gd name="connsiteX5385" fmla="*/ 1255866 w 3268239"/>
                <a:gd name="connsiteY5385" fmla="*/ 459184 h 2970782"/>
                <a:gd name="connsiteX5386" fmla="*/ 2053287 w 3268239"/>
                <a:gd name="connsiteY5386" fmla="*/ 198296 h 2970782"/>
                <a:gd name="connsiteX5387" fmla="*/ 2049517 w 3268239"/>
                <a:gd name="connsiteY5387" fmla="*/ 210328 h 2970782"/>
                <a:gd name="connsiteX5388" fmla="*/ 2047754 w 3268239"/>
                <a:gd name="connsiteY5388" fmla="*/ 212651 h 2970782"/>
                <a:gd name="connsiteX5389" fmla="*/ 2066029 w 3268239"/>
                <a:gd name="connsiteY5389" fmla="*/ 210541 h 2970782"/>
                <a:gd name="connsiteX5390" fmla="*/ 2069910 w 3268239"/>
                <a:gd name="connsiteY5390" fmla="*/ 211021 h 2970782"/>
                <a:gd name="connsiteX5391" fmla="*/ 2068105 w 3268239"/>
                <a:gd name="connsiteY5391" fmla="*/ 210176 h 2970782"/>
                <a:gd name="connsiteX5392" fmla="*/ 1795432 w 3268239"/>
                <a:gd name="connsiteY5392" fmla="*/ 269456 h 2970782"/>
                <a:gd name="connsiteX5393" fmla="*/ 1794712 w 3268239"/>
                <a:gd name="connsiteY5393" fmla="*/ 270132 h 2970782"/>
                <a:gd name="connsiteX5394" fmla="*/ 1794299 w 3268239"/>
                <a:gd name="connsiteY5394" fmla="*/ 270042 h 2970782"/>
                <a:gd name="connsiteX5395" fmla="*/ 1790020 w 3268239"/>
                <a:gd name="connsiteY5395" fmla="*/ 291631 h 2970782"/>
                <a:gd name="connsiteX5396" fmla="*/ 1780822 w 3268239"/>
                <a:gd name="connsiteY5396" fmla="*/ 312244 h 2970782"/>
                <a:gd name="connsiteX5397" fmla="*/ 1791274 w 3268239"/>
                <a:gd name="connsiteY5397" fmla="*/ 312766 h 2970782"/>
                <a:gd name="connsiteX5398" fmla="*/ 1825237 w 3268239"/>
                <a:gd name="connsiteY5398" fmla="*/ 326941 h 2970782"/>
                <a:gd name="connsiteX5399" fmla="*/ 1854494 w 3268239"/>
                <a:gd name="connsiteY5399" fmla="*/ 349267 h 2970782"/>
                <a:gd name="connsiteX5400" fmla="*/ 1856956 w 3268239"/>
                <a:gd name="connsiteY5400" fmla="*/ 352305 h 2970782"/>
                <a:gd name="connsiteX5401" fmla="*/ 1856242 w 3268239"/>
                <a:gd name="connsiteY5401" fmla="*/ 350444 h 2970782"/>
                <a:gd name="connsiteX5402" fmla="*/ 1851536 w 3268239"/>
                <a:gd name="connsiteY5402" fmla="*/ 313943 h 2970782"/>
                <a:gd name="connsiteX5403" fmla="*/ 1852070 w 3268239"/>
                <a:gd name="connsiteY5403" fmla="*/ 309809 h 2970782"/>
                <a:gd name="connsiteX5404" fmla="*/ 1833683 w 3268239"/>
                <a:gd name="connsiteY5404" fmla="*/ 302310 h 2970782"/>
                <a:gd name="connsiteX5405" fmla="*/ 1810397 w 3268239"/>
                <a:gd name="connsiteY5405" fmla="*/ 285994 h 2970782"/>
                <a:gd name="connsiteX5406" fmla="*/ 1123528 w 3268239"/>
                <a:gd name="connsiteY5406" fmla="*/ 447469 h 2970782"/>
                <a:gd name="connsiteX5407" fmla="*/ 1114392 w 3268239"/>
                <a:gd name="connsiteY5407" fmla="*/ 468566 h 2970782"/>
                <a:gd name="connsiteX5408" fmla="*/ 1112345 w 3268239"/>
                <a:gd name="connsiteY5408" fmla="*/ 471277 h 2970782"/>
                <a:gd name="connsiteX5409" fmla="*/ 1116097 w 3268239"/>
                <a:gd name="connsiteY5409" fmla="*/ 469918 h 2970782"/>
                <a:gd name="connsiteX5410" fmla="*/ 1142819 w 3268239"/>
                <a:gd name="connsiteY5410" fmla="*/ 466977 h 2970782"/>
                <a:gd name="connsiteX5411" fmla="*/ 1146600 w 3268239"/>
                <a:gd name="connsiteY5411" fmla="*/ 464147 h 2970782"/>
                <a:gd name="connsiteX5412" fmla="*/ 1124794 w 3268239"/>
                <a:gd name="connsiteY5412" fmla="*/ 448868 h 2970782"/>
                <a:gd name="connsiteX5413" fmla="*/ 904318 w 3268239"/>
                <a:gd name="connsiteY5413" fmla="*/ 481746 h 2970782"/>
                <a:gd name="connsiteX5414" fmla="*/ 889763 w 3268239"/>
                <a:gd name="connsiteY5414" fmla="*/ 501146 h 2970782"/>
                <a:gd name="connsiteX5415" fmla="*/ 867555 w 3268239"/>
                <a:gd name="connsiteY5415" fmla="*/ 515748 h 2970782"/>
                <a:gd name="connsiteX5416" fmla="*/ 865317 w 3268239"/>
                <a:gd name="connsiteY5416" fmla="*/ 515593 h 2970782"/>
                <a:gd name="connsiteX5417" fmla="*/ 864033 w 3268239"/>
                <a:gd name="connsiteY5417" fmla="*/ 513753 h 2970782"/>
                <a:gd name="connsiteX5418" fmla="*/ 864218 w 3268239"/>
                <a:gd name="connsiteY5418" fmla="*/ 509322 h 2970782"/>
                <a:gd name="connsiteX5419" fmla="*/ 842334 w 3268239"/>
                <a:gd name="connsiteY5419" fmla="*/ 536595 h 2970782"/>
                <a:gd name="connsiteX5420" fmla="*/ 839644 w 3268239"/>
                <a:gd name="connsiteY5420" fmla="*/ 538669 h 2970782"/>
                <a:gd name="connsiteX5421" fmla="*/ 843621 w 3268239"/>
                <a:gd name="connsiteY5421" fmla="*/ 538350 h 2970782"/>
                <a:gd name="connsiteX5422" fmla="*/ 879965 w 3268239"/>
                <a:gd name="connsiteY5422" fmla="*/ 544139 h 2970782"/>
                <a:gd name="connsiteX5423" fmla="*/ 913653 w 3268239"/>
                <a:gd name="connsiteY5423" fmla="*/ 558957 h 2970782"/>
                <a:gd name="connsiteX5424" fmla="*/ 931307 w 3268239"/>
                <a:gd name="connsiteY5424" fmla="*/ 575731 h 2970782"/>
                <a:gd name="connsiteX5425" fmla="*/ 936836 w 3268239"/>
                <a:gd name="connsiteY5425" fmla="*/ 568564 h 2970782"/>
                <a:gd name="connsiteX5426" fmla="*/ 934569 w 3268239"/>
                <a:gd name="connsiteY5426" fmla="*/ 548722 h 2970782"/>
                <a:gd name="connsiteX5427" fmla="*/ 939619 w 3268239"/>
                <a:gd name="connsiteY5427" fmla="*/ 513570 h 2970782"/>
                <a:gd name="connsiteX5428" fmla="*/ 910543 w 3268239"/>
                <a:gd name="connsiteY5428" fmla="*/ 491382 h 2970782"/>
                <a:gd name="connsiteX5429" fmla="*/ 1066501 w 3268239"/>
                <a:gd name="connsiteY5429" fmla="*/ 430252 h 2970782"/>
                <a:gd name="connsiteX5430" fmla="*/ 1067281 w 3268239"/>
                <a:gd name="connsiteY5430" fmla="*/ 430878 h 2970782"/>
                <a:gd name="connsiteX5431" fmla="*/ 1075770 w 3268239"/>
                <a:gd name="connsiteY5431" fmla="*/ 440894 h 2970782"/>
                <a:gd name="connsiteX5432" fmla="*/ 1082110 w 3268239"/>
                <a:gd name="connsiteY5432" fmla="*/ 432445 h 2970782"/>
                <a:gd name="connsiteX5433" fmla="*/ 1084107 w 3268239"/>
                <a:gd name="connsiteY5433" fmla="*/ 430800 h 2970782"/>
                <a:gd name="connsiteX5434" fmla="*/ 1077112 w 3268239"/>
                <a:gd name="connsiteY5434" fmla="*/ 431590 h 2970782"/>
                <a:gd name="connsiteX5435" fmla="*/ 1169267 w 3268239"/>
                <a:gd name="connsiteY5435" fmla="*/ 382453 h 2970782"/>
                <a:gd name="connsiteX5436" fmla="*/ 1160689 w 3268239"/>
                <a:gd name="connsiteY5436" fmla="*/ 393759 h 2970782"/>
                <a:gd name="connsiteX5437" fmla="*/ 1144183 w 3268239"/>
                <a:gd name="connsiteY5437" fmla="*/ 406710 h 2970782"/>
                <a:gd name="connsiteX5438" fmla="*/ 1170354 w 3268239"/>
                <a:gd name="connsiteY5438" fmla="*/ 427286 h 2970782"/>
                <a:gd name="connsiteX5439" fmla="*/ 1172771 w 3268239"/>
                <a:gd name="connsiteY5439" fmla="*/ 430360 h 2970782"/>
                <a:gd name="connsiteX5440" fmla="*/ 1172084 w 3268239"/>
                <a:gd name="connsiteY5440" fmla="*/ 428488 h 2970782"/>
                <a:gd name="connsiteX5441" fmla="*/ 1167907 w 3268239"/>
                <a:gd name="connsiteY5441" fmla="*/ 391924 h 2970782"/>
                <a:gd name="connsiteX5442" fmla="*/ 1009137 w 3268239"/>
                <a:gd name="connsiteY5442" fmla="*/ 414350 h 2970782"/>
                <a:gd name="connsiteX5443" fmla="*/ 1017955 w 3268239"/>
                <a:gd name="connsiteY5443" fmla="*/ 431555 h 2970782"/>
                <a:gd name="connsiteX5444" fmla="*/ 1020914 w 3268239"/>
                <a:gd name="connsiteY5444" fmla="*/ 454505 h 2970782"/>
                <a:gd name="connsiteX5445" fmla="*/ 1029728 w 3268239"/>
                <a:gd name="connsiteY5445" fmla="*/ 467908 h 2970782"/>
                <a:gd name="connsiteX5446" fmla="*/ 1029573 w 3268239"/>
                <a:gd name="connsiteY5446" fmla="*/ 470147 h 2970782"/>
                <a:gd name="connsiteX5447" fmla="*/ 1027732 w 3268239"/>
                <a:gd name="connsiteY5447" fmla="*/ 471431 h 2970782"/>
                <a:gd name="connsiteX5448" fmla="*/ 1022460 w 3268239"/>
                <a:gd name="connsiteY5448" fmla="*/ 471210 h 2970782"/>
                <a:gd name="connsiteX5449" fmla="*/ 1021422 w 3268239"/>
                <a:gd name="connsiteY5449" fmla="*/ 487468 h 2970782"/>
                <a:gd name="connsiteX5450" fmla="*/ 1021290 w 3268239"/>
                <a:gd name="connsiteY5450" fmla="*/ 488119 h 2970782"/>
                <a:gd name="connsiteX5451" fmla="*/ 1030204 w 3268239"/>
                <a:gd name="connsiteY5451" fmla="*/ 484647 h 2970782"/>
                <a:gd name="connsiteX5452" fmla="*/ 1042237 w 3268239"/>
                <a:gd name="connsiteY5452" fmla="*/ 483258 h 2970782"/>
                <a:gd name="connsiteX5453" fmla="*/ 1045549 w 3268239"/>
                <a:gd name="connsiteY5453" fmla="*/ 481053 h 2970782"/>
                <a:gd name="connsiteX5454" fmla="*/ 1053569 w 3268239"/>
                <a:gd name="connsiteY5454" fmla="*/ 477706 h 2970782"/>
                <a:gd name="connsiteX5455" fmla="*/ 1056608 w 3268239"/>
                <a:gd name="connsiteY5455" fmla="*/ 470254 h 2970782"/>
                <a:gd name="connsiteX5456" fmla="*/ 1040126 w 3268239"/>
                <a:gd name="connsiteY5456" fmla="*/ 457040 h 2970782"/>
                <a:gd name="connsiteX5457" fmla="*/ 1018191 w 3268239"/>
                <a:gd name="connsiteY5457" fmla="*/ 427489 h 2970782"/>
                <a:gd name="connsiteX5458" fmla="*/ 1014927 w 3268239"/>
                <a:gd name="connsiteY5458" fmla="*/ 416675 h 2970782"/>
                <a:gd name="connsiteX5459" fmla="*/ 1591006 w 3268239"/>
                <a:gd name="connsiteY5459" fmla="*/ 252552 h 2970782"/>
                <a:gd name="connsiteX5460" fmla="*/ 1580842 w 3268239"/>
                <a:gd name="connsiteY5460" fmla="*/ 272073 h 2970782"/>
                <a:gd name="connsiteX5461" fmla="*/ 1569505 w 3268239"/>
                <a:gd name="connsiteY5461" fmla="*/ 285420 h 2970782"/>
                <a:gd name="connsiteX5462" fmla="*/ 1584538 w 3268239"/>
                <a:gd name="connsiteY5462" fmla="*/ 282275 h 2970782"/>
                <a:gd name="connsiteX5463" fmla="*/ 1610859 w 3268239"/>
                <a:gd name="connsiteY5463" fmla="*/ 285964 h 2970782"/>
                <a:gd name="connsiteX5464" fmla="*/ 1612439 w 3268239"/>
                <a:gd name="connsiteY5464" fmla="*/ 287558 h 2970782"/>
                <a:gd name="connsiteX5465" fmla="*/ 1612188 w 3268239"/>
                <a:gd name="connsiteY5465" fmla="*/ 289788 h 2970782"/>
                <a:gd name="connsiteX5466" fmla="*/ 1560892 w 3268239"/>
                <a:gd name="connsiteY5466" fmla="*/ 325429 h 2970782"/>
                <a:gd name="connsiteX5467" fmla="*/ 1524869 w 3268239"/>
                <a:gd name="connsiteY5467" fmla="*/ 332964 h 2970782"/>
                <a:gd name="connsiteX5468" fmla="*/ 1521474 w 3268239"/>
                <a:gd name="connsiteY5468" fmla="*/ 332857 h 2970782"/>
                <a:gd name="connsiteX5469" fmla="*/ 1524748 w 3268239"/>
                <a:gd name="connsiteY5469" fmla="*/ 335137 h 2970782"/>
                <a:gd name="connsiteX5470" fmla="*/ 1549139 w 3268239"/>
                <a:gd name="connsiteY5470" fmla="*/ 362697 h 2970782"/>
                <a:gd name="connsiteX5471" fmla="*/ 1563382 w 3268239"/>
                <a:gd name="connsiteY5471" fmla="*/ 390875 h 2970782"/>
                <a:gd name="connsiteX5472" fmla="*/ 1586868 w 3268239"/>
                <a:gd name="connsiteY5472" fmla="*/ 379550 h 2970782"/>
                <a:gd name="connsiteX5473" fmla="*/ 1623473 w 3268239"/>
                <a:gd name="connsiteY5473" fmla="*/ 375735 h 2970782"/>
                <a:gd name="connsiteX5474" fmla="*/ 1659848 w 3268239"/>
                <a:gd name="connsiteY5474" fmla="*/ 381330 h 2970782"/>
                <a:gd name="connsiteX5475" fmla="*/ 1663464 w 3268239"/>
                <a:gd name="connsiteY5475" fmla="*/ 382819 h 2970782"/>
                <a:gd name="connsiteX5476" fmla="*/ 1661946 w 3268239"/>
                <a:gd name="connsiteY5476" fmla="*/ 381526 h 2970782"/>
                <a:gd name="connsiteX5477" fmla="*/ 1640341 w 3268239"/>
                <a:gd name="connsiteY5477" fmla="*/ 351733 h 2970782"/>
                <a:gd name="connsiteX5478" fmla="*/ 1626998 w 3268239"/>
                <a:gd name="connsiteY5478" fmla="*/ 317435 h 2970782"/>
                <a:gd name="connsiteX5479" fmla="*/ 1626552 w 3268239"/>
                <a:gd name="connsiteY5479" fmla="*/ 299976 h 2970782"/>
                <a:gd name="connsiteX5480" fmla="*/ 1619754 w 3268239"/>
                <a:gd name="connsiteY5480" fmla="*/ 294572 h 2970782"/>
                <a:gd name="connsiteX5481" fmla="*/ 1592362 w 3268239"/>
                <a:gd name="connsiteY5481" fmla="*/ 252254 h 2970782"/>
                <a:gd name="connsiteX5482" fmla="*/ 1591377 w 3268239"/>
                <a:gd name="connsiteY5482" fmla="*/ 252754 h 2970782"/>
                <a:gd name="connsiteX5483" fmla="*/ 928849 w 3268239"/>
                <a:gd name="connsiteY5483" fmla="*/ 423568 h 2970782"/>
                <a:gd name="connsiteX5484" fmla="*/ 928130 w 3268239"/>
                <a:gd name="connsiteY5484" fmla="*/ 424244 h 2970782"/>
                <a:gd name="connsiteX5485" fmla="*/ 927717 w 3268239"/>
                <a:gd name="connsiteY5485" fmla="*/ 424154 h 2970782"/>
                <a:gd name="connsiteX5486" fmla="*/ 923438 w 3268239"/>
                <a:gd name="connsiteY5486" fmla="*/ 445743 h 2970782"/>
                <a:gd name="connsiteX5487" fmla="*/ 914239 w 3268239"/>
                <a:gd name="connsiteY5487" fmla="*/ 466355 h 2970782"/>
                <a:gd name="connsiteX5488" fmla="*/ 924691 w 3268239"/>
                <a:gd name="connsiteY5488" fmla="*/ 466878 h 2970782"/>
                <a:gd name="connsiteX5489" fmla="*/ 958654 w 3268239"/>
                <a:gd name="connsiteY5489" fmla="*/ 481052 h 2970782"/>
                <a:gd name="connsiteX5490" fmla="*/ 987912 w 3268239"/>
                <a:gd name="connsiteY5490" fmla="*/ 503378 h 2970782"/>
                <a:gd name="connsiteX5491" fmla="*/ 988670 w 3268239"/>
                <a:gd name="connsiteY5491" fmla="*/ 504314 h 2970782"/>
                <a:gd name="connsiteX5492" fmla="*/ 989532 w 3268239"/>
                <a:gd name="connsiteY5492" fmla="*/ 503563 h 2970782"/>
                <a:gd name="connsiteX5493" fmla="*/ 984954 w 3268239"/>
                <a:gd name="connsiteY5493" fmla="*/ 468055 h 2970782"/>
                <a:gd name="connsiteX5494" fmla="*/ 985487 w 3268239"/>
                <a:gd name="connsiteY5494" fmla="*/ 463921 h 2970782"/>
                <a:gd name="connsiteX5495" fmla="*/ 967100 w 3268239"/>
                <a:gd name="connsiteY5495" fmla="*/ 456422 h 2970782"/>
                <a:gd name="connsiteX5496" fmla="*/ 943814 w 3268239"/>
                <a:gd name="connsiteY5496" fmla="*/ 440106 h 2970782"/>
                <a:gd name="connsiteX5497" fmla="*/ 1528453 w 3268239"/>
                <a:gd name="connsiteY5497" fmla="*/ 228250 h 2970782"/>
                <a:gd name="connsiteX5498" fmla="*/ 1530721 w 3268239"/>
                <a:gd name="connsiteY5498" fmla="*/ 236008 h 2970782"/>
                <a:gd name="connsiteX5499" fmla="*/ 1528480 w 3268239"/>
                <a:gd name="connsiteY5499" fmla="*/ 272742 h 2970782"/>
                <a:gd name="connsiteX5500" fmla="*/ 1527094 w 3268239"/>
                <a:gd name="connsiteY5500" fmla="*/ 278103 h 2970782"/>
                <a:gd name="connsiteX5501" fmla="*/ 1536160 w 3268239"/>
                <a:gd name="connsiteY5501" fmla="*/ 266698 h 2970782"/>
                <a:gd name="connsiteX5502" fmla="*/ 1565619 w 3268239"/>
                <a:gd name="connsiteY5502" fmla="*/ 244640 h 2970782"/>
                <a:gd name="connsiteX5503" fmla="*/ 1567998 w 3268239"/>
                <a:gd name="connsiteY5503" fmla="*/ 243621 h 2970782"/>
                <a:gd name="connsiteX5504" fmla="*/ 1561063 w 3268239"/>
                <a:gd name="connsiteY5504" fmla="*/ 242417 h 2970782"/>
                <a:gd name="connsiteX5505" fmla="*/ 785390 w 3268239"/>
                <a:gd name="connsiteY5505" fmla="*/ 187382 h 2970782"/>
                <a:gd name="connsiteX5506" fmla="*/ 839245 w 3268239"/>
                <a:gd name="connsiteY5506" fmla="*/ 219024 h 2970782"/>
                <a:gd name="connsiteX5507" fmla="*/ 851822 w 3268239"/>
                <a:gd name="connsiteY5507" fmla="*/ 233865 h 2970782"/>
                <a:gd name="connsiteX5508" fmla="*/ 859413 w 3268239"/>
                <a:gd name="connsiteY5508" fmla="*/ 245798 h 2970782"/>
                <a:gd name="connsiteX5509" fmla="*/ 860563 w 3268239"/>
                <a:gd name="connsiteY5509" fmla="*/ 231503 h 2970782"/>
                <a:gd name="connsiteX5510" fmla="*/ 864745 w 3268239"/>
                <a:gd name="connsiteY5510" fmla="*/ 212505 h 2970782"/>
                <a:gd name="connsiteX5511" fmla="*/ 897566 w 3268239"/>
                <a:gd name="connsiteY5511" fmla="*/ 159359 h 2970782"/>
                <a:gd name="connsiteX5512" fmla="*/ 899779 w 3268239"/>
                <a:gd name="connsiteY5512" fmla="*/ 158989 h 2970782"/>
                <a:gd name="connsiteX5513" fmla="*/ 901456 w 3268239"/>
                <a:gd name="connsiteY5513" fmla="*/ 160480 h 2970782"/>
                <a:gd name="connsiteX5514" fmla="*/ 900980 w 3268239"/>
                <a:gd name="connsiteY5514" fmla="*/ 222940 h 2970782"/>
                <a:gd name="connsiteX5515" fmla="*/ 886356 w 3268239"/>
                <a:gd name="connsiteY5515" fmla="*/ 256713 h 2970782"/>
                <a:gd name="connsiteX5516" fmla="*/ 884309 w 3268239"/>
                <a:gd name="connsiteY5516" fmla="*/ 259424 h 2970782"/>
                <a:gd name="connsiteX5517" fmla="*/ 888061 w 3268239"/>
                <a:gd name="connsiteY5517" fmla="*/ 258065 h 2970782"/>
                <a:gd name="connsiteX5518" fmla="*/ 924642 w 3268239"/>
                <a:gd name="connsiteY5518" fmla="*/ 254039 h 2970782"/>
                <a:gd name="connsiteX5519" fmla="*/ 984471 w 3268239"/>
                <a:gd name="connsiteY5519" fmla="*/ 271985 h 2970782"/>
                <a:gd name="connsiteX5520" fmla="*/ 985401 w 3268239"/>
                <a:gd name="connsiteY5520" fmla="*/ 274028 h 2970782"/>
                <a:gd name="connsiteX5521" fmla="*/ 984395 w 3268239"/>
                <a:gd name="connsiteY5521" fmla="*/ 276034 h 2970782"/>
                <a:gd name="connsiteX5522" fmla="*/ 923940 w 3268239"/>
                <a:gd name="connsiteY5522" fmla="*/ 291740 h 2970782"/>
                <a:gd name="connsiteX5523" fmla="*/ 895693 w 3268239"/>
                <a:gd name="connsiteY5523" fmla="*/ 288496 h 2970782"/>
                <a:gd name="connsiteX5524" fmla="*/ 874654 w 3268239"/>
                <a:gd name="connsiteY5524" fmla="*/ 281091 h 2970782"/>
                <a:gd name="connsiteX5525" fmla="*/ 874344 w 3268239"/>
                <a:gd name="connsiteY5525" fmla="*/ 282028 h 2970782"/>
                <a:gd name="connsiteX5526" fmla="*/ 873938 w 3268239"/>
                <a:gd name="connsiteY5526" fmla="*/ 282146 h 2970782"/>
                <a:gd name="connsiteX5527" fmla="*/ 880467 w 3268239"/>
                <a:gd name="connsiteY5527" fmla="*/ 303164 h 2970782"/>
                <a:gd name="connsiteX5528" fmla="*/ 882657 w 3268239"/>
                <a:gd name="connsiteY5528" fmla="*/ 331513 h 2970782"/>
                <a:gd name="connsiteX5529" fmla="*/ 877272 w 3268239"/>
                <a:gd name="connsiteY5529" fmla="*/ 367920 h 2970782"/>
                <a:gd name="connsiteX5530" fmla="*/ 869730 w 3268239"/>
                <a:gd name="connsiteY5530" fmla="*/ 381983 h 2970782"/>
                <a:gd name="connsiteX5531" fmla="*/ 903234 w 3268239"/>
                <a:gd name="connsiteY5531" fmla="*/ 395438 h 2970782"/>
                <a:gd name="connsiteX5532" fmla="*/ 906417 w 3268239"/>
                <a:gd name="connsiteY5532" fmla="*/ 397710 h 2970782"/>
                <a:gd name="connsiteX5533" fmla="*/ 905232 w 3268239"/>
                <a:gd name="connsiteY5533" fmla="*/ 396106 h 2970782"/>
                <a:gd name="connsiteX5534" fmla="*/ 890964 w 3268239"/>
                <a:gd name="connsiteY5534" fmla="*/ 362183 h 2970782"/>
                <a:gd name="connsiteX5535" fmla="*/ 891144 w 3268239"/>
                <a:gd name="connsiteY5535" fmla="*/ 299720 h 2970782"/>
                <a:gd name="connsiteX5536" fmla="*/ 892837 w 3268239"/>
                <a:gd name="connsiteY5536" fmla="*/ 298247 h 2970782"/>
                <a:gd name="connsiteX5537" fmla="*/ 895046 w 3268239"/>
                <a:gd name="connsiteY5537" fmla="*/ 298641 h 2970782"/>
                <a:gd name="connsiteX5538" fmla="*/ 927306 w 3268239"/>
                <a:gd name="connsiteY5538" fmla="*/ 352127 h 2970782"/>
                <a:gd name="connsiteX5539" fmla="*/ 931289 w 3268239"/>
                <a:gd name="connsiteY5539" fmla="*/ 371168 h 2970782"/>
                <a:gd name="connsiteX5540" fmla="*/ 932274 w 3268239"/>
                <a:gd name="connsiteY5540" fmla="*/ 385277 h 2970782"/>
                <a:gd name="connsiteX5541" fmla="*/ 940099 w 3268239"/>
                <a:gd name="connsiteY5541" fmla="*/ 373258 h 2970782"/>
                <a:gd name="connsiteX5542" fmla="*/ 952831 w 3268239"/>
                <a:gd name="connsiteY5542" fmla="*/ 358551 h 2970782"/>
                <a:gd name="connsiteX5543" fmla="*/ 1007015 w 3268239"/>
                <a:gd name="connsiteY5543" fmla="*/ 327475 h 2970782"/>
                <a:gd name="connsiteX5544" fmla="*/ 1009137 w 3268239"/>
                <a:gd name="connsiteY5544" fmla="*/ 328205 h 2970782"/>
                <a:gd name="connsiteX5545" fmla="*/ 1009901 w 3268239"/>
                <a:gd name="connsiteY5545" fmla="*/ 330315 h 2970782"/>
                <a:gd name="connsiteX5546" fmla="*/ 979709 w 3268239"/>
                <a:gd name="connsiteY5546" fmla="*/ 384996 h 2970782"/>
                <a:gd name="connsiteX5547" fmla="*/ 950756 w 3268239"/>
                <a:gd name="connsiteY5547" fmla="*/ 407715 h 2970782"/>
                <a:gd name="connsiteX5548" fmla="*/ 947665 w 3268239"/>
                <a:gd name="connsiteY5548" fmla="*/ 409122 h 2970782"/>
                <a:gd name="connsiteX5549" fmla="*/ 951610 w 3268239"/>
                <a:gd name="connsiteY5549" fmla="*/ 409715 h 2970782"/>
                <a:gd name="connsiteX5550" fmla="*/ 985688 w 3268239"/>
                <a:gd name="connsiteY5550" fmla="*/ 423614 h 2970782"/>
                <a:gd name="connsiteX5551" fmla="*/ 991496 w 3268239"/>
                <a:gd name="connsiteY5551" fmla="*/ 427972 h 2970782"/>
                <a:gd name="connsiteX5552" fmla="*/ 1001355 w 3268239"/>
                <a:gd name="connsiteY5552" fmla="*/ 408737 h 2970782"/>
                <a:gd name="connsiteX5553" fmla="*/ 986594 w 3268239"/>
                <a:gd name="connsiteY5553" fmla="*/ 395599 h 2970782"/>
                <a:gd name="connsiteX5554" fmla="*/ 986165 w 3268239"/>
                <a:gd name="connsiteY5554" fmla="*/ 393396 h 2970782"/>
                <a:gd name="connsiteX5555" fmla="*/ 987610 w 3268239"/>
                <a:gd name="connsiteY5555" fmla="*/ 391679 h 2970782"/>
                <a:gd name="connsiteX5556" fmla="*/ 1050062 w 3268239"/>
                <a:gd name="connsiteY5556" fmla="*/ 390485 h 2970782"/>
                <a:gd name="connsiteX5557" fmla="*/ 1084213 w 3268239"/>
                <a:gd name="connsiteY5557" fmla="*/ 404201 h 2970782"/>
                <a:gd name="connsiteX5558" fmla="*/ 1087396 w 3268239"/>
                <a:gd name="connsiteY5558" fmla="*/ 406472 h 2970782"/>
                <a:gd name="connsiteX5559" fmla="*/ 1086212 w 3268239"/>
                <a:gd name="connsiteY5559" fmla="*/ 404869 h 2970782"/>
                <a:gd name="connsiteX5560" fmla="*/ 1083888 w 3268239"/>
                <a:gd name="connsiteY5560" fmla="*/ 399343 h 2970782"/>
                <a:gd name="connsiteX5561" fmla="*/ 1079069 w 3268239"/>
                <a:gd name="connsiteY5561" fmla="*/ 391641 h 2970782"/>
                <a:gd name="connsiteX5562" fmla="*/ 1079274 w 3268239"/>
                <a:gd name="connsiteY5562" fmla="*/ 389407 h 2970782"/>
                <a:gd name="connsiteX5563" fmla="*/ 1079614 w 3268239"/>
                <a:gd name="connsiteY5563" fmla="*/ 389181 h 2970782"/>
                <a:gd name="connsiteX5564" fmla="*/ 1071944 w 3268239"/>
                <a:gd name="connsiteY5564" fmla="*/ 370945 h 2970782"/>
                <a:gd name="connsiteX5565" fmla="*/ 1067734 w 3268239"/>
                <a:gd name="connsiteY5565" fmla="*/ 341439 h 2970782"/>
                <a:gd name="connsiteX5566" fmla="*/ 1056564 w 3268239"/>
                <a:gd name="connsiteY5566" fmla="*/ 328816 h 2970782"/>
                <a:gd name="connsiteX5567" fmla="*/ 1042919 w 3268239"/>
                <a:gd name="connsiteY5567" fmla="*/ 303871 h 2970782"/>
                <a:gd name="connsiteX5568" fmla="*/ 1036832 w 3268239"/>
                <a:gd name="connsiteY5568" fmla="*/ 282415 h 2970782"/>
                <a:gd name="connsiteX5569" fmla="*/ 1035887 w 3268239"/>
                <a:gd name="connsiteY5569" fmla="*/ 282702 h 2970782"/>
                <a:gd name="connsiteX5570" fmla="*/ 1035557 w 3268239"/>
                <a:gd name="connsiteY5570" fmla="*/ 282439 h 2970782"/>
                <a:gd name="connsiteX5571" fmla="*/ 1022155 w 3268239"/>
                <a:gd name="connsiteY5571" fmla="*/ 299896 h 2970782"/>
                <a:gd name="connsiteX5572" fmla="*/ 1000261 w 3268239"/>
                <a:gd name="connsiteY5572" fmla="*/ 318037 h 2970782"/>
                <a:gd name="connsiteX5573" fmla="*/ 941037 w 3268239"/>
                <a:gd name="connsiteY5573" fmla="*/ 337889 h 2970782"/>
                <a:gd name="connsiteX5574" fmla="*/ 939099 w 3268239"/>
                <a:gd name="connsiteY5574" fmla="*/ 336758 h 2970782"/>
                <a:gd name="connsiteX5575" fmla="*/ 938763 w 3268239"/>
                <a:gd name="connsiteY5575" fmla="*/ 334539 h 2970782"/>
                <a:gd name="connsiteX5576" fmla="*/ 979087 w 3268239"/>
                <a:gd name="connsiteY5576" fmla="*/ 286836 h 2970782"/>
                <a:gd name="connsiteX5577" fmla="*/ 1011932 w 3268239"/>
                <a:gd name="connsiteY5577" fmla="*/ 270234 h 2970782"/>
                <a:gd name="connsiteX5578" fmla="*/ 1014452 w 3268239"/>
                <a:gd name="connsiteY5578" fmla="*/ 269644 h 2970782"/>
                <a:gd name="connsiteX5579" fmla="*/ 1007831 w 3268239"/>
                <a:gd name="connsiteY5579" fmla="*/ 267253 h 2970782"/>
                <a:gd name="connsiteX5580" fmla="*/ 977139 w 3268239"/>
                <a:gd name="connsiteY5580" fmla="*/ 246945 h 2970782"/>
                <a:gd name="connsiteX5581" fmla="*/ 942635 w 3268239"/>
                <a:gd name="connsiteY5581" fmla="*/ 194877 h 2970782"/>
                <a:gd name="connsiteX5582" fmla="*/ 943226 w 3268239"/>
                <a:gd name="connsiteY5582" fmla="*/ 192712 h 2970782"/>
                <a:gd name="connsiteX5583" fmla="*/ 945282 w 3268239"/>
                <a:gd name="connsiteY5583" fmla="*/ 191814 h 2970782"/>
                <a:gd name="connsiteX5584" fmla="*/ 1001797 w 3268239"/>
                <a:gd name="connsiteY5584" fmla="*/ 218417 h 2970782"/>
                <a:gd name="connsiteX5585" fmla="*/ 1026334 w 3268239"/>
                <a:gd name="connsiteY5585" fmla="*/ 245846 h 2970782"/>
                <a:gd name="connsiteX5586" fmla="*/ 1028181 w 3268239"/>
                <a:gd name="connsiteY5586" fmla="*/ 249293 h 2970782"/>
                <a:gd name="connsiteX5587" fmla="*/ 1027830 w 3268239"/>
                <a:gd name="connsiteY5587" fmla="*/ 247331 h 2970782"/>
                <a:gd name="connsiteX5588" fmla="*/ 1030071 w 3268239"/>
                <a:gd name="connsiteY5588" fmla="*/ 210597 h 2970782"/>
                <a:gd name="connsiteX5589" fmla="*/ 1057912 w 3268239"/>
                <a:gd name="connsiteY5589" fmla="*/ 154682 h 2970782"/>
                <a:gd name="connsiteX5590" fmla="*/ 1060082 w 3268239"/>
                <a:gd name="connsiteY5590" fmla="*/ 154112 h 2970782"/>
                <a:gd name="connsiteX5591" fmla="*/ 1061888 w 3268239"/>
                <a:gd name="connsiteY5591" fmla="*/ 155443 h 2970782"/>
                <a:gd name="connsiteX5592" fmla="*/ 1067106 w 3268239"/>
                <a:gd name="connsiteY5592" fmla="*/ 217687 h 2970782"/>
                <a:gd name="connsiteX5593" fmla="*/ 1062239 w 3268239"/>
                <a:gd name="connsiteY5593" fmla="*/ 236521 h 2970782"/>
                <a:gd name="connsiteX5594" fmla="*/ 1056870 w 3268239"/>
                <a:gd name="connsiteY5594" fmla="*/ 249606 h 2970782"/>
                <a:gd name="connsiteX5595" fmla="*/ 1069211 w 3268239"/>
                <a:gd name="connsiteY5595" fmla="*/ 242299 h 2970782"/>
                <a:gd name="connsiteX5596" fmla="*/ 1087142 w 3268239"/>
                <a:gd name="connsiteY5596" fmla="*/ 234757 h 2970782"/>
                <a:gd name="connsiteX5597" fmla="*/ 1149486 w 3268239"/>
                <a:gd name="connsiteY5597" fmla="*/ 230909 h 2970782"/>
                <a:gd name="connsiteX5598" fmla="*/ 1151065 w 3268239"/>
                <a:gd name="connsiteY5598" fmla="*/ 232504 h 2970782"/>
                <a:gd name="connsiteX5599" fmla="*/ 1150815 w 3268239"/>
                <a:gd name="connsiteY5599" fmla="*/ 234734 h 2970782"/>
                <a:gd name="connsiteX5600" fmla="*/ 1099519 w 3268239"/>
                <a:gd name="connsiteY5600" fmla="*/ 270375 h 2970782"/>
                <a:gd name="connsiteX5601" fmla="*/ 1063496 w 3268239"/>
                <a:gd name="connsiteY5601" fmla="*/ 277910 h 2970782"/>
                <a:gd name="connsiteX5602" fmla="*/ 1060101 w 3268239"/>
                <a:gd name="connsiteY5602" fmla="*/ 277802 h 2970782"/>
                <a:gd name="connsiteX5603" fmla="*/ 1063375 w 3268239"/>
                <a:gd name="connsiteY5603" fmla="*/ 280083 h 2970782"/>
                <a:gd name="connsiteX5604" fmla="*/ 1087765 w 3268239"/>
                <a:gd name="connsiteY5604" fmla="*/ 307642 h 2970782"/>
                <a:gd name="connsiteX5605" fmla="*/ 1104367 w 3268239"/>
                <a:gd name="connsiteY5605" fmla="*/ 340487 h 2970782"/>
                <a:gd name="connsiteX5606" fmla="*/ 1106299 w 3268239"/>
                <a:gd name="connsiteY5606" fmla="*/ 356166 h 2970782"/>
                <a:gd name="connsiteX5607" fmla="*/ 1108286 w 3268239"/>
                <a:gd name="connsiteY5607" fmla="*/ 360890 h 2970782"/>
                <a:gd name="connsiteX5608" fmla="*/ 1112268 w 3268239"/>
                <a:gd name="connsiteY5608" fmla="*/ 379930 h 2970782"/>
                <a:gd name="connsiteX5609" fmla="*/ 1112624 w 3268239"/>
                <a:gd name="connsiteY5609" fmla="*/ 385030 h 2970782"/>
                <a:gd name="connsiteX5610" fmla="*/ 1125602 w 3268239"/>
                <a:gd name="connsiteY5610" fmla="*/ 371212 h 2970782"/>
                <a:gd name="connsiteX5611" fmla="*/ 1127815 w 3268239"/>
                <a:gd name="connsiteY5611" fmla="*/ 370842 h 2970782"/>
                <a:gd name="connsiteX5612" fmla="*/ 1129477 w 3268239"/>
                <a:gd name="connsiteY5612" fmla="*/ 372319 h 2970782"/>
                <a:gd name="connsiteX5613" fmla="*/ 1133811 w 3268239"/>
                <a:gd name="connsiteY5613" fmla="*/ 367313 h 2970782"/>
                <a:gd name="connsiteX5614" fmla="*/ 1162764 w 3268239"/>
                <a:gd name="connsiteY5614" fmla="*/ 344596 h 2970782"/>
                <a:gd name="connsiteX5615" fmla="*/ 1182377 w 3268239"/>
                <a:gd name="connsiteY5615" fmla="*/ 338099 h 2970782"/>
                <a:gd name="connsiteX5616" fmla="*/ 1185604 w 3268239"/>
                <a:gd name="connsiteY5616" fmla="*/ 332021 h 2970782"/>
                <a:gd name="connsiteX5617" fmla="*/ 1187642 w 3268239"/>
                <a:gd name="connsiteY5617" fmla="*/ 331082 h 2970782"/>
                <a:gd name="connsiteX5618" fmla="*/ 1189652 w 3268239"/>
                <a:gd name="connsiteY5618" fmla="*/ 332079 h 2970782"/>
                <a:gd name="connsiteX5619" fmla="*/ 1205610 w 3268239"/>
                <a:gd name="connsiteY5619" fmla="*/ 392469 h 2970782"/>
                <a:gd name="connsiteX5620" fmla="*/ 1204091 w 3268239"/>
                <a:gd name="connsiteY5620" fmla="*/ 411862 h 2970782"/>
                <a:gd name="connsiteX5621" fmla="*/ 1203829 w 3268239"/>
                <a:gd name="connsiteY5621" fmla="*/ 413064 h 2970782"/>
                <a:gd name="connsiteX5622" fmla="*/ 1210576 w 3268239"/>
                <a:gd name="connsiteY5622" fmla="*/ 417528 h 2970782"/>
                <a:gd name="connsiteX5623" fmla="*/ 1211961 w 3268239"/>
                <a:gd name="connsiteY5623" fmla="*/ 416340 h 2970782"/>
                <a:gd name="connsiteX5624" fmla="*/ 1228308 w 3268239"/>
                <a:gd name="connsiteY5624" fmla="*/ 405796 h 2970782"/>
                <a:gd name="connsiteX5625" fmla="*/ 1262472 w 3268239"/>
                <a:gd name="connsiteY5625" fmla="*/ 392113 h 2970782"/>
                <a:gd name="connsiteX5626" fmla="*/ 1268139 w 3268239"/>
                <a:gd name="connsiteY5626" fmla="*/ 391912 h 2970782"/>
                <a:gd name="connsiteX5627" fmla="*/ 1269593 w 3268239"/>
                <a:gd name="connsiteY5627" fmla="*/ 387486 h 2970782"/>
                <a:gd name="connsiteX5628" fmla="*/ 1285948 w 3268239"/>
                <a:gd name="connsiteY5628" fmla="*/ 366535 h 2970782"/>
                <a:gd name="connsiteX5629" fmla="*/ 1288118 w 3268239"/>
                <a:gd name="connsiteY5629" fmla="*/ 365965 h 2970782"/>
                <a:gd name="connsiteX5630" fmla="*/ 1289924 w 3268239"/>
                <a:gd name="connsiteY5630" fmla="*/ 367297 h 2970782"/>
                <a:gd name="connsiteX5631" fmla="*/ 1295142 w 3268239"/>
                <a:gd name="connsiteY5631" fmla="*/ 429540 h 2970782"/>
                <a:gd name="connsiteX5632" fmla="*/ 1294446 w 3268239"/>
                <a:gd name="connsiteY5632" fmla="*/ 432235 h 2970782"/>
                <a:gd name="connsiteX5633" fmla="*/ 1316505 w 3268239"/>
                <a:gd name="connsiteY5633" fmla="*/ 435017 h 2970782"/>
                <a:gd name="connsiteX5634" fmla="*/ 1310355 w 3268239"/>
                <a:gd name="connsiteY5634" fmla="*/ 422447 h 2970782"/>
                <a:gd name="connsiteX5635" fmla="*/ 1306330 w 3268239"/>
                <a:gd name="connsiteY5635" fmla="*/ 385865 h 2970782"/>
                <a:gd name="connsiteX5636" fmla="*/ 1311715 w 3268239"/>
                <a:gd name="connsiteY5636" fmla="*/ 349459 h 2970782"/>
                <a:gd name="connsiteX5637" fmla="*/ 1312686 w 3268239"/>
                <a:gd name="connsiteY5637" fmla="*/ 347061 h 2970782"/>
                <a:gd name="connsiteX5638" fmla="*/ 1306914 w 3268239"/>
                <a:gd name="connsiteY5638" fmla="*/ 351090 h 2970782"/>
                <a:gd name="connsiteX5639" fmla="*/ 1272621 w 3268239"/>
                <a:gd name="connsiteY5639" fmla="*/ 364446 h 2970782"/>
                <a:gd name="connsiteX5640" fmla="*/ 1210185 w 3268239"/>
                <a:gd name="connsiteY5640" fmla="*/ 362596 h 2970782"/>
                <a:gd name="connsiteX5641" fmla="*/ 1208758 w 3268239"/>
                <a:gd name="connsiteY5641" fmla="*/ 360865 h 2970782"/>
                <a:gd name="connsiteX5642" fmla="*/ 1209210 w 3268239"/>
                <a:gd name="connsiteY5642" fmla="*/ 358667 h 2970782"/>
                <a:gd name="connsiteX5643" fmla="*/ 1263541 w 3268239"/>
                <a:gd name="connsiteY5643" fmla="*/ 327848 h 2970782"/>
                <a:gd name="connsiteX5644" fmla="*/ 1300101 w 3268239"/>
                <a:gd name="connsiteY5644" fmla="*/ 323627 h 2970782"/>
                <a:gd name="connsiteX5645" fmla="*/ 1303982 w 3268239"/>
                <a:gd name="connsiteY5645" fmla="*/ 324107 h 2970782"/>
                <a:gd name="connsiteX5646" fmla="*/ 1302177 w 3268239"/>
                <a:gd name="connsiteY5646" fmla="*/ 323262 h 2970782"/>
                <a:gd name="connsiteX5647" fmla="*/ 1273463 w 3268239"/>
                <a:gd name="connsiteY5647" fmla="*/ 300241 h 2970782"/>
                <a:gd name="connsiteX5648" fmla="*/ 1243848 w 3268239"/>
                <a:gd name="connsiteY5648" fmla="*/ 245245 h 2970782"/>
                <a:gd name="connsiteX5649" fmla="*/ 1244634 w 3268239"/>
                <a:gd name="connsiteY5649" fmla="*/ 243144 h 2970782"/>
                <a:gd name="connsiteX5650" fmla="*/ 1246764 w 3268239"/>
                <a:gd name="connsiteY5650" fmla="*/ 242437 h 2970782"/>
                <a:gd name="connsiteX5651" fmla="*/ 1300619 w 3268239"/>
                <a:gd name="connsiteY5651" fmla="*/ 274079 h 2970782"/>
                <a:gd name="connsiteX5652" fmla="*/ 1313195 w 3268239"/>
                <a:gd name="connsiteY5652" fmla="*/ 288919 h 2970782"/>
                <a:gd name="connsiteX5653" fmla="*/ 1320787 w 3268239"/>
                <a:gd name="connsiteY5653" fmla="*/ 300852 h 2970782"/>
                <a:gd name="connsiteX5654" fmla="*/ 1321936 w 3268239"/>
                <a:gd name="connsiteY5654" fmla="*/ 286557 h 2970782"/>
                <a:gd name="connsiteX5655" fmla="*/ 1326119 w 3268239"/>
                <a:gd name="connsiteY5655" fmla="*/ 267559 h 2970782"/>
                <a:gd name="connsiteX5656" fmla="*/ 1358939 w 3268239"/>
                <a:gd name="connsiteY5656" fmla="*/ 214413 h 2970782"/>
                <a:gd name="connsiteX5657" fmla="*/ 1361152 w 3268239"/>
                <a:gd name="connsiteY5657" fmla="*/ 214043 h 2970782"/>
                <a:gd name="connsiteX5658" fmla="*/ 1362829 w 3268239"/>
                <a:gd name="connsiteY5658" fmla="*/ 215534 h 2970782"/>
                <a:gd name="connsiteX5659" fmla="*/ 1362353 w 3268239"/>
                <a:gd name="connsiteY5659" fmla="*/ 277995 h 2970782"/>
                <a:gd name="connsiteX5660" fmla="*/ 1347729 w 3268239"/>
                <a:gd name="connsiteY5660" fmla="*/ 311767 h 2970782"/>
                <a:gd name="connsiteX5661" fmla="*/ 1345683 w 3268239"/>
                <a:gd name="connsiteY5661" fmla="*/ 314478 h 2970782"/>
                <a:gd name="connsiteX5662" fmla="*/ 1349434 w 3268239"/>
                <a:gd name="connsiteY5662" fmla="*/ 313119 h 2970782"/>
                <a:gd name="connsiteX5663" fmla="*/ 1386016 w 3268239"/>
                <a:gd name="connsiteY5663" fmla="*/ 309093 h 2970782"/>
                <a:gd name="connsiteX5664" fmla="*/ 1445844 w 3268239"/>
                <a:gd name="connsiteY5664" fmla="*/ 327040 h 2970782"/>
                <a:gd name="connsiteX5665" fmla="*/ 1446775 w 3268239"/>
                <a:gd name="connsiteY5665" fmla="*/ 329082 h 2970782"/>
                <a:gd name="connsiteX5666" fmla="*/ 1445769 w 3268239"/>
                <a:gd name="connsiteY5666" fmla="*/ 331088 h 2970782"/>
                <a:gd name="connsiteX5667" fmla="*/ 1385314 w 3268239"/>
                <a:gd name="connsiteY5667" fmla="*/ 346794 h 2970782"/>
                <a:gd name="connsiteX5668" fmla="*/ 1357066 w 3268239"/>
                <a:gd name="connsiteY5668" fmla="*/ 343551 h 2970782"/>
                <a:gd name="connsiteX5669" fmla="*/ 1336027 w 3268239"/>
                <a:gd name="connsiteY5669" fmla="*/ 336146 h 2970782"/>
                <a:gd name="connsiteX5670" fmla="*/ 1335717 w 3268239"/>
                <a:gd name="connsiteY5670" fmla="*/ 337082 h 2970782"/>
                <a:gd name="connsiteX5671" fmla="*/ 1335120 w 3268239"/>
                <a:gd name="connsiteY5671" fmla="*/ 337000 h 2970782"/>
                <a:gd name="connsiteX5672" fmla="*/ 1344031 w 3268239"/>
                <a:gd name="connsiteY5672" fmla="*/ 386568 h 2970782"/>
                <a:gd name="connsiteX5673" fmla="*/ 1338646 w 3268239"/>
                <a:gd name="connsiteY5673" fmla="*/ 422974 h 2970782"/>
                <a:gd name="connsiteX5674" fmla="*/ 1331104 w 3268239"/>
                <a:gd name="connsiteY5674" fmla="*/ 437037 h 2970782"/>
                <a:gd name="connsiteX5675" fmla="*/ 1341322 w 3268239"/>
                <a:gd name="connsiteY5675" fmla="*/ 441141 h 2970782"/>
                <a:gd name="connsiteX5676" fmla="*/ 1351201 w 3268239"/>
                <a:gd name="connsiteY5676" fmla="*/ 439074 h 2970782"/>
                <a:gd name="connsiteX5677" fmla="*/ 1362169 w 3268239"/>
                <a:gd name="connsiteY5677" fmla="*/ 440611 h 2970782"/>
                <a:gd name="connsiteX5678" fmla="*/ 1352337 w 3268239"/>
                <a:gd name="connsiteY5678" fmla="*/ 417237 h 2970782"/>
                <a:gd name="connsiteX5679" fmla="*/ 1352517 w 3268239"/>
                <a:gd name="connsiteY5679" fmla="*/ 354775 h 2970782"/>
                <a:gd name="connsiteX5680" fmla="*/ 1354210 w 3268239"/>
                <a:gd name="connsiteY5680" fmla="*/ 353302 h 2970782"/>
                <a:gd name="connsiteX5681" fmla="*/ 1356419 w 3268239"/>
                <a:gd name="connsiteY5681" fmla="*/ 353695 h 2970782"/>
                <a:gd name="connsiteX5682" fmla="*/ 1388680 w 3268239"/>
                <a:gd name="connsiteY5682" fmla="*/ 407182 h 2970782"/>
                <a:gd name="connsiteX5683" fmla="*/ 1392662 w 3268239"/>
                <a:gd name="connsiteY5683" fmla="*/ 426222 h 2970782"/>
                <a:gd name="connsiteX5684" fmla="*/ 1393648 w 3268239"/>
                <a:gd name="connsiteY5684" fmla="*/ 440331 h 2970782"/>
                <a:gd name="connsiteX5685" fmla="*/ 1401472 w 3268239"/>
                <a:gd name="connsiteY5685" fmla="*/ 428312 h 2970782"/>
                <a:gd name="connsiteX5686" fmla="*/ 1414204 w 3268239"/>
                <a:gd name="connsiteY5686" fmla="*/ 413605 h 2970782"/>
                <a:gd name="connsiteX5687" fmla="*/ 1468388 w 3268239"/>
                <a:gd name="connsiteY5687" fmla="*/ 382530 h 2970782"/>
                <a:gd name="connsiteX5688" fmla="*/ 1470511 w 3268239"/>
                <a:gd name="connsiteY5688" fmla="*/ 383259 h 2970782"/>
                <a:gd name="connsiteX5689" fmla="*/ 1471274 w 3268239"/>
                <a:gd name="connsiteY5689" fmla="*/ 385369 h 2970782"/>
                <a:gd name="connsiteX5690" fmla="*/ 1441083 w 3268239"/>
                <a:gd name="connsiteY5690" fmla="*/ 440051 h 2970782"/>
                <a:gd name="connsiteX5691" fmla="*/ 1412129 w 3268239"/>
                <a:gd name="connsiteY5691" fmla="*/ 462769 h 2970782"/>
                <a:gd name="connsiteX5692" fmla="*/ 1409038 w 3268239"/>
                <a:gd name="connsiteY5692" fmla="*/ 464177 h 2970782"/>
                <a:gd name="connsiteX5693" fmla="*/ 1412984 w 3268239"/>
                <a:gd name="connsiteY5693" fmla="*/ 464770 h 2970782"/>
                <a:gd name="connsiteX5694" fmla="*/ 1447061 w 3268239"/>
                <a:gd name="connsiteY5694" fmla="*/ 478668 h 2970782"/>
                <a:gd name="connsiteX5695" fmla="*/ 1452870 w 3268239"/>
                <a:gd name="connsiteY5695" fmla="*/ 483026 h 2970782"/>
                <a:gd name="connsiteX5696" fmla="*/ 1462729 w 3268239"/>
                <a:gd name="connsiteY5696" fmla="*/ 463792 h 2970782"/>
                <a:gd name="connsiteX5697" fmla="*/ 1447968 w 3268239"/>
                <a:gd name="connsiteY5697" fmla="*/ 450653 h 2970782"/>
                <a:gd name="connsiteX5698" fmla="*/ 1447539 w 3268239"/>
                <a:gd name="connsiteY5698" fmla="*/ 448450 h 2970782"/>
                <a:gd name="connsiteX5699" fmla="*/ 1448984 w 3268239"/>
                <a:gd name="connsiteY5699" fmla="*/ 446734 h 2970782"/>
                <a:gd name="connsiteX5700" fmla="*/ 1511435 w 3268239"/>
                <a:gd name="connsiteY5700" fmla="*/ 445539 h 2970782"/>
                <a:gd name="connsiteX5701" fmla="*/ 1545587 w 3268239"/>
                <a:gd name="connsiteY5701" fmla="*/ 459255 h 2970782"/>
                <a:gd name="connsiteX5702" fmla="*/ 1548770 w 3268239"/>
                <a:gd name="connsiteY5702" fmla="*/ 461527 h 2970782"/>
                <a:gd name="connsiteX5703" fmla="*/ 1547586 w 3268239"/>
                <a:gd name="connsiteY5703" fmla="*/ 459923 h 2970782"/>
                <a:gd name="connsiteX5704" fmla="*/ 1533317 w 3268239"/>
                <a:gd name="connsiteY5704" fmla="*/ 425999 h 2970782"/>
                <a:gd name="connsiteX5705" fmla="*/ 1529108 w 3268239"/>
                <a:gd name="connsiteY5705" fmla="*/ 396492 h 2970782"/>
                <a:gd name="connsiteX5706" fmla="*/ 1517937 w 3268239"/>
                <a:gd name="connsiteY5706" fmla="*/ 383871 h 2970782"/>
                <a:gd name="connsiteX5707" fmla="*/ 1498134 w 3268239"/>
                <a:gd name="connsiteY5707" fmla="*/ 336999 h 2970782"/>
                <a:gd name="connsiteX5708" fmla="*/ 1497261 w 3268239"/>
                <a:gd name="connsiteY5708" fmla="*/ 337756 h 2970782"/>
                <a:gd name="connsiteX5709" fmla="*/ 1496930 w 3268239"/>
                <a:gd name="connsiteY5709" fmla="*/ 337493 h 2970782"/>
                <a:gd name="connsiteX5710" fmla="*/ 1483529 w 3268239"/>
                <a:gd name="connsiteY5710" fmla="*/ 354950 h 2970782"/>
                <a:gd name="connsiteX5711" fmla="*/ 1461634 w 3268239"/>
                <a:gd name="connsiteY5711" fmla="*/ 373091 h 2970782"/>
                <a:gd name="connsiteX5712" fmla="*/ 1402410 w 3268239"/>
                <a:gd name="connsiteY5712" fmla="*/ 392943 h 2970782"/>
                <a:gd name="connsiteX5713" fmla="*/ 1400472 w 3268239"/>
                <a:gd name="connsiteY5713" fmla="*/ 391812 h 2970782"/>
                <a:gd name="connsiteX5714" fmla="*/ 1400137 w 3268239"/>
                <a:gd name="connsiteY5714" fmla="*/ 389593 h 2970782"/>
                <a:gd name="connsiteX5715" fmla="*/ 1440461 w 3268239"/>
                <a:gd name="connsiteY5715" fmla="*/ 341890 h 2970782"/>
                <a:gd name="connsiteX5716" fmla="*/ 1473306 w 3268239"/>
                <a:gd name="connsiteY5716" fmla="*/ 325288 h 2970782"/>
                <a:gd name="connsiteX5717" fmla="*/ 1475825 w 3268239"/>
                <a:gd name="connsiteY5717" fmla="*/ 324698 h 2970782"/>
                <a:gd name="connsiteX5718" fmla="*/ 1469205 w 3268239"/>
                <a:gd name="connsiteY5718" fmla="*/ 322307 h 2970782"/>
                <a:gd name="connsiteX5719" fmla="*/ 1438513 w 3268239"/>
                <a:gd name="connsiteY5719" fmla="*/ 301999 h 2970782"/>
                <a:gd name="connsiteX5720" fmla="*/ 1404009 w 3268239"/>
                <a:gd name="connsiteY5720" fmla="*/ 249931 h 2970782"/>
                <a:gd name="connsiteX5721" fmla="*/ 1404599 w 3268239"/>
                <a:gd name="connsiteY5721" fmla="*/ 247766 h 2970782"/>
                <a:gd name="connsiteX5722" fmla="*/ 1406656 w 3268239"/>
                <a:gd name="connsiteY5722" fmla="*/ 246868 h 2970782"/>
                <a:gd name="connsiteX5723" fmla="*/ 1463171 w 3268239"/>
                <a:gd name="connsiteY5723" fmla="*/ 273471 h 2970782"/>
                <a:gd name="connsiteX5724" fmla="*/ 1487708 w 3268239"/>
                <a:gd name="connsiteY5724" fmla="*/ 300901 h 2970782"/>
                <a:gd name="connsiteX5725" fmla="*/ 1489554 w 3268239"/>
                <a:gd name="connsiteY5725" fmla="*/ 304347 h 2970782"/>
                <a:gd name="connsiteX5726" fmla="*/ 1489203 w 3268239"/>
                <a:gd name="connsiteY5726" fmla="*/ 302385 h 2970782"/>
                <a:gd name="connsiteX5727" fmla="*/ 1491445 w 3268239"/>
                <a:gd name="connsiteY5727" fmla="*/ 265651 h 2970782"/>
                <a:gd name="connsiteX5728" fmla="*/ 1502930 w 3268239"/>
                <a:gd name="connsiteY5728" fmla="*/ 230687 h 2970782"/>
                <a:gd name="connsiteX5729" fmla="*/ 1513621 w 3268239"/>
                <a:gd name="connsiteY5729" fmla="*/ 216992 h 2970782"/>
                <a:gd name="connsiteX5730" fmla="*/ 1498376 w 3268239"/>
                <a:gd name="connsiteY5730" fmla="*/ 205007 h 2970782"/>
                <a:gd name="connsiteX5731" fmla="*/ 1484278 w 3268239"/>
                <a:gd name="connsiteY5731" fmla="*/ 182475 h 2970782"/>
                <a:gd name="connsiteX5732" fmla="*/ 1484484 w 3268239"/>
                <a:gd name="connsiteY5732" fmla="*/ 180241 h 2970782"/>
                <a:gd name="connsiteX5733" fmla="*/ 1486353 w 3268239"/>
                <a:gd name="connsiteY5733" fmla="*/ 178999 h 2970782"/>
                <a:gd name="connsiteX5734" fmla="*/ 1546631 w 3268239"/>
                <a:gd name="connsiteY5734" fmla="*/ 195373 h 2970782"/>
                <a:gd name="connsiteX5735" fmla="*/ 1575563 w 3268239"/>
                <a:gd name="connsiteY5735" fmla="*/ 218120 h 2970782"/>
                <a:gd name="connsiteX5736" fmla="*/ 1577981 w 3268239"/>
                <a:gd name="connsiteY5736" fmla="*/ 221193 h 2970782"/>
                <a:gd name="connsiteX5737" fmla="*/ 1577294 w 3268239"/>
                <a:gd name="connsiteY5737" fmla="*/ 219322 h 2970782"/>
                <a:gd name="connsiteX5738" fmla="*/ 1573116 w 3268239"/>
                <a:gd name="connsiteY5738" fmla="*/ 182757 h 2970782"/>
                <a:gd name="connsiteX5739" fmla="*/ 1590813 w 3268239"/>
                <a:gd name="connsiteY5739" fmla="*/ 122855 h 2970782"/>
                <a:gd name="connsiteX5740" fmla="*/ 1592851 w 3268239"/>
                <a:gd name="connsiteY5740" fmla="*/ 121916 h 2970782"/>
                <a:gd name="connsiteX5741" fmla="*/ 1594861 w 3268239"/>
                <a:gd name="connsiteY5741" fmla="*/ 122913 h 2970782"/>
                <a:gd name="connsiteX5742" fmla="*/ 1610819 w 3268239"/>
                <a:gd name="connsiteY5742" fmla="*/ 183303 h 2970782"/>
                <a:gd name="connsiteX5743" fmla="*/ 1609300 w 3268239"/>
                <a:gd name="connsiteY5743" fmla="*/ 202696 h 2970782"/>
                <a:gd name="connsiteX5744" fmla="*/ 1606288 w 3268239"/>
                <a:gd name="connsiteY5744" fmla="*/ 216515 h 2970782"/>
                <a:gd name="connsiteX5745" fmla="*/ 1617170 w 3268239"/>
                <a:gd name="connsiteY5745" fmla="*/ 207174 h 2970782"/>
                <a:gd name="connsiteX5746" fmla="*/ 1633517 w 3268239"/>
                <a:gd name="connsiteY5746" fmla="*/ 196629 h 2970782"/>
                <a:gd name="connsiteX5747" fmla="*/ 1694243 w 3268239"/>
                <a:gd name="connsiteY5747" fmla="*/ 182004 h 2970782"/>
                <a:gd name="connsiteX5748" fmla="*/ 1696076 w 3268239"/>
                <a:gd name="connsiteY5748" fmla="*/ 183300 h 2970782"/>
                <a:gd name="connsiteX5749" fmla="*/ 1696217 w 3268239"/>
                <a:gd name="connsiteY5749" fmla="*/ 185539 h 2970782"/>
                <a:gd name="connsiteX5750" fmla="*/ 1651897 w 3268239"/>
                <a:gd name="connsiteY5750" fmla="*/ 229554 h 2970782"/>
                <a:gd name="connsiteX5751" fmla="*/ 1617732 w 3268239"/>
                <a:gd name="connsiteY5751" fmla="*/ 243236 h 2970782"/>
                <a:gd name="connsiteX5752" fmla="*/ 1614370 w 3268239"/>
                <a:gd name="connsiteY5752" fmla="*/ 243720 h 2970782"/>
                <a:gd name="connsiteX5753" fmla="*/ 1617990 w 3268239"/>
                <a:gd name="connsiteY5753" fmla="*/ 245397 h 2970782"/>
                <a:gd name="connsiteX5754" fmla="*/ 1646800 w 3268239"/>
                <a:gd name="connsiteY5754" fmla="*/ 268298 h 2970782"/>
                <a:gd name="connsiteX5755" fmla="*/ 1676644 w 3268239"/>
                <a:gd name="connsiteY5755" fmla="*/ 323169 h 2970782"/>
                <a:gd name="connsiteX5756" fmla="*/ 1675867 w 3268239"/>
                <a:gd name="connsiteY5756" fmla="*/ 325274 h 2970782"/>
                <a:gd name="connsiteX5757" fmla="*/ 1673740 w 3268239"/>
                <a:gd name="connsiteY5757" fmla="*/ 325990 h 2970782"/>
                <a:gd name="connsiteX5758" fmla="*/ 1665960 w 3268239"/>
                <a:gd name="connsiteY5758" fmla="*/ 323358 h 2970782"/>
                <a:gd name="connsiteX5759" fmla="*/ 1673446 w 3268239"/>
                <a:gd name="connsiteY5759" fmla="*/ 333681 h 2970782"/>
                <a:gd name="connsiteX5760" fmla="*/ 1681652 w 3268239"/>
                <a:gd name="connsiteY5760" fmla="*/ 351318 h 2970782"/>
                <a:gd name="connsiteX5761" fmla="*/ 1685819 w 3268239"/>
                <a:gd name="connsiteY5761" fmla="*/ 364834 h 2970782"/>
                <a:gd name="connsiteX5762" fmla="*/ 1690707 w 3268239"/>
                <a:gd name="connsiteY5762" fmla="*/ 351351 h 2970782"/>
                <a:gd name="connsiteX5763" fmla="*/ 1699763 w 3268239"/>
                <a:gd name="connsiteY5763" fmla="*/ 334135 h 2970782"/>
                <a:gd name="connsiteX5764" fmla="*/ 1745466 w 3268239"/>
                <a:gd name="connsiteY5764" fmla="*/ 291557 h 2970782"/>
                <a:gd name="connsiteX5765" fmla="*/ 1747698 w 3268239"/>
                <a:gd name="connsiteY5765" fmla="*/ 291785 h 2970782"/>
                <a:gd name="connsiteX5766" fmla="*/ 1748921 w 3268239"/>
                <a:gd name="connsiteY5766" fmla="*/ 293667 h 2970782"/>
                <a:gd name="connsiteX5767" fmla="*/ 1748843 w 3268239"/>
                <a:gd name="connsiteY5767" fmla="*/ 294720 h 2970782"/>
                <a:gd name="connsiteX5768" fmla="*/ 1767713 w 3268239"/>
                <a:gd name="connsiteY5768" fmla="*/ 269570 h 2970782"/>
                <a:gd name="connsiteX5769" fmla="*/ 1769710 w 3268239"/>
                <a:gd name="connsiteY5769" fmla="*/ 267925 h 2970782"/>
                <a:gd name="connsiteX5770" fmla="*/ 1762716 w 3268239"/>
                <a:gd name="connsiteY5770" fmla="*/ 268716 h 2970782"/>
                <a:gd name="connsiteX5771" fmla="*/ 1726202 w 3268239"/>
                <a:gd name="connsiteY5771" fmla="*/ 264111 h 2970782"/>
                <a:gd name="connsiteX5772" fmla="*/ 1672198 w 3268239"/>
                <a:gd name="connsiteY5772" fmla="*/ 232724 h 2970782"/>
                <a:gd name="connsiteX5773" fmla="*/ 1671768 w 3268239"/>
                <a:gd name="connsiteY5773" fmla="*/ 230522 h 2970782"/>
                <a:gd name="connsiteX5774" fmla="*/ 1673214 w 3268239"/>
                <a:gd name="connsiteY5774" fmla="*/ 228805 h 2970782"/>
                <a:gd name="connsiteX5775" fmla="*/ 1699152 w 3268239"/>
                <a:gd name="connsiteY5775" fmla="*/ 223006 h 2970782"/>
                <a:gd name="connsiteX5776" fmla="*/ 1721715 w 3268239"/>
                <a:gd name="connsiteY5776" fmla="*/ 225851 h 2970782"/>
                <a:gd name="connsiteX5777" fmla="*/ 1715564 w 3268239"/>
                <a:gd name="connsiteY5777" fmla="*/ 213281 h 2970782"/>
                <a:gd name="connsiteX5778" fmla="*/ 1711539 w 3268239"/>
                <a:gd name="connsiteY5778" fmla="*/ 176699 h 2970782"/>
                <a:gd name="connsiteX5779" fmla="*/ 1716924 w 3268239"/>
                <a:gd name="connsiteY5779" fmla="*/ 140293 h 2970782"/>
                <a:gd name="connsiteX5780" fmla="*/ 1717896 w 3268239"/>
                <a:gd name="connsiteY5780" fmla="*/ 137895 h 2970782"/>
                <a:gd name="connsiteX5781" fmla="*/ 1712123 w 3268239"/>
                <a:gd name="connsiteY5781" fmla="*/ 141924 h 2970782"/>
                <a:gd name="connsiteX5782" fmla="*/ 1677830 w 3268239"/>
                <a:gd name="connsiteY5782" fmla="*/ 155280 h 2970782"/>
                <a:gd name="connsiteX5783" fmla="*/ 1615395 w 3268239"/>
                <a:gd name="connsiteY5783" fmla="*/ 153430 h 2970782"/>
                <a:gd name="connsiteX5784" fmla="*/ 1613967 w 3268239"/>
                <a:gd name="connsiteY5784" fmla="*/ 151698 h 2970782"/>
                <a:gd name="connsiteX5785" fmla="*/ 1614420 w 3268239"/>
                <a:gd name="connsiteY5785" fmla="*/ 149500 h 2970782"/>
                <a:gd name="connsiteX5786" fmla="*/ 1668750 w 3268239"/>
                <a:gd name="connsiteY5786" fmla="*/ 118682 h 2970782"/>
                <a:gd name="connsiteX5787" fmla="*/ 1705311 w 3268239"/>
                <a:gd name="connsiteY5787" fmla="*/ 114461 h 2970782"/>
                <a:gd name="connsiteX5788" fmla="*/ 1709192 w 3268239"/>
                <a:gd name="connsiteY5788" fmla="*/ 114941 h 2970782"/>
                <a:gd name="connsiteX5789" fmla="*/ 1707386 w 3268239"/>
                <a:gd name="connsiteY5789" fmla="*/ 114096 h 2970782"/>
                <a:gd name="connsiteX5790" fmla="*/ 1678673 w 3268239"/>
                <a:gd name="connsiteY5790" fmla="*/ 91075 h 2970782"/>
                <a:gd name="connsiteX5791" fmla="*/ 1649058 w 3268239"/>
                <a:gd name="connsiteY5791" fmla="*/ 36079 h 2970782"/>
                <a:gd name="connsiteX5792" fmla="*/ 1649844 w 3268239"/>
                <a:gd name="connsiteY5792" fmla="*/ 33978 h 2970782"/>
                <a:gd name="connsiteX5793" fmla="*/ 1651973 w 3268239"/>
                <a:gd name="connsiteY5793" fmla="*/ 33270 h 2970782"/>
                <a:gd name="connsiteX5794" fmla="*/ 1705828 w 3268239"/>
                <a:gd name="connsiteY5794" fmla="*/ 64913 h 2970782"/>
                <a:gd name="connsiteX5795" fmla="*/ 1718405 w 3268239"/>
                <a:gd name="connsiteY5795" fmla="*/ 79753 h 2970782"/>
                <a:gd name="connsiteX5796" fmla="*/ 1725996 w 3268239"/>
                <a:gd name="connsiteY5796" fmla="*/ 91686 h 2970782"/>
                <a:gd name="connsiteX5797" fmla="*/ 1727146 w 3268239"/>
                <a:gd name="connsiteY5797" fmla="*/ 77391 h 2970782"/>
                <a:gd name="connsiteX5798" fmla="*/ 1731328 w 3268239"/>
                <a:gd name="connsiteY5798" fmla="*/ 58393 h 2970782"/>
                <a:gd name="connsiteX5799" fmla="*/ 1764148 w 3268239"/>
                <a:gd name="connsiteY5799" fmla="*/ 5247 h 2970782"/>
                <a:gd name="connsiteX5800" fmla="*/ 1766362 w 3268239"/>
                <a:gd name="connsiteY5800" fmla="*/ 4877 h 2970782"/>
                <a:gd name="connsiteX5801" fmla="*/ 1768039 w 3268239"/>
                <a:gd name="connsiteY5801" fmla="*/ 6368 h 2970782"/>
                <a:gd name="connsiteX5802" fmla="*/ 1767562 w 3268239"/>
                <a:gd name="connsiteY5802" fmla="*/ 68829 h 2970782"/>
                <a:gd name="connsiteX5803" fmla="*/ 1752938 w 3268239"/>
                <a:gd name="connsiteY5803" fmla="*/ 102601 h 2970782"/>
                <a:gd name="connsiteX5804" fmla="*/ 1750892 w 3268239"/>
                <a:gd name="connsiteY5804" fmla="*/ 105312 h 2970782"/>
                <a:gd name="connsiteX5805" fmla="*/ 1754643 w 3268239"/>
                <a:gd name="connsiteY5805" fmla="*/ 103953 h 2970782"/>
                <a:gd name="connsiteX5806" fmla="*/ 1791225 w 3268239"/>
                <a:gd name="connsiteY5806" fmla="*/ 99927 h 2970782"/>
                <a:gd name="connsiteX5807" fmla="*/ 1851053 w 3268239"/>
                <a:gd name="connsiteY5807" fmla="*/ 117874 h 2970782"/>
                <a:gd name="connsiteX5808" fmla="*/ 1851984 w 3268239"/>
                <a:gd name="connsiteY5808" fmla="*/ 119916 h 2970782"/>
                <a:gd name="connsiteX5809" fmla="*/ 1850978 w 3268239"/>
                <a:gd name="connsiteY5809" fmla="*/ 121922 h 2970782"/>
                <a:gd name="connsiteX5810" fmla="*/ 1790523 w 3268239"/>
                <a:gd name="connsiteY5810" fmla="*/ 137628 h 2970782"/>
                <a:gd name="connsiteX5811" fmla="*/ 1762276 w 3268239"/>
                <a:gd name="connsiteY5811" fmla="*/ 134384 h 2970782"/>
                <a:gd name="connsiteX5812" fmla="*/ 1741237 w 3268239"/>
                <a:gd name="connsiteY5812" fmla="*/ 126980 h 2970782"/>
                <a:gd name="connsiteX5813" fmla="*/ 1740927 w 3268239"/>
                <a:gd name="connsiteY5813" fmla="*/ 127916 h 2970782"/>
                <a:gd name="connsiteX5814" fmla="*/ 1740521 w 3268239"/>
                <a:gd name="connsiteY5814" fmla="*/ 128034 h 2970782"/>
                <a:gd name="connsiteX5815" fmla="*/ 1747050 w 3268239"/>
                <a:gd name="connsiteY5815" fmla="*/ 149053 h 2970782"/>
                <a:gd name="connsiteX5816" fmla="*/ 1749240 w 3268239"/>
                <a:gd name="connsiteY5816" fmla="*/ 177402 h 2970782"/>
                <a:gd name="connsiteX5817" fmla="*/ 1743855 w 3268239"/>
                <a:gd name="connsiteY5817" fmla="*/ 213808 h 2970782"/>
                <a:gd name="connsiteX5818" fmla="*/ 1736313 w 3268239"/>
                <a:gd name="connsiteY5818" fmla="*/ 227871 h 2970782"/>
                <a:gd name="connsiteX5819" fmla="*/ 1769817 w 3268239"/>
                <a:gd name="connsiteY5819" fmla="*/ 241326 h 2970782"/>
                <a:gd name="connsiteX5820" fmla="*/ 1773000 w 3268239"/>
                <a:gd name="connsiteY5820" fmla="*/ 243598 h 2970782"/>
                <a:gd name="connsiteX5821" fmla="*/ 1771815 w 3268239"/>
                <a:gd name="connsiteY5821" fmla="*/ 241995 h 2970782"/>
                <a:gd name="connsiteX5822" fmla="*/ 1757546 w 3268239"/>
                <a:gd name="connsiteY5822" fmla="*/ 208071 h 2970782"/>
                <a:gd name="connsiteX5823" fmla="*/ 1757726 w 3268239"/>
                <a:gd name="connsiteY5823" fmla="*/ 145609 h 2970782"/>
                <a:gd name="connsiteX5824" fmla="*/ 1759419 w 3268239"/>
                <a:gd name="connsiteY5824" fmla="*/ 144136 h 2970782"/>
                <a:gd name="connsiteX5825" fmla="*/ 1761629 w 3268239"/>
                <a:gd name="connsiteY5825" fmla="*/ 144529 h 2970782"/>
                <a:gd name="connsiteX5826" fmla="*/ 1793889 w 3268239"/>
                <a:gd name="connsiteY5826" fmla="*/ 198016 h 2970782"/>
                <a:gd name="connsiteX5827" fmla="*/ 1797872 w 3268239"/>
                <a:gd name="connsiteY5827" fmla="*/ 217056 h 2970782"/>
                <a:gd name="connsiteX5828" fmla="*/ 1798857 w 3268239"/>
                <a:gd name="connsiteY5828" fmla="*/ 231165 h 2970782"/>
                <a:gd name="connsiteX5829" fmla="*/ 1806681 w 3268239"/>
                <a:gd name="connsiteY5829" fmla="*/ 219146 h 2970782"/>
                <a:gd name="connsiteX5830" fmla="*/ 1819414 w 3268239"/>
                <a:gd name="connsiteY5830" fmla="*/ 204439 h 2970782"/>
                <a:gd name="connsiteX5831" fmla="*/ 1873598 w 3268239"/>
                <a:gd name="connsiteY5831" fmla="*/ 173364 h 2970782"/>
                <a:gd name="connsiteX5832" fmla="*/ 1875720 w 3268239"/>
                <a:gd name="connsiteY5832" fmla="*/ 174093 h 2970782"/>
                <a:gd name="connsiteX5833" fmla="*/ 1876484 w 3268239"/>
                <a:gd name="connsiteY5833" fmla="*/ 176203 h 2970782"/>
                <a:gd name="connsiteX5834" fmla="*/ 1846292 w 3268239"/>
                <a:gd name="connsiteY5834" fmla="*/ 230885 h 2970782"/>
                <a:gd name="connsiteX5835" fmla="*/ 1817338 w 3268239"/>
                <a:gd name="connsiteY5835" fmla="*/ 253603 h 2970782"/>
                <a:gd name="connsiteX5836" fmla="*/ 1814247 w 3268239"/>
                <a:gd name="connsiteY5836" fmla="*/ 255011 h 2970782"/>
                <a:gd name="connsiteX5837" fmla="*/ 1818193 w 3268239"/>
                <a:gd name="connsiteY5837" fmla="*/ 255604 h 2970782"/>
                <a:gd name="connsiteX5838" fmla="*/ 1852270 w 3268239"/>
                <a:gd name="connsiteY5838" fmla="*/ 269502 h 2970782"/>
                <a:gd name="connsiteX5839" fmla="*/ 1858079 w 3268239"/>
                <a:gd name="connsiteY5839" fmla="*/ 273860 h 2970782"/>
                <a:gd name="connsiteX5840" fmla="*/ 1867938 w 3268239"/>
                <a:gd name="connsiteY5840" fmla="*/ 254626 h 2970782"/>
                <a:gd name="connsiteX5841" fmla="*/ 1853177 w 3268239"/>
                <a:gd name="connsiteY5841" fmla="*/ 241487 h 2970782"/>
                <a:gd name="connsiteX5842" fmla="*/ 1852748 w 3268239"/>
                <a:gd name="connsiteY5842" fmla="*/ 239284 h 2970782"/>
                <a:gd name="connsiteX5843" fmla="*/ 1854193 w 3268239"/>
                <a:gd name="connsiteY5843" fmla="*/ 237568 h 2970782"/>
                <a:gd name="connsiteX5844" fmla="*/ 1916645 w 3268239"/>
                <a:gd name="connsiteY5844" fmla="*/ 236373 h 2970782"/>
                <a:gd name="connsiteX5845" fmla="*/ 1938665 w 3268239"/>
                <a:gd name="connsiteY5845" fmla="*/ 245216 h 2970782"/>
                <a:gd name="connsiteX5846" fmla="*/ 1939068 w 3268239"/>
                <a:gd name="connsiteY5846" fmla="*/ 242409 h 2970782"/>
                <a:gd name="connsiteX5847" fmla="*/ 1944768 w 3268239"/>
                <a:gd name="connsiteY5847" fmla="*/ 231674 h 2970782"/>
                <a:gd name="connsiteX5848" fmla="*/ 1938526 w 3268239"/>
                <a:gd name="connsiteY5848" fmla="*/ 216833 h 2970782"/>
                <a:gd name="connsiteX5849" fmla="*/ 1934317 w 3268239"/>
                <a:gd name="connsiteY5849" fmla="*/ 187326 h 2970782"/>
                <a:gd name="connsiteX5850" fmla="*/ 1923147 w 3268239"/>
                <a:gd name="connsiteY5850" fmla="*/ 174704 h 2970782"/>
                <a:gd name="connsiteX5851" fmla="*/ 1909502 w 3268239"/>
                <a:gd name="connsiteY5851" fmla="*/ 149759 h 2970782"/>
                <a:gd name="connsiteX5852" fmla="*/ 1903415 w 3268239"/>
                <a:gd name="connsiteY5852" fmla="*/ 128303 h 2970782"/>
                <a:gd name="connsiteX5853" fmla="*/ 1902470 w 3268239"/>
                <a:gd name="connsiteY5853" fmla="*/ 128590 h 2970782"/>
                <a:gd name="connsiteX5854" fmla="*/ 1902140 w 3268239"/>
                <a:gd name="connsiteY5854" fmla="*/ 128327 h 2970782"/>
                <a:gd name="connsiteX5855" fmla="*/ 1888738 w 3268239"/>
                <a:gd name="connsiteY5855" fmla="*/ 145784 h 2970782"/>
                <a:gd name="connsiteX5856" fmla="*/ 1866844 w 3268239"/>
                <a:gd name="connsiteY5856" fmla="*/ 163925 h 2970782"/>
                <a:gd name="connsiteX5857" fmla="*/ 1807619 w 3268239"/>
                <a:gd name="connsiteY5857" fmla="*/ 183777 h 2970782"/>
                <a:gd name="connsiteX5858" fmla="*/ 1805682 w 3268239"/>
                <a:gd name="connsiteY5858" fmla="*/ 182646 h 2970782"/>
                <a:gd name="connsiteX5859" fmla="*/ 1805346 w 3268239"/>
                <a:gd name="connsiteY5859" fmla="*/ 180427 h 2970782"/>
                <a:gd name="connsiteX5860" fmla="*/ 1845670 w 3268239"/>
                <a:gd name="connsiteY5860" fmla="*/ 132724 h 2970782"/>
                <a:gd name="connsiteX5861" fmla="*/ 1878515 w 3268239"/>
                <a:gd name="connsiteY5861" fmla="*/ 116122 h 2970782"/>
                <a:gd name="connsiteX5862" fmla="*/ 1881035 w 3268239"/>
                <a:gd name="connsiteY5862" fmla="*/ 115532 h 2970782"/>
                <a:gd name="connsiteX5863" fmla="*/ 1874414 w 3268239"/>
                <a:gd name="connsiteY5863" fmla="*/ 113141 h 2970782"/>
                <a:gd name="connsiteX5864" fmla="*/ 1843722 w 3268239"/>
                <a:gd name="connsiteY5864" fmla="*/ 92833 h 2970782"/>
                <a:gd name="connsiteX5865" fmla="*/ 1809218 w 3268239"/>
                <a:gd name="connsiteY5865" fmla="*/ 40765 h 2970782"/>
                <a:gd name="connsiteX5866" fmla="*/ 1809809 w 3268239"/>
                <a:gd name="connsiteY5866" fmla="*/ 38600 h 2970782"/>
                <a:gd name="connsiteX5867" fmla="*/ 1811865 w 3268239"/>
                <a:gd name="connsiteY5867" fmla="*/ 37702 h 2970782"/>
                <a:gd name="connsiteX5868" fmla="*/ 1868380 w 3268239"/>
                <a:gd name="connsiteY5868" fmla="*/ 64305 h 2970782"/>
                <a:gd name="connsiteX5869" fmla="*/ 1892917 w 3268239"/>
                <a:gd name="connsiteY5869" fmla="*/ 91734 h 2970782"/>
                <a:gd name="connsiteX5870" fmla="*/ 1894763 w 3268239"/>
                <a:gd name="connsiteY5870" fmla="*/ 95181 h 2970782"/>
                <a:gd name="connsiteX5871" fmla="*/ 1894412 w 3268239"/>
                <a:gd name="connsiteY5871" fmla="*/ 93219 h 2970782"/>
                <a:gd name="connsiteX5872" fmla="*/ 1896654 w 3268239"/>
                <a:gd name="connsiteY5872" fmla="*/ 56485 h 2970782"/>
                <a:gd name="connsiteX5873" fmla="*/ 1924494 w 3268239"/>
                <a:gd name="connsiteY5873" fmla="*/ 570 h 2970782"/>
                <a:gd name="connsiteX5874" fmla="*/ 1926665 w 3268239"/>
                <a:gd name="connsiteY5874" fmla="*/ 0 h 2970782"/>
                <a:gd name="connsiteX5875" fmla="*/ 1928471 w 3268239"/>
                <a:gd name="connsiteY5875" fmla="*/ 1332 h 2970782"/>
                <a:gd name="connsiteX5876" fmla="*/ 1933689 w 3268239"/>
                <a:gd name="connsiteY5876" fmla="*/ 63575 h 2970782"/>
                <a:gd name="connsiteX5877" fmla="*/ 1928822 w 3268239"/>
                <a:gd name="connsiteY5877" fmla="*/ 82409 h 2970782"/>
                <a:gd name="connsiteX5878" fmla="*/ 1923453 w 3268239"/>
                <a:gd name="connsiteY5878" fmla="*/ 95494 h 2970782"/>
                <a:gd name="connsiteX5879" fmla="*/ 1935793 w 3268239"/>
                <a:gd name="connsiteY5879" fmla="*/ 88187 h 2970782"/>
                <a:gd name="connsiteX5880" fmla="*/ 1953725 w 3268239"/>
                <a:gd name="connsiteY5880" fmla="*/ 80645 h 2970782"/>
                <a:gd name="connsiteX5881" fmla="*/ 2016069 w 3268239"/>
                <a:gd name="connsiteY5881" fmla="*/ 76798 h 2970782"/>
                <a:gd name="connsiteX5882" fmla="*/ 2017648 w 3268239"/>
                <a:gd name="connsiteY5882" fmla="*/ 78392 h 2970782"/>
                <a:gd name="connsiteX5883" fmla="*/ 2017398 w 3268239"/>
                <a:gd name="connsiteY5883" fmla="*/ 80622 h 2970782"/>
                <a:gd name="connsiteX5884" fmla="*/ 1966102 w 3268239"/>
                <a:gd name="connsiteY5884" fmla="*/ 116263 h 2970782"/>
                <a:gd name="connsiteX5885" fmla="*/ 1930078 w 3268239"/>
                <a:gd name="connsiteY5885" fmla="*/ 123798 h 2970782"/>
                <a:gd name="connsiteX5886" fmla="*/ 1926683 w 3268239"/>
                <a:gd name="connsiteY5886" fmla="*/ 123690 h 2970782"/>
                <a:gd name="connsiteX5887" fmla="*/ 1929958 w 3268239"/>
                <a:gd name="connsiteY5887" fmla="*/ 125971 h 2970782"/>
                <a:gd name="connsiteX5888" fmla="*/ 1954348 w 3268239"/>
                <a:gd name="connsiteY5888" fmla="*/ 153531 h 2970782"/>
                <a:gd name="connsiteX5889" fmla="*/ 1970950 w 3268239"/>
                <a:gd name="connsiteY5889" fmla="*/ 186375 h 2970782"/>
                <a:gd name="connsiteX5890" fmla="*/ 1972881 w 3268239"/>
                <a:gd name="connsiteY5890" fmla="*/ 202053 h 2970782"/>
                <a:gd name="connsiteX5891" fmla="*/ 1974869 w 3268239"/>
                <a:gd name="connsiteY5891" fmla="*/ 206778 h 2970782"/>
                <a:gd name="connsiteX5892" fmla="*/ 1978851 w 3268239"/>
                <a:gd name="connsiteY5892" fmla="*/ 225819 h 2970782"/>
                <a:gd name="connsiteX5893" fmla="*/ 1979837 w 3268239"/>
                <a:gd name="connsiteY5893" fmla="*/ 239928 h 2970782"/>
                <a:gd name="connsiteX5894" fmla="*/ 1987661 w 3268239"/>
                <a:gd name="connsiteY5894" fmla="*/ 227909 h 2970782"/>
                <a:gd name="connsiteX5895" fmla="*/ 2000393 w 3268239"/>
                <a:gd name="connsiteY5895" fmla="*/ 213202 h 2970782"/>
                <a:gd name="connsiteX5896" fmla="*/ 2029347 w 3268239"/>
                <a:gd name="connsiteY5896" fmla="*/ 190484 h 2970782"/>
                <a:gd name="connsiteX5897" fmla="*/ 2039393 w 3268239"/>
                <a:gd name="connsiteY5897" fmla="*/ 187156 h 2970782"/>
                <a:gd name="connsiteX5898" fmla="*/ 2039391 w 3268239"/>
                <a:gd name="connsiteY5898" fmla="*/ 187155 h 2970782"/>
                <a:gd name="connsiteX5899" fmla="*/ 2009777 w 3268239"/>
                <a:gd name="connsiteY5899" fmla="*/ 132160 h 2970782"/>
                <a:gd name="connsiteX5900" fmla="*/ 2010563 w 3268239"/>
                <a:gd name="connsiteY5900" fmla="*/ 130058 h 2970782"/>
                <a:gd name="connsiteX5901" fmla="*/ 2012692 w 3268239"/>
                <a:gd name="connsiteY5901" fmla="*/ 129351 h 2970782"/>
                <a:gd name="connsiteX5902" fmla="*/ 2066547 w 3268239"/>
                <a:gd name="connsiteY5902" fmla="*/ 160993 h 2970782"/>
                <a:gd name="connsiteX5903" fmla="*/ 2079123 w 3268239"/>
                <a:gd name="connsiteY5903" fmla="*/ 175833 h 2970782"/>
                <a:gd name="connsiteX5904" fmla="*/ 2086715 w 3268239"/>
                <a:gd name="connsiteY5904" fmla="*/ 187766 h 2970782"/>
                <a:gd name="connsiteX5905" fmla="*/ 2087865 w 3268239"/>
                <a:gd name="connsiteY5905" fmla="*/ 173471 h 2970782"/>
                <a:gd name="connsiteX5906" fmla="*/ 2092047 w 3268239"/>
                <a:gd name="connsiteY5906" fmla="*/ 154473 h 2970782"/>
                <a:gd name="connsiteX5907" fmla="*/ 2124867 w 3268239"/>
                <a:gd name="connsiteY5907" fmla="*/ 101328 h 2970782"/>
                <a:gd name="connsiteX5908" fmla="*/ 2127081 w 3268239"/>
                <a:gd name="connsiteY5908" fmla="*/ 100957 h 2970782"/>
                <a:gd name="connsiteX5909" fmla="*/ 2128757 w 3268239"/>
                <a:gd name="connsiteY5909" fmla="*/ 102448 h 2970782"/>
                <a:gd name="connsiteX5910" fmla="*/ 2128281 w 3268239"/>
                <a:gd name="connsiteY5910" fmla="*/ 164909 h 2970782"/>
                <a:gd name="connsiteX5911" fmla="*/ 2113657 w 3268239"/>
                <a:gd name="connsiteY5911" fmla="*/ 198681 h 2970782"/>
                <a:gd name="connsiteX5912" fmla="*/ 2111611 w 3268239"/>
                <a:gd name="connsiteY5912" fmla="*/ 201392 h 2970782"/>
                <a:gd name="connsiteX5913" fmla="*/ 2115362 w 3268239"/>
                <a:gd name="connsiteY5913" fmla="*/ 200033 h 2970782"/>
                <a:gd name="connsiteX5914" fmla="*/ 2151944 w 3268239"/>
                <a:gd name="connsiteY5914" fmla="*/ 196008 h 2970782"/>
                <a:gd name="connsiteX5915" fmla="*/ 2211772 w 3268239"/>
                <a:gd name="connsiteY5915" fmla="*/ 213954 h 2970782"/>
                <a:gd name="connsiteX5916" fmla="*/ 2212703 w 3268239"/>
                <a:gd name="connsiteY5916" fmla="*/ 215996 h 2970782"/>
                <a:gd name="connsiteX5917" fmla="*/ 2211697 w 3268239"/>
                <a:gd name="connsiteY5917" fmla="*/ 218002 h 2970782"/>
                <a:gd name="connsiteX5918" fmla="*/ 2151242 w 3268239"/>
                <a:gd name="connsiteY5918" fmla="*/ 233708 h 2970782"/>
                <a:gd name="connsiteX5919" fmla="*/ 2122994 w 3268239"/>
                <a:gd name="connsiteY5919" fmla="*/ 230465 h 2970782"/>
                <a:gd name="connsiteX5920" fmla="*/ 2101956 w 3268239"/>
                <a:gd name="connsiteY5920" fmla="*/ 223060 h 2970782"/>
                <a:gd name="connsiteX5921" fmla="*/ 2101646 w 3268239"/>
                <a:gd name="connsiteY5921" fmla="*/ 223997 h 2970782"/>
                <a:gd name="connsiteX5922" fmla="*/ 2101048 w 3268239"/>
                <a:gd name="connsiteY5922" fmla="*/ 223914 h 2970782"/>
                <a:gd name="connsiteX5923" fmla="*/ 2109959 w 3268239"/>
                <a:gd name="connsiteY5923" fmla="*/ 273482 h 2970782"/>
                <a:gd name="connsiteX5924" fmla="*/ 2104574 w 3268239"/>
                <a:gd name="connsiteY5924" fmla="*/ 309888 h 2970782"/>
                <a:gd name="connsiteX5925" fmla="*/ 2097032 w 3268239"/>
                <a:gd name="connsiteY5925" fmla="*/ 323951 h 2970782"/>
                <a:gd name="connsiteX5926" fmla="*/ 2130535 w 3268239"/>
                <a:gd name="connsiteY5926" fmla="*/ 337407 h 2970782"/>
                <a:gd name="connsiteX5927" fmla="*/ 2133718 w 3268239"/>
                <a:gd name="connsiteY5927" fmla="*/ 339678 h 2970782"/>
                <a:gd name="connsiteX5928" fmla="*/ 2132534 w 3268239"/>
                <a:gd name="connsiteY5928" fmla="*/ 338075 h 2970782"/>
                <a:gd name="connsiteX5929" fmla="*/ 2118265 w 3268239"/>
                <a:gd name="connsiteY5929" fmla="*/ 304151 h 2970782"/>
                <a:gd name="connsiteX5930" fmla="*/ 2118445 w 3268239"/>
                <a:gd name="connsiteY5930" fmla="*/ 241689 h 2970782"/>
                <a:gd name="connsiteX5931" fmla="*/ 2120138 w 3268239"/>
                <a:gd name="connsiteY5931" fmla="*/ 240216 h 2970782"/>
                <a:gd name="connsiteX5932" fmla="*/ 2122348 w 3268239"/>
                <a:gd name="connsiteY5932" fmla="*/ 240609 h 2970782"/>
                <a:gd name="connsiteX5933" fmla="*/ 2154608 w 3268239"/>
                <a:gd name="connsiteY5933" fmla="*/ 294096 h 2970782"/>
                <a:gd name="connsiteX5934" fmla="*/ 2158590 w 3268239"/>
                <a:gd name="connsiteY5934" fmla="*/ 313136 h 2970782"/>
                <a:gd name="connsiteX5935" fmla="*/ 2159576 w 3268239"/>
                <a:gd name="connsiteY5935" fmla="*/ 327245 h 2970782"/>
                <a:gd name="connsiteX5936" fmla="*/ 2167400 w 3268239"/>
                <a:gd name="connsiteY5936" fmla="*/ 315227 h 2970782"/>
                <a:gd name="connsiteX5937" fmla="*/ 2180132 w 3268239"/>
                <a:gd name="connsiteY5937" fmla="*/ 300519 h 2970782"/>
                <a:gd name="connsiteX5938" fmla="*/ 2234316 w 3268239"/>
                <a:gd name="connsiteY5938" fmla="*/ 269444 h 2970782"/>
                <a:gd name="connsiteX5939" fmla="*/ 2236439 w 3268239"/>
                <a:gd name="connsiteY5939" fmla="*/ 270173 h 2970782"/>
                <a:gd name="connsiteX5940" fmla="*/ 2237203 w 3268239"/>
                <a:gd name="connsiteY5940" fmla="*/ 272283 h 2970782"/>
                <a:gd name="connsiteX5941" fmla="*/ 2207011 w 3268239"/>
                <a:gd name="connsiteY5941" fmla="*/ 326965 h 2970782"/>
                <a:gd name="connsiteX5942" fmla="*/ 2178057 w 3268239"/>
                <a:gd name="connsiteY5942" fmla="*/ 349683 h 2970782"/>
                <a:gd name="connsiteX5943" fmla="*/ 2174966 w 3268239"/>
                <a:gd name="connsiteY5943" fmla="*/ 351091 h 2970782"/>
                <a:gd name="connsiteX5944" fmla="*/ 2178912 w 3268239"/>
                <a:gd name="connsiteY5944" fmla="*/ 351684 h 2970782"/>
                <a:gd name="connsiteX5945" fmla="*/ 2212989 w 3268239"/>
                <a:gd name="connsiteY5945" fmla="*/ 365582 h 2970782"/>
                <a:gd name="connsiteX5946" fmla="*/ 2218798 w 3268239"/>
                <a:gd name="connsiteY5946" fmla="*/ 369941 h 2970782"/>
                <a:gd name="connsiteX5947" fmla="*/ 2228657 w 3268239"/>
                <a:gd name="connsiteY5947" fmla="*/ 350706 h 2970782"/>
                <a:gd name="connsiteX5948" fmla="*/ 2213896 w 3268239"/>
                <a:gd name="connsiteY5948" fmla="*/ 337567 h 2970782"/>
                <a:gd name="connsiteX5949" fmla="*/ 2213467 w 3268239"/>
                <a:gd name="connsiteY5949" fmla="*/ 335365 h 2970782"/>
                <a:gd name="connsiteX5950" fmla="*/ 2214912 w 3268239"/>
                <a:gd name="connsiteY5950" fmla="*/ 333648 h 2970782"/>
                <a:gd name="connsiteX5951" fmla="*/ 2277364 w 3268239"/>
                <a:gd name="connsiteY5951" fmla="*/ 332453 h 2970782"/>
                <a:gd name="connsiteX5952" fmla="*/ 2311515 w 3268239"/>
                <a:gd name="connsiteY5952" fmla="*/ 346169 h 2970782"/>
                <a:gd name="connsiteX5953" fmla="*/ 2314698 w 3268239"/>
                <a:gd name="connsiteY5953" fmla="*/ 348441 h 2970782"/>
                <a:gd name="connsiteX5954" fmla="*/ 2313514 w 3268239"/>
                <a:gd name="connsiteY5954" fmla="*/ 346837 h 2970782"/>
                <a:gd name="connsiteX5955" fmla="*/ 2299245 w 3268239"/>
                <a:gd name="connsiteY5955" fmla="*/ 312914 h 2970782"/>
                <a:gd name="connsiteX5956" fmla="*/ 2295036 w 3268239"/>
                <a:gd name="connsiteY5956" fmla="*/ 283406 h 2970782"/>
                <a:gd name="connsiteX5957" fmla="*/ 2283866 w 3268239"/>
                <a:gd name="connsiteY5957" fmla="*/ 270785 h 2970782"/>
                <a:gd name="connsiteX5958" fmla="*/ 2264062 w 3268239"/>
                <a:gd name="connsiteY5958" fmla="*/ 223913 h 2970782"/>
                <a:gd name="connsiteX5959" fmla="*/ 2263189 w 3268239"/>
                <a:gd name="connsiteY5959" fmla="*/ 224671 h 2970782"/>
                <a:gd name="connsiteX5960" fmla="*/ 2262858 w 3268239"/>
                <a:gd name="connsiteY5960" fmla="*/ 224407 h 2970782"/>
                <a:gd name="connsiteX5961" fmla="*/ 2249457 w 3268239"/>
                <a:gd name="connsiteY5961" fmla="*/ 241864 h 2970782"/>
                <a:gd name="connsiteX5962" fmla="*/ 2227562 w 3268239"/>
                <a:gd name="connsiteY5962" fmla="*/ 260005 h 2970782"/>
                <a:gd name="connsiteX5963" fmla="*/ 2168338 w 3268239"/>
                <a:gd name="connsiteY5963" fmla="*/ 279857 h 2970782"/>
                <a:gd name="connsiteX5964" fmla="*/ 2166400 w 3268239"/>
                <a:gd name="connsiteY5964" fmla="*/ 278726 h 2970782"/>
                <a:gd name="connsiteX5965" fmla="*/ 2166065 w 3268239"/>
                <a:gd name="connsiteY5965" fmla="*/ 276507 h 2970782"/>
                <a:gd name="connsiteX5966" fmla="*/ 2206389 w 3268239"/>
                <a:gd name="connsiteY5966" fmla="*/ 228804 h 2970782"/>
                <a:gd name="connsiteX5967" fmla="*/ 2239234 w 3268239"/>
                <a:gd name="connsiteY5967" fmla="*/ 212202 h 2970782"/>
                <a:gd name="connsiteX5968" fmla="*/ 2241753 w 3268239"/>
                <a:gd name="connsiteY5968" fmla="*/ 211612 h 2970782"/>
                <a:gd name="connsiteX5969" fmla="*/ 2235133 w 3268239"/>
                <a:gd name="connsiteY5969" fmla="*/ 209222 h 2970782"/>
                <a:gd name="connsiteX5970" fmla="*/ 2204441 w 3268239"/>
                <a:gd name="connsiteY5970" fmla="*/ 188913 h 2970782"/>
                <a:gd name="connsiteX5971" fmla="*/ 2169937 w 3268239"/>
                <a:gd name="connsiteY5971" fmla="*/ 136845 h 2970782"/>
                <a:gd name="connsiteX5972" fmla="*/ 2170527 w 3268239"/>
                <a:gd name="connsiteY5972" fmla="*/ 134681 h 2970782"/>
                <a:gd name="connsiteX5973" fmla="*/ 2172584 w 3268239"/>
                <a:gd name="connsiteY5973" fmla="*/ 133782 h 2970782"/>
                <a:gd name="connsiteX5974" fmla="*/ 2229099 w 3268239"/>
                <a:gd name="connsiteY5974" fmla="*/ 160386 h 2970782"/>
                <a:gd name="connsiteX5975" fmla="*/ 2253636 w 3268239"/>
                <a:gd name="connsiteY5975" fmla="*/ 187815 h 2970782"/>
                <a:gd name="connsiteX5976" fmla="*/ 2255482 w 3268239"/>
                <a:gd name="connsiteY5976" fmla="*/ 191262 h 2970782"/>
                <a:gd name="connsiteX5977" fmla="*/ 2255131 w 3268239"/>
                <a:gd name="connsiteY5977" fmla="*/ 189299 h 2970782"/>
                <a:gd name="connsiteX5978" fmla="*/ 2257373 w 3268239"/>
                <a:gd name="connsiteY5978" fmla="*/ 152565 h 2970782"/>
                <a:gd name="connsiteX5979" fmla="*/ 2285213 w 3268239"/>
                <a:gd name="connsiteY5979" fmla="*/ 96651 h 2970782"/>
                <a:gd name="connsiteX5980" fmla="*/ 2287383 w 3268239"/>
                <a:gd name="connsiteY5980" fmla="*/ 96080 h 2970782"/>
                <a:gd name="connsiteX5981" fmla="*/ 2289189 w 3268239"/>
                <a:gd name="connsiteY5981" fmla="*/ 97412 h 2970782"/>
                <a:gd name="connsiteX5982" fmla="*/ 2294408 w 3268239"/>
                <a:gd name="connsiteY5982" fmla="*/ 159656 h 2970782"/>
                <a:gd name="connsiteX5983" fmla="*/ 2289541 w 3268239"/>
                <a:gd name="connsiteY5983" fmla="*/ 178490 h 2970782"/>
                <a:gd name="connsiteX5984" fmla="*/ 2284172 w 3268239"/>
                <a:gd name="connsiteY5984" fmla="*/ 191575 h 2970782"/>
                <a:gd name="connsiteX5985" fmla="*/ 2296512 w 3268239"/>
                <a:gd name="connsiteY5985" fmla="*/ 184268 h 2970782"/>
                <a:gd name="connsiteX5986" fmla="*/ 2314443 w 3268239"/>
                <a:gd name="connsiteY5986" fmla="*/ 176725 h 2970782"/>
                <a:gd name="connsiteX5987" fmla="*/ 2376787 w 3268239"/>
                <a:gd name="connsiteY5987" fmla="*/ 172878 h 2970782"/>
                <a:gd name="connsiteX5988" fmla="*/ 2378367 w 3268239"/>
                <a:gd name="connsiteY5988" fmla="*/ 174472 h 2970782"/>
                <a:gd name="connsiteX5989" fmla="*/ 2378116 w 3268239"/>
                <a:gd name="connsiteY5989" fmla="*/ 176702 h 2970782"/>
                <a:gd name="connsiteX5990" fmla="*/ 2326820 w 3268239"/>
                <a:gd name="connsiteY5990" fmla="*/ 212343 h 2970782"/>
                <a:gd name="connsiteX5991" fmla="*/ 2290797 w 3268239"/>
                <a:gd name="connsiteY5991" fmla="*/ 219879 h 2970782"/>
                <a:gd name="connsiteX5992" fmla="*/ 2287402 w 3268239"/>
                <a:gd name="connsiteY5992" fmla="*/ 219771 h 2970782"/>
                <a:gd name="connsiteX5993" fmla="*/ 2290676 w 3268239"/>
                <a:gd name="connsiteY5993" fmla="*/ 222051 h 2970782"/>
                <a:gd name="connsiteX5994" fmla="*/ 2315067 w 3268239"/>
                <a:gd name="connsiteY5994" fmla="*/ 249611 h 2970782"/>
                <a:gd name="connsiteX5995" fmla="*/ 2331669 w 3268239"/>
                <a:gd name="connsiteY5995" fmla="*/ 282456 h 2970782"/>
                <a:gd name="connsiteX5996" fmla="*/ 2333600 w 3268239"/>
                <a:gd name="connsiteY5996" fmla="*/ 298133 h 2970782"/>
                <a:gd name="connsiteX5997" fmla="*/ 2335588 w 3268239"/>
                <a:gd name="connsiteY5997" fmla="*/ 302858 h 2970782"/>
                <a:gd name="connsiteX5998" fmla="*/ 2339570 w 3268239"/>
                <a:gd name="connsiteY5998" fmla="*/ 321899 h 2970782"/>
                <a:gd name="connsiteX5999" fmla="*/ 2340556 w 3268239"/>
                <a:gd name="connsiteY5999" fmla="*/ 336008 h 2970782"/>
                <a:gd name="connsiteX6000" fmla="*/ 2348380 w 3268239"/>
                <a:gd name="connsiteY6000" fmla="*/ 323989 h 2970782"/>
                <a:gd name="connsiteX6001" fmla="*/ 2361112 w 3268239"/>
                <a:gd name="connsiteY6001" fmla="*/ 309282 h 2970782"/>
                <a:gd name="connsiteX6002" fmla="*/ 2415296 w 3268239"/>
                <a:gd name="connsiteY6002" fmla="*/ 278206 h 2970782"/>
                <a:gd name="connsiteX6003" fmla="*/ 2417418 w 3268239"/>
                <a:gd name="connsiteY6003" fmla="*/ 278936 h 2970782"/>
                <a:gd name="connsiteX6004" fmla="*/ 2418182 w 3268239"/>
                <a:gd name="connsiteY6004" fmla="*/ 281046 h 2970782"/>
                <a:gd name="connsiteX6005" fmla="*/ 2387991 w 3268239"/>
                <a:gd name="connsiteY6005" fmla="*/ 335727 h 2970782"/>
                <a:gd name="connsiteX6006" fmla="*/ 2359037 w 3268239"/>
                <a:gd name="connsiteY6006" fmla="*/ 358446 h 2970782"/>
                <a:gd name="connsiteX6007" fmla="*/ 2355946 w 3268239"/>
                <a:gd name="connsiteY6007" fmla="*/ 359853 h 2970782"/>
                <a:gd name="connsiteX6008" fmla="*/ 2359891 w 3268239"/>
                <a:gd name="connsiteY6008" fmla="*/ 360447 h 2970782"/>
                <a:gd name="connsiteX6009" fmla="*/ 2393969 w 3268239"/>
                <a:gd name="connsiteY6009" fmla="*/ 374345 h 2970782"/>
                <a:gd name="connsiteX6010" fmla="*/ 2423407 w 3268239"/>
                <a:gd name="connsiteY6010" fmla="*/ 396432 h 2970782"/>
                <a:gd name="connsiteX6011" fmla="*/ 2430642 w 3268239"/>
                <a:gd name="connsiteY6011" fmla="*/ 407435 h 2970782"/>
                <a:gd name="connsiteX6012" fmla="*/ 2431797 w 3268239"/>
                <a:gd name="connsiteY6012" fmla="*/ 405258 h 2970782"/>
                <a:gd name="connsiteX6013" fmla="*/ 2433835 w 3268239"/>
                <a:gd name="connsiteY6013" fmla="*/ 404319 h 2970782"/>
                <a:gd name="connsiteX6014" fmla="*/ 2435846 w 3268239"/>
                <a:gd name="connsiteY6014" fmla="*/ 405316 h 2970782"/>
                <a:gd name="connsiteX6015" fmla="*/ 2451804 w 3268239"/>
                <a:gd name="connsiteY6015" fmla="*/ 465706 h 2970782"/>
                <a:gd name="connsiteX6016" fmla="*/ 2450285 w 3268239"/>
                <a:gd name="connsiteY6016" fmla="*/ 485099 h 2970782"/>
                <a:gd name="connsiteX6017" fmla="*/ 2447272 w 3268239"/>
                <a:gd name="connsiteY6017" fmla="*/ 498918 h 2970782"/>
                <a:gd name="connsiteX6018" fmla="*/ 2458154 w 3268239"/>
                <a:gd name="connsiteY6018" fmla="*/ 489577 h 2970782"/>
                <a:gd name="connsiteX6019" fmla="*/ 2474501 w 3268239"/>
                <a:gd name="connsiteY6019" fmla="*/ 479033 h 2970782"/>
                <a:gd name="connsiteX6020" fmla="*/ 2535228 w 3268239"/>
                <a:gd name="connsiteY6020" fmla="*/ 464407 h 2970782"/>
                <a:gd name="connsiteX6021" fmla="*/ 2537060 w 3268239"/>
                <a:gd name="connsiteY6021" fmla="*/ 465703 h 2970782"/>
                <a:gd name="connsiteX6022" fmla="*/ 2537201 w 3268239"/>
                <a:gd name="connsiteY6022" fmla="*/ 467942 h 2970782"/>
                <a:gd name="connsiteX6023" fmla="*/ 2492881 w 3268239"/>
                <a:gd name="connsiteY6023" fmla="*/ 511957 h 2970782"/>
                <a:gd name="connsiteX6024" fmla="*/ 2458716 w 3268239"/>
                <a:gd name="connsiteY6024" fmla="*/ 525639 h 2970782"/>
                <a:gd name="connsiteX6025" fmla="*/ 2455354 w 3268239"/>
                <a:gd name="connsiteY6025" fmla="*/ 526123 h 2970782"/>
                <a:gd name="connsiteX6026" fmla="*/ 2458975 w 3268239"/>
                <a:gd name="connsiteY6026" fmla="*/ 527800 h 2970782"/>
                <a:gd name="connsiteX6027" fmla="*/ 2487784 w 3268239"/>
                <a:gd name="connsiteY6027" fmla="*/ 550701 h 2970782"/>
                <a:gd name="connsiteX6028" fmla="*/ 2517629 w 3268239"/>
                <a:gd name="connsiteY6028" fmla="*/ 605572 h 2970782"/>
                <a:gd name="connsiteX6029" fmla="*/ 2516851 w 3268239"/>
                <a:gd name="connsiteY6029" fmla="*/ 607677 h 2970782"/>
                <a:gd name="connsiteX6030" fmla="*/ 2514724 w 3268239"/>
                <a:gd name="connsiteY6030" fmla="*/ 608393 h 2970782"/>
                <a:gd name="connsiteX6031" fmla="*/ 2506944 w 3268239"/>
                <a:gd name="connsiteY6031" fmla="*/ 605761 h 2970782"/>
                <a:gd name="connsiteX6032" fmla="*/ 2514431 w 3268239"/>
                <a:gd name="connsiteY6032" fmla="*/ 616084 h 2970782"/>
                <a:gd name="connsiteX6033" fmla="*/ 2522637 w 3268239"/>
                <a:gd name="connsiteY6033" fmla="*/ 633721 h 2970782"/>
                <a:gd name="connsiteX6034" fmla="*/ 2526803 w 3268239"/>
                <a:gd name="connsiteY6034" fmla="*/ 647237 h 2970782"/>
                <a:gd name="connsiteX6035" fmla="*/ 2531691 w 3268239"/>
                <a:gd name="connsiteY6035" fmla="*/ 633754 h 2970782"/>
                <a:gd name="connsiteX6036" fmla="*/ 2540747 w 3268239"/>
                <a:gd name="connsiteY6036" fmla="*/ 616538 h 2970782"/>
                <a:gd name="connsiteX6037" fmla="*/ 2586450 w 3268239"/>
                <a:gd name="connsiteY6037" fmla="*/ 573960 h 2970782"/>
                <a:gd name="connsiteX6038" fmla="*/ 2588682 w 3268239"/>
                <a:gd name="connsiteY6038" fmla="*/ 574188 h 2970782"/>
                <a:gd name="connsiteX6039" fmla="*/ 2589906 w 3268239"/>
                <a:gd name="connsiteY6039" fmla="*/ 576070 h 2970782"/>
                <a:gd name="connsiteX6040" fmla="*/ 2589827 w 3268239"/>
                <a:gd name="connsiteY6040" fmla="*/ 577123 h 2970782"/>
                <a:gd name="connsiteX6041" fmla="*/ 2608697 w 3268239"/>
                <a:gd name="connsiteY6041" fmla="*/ 551973 h 2970782"/>
                <a:gd name="connsiteX6042" fmla="*/ 2610694 w 3268239"/>
                <a:gd name="connsiteY6042" fmla="*/ 550328 h 2970782"/>
                <a:gd name="connsiteX6043" fmla="*/ 2603700 w 3268239"/>
                <a:gd name="connsiteY6043" fmla="*/ 551119 h 2970782"/>
                <a:gd name="connsiteX6044" fmla="*/ 2567186 w 3268239"/>
                <a:gd name="connsiteY6044" fmla="*/ 546514 h 2970782"/>
                <a:gd name="connsiteX6045" fmla="*/ 2513182 w 3268239"/>
                <a:gd name="connsiteY6045" fmla="*/ 515127 h 2970782"/>
                <a:gd name="connsiteX6046" fmla="*/ 2512752 w 3268239"/>
                <a:gd name="connsiteY6046" fmla="*/ 512925 h 2970782"/>
                <a:gd name="connsiteX6047" fmla="*/ 2514198 w 3268239"/>
                <a:gd name="connsiteY6047" fmla="*/ 511208 h 2970782"/>
                <a:gd name="connsiteX6048" fmla="*/ 2540136 w 3268239"/>
                <a:gd name="connsiteY6048" fmla="*/ 505409 h 2970782"/>
                <a:gd name="connsiteX6049" fmla="*/ 2562699 w 3268239"/>
                <a:gd name="connsiteY6049" fmla="*/ 508254 h 2970782"/>
                <a:gd name="connsiteX6050" fmla="*/ 2556548 w 3268239"/>
                <a:gd name="connsiteY6050" fmla="*/ 495684 h 2970782"/>
                <a:gd name="connsiteX6051" fmla="*/ 2552523 w 3268239"/>
                <a:gd name="connsiteY6051" fmla="*/ 459102 h 2970782"/>
                <a:gd name="connsiteX6052" fmla="*/ 2557908 w 3268239"/>
                <a:gd name="connsiteY6052" fmla="*/ 422696 h 2970782"/>
                <a:gd name="connsiteX6053" fmla="*/ 2558880 w 3268239"/>
                <a:gd name="connsiteY6053" fmla="*/ 420298 h 2970782"/>
                <a:gd name="connsiteX6054" fmla="*/ 2553108 w 3268239"/>
                <a:gd name="connsiteY6054" fmla="*/ 424327 h 2970782"/>
                <a:gd name="connsiteX6055" fmla="*/ 2518814 w 3268239"/>
                <a:gd name="connsiteY6055" fmla="*/ 437683 h 2970782"/>
                <a:gd name="connsiteX6056" fmla="*/ 2456379 w 3268239"/>
                <a:gd name="connsiteY6056" fmla="*/ 435833 h 2970782"/>
                <a:gd name="connsiteX6057" fmla="*/ 2454952 w 3268239"/>
                <a:gd name="connsiteY6057" fmla="*/ 434101 h 2970782"/>
                <a:gd name="connsiteX6058" fmla="*/ 2455404 w 3268239"/>
                <a:gd name="connsiteY6058" fmla="*/ 431903 h 2970782"/>
                <a:gd name="connsiteX6059" fmla="*/ 2509735 w 3268239"/>
                <a:gd name="connsiteY6059" fmla="*/ 401085 h 2970782"/>
                <a:gd name="connsiteX6060" fmla="*/ 2546295 w 3268239"/>
                <a:gd name="connsiteY6060" fmla="*/ 396864 h 2970782"/>
                <a:gd name="connsiteX6061" fmla="*/ 2550176 w 3268239"/>
                <a:gd name="connsiteY6061" fmla="*/ 397344 h 2970782"/>
                <a:gd name="connsiteX6062" fmla="*/ 2548370 w 3268239"/>
                <a:gd name="connsiteY6062" fmla="*/ 396499 h 2970782"/>
                <a:gd name="connsiteX6063" fmla="*/ 2519657 w 3268239"/>
                <a:gd name="connsiteY6063" fmla="*/ 373478 h 2970782"/>
                <a:gd name="connsiteX6064" fmla="*/ 2490042 w 3268239"/>
                <a:gd name="connsiteY6064" fmla="*/ 318482 h 2970782"/>
                <a:gd name="connsiteX6065" fmla="*/ 2490828 w 3268239"/>
                <a:gd name="connsiteY6065" fmla="*/ 316381 h 2970782"/>
                <a:gd name="connsiteX6066" fmla="*/ 2492957 w 3268239"/>
                <a:gd name="connsiteY6066" fmla="*/ 315673 h 2970782"/>
                <a:gd name="connsiteX6067" fmla="*/ 2546812 w 3268239"/>
                <a:gd name="connsiteY6067" fmla="*/ 347316 h 2970782"/>
                <a:gd name="connsiteX6068" fmla="*/ 2559389 w 3268239"/>
                <a:gd name="connsiteY6068" fmla="*/ 362156 h 2970782"/>
                <a:gd name="connsiteX6069" fmla="*/ 2566980 w 3268239"/>
                <a:gd name="connsiteY6069" fmla="*/ 374089 h 2970782"/>
                <a:gd name="connsiteX6070" fmla="*/ 2568130 w 3268239"/>
                <a:gd name="connsiteY6070" fmla="*/ 359794 h 2970782"/>
                <a:gd name="connsiteX6071" fmla="*/ 2572312 w 3268239"/>
                <a:gd name="connsiteY6071" fmla="*/ 340796 h 2970782"/>
                <a:gd name="connsiteX6072" fmla="*/ 2605133 w 3268239"/>
                <a:gd name="connsiteY6072" fmla="*/ 287650 h 2970782"/>
                <a:gd name="connsiteX6073" fmla="*/ 2607346 w 3268239"/>
                <a:gd name="connsiteY6073" fmla="*/ 287280 h 2970782"/>
                <a:gd name="connsiteX6074" fmla="*/ 2609023 w 3268239"/>
                <a:gd name="connsiteY6074" fmla="*/ 288771 h 2970782"/>
                <a:gd name="connsiteX6075" fmla="*/ 2608547 w 3268239"/>
                <a:gd name="connsiteY6075" fmla="*/ 351232 h 2970782"/>
                <a:gd name="connsiteX6076" fmla="*/ 2593922 w 3268239"/>
                <a:gd name="connsiteY6076" fmla="*/ 385004 h 2970782"/>
                <a:gd name="connsiteX6077" fmla="*/ 2591876 w 3268239"/>
                <a:gd name="connsiteY6077" fmla="*/ 387715 h 2970782"/>
                <a:gd name="connsiteX6078" fmla="*/ 2595628 w 3268239"/>
                <a:gd name="connsiteY6078" fmla="*/ 386356 h 2970782"/>
                <a:gd name="connsiteX6079" fmla="*/ 2632209 w 3268239"/>
                <a:gd name="connsiteY6079" fmla="*/ 382330 h 2970782"/>
                <a:gd name="connsiteX6080" fmla="*/ 2692038 w 3268239"/>
                <a:gd name="connsiteY6080" fmla="*/ 400277 h 2970782"/>
                <a:gd name="connsiteX6081" fmla="*/ 2692968 w 3268239"/>
                <a:gd name="connsiteY6081" fmla="*/ 402319 h 2970782"/>
                <a:gd name="connsiteX6082" fmla="*/ 2691962 w 3268239"/>
                <a:gd name="connsiteY6082" fmla="*/ 404325 h 2970782"/>
                <a:gd name="connsiteX6083" fmla="*/ 2631507 w 3268239"/>
                <a:gd name="connsiteY6083" fmla="*/ 420031 h 2970782"/>
                <a:gd name="connsiteX6084" fmla="*/ 2603260 w 3268239"/>
                <a:gd name="connsiteY6084" fmla="*/ 416787 h 2970782"/>
                <a:gd name="connsiteX6085" fmla="*/ 2582221 w 3268239"/>
                <a:gd name="connsiteY6085" fmla="*/ 409383 h 2970782"/>
                <a:gd name="connsiteX6086" fmla="*/ 2581911 w 3268239"/>
                <a:gd name="connsiteY6086" fmla="*/ 410319 h 2970782"/>
                <a:gd name="connsiteX6087" fmla="*/ 2581314 w 3268239"/>
                <a:gd name="connsiteY6087" fmla="*/ 410237 h 2970782"/>
                <a:gd name="connsiteX6088" fmla="*/ 2590224 w 3268239"/>
                <a:gd name="connsiteY6088" fmla="*/ 459805 h 2970782"/>
                <a:gd name="connsiteX6089" fmla="*/ 2584839 w 3268239"/>
                <a:gd name="connsiteY6089" fmla="*/ 496211 h 2970782"/>
                <a:gd name="connsiteX6090" fmla="*/ 2577297 w 3268239"/>
                <a:gd name="connsiteY6090" fmla="*/ 510274 h 2970782"/>
                <a:gd name="connsiteX6091" fmla="*/ 2610801 w 3268239"/>
                <a:gd name="connsiteY6091" fmla="*/ 523729 h 2970782"/>
                <a:gd name="connsiteX6092" fmla="*/ 2613984 w 3268239"/>
                <a:gd name="connsiteY6092" fmla="*/ 526001 h 2970782"/>
                <a:gd name="connsiteX6093" fmla="*/ 2612799 w 3268239"/>
                <a:gd name="connsiteY6093" fmla="*/ 524398 h 2970782"/>
                <a:gd name="connsiteX6094" fmla="*/ 2598531 w 3268239"/>
                <a:gd name="connsiteY6094" fmla="*/ 490474 h 2970782"/>
                <a:gd name="connsiteX6095" fmla="*/ 2598711 w 3268239"/>
                <a:gd name="connsiteY6095" fmla="*/ 428012 h 2970782"/>
                <a:gd name="connsiteX6096" fmla="*/ 2600404 w 3268239"/>
                <a:gd name="connsiteY6096" fmla="*/ 426539 h 2970782"/>
                <a:gd name="connsiteX6097" fmla="*/ 2602613 w 3268239"/>
                <a:gd name="connsiteY6097" fmla="*/ 426932 h 2970782"/>
                <a:gd name="connsiteX6098" fmla="*/ 2634873 w 3268239"/>
                <a:gd name="connsiteY6098" fmla="*/ 480419 h 2970782"/>
                <a:gd name="connsiteX6099" fmla="*/ 2638856 w 3268239"/>
                <a:gd name="connsiteY6099" fmla="*/ 499459 h 2970782"/>
                <a:gd name="connsiteX6100" fmla="*/ 2639841 w 3268239"/>
                <a:gd name="connsiteY6100" fmla="*/ 513568 h 2970782"/>
                <a:gd name="connsiteX6101" fmla="*/ 2647666 w 3268239"/>
                <a:gd name="connsiteY6101" fmla="*/ 501549 h 2970782"/>
                <a:gd name="connsiteX6102" fmla="*/ 2660398 w 3268239"/>
                <a:gd name="connsiteY6102" fmla="*/ 486842 h 2970782"/>
                <a:gd name="connsiteX6103" fmla="*/ 2714582 w 3268239"/>
                <a:gd name="connsiteY6103" fmla="*/ 455767 h 2970782"/>
                <a:gd name="connsiteX6104" fmla="*/ 2716704 w 3268239"/>
                <a:gd name="connsiteY6104" fmla="*/ 456496 h 2970782"/>
                <a:gd name="connsiteX6105" fmla="*/ 2717468 w 3268239"/>
                <a:gd name="connsiteY6105" fmla="*/ 458606 h 2970782"/>
                <a:gd name="connsiteX6106" fmla="*/ 2687276 w 3268239"/>
                <a:gd name="connsiteY6106" fmla="*/ 513288 h 2970782"/>
                <a:gd name="connsiteX6107" fmla="*/ 2658323 w 3268239"/>
                <a:gd name="connsiteY6107" fmla="*/ 536006 h 2970782"/>
                <a:gd name="connsiteX6108" fmla="*/ 2655232 w 3268239"/>
                <a:gd name="connsiteY6108" fmla="*/ 537414 h 2970782"/>
                <a:gd name="connsiteX6109" fmla="*/ 2659177 w 3268239"/>
                <a:gd name="connsiteY6109" fmla="*/ 538007 h 2970782"/>
                <a:gd name="connsiteX6110" fmla="*/ 2693255 w 3268239"/>
                <a:gd name="connsiteY6110" fmla="*/ 551905 h 2970782"/>
                <a:gd name="connsiteX6111" fmla="*/ 2699063 w 3268239"/>
                <a:gd name="connsiteY6111" fmla="*/ 556263 h 2970782"/>
                <a:gd name="connsiteX6112" fmla="*/ 2708923 w 3268239"/>
                <a:gd name="connsiteY6112" fmla="*/ 537029 h 2970782"/>
                <a:gd name="connsiteX6113" fmla="*/ 2694161 w 3268239"/>
                <a:gd name="connsiteY6113" fmla="*/ 523890 h 2970782"/>
                <a:gd name="connsiteX6114" fmla="*/ 2693732 w 3268239"/>
                <a:gd name="connsiteY6114" fmla="*/ 521687 h 2970782"/>
                <a:gd name="connsiteX6115" fmla="*/ 2695178 w 3268239"/>
                <a:gd name="connsiteY6115" fmla="*/ 519971 h 2970782"/>
                <a:gd name="connsiteX6116" fmla="*/ 2757629 w 3268239"/>
                <a:gd name="connsiteY6116" fmla="*/ 518776 h 2970782"/>
                <a:gd name="connsiteX6117" fmla="*/ 2791780 w 3268239"/>
                <a:gd name="connsiteY6117" fmla="*/ 532492 h 2970782"/>
                <a:gd name="connsiteX6118" fmla="*/ 2794963 w 3268239"/>
                <a:gd name="connsiteY6118" fmla="*/ 534764 h 2970782"/>
                <a:gd name="connsiteX6119" fmla="*/ 2793779 w 3268239"/>
                <a:gd name="connsiteY6119" fmla="*/ 533160 h 2970782"/>
                <a:gd name="connsiteX6120" fmla="*/ 2779510 w 3268239"/>
                <a:gd name="connsiteY6120" fmla="*/ 499236 h 2970782"/>
                <a:gd name="connsiteX6121" fmla="*/ 2775301 w 3268239"/>
                <a:gd name="connsiteY6121" fmla="*/ 469729 h 2970782"/>
                <a:gd name="connsiteX6122" fmla="*/ 2764131 w 3268239"/>
                <a:gd name="connsiteY6122" fmla="*/ 457107 h 2970782"/>
                <a:gd name="connsiteX6123" fmla="*/ 2744327 w 3268239"/>
                <a:gd name="connsiteY6123" fmla="*/ 410236 h 2970782"/>
                <a:gd name="connsiteX6124" fmla="*/ 2743454 w 3268239"/>
                <a:gd name="connsiteY6124" fmla="*/ 410993 h 2970782"/>
                <a:gd name="connsiteX6125" fmla="*/ 2743124 w 3268239"/>
                <a:gd name="connsiteY6125" fmla="*/ 410730 h 2970782"/>
                <a:gd name="connsiteX6126" fmla="*/ 2729722 w 3268239"/>
                <a:gd name="connsiteY6126" fmla="*/ 428187 h 2970782"/>
                <a:gd name="connsiteX6127" fmla="*/ 2707828 w 3268239"/>
                <a:gd name="connsiteY6127" fmla="*/ 446328 h 2970782"/>
                <a:gd name="connsiteX6128" fmla="*/ 2648604 w 3268239"/>
                <a:gd name="connsiteY6128" fmla="*/ 466180 h 2970782"/>
                <a:gd name="connsiteX6129" fmla="*/ 2646666 w 3268239"/>
                <a:gd name="connsiteY6129" fmla="*/ 465049 h 2970782"/>
                <a:gd name="connsiteX6130" fmla="*/ 2646330 w 3268239"/>
                <a:gd name="connsiteY6130" fmla="*/ 462830 h 2970782"/>
                <a:gd name="connsiteX6131" fmla="*/ 2686654 w 3268239"/>
                <a:gd name="connsiteY6131" fmla="*/ 415127 h 2970782"/>
                <a:gd name="connsiteX6132" fmla="*/ 2719499 w 3268239"/>
                <a:gd name="connsiteY6132" fmla="*/ 398525 h 2970782"/>
                <a:gd name="connsiteX6133" fmla="*/ 2722019 w 3268239"/>
                <a:gd name="connsiteY6133" fmla="*/ 397935 h 2970782"/>
                <a:gd name="connsiteX6134" fmla="*/ 2715398 w 3268239"/>
                <a:gd name="connsiteY6134" fmla="*/ 395544 h 2970782"/>
                <a:gd name="connsiteX6135" fmla="*/ 2684706 w 3268239"/>
                <a:gd name="connsiteY6135" fmla="*/ 375236 h 2970782"/>
                <a:gd name="connsiteX6136" fmla="*/ 2650202 w 3268239"/>
                <a:gd name="connsiteY6136" fmla="*/ 323168 h 2970782"/>
                <a:gd name="connsiteX6137" fmla="*/ 2650793 w 3268239"/>
                <a:gd name="connsiteY6137" fmla="*/ 321003 h 2970782"/>
                <a:gd name="connsiteX6138" fmla="*/ 2652849 w 3268239"/>
                <a:gd name="connsiteY6138" fmla="*/ 320105 h 2970782"/>
                <a:gd name="connsiteX6139" fmla="*/ 2709364 w 3268239"/>
                <a:gd name="connsiteY6139" fmla="*/ 346708 h 2970782"/>
                <a:gd name="connsiteX6140" fmla="*/ 2733901 w 3268239"/>
                <a:gd name="connsiteY6140" fmla="*/ 374137 h 2970782"/>
                <a:gd name="connsiteX6141" fmla="*/ 2735748 w 3268239"/>
                <a:gd name="connsiteY6141" fmla="*/ 377584 h 2970782"/>
                <a:gd name="connsiteX6142" fmla="*/ 2735397 w 3268239"/>
                <a:gd name="connsiteY6142" fmla="*/ 375622 h 2970782"/>
                <a:gd name="connsiteX6143" fmla="*/ 2737638 w 3268239"/>
                <a:gd name="connsiteY6143" fmla="*/ 338888 h 2970782"/>
                <a:gd name="connsiteX6144" fmla="*/ 2765478 w 3268239"/>
                <a:gd name="connsiteY6144" fmla="*/ 282973 h 2970782"/>
                <a:gd name="connsiteX6145" fmla="*/ 2767649 w 3268239"/>
                <a:gd name="connsiteY6145" fmla="*/ 282403 h 2970782"/>
                <a:gd name="connsiteX6146" fmla="*/ 2769455 w 3268239"/>
                <a:gd name="connsiteY6146" fmla="*/ 283735 h 2970782"/>
                <a:gd name="connsiteX6147" fmla="*/ 2774673 w 3268239"/>
                <a:gd name="connsiteY6147" fmla="*/ 345978 h 2970782"/>
                <a:gd name="connsiteX6148" fmla="*/ 2769806 w 3268239"/>
                <a:gd name="connsiteY6148" fmla="*/ 364812 h 2970782"/>
                <a:gd name="connsiteX6149" fmla="*/ 2764437 w 3268239"/>
                <a:gd name="connsiteY6149" fmla="*/ 377897 h 2970782"/>
                <a:gd name="connsiteX6150" fmla="*/ 2776777 w 3268239"/>
                <a:gd name="connsiteY6150" fmla="*/ 370590 h 2970782"/>
                <a:gd name="connsiteX6151" fmla="*/ 2794709 w 3268239"/>
                <a:gd name="connsiteY6151" fmla="*/ 363048 h 2970782"/>
                <a:gd name="connsiteX6152" fmla="*/ 2857053 w 3268239"/>
                <a:gd name="connsiteY6152" fmla="*/ 359201 h 2970782"/>
                <a:gd name="connsiteX6153" fmla="*/ 2858632 w 3268239"/>
                <a:gd name="connsiteY6153" fmla="*/ 360795 h 2970782"/>
                <a:gd name="connsiteX6154" fmla="*/ 2858382 w 3268239"/>
                <a:gd name="connsiteY6154" fmla="*/ 363025 h 2970782"/>
                <a:gd name="connsiteX6155" fmla="*/ 2807086 w 3268239"/>
                <a:gd name="connsiteY6155" fmla="*/ 398666 h 2970782"/>
                <a:gd name="connsiteX6156" fmla="*/ 2771062 w 3268239"/>
                <a:gd name="connsiteY6156" fmla="*/ 406201 h 2970782"/>
                <a:gd name="connsiteX6157" fmla="*/ 2767668 w 3268239"/>
                <a:gd name="connsiteY6157" fmla="*/ 406093 h 2970782"/>
                <a:gd name="connsiteX6158" fmla="*/ 2770942 w 3268239"/>
                <a:gd name="connsiteY6158" fmla="*/ 408374 h 2970782"/>
                <a:gd name="connsiteX6159" fmla="*/ 2795332 w 3268239"/>
                <a:gd name="connsiteY6159" fmla="*/ 435934 h 2970782"/>
                <a:gd name="connsiteX6160" fmla="*/ 2811934 w 3268239"/>
                <a:gd name="connsiteY6160" fmla="*/ 468778 h 2970782"/>
                <a:gd name="connsiteX6161" fmla="*/ 2813865 w 3268239"/>
                <a:gd name="connsiteY6161" fmla="*/ 484456 h 2970782"/>
                <a:gd name="connsiteX6162" fmla="*/ 2815853 w 3268239"/>
                <a:gd name="connsiteY6162" fmla="*/ 489181 h 2970782"/>
                <a:gd name="connsiteX6163" fmla="*/ 2819835 w 3268239"/>
                <a:gd name="connsiteY6163" fmla="*/ 508222 h 2970782"/>
                <a:gd name="connsiteX6164" fmla="*/ 2820821 w 3268239"/>
                <a:gd name="connsiteY6164" fmla="*/ 522331 h 2970782"/>
                <a:gd name="connsiteX6165" fmla="*/ 2828645 w 3268239"/>
                <a:gd name="connsiteY6165" fmla="*/ 510312 h 2970782"/>
                <a:gd name="connsiteX6166" fmla="*/ 2841378 w 3268239"/>
                <a:gd name="connsiteY6166" fmla="*/ 495605 h 2970782"/>
                <a:gd name="connsiteX6167" fmla="*/ 2895561 w 3268239"/>
                <a:gd name="connsiteY6167" fmla="*/ 464529 h 2970782"/>
                <a:gd name="connsiteX6168" fmla="*/ 2897684 w 3268239"/>
                <a:gd name="connsiteY6168" fmla="*/ 465259 h 2970782"/>
                <a:gd name="connsiteX6169" fmla="*/ 2898448 w 3268239"/>
                <a:gd name="connsiteY6169" fmla="*/ 467369 h 2970782"/>
                <a:gd name="connsiteX6170" fmla="*/ 2868256 w 3268239"/>
                <a:gd name="connsiteY6170" fmla="*/ 522050 h 2970782"/>
                <a:gd name="connsiteX6171" fmla="*/ 2839302 w 3268239"/>
                <a:gd name="connsiteY6171" fmla="*/ 544768 h 2970782"/>
                <a:gd name="connsiteX6172" fmla="*/ 2836211 w 3268239"/>
                <a:gd name="connsiteY6172" fmla="*/ 546176 h 2970782"/>
                <a:gd name="connsiteX6173" fmla="*/ 2840157 w 3268239"/>
                <a:gd name="connsiteY6173" fmla="*/ 546769 h 2970782"/>
                <a:gd name="connsiteX6174" fmla="*/ 2874234 w 3268239"/>
                <a:gd name="connsiteY6174" fmla="*/ 560668 h 2970782"/>
                <a:gd name="connsiteX6175" fmla="*/ 2902023 w 3268239"/>
                <a:gd name="connsiteY6175" fmla="*/ 581517 h 2970782"/>
                <a:gd name="connsiteX6176" fmla="*/ 2902327 w 3268239"/>
                <a:gd name="connsiteY6176" fmla="*/ 581127 h 2970782"/>
                <a:gd name="connsiteX6177" fmla="*/ 2904497 w 3268239"/>
                <a:gd name="connsiteY6177" fmla="*/ 580557 h 2970782"/>
                <a:gd name="connsiteX6178" fmla="*/ 2906303 w 3268239"/>
                <a:gd name="connsiteY6178" fmla="*/ 581889 h 2970782"/>
                <a:gd name="connsiteX6179" fmla="*/ 2908867 w 3268239"/>
                <a:gd name="connsiteY6179" fmla="*/ 590655 h 2970782"/>
                <a:gd name="connsiteX6180" fmla="*/ 2918274 w 3268239"/>
                <a:gd name="connsiteY6180" fmla="*/ 604962 h 2970782"/>
                <a:gd name="connsiteX6181" fmla="*/ 2918119 w 3268239"/>
                <a:gd name="connsiteY6181" fmla="*/ 607201 h 2970782"/>
                <a:gd name="connsiteX6182" fmla="*/ 2916279 w 3268239"/>
                <a:gd name="connsiteY6182" fmla="*/ 608485 h 2970782"/>
                <a:gd name="connsiteX6183" fmla="*/ 2913704 w 3268239"/>
                <a:gd name="connsiteY6183" fmla="*/ 608377 h 2970782"/>
                <a:gd name="connsiteX6184" fmla="*/ 2911522 w 3268239"/>
                <a:gd name="connsiteY6184" fmla="*/ 644132 h 2970782"/>
                <a:gd name="connsiteX6185" fmla="*/ 2906655 w 3268239"/>
                <a:gd name="connsiteY6185" fmla="*/ 662967 h 2970782"/>
                <a:gd name="connsiteX6186" fmla="*/ 2901286 w 3268239"/>
                <a:gd name="connsiteY6186" fmla="*/ 676051 h 2970782"/>
                <a:gd name="connsiteX6187" fmla="*/ 2913626 w 3268239"/>
                <a:gd name="connsiteY6187" fmla="*/ 668744 h 2970782"/>
                <a:gd name="connsiteX6188" fmla="*/ 2931557 w 3268239"/>
                <a:gd name="connsiteY6188" fmla="*/ 661202 h 2970782"/>
                <a:gd name="connsiteX6189" fmla="*/ 2993901 w 3268239"/>
                <a:gd name="connsiteY6189" fmla="*/ 657355 h 2970782"/>
                <a:gd name="connsiteX6190" fmla="*/ 2995481 w 3268239"/>
                <a:gd name="connsiteY6190" fmla="*/ 658949 h 2970782"/>
                <a:gd name="connsiteX6191" fmla="*/ 2995230 w 3268239"/>
                <a:gd name="connsiteY6191" fmla="*/ 661179 h 2970782"/>
                <a:gd name="connsiteX6192" fmla="*/ 2943934 w 3268239"/>
                <a:gd name="connsiteY6192" fmla="*/ 696820 h 2970782"/>
                <a:gd name="connsiteX6193" fmla="*/ 2907911 w 3268239"/>
                <a:gd name="connsiteY6193" fmla="*/ 704355 h 2970782"/>
                <a:gd name="connsiteX6194" fmla="*/ 2904516 w 3268239"/>
                <a:gd name="connsiteY6194" fmla="*/ 704247 h 2970782"/>
                <a:gd name="connsiteX6195" fmla="*/ 2907790 w 3268239"/>
                <a:gd name="connsiteY6195" fmla="*/ 706528 h 2970782"/>
                <a:gd name="connsiteX6196" fmla="*/ 2932180 w 3268239"/>
                <a:gd name="connsiteY6196" fmla="*/ 734088 h 2970782"/>
                <a:gd name="connsiteX6197" fmla="*/ 2948782 w 3268239"/>
                <a:gd name="connsiteY6197" fmla="*/ 766933 h 2970782"/>
                <a:gd name="connsiteX6198" fmla="*/ 2950714 w 3268239"/>
                <a:gd name="connsiteY6198" fmla="*/ 782610 h 2970782"/>
                <a:gd name="connsiteX6199" fmla="*/ 2952701 w 3268239"/>
                <a:gd name="connsiteY6199" fmla="*/ 787335 h 2970782"/>
                <a:gd name="connsiteX6200" fmla="*/ 2956684 w 3268239"/>
                <a:gd name="connsiteY6200" fmla="*/ 806376 h 2970782"/>
                <a:gd name="connsiteX6201" fmla="*/ 2957669 w 3268239"/>
                <a:gd name="connsiteY6201" fmla="*/ 820485 h 2970782"/>
                <a:gd name="connsiteX6202" fmla="*/ 2965494 w 3268239"/>
                <a:gd name="connsiteY6202" fmla="*/ 808466 h 2970782"/>
                <a:gd name="connsiteX6203" fmla="*/ 2978226 w 3268239"/>
                <a:gd name="connsiteY6203" fmla="*/ 793759 h 2970782"/>
                <a:gd name="connsiteX6204" fmla="*/ 3032410 w 3268239"/>
                <a:gd name="connsiteY6204" fmla="*/ 762683 h 2970782"/>
                <a:gd name="connsiteX6205" fmla="*/ 3034532 w 3268239"/>
                <a:gd name="connsiteY6205" fmla="*/ 763413 h 2970782"/>
                <a:gd name="connsiteX6206" fmla="*/ 3035296 w 3268239"/>
                <a:gd name="connsiteY6206" fmla="*/ 765523 h 2970782"/>
                <a:gd name="connsiteX6207" fmla="*/ 3005105 w 3268239"/>
                <a:gd name="connsiteY6207" fmla="*/ 820204 h 2970782"/>
                <a:gd name="connsiteX6208" fmla="*/ 2976151 w 3268239"/>
                <a:gd name="connsiteY6208" fmla="*/ 842923 h 2970782"/>
                <a:gd name="connsiteX6209" fmla="*/ 2973060 w 3268239"/>
                <a:gd name="connsiteY6209" fmla="*/ 844330 h 2970782"/>
                <a:gd name="connsiteX6210" fmla="*/ 2977005 w 3268239"/>
                <a:gd name="connsiteY6210" fmla="*/ 844923 h 2970782"/>
                <a:gd name="connsiteX6211" fmla="*/ 3011083 w 3268239"/>
                <a:gd name="connsiteY6211" fmla="*/ 858822 h 2970782"/>
                <a:gd name="connsiteX6212" fmla="*/ 3055123 w 3268239"/>
                <a:gd name="connsiteY6212" fmla="*/ 903116 h 2970782"/>
                <a:gd name="connsiteX6213" fmla="*/ 3054968 w 3268239"/>
                <a:gd name="connsiteY6213" fmla="*/ 905355 h 2970782"/>
                <a:gd name="connsiteX6214" fmla="*/ 3053127 w 3268239"/>
                <a:gd name="connsiteY6214" fmla="*/ 906639 h 2970782"/>
                <a:gd name="connsiteX6215" fmla="*/ 2992495 w 3268239"/>
                <a:gd name="connsiteY6215" fmla="*/ 891629 h 2970782"/>
                <a:gd name="connsiteX6216" fmla="*/ 2969209 w 3268239"/>
                <a:gd name="connsiteY6216" fmla="*/ 875313 h 2970782"/>
                <a:gd name="connsiteX6217" fmla="*/ 2954244 w 3268239"/>
                <a:gd name="connsiteY6217" fmla="*/ 858776 h 2970782"/>
                <a:gd name="connsiteX6218" fmla="*/ 2953525 w 3268239"/>
                <a:gd name="connsiteY6218" fmla="*/ 859452 h 2970782"/>
                <a:gd name="connsiteX6219" fmla="*/ 2953112 w 3268239"/>
                <a:gd name="connsiteY6219" fmla="*/ 859362 h 2970782"/>
                <a:gd name="connsiteX6220" fmla="*/ 2948833 w 3268239"/>
                <a:gd name="connsiteY6220" fmla="*/ 880951 h 2970782"/>
                <a:gd name="connsiteX6221" fmla="*/ 2943754 w 3268239"/>
                <a:gd name="connsiteY6221" fmla="*/ 892332 h 2970782"/>
                <a:gd name="connsiteX6222" fmla="*/ 2950473 w 3268239"/>
                <a:gd name="connsiteY6222" fmla="*/ 891996 h 2970782"/>
                <a:gd name="connsiteX6223" fmla="*/ 2952324 w 3268239"/>
                <a:gd name="connsiteY6223" fmla="*/ 893265 h 2970782"/>
                <a:gd name="connsiteX6224" fmla="*/ 2952498 w 3268239"/>
                <a:gd name="connsiteY6224" fmla="*/ 895502 h 2970782"/>
                <a:gd name="connsiteX6225" fmla="*/ 2938076 w 3268239"/>
                <a:gd name="connsiteY6225" fmla="*/ 917828 h 2970782"/>
                <a:gd name="connsiteX6226" fmla="*/ 2916980 w 3268239"/>
                <a:gd name="connsiteY6226" fmla="*/ 933925 h 2970782"/>
                <a:gd name="connsiteX6227" fmla="*/ 2915158 w 3268239"/>
                <a:gd name="connsiteY6227" fmla="*/ 936354 h 2970782"/>
                <a:gd name="connsiteX6228" fmla="*/ 2892951 w 3268239"/>
                <a:gd name="connsiteY6228" fmla="*/ 950956 h 2970782"/>
                <a:gd name="connsiteX6229" fmla="*/ 2890712 w 3268239"/>
                <a:gd name="connsiteY6229" fmla="*/ 950801 h 2970782"/>
                <a:gd name="connsiteX6230" fmla="*/ 2889428 w 3268239"/>
                <a:gd name="connsiteY6230" fmla="*/ 948960 h 2970782"/>
                <a:gd name="connsiteX6231" fmla="*/ 2889459 w 3268239"/>
                <a:gd name="connsiteY6231" fmla="*/ 948233 h 2970782"/>
                <a:gd name="connsiteX6232" fmla="*/ 2874855 w 3268239"/>
                <a:gd name="connsiteY6232" fmla="*/ 954328 h 2970782"/>
                <a:gd name="connsiteX6233" fmla="*/ 2871500 w 3268239"/>
                <a:gd name="connsiteY6233" fmla="*/ 954860 h 2970782"/>
                <a:gd name="connsiteX6234" fmla="*/ 2875145 w 3268239"/>
                <a:gd name="connsiteY6234" fmla="*/ 956484 h 2970782"/>
                <a:gd name="connsiteX6235" fmla="*/ 2904282 w 3268239"/>
                <a:gd name="connsiteY6235" fmla="*/ 978966 h 2970782"/>
                <a:gd name="connsiteX6236" fmla="*/ 2934916 w 3268239"/>
                <a:gd name="connsiteY6236" fmla="*/ 1033400 h 2970782"/>
                <a:gd name="connsiteX6237" fmla="*/ 2934169 w 3268239"/>
                <a:gd name="connsiteY6237" fmla="*/ 1035517 h 2970782"/>
                <a:gd name="connsiteX6238" fmla="*/ 2932053 w 3268239"/>
                <a:gd name="connsiteY6238" fmla="*/ 1036263 h 2970782"/>
                <a:gd name="connsiteX6239" fmla="*/ 2877619 w 3268239"/>
                <a:gd name="connsiteY6239" fmla="*/ 1005630 h 2970782"/>
                <a:gd name="connsiteX6240" fmla="*/ 2849355 w 3268239"/>
                <a:gd name="connsiteY6240" fmla="*/ 963318 h 2970782"/>
                <a:gd name="connsiteX6241" fmla="*/ 2848641 w 3268239"/>
                <a:gd name="connsiteY6241" fmla="*/ 964225 h 2970782"/>
                <a:gd name="connsiteX6242" fmla="*/ 2848267 w 3268239"/>
                <a:gd name="connsiteY6242" fmla="*/ 964028 h 2970782"/>
                <a:gd name="connsiteX6243" fmla="*/ 2838386 w 3268239"/>
                <a:gd name="connsiteY6243" fmla="*/ 983695 h 2970782"/>
                <a:gd name="connsiteX6244" fmla="*/ 2820293 w 3268239"/>
                <a:gd name="connsiteY6244" fmla="*/ 1005629 h 2970782"/>
                <a:gd name="connsiteX6245" fmla="*/ 2765859 w 3268239"/>
                <a:gd name="connsiteY6245" fmla="*/ 1036264 h 2970782"/>
                <a:gd name="connsiteX6246" fmla="*/ 2763743 w 3268239"/>
                <a:gd name="connsiteY6246" fmla="*/ 1035517 h 2970782"/>
                <a:gd name="connsiteX6247" fmla="*/ 2762996 w 3268239"/>
                <a:gd name="connsiteY6247" fmla="*/ 1033401 h 2970782"/>
                <a:gd name="connsiteX6248" fmla="*/ 2770995 w 3268239"/>
                <a:gd name="connsiteY6248" fmla="*/ 1008579 h 2970782"/>
                <a:gd name="connsiteX6249" fmla="*/ 2750081 w 3268239"/>
                <a:gd name="connsiteY6249" fmla="*/ 1012547 h 2970782"/>
                <a:gd name="connsiteX6250" fmla="*/ 2713737 w 3268239"/>
                <a:gd name="connsiteY6250" fmla="*/ 1006758 h 2970782"/>
                <a:gd name="connsiteX6251" fmla="*/ 2687352 w 3268239"/>
                <a:gd name="connsiteY6251" fmla="*/ 996162 h 2970782"/>
                <a:gd name="connsiteX6252" fmla="*/ 2669019 w 3268239"/>
                <a:gd name="connsiteY6252" fmla="*/ 983458 h 2970782"/>
                <a:gd name="connsiteX6253" fmla="*/ 2668473 w 3268239"/>
                <a:gd name="connsiteY6253" fmla="*/ 984279 h 2970782"/>
                <a:gd name="connsiteX6254" fmla="*/ 2668044 w 3268239"/>
                <a:gd name="connsiteY6254" fmla="*/ 984095 h 2970782"/>
                <a:gd name="connsiteX6255" fmla="*/ 2668790 w 3268239"/>
                <a:gd name="connsiteY6255" fmla="*/ 1006283 h 2970782"/>
                <a:gd name="connsiteX6256" fmla="*/ 2663407 w 3268239"/>
                <a:gd name="connsiteY6256" fmla="*/ 1034202 h 2970782"/>
                <a:gd name="connsiteX6257" fmla="*/ 2630282 w 3268239"/>
                <a:gd name="connsiteY6257" fmla="*/ 1087158 h 2970782"/>
                <a:gd name="connsiteX6258" fmla="*/ 2628067 w 3268239"/>
                <a:gd name="connsiteY6258" fmla="*/ 1087515 h 2970782"/>
                <a:gd name="connsiteX6259" fmla="*/ 2626398 w 3268239"/>
                <a:gd name="connsiteY6259" fmla="*/ 1086015 h 2970782"/>
                <a:gd name="connsiteX6260" fmla="*/ 2627234 w 3268239"/>
                <a:gd name="connsiteY6260" fmla="*/ 1023558 h 2970782"/>
                <a:gd name="connsiteX6261" fmla="*/ 2631885 w 3268239"/>
                <a:gd name="connsiteY6261" fmla="*/ 1012983 h 2970782"/>
                <a:gd name="connsiteX6262" fmla="*/ 2606337 w 3268239"/>
                <a:gd name="connsiteY6262" fmla="*/ 1011914 h 2970782"/>
                <a:gd name="connsiteX6263" fmla="*/ 2572260 w 3268239"/>
                <a:gd name="connsiteY6263" fmla="*/ 998016 h 2970782"/>
                <a:gd name="connsiteX6264" fmla="*/ 2548974 w 3268239"/>
                <a:gd name="connsiteY6264" fmla="*/ 981700 h 2970782"/>
                <a:gd name="connsiteX6265" fmla="*/ 2546332 w 3268239"/>
                <a:gd name="connsiteY6265" fmla="*/ 978781 h 2970782"/>
                <a:gd name="connsiteX6266" fmla="*/ 2540662 w 3268239"/>
                <a:gd name="connsiteY6266" fmla="*/ 975698 h 2970782"/>
                <a:gd name="connsiteX6267" fmla="*/ 2539743 w 3268239"/>
                <a:gd name="connsiteY6267" fmla="*/ 973651 h 2970782"/>
                <a:gd name="connsiteX6268" fmla="*/ 2540444 w 3268239"/>
                <a:gd name="connsiteY6268" fmla="*/ 972273 h 2970782"/>
                <a:gd name="connsiteX6269" fmla="*/ 2534008 w 3268239"/>
                <a:gd name="connsiteY6269" fmla="*/ 965162 h 2970782"/>
                <a:gd name="connsiteX6270" fmla="*/ 2533289 w 3268239"/>
                <a:gd name="connsiteY6270" fmla="*/ 965838 h 2970782"/>
                <a:gd name="connsiteX6271" fmla="*/ 2532876 w 3268239"/>
                <a:gd name="connsiteY6271" fmla="*/ 965748 h 2970782"/>
                <a:gd name="connsiteX6272" fmla="*/ 2528598 w 3268239"/>
                <a:gd name="connsiteY6272" fmla="*/ 987337 h 2970782"/>
                <a:gd name="connsiteX6273" fmla="*/ 2523519 w 3268239"/>
                <a:gd name="connsiteY6273" fmla="*/ 998718 h 2970782"/>
                <a:gd name="connsiteX6274" fmla="*/ 2530238 w 3268239"/>
                <a:gd name="connsiteY6274" fmla="*/ 998382 h 2970782"/>
                <a:gd name="connsiteX6275" fmla="*/ 2532089 w 3268239"/>
                <a:gd name="connsiteY6275" fmla="*/ 999651 h 2970782"/>
                <a:gd name="connsiteX6276" fmla="*/ 2532262 w 3268239"/>
                <a:gd name="connsiteY6276" fmla="*/ 1001889 h 2970782"/>
                <a:gd name="connsiteX6277" fmla="*/ 2517840 w 3268239"/>
                <a:gd name="connsiteY6277" fmla="*/ 1024214 h 2970782"/>
                <a:gd name="connsiteX6278" fmla="*/ 2496744 w 3268239"/>
                <a:gd name="connsiteY6278" fmla="*/ 1040312 h 2970782"/>
                <a:gd name="connsiteX6279" fmla="*/ 2494922 w 3268239"/>
                <a:gd name="connsiteY6279" fmla="*/ 1042740 h 2970782"/>
                <a:gd name="connsiteX6280" fmla="*/ 2472715 w 3268239"/>
                <a:gd name="connsiteY6280" fmla="*/ 1057342 h 2970782"/>
                <a:gd name="connsiteX6281" fmla="*/ 2470476 w 3268239"/>
                <a:gd name="connsiteY6281" fmla="*/ 1057187 h 2970782"/>
                <a:gd name="connsiteX6282" fmla="*/ 2469193 w 3268239"/>
                <a:gd name="connsiteY6282" fmla="*/ 1055347 h 2970782"/>
                <a:gd name="connsiteX6283" fmla="*/ 2469223 w 3268239"/>
                <a:gd name="connsiteY6283" fmla="*/ 1054620 h 2970782"/>
                <a:gd name="connsiteX6284" fmla="*/ 2454619 w 3268239"/>
                <a:gd name="connsiteY6284" fmla="*/ 1060715 h 2970782"/>
                <a:gd name="connsiteX6285" fmla="*/ 2451265 w 3268239"/>
                <a:gd name="connsiteY6285" fmla="*/ 1061247 h 2970782"/>
                <a:gd name="connsiteX6286" fmla="*/ 2454909 w 3268239"/>
                <a:gd name="connsiteY6286" fmla="*/ 1062871 h 2970782"/>
                <a:gd name="connsiteX6287" fmla="*/ 2484047 w 3268239"/>
                <a:gd name="connsiteY6287" fmla="*/ 1085353 h 2970782"/>
                <a:gd name="connsiteX6288" fmla="*/ 2514681 w 3268239"/>
                <a:gd name="connsiteY6288" fmla="*/ 1139787 h 2970782"/>
                <a:gd name="connsiteX6289" fmla="*/ 2513934 w 3268239"/>
                <a:gd name="connsiteY6289" fmla="*/ 1141903 h 2970782"/>
                <a:gd name="connsiteX6290" fmla="*/ 2511818 w 3268239"/>
                <a:gd name="connsiteY6290" fmla="*/ 1142650 h 2970782"/>
                <a:gd name="connsiteX6291" fmla="*/ 2457383 w 3268239"/>
                <a:gd name="connsiteY6291" fmla="*/ 1112016 h 2970782"/>
                <a:gd name="connsiteX6292" fmla="*/ 2429120 w 3268239"/>
                <a:gd name="connsiteY6292" fmla="*/ 1069704 h 2970782"/>
                <a:gd name="connsiteX6293" fmla="*/ 2428405 w 3268239"/>
                <a:gd name="connsiteY6293" fmla="*/ 1070612 h 2970782"/>
                <a:gd name="connsiteX6294" fmla="*/ 2428031 w 3268239"/>
                <a:gd name="connsiteY6294" fmla="*/ 1070415 h 2970782"/>
                <a:gd name="connsiteX6295" fmla="*/ 2418150 w 3268239"/>
                <a:gd name="connsiteY6295" fmla="*/ 1090081 h 2970782"/>
                <a:gd name="connsiteX6296" fmla="*/ 2400058 w 3268239"/>
                <a:gd name="connsiteY6296" fmla="*/ 1112016 h 2970782"/>
                <a:gd name="connsiteX6297" fmla="*/ 2345623 w 3268239"/>
                <a:gd name="connsiteY6297" fmla="*/ 1142650 h 2970782"/>
                <a:gd name="connsiteX6298" fmla="*/ 2343507 w 3268239"/>
                <a:gd name="connsiteY6298" fmla="*/ 1141904 h 2970782"/>
                <a:gd name="connsiteX6299" fmla="*/ 2342760 w 3268239"/>
                <a:gd name="connsiteY6299" fmla="*/ 1139787 h 2970782"/>
                <a:gd name="connsiteX6300" fmla="*/ 2350760 w 3268239"/>
                <a:gd name="connsiteY6300" fmla="*/ 1114965 h 2970782"/>
                <a:gd name="connsiteX6301" fmla="*/ 2329845 w 3268239"/>
                <a:gd name="connsiteY6301" fmla="*/ 1118933 h 2970782"/>
                <a:gd name="connsiteX6302" fmla="*/ 2293501 w 3268239"/>
                <a:gd name="connsiteY6302" fmla="*/ 1113144 h 2970782"/>
                <a:gd name="connsiteX6303" fmla="*/ 2267116 w 3268239"/>
                <a:gd name="connsiteY6303" fmla="*/ 1102548 h 2970782"/>
                <a:gd name="connsiteX6304" fmla="*/ 2248784 w 3268239"/>
                <a:gd name="connsiteY6304" fmla="*/ 1089845 h 2970782"/>
                <a:gd name="connsiteX6305" fmla="*/ 2248238 w 3268239"/>
                <a:gd name="connsiteY6305" fmla="*/ 1090666 h 2970782"/>
                <a:gd name="connsiteX6306" fmla="*/ 2247808 w 3268239"/>
                <a:gd name="connsiteY6306" fmla="*/ 1090482 h 2970782"/>
                <a:gd name="connsiteX6307" fmla="*/ 2248555 w 3268239"/>
                <a:gd name="connsiteY6307" fmla="*/ 1112669 h 2970782"/>
                <a:gd name="connsiteX6308" fmla="*/ 2243172 w 3268239"/>
                <a:gd name="connsiteY6308" fmla="*/ 1140588 h 2970782"/>
                <a:gd name="connsiteX6309" fmla="*/ 2228354 w 3268239"/>
                <a:gd name="connsiteY6309" fmla="*/ 1174276 h 2970782"/>
                <a:gd name="connsiteX6310" fmla="*/ 2224153 w 3268239"/>
                <a:gd name="connsiteY6310" fmla="*/ 1178697 h 2970782"/>
                <a:gd name="connsiteX6311" fmla="*/ 2229320 w 3268239"/>
                <a:gd name="connsiteY6311" fmla="*/ 1180469 h 2970782"/>
                <a:gd name="connsiteX6312" fmla="*/ 2258034 w 3268239"/>
                <a:gd name="connsiteY6312" fmla="*/ 1203489 h 2970782"/>
                <a:gd name="connsiteX6313" fmla="*/ 2270610 w 3268239"/>
                <a:gd name="connsiteY6313" fmla="*/ 1218329 h 2970782"/>
                <a:gd name="connsiteX6314" fmla="*/ 2278202 w 3268239"/>
                <a:gd name="connsiteY6314" fmla="*/ 1230262 h 2970782"/>
                <a:gd name="connsiteX6315" fmla="*/ 2279351 w 3268239"/>
                <a:gd name="connsiteY6315" fmla="*/ 1215967 h 2970782"/>
                <a:gd name="connsiteX6316" fmla="*/ 2283534 w 3268239"/>
                <a:gd name="connsiteY6316" fmla="*/ 1196969 h 2970782"/>
                <a:gd name="connsiteX6317" fmla="*/ 2316354 w 3268239"/>
                <a:gd name="connsiteY6317" fmla="*/ 1143824 h 2970782"/>
                <a:gd name="connsiteX6318" fmla="*/ 2318567 w 3268239"/>
                <a:gd name="connsiteY6318" fmla="*/ 1143453 h 2970782"/>
                <a:gd name="connsiteX6319" fmla="*/ 2320244 w 3268239"/>
                <a:gd name="connsiteY6319" fmla="*/ 1144944 h 2970782"/>
                <a:gd name="connsiteX6320" fmla="*/ 2319768 w 3268239"/>
                <a:gd name="connsiteY6320" fmla="*/ 1207405 h 2970782"/>
                <a:gd name="connsiteX6321" fmla="*/ 2305144 w 3268239"/>
                <a:gd name="connsiteY6321" fmla="*/ 1241178 h 2970782"/>
                <a:gd name="connsiteX6322" fmla="*/ 2303098 w 3268239"/>
                <a:gd name="connsiteY6322" fmla="*/ 1243889 h 2970782"/>
                <a:gd name="connsiteX6323" fmla="*/ 2306849 w 3268239"/>
                <a:gd name="connsiteY6323" fmla="*/ 1242529 h 2970782"/>
                <a:gd name="connsiteX6324" fmla="*/ 2343431 w 3268239"/>
                <a:gd name="connsiteY6324" fmla="*/ 1238503 h 2970782"/>
                <a:gd name="connsiteX6325" fmla="*/ 2403259 w 3268239"/>
                <a:gd name="connsiteY6325" fmla="*/ 1256450 h 2970782"/>
                <a:gd name="connsiteX6326" fmla="*/ 2404190 w 3268239"/>
                <a:gd name="connsiteY6326" fmla="*/ 1258492 h 2970782"/>
                <a:gd name="connsiteX6327" fmla="*/ 2403184 w 3268239"/>
                <a:gd name="connsiteY6327" fmla="*/ 1260498 h 2970782"/>
                <a:gd name="connsiteX6328" fmla="*/ 2342728 w 3268239"/>
                <a:gd name="connsiteY6328" fmla="*/ 1276204 h 2970782"/>
                <a:gd name="connsiteX6329" fmla="*/ 2314481 w 3268239"/>
                <a:gd name="connsiteY6329" fmla="*/ 1272961 h 2970782"/>
                <a:gd name="connsiteX6330" fmla="*/ 2293443 w 3268239"/>
                <a:gd name="connsiteY6330" fmla="*/ 1265556 h 2970782"/>
                <a:gd name="connsiteX6331" fmla="*/ 2293132 w 3268239"/>
                <a:gd name="connsiteY6331" fmla="*/ 1266493 h 2970782"/>
                <a:gd name="connsiteX6332" fmla="*/ 2292727 w 3268239"/>
                <a:gd name="connsiteY6332" fmla="*/ 1266611 h 2970782"/>
                <a:gd name="connsiteX6333" fmla="*/ 2299256 w 3268239"/>
                <a:gd name="connsiteY6333" fmla="*/ 1287629 h 2970782"/>
                <a:gd name="connsiteX6334" fmla="*/ 2301446 w 3268239"/>
                <a:gd name="connsiteY6334" fmla="*/ 1315978 h 2970782"/>
                <a:gd name="connsiteX6335" fmla="*/ 2296061 w 3268239"/>
                <a:gd name="connsiteY6335" fmla="*/ 1352385 h 2970782"/>
                <a:gd name="connsiteX6336" fmla="*/ 2288518 w 3268239"/>
                <a:gd name="connsiteY6336" fmla="*/ 1366447 h 2970782"/>
                <a:gd name="connsiteX6337" fmla="*/ 2322022 w 3268239"/>
                <a:gd name="connsiteY6337" fmla="*/ 1379903 h 2970782"/>
                <a:gd name="connsiteX6338" fmla="*/ 2325205 w 3268239"/>
                <a:gd name="connsiteY6338" fmla="*/ 1382174 h 2970782"/>
                <a:gd name="connsiteX6339" fmla="*/ 2324021 w 3268239"/>
                <a:gd name="connsiteY6339" fmla="*/ 1380571 h 2970782"/>
                <a:gd name="connsiteX6340" fmla="*/ 2309752 w 3268239"/>
                <a:gd name="connsiteY6340" fmla="*/ 1346647 h 2970782"/>
                <a:gd name="connsiteX6341" fmla="*/ 2309932 w 3268239"/>
                <a:gd name="connsiteY6341" fmla="*/ 1284185 h 2970782"/>
                <a:gd name="connsiteX6342" fmla="*/ 2311625 w 3268239"/>
                <a:gd name="connsiteY6342" fmla="*/ 1282712 h 2970782"/>
                <a:gd name="connsiteX6343" fmla="*/ 2313834 w 3268239"/>
                <a:gd name="connsiteY6343" fmla="*/ 1283105 h 2970782"/>
                <a:gd name="connsiteX6344" fmla="*/ 2346095 w 3268239"/>
                <a:gd name="connsiteY6344" fmla="*/ 1336592 h 2970782"/>
                <a:gd name="connsiteX6345" fmla="*/ 2350077 w 3268239"/>
                <a:gd name="connsiteY6345" fmla="*/ 1355633 h 2970782"/>
                <a:gd name="connsiteX6346" fmla="*/ 2351063 w 3268239"/>
                <a:gd name="connsiteY6346" fmla="*/ 1369742 h 2970782"/>
                <a:gd name="connsiteX6347" fmla="*/ 2358887 w 3268239"/>
                <a:gd name="connsiteY6347" fmla="*/ 1357723 h 2970782"/>
                <a:gd name="connsiteX6348" fmla="*/ 2371619 w 3268239"/>
                <a:gd name="connsiteY6348" fmla="*/ 1343015 h 2970782"/>
                <a:gd name="connsiteX6349" fmla="*/ 2425803 w 3268239"/>
                <a:gd name="connsiteY6349" fmla="*/ 1311940 h 2970782"/>
                <a:gd name="connsiteX6350" fmla="*/ 2427926 w 3268239"/>
                <a:gd name="connsiteY6350" fmla="*/ 1312670 h 2970782"/>
                <a:gd name="connsiteX6351" fmla="*/ 2428689 w 3268239"/>
                <a:gd name="connsiteY6351" fmla="*/ 1314779 h 2970782"/>
                <a:gd name="connsiteX6352" fmla="*/ 2398498 w 3268239"/>
                <a:gd name="connsiteY6352" fmla="*/ 1369461 h 2970782"/>
                <a:gd name="connsiteX6353" fmla="*/ 2369544 w 3268239"/>
                <a:gd name="connsiteY6353" fmla="*/ 1392179 h 2970782"/>
                <a:gd name="connsiteX6354" fmla="*/ 2366453 w 3268239"/>
                <a:gd name="connsiteY6354" fmla="*/ 1393587 h 2970782"/>
                <a:gd name="connsiteX6355" fmla="*/ 2370399 w 3268239"/>
                <a:gd name="connsiteY6355" fmla="*/ 1394180 h 2970782"/>
                <a:gd name="connsiteX6356" fmla="*/ 2404476 w 3268239"/>
                <a:gd name="connsiteY6356" fmla="*/ 1408078 h 2970782"/>
                <a:gd name="connsiteX6357" fmla="*/ 2410285 w 3268239"/>
                <a:gd name="connsiteY6357" fmla="*/ 1412437 h 2970782"/>
                <a:gd name="connsiteX6358" fmla="*/ 2420144 w 3268239"/>
                <a:gd name="connsiteY6358" fmla="*/ 1393202 h 2970782"/>
                <a:gd name="connsiteX6359" fmla="*/ 2405383 w 3268239"/>
                <a:gd name="connsiteY6359" fmla="*/ 1380063 h 2970782"/>
                <a:gd name="connsiteX6360" fmla="*/ 2404954 w 3268239"/>
                <a:gd name="connsiteY6360" fmla="*/ 1377861 h 2970782"/>
                <a:gd name="connsiteX6361" fmla="*/ 2406399 w 3268239"/>
                <a:gd name="connsiteY6361" fmla="*/ 1376144 h 2970782"/>
                <a:gd name="connsiteX6362" fmla="*/ 2468850 w 3268239"/>
                <a:gd name="connsiteY6362" fmla="*/ 1374949 h 2970782"/>
                <a:gd name="connsiteX6363" fmla="*/ 2503002 w 3268239"/>
                <a:gd name="connsiteY6363" fmla="*/ 1388665 h 2970782"/>
                <a:gd name="connsiteX6364" fmla="*/ 2506185 w 3268239"/>
                <a:gd name="connsiteY6364" fmla="*/ 1390937 h 2970782"/>
                <a:gd name="connsiteX6365" fmla="*/ 2505000 w 3268239"/>
                <a:gd name="connsiteY6365" fmla="*/ 1389333 h 2970782"/>
                <a:gd name="connsiteX6366" fmla="*/ 2490732 w 3268239"/>
                <a:gd name="connsiteY6366" fmla="*/ 1355409 h 2970782"/>
                <a:gd name="connsiteX6367" fmla="*/ 2486522 w 3268239"/>
                <a:gd name="connsiteY6367" fmla="*/ 1325902 h 2970782"/>
                <a:gd name="connsiteX6368" fmla="*/ 2475352 w 3268239"/>
                <a:gd name="connsiteY6368" fmla="*/ 1313281 h 2970782"/>
                <a:gd name="connsiteX6369" fmla="*/ 2461707 w 3268239"/>
                <a:gd name="connsiteY6369" fmla="*/ 1288335 h 2970782"/>
                <a:gd name="connsiteX6370" fmla="*/ 2455620 w 3268239"/>
                <a:gd name="connsiteY6370" fmla="*/ 1266879 h 2970782"/>
                <a:gd name="connsiteX6371" fmla="*/ 2454675 w 3268239"/>
                <a:gd name="connsiteY6371" fmla="*/ 1267166 h 2970782"/>
                <a:gd name="connsiteX6372" fmla="*/ 2454345 w 3268239"/>
                <a:gd name="connsiteY6372" fmla="*/ 1266903 h 2970782"/>
                <a:gd name="connsiteX6373" fmla="*/ 2440944 w 3268239"/>
                <a:gd name="connsiteY6373" fmla="*/ 1284360 h 2970782"/>
                <a:gd name="connsiteX6374" fmla="*/ 2419049 w 3268239"/>
                <a:gd name="connsiteY6374" fmla="*/ 1302501 h 2970782"/>
                <a:gd name="connsiteX6375" fmla="*/ 2359825 w 3268239"/>
                <a:gd name="connsiteY6375" fmla="*/ 1322353 h 2970782"/>
                <a:gd name="connsiteX6376" fmla="*/ 2357887 w 3268239"/>
                <a:gd name="connsiteY6376" fmla="*/ 1321222 h 2970782"/>
                <a:gd name="connsiteX6377" fmla="*/ 2357552 w 3268239"/>
                <a:gd name="connsiteY6377" fmla="*/ 1319003 h 2970782"/>
                <a:gd name="connsiteX6378" fmla="*/ 2397876 w 3268239"/>
                <a:gd name="connsiteY6378" fmla="*/ 1271300 h 2970782"/>
                <a:gd name="connsiteX6379" fmla="*/ 2430721 w 3268239"/>
                <a:gd name="connsiteY6379" fmla="*/ 1254698 h 2970782"/>
                <a:gd name="connsiteX6380" fmla="*/ 2433240 w 3268239"/>
                <a:gd name="connsiteY6380" fmla="*/ 1254108 h 2970782"/>
                <a:gd name="connsiteX6381" fmla="*/ 2426619 w 3268239"/>
                <a:gd name="connsiteY6381" fmla="*/ 1251717 h 2970782"/>
                <a:gd name="connsiteX6382" fmla="*/ 2395928 w 3268239"/>
                <a:gd name="connsiteY6382" fmla="*/ 1231409 h 2970782"/>
                <a:gd name="connsiteX6383" fmla="*/ 2361424 w 3268239"/>
                <a:gd name="connsiteY6383" fmla="*/ 1179341 h 2970782"/>
                <a:gd name="connsiteX6384" fmla="*/ 2362014 w 3268239"/>
                <a:gd name="connsiteY6384" fmla="*/ 1177177 h 2970782"/>
                <a:gd name="connsiteX6385" fmla="*/ 2364071 w 3268239"/>
                <a:gd name="connsiteY6385" fmla="*/ 1176279 h 2970782"/>
                <a:gd name="connsiteX6386" fmla="*/ 2420585 w 3268239"/>
                <a:gd name="connsiteY6386" fmla="*/ 1202882 h 2970782"/>
                <a:gd name="connsiteX6387" fmla="*/ 2445123 w 3268239"/>
                <a:gd name="connsiteY6387" fmla="*/ 1230311 h 2970782"/>
                <a:gd name="connsiteX6388" fmla="*/ 2446969 w 3268239"/>
                <a:gd name="connsiteY6388" fmla="*/ 1233758 h 2970782"/>
                <a:gd name="connsiteX6389" fmla="*/ 2446618 w 3268239"/>
                <a:gd name="connsiteY6389" fmla="*/ 1231795 h 2970782"/>
                <a:gd name="connsiteX6390" fmla="*/ 2448860 w 3268239"/>
                <a:gd name="connsiteY6390" fmla="*/ 1195061 h 2970782"/>
                <a:gd name="connsiteX6391" fmla="*/ 2476700 w 3268239"/>
                <a:gd name="connsiteY6391" fmla="*/ 1139146 h 2970782"/>
                <a:gd name="connsiteX6392" fmla="*/ 2478870 w 3268239"/>
                <a:gd name="connsiteY6392" fmla="*/ 1138576 h 2970782"/>
                <a:gd name="connsiteX6393" fmla="*/ 2480676 w 3268239"/>
                <a:gd name="connsiteY6393" fmla="*/ 1139908 h 2970782"/>
                <a:gd name="connsiteX6394" fmla="*/ 2485895 w 3268239"/>
                <a:gd name="connsiteY6394" fmla="*/ 1202152 h 2970782"/>
                <a:gd name="connsiteX6395" fmla="*/ 2481028 w 3268239"/>
                <a:gd name="connsiteY6395" fmla="*/ 1220986 h 2970782"/>
                <a:gd name="connsiteX6396" fmla="*/ 2475659 w 3268239"/>
                <a:gd name="connsiteY6396" fmla="*/ 1234071 h 2970782"/>
                <a:gd name="connsiteX6397" fmla="*/ 2487999 w 3268239"/>
                <a:gd name="connsiteY6397" fmla="*/ 1226764 h 2970782"/>
                <a:gd name="connsiteX6398" fmla="*/ 2505930 w 3268239"/>
                <a:gd name="connsiteY6398" fmla="*/ 1219221 h 2970782"/>
                <a:gd name="connsiteX6399" fmla="*/ 2568274 w 3268239"/>
                <a:gd name="connsiteY6399" fmla="*/ 1215374 h 2970782"/>
                <a:gd name="connsiteX6400" fmla="*/ 2569854 w 3268239"/>
                <a:gd name="connsiteY6400" fmla="*/ 1216968 h 2970782"/>
                <a:gd name="connsiteX6401" fmla="*/ 2569603 w 3268239"/>
                <a:gd name="connsiteY6401" fmla="*/ 1219198 h 2970782"/>
                <a:gd name="connsiteX6402" fmla="*/ 2518307 w 3268239"/>
                <a:gd name="connsiteY6402" fmla="*/ 1254839 h 2970782"/>
                <a:gd name="connsiteX6403" fmla="*/ 2482284 w 3268239"/>
                <a:gd name="connsiteY6403" fmla="*/ 1262375 h 2970782"/>
                <a:gd name="connsiteX6404" fmla="*/ 2478889 w 3268239"/>
                <a:gd name="connsiteY6404" fmla="*/ 1262267 h 2970782"/>
                <a:gd name="connsiteX6405" fmla="*/ 2482163 w 3268239"/>
                <a:gd name="connsiteY6405" fmla="*/ 1264547 h 2970782"/>
                <a:gd name="connsiteX6406" fmla="*/ 2506553 w 3268239"/>
                <a:gd name="connsiteY6406" fmla="*/ 1292107 h 2970782"/>
                <a:gd name="connsiteX6407" fmla="*/ 2523155 w 3268239"/>
                <a:gd name="connsiteY6407" fmla="*/ 1324952 h 2970782"/>
                <a:gd name="connsiteX6408" fmla="*/ 2525087 w 3268239"/>
                <a:gd name="connsiteY6408" fmla="*/ 1340629 h 2970782"/>
                <a:gd name="connsiteX6409" fmla="*/ 2527074 w 3268239"/>
                <a:gd name="connsiteY6409" fmla="*/ 1345354 h 2970782"/>
                <a:gd name="connsiteX6410" fmla="*/ 2531057 w 3268239"/>
                <a:gd name="connsiteY6410" fmla="*/ 1364395 h 2970782"/>
                <a:gd name="connsiteX6411" fmla="*/ 2532042 w 3268239"/>
                <a:gd name="connsiteY6411" fmla="*/ 1378504 h 2970782"/>
                <a:gd name="connsiteX6412" fmla="*/ 2539867 w 3268239"/>
                <a:gd name="connsiteY6412" fmla="*/ 1366485 h 2970782"/>
                <a:gd name="connsiteX6413" fmla="*/ 2552599 w 3268239"/>
                <a:gd name="connsiteY6413" fmla="*/ 1351778 h 2970782"/>
                <a:gd name="connsiteX6414" fmla="*/ 2606783 w 3268239"/>
                <a:gd name="connsiteY6414" fmla="*/ 1320703 h 2970782"/>
                <a:gd name="connsiteX6415" fmla="*/ 2608905 w 3268239"/>
                <a:gd name="connsiteY6415" fmla="*/ 1321432 h 2970782"/>
                <a:gd name="connsiteX6416" fmla="*/ 2609669 w 3268239"/>
                <a:gd name="connsiteY6416" fmla="*/ 1323542 h 2970782"/>
                <a:gd name="connsiteX6417" fmla="*/ 2579478 w 3268239"/>
                <a:gd name="connsiteY6417" fmla="*/ 1378224 h 2970782"/>
                <a:gd name="connsiteX6418" fmla="*/ 2550524 w 3268239"/>
                <a:gd name="connsiteY6418" fmla="*/ 1400942 h 2970782"/>
                <a:gd name="connsiteX6419" fmla="*/ 2547433 w 3268239"/>
                <a:gd name="connsiteY6419" fmla="*/ 1402349 h 2970782"/>
                <a:gd name="connsiteX6420" fmla="*/ 2551378 w 3268239"/>
                <a:gd name="connsiteY6420" fmla="*/ 1402943 h 2970782"/>
                <a:gd name="connsiteX6421" fmla="*/ 2585456 w 3268239"/>
                <a:gd name="connsiteY6421" fmla="*/ 1416841 h 2970782"/>
                <a:gd name="connsiteX6422" fmla="*/ 2607819 w 3268239"/>
                <a:gd name="connsiteY6422" fmla="*/ 1433620 h 2970782"/>
                <a:gd name="connsiteX6423" fmla="*/ 2620396 w 3268239"/>
                <a:gd name="connsiteY6423" fmla="*/ 1419882 h 2970782"/>
                <a:gd name="connsiteX6424" fmla="*/ 2643921 w 3268239"/>
                <a:gd name="connsiteY6424" fmla="*/ 1407514 h 2970782"/>
                <a:gd name="connsiteX6425" fmla="*/ 2646134 w 3268239"/>
                <a:gd name="connsiteY6425" fmla="*/ 1407887 h 2970782"/>
                <a:gd name="connsiteX6426" fmla="*/ 2647232 w 3268239"/>
                <a:gd name="connsiteY6426" fmla="*/ 1409844 h 2970782"/>
                <a:gd name="connsiteX6427" fmla="*/ 2643537 w 3268239"/>
                <a:gd name="connsiteY6427" fmla="*/ 1436164 h 2970782"/>
                <a:gd name="connsiteX6428" fmla="*/ 2629362 w 3268239"/>
                <a:gd name="connsiteY6428" fmla="*/ 1463069 h 2970782"/>
                <a:gd name="connsiteX6429" fmla="*/ 2629341 w 3268239"/>
                <a:gd name="connsiteY6429" fmla="*/ 1463374 h 2970782"/>
                <a:gd name="connsiteX6430" fmla="*/ 2629121 w 3268239"/>
                <a:gd name="connsiteY6430" fmla="*/ 1463528 h 2970782"/>
                <a:gd name="connsiteX6431" fmla="*/ 2626383 w 3268239"/>
                <a:gd name="connsiteY6431" fmla="*/ 1468724 h 2970782"/>
                <a:gd name="connsiteX6432" fmla="*/ 2601531 w 3268239"/>
                <a:gd name="connsiteY6432" fmla="*/ 1495868 h 2970782"/>
                <a:gd name="connsiteX6433" fmla="*/ 2598711 w 3268239"/>
                <a:gd name="connsiteY6433" fmla="*/ 1497762 h 2970782"/>
                <a:gd name="connsiteX6434" fmla="*/ 2602701 w 3268239"/>
                <a:gd name="connsiteY6434" fmla="*/ 1497703 h 2970782"/>
                <a:gd name="connsiteX6435" fmla="*/ 2638591 w 3268239"/>
                <a:gd name="connsiteY6435" fmla="*/ 1505846 h 2970782"/>
                <a:gd name="connsiteX6436" fmla="*/ 2671243 w 3268239"/>
                <a:gd name="connsiteY6436" fmla="*/ 1522825 h 2970782"/>
                <a:gd name="connsiteX6437" fmla="*/ 2681962 w 3268239"/>
                <a:gd name="connsiteY6437" fmla="*/ 1534427 h 2970782"/>
                <a:gd name="connsiteX6438" fmla="*/ 2686344 w 3268239"/>
                <a:gd name="connsiteY6438" fmla="*/ 1537111 h 2970782"/>
                <a:gd name="connsiteX6439" fmla="*/ 2700691 w 3268239"/>
                <a:gd name="connsiteY6439" fmla="*/ 1550247 h 2970782"/>
                <a:gd name="connsiteX6440" fmla="*/ 2709726 w 3268239"/>
                <a:gd name="connsiteY6440" fmla="*/ 1561128 h 2970782"/>
                <a:gd name="connsiteX6441" fmla="*/ 2709065 w 3268239"/>
                <a:gd name="connsiteY6441" fmla="*/ 1546802 h 2970782"/>
                <a:gd name="connsiteX6442" fmla="*/ 2710819 w 3268239"/>
                <a:gd name="connsiteY6442" fmla="*/ 1527428 h 2970782"/>
                <a:gd name="connsiteX6443" fmla="*/ 2736678 w 3268239"/>
                <a:gd name="connsiteY6443" fmla="*/ 1470570 h 2970782"/>
                <a:gd name="connsiteX6444" fmla="*/ 2738827 w 3268239"/>
                <a:gd name="connsiteY6444" fmla="*/ 1469924 h 2970782"/>
                <a:gd name="connsiteX6445" fmla="*/ 2740679 w 3268239"/>
                <a:gd name="connsiteY6445" fmla="*/ 1471191 h 2970782"/>
                <a:gd name="connsiteX6446" fmla="*/ 2748079 w 3268239"/>
                <a:gd name="connsiteY6446" fmla="*/ 1533214 h 2970782"/>
                <a:gd name="connsiteX6447" fmla="*/ 2737829 w 3268239"/>
                <a:gd name="connsiteY6447" fmla="*/ 1568560 h 2970782"/>
                <a:gd name="connsiteX6448" fmla="*/ 2736141 w 3268239"/>
                <a:gd name="connsiteY6448" fmla="*/ 1571508 h 2970782"/>
                <a:gd name="connsiteX6449" fmla="*/ 2739691 w 3268239"/>
                <a:gd name="connsiteY6449" fmla="*/ 1569686 h 2970782"/>
                <a:gd name="connsiteX6450" fmla="*/ 2775473 w 3268239"/>
                <a:gd name="connsiteY6450" fmla="*/ 1561081 h 2970782"/>
                <a:gd name="connsiteX6451" fmla="*/ 2812269 w 3268239"/>
                <a:gd name="connsiteY6451" fmla="*/ 1561834 h 2970782"/>
                <a:gd name="connsiteX6452" fmla="*/ 2836052 w 3268239"/>
                <a:gd name="connsiteY6452" fmla="*/ 1570947 h 2970782"/>
                <a:gd name="connsiteX6453" fmla="*/ 2834561 w 3268239"/>
                <a:gd name="connsiteY6453" fmla="*/ 1563084 h 2970782"/>
                <a:gd name="connsiteX6454" fmla="*/ 2840350 w 3268239"/>
                <a:gd name="connsiteY6454" fmla="*/ 1526740 h 2970782"/>
                <a:gd name="connsiteX6455" fmla="*/ 2855168 w 3268239"/>
                <a:gd name="connsiteY6455" fmla="*/ 1493052 h 2970782"/>
                <a:gd name="connsiteX6456" fmla="*/ 2856739 w 3268239"/>
                <a:gd name="connsiteY6456" fmla="*/ 1490996 h 2970782"/>
                <a:gd name="connsiteX6457" fmla="*/ 2850107 w 3268239"/>
                <a:gd name="connsiteY6457" fmla="*/ 1493356 h 2970782"/>
                <a:gd name="connsiteX6458" fmla="*/ 2813503 w 3268239"/>
                <a:gd name="connsiteY6458" fmla="*/ 1497171 h 2970782"/>
                <a:gd name="connsiteX6459" fmla="*/ 2753778 w 3268239"/>
                <a:gd name="connsiteY6459" fmla="*/ 1478880 h 2970782"/>
                <a:gd name="connsiteX6460" fmla="*/ 2752860 w 3268239"/>
                <a:gd name="connsiteY6460" fmla="*/ 1476833 h 2970782"/>
                <a:gd name="connsiteX6461" fmla="*/ 2753877 w 3268239"/>
                <a:gd name="connsiteY6461" fmla="*/ 1474833 h 2970782"/>
                <a:gd name="connsiteX6462" fmla="*/ 2814423 w 3268239"/>
                <a:gd name="connsiteY6462" fmla="*/ 1459475 h 2970782"/>
                <a:gd name="connsiteX6463" fmla="*/ 2850797 w 3268239"/>
                <a:gd name="connsiteY6463" fmla="*/ 1465069 h 2970782"/>
                <a:gd name="connsiteX6464" fmla="*/ 2854413 w 3268239"/>
                <a:gd name="connsiteY6464" fmla="*/ 1466558 h 2970782"/>
                <a:gd name="connsiteX6465" fmla="*/ 2852895 w 3268239"/>
                <a:gd name="connsiteY6465" fmla="*/ 1465266 h 2970782"/>
                <a:gd name="connsiteX6466" fmla="*/ 2831290 w 3268239"/>
                <a:gd name="connsiteY6466" fmla="*/ 1435473 h 2970782"/>
                <a:gd name="connsiteX6467" fmla="*/ 2817947 w 3268239"/>
                <a:gd name="connsiteY6467" fmla="*/ 1401174 h 2970782"/>
                <a:gd name="connsiteX6468" fmla="*/ 2817501 w 3268239"/>
                <a:gd name="connsiteY6468" fmla="*/ 1383715 h 2970782"/>
                <a:gd name="connsiteX6469" fmla="*/ 2810703 w 3268239"/>
                <a:gd name="connsiteY6469" fmla="*/ 1378312 h 2970782"/>
                <a:gd name="connsiteX6470" fmla="*/ 2783054 w 3268239"/>
                <a:gd name="connsiteY6470" fmla="*/ 1335596 h 2970782"/>
                <a:gd name="connsiteX6471" fmla="*/ 2782326 w 3268239"/>
                <a:gd name="connsiteY6471" fmla="*/ 1336493 h 2970782"/>
                <a:gd name="connsiteX6472" fmla="*/ 2781955 w 3268239"/>
                <a:gd name="connsiteY6472" fmla="*/ 1336292 h 2970782"/>
                <a:gd name="connsiteX6473" fmla="*/ 2771791 w 3268239"/>
                <a:gd name="connsiteY6473" fmla="*/ 1355812 h 2970782"/>
                <a:gd name="connsiteX6474" fmla="*/ 2753384 w 3268239"/>
                <a:gd name="connsiteY6474" fmla="*/ 1377483 h 2970782"/>
                <a:gd name="connsiteX6475" fmla="*/ 2698512 w 3268239"/>
                <a:gd name="connsiteY6475" fmla="*/ 1407327 h 2970782"/>
                <a:gd name="connsiteX6476" fmla="*/ 2696407 w 3268239"/>
                <a:gd name="connsiteY6476" fmla="*/ 1406550 h 2970782"/>
                <a:gd name="connsiteX6477" fmla="*/ 2695691 w 3268239"/>
                <a:gd name="connsiteY6477" fmla="*/ 1404424 h 2970782"/>
                <a:gd name="connsiteX6478" fmla="*/ 2727109 w 3268239"/>
                <a:gd name="connsiteY6478" fmla="*/ 1350437 h 2970782"/>
                <a:gd name="connsiteX6479" fmla="*/ 2756568 w 3268239"/>
                <a:gd name="connsiteY6479" fmla="*/ 1328379 h 2970782"/>
                <a:gd name="connsiteX6480" fmla="*/ 2758947 w 3268239"/>
                <a:gd name="connsiteY6480" fmla="*/ 1327360 h 2970782"/>
                <a:gd name="connsiteX6481" fmla="*/ 2752012 w 3268239"/>
                <a:gd name="connsiteY6481" fmla="*/ 1326157 h 2970782"/>
                <a:gd name="connsiteX6482" fmla="*/ 2718257 w 3268239"/>
                <a:gd name="connsiteY6482" fmla="*/ 1311492 h 2970782"/>
                <a:gd name="connsiteX6483" fmla="*/ 2675227 w 3268239"/>
                <a:gd name="connsiteY6483" fmla="*/ 1266215 h 2970782"/>
                <a:gd name="connsiteX6484" fmla="*/ 2675433 w 3268239"/>
                <a:gd name="connsiteY6484" fmla="*/ 1263980 h 2970782"/>
                <a:gd name="connsiteX6485" fmla="*/ 2677302 w 3268239"/>
                <a:gd name="connsiteY6485" fmla="*/ 1262738 h 2970782"/>
                <a:gd name="connsiteX6486" fmla="*/ 2737580 w 3268239"/>
                <a:gd name="connsiteY6486" fmla="*/ 1279113 h 2970782"/>
                <a:gd name="connsiteX6487" fmla="*/ 2766512 w 3268239"/>
                <a:gd name="connsiteY6487" fmla="*/ 1301859 h 2970782"/>
                <a:gd name="connsiteX6488" fmla="*/ 2768930 w 3268239"/>
                <a:gd name="connsiteY6488" fmla="*/ 1304933 h 2970782"/>
                <a:gd name="connsiteX6489" fmla="*/ 2768243 w 3268239"/>
                <a:gd name="connsiteY6489" fmla="*/ 1303061 h 2970782"/>
                <a:gd name="connsiteX6490" fmla="*/ 2764065 w 3268239"/>
                <a:gd name="connsiteY6490" fmla="*/ 1266497 h 2970782"/>
                <a:gd name="connsiteX6491" fmla="*/ 2781762 w 3268239"/>
                <a:gd name="connsiteY6491" fmla="*/ 1206594 h 2970782"/>
                <a:gd name="connsiteX6492" fmla="*/ 2783800 w 3268239"/>
                <a:gd name="connsiteY6492" fmla="*/ 1205655 h 2970782"/>
                <a:gd name="connsiteX6493" fmla="*/ 2785810 w 3268239"/>
                <a:gd name="connsiteY6493" fmla="*/ 1206653 h 2970782"/>
                <a:gd name="connsiteX6494" fmla="*/ 2801769 w 3268239"/>
                <a:gd name="connsiteY6494" fmla="*/ 1267042 h 2970782"/>
                <a:gd name="connsiteX6495" fmla="*/ 2800249 w 3268239"/>
                <a:gd name="connsiteY6495" fmla="*/ 1286435 h 2970782"/>
                <a:gd name="connsiteX6496" fmla="*/ 2797237 w 3268239"/>
                <a:gd name="connsiteY6496" fmla="*/ 1300254 h 2970782"/>
                <a:gd name="connsiteX6497" fmla="*/ 2808119 w 3268239"/>
                <a:gd name="connsiteY6497" fmla="*/ 1290913 h 2970782"/>
                <a:gd name="connsiteX6498" fmla="*/ 2824466 w 3268239"/>
                <a:gd name="connsiteY6498" fmla="*/ 1280369 h 2970782"/>
                <a:gd name="connsiteX6499" fmla="*/ 2885192 w 3268239"/>
                <a:gd name="connsiteY6499" fmla="*/ 1265743 h 2970782"/>
                <a:gd name="connsiteX6500" fmla="*/ 2887025 w 3268239"/>
                <a:gd name="connsiteY6500" fmla="*/ 1267039 h 2970782"/>
                <a:gd name="connsiteX6501" fmla="*/ 2887166 w 3268239"/>
                <a:gd name="connsiteY6501" fmla="*/ 1269279 h 2970782"/>
                <a:gd name="connsiteX6502" fmla="*/ 2842846 w 3268239"/>
                <a:gd name="connsiteY6502" fmla="*/ 1313293 h 2970782"/>
                <a:gd name="connsiteX6503" fmla="*/ 2808681 w 3268239"/>
                <a:gd name="connsiteY6503" fmla="*/ 1326976 h 2970782"/>
                <a:gd name="connsiteX6504" fmla="*/ 2805319 w 3268239"/>
                <a:gd name="connsiteY6504" fmla="*/ 1327460 h 2970782"/>
                <a:gd name="connsiteX6505" fmla="*/ 2808940 w 3268239"/>
                <a:gd name="connsiteY6505" fmla="*/ 1329136 h 2970782"/>
                <a:gd name="connsiteX6506" fmla="*/ 2837749 w 3268239"/>
                <a:gd name="connsiteY6506" fmla="*/ 1352037 h 2970782"/>
                <a:gd name="connsiteX6507" fmla="*/ 2867594 w 3268239"/>
                <a:gd name="connsiteY6507" fmla="*/ 1406908 h 2970782"/>
                <a:gd name="connsiteX6508" fmla="*/ 2866816 w 3268239"/>
                <a:gd name="connsiteY6508" fmla="*/ 1409013 h 2970782"/>
                <a:gd name="connsiteX6509" fmla="*/ 2864689 w 3268239"/>
                <a:gd name="connsiteY6509" fmla="*/ 1409729 h 2970782"/>
                <a:gd name="connsiteX6510" fmla="*/ 2856909 w 3268239"/>
                <a:gd name="connsiteY6510" fmla="*/ 1407097 h 2970782"/>
                <a:gd name="connsiteX6511" fmla="*/ 2864395 w 3268239"/>
                <a:gd name="connsiteY6511" fmla="*/ 1417421 h 2970782"/>
                <a:gd name="connsiteX6512" fmla="*/ 2872602 w 3268239"/>
                <a:gd name="connsiteY6512" fmla="*/ 1435058 h 2970782"/>
                <a:gd name="connsiteX6513" fmla="*/ 2876768 w 3268239"/>
                <a:gd name="connsiteY6513" fmla="*/ 1448573 h 2970782"/>
                <a:gd name="connsiteX6514" fmla="*/ 2881656 w 3268239"/>
                <a:gd name="connsiteY6514" fmla="*/ 1435091 h 2970782"/>
                <a:gd name="connsiteX6515" fmla="*/ 2890712 w 3268239"/>
                <a:gd name="connsiteY6515" fmla="*/ 1417875 h 2970782"/>
                <a:gd name="connsiteX6516" fmla="*/ 2936415 w 3268239"/>
                <a:gd name="connsiteY6516" fmla="*/ 1375297 h 2970782"/>
                <a:gd name="connsiteX6517" fmla="*/ 2938647 w 3268239"/>
                <a:gd name="connsiteY6517" fmla="*/ 1375525 h 2970782"/>
                <a:gd name="connsiteX6518" fmla="*/ 2939870 w 3268239"/>
                <a:gd name="connsiteY6518" fmla="*/ 1377406 h 2970782"/>
                <a:gd name="connsiteX6519" fmla="*/ 2939792 w 3268239"/>
                <a:gd name="connsiteY6519" fmla="*/ 1378459 h 2970782"/>
                <a:gd name="connsiteX6520" fmla="*/ 2958662 w 3268239"/>
                <a:gd name="connsiteY6520" fmla="*/ 1353310 h 2970782"/>
                <a:gd name="connsiteX6521" fmla="*/ 2960659 w 3268239"/>
                <a:gd name="connsiteY6521" fmla="*/ 1351665 h 2970782"/>
                <a:gd name="connsiteX6522" fmla="*/ 2953665 w 3268239"/>
                <a:gd name="connsiteY6522" fmla="*/ 1352455 h 2970782"/>
                <a:gd name="connsiteX6523" fmla="*/ 2917151 w 3268239"/>
                <a:gd name="connsiteY6523" fmla="*/ 1347850 h 2970782"/>
                <a:gd name="connsiteX6524" fmla="*/ 2863147 w 3268239"/>
                <a:gd name="connsiteY6524" fmla="*/ 1316464 h 2970782"/>
                <a:gd name="connsiteX6525" fmla="*/ 2862717 w 3268239"/>
                <a:gd name="connsiteY6525" fmla="*/ 1314261 h 2970782"/>
                <a:gd name="connsiteX6526" fmla="*/ 2864163 w 3268239"/>
                <a:gd name="connsiteY6526" fmla="*/ 1312545 h 2970782"/>
                <a:gd name="connsiteX6527" fmla="*/ 2890101 w 3268239"/>
                <a:gd name="connsiteY6527" fmla="*/ 1306745 h 2970782"/>
                <a:gd name="connsiteX6528" fmla="*/ 2912664 w 3268239"/>
                <a:gd name="connsiteY6528" fmla="*/ 1309591 h 2970782"/>
                <a:gd name="connsiteX6529" fmla="*/ 2906514 w 3268239"/>
                <a:gd name="connsiteY6529" fmla="*/ 1297020 h 2970782"/>
                <a:gd name="connsiteX6530" fmla="*/ 2902488 w 3268239"/>
                <a:gd name="connsiteY6530" fmla="*/ 1260439 h 2970782"/>
                <a:gd name="connsiteX6531" fmla="*/ 2907873 w 3268239"/>
                <a:gd name="connsiteY6531" fmla="*/ 1224032 h 2970782"/>
                <a:gd name="connsiteX6532" fmla="*/ 2908845 w 3268239"/>
                <a:gd name="connsiteY6532" fmla="*/ 1221634 h 2970782"/>
                <a:gd name="connsiteX6533" fmla="*/ 2903073 w 3268239"/>
                <a:gd name="connsiteY6533" fmla="*/ 1225663 h 2970782"/>
                <a:gd name="connsiteX6534" fmla="*/ 2868779 w 3268239"/>
                <a:gd name="connsiteY6534" fmla="*/ 1239019 h 2970782"/>
                <a:gd name="connsiteX6535" fmla="*/ 2806344 w 3268239"/>
                <a:gd name="connsiteY6535" fmla="*/ 1237169 h 2970782"/>
                <a:gd name="connsiteX6536" fmla="*/ 2804917 w 3268239"/>
                <a:gd name="connsiteY6536" fmla="*/ 1235438 h 2970782"/>
                <a:gd name="connsiteX6537" fmla="*/ 2805369 w 3268239"/>
                <a:gd name="connsiteY6537" fmla="*/ 1233240 h 2970782"/>
                <a:gd name="connsiteX6538" fmla="*/ 2859700 w 3268239"/>
                <a:gd name="connsiteY6538" fmla="*/ 1202422 h 2970782"/>
                <a:gd name="connsiteX6539" fmla="*/ 2896260 w 3268239"/>
                <a:gd name="connsiteY6539" fmla="*/ 1198200 h 2970782"/>
                <a:gd name="connsiteX6540" fmla="*/ 2900141 w 3268239"/>
                <a:gd name="connsiteY6540" fmla="*/ 1198680 h 2970782"/>
                <a:gd name="connsiteX6541" fmla="*/ 2898335 w 3268239"/>
                <a:gd name="connsiteY6541" fmla="*/ 1197835 h 2970782"/>
                <a:gd name="connsiteX6542" fmla="*/ 2869622 w 3268239"/>
                <a:gd name="connsiteY6542" fmla="*/ 1174814 h 2970782"/>
                <a:gd name="connsiteX6543" fmla="*/ 2840007 w 3268239"/>
                <a:gd name="connsiteY6543" fmla="*/ 1119819 h 2970782"/>
                <a:gd name="connsiteX6544" fmla="*/ 2840793 w 3268239"/>
                <a:gd name="connsiteY6544" fmla="*/ 1117717 h 2970782"/>
                <a:gd name="connsiteX6545" fmla="*/ 2842922 w 3268239"/>
                <a:gd name="connsiteY6545" fmla="*/ 1117010 h 2970782"/>
                <a:gd name="connsiteX6546" fmla="*/ 2896777 w 3268239"/>
                <a:gd name="connsiteY6546" fmla="*/ 1148652 h 2970782"/>
                <a:gd name="connsiteX6547" fmla="*/ 2909354 w 3268239"/>
                <a:gd name="connsiteY6547" fmla="*/ 1163492 h 2970782"/>
                <a:gd name="connsiteX6548" fmla="*/ 2916945 w 3268239"/>
                <a:gd name="connsiteY6548" fmla="*/ 1175426 h 2970782"/>
                <a:gd name="connsiteX6549" fmla="*/ 2918095 w 3268239"/>
                <a:gd name="connsiteY6549" fmla="*/ 1161130 h 2970782"/>
                <a:gd name="connsiteX6550" fmla="*/ 2922277 w 3268239"/>
                <a:gd name="connsiteY6550" fmla="*/ 1142132 h 2970782"/>
                <a:gd name="connsiteX6551" fmla="*/ 2955097 w 3268239"/>
                <a:gd name="connsiteY6551" fmla="*/ 1088987 h 2970782"/>
                <a:gd name="connsiteX6552" fmla="*/ 2957311 w 3268239"/>
                <a:gd name="connsiteY6552" fmla="*/ 1088616 h 2970782"/>
                <a:gd name="connsiteX6553" fmla="*/ 2958988 w 3268239"/>
                <a:gd name="connsiteY6553" fmla="*/ 1090107 h 2970782"/>
                <a:gd name="connsiteX6554" fmla="*/ 2958512 w 3268239"/>
                <a:gd name="connsiteY6554" fmla="*/ 1152568 h 2970782"/>
                <a:gd name="connsiteX6555" fmla="*/ 2943887 w 3268239"/>
                <a:gd name="connsiteY6555" fmla="*/ 1186341 h 2970782"/>
                <a:gd name="connsiteX6556" fmla="*/ 2941841 w 3268239"/>
                <a:gd name="connsiteY6556" fmla="*/ 1189052 h 2970782"/>
                <a:gd name="connsiteX6557" fmla="*/ 2945592 w 3268239"/>
                <a:gd name="connsiteY6557" fmla="*/ 1187692 h 2970782"/>
                <a:gd name="connsiteX6558" fmla="*/ 2982174 w 3268239"/>
                <a:gd name="connsiteY6558" fmla="*/ 1183667 h 2970782"/>
                <a:gd name="connsiteX6559" fmla="*/ 3042003 w 3268239"/>
                <a:gd name="connsiteY6559" fmla="*/ 1201613 h 2970782"/>
                <a:gd name="connsiteX6560" fmla="*/ 3042933 w 3268239"/>
                <a:gd name="connsiteY6560" fmla="*/ 1203655 h 2970782"/>
                <a:gd name="connsiteX6561" fmla="*/ 3041927 w 3268239"/>
                <a:gd name="connsiteY6561" fmla="*/ 1205661 h 2970782"/>
                <a:gd name="connsiteX6562" fmla="*/ 2981472 w 3268239"/>
                <a:gd name="connsiteY6562" fmla="*/ 1221367 h 2970782"/>
                <a:gd name="connsiteX6563" fmla="*/ 2953224 w 3268239"/>
                <a:gd name="connsiteY6563" fmla="*/ 1218124 h 2970782"/>
                <a:gd name="connsiteX6564" fmla="*/ 2932186 w 3268239"/>
                <a:gd name="connsiteY6564" fmla="*/ 1210719 h 2970782"/>
                <a:gd name="connsiteX6565" fmla="*/ 2931876 w 3268239"/>
                <a:gd name="connsiteY6565" fmla="*/ 1211656 h 2970782"/>
                <a:gd name="connsiteX6566" fmla="*/ 2931279 w 3268239"/>
                <a:gd name="connsiteY6566" fmla="*/ 1211574 h 2970782"/>
                <a:gd name="connsiteX6567" fmla="*/ 2940189 w 3268239"/>
                <a:gd name="connsiteY6567" fmla="*/ 1261141 h 2970782"/>
                <a:gd name="connsiteX6568" fmla="*/ 2934804 w 3268239"/>
                <a:gd name="connsiteY6568" fmla="*/ 1297548 h 2970782"/>
                <a:gd name="connsiteX6569" fmla="*/ 2927262 w 3268239"/>
                <a:gd name="connsiteY6569" fmla="*/ 1311610 h 2970782"/>
                <a:gd name="connsiteX6570" fmla="*/ 2960766 w 3268239"/>
                <a:gd name="connsiteY6570" fmla="*/ 1325066 h 2970782"/>
                <a:gd name="connsiteX6571" fmla="*/ 2963949 w 3268239"/>
                <a:gd name="connsiteY6571" fmla="*/ 1327337 h 2970782"/>
                <a:gd name="connsiteX6572" fmla="*/ 2962764 w 3268239"/>
                <a:gd name="connsiteY6572" fmla="*/ 1325734 h 2970782"/>
                <a:gd name="connsiteX6573" fmla="*/ 2948495 w 3268239"/>
                <a:gd name="connsiteY6573" fmla="*/ 1291810 h 2970782"/>
                <a:gd name="connsiteX6574" fmla="*/ 2948676 w 3268239"/>
                <a:gd name="connsiteY6574" fmla="*/ 1229348 h 2970782"/>
                <a:gd name="connsiteX6575" fmla="*/ 2950368 w 3268239"/>
                <a:gd name="connsiteY6575" fmla="*/ 1227875 h 2970782"/>
                <a:gd name="connsiteX6576" fmla="*/ 2952578 w 3268239"/>
                <a:gd name="connsiteY6576" fmla="*/ 1228269 h 2970782"/>
                <a:gd name="connsiteX6577" fmla="*/ 2984838 w 3268239"/>
                <a:gd name="connsiteY6577" fmla="*/ 1281755 h 2970782"/>
                <a:gd name="connsiteX6578" fmla="*/ 2988821 w 3268239"/>
                <a:gd name="connsiteY6578" fmla="*/ 1300796 h 2970782"/>
                <a:gd name="connsiteX6579" fmla="*/ 2989806 w 3268239"/>
                <a:gd name="connsiteY6579" fmla="*/ 1314905 h 2970782"/>
                <a:gd name="connsiteX6580" fmla="*/ 2997631 w 3268239"/>
                <a:gd name="connsiteY6580" fmla="*/ 1302886 h 2970782"/>
                <a:gd name="connsiteX6581" fmla="*/ 3010363 w 3268239"/>
                <a:gd name="connsiteY6581" fmla="*/ 1288179 h 2970782"/>
                <a:gd name="connsiteX6582" fmla="*/ 3064547 w 3268239"/>
                <a:gd name="connsiteY6582" fmla="*/ 1257103 h 2970782"/>
                <a:gd name="connsiteX6583" fmla="*/ 3066669 w 3268239"/>
                <a:gd name="connsiteY6583" fmla="*/ 1257833 h 2970782"/>
                <a:gd name="connsiteX6584" fmla="*/ 3067433 w 3268239"/>
                <a:gd name="connsiteY6584" fmla="*/ 1259942 h 2970782"/>
                <a:gd name="connsiteX6585" fmla="*/ 3037241 w 3268239"/>
                <a:gd name="connsiteY6585" fmla="*/ 1314624 h 2970782"/>
                <a:gd name="connsiteX6586" fmla="*/ 3008288 w 3268239"/>
                <a:gd name="connsiteY6586" fmla="*/ 1337343 h 2970782"/>
                <a:gd name="connsiteX6587" fmla="*/ 3005196 w 3268239"/>
                <a:gd name="connsiteY6587" fmla="*/ 1338750 h 2970782"/>
                <a:gd name="connsiteX6588" fmla="*/ 3009142 w 3268239"/>
                <a:gd name="connsiteY6588" fmla="*/ 1339343 h 2970782"/>
                <a:gd name="connsiteX6589" fmla="*/ 3043220 w 3268239"/>
                <a:gd name="connsiteY6589" fmla="*/ 1353241 h 2970782"/>
                <a:gd name="connsiteX6590" fmla="*/ 3049028 w 3268239"/>
                <a:gd name="connsiteY6590" fmla="*/ 1357600 h 2970782"/>
                <a:gd name="connsiteX6591" fmla="*/ 3058887 w 3268239"/>
                <a:gd name="connsiteY6591" fmla="*/ 1338365 h 2970782"/>
                <a:gd name="connsiteX6592" fmla="*/ 3044126 w 3268239"/>
                <a:gd name="connsiteY6592" fmla="*/ 1325226 h 2970782"/>
                <a:gd name="connsiteX6593" fmla="*/ 3043697 w 3268239"/>
                <a:gd name="connsiteY6593" fmla="*/ 1323024 h 2970782"/>
                <a:gd name="connsiteX6594" fmla="*/ 3045143 w 3268239"/>
                <a:gd name="connsiteY6594" fmla="*/ 1321307 h 2970782"/>
                <a:gd name="connsiteX6595" fmla="*/ 3107594 w 3268239"/>
                <a:gd name="connsiteY6595" fmla="*/ 1320112 h 2970782"/>
                <a:gd name="connsiteX6596" fmla="*/ 3141745 w 3268239"/>
                <a:gd name="connsiteY6596" fmla="*/ 1333828 h 2970782"/>
                <a:gd name="connsiteX6597" fmla="*/ 3144928 w 3268239"/>
                <a:gd name="connsiteY6597" fmla="*/ 1336100 h 2970782"/>
                <a:gd name="connsiteX6598" fmla="*/ 3143744 w 3268239"/>
                <a:gd name="connsiteY6598" fmla="*/ 1334497 h 2970782"/>
                <a:gd name="connsiteX6599" fmla="*/ 3129475 w 3268239"/>
                <a:gd name="connsiteY6599" fmla="*/ 1300573 h 2970782"/>
                <a:gd name="connsiteX6600" fmla="*/ 3125266 w 3268239"/>
                <a:gd name="connsiteY6600" fmla="*/ 1271066 h 2970782"/>
                <a:gd name="connsiteX6601" fmla="*/ 3114096 w 3268239"/>
                <a:gd name="connsiteY6601" fmla="*/ 1258444 h 2970782"/>
                <a:gd name="connsiteX6602" fmla="*/ 3094292 w 3268239"/>
                <a:gd name="connsiteY6602" fmla="*/ 1211572 h 2970782"/>
                <a:gd name="connsiteX6603" fmla="*/ 3093419 w 3268239"/>
                <a:gd name="connsiteY6603" fmla="*/ 1212330 h 2970782"/>
                <a:gd name="connsiteX6604" fmla="*/ 3093089 w 3268239"/>
                <a:gd name="connsiteY6604" fmla="*/ 1212066 h 2970782"/>
                <a:gd name="connsiteX6605" fmla="*/ 3079686 w 3268239"/>
                <a:gd name="connsiteY6605" fmla="*/ 1229523 h 2970782"/>
                <a:gd name="connsiteX6606" fmla="*/ 3057793 w 3268239"/>
                <a:gd name="connsiteY6606" fmla="*/ 1247665 h 2970782"/>
                <a:gd name="connsiteX6607" fmla="*/ 2998568 w 3268239"/>
                <a:gd name="connsiteY6607" fmla="*/ 1267516 h 2970782"/>
                <a:gd name="connsiteX6608" fmla="*/ 2996631 w 3268239"/>
                <a:gd name="connsiteY6608" fmla="*/ 1266385 h 2970782"/>
                <a:gd name="connsiteX6609" fmla="*/ 2996295 w 3268239"/>
                <a:gd name="connsiteY6609" fmla="*/ 1264166 h 2970782"/>
                <a:gd name="connsiteX6610" fmla="*/ 3036619 w 3268239"/>
                <a:gd name="connsiteY6610" fmla="*/ 1216463 h 2970782"/>
                <a:gd name="connsiteX6611" fmla="*/ 3069464 w 3268239"/>
                <a:gd name="connsiteY6611" fmla="*/ 1199861 h 2970782"/>
                <a:gd name="connsiteX6612" fmla="*/ 3071984 w 3268239"/>
                <a:gd name="connsiteY6612" fmla="*/ 1199272 h 2970782"/>
                <a:gd name="connsiteX6613" fmla="*/ 3065363 w 3268239"/>
                <a:gd name="connsiteY6613" fmla="*/ 1196881 h 2970782"/>
                <a:gd name="connsiteX6614" fmla="*/ 3034671 w 3268239"/>
                <a:gd name="connsiteY6614" fmla="*/ 1176572 h 2970782"/>
                <a:gd name="connsiteX6615" fmla="*/ 3000167 w 3268239"/>
                <a:gd name="connsiteY6615" fmla="*/ 1124504 h 2970782"/>
                <a:gd name="connsiteX6616" fmla="*/ 3000758 w 3268239"/>
                <a:gd name="connsiteY6616" fmla="*/ 1122340 h 2970782"/>
                <a:gd name="connsiteX6617" fmla="*/ 3002814 w 3268239"/>
                <a:gd name="connsiteY6617" fmla="*/ 1121442 h 2970782"/>
                <a:gd name="connsiteX6618" fmla="*/ 3059329 w 3268239"/>
                <a:gd name="connsiteY6618" fmla="*/ 1148045 h 2970782"/>
                <a:gd name="connsiteX6619" fmla="*/ 3083866 w 3268239"/>
                <a:gd name="connsiteY6619" fmla="*/ 1175474 h 2970782"/>
                <a:gd name="connsiteX6620" fmla="*/ 3085713 w 3268239"/>
                <a:gd name="connsiteY6620" fmla="*/ 1178921 h 2970782"/>
                <a:gd name="connsiteX6621" fmla="*/ 3085362 w 3268239"/>
                <a:gd name="connsiteY6621" fmla="*/ 1176958 h 2970782"/>
                <a:gd name="connsiteX6622" fmla="*/ 3087603 w 3268239"/>
                <a:gd name="connsiteY6622" fmla="*/ 1140224 h 2970782"/>
                <a:gd name="connsiteX6623" fmla="*/ 3115443 w 3268239"/>
                <a:gd name="connsiteY6623" fmla="*/ 1084310 h 2970782"/>
                <a:gd name="connsiteX6624" fmla="*/ 3117614 w 3268239"/>
                <a:gd name="connsiteY6624" fmla="*/ 1083739 h 2970782"/>
                <a:gd name="connsiteX6625" fmla="*/ 3119420 w 3268239"/>
                <a:gd name="connsiteY6625" fmla="*/ 1085071 h 2970782"/>
                <a:gd name="connsiteX6626" fmla="*/ 3124638 w 3268239"/>
                <a:gd name="connsiteY6626" fmla="*/ 1147315 h 2970782"/>
                <a:gd name="connsiteX6627" fmla="*/ 3119771 w 3268239"/>
                <a:gd name="connsiteY6627" fmla="*/ 1166149 h 2970782"/>
                <a:gd name="connsiteX6628" fmla="*/ 3114402 w 3268239"/>
                <a:gd name="connsiteY6628" fmla="*/ 1179234 h 2970782"/>
                <a:gd name="connsiteX6629" fmla="*/ 3126742 w 3268239"/>
                <a:gd name="connsiteY6629" fmla="*/ 1171927 h 2970782"/>
                <a:gd name="connsiteX6630" fmla="*/ 3144674 w 3268239"/>
                <a:gd name="connsiteY6630" fmla="*/ 1164384 h 2970782"/>
                <a:gd name="connsiteX6631" fmla="*/ 3207018 w 3268239"/>
                <a:gd name="connsiteY6631" fmla="*/ 1160537 h 2970782"/>
                <a:gd name="connsiteX6632" fmla="*/ 3208597 w 3268239"/>
                <a:gd name="connsiteY6632" fmla="*/ 1162131 h 2970782"/>
                <a:gd name="connsiteX6633" fmla="*/ 3208347 w 3268239"/>
                <a:gd name="connsiteY6633" fmla="*/ 1164361 h 2970782"/>
                <a:gd name="connsiteX6634" fmla="*/ 3157051 w 3268239"/>
                <a:gd name="connsiteY6634" fmla="*/ 1200002 h 2970782"/>
                <a:gd name="connsiteX6635" fmla="*/ 3121027 w 3268239"/>
                <a:gd name="connsiteY6635" fmla="*/ 1207538 h 2970782"/>
                <a:gd name="connsiteX6636" fmla="*/ 3117633 w 3268239"/>
                <a:gd name="connsiteY6636" fmla="*/ 1207430 h 2970782"/>
                <a:gd name="connsiteX6637" fmla="*/ 3120907 w 3268239"/>
                <a:gd name="connsiteY6637" fmla="*/ 1209710 h 2970782"/>
                <a:gd name="connsiteX6638" fmla="*/ 3145297 w 3268239"/>
                <a:gd name="connsiteY6638" fmla="*/ 1237270 h 2970782"/>
                <a:gd name="connsiteX6639" fmla="*/ 3161899 w 3268239"/>
                <a:gd name="connsiteY6639" fmla="*/ 1270115 h 2970782"/>
                <a:gd name="connsiteX6640" fmla="*/ 3163830 w 3268239"/>
                <a:gd name="connsiteY6640" fmla="*/ 1285792 h 2970782"/>
                <a:gd name="connsiteX6641" fmla="*/ 3165818 w 3268239"/>
                <a:gd name="connsiteY6641" fmla="*/ 1290517 h 2970782"/>
                <a:gd name="connsiteX6642" fmla="*/ 3169800 w 3268239"/>
                <a:gd name="connsiteY6642" fmla="*/ 1309558 h 2970782"/>
                <a:gd name="connsiteX6643" fmla="*/ 3170786 w 3268239"/>
                <a:gd name="connsiteY6643" fmla="*/ 1323667 h 2970782"/>
                <a:gd name="connsiteX6644" fmla="*/ 3178610 w 3268239"/>
                <a:gd name="connsiteY6644" fmla="*/ 1311648 h 2970782"/>
                <a:gd name="connsiteX6645" fmla="*/ 3191342 w 3268239"/>
                <a:gd name="connsiteY6645" fmla="*/ 1296941 h 2970782"/>
                <a:gd name="connsiteX6646" fmla="*/ 3245526 w 3268239"/>
                <a:gd name="connsiteY6646" fmla="*/ 1265866 h 2970782"/>
                <a:gd name="connsiteX6647" fmla="*/ 3247649 w 3268239"/>
                <a:gd name="connsiteY6647" fmla="*/ 1266595 h 2970782"/>
                <a:gd name="connsiteX6648" fmla="*/ 3248412 w 3268239"/>
                <a:gd name="connsiteY6648" fmla="*/ 1268705 h 2970782"/>
                <a:gd name="connsiteX6649" fmla="*/ 3218221 w 3268239"/>
                <a:gd name="connsiteY6649" fmla="*/ 1323387 h 2970782"/>
                <a:gd name="connsiteX6650" fmla="*/ 3189267 w 3268239"/>
                <a:gd name="connsiteY6650" fmla="*/ 1346105 h 2970782"/>
                <a:gd name="connsiteX6651" fmla="*/ 3186176 w 3268239"/>
                <a:gd name="connsiteY6651" fmla="*/ 1347512 h 2970782"/>
                <a:gd name="connsiteX6652" fmla="*/ 3190122 w 3268239"/>
                <a:gd name="connsiteY6652" fmla="*/ 1348106 h 2970782"/>
                <a:gd name="connsiteX6653" fmla="*/ 3224199 w 3268239"/>
                <a:gd name="connsiteY6653" fmla="*/ 1362004 h 2970782"/>
                <a:gd name="connsiteX6654" fmla="*/ 3268239 w 3268239"/>
                <a:gd name="connsiteY6654" fmla="*/ 1406299 h 2970782"/>
                <a:gd name="connsiteX6655" fmla="*/ 3268084 w 3268239"/>
                <a:gd name="connsiteY6655" fmla="*/ 1408537 h 2970782"/>
                <a:gd name="connsiteX6656" fmla="*/ 3266244 w 3268239"/>
                <a:gd name="connsiteY6656" fmla="*/ 1409821 h 2970782"/>
                <a:gd name="connsiteX6657" fmla="*/ 3205612 w 3268239"/>
                <a:gd name="connsiteY6657" fmla="*/ 1394811 h 2970782"/>
                <a:gd name="connsiteX6658" fmla="*/ 3182326 w 3268239"/>
                <a:gd name="connsiteY6658" fmla="*/ 1378496 h 2970782"/>
                <a:gd name="connsiteX6659" fmla="*/ 3167360 w 3268239"/>
                <a:gd name="connsiteY6659" fmla="*/ 1361958 h 2970782"/>
                <a:gd name="connsiteX6660" fmla="*/ 3166641 w 3268239"/>
                <a:gd name="connsiteY6660" fmla="*/ 1362634 h 2970782"/>
                <a:gd name="connsiteX6661" fmla="*/ 3166228 w 3268239"/>
                <a:gd name="connsiteY6661" fmla="*/ 1362544 h 2970782"/>
                <a:gd name="connsiteX6662" fmla="*/ 3161950 w 3268239"/>
                <a:gd name="connsiteY6662" fmla="*/ 1384133 h 2970782"/>
                <a:gd name="connsiteX6663" fmla="*/ 3156870 w 3268239"/>
                <a:gd name="connsiteY6663" fmla="*/ 1395515 h 2970782"/>
                <a:gd name="connsiteX6664" fmla="*/ 3163590 w 3268239"/>
                <a:gd name="connsiteY6664" fmla="*/ 1395179 h 2970782"/>
                <a:gd name="connsiteX6665" fmla="*/ 3165441 w 3268239"/>
                <a:gd name="connsiteY6665" fmla="*/ 1396448 h 2970782"/>
                <a:gd name="connsiteX6666" fmla="*/ 3165614 w 3268239"/>
                <a:gd name="connsiteY6666" fmla="*/ 1398685 h 2970782"/>
                <a:gd name="connsiteX6667" fmla="*/ 3151192 w 3268239"/>
                <a:gd name="connsiteY6667" fmla="*/ 1421010 h 2970782"/>
                <a:gd name="connsiteX6668" fmla="*/ 3130096 w 3268239"/>
                <a:gd name="connsiteY6668" fmla="*/ 1437108 h 2970782"/>
                <a:gd name="connsiteX6669" fmla="*/ 3128274 w 3268239"/>
                <a:gd name="connsiteY6669" fmla="*/ 1439536 h 2970782"/>
                <a:gd name="connsiteX6670" fmla="*/ 3106067 w 3268239"/>
                <a:gd name="connsiteY6670" fmla="*/ 1454138 h 2970782"/>
                <a:gd name="connsiteX6671" fmla="*/ 3103828 w 3268239"/>
                <a:gd name="connsiteY6671" fmla="*/ 1453983 h 2970782"/>
                <a:gd name="connsiteX6672" fmla="*/ 3102545 w 3268239"/>
                <a:gd name="connsiteY6672" fmla="*/ 1452143 h 2970782"/>
                <a:gd name="connsiteX6673" fmla="*/ 3102575 w 3268239"/>
                <a:gd name="connsiteY6673" fmla="*/ 1451415 h 2970782"/>
                <a:gd name="connsiteX6674" fmla="*/ 3087971 w 3268239"/>
                <a:gd name="connsiteY6674" fmla="*/ 1457510 h 2970782"/>
                <a:gd name="connsiteX6675" fmla="*/ 3084617 w 3268239"/>
                <a:gd name="connsiteY6675" fmla="*/ 1458043 h 2970782"/>
                <a:gd name="connsiteX6676" fmla="*/ 3088261 w 3268239"/>
                <a:gd name="connsiteY6676" fmla="*/ 1459667 h 2970782"/>
                <a:gd name="connsiteX6677" fmla="*/ 3117399 w 3268239"/>
                <a:gd name="connsiteY6677" fmla="*/ 1482149 h 2970782"/>
                <a:gd name="connsiteX6678" fmla="*/ 3148033 w 3268239"/>
                <a:gd name="connsiteY6678" fmla="*/ 1536583 h 2970782"/>
                <a:gd name="connsiteX6679" fmla="*/ 3147286 w 3268239"/>
                <a:gd name="connsiteY6679" fmla="*/ 1538699 h 2970782"/>
                <a:gd name="connsiteX6680" fmla="*/ 3145170 w 3268239"/>
                <a:gd name="connsiteY6680" fmla="*/ 1539446 h 2970782"/>
                <a:gd name="connsiteX6681" fmla="*/ 3090735 w 3268239"/>
                <a:gd name="connsiteY6681" fmla="*/ 1508812 h 2970782"/>
                <a:gd name="connsiteX6682" fmla="*/ 3062471 w 3268239"/>
                <a:gd name="connsiteY6682" fmla="*/ 1466500 h 2970782"/>
                <a:gd name="connsiteX6683" fmla="*/ 3061757 w 3268239"/>
                <a:gd name="connsiteY6683" fmla="*/ 1467408 h 2970782"/>
                <a:gd name="connsiteX6684" fmla="*/ 3061383 w 3268239"/>
                <a:gd name="connsiteY6684" fmla="*/ 1467211 h 2970782"/>
                <a:gd name="connsiteX6685" fmla="*/ 3051502 w 3268239"/>
                <a:gd name="connsiteY6685" fmla="*/ 1486878 h 2970782"/>
                <a:gd name="connsiteX6686" fmla="*/ 3033410 w 3268239"/>
                <a:gd name="connsiteY6686" fmla="*/ 1508812 h 2970782"/>
                <a:gd name="connsiteX6687" fmla="*/ 2978975 w 3268239"/>
                <a:gd name="connsiteY6687" fmla="*/ 1539446 h 2970782"/>
                <a:gd name="connsiteX6688" fmla="*/ 2976859 w 3268239"/>
                <a:gd name="connsiteY6688" fmla="*/ 1538700 h 2970782"/>
                <a:gd name="connsiteX6689" fmla="*/ 2976112 w 3268239"/>
                <a:gd name="connsiteY6689" fmla="*/ 1536583 h 2970782"/>
                <a:gd name="connsiteX6690" fmla="*/ 2984112 w 3268239"/>
                <a:gd name="connsiteY6690" fmla="*/ 1511762 h 2970782"/>
                <a:gd name="connsiteX6691" fmla="*/ 2963197 w 3268239"/>
                <a:gd name="connsiteY6691" fmla="*/ 1515729 h 2970782"/>
                <a:gd name="connsiteX6692" fmla="*/ 2926853 w 3268239"/>
                <a:gd name="connsiteY6692" fmla="*/ 1509940 h 2970782"/>
                <a:gd name="connsiteX6693" fmla="*/ 2900468 w 3268239"/>
                <a:gd name="connsiteY6693" fmla="*/ 1499344 h 2970782"/>
                <a:gd name="connsiteX6694" fmla="*/ 2882136 w 3268239"/>
                <a:gd name="connsiteY6694" fmla="*/ 1486640 h 2970782"/>
                <a:gd name="connsiteX6695" fmla="*/ 2881590 w 3268239"/>
                <a:gd name="connsiteY6695" fmla="*/ 1487462 h 2970782"/>
                <a:gd name="connsiteX6696" fmla="*/ 2881160 w 3268239"/>
                <a:gd name="connsiteY6696" fmla="*/ 1487278 h 2970782"/>
                <a:gd name="connsiteX6697" fmla="*/ 2881907 w 3268239"/>
                <a:gd name="connsiteY6697" fmla="*/ 1509465 h 2970782"/>
                <a:gd name="connsiteX6698" fmla="*/ 2876524 w 3268239"/>
                <a:gd name="connsiteY6698" fmla="*/ 1537384 h 2970782"/>
                <a:gd name="connsiteX6699" fmla="*/ 2843399 w 3268239"/>
                <a:gd name="connsiteY6699" fmla="*/ 1590340 h 2970782"/>
                <a:gd name="connsiteX6700" fmla="*/ 2841183 w 3268239"/>
                <a:gd name="connsiteY6700" fmla="*/ 1590698 h 2970782"/>
                <a:gd name="connsiteX6701" fmla="*/ 2839514 w 3268239"/>
                <a:gd name="connsiteY6701" fmla="*/ 1589197 h 2970782"/>
                <a:gd name="connsiteX6702" fmla="*/ 2836961 w 3268239"/>
                <a:gd name="connsiteY6702" fmla="*/ 1575737 h 2970782"/>
                <a:gd name="connsiteX6703" fmla="*/ 2815312 w 3268239"/>
                <a:gd name="connsiteY6703" fmla="*/ 1589965 h 2970782"/>
                <a:gd name="connsiteX6704" fmla="*/ 2779529 w 3268239"/>
                <a:gd name="connsiteY6704" fmla="*/ 1598570 h 2970782"/>
                <a:gd name="connsiteX6705" fmla="*/ 2751099 w 3268239"/>
                <a:gd name="connsiteY6705" fmla="*/ 1598913 h 2970782"/>
                <a:gd name="connsiteX6706" fmla="*/ 2728860 w 3268239"/>
                <a:gd name="connsiteY6706" fmla="*/ 1594126 h 2970782"/>
                <a:gd name="connsiteX6707" fmla="*/ 2729105 w 3268239"/>
                <a:gd name="connsiteY6707" fmla="*/ 1595187 h 2970782"/>
                <a:gd name="connsiteX6708" fmla="*/ 2728717 w 3268239"/>
                <a:gd name="connsiteY6708" fmla="*/ 1595355 h 2970782"/>
                <a:gd name="connsiteX6709" fmla="*/ 2737844 w 3268239"/>
                <a:gd name="connsiteY6709" fmla="*/ 1615384 h 2970782"/>
                <a:gd name="connsiteX6710" fmla="*/ 2740362 w 3268239"/>
                <a:gd name="connsiteY6710" fmla="*/ 1627588 h 2970782"/>
                <a:gd name="connsiteX6711" fmla="*/ 2745621 w 3268239"/>
                <a:gd name="connsiteY6711" fmla="*/ 1623395 h 2970782"/>
                <a:gd name="connsiteX6712" fmla="*/ 2747864 w 3268239"/>
                <a:gd name="connsiteY6712" fmla="*/ 1623344 h 2970782"/>
                <a:gd name="connsiteX6713" fmla="*/ 2749311 w 3268239"/>
                <a:gd name="connsiteY6713" fmla="*/ 1625060 h 2970782"/>
                <a:gd name="connsiteX6714" fmla="*/ 2750631 w 3268239"/>
                <a:gd name="connsiteY6714" fmla="*/ 1651605 h 2970782"/>
                <a:gd name="connsiteX6715" fmla="*/ 2742899 w 3268239"/>
                <a:gd name="connsiteY6715" fmla="*/ 1676985 h 2970782"/>
                <a:gd name="connsiteX6716" fmla="*/ 2742837 w 3268239"/>
                <a:gd name="connsiteY6716" fmla="*/ 1680025 h 2970782"/>
                <a:gd name="connsiteX6717" fmla="*/ 2733328 w 3268239"/>
                <a:gd name="connsiteY6717" fmla="*/ 1704844 h 2970782"/>
                <a:gd name="connsiteX6718" fmla="*/ 2731419 w 3268239"/>
                <a:gd name="connsiteY6718" fmla="*/ 1706024 h 2970782"/>
                <a:gd name="connsiteX6719" fmla="*/ 2729302 w 3268239"/>
                <a:gd name="connsiteY6719" fmla="*/ 1705280 h 2970782"/>
                <a:gd name="connsiteX6720" fmla="*/ 2728902 w 3268239"/>
                <a:gd name="connsiteY6720" fmla="*/ 1704670 h 2970782"/>
                <a:gd name="connsiteX6721" fmla="*/ 2720601 w 3268239"/>
                <a:gd name="connsiteY6721" fmla="*/ 1718144 h 2970782"/>
                <a:gd name="connsiteX6722" fmla="*/ 2718188 w 3268239"/>
                <a:gd name="connsiteY6722" fmla="*/ 1720534 h 2970782"/>
                <a:gd name="connsiteX6723" fmla="*/ 2722095 w 3268239"/>
                <a:gd name="connsiteY6723" fmla="*/ 1719725 h 2970782"/>
                <a:gd name="connsiteX6724" fmla="*/ 2758876 w 3268239"/>
                <a:gd name="connsiteY6724" fmla="*/ 1720974 h 2970782"/>
                <a:gd name="connsiteX6725" fmla="*/ 2815523 w 3268239"/>
                <a:gd name="connsiteY6725" fmla="*/ 1747294 h 2970782"/>
                <a:gd name="connsiteX6726" fmla="*/ 2816151 w 3268239"/>
                <a:gd name="connsiteY6726" fmla="*/ 1749448 h 2970782"/>
                <a:gd name="connsiteX6727" fmla="*/ 2814869 w 3268239"/>
                <a:gd name="connsiteY6727" fmla="*/ 1751289 h 2970782"/>
                <a:gd name="connsiteX6728" fmla="*/ 2752788 w 3268239"/>
                <a:gd name="connsiteY6728" fmla="*/ 1758186 h 2970782"/>
                <a:gd name="connsiteX6729" fmla="*/ 2725295 w 3268239"/>
                <a:gd name="connsiteY6729" fmla="*/ 1750936 h 2970782"/>
                <a:gd name="connsiteX6730" fmla="*/ 2705532 w 3268239"/>
                <a:gd name="connsiteY6730" fmla="*/ 1740598 h 2970782"/>
                <a:gd name="connsiteX6731" fmla="*/ 2705091 w 3268239"/>
                <a:gd name="connsiteY6731" fmla="*/ 1741480 h 2970782"/>
                <a:gd name="connsiteX6732" fmla="*/ 2704521 w 3268239"/>
                <a:gd name="connsiteY6732" fmla="*/ 1741560 h 2970782"/>
                <a:gd name="connsiteX6733" fmla="*/ 2706241 w 3268239"/>
                <a:gd name="connsiteY6733" fmla="*/ 1791646 h 2970782"/>
                <a:gd name="connsiteX6734" fmla="*/ 2679921 w 3268239"/>
                <a:gd name="connsiteY6734" fmla="*/ 1848292 h 2970782"/>
                <a:gd name="connsiteX6735" fmla="*/ 2679029 w 3268239"/>
                <a:gd name="connsiteY6735" fmla="*/ 1848552 h 2970782"/>
                <a:gd name="connsiteX6736" fmla="*/ 2679826 w 3268239"/>
                <a:gd name="connsiteY6736" fmla="*/ 1849261 h 2970782"/>
                <a:gd name="connsiteX6737" fmla="*/ 2679350 w 3268239"/>
                <a:gd name="connsiteY6737" fmla="*/ 1911722 h 2970782"/>
                <a:gd name="connsiteX6738" fmla="*/ 2664726 w 3268239"/>
                <a:gd name="connsiteY6738" fmla="*/ 1945495 h 2970782"/>
                <a:gd name="connsiteX6739" fmla="*/ 2662680 w 3268239"/>
                <a:gd name="connsiteY6739" fmla="*/ 1948206 h 2970782"/>
                <a:gd name="connsiteX6740" fmla="*/ 2666431 w 3268239"/>
                <a:gd name="connsiteY6740" fmla="*/ 1946846 h 2970782"/>
                <a:gd name="connsiteX6741" fmla="*/ 2703013 w 3268239"/>
                <a:gd name="connsiteY6741" fmla="*/ 1942820 h 2970782"/>
                <a:gd name="connsiteX6742" fmla="*/ 2762841 w 3268239"/>
                <a:gd name="connsiteY6742" fmla="*/ 1960767 h 2970782"/>
                <a:gd name="connsiteX6743" fmla="*/ 2763772 w 3268239"/>
                <a:gd name="connsiteY6743" fmla="*/ 1962809 h 2970782"/>
                <a:gd name="connsiteX6744" fmla="*/ 2762766 w 3268239"/>
                <a:gd name="connsiteY6744" fmla="*/ 1964815 h 2970782"/>
                <a:gd name="connsiteX6745" fmla="*/ 2702311 w 3268239"/>
                <a:gd name="connsiteY6745" fmla="*/ 1980521 h 2970782"/>
                <a:gd name="connsiteX6746" fmla="*/ 2674063 w 3268239"/>
                <a:gd name="connsiteY6746" fmla="*/ 1977278 h 2970782"/>
                <a:gd name="connsiteX6747" fmla="*/ 2653025 w 3268239"/>
                <a:gd name="connsiteY6747" fmla="*/ 1969873 h 2970782"/>
                <a:gd name="connsiteX6748" fmla="*/ 2652715 w 3268239"/>
                <a:gd name="connsiteY6748" fmla="*/ 1970810 h 2970782"/>
                <a:gd name="connsiteX6749" fmla="*/ 2652117 w 3268239"/>
                <a:gd name="connsiteY6749" fmla="*/ 1970728 h 2970782"/>
                <a:gd name="connsiteX6750" fmla="*/ 2661028 w 3268239"/>
                <a:gd name="connsiteY6750" fmla="*/ 2020295 h 2970782"/>
                <a:gd name="connsiteX6751" fmla="*/ 2655643 w 3268239"/>
                <a:gd name="connsiteY6751" fmla="*/ 2056701 h 2970782"/>
                <a:gd name="connsiteX6752" fmla="*/ 2648101 w 3268239"/>
                <a:gd name="connsiteY6752" fmla="*/ 2070764 h 2970782"/>
                <a:gd name="connsiteX6753" fmla="*/ 2681604 w 3268239"/>
                <a:gd name="connsiteY6753" fmla="*/ 2084220 h 2970782"/>
                <a:gd name="connsiteX6754" fmla="*/ 2684787 w 3268239"/>
                <a:gd name="connsiteY6754" fmla="*/ 2086491 h 2970782"/>
                <a:gd name="connsiteX6755" fmla="*/ 2683603 w 3268239"/>
                <a:gd name="connsiteY6755" fmla="*/ 2084888 h 2970782"/>
                <a:gd name="connsiteX6756" fmla="*/ 2669334 w 3268239"/>
                <a:gd name="connsiteY6756" fmla="*/ 2050964 h 2970782"/>
                <a:gd name="connsiteX6757" fmla="*/ 2669514 w 3268239"/>
                <a:gd name="connsiteY6757" fmla="*/ 1988502 h 2970782"/>
                <a:gd name="connsiteX6758" fmla="*/ 2671207 w 3268239"/>
                <a:gd name="connsiteY6758" fmla="*/ 1987029 h 2970782"/>
                <a:gd name="connsiteX6759" fmla="*/ 2673417 w 3268239"/>
                <a:gd name="connsiteY6759" fmla="*/ 1987422 h 2970782"/>
                <a:gd name="connsiteX6760" fmla="*/ 2705677 w 3268239"/>
                <a:gd name="connsiteY6760" fmla="*/ 2040909 h 2970782"/>
                <a:gd name="connsiteX6761" fmla="*/ 2709659 w 3268239"/>
                <a:gd name="connsiteY6761" fmla="*/ 2059950 h 2970782"/>
                <a:gd name="connsiteX6762" fmla="*/ 2710645 w 3268239"/>
                <a:gd name="connsiteY6762" fmla="*/ 2074059 h 2970782"/>
                <a:gd name="connsiteX6763" fmla="*/ 2718469 w 3268239"/>
                <a:gd name="connsiteY6763" fmla="*/ 2062040 h 2970782"/>
                <a:gd name="connsiteX6764" fmla="*/ 2731201 w 3268239"/>
                <a:gd name="connsiteY6764" fmla="*/ 2047332 h 2970782"/>
                <a:gd name="connsiteX6765" fmla="*/ 2785385 w 3268239"/>
                <a:gd name="connsiteY6765" fmla="*/ 2016257 h 2970782"/>
                <a:gd name="connsiteX6766" fmla="*/ 2787508 w 3268239"/>
                <a:gd name="connsiteY6766" fmla="*/ 2016987 h 2970782"/>
                <a:gd name="connsiteX6767" fmla="*/ 2788271 w 3268239"/>
                <a:gd name="connsiteY6767" fmla="*/ 2019096 h 2970782"/>
                <a:gd name="connsiteX6768" fmla="*/ 2758080 w 3268239"/>
                <a:gd name="connsiteY6768" fmla="*/ 2073778 h 2970782"/>
                <a:gd name="connsiteX6769" fmla="*/ 2729126 w 3268239"/>
                <a:gd name="connsiteY6769" fmla="*/ 2096496 h 2970782"/>
                <a:gd name="connsiteX6770" fmla="*/ 2726035 w 3268239"/>
                <a:gd name="connsiteY6770" fmla="*/ 2097904 h 2970782"/>
                <a:gd name="connsiteX6771" fmla="*/ 2729981 w 3268239"/>
                <a:gd name="connsiteY6771" fmla="*/ 2098497 h 2970782"/>
                <a:gd name="connsiteX6772" fmla="*/ 2764058 w 3268239"/>
                <a:gd name="connsiteY6772" fmla="*/ 2112395 h 2970782"/>
                <a:gd name="connsiteX6773" fmla="*/ 2769867 w 3268239"/>
                <a:gd name="connsiteY6773" fmla="*/ 2116754 h 2970782"/>
                <a:gd name="connsiteX6774" fmla="*/ 2779726 w 3268239"/>
                <a:gd name="connsiteY6774" fmla="*/ 2097519 h 2970782"/>
                <a:gd name="connsiteX6775" fmla="*/ 2764965 w 3268239"/>
                <a:gd name="connsiteY6775" fmla="*/ 2084380 h 2970782"/>
                <a:gd name="connsiteX6776" fmla="*/ 2764536 w 3268239"/>
                <a:gd name="connsiteY6776" fmla="*/ 2082178 h 2970782"/>
                <a:gd name="connsiteX6777" fmla="*/ 2765981 w 3268239"/>
                <a:gd name="connsiteY6777" fmla="*/ 2080461 h 2970782"/>
                <a:gd name="connsiteX6778" fmla="*/ 2828432 w 3268239"/>
                <a:gd name="connsiteY6778" fmla="*/ 2079266 h 2970782"/>
                <a:gd name="connsiteX6779" fmla="*/ 2862584 w 3268239"/>
                <a:gd name="connsiteY6779" fmla="*/ 2092982 h 2970782"/>
                <a:gd name="connsiteX6780" fmla="*/ 2865767 w 3268239"/>
                <a:gd name="connsiteY6780" fmla="*/ 2095254 h 2970782"/>
                <a:gd name="connsiteX6781" fmla="*/ 2864583 w 3268239"/>
                <a:gd name="connsiteY6781" fmla="*/ 2093650 h 2970782"/>
                <a:gd name="connsiteX6782" fmla="*/ 2850314 w 3268239"/>
                <a:gd name="connsiteY6782" fmla="*/ 2059726 h 2970782"/>
                <a:gd name="connsiteX6783" fmla="*/ 2846105 w 3268239"/>
                <a:gd name="connsiteY6783" fmla="*/ 2030219 h 2970782"/>
                <a:gd name="connsiteX6784" fmla="*/ 2834934 w 3268239"/>
                <a:gd name="connsiteY6784" fmla="*/ 2017597 h 2970782"/>
                <a:gd name="connsiteX6785" fmla="*/ 2815131 w 3268239"/>
                <a:gd name="connsiteY6785" fmla="*/ 1970726 h 2970782"/>
                <a:gd name="connsiteX6786" fmla="*/ 2814257 w 3268239"/>
                <a:gd name="connsiteY6786" fmla="*/ 1971483 h 2970782"/>
                <a:gd name="connsiteX6787" fmla="*/ 2813927 w 3268239"/>
                <a:gd name="connsiteY6787" fmla="*/ 1971220 h 2970782"/>
                <a:gd name="connsiteX6788" fmla="*/ 2800526 w 3268239"/>
                <a:gd name="connsiteY6788" fmla="*/ 1988677 h 2970782"/>
                <a:gd name="connsiteX6789" fmla="*/ 2778631 w 3268239"/>
                <a:gd name="connsiteY6789" fmla="*/ 2006818 h 2970782"/>
                <a:gd name="connsiteX6790" fmla="*/ 2719407 w 3268239"/>
                <a:gd name="connsiteY6790" fmla="*/ 2026670 h 2970782"/>
                <a:gd name="connsiteX6791" fmla="*/ 2717469 w 3268239"/>
                <a:gd name="connsiteY6791" fmla="*/ 2025539 h 2970782"/>
                <a:gd name="connsiteX6792" fmla="*/ 2717134 w 3268239"/>
                <a:gd name="connsiteY6792" fmla="*/ 2023320 h 2970782"/>
                <a:gd name="connsiteX6793" fmla="*/ 2757458 w 3268239"/>
                <a:gd name="connsiteY6793" fmla="*/ 1975617 h 2970782"/>
                <a:gd name="connsiteX6794" fmla="*/ 2790303 w 3268239"/>
                <a:gd name="connsiteY6794" fmla="*/ 1959015 h 2970782"/>
                <a:gd name="connsiteX6795" fmla="*/ 2792822 w 3268239"/>
                <a:gd name="connsiteY6795" fmla="*/ 1958425 h 2970782"/>
                <a:gd name="connsiteX6796" fmla="*/ 2786201 w 3268239"/>
                <a:gd name="connsiteY6796" fmla="*/ 1956034 h 2970782"/>
                <a:gd name="connsiteX6797" fmla="*/ 2755510 w 3268239"/>
                <a:gd name="connsiteY6797" fmla="*/ 1935726 h 2970782"/>
                <a:gd name="connsiteX6798" fmla="*/ 2721006 w 3268239"/>
                <a:gd name="connsiteY6798" fmla="*/ 1883658 h 2970782"/>
                <a:gd name="connsiteX6799" fmla="*/ 2721596 w 3268239"/>
                <a:gd name="connsiteY6799" fmla="*/ 1881494 h 2970782"/>
                <a:gd name="connsiteX6800" fmla="*/ 2723653 w 3268239"/>
                <a:gd name="connsiteY6800" fmla="*/ 1880595 h 2970782"/>
                <a:gd name="connsiteX6801" fmla="*/ 2780168 w 3268239"/>
                <a:gd name="connsiteY6801" fmla="*/ 1907199 h 2970782"/>
                <a:gd name="connsiteX6802" fmla="*/ 2804705 w 3268239"/>
                <a:gd name="connsiteY6802" fmla="*/ 1934628 h 2970782"/>
                <a:gd name="connsiteX6803" fmla="*/ 2806551 w 3268239"/>
                <a:gd name="connsiteY6803" fmla="*/ 1938075 h 2970782"/>
                <a:gd name="connsiteX6804" fmla="*/ 2806200 w 3268239"/>
                <a:gd name="connsiteY6804" fmla="*/ 1936112 h 2970782"/>
                <a:gd name="connsiteX6805" fmla="*/ 2808442 w 3268239"/>
                <a:gd name="connsiteY6805" fmla="*/ 1899378 h 2970782"/>
                <a:gd name="connsiteX6806" fmla="*/ 2836282 w 3268239"/>
                <a:gd name="connsiteY6806" fmla="*/ 1843463 h 2970782"/>
                <a:gd name="connsiteX6807" fmla="*/ 2838452 w 3268239"/>
                <a:gd name="connsiteY6807" fmla="*/ 1842893 h 2970782"/>
                <a:gd name="connsiteX6808" fmla="*/ 2840258 w 3268239"/>
                <a:gd name="connsiteY6808" fmla="*/ 1844225 h 2970782"/>
                <a:gd name="connsiteX6809" fmla="*/ 2845477 w 3268239"/>
                <a:gd name="connsiteY6809" fmla="*/ 1906469 h 2970782"/>
                <a:gd name="connsiteX6810" fmla="*/ 2840610 w 3268239"/>
                <a:gd name="connsiteY6810" fmla="*/ 1925303 h 2970782"/>
                <a:gd name="connsiteX6811" fmla="*/ 2835241 w 3268239"/>
                <a:gd name="connsiteY6811" fmla="*/ 1938388 h 2970782"/>
                <a:gd name="connsiteX6812" fmla="*/ 2847581 w 3268239"/>
                <a:gd name="connsiteY6812" fmla="*/ 1931081 h 2970782"/>
                <a:gd name="connsiteX6813" fmla="*/ 2865512 w 3268239"/>
                <a:gd name="connsiteY6813" fmla="*/ 1923538 h 2970782"/>
                <a:gd name="connsiteX6814" fmla="*/ 2927856 w 3268239"/>
                <a:gd name="connsiteY6814" fmla="*/ 1919691 h 2970782"/>
                <a:gd name="connsiteX6815" fmla="*/ 2929436 w 3268239"/>
                <a:gd name="connsiteY6815" fmla="*/ 1921285 h 2970782"/>
                <a:gd name="connsiteX6816" fmla="*/ 2929185 w 3268239"/>
                <a:gd name="connsiteY6816" fmla="*/ 1923515 h 2970782"/>
                <a:gd name="connsiteX6817" fmla="*/ 2877889 w 3268239"/>
                <a:gd name="connsiteY6817" fmla="*/ 1959156 h 2970782"/>
                <a:gd name="connsiteX6818" fmla="*/ 2841866 w 3268239"/>
                <a:gd name="connsiteY6818" fmla="*/ 1966692 h 2970782"/>
                <a:gd name="connsiteX6819" fmla="*/ 2838471 w 3268239"/>
                <a:gd name="connsiteY6819" fmla="*/ 1966584 h 2970782"/>
                <a:gd name="connsiteX6820" fmla="*/ 2841745 w 3268239"/>
                <a:gd name="connsiteY6820" fmla="*/ 1968864 h 2970782"/>
                <a:gd name="connsiteX6821" fmla="*/ 2866135 w 3268239"/>
                <a:gd name="connsiteY6821" fmla="*/ 1996424 h 2970782"/>
                <a:gd name="connsiteX6822" fmla="*/ 2882738 w 3268239"/>
                <a:gd name="connsiteY6822" fmla="*/ 2029269 h 2970782"/>
                <a:gd name="connsiteX6823" fmla="*/ 2884669 w 3268239"/>
                <a:gd name="connsiteY6823" fmla="*/ 2044946 h 2970782"/>
                <a:gd name="connsiteX6824" fmla="*/ 2886656 w 3268239"/>
                <a:gd name="connsiteY6824" fmla="*/ 2049671 h 2970782"/>
                <a:gd name="connsiteX6825" fmla="*/ 2890639 w 3268239"/>
                <a:gd name="connsiteY6825" fmla="*/ 2068712 h 2970782"/>
                <a:gd name="connsiteX6826" fmla="*/ 2891625 w 3268239"/>
                <a:gd name="connsiteY6826" fmla="*/ 2082821 h 2970782"/>
                <a:gd name="connsiteX6827" fmla="*/ 2899449 w 3268239"/>
                <a:gd name="connsiteY6827" fmla="*/ 2070802 h 2970782"/>
                <a:gd name="connsiteX6828" fmla="*/ 2912181 w 3268239"/>
                <a:gd name="connsiteY6828" fmla="*/ 2056095 h 2970782"/>
                <a:gd name="connsiteX6829" fmla="*/ 2966365 w 3268239"/>
                <a:gd name="connsiteY6829" fmla="*/ 2025020 h 2970782"/>
                <a:gd name="connsiteX6830" fmla="*/ 2968487 w 3268239"/>
                <a:gd name="connsiteY6830" fmla="*/ 2025749 h 2970782"/>
                <a:gd name="connsiteX6831" fmla="*/ 2969251 w 3268239"/>
                <a:gd name="connsiteY6831" fmla="*/ 2027859 h 2970782"/>
                <a:gd name="connsiteX6832" fmla="*/ 2939060 w 3268239"/>
                <a:gd name="connsiteY6832" fmla="*/ 2082541 h 2970782"/>
                <a:gd name="connsiteX6833" fmla="*/ 2910106 w 3268239"/>
                <a:gd name="connsiteY6833" fmla="*/ 2105259 h 2970782"/>
                <a:gd name="connsiteX6834" fmla="*/ 2907015 w 3268239"/>
                <a:gd name="connsiteY6834" fmla="*/ 2106666 h 2970782"/>
                <a:gd name="connsiteX6835" fmla="*/ 2910960 w 3268239"/>
                <a:gd name="connsiteY6835" fmla="*/ 2107260 h 2970782"/>
                <a:gd name="connsiteX6836" fmla="*/ 2945038 w 3268239"/>
                <a:gd name="connsiteY6836" fmla="*/ 2121158 h 2970782"/>
                <a:gd name="connsiteX6837" fmla="*/ 2989078 w 3268239"/>
                <a:gd name="connsiteY6837" fmla="*/ 2165452 h 2970782"/>
                <a:gd name="connsiteX6838" fmla="*/ 2988923 w 3268239"/>
                <a:gd name="connsiteY6838" fmla="*/ 2167691 h 2970782"/>
                <a:gd name="connsiteX6839" fmla="*/ 2987082 w 3268239"/>
                <a:gd name="connsiteY6839" fmla="*/ 2168975 h 2970782"/>
                <a:gd name="connsiteX6840" fmla="*/ 2926450 w 3268239"/>
                <a:gd name="connsiteY6840" fmla="*/ 2153965 h 2970782"/>
                <a:gd name="connsiteX6841" fmla="*/ 2903164 w 3268239"/>
                <a:gd name="connsiteY6841" fmla="*/ 2137649 h 2970782"/>
                <a:gd name="connsiteX6842" fmla="*/ 2888199 w 3268239"/>
                <a:gd name="connsiteY6842" fmla="*/ 2121112 h 2970782"/>
                <a:gd name="connsiteX6843" fmla="*/ 2887480 w 3268239"/>
                <a:gd name="connsiteY6843" fmla="*/ 2121788 h 2970782"/>
                <a:gd name="connsiteX6844" fmla="*/ 2887067 w 3268239"/>
                <a:gd name="connsiteY6844" fmla="*/ 2121698 h 2970782"/>
                <a:gd name="connsiteX6845" fmla="*/ 2882788 w 3268239"/>
                <a:gd name="connsiteY6845" fmla="*/ 2143287 h 2970782"/>
                <a:gd name="connsiteX6846" fmla="*/ 2877709 w 3268239"/>
                <a:gd name="connsiteY6846" fmla="*/ 2154669 h 2970782"/>
                <a:gd name="connsiteX6847" fmla="*/ 2884429 w 3268239"/>
                <a:gd name="connsiteY6847" fmla="*/ 2154332 h 2970782"/>
                <a:gd name="connsiteX6848" fmla="*/ 2886279 w 3268239"/>
                <a:gd name="connsiteY6848" fmla="*/ 2155601 h 2970782"/>
                <a:gd name="connsiteX6849" fmla="*/ 2886453 w 3268239"/>
                <a:gd name="connsiteY6849" fmla="*/ 2157839 h 2970782"/>
                <a:gd name="connsiteX6850" fmla="*/ 2872031 w 3268239"/>
                <a:gd name="connsiteY6850" fmla="*/ 2180164 h 2970782"/>
                <a:gd name="connsiteX6851" fmla="*/ 2850935 w 3268239"/>
                <a:gd name="connsiteY6851" fmla="*/ 2196262 h 2970782"/>
                <a:gd name="connsiteX6852" fmla="*/ 2849113 w 3268239"/>
                <a:gd name="connsiteY6852" fmla="*/ 2198690 h 2970782"/>
                <a:gd name="connsiteX6853" fmla="*/ 2826906 w 3268239"/>
                <a:gd name="connsiteY6853" fmla="*/ 2213292 h 2970782"/>
                <a:gd name="connsiteX6854" fmla="*/ 2824667 w 3268239"/>
                <a:gd name="connsiteY6854" fmla="*/ 2213137 h 2970782"/>
                <a:gd name="connsiteX6855" fmla="*/ 2823383 w 3268239"/>
                <a:gd name="connsiteY6855" fmla="*/ 2211297 h 2970782"/>
                <a:gd name="connsiteX6856" fmla="*/ 2823414 w 3268239"/>
                <a:gd name="connsiteY6856" fmla="*/ 2210569 h 2970782"/>
                <a:gd name="connsiteX6857" fmla="*/ 2808810 w 3268239"/>
                <a:gd name="connsiteY6857" fmla="*/ 2216664 h 2970782"/>
                <a:gd name="connsiteX6858" fmla="*/ 2805455 w 3268239"/>
                <a:gd name="connsiteY6858" fmla="*/ 2217197 h 2970782"/>
                <a:gd name="connsiteX6859" fmla="*/ 2809100 w 3268239"/>
                <a:gd name="connsiteY6859" fmla="*/ 2218821 h 2970782"/>
                <a:gd name="connsiteX6860" fmla="*/ 2838237 w 3268239"/>
                <a:gd name="connsiteY6860" fmla="*/ 2241302 h 2970782"/>
                <a:gd name="connsiteX6861" fmla="*/ 2868871 w 3268239"/>
                <a:gd name="connsiteY6861" fmla="*/ 2295737 h 2970782"/>
                <a:gd name="connsiteX6862" fmla="*/ 2868125 w 3268239"/>
                <a:gd name="connsiteY6862" fmla="*/ 2297853 h 2970782"/>
                <a:gd name="connsiteX6863" fmla="*/ 2866009 w 3268239"/>
                <a:gd name="connsiteY6863" fmla="*/ 2298600 h 2970782"/>
                <a:gd name="connsiteX6864" fmla="*/ 2811574 w 3268239"/>
                <a:gd name="connsiteY6864" fmla="*/ 2267966 h 2970782"/>
                <a:gd name="connsiteX6865" fmla="*/ 2783310 w 3268239"/>
                <a:gd name="connsiteY6865" fmla="*/ 2225654 h 2970782"/>
                <a:gd name="connsiteX6866" fmla="*/ 2782596 w 3268239"/>
                <a:gd name="connsiteY6866" fmla="*/ 2226561 h 2970782"/>
                <a:gd name="connsiteX6867" fmla="*/ 2782222 w 3268239"/>
                <a:gd name="connsiteY6867" fmla="*/ 2226364 h 2970782"/>
                <a:gd name="connsiteX6868" fmla="*/ 2772341 w 3268239"/>
                <a:gd name="connsiteY6868" fmla="*/ 2246031 h 2970782"/>
                <a:gd name="connsiteX6869" fmla="*/ 2754249 w 3268239"/>
                <a:gd name="connsiteY6869" fmla="*/ 2267966 h 2970782"/>
                <a:gd name="connsiteX6870" fmla="*/ 2699814 w 3268239"/>
                <a:gd name="connsiteY6870" fmla="*/ 2298600 h 2970782"/>
                <a:gd name="connsiteX6871" fmla="*/ 2697698 w 3268239"/>
                <a:gd name="connsiteY6871" fmla="*/ 2297854 h 2970782"/>
                <a:gd name="connsiteX6872" fmla="*/ 2696951 w 3268239"/>
                <a:gd name="connsiteY6872" fmla="*/ 2295737 h 2970782"/>
                <a:gd name="connsiteX6873" fmla="*/ 2704950 w 3268239"/>
                <a:gd name="connsiteY6873" fmla="*/ 2270916 h 2970782"/>
                <a:gd name="connsiteX6874" fmla="*/ 2684036 w 3268239"/>
                <a:gd name="connsiteY6874" fmla="*/ 2274883 h 2970782"/>
                <a:gd name="connsiteX6875" fmla="*/ 2647692 w 3268239"/>
                <a:gd name="connsiteY6875" fmla="*/ 2269094 h 2970782"/>
                <a:gd name="connsiteX6876" fmla="*/ 2621307 w 3268239"/>
                <a:gd name="connsiteY6876" fmla="*/ 2258498 h 2970782"/>
                <a:gd name="connsiteX6877" fmla="*/ 2602975 w 3268239"/>
                <a:gd name="connsiteY6877" fmla="*/ 2245794 h 2970782"/>
                <a:gd name="connsiteX6878" fmla="*/ 2602428 w 3268239"/>
                <a:gd name="connsiteY6878" fmla="*/ 2246616 h 2970782"/>
                <a:gd name="connsiteX6879" fmla="*/ 2601999 w 3268239"/>
                <a:gd name="connsiteY6879" fmla="*/ 2246431 h 2970782"/>
                <a:gd name="connsiteX6880" fmla="*/ 2602594 w 3268239"/>
                <a:gd name="connsiteY6880" fmla="*/ 2264109 h 2970782"/>
                <a:gd name="connsiteX6881" fmla="*/ 2604119 w 3268239"/>
                <a:gd name="connsiteY6881" fmla="*/ 2263604 h 2970782"/>
                <a:gd name="connsiteX6882" fmla="*/ 2606241 w 3268239"/>
                <a:gd name="connsiteY6882" fmla="*/ 2264334 h 2970782"/>
                <a:gd name="connsiteX6883" fmla="*/ 2607005 w 3268239"/>
                <a:gd name="connsiteY6883" fmla="*/ 2266444 h 2970782"/>
                <a:gd name="connsiteX6884" fmla="*/ 2599059 w 3268239"/>
                <a:gd name="connsiteY6884" fmla="*/ 2291807 h 2970782"/>
                <a:gd name="connsiteX6885" fmla="*/ 2598008 w 3268239"/>
                <a:gd name="connsiteY6885" fmla="*/ 2293191 h 2970782"/>
                <a:gd name="connsiteX6886" fmla="*/ 2597363 w 3268239"/>
                <a:gd name="connsiteY6886" fmla="*/ 2296538 h 2970782"/>
                <a:gd name="connsiteX6887" fmla="*/ 2564237 w 3268239"/>
                <a:gd name="connsiteY6887" fmla="*/ 2349494 h 2970782"/>
                <a:gd name="connsiteX6888" fmla="*/ 2562022 w 3268239"/>
                <a:gd name="connsiteY6888" fmla="*/ 2349851 h 2970782"/>
                <a:gd name="connsiteX6889" fmla="*/ 2560353 w 3268239"/>
                <a:gd name="connsiteY6889" fmla="*/ 2348351 h 2970782"/>
                <a:gd name="connsiteX6890" fmla="*/ 2557990 w 3268239"/>
                <a:gd name="connsiteY6890" fmla="*/ 2335895 h 2970782"/>
                <a:gd name="connsiteX6891" fmla="*/ 2547860 w 3268239"/>
                <a:gd name="connsiteY6891" fmla="*/ 2343844 h 2970782"/>
                <a:gd name="connsiteX6892" fmla="*/ 2544769 w 3268239"/>
                <a:gd name="connsiteY6892" fmla="*/ 2345251 h 2970782"/>
                <a:gd name="connsiteX6893" fmla="*/ 2548714 w 3268239"/>
                <a:gd name="connsiteY6893" fmla="*/ 2345844 h 2970782"/>
                <a:gd name="connsiteX6894" fmla="*/ 2582792 w 3268239"/>
                <a:gd name="connsiteY6894" fmla="*/ 2359743 h 2970782"/>
                <a:gd name="connsiteX6895" fmla="*/ 2626832 w 3268239"/>
                <a:gd name="connsiteY6895" fmla="*/ 2404037 h 2970782"/>
                <a:gd name="connsiteX6896" fmla="*/ 2626677 w 3268239"/>
                <a:gd name="connsiteY6896" fmla="*/ 2406276 h 2970782"/>
                <a:gd name="connsiteX6897" fmla="*/ 2624837 w 3268239"/>
                <a:gd name="connsiteY6897" fmla="*/ 2407559 h 2970782"/>
                <a:gd name="connsiteX6898" fmla="*/ 2564204 w 3268239"/>
                <a:gd name="connsiteY6898" fmla="*/ 2392550 h 2970782"/>
                <a:gd name="connsiteX6899" fmla="*/ 2540918 w 3268239"/>
                <a:gd name="connsiteY6899" fmla="*/ 2376234 h 2970782"/>
                <a:gd name="connsiteX6900" fmla="*/ 2525953 w 3268239"/>
                <a:gd name="connsiteY6900" fmla="*/ 2359697 h 2970782"/>
                <a:gd name="connsiteX6901" fmla="*/ 2525234 w 3268239"/>
                <a:gd name="connsiteY6901" fmla="*/ 2360373 h 2970782"/>
                <a:gd name="connsiteX6902" fmla="*/ 2524821 w 3268239"/>
                <a:gd name="connsiteY6902" fmla="*/ 2360283 h 2970782"/>
                <a:gd name="connsiteX6903" fmla="*/ 2520542 w 3268239"/>
                <a:gd name="connsiteY6903" fmla="*/ 2381872 h 2970782"/>
                <a:gd name="connsiteX6904" fmla="*/ 2515463 w 3268239"/>
                <a:gd name="connsiteY6904" fmla="*/ 2393253 h 2970782"/>
                <a:gd name="connsiteX6905" fmla="*/ 2522183 w 3268239"/>
                <a:gd name="connsiteY6905" fmla="*/ 2392917 h 2970782"/>
                <a:gd name="connsiteX6906" fmla="*/ 2524034 w 3268239"/>
                <a:gd name="connsiteY6906" fmla="*/ 2394186 h 2970782"/>
                <a:gd name="connsiteX6907" fmla="*/ 2524207 w 3268239"/>
                <a:gd name="connsiteY6907" fmla="*/ 2396423 h 2970782"/>
                <a:gd name="connsiteX6908" fmla="*/ 2509785 w 3268239"/>
                <a:gd name="connsiteY6908" fmla="*/ 2418749 h 2970782"/>
                <a:gd name="connsiteX6909" fmla="*/ 2488689 w 3268239"/>
                <a:gd name="connsiteY6909" fmla="*/ 2434846 h 2970782"/>
                <a:gd name="connsiteX6910" fmla="*/ 2486867 w 3268239"/>
                <a:gd name="connsiteY6910" fmla="*/ 2437275 h 2970782"/>
                <a:gd name="connsiteX6911" fmla="*/ 2464660 w 3268239"/>
                <a:gd name="connsiteY6911" fmla="*/ 2451877 h 2970782"/>
                <a:gd name="connsiteX6912" fmla="*/ 2462421 w 3268239"/>
                <a:gd name="connsiteY6912" fmla="*/ 2451722 h 2970782"/>
                <a:gd name="connsiteX6913" fmla="*/ 2461137 w 3268239"/>
                <a:gd name="connsiteY6913" fmla="*/ 2449882 h 2970782"/>
                <a:gd name="connsiteX6914" fmla="*/ 2461168 w 3268239"/>
                <a:gd name="connsiteY6914" fmla="*/ 2449154 h 2970782"/>
                <a:gd name="connsiteX6915" fmla="*/ 2446564 w 3268239"/>
                <a:gd name="connsiteY6915" fmla="*/ 2455249 h 2970782"/>
                <a:gd name="connsiteX6916" fmla="*/ 2443209 w 3268239"/>
                <a:gd name="connsiteY6916" fmla="*/ 2455781 h 2970782"/>
                <a:gd name="connsiteX6917" fmla="*/ 2446854 w 3268239"/>
                <a:gd name="connsiteY6917" fmla="*/ 2457405 h 2970782"/>
                <a:gd name="connsiteX6918" fmla="*/ 2475991 w 3268239"/>
                <a:gd name="connsiteY6918" fmla="*/ 2479887 h 2970782"/>
                <a:gd name="connsiteX6919" fmla="*/ 2506625 w 3268239"/>
                <a:gd name="connsiteY6919" fmla="*/ 2534321 h 2970782"/>
                <a:gd name="connsiteX6920" fmla="*/ 2505879 w 3268239"/>
                <a:gd name="connsiteY6920" fmla="*/ 2536438 h 2970782"/>
                <a:gd name="connsiteX6921" fmla="*/ 2503763 w 3268239"/>
                <a:gd name="connsiteY6921" fmla="*/ 2537184 h 2970782"/>
                <a:gd name="connsiteX6922" fmla="*/ 2449328 w 3268239"/>
                <a:gd name="connsiteY6922" fmla="*/ 2506551 h 2970782"/>
                <a:gd name="connsiteX6923" fmla="*/ 2421327 w 3268239"/>
                <a:gd name="connsiteY6923" fmla="*/ 2464632 h 2970782"/>
                <a:gd name="connsiteX6924" fmla="*/ 2420350 w 3268239"/>
                <a:gd name="connsiteY6924" fmla="*/ 2465146 h 2970782"/>
                <a:gd name="connsiteX6925" fmla="*/ 2419976 w 3268239"/>
                <a:gd name="connsiteY6925" fmla="*/ 2464949 h 2970782"/>
                <a:gd name="connsiteX6926" fmla="*/ 2410095 w 3268239"/>
                <a:gd name="connsiteY6926" fmla="*/ 2484616 h 2970782"/>
                <a:gd name="connsiteX6927" fmla="*/ 2392003 w 3268239"/>
                <a:gd name="connsiteY6927" fmla="*/ 2506550 h 2970782"/>
                <a:gd name="connsiteX6928" fmla="*/ 2337568 w 3268239"/>
                <a:gd name="connsiteY6928" fmla="*/ 2537185 h 2970782"/>
                <a:gd name="connsiteX6929" fmla="*/ 2335452 w 3268239"/>
                <a:gd name="connsiteY6929" fmla="*/ 2536438 h 2970782"/>
                <a:gd name="connsiteX6930" fmla="*/ 2334705 w 3268239"/>
                <a:gd name="connsiteY6930" fmla="*/ 2534322 h 2970782"/>
                <a:gd name="connsiteX6931" fmla="*/ 2342704 w 3268239"/>
                <a:gd name="connsiteY6931" fmla="*/ 2509501 h 2970782"/>
                <a:gd name="connsiteX6932" fmla="*/ 2321790 w 3268239"/>
                <a:gd name="connsiteY6932" fmla="*/ 2513468 h 2970782"/>
                <a:gd name="connsiteX6933" fmla="*/ 2285446 w 3268239"/>
                <a:gd name="connsiteY6933" fmla="*/ 2507679 h 2970782"/>
                <a:gd name="connsiteX6934" fmla="*/ 2259061 w 3268239"/>
                <a:gd name="connsiteY6934" fmla="*/ 2497083 h 2970782"/>
                <a:gd name="connsiteX6935" fmla="*/ 2240729 w 3268239"/>
                <a:gd name="connsiteY6935" fmla="*/ 2484379 h 2970782"/>
                <a:gd name="connsiteX6936" fmla="*/ 2240182 w 3268239"/>
                <a:gd name="connsiteY6936" fmla="*/ 2485200 h 2970782"/>
                <a:gd name="connsiteX6937" fmla="*/ 2239606 w 3268239"/>
                <a:gd name="connsiteY6937" fmla="*/ 2485209 h 2970782"/>
                <a:gd name="connsiteX6938" fmla="*/ 2235117 w 3268239"/>
                <a:gd name="connsiteY6938" fmla="*/ 2535123 h 2970782"/>
                <a:gd name="connsiteX6939" fmla="*/ 2201991 w 3268239"/>
                <a:gd name="connsiteY6939" fmla="*/ 2588079 h 2970782"/>
                <a:gd name="connsiteX6940" fmla="*/ 2199776 w 3268239"/>
                <a:gd name="connsiteY6940" fmla="*/ 2588436 h 2970782"/>
                <a:gd name="connsiteX6941" fmla="*/ 2198107 w 3268239"/>
                <a:gd name="connsiteY6941" fmla="*/ 2586936 h 2970782"/>
                <a:gd name="connsiteX6942" fmla="*/ 2198943 w 3268239"/>
                <a:gd name="connsiteY6942" fmla="*/ 2524479 h 2970782"/>
                <a:gd name="connsiteX6943" fmla="*/ 2213761 w 3268239"/>
                <a:gd name="connsiteY6943" fmla="*/ 2490791 h 2970782"/>
                <a:gd name="connsiteX6944" fmla="*/ 2215332 w 3268239"/>
                <a:gd name="connsiteY6944" fmla="*/ 2488735 h 2970782"/>
                <a:gd name="connsiteX6945" fmla="*/ 2208700 w 3268239"/>
                <a:gd name="connsiteY6945" fmla="*/ 2491094 h 2970782"/>
                <a:gd name="connsiteX6946" fmla="*/ 2172096 w 3268239"/>
                <a:gd name="connsiteY6946" fmla="*/ 2494909 h 2970782"/>
                <a:gd name="connsiteX6947" fmla="*/ 2112371 w 3268239"/>
                <a:gd name="connsiteY6947" fmla="*/ 2476619 h 2970782"/>
                <a:gd name="connsiteX6948" fmla="*/ 2111452 w 3268239"/>
                <a:gd name="connsiteY6948" fmla="*/ 2474572 h 2970782"/>
                <a:gd name="connsiteX6949" fmla="*/ 2112469 w 3268239"/>
                <a:gd name="connsiteY6949" fmla="*/ 2472571 h 2970782"/>
                <a:gd name="connsiteX6950" fmla="*/ 2173015 w 3268239"/>
                <a:gd name="connsiteY6950" fmla="*/ 2457213 h 2970782"/>
                <a:gd name="connsiteX6951" fmla="*/ 2209390 w 3268239"/>
                <a:gd name="connsiteY6951" fmla="*/ 2462808 h 2970782"/>
                <a:gd name="connsiteX6952" fmla="*/ 2213006 w 3268239"/>
                <a:gd name="connsiteY6952" fmla="*/ 2464296 h 2970782"/>
                <a:gd name="connsiteX6953" fmla="*/ 2211488 w 3268239"/>
                <a:gd name="connsiteY6953" fmla="*/ 2463004 h 2970782"/>
                <a:gd name="connsiteX6954" fmla="*/ 2189883 w 3268239"/>
                <a:gd name="connsiteY6954" fmla="*/ 2433211 h 2970782"/>
                <a:gd name="connsiteX6955" fmla="*/ 2176540 w 3268239"/>
                <a:gd name="connsiteY6955" fmla="*/ 2398913 h 2970782"/>
                <a:gd name="connsiteX6956" fmla="*/ 2176093 w 3268239"/>
                <a:gd name="connsiteY6956" fmla="*/ 2381454 h 2970782"/>
                <a:gd name="connsiteX6957" fmla="*/ 2169296 w 3268239"/>
                <a:gd name="connsiteY6957" fmla="*/ 2376050 h 2970782"/>
                <a:gd name="connsiteX6958" fmla="*/ 2141904 w 3268239"/>
                <a:gd name="connsiteY6958" fmla="*/ 2333732 h 2970782"/>
                <a:gd name="connsiteX6959" fmla="*/ 2140919 w 3268239"/>
                <a:gd name="connsiteY6959" fmla="*/ 2334232 h 2970782"/>
                <a:gd name="connsiteX6960" fmla="*/ 2140548 w 3268239"/>
                <a:gd name="connsiteY6960" fmla="*/ 2334030 h 2970782"/>
                <a:gd name="connsiteX6961" fmla="*/ 2130384 w 3268239"/>
                <a:gd name="connsiteY6961" fmla="*/ 2353551 h 2970782"/>
                <a:gd name="connsiteX6962" fmla="*/ 2111976 w 3268239"/>
                <a:gd name="connsiteY6962" fmla="*/ 2375222 h 2970782"/>
                <a:gd name="connsiteX6963" fmla="*/ 2057105 w 3268239"/>
                <a:gd name="connsiteY6963" fmla="*/ 2405066 h 2970782"/>
                <a:gd name="connsiteX6964" fmla="*/ 2055000 w 3268239"/>
                <a:gd name="connsiteY6964" fmla="*/ 2404289 h 2970782"/>
                <a:gd name="connsiteX6965" fmla="*/ 2054284 w 3268239"/>
                <a:gd name="connsiteY6965" fmla="*/ 2402162 h 2970782"/>
                <a:gd name="connsiteX6966" fmla="*/ 2085702 w 3268239"/>
                <a:gd name="connsiteY6966" fmla="*/ 2348176 h 2970782"/>
                <a:gd name="connsiteX6967" fmla="*/ 2115161 w 3268239"/>
                <a:gd name="connsiteY6967" fmla="*/ 2326118 h 2970782"/>
                <a:gd name="connsiteX6968" fmla="*/ 2117540 w 3268239"/>
                <a:gd name="connsiteY6968" fmla="*/ 2325099 h 2970782"/>
                <a:gd name="connsiteX6969" fmla="*/ 2110605 w 3268239"/>
                <a:gd name="connsiteY6969" fmla="*/ 2323895 h 2970782"/>
                <a:gd name="connsiteX6970" fmla="*/ 2076849 w 3268239"/>
                <a:gd name="connsiteY6970" fmla="*/ 2309231 h 2970782"/>
                <a:gd name="connsiteX6971" fmla="*/ 2033820 w 3268239"/>
                <a:gd name="connsiteY6971" fmla="*/ 2263953 h 2970782"/>
                <a:gd name="connsiteX6972" fmla="*/ 2034026 w 3268239"/>
                <a:gd name="connsiteY6972" fmla="*/ 2261719 h 2970782"/>
                <a:gd name="connsiteX6973" fmla="*/ 2035895 w 3268239"/>
                <a:gd name="connsiteY6973" fmla="*/ 2260476 h 2970782"/>
                <a:gd name="connsiteX6974" fmla="*/ 2096173 w 3268239"/>
                <a:gd name="connsiteY6974" fmla="*/ 2276852 h 2970782"/>
                <a:gd name="connsiteX6975" fmla="*/ 2125105 w 3268239"/>
                <a:gd name="connsiteY6975" fmla="*/ 2299598 h 2970782"/>
                <a:gd name="connsiteX6976" fmla="*/ 2127523 w 3268239"/>
                <a:gd name="connsiteY6976" fmla="*/ 2302671 h 2970782"/>
                <a:gd name="connsiteX6977" fmla="*/ 2126836 w 3268239"/>
                <a:gd name="connsiteY6977" fmla="*/ 2300800 h 2970782"/>
                <a:gd name="connsiteX6978" fmla="*/ 2122658 w 3268239"/>
                <a:gd name="connsiteY6978" fmla="*/ 2264235 h 2970782"/>
                <a:gd name="connsiteX6979" fmla="*/ 2140355 w 3268239"/>
                <a:gd name="connsiteY6979" fmla="*/ 2204333 h 2970782"/>
                <a:gd name="connsiteX6980" fmla="*/ 2142393 w 3268239"/>
                <a:gd name="connsiteY6980" fmla="*/ 2203394 h 2970782"/>
                <a:gd name="connsiteX6981" fmla="*/ 2144403 w 3268239"/>
                <a:gd name="connsiteY6981" fmla="*/ 2204391 h 2970782"/>
                <a:gd name="connsiteX6982" fmla="*/ 2160361 w 3268239"/>
                <a:gd name="connsiteY6982" fmla="*/ 2264781 h 2970782"/>
                <a:gd name="connsiteX6983" fmla="*/ 2158842 w 3268239"/>
                <a:gd name="connsiteY6983" fmla="*/ 2284174 h 2970782"/>
                <a:gd name="connsiteX6984" fmla="*/ 2155829 w 3268239"/>
                <a:gd name="connsiteY6984" fmla="*/ 2297993 h 2970782"/>
                <a:gd name="connsiteX6985" fmla="*/ 2166712 w 3268239"/>
                <a:gd name="connsiteY6985" fmla="*/ 2288652 h 2970782"/>
                <a:gd name="connsiteX6986" fmla="*/ 2183059 w 3268239"/>
                <a:gd name="connsiteY6986" fmla="*/ 2278108 h 2970782"/>
                <a:gd name="connsiteX6987" fmla="*/ 2243785 w 3268239"/>
                <a:gd name="connsiteY6987" fmla="*/ 2263482 h 2970782"/>
                <a:gd name="connsiteX6988" fmla="*/ 2245618 w 3268239"/>
                <a:gd name="connsiteY6988" fmla="*/ 2264778 h 2970782"/>
                <a:gd name="connsiteX6989" fmla="*/ 2245759 w 3268239"/>
                <a:gd name="connsiteY6989" fmla="*/ 2267017 h 2970782"/>
                <a:gd name="connsiteX6990" fmla="*/ 2201438 w 3268239"/>
                <a:gd name="connsiteY6990" fmla="*/ 2311032 h 2970782"/>
                <a:gd name="connsiteX6991" fmla="*/ 2167274 w 3268239"/>
                <a:gd name="connsiteY6991" fmla="*/ 2324715 h 2970782"/>
                <a:gd name="connsiteX6992" fmla="*/ 2163912 w 3268239"/>
                <a:gd name="connsiteY6992" fmla="*/ 2325198 h 2970782"/>
                <a:gd name="connsiteX6993" fmla="*/ 2167532 w 3268239"/>
                <a:gd name="connsiteY6993" fmla="*/ 2326875 h 2970782"/>
                <a:gd name="connsiteX6994" fmla="*/ 2196342 w 3268239"/>
                <a:gd name="connsiteY6994" fmla="*/ 2349775 h 2970782"/>
                <a:gd name="connsiteX6995" fmla="*/ 2226186 w 3268239"/>
                <a:gd name="connsiteY6995" fmla="*/ 2404647 h 2970782"/>
                <a:gd name="connsiteX6996" fmla="*/ 2225409 w 3268239"/>
                <a:gd name="connsiteY6996" fmla="*/ 2406752 h 2970782"/>
                <a:gd name="connsiteX6997" fmla="*/ 2223282 w 3268239"/>
                <a:gd name="connsiteY6997" fmla="*/ 2407468 h 2970782"/>
                <a:gd name="connsiteX6998" fmla="*/ 2215502 w 3268239"/>
                <a:gd name="connsiteY6998" fmla="*/ 2404836 h 2970782"/>
                <a:gd name="connsiteX6999" fmla="*/ 2222988 w 3268239"/>
                <a:gd name="connsiteY6999" fmla="*/ 2415159 h 2970782"/>
                <a:gd name="connsiteX7000" fmla="*/ 2231194 w 3268239"/>
                <a:gd name="connsiteY7000" fmla="*/ 2432796 h 2970782"/>
                <a:gd name="connsiteX7001" fmla="*/ 2235361 w 3268239"/>
                <a:gd name="connsiteY7001" fmla="*/ 2446312 h 2970782"/>
                <a:gd name="connsiteX7002" fmla="*/ 2240249 w 3268239"/>
                <a:gd name="connsiteY7002" fmla="*/ 2432830 h 2970782"/>
                <a:gd name="connsiteX7003" fmla="*/ 2249305 w 3268239"/>
                <a:gd name="connsiteY7003" fmla="*/ 2415613 h 2970782"/>
                <a:gd name="connsiteX7004" fmla="*/ 2295008 w 3268239"/>
                <a:gd name="connsiteY7004" fmla="*/ 2373035 h 2970782"/>
                <a:gd name="connsiteX7005" fmla="*/ 2297240 w 3268239"/>
                <a:gd name="connsiteY7005" fmla="*/ 2373263 h 2970782"/>
                <a:gd name="connsiteX7006" fmla="*/ 2298463 w 3268239"/>
                <a:gd name="connsiteY7006" fmla="*/ 2375144 h 2970782"/>
                <a:gd name="connsiteX7007" fmla="*/ 2298385 w 3268239"/>
                <a:gd name="connsiteY7007" fmla="*/ 2376198 h 2970782"/>
                <a:gd name="connsiteX7008" fmla="*/ 2317255 w 3268239"/>
                <a:gd name="connsiteY7008" fmla="*/ 2351048 h 2970782"/>
                <a:gd name="connsiteX7009" fmla="*/ 2319252 w 3268239"/>
                <a:gd name="connsiteY7009" fmla="*/ 2349403 h 2970782"/>
                <a:gd name="connsiteX7010" fmla="*/ 2312257 w 3268239"/>
                <a:gd name="connsiteY7010" fmla="*/ 2350194 h 2970782"/>
                <a:gd name="connsiteX7011" fmla="*/ 2275744 w 3268239"/>
                <a:gd name="connsiteY7011" fmla="*/ 2345589 h 2970782"/>
                <a:gd name="connsiteX7012" fmla="*/ 2221739 w 3268239"/>
                <a:gd name="connsiteY7012" fmla="*/ 2314202 h 2970782"/>
                <a:gd name="connsiteX7013" fmla="*/ 2221310 w 3268239"/>
                <a:gd name="connsiteY7013" fmla="*/ 2312000 h 2970782"/>
                <a:gd name="connsiteX7014" fmla="*/ 2222756 w 3268239"/>
                <a:gd name="connsiteY7014" fmla="*/ 2310283 h 2970782"/>
                <a:gd name="connsiteX7015" fmla="*/ 2248693 w 3268239"/>
                <a:gd name="connsiteY7015" fmla="*/ 2304484 h 2970782"/>
                <a:gd name="connsiteX7016" fmla="*/ 2271257 w 3268239"/>
                <a:gd name="connsiteY7016" fmla="*/ 2307329 h 2970782"/>
                <a:gd name="connsiteX7017" fmla="*/ 2265106 w 3268239"/>
                <a:gd name="connsiteY7017" fmla="*/ 2294759 h 2970782"/>
                <a:gd name="connsiteX7018" fmla="*/ 2261081 w 3268239"/>
                <a:gd name="connsiteY7018" fmla="*/ 2258177 h 2970782"/>
                <a:gd name="connsiteX7019" fmla="*/ 2266466 w 3268239"/>
                <a:gd name="connsiteY7019" fmla="*/ 2221771 h 2970782"/>
                <a:gd name="connsiteX7020" fmla="*/ 2267437 w 3268239"/>
                <a:gd name="connsiteY7020" fmla="*/ 2219372 h 2970782"/>
                <a:gd name="connsiteX7021" fmla="*/ 2261665 w 3268239"/>
                <a:gd name="connsiteY7021" fmla="*/ 2223401 h 2970782"/>
                <a:gd name="connsiteX7022" fmla="*/ 2227372 w 3268239"/>
                <a:gd name="connsiteY7022" fmla="*/ 2236758 h 2970782"/>
                <a:gd name="connsiteX7023" fmla="*/ 2164937 w 3268239"/>
                <a:gd name="connsiteY7023" fmla="*/ 2234908 h 2970782"/>
                <a:gd name="connsiteX7024" fmla="*/ 2163509 w 3268239"/>
                <a:gd name="connsiteY7024" fmla="*/ 2233176 h 2970782"/>
                <a:gd name="connsiteX7025" fmla="*/ 2163961 w 3268239"/>
                <a:gd name="connsiteY7025" fmla="*/ 2230978 h 2970782"/>
                <a:gd name="connsiteX7026" fmla="*/ 2218292 w 3268239"/>
                <a:gd name="connsiteY7026" fmla="*/ 2200160 h 2970782"/>
                <a:gd name="connsiteX7027" fmla="*/ 2254852 w 3268239"/>
                <a:gd name="connsiteY7027" fmla="*/ 2195939 h 2970782"/>
                <a:gd name="connsiteX7028" fmla="*/ 2258733 w 3268239"/>
                <a:gd name="connsiteY7028" fmla="*/ 2196419 h 2970782"/>
                <a:gd name="connsiteX7029" fmla="*/ 2256928 w 3268239"/>
                <a:gd name="connsiteY7029" fmla="*/ 2195574 h 2970782"/>
                <a:gd name="connsiteX7030" fmla="*/ 2228214 w 3268239"/>
                <a:gd name="connsiteY7030" fmla="*/ 2172553 h 2970782"/>
                <a:gd name="connsiteX7031" fmla="*/ 2198600 w 3268239"/>
                <a:gd name="connsiteY7031" fmla="*/ 2117557 h 2970782"/>
                <a:gd name="connsiteX7032" fmla="*/ 2199386 w 3268239"/>
                <a:gd name="connsiteY7032" fmla="*/ 2115456 h 2970782"/>
                <a:gd name="connsiteX7033" fmla="*/ 2201515 w 3268239"/>
                <a:gd name="connsiteY7033" fmla="*/ 2114748 h 2970782"/>
                <a:gd name="connsiteX7034" fmla="*/ 2255370 w 3268239"/>
                <a:gd name="connsiteY7034" fmla="*/ 2146391 h 2970782"/>
                <a:gd name="connsiteX7035" fmla="*/ 2267946 w 3268239"/>
                <a:gd name="connsiteY7035" fmla="*/ 2161231 h 2970782"/>
                <a:gd name="connsiteX7036" fmla="*/ 2275538 w 3268239"/>
                <a:gd name="connsiteY7036" fmla="*/ 2173164 h 2970782"/>
                <a:gd name="connsiteX7037" fmla="*/ 2276688 w 3268239"/>
                <a:gd name="connsiteY7037" fmla="*/ 2158869 h 2970782"/>
                <a:gd name="connsiteX7038" fmla="*/ 2280870 w 3268239"/>
                <a:gd name="connsiteY7038" fmla="*/ 2139871 h 2970782"/>
                <a:gd name="connsiteX7039" fmla="*/ 2313690 w 3268239"/>
                <a:gd name="connsiteY7039" fmla="*/ 2086725 h 2970782"/>
                <a:gd name="connsiteX7040" fmla="*/ 2315904 w 3268239"/>
                <a:gd name="connsiteY7040" fmla="*/ 2086355 h 2970782"/>
                <a:gd name="connsiteX7041" fmla="*/ 2317580 w 3268239"/>
                <a:gd name="connsiteY7041" fmla="*/ 2087846 h 2970782"/>
                <a:gd name="connsiteX7042" fmla="*/ 2317104 w 3268239"/>
                <a:gd name="connsiteY7042" fmla="*/ 2150307 h 2970782"/>
                <a:gd name="connsiteX7043" fmla="*/ 2302480 w 3268239"/>
                <a:gd name="connsiteY7043" fmla="*/ 2184079 h 2970782"/>
                <a:gd name="connsiteX7044" fmla="*/ 2300434 w 3268239"/>
                <a:gd name="connsiteY7044" fmla="*/ 2186790 h 2970782"/>
                <a:gd name="connsiteX7045" fmla="*/ 2304185 w 3268239"/>
                <a:gd name="connsiteY7045" fmla="*/ 2185431 h 2970782"/>
                <a:gd name="connsiteX7046" fmla="*/ 2340767 w 3268239"/>
                <a:gd name="connsiteY7046" fmla="*/ 2181405 h 2970782"/>
                <a:gd name="connsiteX7047" fmla="*/ 2400595 w 3268239"/>
                <a:gd name="connsiteY7047" fmla="*/ 2199352 h 2970782"/>
                <a:gd name="connsiteX7048" fmla="*/ 2401526 w 3268239"/>
                <a:gd name="connsiteY7048" fmla="*/ 2201394 h 2970782"/>
                <a:gd name="connsiteX7049" fmla="*/ 2400520 w 3268239"/>
                <a:gd name="connsiteY7049" fmla="*/ 2203400 h 2970782"/>
                <a:gd name="connsiteX7050" fmla="*/ 2340065 w 3268239"/>
                <a:gd name="connsiteY7050" fmla="*/ 2219106 h 2970782"/>
                <a:gd name="connsiteX7051" fmla="*/ 2311817 w 3268239"/>
                <a:gd name="connsiteY7051" fmla="*/ 2215863 h 2970782"/>
                <a:gd name="connsiteX7052" fmla="*/ 2290779 w 3268239"/>
                <a:gd name="connsiteY7052" fmla="*/ 2208457 h 2970782"/>
                <a:gd name="connsiteX7053" fmla="*/ 2290469 w 3268239"/>
                <a:gd name="connsiteY7053" fmla="*/ 2209395 h 2970782"/>
                <a:gd name="connsiteX7054" fmla="*/ 2290063 w 3268239"/>
                <a:gd name="connsiteY7054" fmla="*/ 2209513 h 2970782"/>
                <a:gd name="connsiteX7055" fmla="*/ 2296592 w 3268239"/>
                <a:gd name="connsiteY7055" fmla="*/ 2230531 h 2970782"/>
                <a:gd name="connsiteX7056" fmla="*/ 2298782 w 3268239"/>
                <a:gd name="connsiteY7056" fmla="*/ 2258880 h 2970782"/>
                <a:gd name="connsiteX7057" fmla="*/ 2293397 w 3268239"/>
                <a:gd name="connsiteY7057" fmla="*/ 2295286 h 2970782"/>
                <a:gd name="connsiteX7058" fmla="*/ 2285855 w 3268239"/>
                <a:gd name="connsiteY7058" fmla="*/ 2309349 h 2970782"/>
                <a:gd name="connsiteX7059" fmla="*/ 2319358 w 3268239"/>
                <a:gd name="connsiteY7059" fmla="*/ 2322804 h 2970782"/>
                <a:gd name="connsiteX7060" fmla="*/ 2322541 w 3268239"/>
                <a:gd name="connsiteY7060" fmla="*/ 2325076 h 2970782"/>
                <a:gd name="connsiteX7061" fmla="*/ 2321357 w 3268239"/>
                <a:gd name="connsiteY7061" fmla="*/ 2323473 h 2970782"/>
                <a:gd name="connsiteX7062" fmla="*/ 2307088 w 3268239"/>
                <a:gd name="connsiteY7062" fmla="*/ 2289549 h 2970782"/>
                <a:gd name="connsiteX7063" fmla="*/ 2307268 w 3268239"/>
                <a:gd name="connsiteY7063" fmla="*/ 2227087 h 2970782"/>
                <a:gd name="connsiteX7064" fmla="*/ 2308961 w 3268239"/>
                <a:gd name="connsiteY7064" fmla="*/ 2225614 h 2970782"/>
                <a:gd name="connsiteX7065" fmla="*/ 2311171 w 3268239"/>
                <a:gd name="connsiteY7065" fmla="*/ 2226007 h 2970782"/>
                <a:gd name="connsiteX7066" fmla="*/ 2343431 w 3268239"/>
                <a:gd name="connsiteY7066" fmla="*/ 2279493 h 2970782"/>
                <a:gd name="connsiteX7067" fmla="*/ 2347413 w 3268239"/>
                <a:gd name="connsiteY7067" fmla="*/ 2298534 h 2970782"/>
                <a:gd name="connsiteX7068" fmla="*/ 2348399 w 3268239"/>
                <a:gd name="connsiteY7068" fmla="*/ 2312644 h 2970782"/>
                <a:gd name="connsiteX7069" fmla="*/ 2356223 w 3268239"/>
                <a:gd name="connsiteY7069" fmla="*/ 2300624 h 2970782"/>
                <a:gd name="connsiteX7070" fmla="*/ 2368955 w 3268239"/>
                <a:gd name="connsiteY7070" fmla="*/ 2285917 h 2970782"/>
                <a:gd name="connsiteX7071" fmla="*/ 2423139 w 3268239"/>
                <a:gd name="connsiteY7071" fmla="*/ 2254842 h 2970782"/>
                <a:gd name="connsiteX7072" fmla="*/ 2425262 w 3268239"/>
                <a:gd name="connsiteY7072" fmla="*/ 2255571 h 2970782"/>
                <a:gd name="connsiteX7073" fmla="*/ 2426026 w 3268239"/>
                <a:gd name="connsiteY7073" fmla="*/ 2257681 h 2970782"/>
                <a:gd name="connsiteX7074" fmla="*/ 2395834 w 3268239"/>
                <a:gd name="connsiteY7074" fmla="*/ 2312363 h 2970782"/>
                <a:gd name="connsiteX7075" fmla="*/ 2366880 w 3268239"/>
                <a:gd name="connsiteY7075" fmla="*/ 2335081 h 2970782"/>
                <a:gd name="connsiteX7076" fmla="*/ 2363789 w 3268239"/>
                <a:gd name="connsiteY7076" fmla="*/ 2336488 h 2970782"/>
                <a:gd name="connsiteX7077" fmla="*/ 2367735 w 3268239"/>
                <a:gd name="connsiteY7077" fmla="*/ 2337082 h 2970782"/>
                <a:gd name="connsiteX7078" fmla="*/ 2401812 w 3268239"/>
                <a:gd name="connsiteY7078" fmla="*/ 2350980 h 2970782"/>
                <a:gd name="connsiteX7079" fmla="*/ 2407621 w 3268239"/>
                <a:gd name="connsiteY7079" fmla="*/ 2355338 h 2970782"/>
                <a:gd name="connsiteX7080" fmla="*/ 2417480 w 3268239"/>
                <a:gd name="connsiteY7080" fmla="*/ 2336104 h 2970782"/>
                <a:gd name="connsiteX7081" fmla="*/ 2402719 w 3268239"/>
                <a:gd name="connsiteY7081" fmla="*/ 2322965 h 2970782"/>
                <a:gd name="connsiteX7082" fmla="*/ 2402290 w 3268239"/>
                <a:gd name="connsiteY7082" fmla="*/ 2320763 h 2970782"/>
                <a:gd name="connsiteX7083" fmla="*/ 2403735 w 3268239"/>
                <a:gd name="connsiteY7083" fmla="*/ 2319046 h 2970782"/>
                <a:gd name="connsiteX7084" fmla="*/ 2466187 w 3268239"/>
                <a:gd name="connsiteY7084" fmla="*/ 2317851 h 2970782"/>
                <a:gd name="connsiteX7085" fmla="*/ 2500338 w 3268239"/>
                <a:gd name="connsiteY7085" fmla="*/ 2331567 h 2970782"/>
                <a:gd name="connsiteX7086" fmla="*/ 2503521 w 3268239"/>
                <a:gd name="connsiteY7086" fmla="*/ 2333838 h 2970782"/>
                <a:gd name="connsiteX7087" fmla="*/ 2502337 w 3268239"/>
                <a:gd name="connsiteY7087" fmla="*/ 2332235 h 2970782"/>
                <a:gd name="connsiteX7088" fmla="*/ 2488068 w 3268239"/>
                <a:gd name="connsiteY7088" fmla="*/ 2298311 h 2970782"/>
                <a:gd name="connsiteX7089" fmla="*/ 2483859 w 3268239"/>
                <a:gd name="connsiteY7089" fmla="*/ 2268804 h 2970782"/>
                <a:gd name="connsiteX7090" fmla="*/ 2472688 w 3268239"/>
                <a:gd name="connsiteY7090" fmla="*/ 2256182 h 2970782"/>
                <a:gd name="connsiteX7091" fmla="*/ 2459044 w 3268239"/>
                <a:gd name="connsiteY7091" fmla="*/ 2231237 h 2970782"/>
                <a:gd name="connsiteX7092" fmla="*/ 2452957 w 3268239"/>
                <a:gd name="connsiteY7092" fmla="*/ 2209781 h 2970782"/>
                <a:gd name="connsiteX7093" fmla="*/ 2452012 w 3268239"/>
                <a:gd name="connsiteY7093" fmla="*/ 2210068 h 2970782"/>
                <a:gd name="connsiteX7094" fmla="*/ 2451681 w 3268239"/>
                <a:gd name="connsiteY7094" fmla="*/ 2209805 h 2970782"/>
                <a:gd name="connsiteX7095" fmla="*/ 2438280 w 3268239"/>
                <a:gd name="connsiteY7095" fmla="*/ 2227262 h 2970782"/>
                <a:gd name="connsiteX7096" fmla="*/ 2416385 w 3268239"/>
                <a:gd name="connsiteY7096" fmla="*/ 2245403 h 2970782"/>
                <a:gd name="connsiteX7097" fmla="*/ 2357161 w 3268239"/>
                <a:gd name="connsiteY7097" fmla="*/ 2265255 h 2970782"/>
                <a:gd name="connsiteX7098" fmla="*/ 2355223 w 3268239"/>
                <a:gd name="connsiteY7098" fmla="*/ 2264124 h 2970782"/>
                <a:gd name="connsiteX7099" fmla="*/ 2354888 w 3268239"/>
                <a:gd name="connsiteY7099" fmla="*/ 2261905 h 2970782"/>
                <a:gd name="connsiteX7100" fmla="*/ 2395212 w 3268239"/>
                <a:gd name="connsiteY7100" fmla="*/ 2214202 h 2970782"/>
                <a:gd name="connsiteX7101" fmla="*/ 2428057 w 3268239"/>
                <a:gd name="connsiteY7101" fmla="*/ 2197600 h 2970782"/>
                <a:gd name="connsiteX7102" fmla="*/ 2430576 w 3268239"/>
                <a:gd name="connsiteY7102" fmla="*/ 2197010 h 2970782"/>
                <a:gd name="connsiteX7103" fmla="*/ 2423956 w 3268239"/>
                <a:gd name="connsiteY7103" fmla="*/ 2194619 h 2970782"/>
                <a:gd name="connsiteX7104" fmla="*/ 2393264 w 3268239"/>
                <a:gd name="connsiteY7104" fmla="*/ 2174311 h 2970782"/>
                <a:gd name="connsiteX7105" fmla="*/ 2358760 w 3268239"/>
                <a:gd name="connsiteY7105" fmla="*/ 2122243 h 2970782"/>
                <a:gd name="connsiteX7106" fmla="*/ 2359350 w 3268239"/>
                <a:gd name="connsiteY7106" fmla="*/ 2120079 h 2970782"/>
                <a:gd name="connsiteX7107" fmla="*/ 2361407 w 3268239"/>
                <a:gd name="connsiteY7107" fmla="*/ 2119180 h 2970782"/>
                <a:gd name="connsiteX7108" fmla="*/ 2417922 w 3268239"/>
                <a:gd name="connsiteY7108" fmla="*/ 2145783 h 2970782"/>
                <a:gd name="connsiteX7109" fmla="*/ 2421280 w 3268239"/>
                <a:gd name="connsiteY7109" fmla="*/ 2149537 h 2970782"/>
                <a:gd name="connsiteX7110" fmla="*/ 2425046 w 3268239"/>
                <a:gd name="connsiteY7110" fmla="*/ 2138401 h 2970782"/>
                <a:gd name="connsiteX7111" fmla="*/ 2447947 w 3268239"/>
                <a:gd name="connsiteY7111" fmla="*/ 2109591 h 2970782"/>
                <a:gd name="connsiteX7112" fmla="*/ 2458989 w 3268239"/>
                <a:gd name="connsiteY7112" fmla="*/ 2101324 h 2970782"/>
                <a:gd name="connsiteX7113" fmla="*/ 2471834 w 3268239"/>
                <a:gd name="connsiteY7113" fmla="*/ 2084869 h 2970782"/>
                <a:gd name="connsiteX7114" fmla="*/ 2439095 w 3268239"/>
                <a:gd name="connsiteY7114" fmla="*/ 2070646 h 2970782"/>
                <a:gd name="connsiteX7115" fmla="*/ 2396066 w 3268239"/>
                <a:gd name="connsiteY7115" fmla="*/ 2025368 h 2970782"/>
                <a:gd name="connsiteX7116" fmla="*/ 2396272 w 3268239"/>
                <a:gd name="connsiteY7116" fmla="*/ 2023134 h 2970782"/>
                <a:gd name="connsiteX7117" fmla="*/ 2398141 w 3268239"/>
                <a:gd name="connsiteY7117" fmla="*/ 2021892 h 2970782"/>
                <a:gd name="connsiteX7118" fmla="*/ 2458419 w 3268239"/>
                <a:gd name="connsiteY7118" fmla="*/ 2038267 h 2970782"/>
                <a:gd name="connsiteX7119" fmla="*/ 2487350 w 3268239"/>
                <a:gd name="connsiteY7119" fmla="*/ 2061013 h 2970782"/>
                <a:gd name="connsiteX7120" fmla="*/ 2489769 w 3268239"/>
                <a:gd name="connsiteY7120" fmla="*/ 2064087 h 2970782"/>
                <a:gd name="connsiteX7121" fmla="*/ 2489082 w 3268239"/>
                <a:gd name="connsiteY7121" fmla="*/ 2062215 h 2970782"/>
                <a:gd name="connsiteX7122" fmla="*/ 2484904 w 3268239"/>
                <a:gd name="connsiteY7122" fmla="*/ 2025651 h 2970782"/>
                <a:gd name="connsiteX7123" fmla="*/ 2502601 w 3268239"/>
                <a:gd name="connsiteY7123" fmla="*/ 1965748 h 2970782"/>
                <a:gd name="connsiteX7124" fmla="*/ 2504639 w 3268239"/>
                <a:gd name="connsiteY7124" fmla="*/ 1964809 h 2970782"/>
                <a:gd name="connsiteX7125" fmla="*/ 2506649 w 3268239"/>
                <a:gd name="connsiteY7125" fmla="*/ 1965807 h 2970782"/>
                <a:gd name="connsiteX7126" fmla="*/ 2522607 w 3268239"/>
                <a:gd name="connsiteY7126" fmla="*/ 2026196 h 2970782"/>
                <a:gd name="connsiteX7127" fmla="*/ 2521088 w 3268239"/>
                <a:gd name="connsiteY7127" fmla="*/ 2045589 h 2970782"/>
                <a:gd name="connsiteX7128" fmla="*/ 2518075 w 3268239"/>
                <a:gd name="connsiteY7128" fmla="*/ 2059408 h 2970782"/>
                <a:gd name="connsiteX7129" fmla="*/ 2528958 w 3268239"/>
                <a:gd name="connsiteY7129" fmla="*/ 2050067 h 2970782"/>
                <a:gd name="connsiteX7130" fmla="*/ 2545305 w 3268239"/>
                <a:gd name="connsiteY7130" fmla="*/ 2039523 h 2970782"/>
                <a:gd name="connsiteX7131" fmla="*/ 2606031 w 3268239"/>
                <a:gd name="connsiteY7131" fmla="*/ 2024897 h 2970782"/>
                <a:gd name="connsiteX7132" fmla="*/ 2607863 w 3268239"/>
                <a:gd name="connsiteY7132" fmla="*/ 2026193 h 2970782"/>
                <a:gd name="connsiteX7133" fmla="*/ 2608005 w 3268239"/>
                <a:gd name="connsiteY7133" fmla="*/ 2028432 h 2970782"/>
                <a:gd name="connsiteX7134" fmla="*/ 2563684 w 3268239"/>
                <a:gd name="connsiteY7134" fmla="*/ 2072447 h 2970782"/>
                <a:gd name="connsiteX7135" fmla="*/ 2529520 w 3268239"/>
                <a:gd name="connsiteY7135" fmla="*/ 2086130 h 2970782"/>
                <a:gd name="connsiteX7136" fmla="*/ 2526158 w 3268239"/>
                <a:gd name="connsiteY7136" fmla="*/ 2086613 h 2970782"/>
                <a:gd name="connsiteX7137" fmla="*/ 2529778 w 3268239"/>
                <a:gd name="connsiteY7137" fmla="*/ 2088290 h 2970782"/>
                <a:gd name="connsiteX7138" fmla="*/ 2558588 w 3268239"/>
                <a:gd name="connsiteY7138" fmla="*/ 2111191 h 2970782"/>
                <a:gd name="connsiteX7139" fmla="*/ 2588432 w 3268239"/>
                <a:gd name="connsiteY7139" fmla="*/ 2166062 h 2970782"/>
                <a:gd name="connsiteX7140" fmla="*/ 2587655 w 3268239"/>
                <a:gd name="connsiteY7140" fmla="*/ 2168167 h 2970782"/>
                <a:gd name="connsiteX7141" fmla="*/ 2585528 w 3268239"/>
                <a:gd name="connsiteY7141" fmla="*/ 2168883 h 2970782"/>
                <a:gd name="connsiteX7142" fmla="*/ 2575369 w 3268239"/>
                <a:gd name="connsiteY7142" fmla="*/ 2162971 h 2970782"/>
                <a:gd name="connsiteX7143" fmla="*/ 2585234 w 3268239"/>
                <a:gd name="connsiteY7143" fmla="*/ 2176575 h 2970782"/>
                <a:gd name="connsiteX7144" fmla="*/ 2593440 w 3268239"/>
                <a:gd name="connsiteY7144" fmla="*/ 2194211 h 2970782"/>
                <a:gd name="connsiteX7145" fmla="*/ 2597607 w 3268239"/>
                <a:gd name="connsiteY7145" fmla="*/ 2207727 h 2970782"/>
                <a:gd name="connsiteX7146" fmla="*/ 2602494 w 3268239"/>
                <a:gd name="connsiteY7146" fmla="*/ 2194245 h 2970782"/>
                <a:gd name="connsiteX7147" fmla="*/ 2611551 w 3268239"/>
                <a:gd name="connsiteY7147" fmla="*/ 2177028 h 2970782"/>
                <a:gd name="connsiteX7148" fmla="*/ 2657254 w 3268239"/>
                <a:gd name="connsiteY7148" fmla="*/ 2134451 h 2970782"/>
                <a:gd name="connsiteX7149" fmla="*/ 2659486 w 3268239"/>
                <a:gd name="connsiteY7149" fmla="*/ 2134679 h 2970782"/>
                <a:gd name="connsiteX7150" fmla="*/ 2660709 w 3268239"/>
                <a:gd name="connsiteY7150" fmla="*/ 2136560 h 2970782"/>
                <a:gd name="connsiteX7151" fmla="*/ 2660631 w 3268239"/>
                <a:gd name="connsiteY7151" fmla="*/ 2137613 h 2970782"/>
                <a:gd name="connsiteX7152" fmla="*/ 2679501 w 3268239"/>
                <a:gd name="connsiteY7152" fmla="*/ 2112464 h 2970782"/>
                <a:gd name="connsiteX7153" fmla="*/ 2681498 w 3268239"/>
                <a:gd name="connsiteY7153" fmla="*/ 2110819 h 2970782"/>
                <a:gd name="connsiteX7154" fmla="*/ 2674503 w 3268239"/>
                <a:gd name="connsiteY7154" fmla="*/ 2111609 h 2970782"/>
                <a:gd name="connsiteX7155" fmla="*/ 2637990 w 3268239"/>
                <a:gd name="connsiteY7155" fmla="*/ 2107004 h 2970782"/>
                <a:gd name="connsiteX7156" fmla="*/ 2583985 w 3268239"/>
                <a:gd name="connsiteY7156" fmla="*/ 2075617 h 2970782"/>
                <a:gd name="connsiteX7157" fmla="*/ 2583556 w 3268239"/>
                <a:gd name="connsiteY7157" fmla="*/ 2073415 h 2970782"/>
                <a:gd name="connsiteX7158" fmla="*/ 2585002 w 3268239"/>
                <a:gd name="connsiteY7158" fmla="*/ 2071699 h 2970782"/>
                <a:gd name="connsiteX7159" fmla="*/ 2610939 w 3268239"/>
                <a:gd name="connsiteY7159" fmla="*/ 2065899 h 2970782"/>
                <a:gd name="connsiteX7160" fmla="*/ 2633503 w 3268239"/>
                <a:gd name="connsiteY7160" fmla="*/ 2068744 h 2970782"/>
                <a:gd name="connsiteX7161" fmla="*/ 2627352 w 3268239"/>
                <a:gd name="connsiteY7161" fmla="*/ 2056174 h 2970782"/>
                <a:gd name="connsiteX7162" fmla="*/ 2623327 w 3268239"/>
                <a:gd name="connsiteY7162" fmla="*/ 2019593 h 2970782"/>
                <a:gd name="connsiteX7163" fmla="*/ 2628712 w 3268239"/>
                <a:gd name="connsiteY7163" fmla="*/ 1983186 h 2970782"/>
                <a:gd name="connsiteX7164" fmla="*/ 2629683 w 3268239"/>
                <a:gd name="connsiteY7164" fmla="*/ 1980788 h 2970782"/>
                <a:gd name="connsiteX7165" fmla="*/ 2623911 w 3268239"/>
                <a:gd name="connsiteY7165" fmla="*/ 1984817 h 2970782"/>
                <a:gd name="connsiteX7166" fmla="*/ 2589617 w 3268239"/>
                <a:gd name="connsiteY7166" fmla="*/ 1998173 h 2970782"/>
                <a:gd name="connsiteX7167" fmla="*/ 2527183 w 3268239"/>
                <a:gd name="connsiteY7167" fmla="*/ 1996323 h 2970782"/>
                <a:gd name="connsiteX7168" fmla="*/ 2525755 w 3268239"/>
                <a:gd name="connsiteY7168" fmla="*/ 1994592 h 2970782"/>
                <a:gd name="connsiteX7169" fmla="*/ 2526207 w 3268239"/>
                <a:gd name="connsiteY7169" fmla="*/ 1992394 h 2970782"/>
                <a:gd name="connsiteX7170" fmla="*/ 2580538 w 3268239"/>
                <a:gd name="connsiteY7170" fmla="*/ 1961575 h 2970782"/>
                <a:gd name="connsiteX7171" fmla="*/ 2586088 w 3268239"/>
                <a:gd name="connsiteY7171" fmla="*/ 1960934 h 2970782"/>
                <a:gd name="connsiteX7172" fmla="*/ 2576455 w 3268239"/>
                <a:gd name="connsiteY7172" fmla="*/ 1951777 h 2970782"/>
                <a:gd name="connsiteX7173" fmla="*/ 2559942 w 3268239"/>
                <a:gd name="connsiteY7173" fmla="*/ 1918887 h 2970782"/>
                <a:gd name="connsiteX7174" fmla="*/ 2552312 w 3268239"/>
                <a:gd name="connsiteY7174" fmla="*/ 1882884 h 2970782"/>
                <a:gd name="connsiteX7175" fmla="*/ 2552388 w 3268239"/>
                <a:gd name="connsiteY7175" fmla="*/ 1880297 h 2970782"/>
                <a:gd name="connsiteX7176" fmla="*/ 2548380 w 3268239"/>
                <a:gd name="connsiteY7176" fmla="*/ 1886084 h 2970782"/>
                <a:gd name="connsiteX7177" fmla="*/ 2520884 w 3268239"/>
                <a:gd name="connsiteY7177" fmla="*/ 1910546 h 2970782"/>
                <a:gd name="connsiteX7178" fmla="*/ 2461712 w 3268239"/>
                <a:gd name="connsiteY7178" fmla="*/ 1930555 h 2970782"/>
                <a:gd name="connsiteX7179" fmla="*/ 2459772 w 3268239"/>
                <a:gd name="connsiteY7179" fmla="*/ 1929429 h 2970782"/>
                <a:gd name="connsiteX7180" fmla="*/ 2459430 w 3268239"/>
                <a:gd name="connsiteY7180" fmla="*/ 1927210 h 2970782"/>
                <a:gd name="connsiteX7181" fmla="*/ 2499629 w 3268239"/>
                <a:gd name="connsiteY7181" fmla="*/ 1879401 h 2970782"/>
                <a:gd name="connsiteX7182" fmla="*/ 2532430 w 3268239"/>
                <a:gd name="connsiteY7182" fmla="*/ 1862713 h 2970782"/>
                <a:gd name="connsiteX7183" fmla="*/ 2536235 w 3268239"/>
                <a:gd name="connsiteY7183" fmla="*/ 1861811 h 2970782"/>
                <a:gd name="connsiteX7184" fmla="*/ 2534248 w 3268239"/>
                <a:gd name="connsiteY7184" fmla="*/ 1861648 h 2970782"/>
                <a:gd name="connsiteX7185" fmla="*/ 2499316 w 3268239"/>
                <a:gd name="connsiteY7185" fmla="*/ 1850067 h 2970782"/>
                <a:gd name="connsiteX7186" fmla="*/ 2468463 w 3268239"/>
                <a:gd name="connsiteY7186" fmla="*/ 1830005 h 2970782"/>
                <a:gd name="connsiteX7187" fmla="*/ 2457904 w 3268239"/>
                <a:gd name="connsiteY7187" fmla="*/ 1816081 h 2970782"/>
                <a:gd name="connsiteX7188" fmla="*/ 2449223 w 3268239"/>
                <a:gd name="connsiteY7188" fmla="*/ 1815660 h 2970782"/>
                <a:gd name="connsiteX7189" fmla="*/ 2421838 w 3268239"/>
                <a:gd name="connsiteY7189" fmla="*/ 1808013 h 2970782"/>
                <a:gd name="connsiteX7190" fmla="*/ 2402227 w 3268239"/>
                <a:gd name="connsiteY7190" fmla="*/ 1797390 h 2970782"/>
                <a:gd name="connsiteX7191" fmla="*/ 2401774 w 3268239"/>
                <a:gd name="connsiteY7191" fmla="*/ 1798267 h 2970782"/>
                <a:gd name="connsiteX7192" fmla="*/ 2401201 w 3268239"/>
                <a:gd name="connsiteY7192" fmla="*/ 1798338 h 2970782"/>
                <a:gd name="connsiteX7193" fmla="*/ 2402196 w 3268239"/>
                <a:gd name="connsiteY7193" fmla="*/ 1848443 h 2970782"/>
                <a:gd name="connsiteX7194" fmla="*/ 2375061 w 3268239"/>
                <a:gd name="connsiteY7194" fmla="*/ 1904703 h 2970782"/>
                <a:gd name="connsiteX7195" fmla="*/ 2372898 w 3268239"/>
                <a:gd name="connsiteY7195" fmla="*/ 1905301 h 2970782"/>
                <a:gd name="connsiteX7196" fmla="*/ 2371075 w 3268239"/>
                <a:gd name="connsiteY7196" fmla="*/ 1903992 h 2970782"/>
                <a:gd name="connsiteX7197" fmla="*/ 2365076 w 3268239"/>
                <a:gd name="connsiteY7197" fmla="*/ 1841818 h 2970782"/>
                <a:gd name="connsiteX7198" fmla="*/ 2376122 w 3268239"/>
                <a:gd name="connsiteY7198" fmla="*/ 1806712 h 2970782"/>
                <a:gd name="connsiteX7199" fmla="*/ 2377459 w 3268239"/>
                <a:gd name="connsiteY7199" fmla="*/ 1804497 h 2970782"/>
                <a:gd name="connsiteX7200" fmla="*/ 2371125 w 3268239"/>
                <a:gd name="connsiteY7200" fmla="*/ 1807567 h 2970782"/>
                <a:gd name="connsiteX7201" fmla="*/ 2335157 w 3268239"/>
                <a:gd name="connsiteY7201" fmla="*/ 1815362 h 2970782"/>
                <a:gd name="connsiteX7202" fmla="*/ 2273790 w 3268239"/>
                <a:gd name="connsiteY7202" fmla="*/ 1803712 h 2970782"/>
                <a:gd name="connsiteX7203" fmla="*/ 2272653 w 3268239"/>
                <a:gd name="connsiteY7203" fmla="*/ 1801777 h 2970782"/>
                <a:gd name="connsiteX7204" fmla="*/ 2273445 w 3268239"/>
                <a:gd name="connsiteY7204" fmla="*/ 1799678 h 2970782"/>
                <a:gd name="connsiteX7205" fmla="*/ 2331948 w 3268239"/>
                <a:gd name="connsiteY7205" fmla="*/ 1777791 h 2970782"/>
                <a:gd name="connsiteX7206" fmla="*/ 2368717 w 3268239"/>
                <a:gd name="connsiteY7206" fmla="*/ 1779374 h 2970782"/>
                <a:gd name="connsiteX7207" fmla="*/ 2372474 w 3268239"/>
                <a:gd name="connsiteY7207" fmla="*/ 1780459 h 2970782"/>
                <a:gd name="connsiteX7208" fmla="*/ 2370824 w 3268239"/>
                <a:gd name="connsiteY7208" fmla="*/ 1779340 h 2970782"/>
                <a:gd name="connsiteX7209" fmla="*/ 2346090 w 3268239"/>
                <a:gd name="connsiteY7209" fmla="*/ 1752089 h 2970782"/>
                <a:gd name="connsiteX7210" fmla="*/ 2325497 w 3268239"/>
                <a:gd name="connsiteY7210" fmla="*/ 1693119 h 2970782"/>
                <a:gd name="connsiteX7211" fmla="*/ 2326603 w 3268239"/>
                <a:gd name="connsiteY7211" fmla="*/ 1691167 h 2970782"/>
                <a:gd name="connsiteX7212" fmla="*/ 2328818 w 3268239"/>
                <a:gd name="connsiteY7212" fmla="*/ 1690804 h 2970782"/>
                <a:gd name="connsiteX7213" fmla="*/ 2377023 w 3268239"/>
                <a:gd name="connsiteY7213" fmla="*/ 1730525 h 2970782"/>
                <a:gd name="connsiteX7214" fmla="*/ 2387109 w 3268239"/>
                <a:gd name="connsiteY7214" fmla="*/ 1747159 h 2970782"/>
                <a:gd name="connsiteX7215" fmla="*/ 2392728 w 3268239"/>
                <a:gd name="connsiteY7215" fmla="*/ 1760138 h 2970782"/>
                <a:gd name="connsiteX7216" fmla="*/ 2396113 w 3268239"/>
                <a:gd name="connsiteY7216" fmla="*/ 1746202 h 2970782"/>
                <a:gd name="connsiteX7217" fmla="*/ 2403232 w 3268239"/>
                <a:gd name="connsiteY7217" fmla="*/ 1728099 h 2970782"/>
                <a:gd name="connsiteX7218" fmla="*/ 2444005 w 3268239"/>
                <a:gd name="connsiteY7218" fmla="*/ 1680778 h 2970782"/>
                <a:gd name="connsiteX7219" fmla="*/ 2446249 w 3268239"/>
                <a:gd name="connsiteY7219" fmla="*/ 1680761 h 2970782"/>
                <a:gd name="connsiteX7220" fmla="*/ 2447671 w 3268239"/>
                <a:gd name="connsiteY7220" fmla="*/ 1682497 h 2970782"/>
                <a:gd name="connsiteX7221" fmla="*/ 2437373 w 3268239"/>
                <a:gd name="connsiteY7221" fmla="*/ 1744105 h 2970782"/>
                <a:gd name="connsiteX7222" fmla="*/ 2417618 w 3268239"/>
                <a:gd name="connsiteY7222" fmla="*/ 1775156 h 2970782"/>
                <a:gd name="connsiteX7223" fmla="*/ 2415170 w 3268239"/>
                <a:gd name="connsiteY7223" fmla="*/ 1777511 h 2970782"/>
                <a:gd name="connsiteX7224" fmla="*/ 2419089 w 3268239"/>
                <a:gd name="connsiteY7224" fmla="*/ 1776759 h 2970782"/>
                <a:gd name="connsiteX7225" fmla="*/ 2455848 w 3268239"/>
                <a:gd name="connsiteY7225" fmla="*/ 1778539 h 2970782"/>
                <a:gd name="connsiteX7226" fmla="*/ 2512108 w 3268239"/>
                <a:gd name="connsiteY7226" fmla="*/ 1805675 h 2970782"/>
                <a:gd name="connsiteX7227" fmla="*/ 2512706 w 3268239"/>
                <a:gd name="connsiteY7227" fmla="*/ 1807838 h 2970782"/>
                <a:gd name="connsiteX7228" fmla="*/ 2511397 w 3268239"/>
                <a:gd name="connsiteY7228" fmla="*/ 1809661 h 2970782"/>
                <a:gd name="connsiteX7229" fmla="*/ 2503536 w 3268239"/>
                <a:gd name="connsiteY7229" fmla="*/ 1812067 h 2970782"/>
                <a:gd name="connsiteX7230" fmla="*/ 2515661 w 3268239"/>
                <a:gd name="connsiteY7230" fmla="*/ 1816086 h 2970782"/>
                <a:gd name="connsiteX7231" fmla="*/ 2532618 w 3268239"/>
                <a:gd name="connsiteY7231" fmla="*/ 1825617 h 2970782"/>
                <a:gd name="connsiteX7232" fmla="*/ 2543890 w 3268239"/>
                <a:gd name="connsiteY7232" fmla="*/ 1834160 h 2970782"/>
                <a:gd name="connsiteX7233" fmla="*/ 2539990 w 3268239"/>
                <a:gd name="connsiteY7233" fmla="*/ 1820360 h 2970782"/>
                <a:gd name="connsiteX7234" fmla="*/ 2537294 w 3268239"/>
                <a:gd name="connsiteY7234" fmla="*/ 1801094 h 2970782"/>
                <a:gd name="connsiteX7235" fmla="*/ 2549553 w 3268239"/>
                <a:gd name="connsiteY7235" fmla="*/ 1739846 h 2970782"/>
                <a:gd name="connsiteX7236" fmla="*/ 2551499 w 3268239"/>
                <a:gd name="connsiteY7236" fmla="*/ 1738728 h 2970782"/>
                <a:gd name="connsiteX7237" fmla="*/ 2553590 w 3268239"/>
                <a:gd name="connsiteY7237" fmla="*/ 1739542 h 2970782"/>
                <a:gd name="connsiteX7238" fmla="*/ 2554132 w 3268239"/>
                <a:gd name="connsiteY7238" fmla="*/ 1740428 h 2970782"/>
                <a:gd name="connsiteX7239" fmla="*/ 2554775 w 3268239"/>
                <a:gd name="connsiteY7239" fmla="*/ 1709003 h 2970782"/>
                <a:gd name="connsiteX7240" fmla="*/ 2555437 w 3268239"/>
                <a:gd name="connsiteY7240" fmla="*/ 1706501 h 2970782"/>
                <a:gd name="connsiteX7241" fmla="*/ 2550219 w 3268239"/>
                <a:gd name="connsiteY7241" fmla="*/ 1711226 h 2970782"/>
                <a:gd name="connsiteX7242" fmla="*/ 2517882 w 3268239"/>
                <a:gd name="connsiteY7242" fmla="*/ 1728799 h 2970782"/>
                <a:gd name="connsiteX7243" fmla="*/ 2455711 w 3268239"/>
                <a:gd name="connsiteY7243" fmla="*/ 1734833 h 2970782"/>
                <a:gd name="connsiteX7244" fmla="*/ 2454078 w 3268239"/>
                <a:gd name="connsiteY7244" fmla="*/ 1733296 h 2970782"/>
                <a:gd name="connsiteX7245" fmla="*/ 2454249 w 3268239"/>
                <a:gd name="connsiteY7245" fmla="*/ 1731058 h 2970782"/>
                <a:gd name="connsiteX7246" fmla="*/ 2471925 w 3268239"/>
                <a:gd name="connsiteY7246" fmla="*/ 1711210 h 2970782"/>
                <a:gd name="connsiteX7247" fmla="*/ 2491906 w 3268239"/>
                <a:gd name="connsiteY7247" fmla="*/ 1700352 h 2970782"/>
                <a:gd name="connsiteX7248" fmla="*/ 2479577 w 3268239"/>
                <a:gd name="connsiteY7248" fmla="*/ 1693735 h 2970782"/>
                <a:gd name="connsiteX7249" fmla="*/ 2454956 w 3268239"/>
                <a:gd name="connsiteY7249" fmla="*/ 1666381 h 2970782"/>
                <a:gd name="connsiteX7250" fmla="*/ 2438080 w 3268239"/>
                <a:gd name="connsiteY7250" fmla="*/ 1633676 h 2970782"/>
                <a:gd name="connsiteX7251" fmla="*/ 2437469 w 3268239"/>
                <a:gd name="connsiteY7251" fmla="*/ 1631161 h 2970782"/>
                <a:gd name="connsiteX7252" fmla="*/ 2435133 w 3268239"/>
                <a:gd name="connsiteY7252" fmla="*/ 1637802 h 2970782"/>
                <a:gd name="connsiteX7253" fmla="*/ 2415083 w 3268239"/>
                <a:gd name="connsiteY7253" fmla="*/ 1668663 h 2970782"/>
                <a:gd name="connsiteX7254" fmla="*/ 2363306 w 3268239"/>
                <a:gd name="connsiteY7254" fmla="*/ 1703603 h 2970782"/>
                <a:gd name="connsiteX7255" fmla="*/ 2361136 w 3268239"/>
                <a:gd name="connsiteY7255" fmla="*/ 1703029 h 2970782"/>
                <a:gd name="connsiteX7256" fmla="*/ 2360221 w 3268239"/>
                <a:gd name="connsiteY7256" fmla="*/ 1700981 h 2970782"/>
                <a:gd name="connsiteX7257" fmla="*/ 2386350 w 3268239"/>
                <a:gd name="connsiteY7257" fmla="*/ 1644245 h 2970782"/>
                <a:gd name="connsiteX7258" fmla="*/ 2413572 w 3268239"/>
                <a:gd name="connsiteY7258" fmla="*/ 1619479 h 2970782"/>
                <a:gd name="connsiteX7259" fmla="*/ 2417003 w 3268239"/>
                <a:gd name="connsiteY7259" fmla="*/ 1617603 h 2970782"/>
                <a:gd name="connsiteX7260" fmla="*/ 2415044 w 3268239"/>
                <a:gd name="connsiteY7260" fmla="*/ 1617971 h 2970782"/>
                <a:gd name="connsiteX7261" fmla="*/ 2378292 w 3268239"/>
                <a:gd name="connsiteY7261" fmla="*/ 1616037 h 2970782"/>
                <a:gd name="connsiteX7262" fmla="*/ 2322146 w 3268239"/>
                <a:gd name="connsiteY7262" fmla="*/ 1588667 h 2970782"/>
                <a:gd name="connsiteX7263" fmla="*/ 2321558 w 3268239"/>
                <a:gd name="connsiteY7263" fmla="*/ 1586502 h 2970782"/>
                <a:gd name="connsiteX7264" fmla="*/ 2322874 w 3268239"/>
                <a:gd name="connsiteY7264" fmla="*/ 1584684 h 2970782"/>
                <a:gd name="connsiteX7265" fmla="*/ 2341333 w 3268239"/>
                <a:gd name="connsiteY7265" fmla="*/ 1579118 h 2970782"/>
                <a:gd name="connsiteX7266" fmla="*/ 2345368 w 3268239"/>
                <a:gd name="connsiteY7266" fmla="*/ 1566599 h 2970782"/>
                <a:gd name="connsiteX7267" fmla="*/ 2324453 w 3268239"/>
                <a:gd name="connsiteY7267" fmla="*/ 1570566 h 2970782"/>
                <a:gd name="connsiteX7268" fmla="*/ 2288110 w 3268239"/>
                <a:gd name="connsiteY7268" fmla="*/ 1564777 h 2970782"/>
                <a:gd name="connsiteX7269" fmla="*/ 2261725 w 3268239"/>
                <a:gd name="connsiteY7269" fmla="*/ 1554181 h 2970782"/>
                <a:gd name="connsiteX7270" fmla="*/ 2243429 w 3268239"/>
                <a:gd name="connsiteY7270" fmla="*/ 1541502 h 2970782"/>
                <a:gd name="connsiteX7271" fmla="*/ 2254478 w 3268239"/>
                <a:gd name="connsiteY7271" fmla="*/ 1558306 h 2970782"/>
                <a:gd name="connsiteX7272" fmla="*/ 2254323 w 3268239"/>
                <a:gd name="connsiteY7272" fmla="*/ 1560544 h 2970782"/>
                <a:gd name="connsiteX7273" fmla="*/ 2252483 w 3268239"/>
                <a:gd name="connsiteY7273" fmla="*/ 1561828 h 2970782"/>
                <a:gd name="connsiteX7274" fmla="*/ 2240559 w 3268239"/>
                <a:gd name="connsiteY7274" fmla="*/ 1561329 h 2970782"/>
                <a:gd name="connsiteX7275" fmla="*/ 2237780 w 3268239"/>
                <a:gd name="connsiteY7275" fmla="*/ 1592221 h 2970782"/>
                <a:gd name="connsiteX7276" fmla="*/ 2204655 w 3268239"/>
                <a:gd name="connsiteY7276" fmla="*/ 1645177 h 2970782"/>
                <a:gd name="connsiteX7277" fmla="*/ 2202440 w 3268239"/>
                <a:gd name="connsiteY7277" fmla="*/ 1645534 h 2970782"/>
                <a:gd name="connsiteX7278" fmla="*/ 2200771 w 3268239"/>
                <a:gd name="connsiteY7278" fmla="*/ 1644034 h 2970782"/>
                <a:gd name="connsiteX7279" fmla="*/ 2201607 w 3268239"/>
                <a:gd name="connsiteY7279" fmla="*/ 1581577 h 2970782"/>
                <a:gd name="connsiteX7280" fmla="*/ 2213086 w 3268239"/>
                <a:gd name="connsiteY7280" fmla="*/ 1555479 h 2970782"/>
                <a:gd name="connsiteX7281" fmla="*/ 2198506 w 3268239"/>
                <a:gd name="connsiteY7281" fmla="*/ 1549533 h 2970782"/>
                <a:gd name="connsiteX7282" fmla="*/ 2174760 w 3268239"/>
                <a:gd name="connsiteY7282" fmla="*/ 1552008 h 2970782"/>
                <a:gd name="connsiteX7283" fmla="*/ 2151680 w 3268239"/>
                <a:gd name="connsiteY7283" fmla="*/ 1548459 h 2970782"/>
                <a:gd name="connsiteX7284" fmla="*/ 2151853 w 3268239"/>
                <a:gd name="connsiteY7284" fmla="*/ 1550692 h 2970782"/>
                <a:gd name="connsiteX7285" fmla="*/ 2137431 w 3268239"/>
                <a:gd name="connsiteY7285" fmla="*/ 1573017 h 2970782"/>
                <a:gd name="connsiteX7286" fmla="*/ 2116335 w 3268239"/>
                <a:gd name="connsiteY7286" fmla="*/ 1589115 h 2970782"/>
                <a:gd name="connsiteX7287" fmla="*/ 2114513 w 3268239"/>
                <a:gd name="connsiteY7287" fmla="*/ 1591543 h 2970782"/>
                <a:gd name="connsiteX7288" fmla="*/ 2092306 w 3268239"/>
                <a:gd name="connsiteY7288" fmla="*/ 1606145 h 2970782"/>
                <a:gd name="connsiteX7289" fmla="*/ 2090067 w 3268239"/>
                <a:gd name="connsiteY7289" fmla="*/ 1605990 h 2970782"/>
                <a:gd name="connsiteX7290" fmla="*/ 2088783 w 3268239"/>
                <a:gd name="connsiteY7290" fmla="*/ 1604150 h 2970782"/>
                <a:gd name="connsiteX7291" fmla="*/ 2088814 w 3268239"/>
                <a:gd name="connsiteY7291" fmla="*/ 1603422 h 2970782"/>
                <a:gd name="connsiteX7292" fmla="*/ 2074210 w 3268239"/>
                <a:gd name="connsiteY7292" fmla="*/ 1609517 h 2970782"/>
                <a:gd name="connsiteX7293" fmla="*/ 2070855 w 3268239"/>
                <a:gd name="connsiteY7293" fmla="*/ 1610050 h 2970782"/>
                <a:gd name="connsiteX7294" fmla="*/ 2074500 w 3268239"/>
                <a:gd name="connsiteY7294" fmla="*/ 1611674 h 2970782"/>
                <a:gd name="connsiteX7295" fmla="*/ 2103637 w 3268239"/>
                <a:gd name="connsiteY7295" fmla="*/ 1634155 h 2970782"/>
                <a:gd name="connsiteX7296" fmla="*/ 2134271 w 3268239"/>
                <a:gd name="connsiteY7296" fmla="*/ 1688590 h 2970782"/>
                <a:gd name="connsiteX7297" fmla="*/ 2133525 w 3268239"/>
                <a:gd name="connsiteY7297" fmla="*/ 1690706 h 2970782"/>
                <a:gd name="connsiteX7298" fmla="*/ 2131409 w 3268239"/>
                <a:gd name="connsiteY7298" fmla="*/ 1691453 h 2970782"/>
                <a:gd name="connsiteX7299" fmla="*/ 2076974 w 3268239"/>
                <a:gd name="connsiteY7299" fmla="*/ 1660819 h 2970782"/>
                <a:gd name="connsiteX7300" fmla="*/ 2048973 w 3268239"/>
                <a:gd name="connsiteY7300" fmla="*/ 1618900 h 2970782"/>
                <a:gd name="connsiteX7301" fmla="*/ 2047996 w 3268239"/>
                <a:gd name="connsiteY7301" fmla="*/ 1619414 h 2970782"/>
                <a:gd name="connsiteX7302" fmla="*/ 2047622 w 3268239"/>
                <a:gd name="connsiteY7302" fmla="*/ 1619218 h 2970782"/>
                <a:gd name="connsiteX7303" fmla="*/ 2037741 w 3268239"/>
                <a:gd name="connsiteY7303" fmla="*/ 1638885 h 2970782"/>
                <a:gd name="connsiteX7304" fmla="*/ 2019649 w 3268239"/>
                <a:gd name="connsiteY7304" fmla="*/ 1660819 h 2970782"/>
                <a:gd name="connsiteX7305" fmla="*/ 1965214 w 3268239"/>
                <a:gd name="connsiteY7305" fmla="*/ 1691453 h 2970782"/>
                <a:gd name="connsiteX7306" fmla="*/ 1963098 w 3268239"/>
                <a:gd name="connsiteY7306" fmla="*/ 1690707 h 2970782"/>
                <a:gd name="connsiteX7307" fmla="*/ 1962351 w 3268239"/>
                <a:gd name="connsiteY7307" fmla="*/ 1688590 h 2970782"/>
                <a:gd name="connsiteX7308" fmla="*/ 1970350 w 3268239"/>
                <a:gd name="connsiteY7308" fmla="*/ 1663769 h 2970782"/>
                <a:gd name="connsiteX7309" fmla="*/ 1949435 w 3268239"/>
                <a:gd name="connsiteY7309" fmla="*/ 1667736 h 2970782"/>
                <a:gd name="connsiteX7310" fmla="*/ 1913092 w 3268239"/>
                <a:gd name="connsiteY7310" fmla="*/ 1661947 h 2970782"/>
                <a:gd name="connsiteX7311" fmla="*/ 1886707 w 3268239"/>
                <a:gd name="connsiteY7311" fmla="*/ 1651351 h 2970782"/>
                <a:gd name="connsiteX7312" fmla="*/ 1868375 w 3268239"/>
                <a:gd name="connsiteY7312" fmla="*/ 1638647 h 2970782"/>
                <a:gd name="connsiteX7313" fmla="*/ 1867828 w 3268239"/>
                <a:gd name="connsiteY7313" fmla="*/ 1639469 h 2970782"/>
                <a:gd name="connsiteX7314" fmla="*/ 1867252 w 3268239"/>
                <a:gd name="connsiteY7314" fmla="*/ 1639477 h 2970782"/>
                <a:gd name="connsiteX7315" fmla="*/ 1862763 w 3268239"/>
                <a:gd name="connsiteY7315" fmla="*/ 1689391 h 2970782"/>
                <a:gd name="connsiteX7316" fmla="*/ 1862292 w 3268239"/>
                <a:gd name="connsiteY7316" fmla="*/ 1690460 h 2970782"/>
                <a:gd name="connsiteX7317" fmla="*/ 1866912 w 3268239"/>
                <a:gd name="connsiteY7317" fmla="*/ 1706256 h 2970782"/>
                <a:gd name="connsiteX7318" fmla="*/ 1864670 w 3268239"/>
                <a:gd name="connsiteY7318" fmla="*/ 1742990 h 2970782"/>
                <a:gd name="connsiteX7319" fmla="*/ 1859803 w 3268239"/>
                <a:gd name="connsiteY7319" fmla="*/ 1761824 h 2970782"/>
                <a:gd name="connsiteX7320" fmla="*/ 1854434 w 3268239"/>
                <a:gd name="connsiteY7320" fmla="*/ 1774909 h 2970782"/>
                <a:gd name="connsiteX7321" fmla="*/ 1866774 w 3268239"/>
                <a:gd name="connsiteY7321" fmla="*/ 1767602 h 2970782"/>
                <a:gd name="connsiteX7322" fmla="*/ 1884705 w 3268239"/>
                <a:gd name="connsiteY7322" fmla="*/ 1760059 h 2970782"/>
                <a:gd name="connsiteX7323" fmla="*/ 1947049 w 3268239"/>
                <a:gd name="connsiteY7323" fmla="*/ 1756212 h 2970782"/>
                <a:gd name="connsiteX7324" fmla="*/ 1948629 w 3268239"/>
                <a:gd name="connsiteY7324" fmla="*/ 1757806 h 2970782"/>
                <a:gd name="connsiteX7325" fmla="*/ 1948378 w 3268239"/>
                <a:gd name="connsiteY7325" fmla="*/ 1760036 h 2970782"/>
                <a:gd name="connsiteX7326" fmla="*/ 1897082 w 3268239"/>
                <a:gd name="connsiteY7326" fmla="*/ 1795677 h 2970782"/>
                <a:gd name="connsiteX7327" fmla="*/ 1861059 w 3268239"/>
                <a:gd name="connsiteY7327" fmla="*/ 1803213 h 2970782"/>
                <a:gd name="connsiteX7328" fmla="*/ 1857664 w 3268239"/>
                <a:gd name="connsiteY7328" fmla="*/ 1803105 h 2970782"/>
                <a:gd name="connsiteX7329" fmla="*/ 1860938 w 3268239"/>
                <a:gd name="connsiteY7329" fmla="*/ 1805385 h 2970782"/>
                <a:gd name="connsiteX7330" fmla="*/ 1885328 w 3268239"/>
                <a:gd name="connsiteY7330" fmla="*/ 1832945 h 2970782"/>
                <a:gd name="connsiteX7331" fmla="*/ 1901931 w 3268239"/>
                <a:gd name="connsiteY7331" fmla="*/ 1865790 h 2970782"/>
                <a:gd name="connsiteX7332" fmla="*/ 1903862 w 3268239"/>
                <a:gd name="connsiteY7332" fmla="*/ 1881467 h 2970782"/>
                <a:gd name="connsiteX7333" fmla="*/ 1905849 w 3268239"/>
                <a:gd name="connsiteY7333" fmla="*/ 1886192 h 2970782"/>
                <a:gd name="connsiteX7334" fmla="*/ 1909832 w 3268239"/>
                <a:gd name="connsiteY7334" fmla="*/ 1905233 h 2970782"/>
                <a:gd name="connsiteX7335" fmla="*/ 1910818 w 3268239"/>
                <a:gd name="connsiteY7335" fmla="*/ 1919342 h 2970782"/>
                <a:gd name="connsiteX7336" fmla="*/ 1918642 w 3268239"/>
                <a:gd name="connsiteY7336" fmla="*/ 1907323 h 2970782"/>
                <a:gd name="connsiteX7337" fmla="*/ 1931374 w 3268239"/>
                <a:gd name="connsiteY7337" fmla="*/ 1892616 h 2970782"/>
                <a:gd name="connsiteX7338" fmla="*/ 1985558 w 3268239"/>
                <a:gd name="connsiteY7338" fmla="*/ 1861541 h 2970782"/>
                <a:gd name="connsiteX7339" fmla="*/ 1987680 w 3268239"/>
                <a:gd name="connsiteY7339" fmla="*/ 1862270 h 2970782"/>
                <a:gd name="connsiteX7340" fmla="*/ 1988444 w 3268239"/>
                <a:gd name="connsiteY7340" fmla="*/ 1864380 h 2970782"/>
                <a:gd name="connsiteX7341" fmla="*/ 1958253 w 3268239"/>
                <a:gd name="connsiteY7341" fmla="*/ 1919062 h 2970782"/>
                <a:gd name="connsiteX7342" fmla="*/ 1929299 w 3268239"/>
                <a:gd name="connsiteY7342" fmla="*/ 1941780 h 2970782"/>
                <a:gd name="connsiteX7343" fmla="*/ 1926208 w 3268239"/>
                <a:gd name="connsiteY7343" fmla="*/ 1943187 h 2970782"/>
                <a:gd name="connsiteX7344" fmla="*/ 1930153 w 3268239"/>
                <a:gd name="connsiteY7344" fmla="*/ 1943781 h 2970782"/>
                <a:gd name="connsiteX7345" fmla="*/ 1964231 w 3268239"/>
                <a:gd name="connsiteY7345" fmla="*/ 1957679 h 2970782"/>
                <a:gd name="connsiteX7346" fmla="*/ 2008271 w 3268239"/>
                <a:gd name="connsiteY7346" fmla="*/ 2001973 h 2970782"/>
                <a:gd name="connsiteX7347" fmla="*/ 2008116 w 3268239"/>
                <a:gd name="connsiteY7347" fmla="*/ 2004212 h 2970782"/>
                <a:gd name="connsiteX7348" fmla="*/ 2006275 w 3268239"/>
                <a:gd name="connsiteY7348" fmla="*/ 2005496 h 2970782"/>
                <a:gd name="connsiteX7349" fmla="*/ 1945643 w 3268239"/>
                <a:gd name="connsiteY7349" fmla="*/ 1990486 h 2970782"/>
                <a:gd name="connsiteX7350" fmla="*/ 1922357 w 3268239"/>
                <a:gd name="connsiteY7350" fmla="*/ 1974170 h 2970782"/>
                <a:gd name="connsiteX7351" fmla="*/ 1907392 w 3268239"/>
                <a:gd name="connsiteY7351" fmla="*/ 1957633 h 2970782"/>
                <a:gd name="connsiteX7352" fmla="*/ 1906673 w 3268239"/>
                <a:gd name="connsiteY7352" fmla="*/ 1958309 h 2970782"/>
                <a:gd name="connsiteX7353" fmla="*/ 1906260 w 3268239"/>
                <a:gd name="connsiteY7353" fmla="*/ 1958219 h 2970782"/>
                <a:gd name="connsiteX7354" fmla="*/ 1901981 w 3268239"/>
                <a:gd name="connsiteY7354" fmla="*/ 1979808 h 2970782"/>
                <a:gd name="connsiteX7355" fmla="*/ 1896902 w 3268239"/>
                <a:gd name="connsiteY7355" fmla="*/ 1991189 h 2970782"/>
                <a:gd name="connsiteX7356" fmla="*/ 1903622 w 3268239"/>
                <a:gd name="connsiteY7356" fmla="*/ 1990853 h 2970782"/>
                <a:gd name="connsiteX7357" fmla="*/ 1905472 w 3268239"/>
                <a:gd name="connsiteY7357" fmla="*/ 1992122 h 2970782"/>
                <a:gd name="connsiteX7358" fmla="*/ 1905646 w 3268239"/>
                <a:gd name="connsiteY7358" fmla="*/ 1994360 h 2970782"/>
                <a:gd name="connsiteX7359" fmla="*/ 1891224 w 3268239"/>
                <a:gd name="connsiteY7359" fmla="*/ 2016685 h 2970782"/>
                <a:gd name="connsiteX7360" fmla="*/ 1870128 w 3268239"/>
                <a:gd name="connsiteY7360" fmla="*/ 2032782 h 2970782"/>
                <a:gd name="connsiteX7361" fmla="*/ 1868306 w 3268239"/>
                <a:gd name="connsiteY7361" fmla="*/ 2035211 h 2970782"/>
                <a:gd name="connsiteX7362" fmla="*/ 1846099 w 3268239"/>
                <a:gd name="connsiteY7362" fmla="*/ 2049813 h 2970782"/>
                <a:gd name="connsiteX7363" fmla="*/ 1843860 w 3268239"/>
                <a:gd name="connsiteY7363" fmla="*/ 2049658 h 2970782"/>
                <a:gd name="connsiteX7364" fmla="*/ 1842576 w 3268239"/>
                <a:gd name="connsiteY7364" fmla="*/ 2047818 h 2970782"/>
                <a:gd name="connsiteX7365" fmla="*/ 1842607 w 3268239"/>
                <a:gd name="connsiteY7365" fmla="*/ 2047090 h 2970782"/>
                <a:gd name="connsiteX7366" fmla="*/ 1828003 w 3268239"/>
                <a:gd name="connsiteY7366" fmla="*/ 2053185 h 2970782"/>
                <a:gd name="connsiteX7367" fmla="*/ 1824648 w 3268239"/>
                <a:gd name="connsiteY7367" fmla="*/ 2053718 h 2970782"/>
                <a:gd name="connsiteX7368" fmla="*/ 1828293 w 3268239"/>
                <a:gd name="connsiteY7368" fmla="*/ 2055342 h 2970782"/>
                <a:gd name="connsiteX7369" fmla="*/ 1857430 w 3268239"/>
                <a:gd name="connsiteY7369" fmla="*/ 2077823 h 2970782"/>
                <a:gd name="connsiteX7370" fmla="*/ 1888064 w 3268239"/>
                <a:gd name="connsiteY7370" fmla="*/ 2132258 h 2970782"/>
                <a:gd name="connsiteX7371" fmla="*/ 1887318 w 3268239"/>
                <a:gd name="connsiteY7371" fmla="*/ 2134374 h 2970782"/>
                <a:gd name="connsiteX7372" fmla="*/ 1885202 w 3268239"/>
                <a:gd name="connsiteY7372" fmla="*/ 2135121 h 2970782"/>
                <a:gd name="connsiteX7373" fmla="*/ 1830767 w 3268239"/>
                <a:gd name="connsiteY7373" fmla="*/ 2104487 h 2970782"/>
                <a:gd name="connsiteX7374" fmla="*/ 1802766 w 3268239"/>
                <a:gd name="connsiteY7374" fmla="*/ 2062568 h 2970782"/>
                <a:gd name="connsiteX7375" fmla="*/ 1801789 w 3268239"/>
                <a:gd name="connsiteY7375" fmla="*/ 2063082 h 2970782"/>
                <a:gd name="connsiteX7376" fmla="*/ 1801415 w 3268239"/>
                <a:gd name="connsiteY7376" fmla="*/ 2062885 h 2970782"/>
                <a:gd name="connsiteX7377" fmla="*/ 1791534 w 3268239"/>
                <a:gd name="connsiteY7377" fmla="*/ 2082552 h 2970782"/>
                <a:gd name="connsiteX7378" fmla="*/ 1773442 w 3268239"/>
                <a:gd name="connsiteY7378" fmla="*/ 2104487 h 2970782"/>
                <a:gd name="connsiteX7379" fmla="*/ 1719007 w 3268239"/>
                <a:gd name="connsiteY7379" fmla="*/ 2135121 h 2970782"/>
                <a:gd name="connsiteX7380" fmla="*/ 1716891 w 3268239"/>
                <a:gd name="connsiteY7380" fmla="*/ 2134375 h 2970782"/>
                <a:gd name="connsiteX7381" fmla="*/ 1716144 w 3268239"/>
                <a:gd name="connsiteY7381" fmla="*/ 2132258 h 2970782"/>
                <a:gd name="connsiteX7382" fmla="*/ 1724143 w 3268239"/>
                <a:gd name="connsiteY7382" fmla="*/ 2107437 h 2970782"/>
                <a:gd name="connsiteX7383" fmla="*/ 1703229 w 3268239"/>
                <a:gd name="connsiteY7383" fmla="*/ 2111404 h 2970782"/>
                <a:gd name="connsiteX7384" fmla="*/ 1666884 w 3268239"/>
                <a:gd name="connsiteY7384" fmla="*/ 2105615 h 2970782"/>
                <a:gd name="connsiteX7385" fmla="*/ 1640500 w 3268239"/>
                <a:gd name="connsiteY7385" fmla="*/ 2095019 h 2970782"/>
                <a:gd name="connsiteX7386" fmla="*/ 1622168 w 3268239"/>
                <a:gd name="connsiteY7386" fmla="*/ 2082315 h 2970782"/>
                <a:gd name="connsiteX7387" fmla="*/ 1621621 w 3268239"/>
                <a:gd name="connsiteY7387" fmla="*/ 2083137 h 2970782"/>
                <a:gd name="connsiteX7388" fmla="*/ 1621044 w 3268239"/>
                <a:gd name="connsiteY7388" fmla="*/ 2083145 h 2970782"/>
                <a:gd name="connsiteX7389" fmla="*/ 1616555 w 3268239"/>
                <a:gd name="connsiteY7389" fmla="*/ 2133059 h 2970782"/>
                <a:gd name="connsiteX7390" fmla="*/ 1583430 w 3268239"/>
                <a:gd name="connsiteY7390" fmla="*/ 2186015 h 2970782"/>
                <a:gd name="connsiteX7391" fmla="*/ 1581215 w 3268239"/>
                <a:gd name="connsiteY7391" fmla="*/ 2186372 h 2970782"/>
                <a:gd name="connsiteX7392" fmla="*/ 1579546 w 3268239"/>
                <a:gd name="connsiteY7392" fmla="*/ 2184872 h 2970782"/>
                <a:gd name="connsiteX7393" fmla="*/ 1580382 w 3268239"/>
                <a:gd name="connsiteY7393" fmla="*/ 2122415 h 2970782"/>
                <a:gd name="connsiteX7394" fmla="*/ 1595200 w 3268239"/>
                <a:gd name="connsiteY7394" fmla="*/ 2088727 h 2970782"/>
                <a:gd name="connsiteX7395" fmla="*/ 1596771 w 3268239"/>
                <a:gd name="connsiteY7395" fmla="*/ 2086671 h 2970782"/>
                <a:gd name="connsiteX7396" fmla="*/ 1590139 w 3268239"/>
                <a:gd name="connsiteY7396" fmla="*/ 2089031 h 2970782"/>
                <a:gd name="connsiteX7397" fmla="*/ 1553535 w 3268239"/>
                <a:gd name="connsiteY7397" fmla="*/ 2092846 h 2970782"/>
                <a:gd name="connsiteX7398" fmla="*/ 1493810 w 3268239"/>
                <a:gd name="connsiteY7398" fmla="*/ 2074555 h 2970782"/>
                <a:gd name="connsiteX7399" fmla="*/ 1492891 w 3268239"/>
                <a:gd name="connsiteY7399" fmla="*/ 2072508 h 2970782"/>
                <a:gd name="connsiteX7400" fmla="*/ 1493908 w 3268239"/>
                <a:gd name="connsiteY7400" fmla="*/ 2070508 h 2970782"/>
                <a:gd name="connsiteX7401" fmla="*/ 1554454 w 3268239"/>
                <a:gd name="connsiteY7401" fmla="*/ 2055150 h 2970782"/>
                <a:gd name="connsiteX7402" fmla="*/ 1590829 w 3268239"/>
                <a:gd name="connsiteY7402" fmla="*/ 2060744 h 2970782"/>
                <a:gd name="connsiteX7403" fmla="*/ 1594445 w 3268239"/>
                <a:gd name="connsiteY7403" fmla="*/ 2062233 h 2970782"/>
                <a:gd name="connsiteX7404" fmla="*/ 1592927 w 3268239"/>
                <a:gd name="connsiteY7404" fmla="*/ 2060940 h 2970782"/>
                <a:gd name="connsiteX7405" fmla="*/ 1571321 w 3268239"/>
                <a:gd name="connsiteY7405" fmla="*/ 2031148 h 2970782"/>
                <a:gd name="connsiteX7406" fmla="*/ 1557979 w 3268239"/>
                <a:gd name="connsiteY7406" fmla="*/ 1996850 h 2970782"/>
                <a:gd name="connsiteX7407" fmla="*/ 1557532 w 3268239"/>
                <a:gd name="connsiteY7407" fmla="*/ 1979390 h 2970782"/>
                <a:gd name="connsiteX7408" fmla="*/ 1550735 w 3268239"/>
                <a:gd name="connsiteY7408" fmla="*/ 1973986 h 2970782"/>
                <a:gd name="connsiteX7409" fmla="*/ 1523343 w 3268239"/>
                <a:gd name="connsiteY7409" fmla="*/ 1931668 h 2970782"/>
                <a:gd name="connsiteX7410" fmla="*/ 1522358 w 3268239"/>
                <a:gd name="connsiteY7410" fmla="*/ 1932168 h 2970782"/>
                <a:gd name="connsiteX7411" fmla="*/ 1521986 w 3268239"/>
                <a:gd name="connsiteY7411" fmla="*/ 1931966 h 2970782"/>
                <a:gd name="connsiteX7412" fmla="*/ 1511823 w 3268239"/>
                <a:gd name="connsiteY7412" fmla="*/ 1951487 h 2970782"/>
                <a:gd name="connsiteX7413" fmla="*/ 1493416 w 3268239"/>
                <a:gd name="connsiteY7413" fmla="*/ 1973158 h 2970782"/>
                <a:gd name="connsiteX7414" fmla="*/ 1438544 w 3268239"/>
                <a:gd name="connsiteY7414" fmla="*/ 2003002 h 2970782"/>
                <a:gd name="connsiteX7415" fmla="*/ 1436439 w 3268239"/>
                <a:gd name="connsiteY7415" fmla="*/ 2002225 h 2970782"/>
                <a:gd name="connsiteX7416" fmla="*/ 1435722 w 3268239"/>
                <a:gd name="connsiteY7416" fmla="*/ 2000098 h 2970782"/>
                <a:gd name="connsiteX7417" fmla="*/ 1467141 w 3268239"/>
                <a:gd name="connsiteY7417" fmla="*/ 1946112 h 2970782"/>
                <a:gd name="connsiteX7418" fmla="*/ 1496600 w 3268239"/>
                <a:gd name="connsiteY7418" fmla="*/ 1924054 h 2970782"/>
                <a:gd name="connsiteX7419" fmla="*/ 1498979 w 3268239"/>
                <a:gd name="connsiteY7419" fmla="*/ 1923035 h 2970782"/>
                <a:gd name="connsiteX7420" fmla="*/ 1492043 w 3268239"/>
                <a:gd name="connsiteY7420" fmla="*/ 1921832 h 2970782"/>
                <a:gd name="connsiteX7421" fmla="*/ 1458288 w 3268239"/>
                <a:gd name="connsiteY7421" fmla="*/ 1907167 h 2970782"/>
                <a:gd name="connsiteX7422" fmla="*/ 1415259 w 3268239"/>
                <a:gd name="connsiteY7422" fmla="*/ 1861889 h 2970782"/>
                <a:gd name="connsiteX7423" fmla="*/ 1415465 w 3268239"/>
                <a:gd name="connsiteY7423" fmla="*/ 1859655 h 2970782"/>
                <a:gd name="connsiteX7424" fmla="*/ 1417333 w 3268239"/>
                <a:gd name="connsiteY7424" fmla="*/ 1858413 h 2970782"/>
                <a:gd name="connsiteX7425" fmla="*/ 1477612 w 3268239"/>
                <a:gd name="connsiteY7425" fmla="*/ 1874788 h 2970782"/>
                <a:gd name="connsiteX7426" fmla="*/ 1506544 w 3268239"/>
                <a:gd name="connsiteY7426" fmla="*/ 1897534 h 2970782"/>
                <a:gd name="connsiteX7427" fmla="*/ 1508961 w 3268239"/>
                <a:gd name="connsiteY7427" fmla="*/ 1900608 h 2970782"/>
                <a:gd name="connsiteX7428" fmla="*/ 1508274 w 3268239"/>
                <a:gd name="connsiteY7428" fmla="*/ 1898736 h 2970782"/>
                <a:gd name="connsiteX7429" fmla="*/ 1504097 w 3268239"/>
                <a:gd name="connsiteY7429" fmla="*/ 1862172 h 2970782"/>
                <a:gd name="connsiteX7430" fmla="*/ 1521794 w 3268239"/>
                <a:gd name="connsiteY7430" fmla="*/ 1802269 h 2970782"/>
                <a:gd name="connsiteX7431" fmla="*/ 1523832 w 3268239"/>
                <a:gd name="connsiteY7431" fmla="*/ 1801330 h 2970782"/>
                <a:gd name="connsiteX7432" fmla="*/ 1525842 w 3268239"/>
                <a:gd name="connsiteY7432" fmla="*/ 1802328 h 2970782"/>
                <a:gd name="connsiteX7433" fmla="*/ 1541800 w 3268239"/>
                <a:gd name="connsiteY7433" fmla="*/ 1862717 h 2970782"/>
                <a:gd name="connsiteX7434" fmla="*/ 1540281 w 3268239"/>
                <a:gd name="connsiteY7434" fmla="*/ 1882110 h 2970782"/>
                <a:gd name="connsiteX7435" fmla="*/ 1537268 w 3268239"/>
                <a:gd name="connsiteY7435" fmla="*/ 1895929 h 2970782"/>
                <a:gd name="connsiteX7436" fmla="*/ 1548151 w 3268239"/>
                <a:gd name="connsiteY7436" fmla="*/ 1886588 h 2970782"/>
                <a:gd name="connsiteX7437" fmla="*/ 1564498 w 3268239"/>
                <a:gd name="connsiteY7437" fmla="*/ 1876044 h 2970782"/>
                <a:gd name="connsiteX7438" fmla="*/ 1625224 w 3268239"/>
                <a:gd name="connsiteY7438" fmla="*/ 1861418 h 2970782"/>
                <a:gd name="connsiteX7439" fmla="*/ 1627056 w 3268239"/>
                <a:gd name="connsiteY7439" fmla="*/ 1862714 h 2970782"/>
                <a:gd name="connsiteX7440" fmla="*/ 1627198 w 3268239"/>
                <a:gd name="connsiteY7440" fmla="*/ 1864953 h 2970782"/>
                <a:gd name="connsiteX7441" fmla="*/ 1582877 w 3268239"/>
                <a:gd name="connsiteY7441" fmla="*/ 1908968 h 2970782"/>
                <a:gd name="connsiteX7442" fmla="*/ 1548713 w 3268239"/>
                <a:gd name="connsiteY7442" fmla="*/ 1922651 h 2970782"/>
                <a:gd name="connsiteX7443" fmla="*/ 1545351 w 3268239"/>
                <a:gd name="connsiteY7443" fmla="*/ 1923134 h 2970782"/>
                <a:gd name="connsiteX7444" fmla="*/ 1548972 w 3268239"/>
                <a:gd name="connsiteY7444" fmla="*/ 1924811 h 2970782"/>
                <a:gd name="connsiteX7445" fmla="*/ 1577781 w 3268239"/>
                <a:gd name="connsiteY7445" fmla="*/ 1947712 h 2970782"/>
                <a:gd name="connsiteX7446" fmla="*/ 1607625 w 3268239"/>
                <a:gd name="connsiteY7446" fmla="*/ 2002583 h 2970782"/>
                <a:gd name="connsiteX7447" fmla="*/ 1606848 w 3268239"/>
                <a:gd name="connsiteY7447" fmla="*/ 2004688 h 2970782"/>
                <a:gd name="connsiteX7448" fmla="*/ 1604721 w 3268239"/>
                <a:gd name="connsiteY7448" fmla="*/ 2005404 h 2970782"/>
                <a:gd name="connsiteX7449" fmla="*/ 1596940 w 3268239"/>
                <a:gd name="connsiteY7449" fmla="*/ 2002772 h 2970782"/>
                <a:gd name="connsiteX7450" fmla="*/ 1604427 w 3268239"/>
                <a:gd name="connsiteY7450" fmla="*/ 2013096 h 2970782"/>
                <a:gd name="connsiteX7451" fmla="*/ 1612633 w 3268239"/>
                <a:gd name="connsiteY7451" fmla="*/ 2030732 h 2970782"/>
                <a:gd name="connsiteX7452" fmla="*/ 1616800 w 3268239"/>
                <a:gd name="connsiteY7452" fmla="*/ 2044248 h 2970782"/>
                <a:gd name="connsiteX7453" fmla="*/ 1621688 w 3268239"/>
                <a:gd name="connsiteY7453" fmla="*/ 2030766 h 2970782"/>
                <a:gd name="connsiteX7454" fmla="*/ 1630744 w 3268239"/>
                <a:gd name="connsiteY7454" fmla="*/ 2013549 h 2970782"/>
                <a:gd name="connsiteX7455" fmla="*/ 1676447 w 3268239"/>
                <a:gd name="connsiteY7455" fmla="*/ 1970972 h 2970782"/>
                <a:gd name="connsiteX7456" fmla="*/ 1678679 w 3268239"/>
                <a:gd name="connsiteY7456" fmla="*/ 1971200 h 2970782"/>
                <a:gd name="connsiteX7457" fmla="*/ 1679902 w 3268239"/>
                <a:gd name="connsiteY7457" fmla="*/ 1973081 h 2970782"/>
                <a:gd name="connsiteX7458" fmla="*/ 1679824 w 3268239"/>
                <a:gd name="connsiteY7458" fmla="*/ 1974134 h 2970782"/>
                <a:gd name="connsiteX7459" fmla="*/ 1698694 w 3268239"/>
                <a:gd name="connsiteY7459" fmla="*/ 1948985 h 2970782"/>
                <a:gd name="connsiteX7460" fmla="*/ 1700691 w 3268239"/>
                <a:gd name="connsiteY7460" fmla="*/ 1947340 h 2970782"/>
                <a:gd name="connsiteX7461" fmla="*/ 1693696 w 3268239"/>
                <a:gd name="connsiteY7461" fmla="*/ 1948130 h 2970782"/>
                <a:gd name="connsiteX7462" fmla="*/ 1657183 w 3268239"/>
                <a:gd name="connsiteY7462" fmla="*/ 1943525 h 2970782"/>
                <a:gd name="connsiteX7463" fmla="*/ 1603178 w 3268239"/>
                <a:gd name="connsiteY7463" fmla="*/ 1912138 h 2970782"/>
                <a:gd name="connsiteX7464" fmla="*/ 1602749 w 3268239"/>
                <a:gd name="connsiteY7464" fmla="*/ 1909936 h 2970782"/>
                <a:gd name="connsiteX7465" fmla="*/ 1604194 w 3268239"/>
                <a:gd name="connsiteY7465" fmla="*/ 1908220 h 2970782"/>
                <a:gd name="connsiteX7466" fmla="*/ 1630132 w 3268239"/>
                <a:gd name="connsiteY7466" fmla="*/ 1902420 h 2970782"/>
                <a:gd name="connsiteX7467" fmla="*/ 1652695 w 3268239"/>
                <a:gd name="connsiteY7467" fmla="*/ 1905266 h 2970782"/>
                <a:gd name="connsiteX7468" fmla="*/ 1646545 w 3268239"/>
                <a:gd name="connsiteY7468" fmla="*/ 1892695 h 2970782"/>
                <a:gd name="connsiteX7469" fmla="*/ 1642520 w 3268239"/>
                <a:gd name="connsiteY7469" fmla="*/ 1856114 h 2970782"/>
                <a:gd name="connsiteX7470" fmla="*/ 1647905 w 3268239"/>
                <a:gd name="connsiteY7470" fmla="*/ 1819707 h 2970782"/>
                <a:gd name="connsiteX7471" fmla="*/ 1648876 w 3268239"/>
                <a:gd name="connsiteY7471" fmla="*/ 1817309 h 2970782"/>
                <a:gd name="connsiteX7472" fmla="*/ 1643104 w 3268239"/>
                <a:gd name="connsiteY7472" fmla="*/ 1821338 h 2970782"/>
                <a:gd name="connsiteX7473" fmla="*/ 1608811 w 3268239"/>
                <a:gd name="connsiteY7473" fmla="*/ 1834694 h 2970782"/>
                <a:gd name="connsiteX7474" fmla="*/ 1546375 w 3268239"/>
                <a:gd name="connsiteY7474" fmla="*/ 1832844 h 2970782"/>
                <a:gd name="connsiteX7475" fmla="*/ 1544948 w 3268239"/>
                <a:gd name="connsiteY7475" fmla="*/ 1831113 h 2970782"/>
                <a:gd name="connsiteX7476" fmla="*/ 1545400 w 3268239"/>
                <a:gd name="connsiteY7476" fmla="*/ 1828915 h 2970782"/>
                <a:gd name="connsiteX7477" fmla="*/ 1599731 w 3268239"/>
                <a:gd name="connsiteY7477" fmla="*/ 1798096 h 2970782"/>
                <a:gd name="connsiteX7478" fmla="*/ 1636291 w 3268239"/>
                <a:gd name="connsiteY7478" fmla="*/ 1793875 h 2970782"/>
                <a:gd name="connsiteX7479" fmla="*/ 1640172 w 3268239"/>
                <a:gd name="connsiteY7479" fmla="*/ 1794355 h 2970782"/>
                <a:gd name="connsiteX7480" fmla="*/ 1638367 w 3268239"/>
                <a:gd name="connsiteY7480" fmla="*/ 1793510 h 2970782"/>
                <a:gd name="connsiteX7481" fmla="*/ 1609653 w 3268239"/>
                <a:gd name="connsiteY7481" fmla="*/ 1770489 h 2970782"/>
                <a:gd name="connsiteX7482" fmla="*/ 1580038 w 3268239"/>
                <a:gd name="connsiteY7482" fmla="*/ 1715494 h 2970782"/>
                <a:gd name="connsiteX7483" fmla="*/ 1580824 w 3268239"/>
                <a:gd name="connsiteY7483" fmla="*/ 1713392 h 2970782"/>
                <a:gd name="connsiteX7484" fmla="*/ 1582954 w 3268239"/>
                <a:gd name="connsiteY7484" fmla="*/ 1712684 h 2970782"/>
                <a:gd name="connsiteX7485" fmla="*/ 1636809 w 3268239"/>
                <a:gd name="connsiteY7485" fmla="*/ 1744327 h 2970782"/>
                <a:gd name="connsiteX7486" fmla="*/ 1649385 w 3268239"/>
                <a:gd name="connsiteY7486" fmla="*/ 1759167 h 2970782"/>
                <a:gd name="connsiteX7487" fmla="*/ 1656977 w 3268239"/>
                <a:gd name="connsiteY7487" fmla="*/ 1771100 h 2970782"/>
                <a:gd name="connsiteX7488" fmla="*/ 1658126 w 3268239"/>
                <a:gd name="connsiteY7488" fmla="*/ 1756805 h 2970782"/>
                <a:gd name="connsiteX7489" fmla="*/ 1662309 w 3268239"/>
                <a:gd name="connsiteY7489" fmla="*/ 1737807 h 2970782"/>
                <a:gd name="connsiteX7490" fmla="*/ 1695129 w 3268239"/>
                <a:gd name="connsiteY7490" fmla="*/ 1684661 h 2970782"/>
                <a:gd name="connsiteX7491" fmla="*/ 1697343 w 3268239"/>
                <a:gd name="connsiteY7491" fmla="*/ 1684291 h 2970782"/>
                <a:gd name="connsiteX7492" fmla="*/ 1699019 w 3268239"/>
                <a:gd name="connsiteY7492" fmla="*/ 1685782 h 2970782"/>
                <a:gd name="connsiteX7493" fmla="*/ 1698543 w 3268239"/>
                <a:gd name="connsiteY7493" fmla="*/ 1748243 h 2970782"/>
                <a:gd name="connsiteX7494" fmla="*/ 1683919 w 3268239"/>
                <a:gd name="connsiteY7494" fmla="*/ 1782016 h 2970782"/>
                <a:gd name="connsiteX7495" fmla="*/ 1681873 w 3268239"/>
                <a:gd name="connsiteY7495" fmla="*/ 1784726 h 2970782"/>
                <a:gd name="connsiteX7496" fmla="*/ 1685624 w 3268239"/>
                <a:gd name="connsiteY7496" fmla="*/ 1783367 h 2970782"/>
                <a:gd name="connsiteX7497" fmla="*/ 1722206 w 3268239"/>
                <a:gd name="connsiteY7497" fmla="*/ 1779341 h 2970782"/>
                <a:gd name="connsiteX7498" fmla="*/ 1782034 w 3268239"/>
                <a:gd name="connsiteY7498" fmla="*/ 1797288 h 2970782"/>
                <a:gd name="connsiteX7499" fmla="*/ 1782965 w 3268239"/>
                <a:gd name="connsiteY7499" fmla="*/ 1799330 h 2970782"/>
                <a:gd name="connsiteX7500" fmla="*/ 1781959 w 3268239"/>
                <a:gd name="connsiteY7500" fmla="*/ 1801336 h 2970782"/>
                <a:gd name="connsiteX7501" fmla="*/ 1721504 w 3268239"/>
                <a:gd name="connsiteY7501" fmla="*/ 1817042 h 2970782"/>
                <a:gd name="connsiteX7502" fmla="*/ 1693256 w 3268239"/>
                <a:gd name="connsiteY7502" fmla="*/ 1813799 h 2970782"/>
                <a:gd name="connsiteX7503" fmla="*/ 1672218 w 3268239"/>
                <a:gd name="connsiteY7503" fmla="*/ 1806394 h 2970782"/>
                <a:gd name="connsiteX7504" fmla="*/ 1671908 w 3268239"/>
                <a:gd name="connsiteY7504" fmla="*/ 1807331 h 2970782"/>
                <a:gd name="connsiteX7505" fmla="*/ 1671502 w 3268239"/>
                <a:gd name="connsiteY7505" fmla="*/ 1807448 h 2970782"/>
                <a:gd name="connsiteX7506" fmla="*/ 1678031 w 3268239"/>
                <a:gd name="connsiteY7506" fmla="*/ 1828467 h 2970782"/>
                <a:gd name="connsiteX7507" fmla="*/ 1680221 w 3268239"/>
                <a:gd name="connsiteY7507" fmla="*/ 1856816 h 2970782"/>
                <a:gd name="connsiteX7508" fmla="*/ 1674836 w 3268239"/>
                <a:gd name="connsiteY7508" fmla="*/ 1893222 h 2970782"/>
                <a:gd name="connsiteX7509" fmla="*/ 1667294 w 3268239"/>
                <a:gd name="connsiteY7509" fmla="*/ 1907285 h 2970782"/>
                <a:gd name="connsiteX7510" fmla="*/ 1700797 w 3268239"/>
                <a:gd name="connsiteY7510" fmla="*/ 1920741 h 2970782"/>
                <a:gd name="connsiteX7511" fmla="*/ 1703980 w 3268239"/>
                <a:gd name="connsiteY7511" fmla="*/ 1923012 h 2970782"/>
                <a:gd name="connsiteX7512" fmla="*/ 1702796 w 3268239"/>
                <a:gd name="connsiteY7512" fmla="*/ 1921409 h 2970782"/>
                <a:gd name="connsiteX7513" fmla="*/ 1688527 w 3268239"/>
                <a:gd name="connsiteY7513" fmla="*/ 1887485 h 2970782"/>
                <a:gd name="connsiteX7514" fmla="*/ 1688707 w 3268239"/>
                <a:gd name="connsiteY7514" fmla="*/ 1825023 h 2970782"/>
                <a:gd name="connsiteX7515" fmla="*/ 1690400 w 3268239"/>
                <a:gd name="connsiteY7515" fmla="*/ 1823550 h 2970782"/>
                <a:gd name="connsiteX7516" fmla="*/ 1692610 w 3268239"/>
                <a:gd name="connsiteY7516" fmla="*/ 1823943 h 2970782"/>
                <a:gd name="connsiteX7517" fmla="*/ 1724870 w 3268239"/>
                <a:gd name="connsiteY7517" fmla="*/ 1877430 h 2970782"/>
                <a:gd name="connsiteX7518" fmla="*/ 1728852 w 3268239"/>
                <a:gd name="connsiteY7518" fmla="*/ 1896471 h 2970782"/>
                <a:gd name="connsiteX7519" fmla="*/ 1729838 w 3268239"/>
                <a:gd name="connsiteY7519" fmla="*/ 1910580 h 2970782"/>
                <a:gd name="connsiteX7520" fmla="*/ 1737662 w 3268239"/>
                <a:gd name="connsiteY7520" fmla="*/ 1898561 h 2970782"/>
                <a:gd name="connsiteX7521" fmla="*/ 1750394 w 3268239"/>
                <a:gd name="connsiteY7521" fmla="*/ 1883853 h 2970782"/>
                <a:gd name="connsiteX7522" fmla="*/ 1804578 w 3268239"/>
                <a:gd name="connsiteY7522" fmla="*/ 1852778 h 2970782"/>
                <a:gd name="connsiteX7523" fmla="*/ 1806701 w 3268239"/>
                <a:gd name="connsiteY7523" fmla="*/ 1853508 h 2970782"/>
                <a:gd name="connsiteX7524" fmla="*/ 1807464 w 3268239"/>
                <a:gd name="connsiteY7524" fmla="*/ 1855617 h 2970782"/>
                <a:gd name="connsiteX7525" fmla="*/ 1777273 w 3268239"/>
                <a:gd name="connsiteY7525" fmla="*/ 1910299 h 2970782"/>
                <a:gd name="connsiteX7526" fmla="*/ 1748319 w 3268239"/>
                <a:gd name="connsiteY7526" fmla="*/ 1933017 h 2970782"/>
                <a:gd name="connsiteX7527" fmla="*/ 1745228 w 3268239"/>
                <a:gd name="connsiteY7527" fmla="*/ 1934425 h 2970782"/>
                <a:gd name="connsiteX7528" fmla="*/ 1749174 w 3268239"/>
                <a:gd name="connsiteY7528" fmla="*/ 1935018 h 2970782"/>
                <a:gd name="connsiteX7529" fmla="*/ 1783251 w 3268239"/>
                <a:gd name="connsiteY7529" fmla="*/ 1948916 h 2970782"/>
                <a:gd name="connsiteX7530" fmla="*/ 1789060 w 3268239"/>
                <a:gd name="connsiteY7530" fmla="*/ 1953275 h 2970782"/>
                <a:gd name="connsiteX7531" fmla="*/ 1798919 w 3268239"/>
                <a:gd name="connsiteY7531" fmla="*/ 1934040 h 2970782"/>
                <a:gd name="connsiteX7532" fmla="*/ 1784158 w 3268239"/>
                <a:gd name="connsiteY7532" fmla="*/ 1920901 h 2970782"/>
                <a:gd name="connsiteX7533" fmla="*/ 1783729 w 3268239"/>
                <a:gd name="connsiteY7533" fmla="*/ 1918699 h 2970782"/>
                <a:gd name="connsiteX7534" fmla="*/ 1785174 w 3268239"/>
                <a:gd name="connsiteY7534" fmla="*/ 1916982 h 2970782"/>
                <a:gd name="connsiteX7535" fmla="*/ 1847625 w 3268239"/>
                <a:gd name="connsiteY7535" fmla="*/ 1915787 h 2970782"/>
                <a:gd name="connsiteX7536" fmla="*/ 1881777 w 3268239"/>
                <a:gd name="connsiteY7536" fmla="*/ 1929503 h 2970782"/>
                <a:gd name="connsiteX7537" fmla="*/ 1884960 w 3268239"/>
                <a:gd name="connsiteY7537" fmla="*/ 1931775 h 2970782"/>
                <a:gd name="connsiteX7538" fmla="*/ 1883776 w 3268239"/>
                <a:gd name="connsiteY7538" fmla="*/ 1930171 h 2970782"/>
                <a:gd name="connsiteX7539" fmla="*/ 1869507 w 3268239"/>
                <a:gd name="connsiteY7539" fmla="*/ 1896247 h 2970782"/>
                <a:gd name="connsiteX7540" fmla="*/ 1865298 w 3268239"/>
                <a:gd name="connsiteY7540" fmla="*/ 1866740 h 2970782"/>
                <a:gd name="connsiteX7541" fmla="*/ 1854127 w 3268239"/>
                <a:gd name="connsiteY7541" fmla="*/ 1854118 h 2970782"/>
                <a:gd name="connsiteX7542" fmla="*/ 1840482 w 3268239"/>
                <a:gd name="connsiteY7542" fmla="*/ 1829173 h 2970782"/>
                <a:gd name="connsiteX7543" fmla="*/ 1834396 w 3268239"/>
                <a:gd name="connsiteY7543" fmla="*/ 1807717 h 2970782"/>
                <a:gd name="connsiteX7544" fmla="*/ 1833450 w 3268239"/>
                <a:gd name="connsiteY7544" fmla="*/ 1808004 h 2970782"/>
                <a:gd name="connsiteX7545" fmla="*/ 1833120 w 3268239"/>
                <a:gd name="connsiteY7545" fmla="*/ 1807741 h 2970782"/>
                <a:gd name="connsiteX7546" fmla="*/ 1819719 w 3268239"/>
                <a:gd name="connsiteY7546" fmla="*/ 1825198 h 2970782"/>
                <a:gd name="connsiteX7547" fmla="*/ 1797824 w 3268239"/>
                <a:gd name="connsiteY7547" fmla="*/ 1843339 h 2970782"/>
                <a:gd name="connsiteX7548" fmla="*/ 1738600 w 3268239"/>
                <a:gd name="connsiteY7548" fmla="*/ 1863191 h 2970782"/>
                <a:gd name="connsiteX7549" fmla="*/ 1736662 w 3268239"/>
                <a:gd name="connsiteY7549" fmla="*/ 1862060 h 2970782"/>
                <a:gd name="connsiteX7550" fmla="*/ 1736327 w 3268239"/>
                <a:gd name="connsiteY7550" fmla="*/ 1859841 h 2970782"/>
                <a:gd name="connsiteX7551" fmla="*/ 1776651 w 3268239"/>
                <a:gd name="connsiteY7551" fmla="*/ 1812138 h 2970782"/>
                <a:gd name="connsiteX7552" fmla="*/ 1809496 w 3268239"/>
                <a:gd name="connsiteY7552" fmla="*/ 1795536 h 2970782"/>
                <a:gd name="connsiteX7553" fmla="*/ 1812015 w 3268239"/>
                <a:gd name="connsiteY7553" fmla="*/ 1794946 h 2970782"/>
                <a:gd name="connsiteX7554" fmla="*/ 1805395 w 3268239"/>
                <a:gd name="connsiteY7554" fmla="*/ 1792555 h 2970782"/>
                <a:gd name="connsiteX7555" fmla="*/ 1774703 w 3268239"/>
                <a:gd name="connsiteY7555" fmla="*/ 1772247 h 2970782"/>
                <a:gd name="connsiteX7556" fmla="*/ 1740199 w 3268239"/>
                <a:gd name="connsiteY7556" fmla="*/ 1720179 h 2970782"/>
                <a:gd name="connsiteX7557" fmla="*/ 1740789 w 3268239"/>
                <a:gd name="connsiteY7557" fmla="*/ 1718015 h 2970782"/>
                <a:gd name="connsiteX7558" fmla="*/ 1742846 w 3268239"/>
                <a:gd name="connsiteY7558" fmla="*/ 1717116 h 2970782"/>
                <a:gd name="connsiteX7559" fmla="*/ 1799361 w 3268239"/>
                <a:gd name="connsiteY7559" fmla="*/ 1743720 h 2970782"/>
                <a:gd name="connsiteX7560" fmla="*/ 1823898 w 3268239"/>
                <a:gd name="connsiteY7560" fmla="*/ 1771149 h 2970782"/>
                <a:gd name="connsiteX7561" fmla="*/ 1825744 w 3268239"/>
                <a:gd name="connsiteY7561" fmla="*/ 1774596 h 2970782"/>
                <a:gd name="connsiteX7562" fmla="*/ 1825393 w 3268239"/>
                <a:gd name="connsiteY7562" fmla="*/ 1772633 h 2970782"/>
                <a:gd name="connsiteX7563" fmla="*/ 1827230 w 3268239"/>
                <a:gd name="connsiteY7563" fmla="*/ 1742532 h 2970782"/>
                <a:gd name="connsiteX7564" fmla="*/ 1825753 w 3268239"/>
                <a:gd name="connsiteY7564" fmla="*/ 1741204 h 2970782"/>
                <a:gd name="connsiteX7565" fmla="*/ 1826589 w 3268239"/>
                <a:gd name="connsiteY7565" fmla="*/ 1678747 h 2970782"/>
                <a:gd name="connsiteX7566" fmla="*/ 1841407 w 3268239"/>
                <a:gd name="connsiteY7566" fmla="*/ 1645059 h 2970782"/>
                <a:gd name="connsiteX7567" fmla="*/ 1842978 w 3268239"/>
                <a:gd name="connsiteY7567" fmla="*/ 1643003 h 2970782"/>
                <a:gd name="connsiteX7568" fmla="*/ 1836346 w 3268239"/>
                <a:gd name="connsiteY7568" fmla="*/ 1645363 h 2970782"/>
                <a:gd name="connsiteX7569" fmla="*/ 1799742 w 3268239"/>
                <a:gd name="connsiteY7569" fmla="*/ 1649178 h 2970782"/>
                <a:gd name="connsiteX7570" fmla="*/ 1740017 w 3268239"/>
                <a:gd name="connsiteY7570" fmla="*/ 1630887 h 2970782"/>
                <a:gd name="connsiteX7571" fmla="*/ 1739098 w 3268239"/>
                <a:gd name="connsiteY7571" fmla="*/ 1628840 h 2970782"/>
                <a:gd name="connsiteX7572" fmla="*/ 1740115 w 3268239"/>
                <a:gd name="connsiteY7572" fmla="*/ 1626840 h 2970782"/>
                <a:gd name="connsiteX7573" fmla="*/ 1800661 w 3268239"/>
                <a:gd name="connsiteY7573" fmla="*/ 1611482 h 2970782"/>
                <a:gd name="connsiteX7574" fmla="*/ 1837036 w 3268239"/>
                <a:gd name="connsiteY7574" fmla="*/ 1617076 h 2970782"/>
                <a:gd name="connsiteX7575" fmla="*/ 1840652 w 3268239"/>
                <a:gd name="connsiteY7575" fmla="*/ 1618565 h 2970782"/>
                <a:gd name="connsiteX7576" fmla="*/ 1839134 w 3268239"/>
                <a:gd name="connsiteY7576" fmla="*/ 1617273 h 2970782"/>
                <a:gd name="connsiteX7577" fmla="*/ 1817529 w 3268239"/>
                <a:gd name="connsiteY7577" fmla="*/ 1587480 h 2970782"/>
                <a:gd name="connsiteX7578" fmla="*/ 1804186 w 3268239"/>
                <a:gd name="connsiteY7578" fmla="*/ 1553182 h 2970782"/>
                <a:gd name="connsiteX7579" fmla="*/ 1803739 w 3268239"/>
                <a:gd name="connsiteY7579" fmla="*/ 1535722 h 2970782"/>
                <a:gd name="connsiteX7580" fmla="*/ 1796942 w 3268239"/>
                <a:gd name="connsiteY7580" fmla="*/ 1530319 h 2970782"/>
                <a:gd name="connsiteX7581" fmla="*/ 1769550 w 3268239"/>
                <a:gd name="connsiteY7581" fmla="*/ 1488000 h 2970782"/>
                <a:gd name="connsiteX7582" fmla="*/ 1768565 w 3268239"/>
                <a:gd name="connsiteY7582" fmla="*/ 1488500 h 2970782"/>
                <a:gd name="connsiteX7583" fmla="*/ 1768194 w 3268239"/>
                <a:gd name="connsiteY7583" fmla="*/ 1488298 h 2970782"/>
                <a:gd name="connsiteX7584" fmla="*/ 1758030 w 3268239"/>
                <a:gd name="connsiteY7584" fmla="*/ 1507819 h 2970782"/>
                <a:gd name="connsiteX7585" fmla="*/ 1739622 w 3268239"/>
                <a:gd name="connsiteY7585" fmla="*/ 1529490 h 2970782"/>
                <a:gd name="connsiteX7586" fmla="*/ 1684751 w 3268239"/>
                <a:gd name="connsiteY7586" fmla="*/ 1559334 h 2970782"/>
                <a:gd name="connsiteX7587" fmla="*/ 1682646 w 3268239"/>
                <a:gd name="connsiteY7587" fmla="*/ 1558557 h 2970782"/>
                <a:gd name="connsiteX7588" fmla="*/ 1681930 w 3268239"/>
                <a:gd name="connsiteY7588" fmla="*/ 1556430 h 2970782"/>
                <a:gd name="connsiteX7589" fmla="*/ 1713348 w 3268239"/>
                <a:gd name="connsiteY7589" fmla="*/ 1502444 h 2970782"/>
                <a:gd name="connsiteX7590" fmla="*/ 1742807 w 3268239"/>
                <a:gd name="connsiteY7590" fmla="*/ 1480386 h 2970782"/>
                <a:gd name="connsiteX7591" fmla="*/ 1745186 w 3268239"/>
                <a:gd name="connsiteY7591" fmla="*/ 1479367 h 2970782"/>
                <a:gd name="connsiteX7592" fmla="*/ 1738251 w 3268239"/>
                <a:gd name="connsiteY7592" fmla="*/ 1478164 h 2970782"/>
                <a:gd name="connsiteX7593" fmla="*/ 1704495 w 3268239"/>
                <a:gd name="connsiteY7593" fmla="*/ 1463499 h 2970782"/>
                <a:gd name="connsiteX7594" fmla="*/ 1661466 w 3268239"/>
                <a:gd name="connsiteY7594" fmla="*/ 1418221 h 2970782"/>
                <a:gd name="connsiteX7595" fmla="*/ 1661672 w 3268239"/>
                <a:gd name="connsiteY7595" fmla="*/ 1415987 h 2970782"/>
                <a:gd name="connsiteX7596" fmla="*/ 1663541 w 3268239"/>
                <a:gd name="connsiteY7596" fmla="*/ 1414745 h 2970782"/>
                <a:gd name="connsiteX7597" fmla="*/ 1723819 w 3268239"/>
                <a:gd name="connsiteY7597" fmla="*/ 1431120 h 2970782"/>
                <a:gd name="connsiteX7598" fmla="*/ 1752751 w 3268239"/>
                <a:gd name="connsiteY7598" fmla="*/ 1453866 h 2970782"/>
                <a:gd name="connsiteX7599" fmla="*/ 1755169 w 3268239"/>
                <a:gd name="connsiteY7599" fmla="*/ 1456940 h 2970782"/>
                <a:gd name="connsiteX7600" fmla="*/ 1754482 w 3268239"/>
                <a:gd name="connsiteY7600" fmla="*/ 1455068 h 2970782"/>
                <a:gd name="connsiteX7601" fmla="*/ 1750304 w 3268239"/>
                <a:gd name="connsiteY7601" fmla="*/ 1418504 h 2970782"/>
                <a:gd name="connsiteX7602" fmla="*/ 1768001 w 3268239"/>
                <a:gd name="connsiteY7602" fmla="*/ 1358601 h 2970782"/>
                <a:gd name="connsiteX7603" fmla="*/ 1770039 w 3268239"/>
                <a:gd name="connsiteY7603" fmla="*/ 1357662 h 2970782"/>
                <a:gd name="connsiteX7604" fmla="*/ 1772049 w 3268239"/>
                <a:gd name="connsiteY7604" fmla="*/ 1358660 h 2970782"/>
                <a:gd name="connsiteX7605" fmla="*/ 1788007 w 3268239"/>
                <a:gd name="connsiteY7605" fmla="*/ 1419049 h 2970782"/>
                <a:gd name="connsiteX7606" fmla="*/ 1786488 w 3268239"/>
                <a:gd name="connsiteY7606" fmla="*/ 1438442 h 2970782"/>
                <a:gd name="connsiteX7607" fmla="*/ 1783476 w 3268239"/>
                <a:gd name="connsiteY7607" fmla="*/ 1452261 h 2970782"/>
                <a:gd name="connsiteX7608" fmla="*/ 1794358 w 3268239"/>
                <a:gd name="connsiteY7608" fmla="*/ 1442920 h 2970782"/>
                <a:gd name="connsiteX7609" fmla="*/ 1810705 w 3268239"/>
                <a:gd name="connsiteY7609" fmla="*/ 1432376 h 2970782"/>
                <a:gd name="connsiteX7610" fmla="*/ 1871431 w 3268239"/>
                <a:gd name="connsiteY7610" fmla="*/ 1417750 h 2970782"/>
                <a:gd name="connsiteX7611" fmla="*/ 1873264 w 3268239"/>
                <a:gd name="connsiteY7611" fmla="*/ 1419046 h 2970782"/>
                <a:gd name="connsiteX7612" fmla="*/ 1873405 w 3268239"/>
                <a:gd name="connsiteY7612" fmla="*/ 1421286 h 2970782"/>
                <a:gd name="connsiteX7613" fmla="*/ 1829084 w 3268239"/>
                <a:gd name="connsiteY7613" fmla="*/ 1465300 h 2970782"/>
                <a:gd name="connsiteX7614" fmla="*/ 1794920 w 3268239"/>
                <a:gd name="connsiteY7614" fmla="*/ 1478983 h 2970782"/>
                <a:gd name="connsiteX7615" fmla="*/ 1791558 w 3268239"/>
                <a:gd name="connsiteY7615" fmla="*/ 1479466 h 2970782"/>
                <a:gd name="connsiteX7616" fmla="*/ 1795178 w 3268239"/>
                <a:gd name="connsiteY7616" fmla="*/ 1481143 h 2970782"/>
                <a:gd name="connsiteX7617" fmla="*/ 1823988 w 3268239"/>
                <a:gd name="connsiteY7617" fmla="*/ 1504044 h 2970782"/>
                <a:gd name="connsiteX7618" fmla="*/ 1853832 w 3268239"/>
                <a:gd name="connsiteY7618" fmla="*/ 1558915 h 2970782"/>
                <a:gd name="connsiteX7619" fmla="*/ 1853055 w 3268239"/>
                <a:gd name="connsiteY7619" fmla="*/ 1561020 h 2970782"/>
                <a:gd name="connsiteX7620" fmla="*/ 1850928 w 3268239"/>
                <a:gd name="connsiteY7620" fmla="*/ 1561736 h 2970782"/>
                <a:gd name="connsiteX7621" fmla="*/ 1843148 w 3268239"/>
                <a:gd name="connsiteY7621" fmla="*/ 1559104 h 2970782"/>
                <a:gd name="connsiteX7622" fmla="*/ 1850634 w 3268239"/>
                <a:gd name="connsiteY7622" fmla="*/ 1569428 h 2970782"/>
                <a:gd name="connsiteX7623" fmla="*/ 1858840 w 3268239"/>
                <a:gd name="connsiteY7623" fmla="*/ 1587064 h 2970782"/>
                <a:gd name="connsiteX7624" fmla="*/ 1863007 w 3268239"/>
                <a:gd name="connsiteY7624" fmla="*/ 1600580 h 2970782"/>
                <a:gd name="connsiteX7625" fmla="*/ 1867895 w 3268239"/>
                <a:gd name="connsiteY7625" fmla="*/ 1587098 h 2970782"/>
                <a:gd name="connsiteX7626" fmla="*/ 1876951 w 3268239"/>
                <a:gd name="connsiteY7626" fmla="*/ 1569881 h 2970782"/>
                <a:gd name="connsiteX7627" fmla="*/ 1922654 w 3268239"/>
                <a:gd name="connsiteY7627" fmla="*/ 1527304 h 2970782"/>
                <a:gd name="connsiteX7628" fmla="*/ 1924886 w 3268239"/>
                <a:gd name="connsiteY7628" fmla="*/ 1527532 h 2970782"/>
                <a:gd name="connsiteX7629" fmla="*/ 1926109 w 3268239"/>
                <a:gd name="connsiteY7629" fmla="*/ 1529413 h 2970782"/>
                <a:gd name="connsiteX7630" fmla="*/ 1926031 w 3268239"/>
                <a:gd name="connsiteY7630" fmla="*/ 1530466 h 2970782"/>
                <a:gd name="connsiteX7631" fmla="*/ 1944901 w 3268239"/>
                <a:gd name="connsiteY7631" fmla="*/ 1505317 h 2970782"/>
                <a:gd name="connsiteX7632" fmla="*/ 1946898 w 3268239"/>
                <a:gd name="connsiteY7632" fmla="*/ 1503672 h 2970782"/>
                <a:gd name="connsiteX7633" fmla="*/ 1939904 w 3268239"/>
                <a:gd name="connsiteY7633" fmla="*/ 1504462 h 2970782"/>
                <a:gd name="connsiteX7634" fmla="*/ 1903390 w 3268239"/>
                <a:gd name="connsiteY7634" fmla="*/ 1499857 h 2970782"/>
                <a:gd name="connsiteX7635" fmla="*/ 1849385 w 3268239"/>
                <a:gd name="connsiteY7635" fmla="*/ 1468471 h 2970782"/>
                <a:gd name="connsiteX7636" fmla="*/ 1848956 w 3268239"/>
                <a:gd name="connsiteY7636" fmla="*/ 1466268 h 2970782"/>
                <a:gd name="connsiteX7637" fmla="*/ 1850402 w 3268239"/>
                <a:gd name="connsiteY7637" fmla="*/ 1464552 h 2970782"/>
                <a:gd name="connsiteX7638" fmla="*/ 1876339 w 3268239"/>
                <a:gd name="connsiteY7638" fmla="*/ 1458752 h 2970782"/>
                <a:gd name="connsiteX7639" fmla="*/ 1898903 w 3268239"/>
                <a:gd name="connsiteY7639" fmla="*/ 1461598 h 2970782"/>
                <a:gd name="connsiteX7640" fmla="*/ 1892752 w 3268239"/>
                <a:gd name="connsiteY7640" fmla="*/ 1449027 h 2970782"/>
                <a:gd name="connsiteX7641" fmla="*/ 1888727 w 3268239"/>
                <a:gd name="connsiteY7641" fmla="*/ 1412446 h 2970782"/>
                <a:gd name="connsiteX7642" fmla="*/ 1894112 w 3268239"/>
                <a:gd name="connsiteY7642" fmla="*/ 1376039 h 2970782"/>
                <a:gd name="connsiteX7643" fmla="*/ 1895083 w 3268239"/>
                <a:gd name="connsiteY7643" fmla="*/ 1373641 h 2970782"/>
                <a:gd name="connsiteX7644" fmla="*/ 1889311 w 3268239"/>
                <a:gd name="connsiteY7644" fmla="*/ 1377670 h 2970782"/>
                <a:gd name="connsiteX7645" fmla="*/ 1855018 w 3268239"/>
                <a:gd name="connsiteY7645" fmla="*/ 1391026 h 2970782"/>
                <a:gd name="connsiteX7646" fmla="*/ 1792583 w 3268239"/>
                <a:gd name="connsiteY7646" fmla="*/ 1389176 h 2970782"/>
                <a:gd name="connsiteX7647" fmla="*/ 1791155 w 3268239"/>
                <a:gd name="connsiteY7647" fmla="*/ 1387445 h 2970782"/>
                <a:gd name="connsiteX7648" fmla="*/ 1791608 w 3268239"/>
                <a:gd name="connsiteY7648" fmla="*/ 1385247 h 2970782"/>
                <a:gd name="connsiteX7649" fmla="*/ 1845938 w 3268239"/>
                <a:gd name="connsiteY7649" fmla="*/ 1354428 h 2970782"/>
                <a:gd name="connsiteX7650" fmla="*/ 1882498 w 3268239"/>
                <a:gd name="connsiteY7650" fmla="*/ 1350207 h 2970782"/>
                <a:gd name="connsiteX7651" fmla="*/ 1886379 w 3268239"/>
                <a:gd name="connsiteY7651" fmla="*/ 1350687 h 2970782"/>
                <a:gd name="connsiteX7652" fmla="*/ 1884574 w 3268239"/>
                <a:gd name="connsiteY7652" fmla="*/ 1349842 h 2970782"/>
                <a:gd name="connsiteX7653" fmla="*/ 1855860 w 3268239"/>
                <a:gd name="connsiteY7653" fmla="*/ 1326821 h 2970782"/>
                <a:gd name="connsiteX7654" fmla="*/ 1826246 w 3268239"/>
                <a:gd name="connsiteY7654" fmla="*/ 1271826 h 2970782"/>
                <a:gd name="connsiteX7655" fmla="*/ 1827032 w 3268239"/>
                <a:gd name="connsiteY7655" fmla="*/ 1269724 h 2970782"/>
                <a:gd name="connsiteX7656" fmla="*/ 1829161 w 3268239"/>
                <a:gd name="connsiteY7656" fmla="*/ 1269017 h 2970782"/>
                <a:gd name="connsiteX7657" fmla="*/ 1883016 w 3268239"/>
                <a:gd name="connsiteY7657" fmla="*/ 1300659 h 2970782"/>
                <a:gd name="connsiteX7658" fmla="*/ 1895592 w 3268239"/>
                <a:gd name="connsiteY7658" fmla="*/ 1315499 h 2970782"/>
                <a:gd name="connsiteX7659" fmla="*/ 1903184 w 3268239"/>
                <a:gd name="connsiteY7659" fmla="*/ 1327432 h 2970782"/>
                <a:gd name="connsiteX7660" fmla="*/ 1904334 w 3268239"/>
                <a:gd name="connsiteY7660" fmla="*/ 1313137 h 2970782"/>
                <a:gd name="connsiteX7661" fmla="*/ 1908516 w 3268239"/>
                <a:gd name="connsiteY7661" fmla="*/ 1294139 h 2970782"/>
                <a:gd name="connsiteX7662" fmla="*/ 1941336 w 3268239"/>
                <a:gd name="connsiteY7662" fmla="*/ 1240994 h 2970782"/>
                <a:gd name="connsiteX7663" fmla="*/ 1943550 w 3268239"/>
                <a:gd name="connsiteY7663" fmla="*/ 1240623 h 2970782"/>
                <a:gd name="connsiteX7664" fmla="*/ 1945226 w 3268239"/>
                <a:gd name="connsiteY7664" fmla="*/ 1242114 h 2970782"/>
                <a:gd name="connsiteX7665" fmla="*/ 1944750 w 3268239"/>
                <a:gd name="connsiteY7665" fmla="*/ 1304575 h 2970782"/>
                <a:gd name="connsiteX7666" fmla="*/ 1930126 w 3268239"/>
                <a:gd name="connsiteY7666" fmla="*/ 1338348 h 2970782"/>
                <a:gd name="connsiteX7667" fmla="*/ 1928080 w 3268239"/>
                <a:gd name="connsiteY7667" fmla="*/ 1341059 h 2970782"/>
                <a:gd name="connsiteX7668" fmla="*/ 1931831 w 3268239"/>
                <a:gd name="connsiteY7668" fmla="*/ 1339699 h 2970782"/>
                <a:gd name="connsiteX7669" fmla="*/ 1968413 w 3268239"/>
                <a:gd name="connsiteY7669" fmla="*/ 1335673 h 2970782"/>
                <a:gd name="connsiteX7670" fmla="*/ 2028241 w 3268239"/>
                <a:gd name="connsiteY7670" fmla="*/ 1353620 h 2970782"/>
                <a:gd name="connsiteX7671" fmla="*/ 2029172 w 3268239"/>
                <a:gd name="connsiteY7671" fmla="*/ 1355662 h 2970782"/>
                <a:gd name="connsiteX7672" fmla="*/ 2028166 w 3268239"/>
                <a:gd name="connsiteY7672" fmla="*/ 1357668 h 2970782"/>
                <a:gd name="connsiteX7673" fmla="*/ 1967711 w 3268239"/>
                <a:gd name="connsiteY7673" fmla="*/ 1373374 h 2970782"/>
                <a:gd name="connsiteX7674" fmla="*/ 1939463 w 3268239"/>
                <a:gd name="connsiteY7674" fmla="*/ 1370131 h 2970782"/>
                <a:gd name="connsiteX7675" fmla="*/ 1918425 w 3268239"/>
                <a:gd name="connsiteY7675" fmla="*/ 1362726 h 2970782"/>
                <a:gd name="connsiteX7676" fmla="*/ 1918115 w 3268239"/>
                <a:gd name="connsiteY7676" fmla="*/ 1363663 h 2970782"/>
                <a:gd name="connsiteX7677" fmla="*/ 1917709 w 3268239"/>
                <a:gd name="connsiteY7677" fmla="*/ 1363781 h 2970782"/>
                <a:gd name="connsiteX7678" fmla="*/ 1924238 w 3268239"/>
                <a:gd name="connsiteY7678" fmla="*/ 1384799 h 2970782"/>
                <a:gd name="connsiteX7679" fmla="*/ 1926428 w 3268239"/>
                <a:gd name="connsiteY7679" fmla="*/ 1413148 h 2970782"/>
                <a:gd name="connsiteX7680" fmla="*/ 1921043 w 3268239"/>
                <a:gd name="connsiteY7680" fmla="*/ 1449555 h 2970782"/>
                <a:gd name="connsiteX7681" fmla="*/ 1913501 w 3268239"/>
                <a:gd name="connsiteY7681" fmla="*/ 1463617 h 2970782"/>
                <a:gd name="connsiteX7682" fmla="*/ 1947004 w 3268239"/>
                <a:gd name="connsiteY7682" fmla="*/ 1477073 h 2970782"/>
                <a:gd name="connsiteX7683" fmla="*/ 1950187 w 3268239"/>
                <a:gd name="connsiteY7683" fmla="*/ 1479344 h 2970782"/>
                <a:gd name="connsiteX7684" fmla="*/ 1949003 w 3268239"/>
                <a:gd name="connsiteY7684" fmla="*/ 1477741 h 2970782"/>
                <a:gd name="connsiteX7685" fmla="*/ 1934734 w 3268239"/>
                <a:gd name="connsiteY7685" fmla="*/ 1443817 h 2970782"/>
                <a:gd name="connsiteX7686" fmla="*/ 1934914 w 3268239"/>
                <a:gd name="connsiteY7686" fmla="*/ 1381355 h 2970782"/>
                <a:gd name="connsiteX7687" fmla="*/ 1936607 w 3268239"/>
                <a:gd name="connsiteY7687" fmla="*/ 1379882 h 2970782"/>
                <a:gd name="connsiteX7688" fmla="*/ 1938817 w 3268239"/>
                <a:gd name="connsiteY7688" fmla="*/ 1380276 h 2970782"/>
                <a:gd name="connsiteX7689" fmla="*/ 1971077 w 3268239"/>
                <a:gd name="connsiteY7689" fmla="*/ 1433762 h 2970782"/>
                <a:gd name="connsiteX7690" fmla="*/ 1975059 w 3268239"/>
                <a:gd name="connsiteY7690" fmla="*/ 1452803 h 2970782"/>
                <a:gd name="connsiteX7691" fmla="*/ 1976045 w 3268239"/>
                <a:gd name="connsiteY7691" fmla="*/ 1466912 h 2970782"/>
                <a:gd name="connsiteX7692" fmla="*/ 1983869 w 3268239"/>
                <a:gd name="connsiteY7692" fmla="*/ 1454893 h 2970782"/>
                <a:gd name="connsiteX7693" fmla="*/ 1996602 w 3268239"/>
                <a:gd name="connsiteY7693" fmla="*/ 1440186 h 2970782"/>
                <a:gd name="connsiteX7694" fmla="*/ 2050785 w 3268239"/>
                <a:gd name="connsiteY7694" fmla="*/ 1409110 h 2970782"/>
                <a:gd name="connsiteX7695" fmla="*/ 2052908 w 3268239"/>
                <a:gd name="connsiteY7695" fmla="*/ 1409840 h 2970782"/>
                <a:gd name="connsiteX7696" fmla="*/ 2053672 w 3268239"/>
                <a:gd name="connsiteY7696" fmla="*/ 1411949 h 2970782"/>
                <a:gd name="connsiteX7697" fmla="*/ 2023480 w 3268239"/>
                <a:gd name="connsiteY7697" fmla="*/ 1466631 h 2970782"/>
                <a:gd name="connsiteX7698" fmla="*/ 1994526 w 3268239"/>
                <a:gd name="connsiteY7698" fmla="*/ 1489350 h 2970782"/>
                <a:gd name="connsiteX7699" fmla="*/ 1991435 w 3268239"/>
                <a:gd name="connsiteY7699" fmla="*/ 1490757 h 2970782"/>
                <a:gd name="connsiteX7700" fmla="*/ 1995381 w 3268239"/>
                <a:gd name="connsiteY7700" fmla="*/ 1491350 h 2970782"/>
                <a:gd name="connsiteX7701" fmla="*/ 2029458 w 3268239"/>
                <a:gd name="connsiteY7701" fmla="*/ 1505248 h 2970782"/>
                <a:gd name="connsiteX7702" fmla="*/ 2035267 w 3268239"/>
                <a:gd name="connsiteY7702" fmla="*/ 1509607 h 2970782"/>
                <a:gd name="connsiteX7703" fmla="*/ 2045126 w 3268239"/>
                <a:gd name="connsiteY7703" fmla="*/ 1490372 h 2970782"/>
                <a:gd name="connsiteX7704" fmla="*/ 2030365 w 3268239"/>
                <a:gd name="connsiteY7704" fmla="*/ 1477233 h 2970782"/>
                <a:gd name="connsiteX7705" fmla="*/ 2029936 w 3268239"/>
                <a:gd name="connsiteY7705" fmla="*/ 1475031 h 2970782"/>
                <a:gd name="connsiteX7706" fmla="*/ 2031381 w 3268239"/>
                <a:gd name="connsiteY7706" fmla="*/ 1473314 h 2970782"/>
                <a:gd name="connsiteX7707" fmla="*/ 2093833 w 3268239"/>
                <a:gd name="connsiteY7707" fmla="*/ 1472119 h 2970782"/>
                <a:gd name="connsiteX7708" fmla="*/ 2127984 w 3268239"/>
                <a:gd name="connsiteY7708" fmla="*/ 1485835 h 2970782"/>
                <a:gd name="connsiteX7709" fmla="*/ 2131167 w 3268239"/>
                <a:gd name="connsiteY7709" fmla="*/ 1488107 h 2970782"/>
                <a:gd name="connsiteX7710" fmla="*/ 2129983 w 3268239"/>
                <a:gd name="connsiteY7710" fmla="*/ 1486503 h 2970782"/>
                <a:gd name="connsiteX7711" fmla="*/ 2115714 w 3268239"/>
                <a:gd name="connsiteY7711" fmla="*/ 1452579 h 2970782"/>
                <a:gd name="connsiteX7712" fmla="*/ 2112999 w 3268239"/>
                <a:gd name="connsiteY7712" fmla="*/ 1433549 h 2970782"/>
                <a:gd name="connsiteX7713" fmla="*/ 2085181 w 3268239"/>
                <a:gd name="connsiteY7713" fmla="*/ 1454379 h 2970782"/>
                <a:gd name="connsiteX7714" fmla="*/ 2059769 w 3268239"/>
                <a:gd name="connsiteY7714" fmla="*/ 1462164 h 2970782"/>
                <a:gd name="connsiteX7715" fmla="*/ 2057664 w 3268239"/>
                <a:gd name="connsiteY7715" fmla="*/ 1461387 h 2970782"/>
                <a:gd name="connsiteX7716" fmla="*/ 2056948 w 3268239"/>
                <a:gd name="connsiteY7716" fmla="*/ 1459260 h 2970782"/>
                <a:gd name="connsiteX7717" fmla="*/ 2088365 w 3268239"/>
                <a:gd name="connsiteY7717" fmla="*/ 1405274 h 2970782"/>
                <a:gd name="connsiteX7718" fmla="*/ 2094848 w 3268239"/>
                <a:gd name="connsiteY7718" fmla="*/ 1400420 h 2970782"/>
                <a:gd name="connsiteX7719" fmla="*/ 2086690 w 3268239"/>
                <a:gd name="connsiteY7719" fmla="*/ 1385505 h 2970782"/>
                <a:gd name="connsiteX7720" fmla="*/ 2081494 w 3268239"/>
                <a:gd name="connsiteY7720" fmla="*/ 1367190 h 2970782"/>
                <a:gd name="connsiteX7721" fmla="*/ 2079513 w 3268239"/>
                <a:gd name="connsiteY7721" fmla="*/ 1366329 h 2970782"/>
                <a:gd name="connsiteX7722" fmla="*/ 2078317 w 3268239"/>
                <a:gd name="connsiteY7722" fmla="*/ 1365389 h 2970782"/>
                <a:gd name="connsiteX7723" fmla="*/ 2065926 w 3268239"/>
                <a:gd name="connsiteY7723" fmla="*/ 1381530 h 2970782"/>
                <a:gd name="connsiteX7724" fmla="*/ 2044031 w 3268239"/>
                <a:gd name="connsiteY7724" fmla="*/ 1399671 h 2970782"/>
                <a:gd name="connsiteX7725" fmla="*/ 1984807 w 3268239"/>
                <a:gd name="connsiteY7725" fmla="*/ 1419523 h 2970782"/>
                <a:gd name="connsiteX7726" fmla="*/ 1982869 w 3268239"/>
                <a:gd name="connsiteY7726" fmla="*/ 1418392 h 2970782"/>
                <a:gd name="connsiteX7727" fmla="*/ 1982534 w 3268239"/>
                <a:gd name="connsiteY7727" fmla="*/ 1416173 h 2970782"/>
                <a:gd name="connsiteX7728" fmla="*/ 2022858 w 3268239"/>
                <a:gd name="connsiteY7728" fmla="*/ 1368470 h 2970782"/>
                <a:gd name="connsiteX7729" fmla="*/ 2055703 w 3268239"/>
                <a:gd name="connsiteY7729" fmla="*/ 1351868 h 2970782"/>
                <a:gd name="connsiteX7730" fmla="*/ 2058222 w 3268239"/>
                <a:gd name="connsiteY7730" fmla="*/ 1351279 h 2970782"/>
                <a:gd name="connsiteX7731" fmla="*/ 2051602 w 3268239"/>
                <a:gd name="connsiteY7731" fmla="*/ 1348887 h 2970782"/>
                <a:gd name="connsiteX7732" fmla="*/ 2020910 w 3268239"/>
                <a:gd name="connsiteY7732" fmla="*/ 1328579 h 2970782"/>
                <a:gd name="connsiteX7733" fmla="*/ 1986406 w 3268239"/>
                <a:gd name="connsiteY7733" fmla="*/ 1276511 h 2970782"/>
                <a:gd name="connsiteX7734" fmla="*/ 1986996 w 3268239"/>
                <a:gd name="connsiteY7734" fmla="*/ 1274347 h 2970782"/>
                <a:gd name="connsiteX7735" fmla="*/ 1989053 w 3268239"/>
                <a:gd name="connsiteY7735" fmla="*/ 1273449 h 2970782"/>
                <a:gd name="connsiteX7736" fmla="*/ 2045568 w 3268239"/>
                <a:gd name="connsiteY7736" fmla="*/ 1300052 h 2970782"/>
                <a:gd name="connsiteX7737" fmla="*/ 2062632 w 3268239"/>
                <a:gd name="connsiteY7737" fmla="*/ 1319128 h 2970782"/>
                <a:gd name="connsiteX7738" fmla="*/ 2065082 w 3268239"/>
                <a:gd name="connsiteY7738" fmla="*/ 1319286 h 2970782"/>
                <a:gd name="connsiteX7739" fmla="*/ 2072007 w 3268239"/>
                <a:gd name="connsiteY7739" fmla="*/ 1322295 h 2970782"/>
                <a:gd name="connsiteX7740" fmla="*/ 2073842 w 3268239"/>
                <a:gd name="connsiteY7740" fmla="*/ 1292231 h 2970782"/>
                <a:gd name="connsiteX7741" fmla="*/ 2101682 w 3268239"/>
                <a:gd name="connsiteY7741" fmla="*/ 1236317 h 2970782"/>
                <a:gd name="connsiteX7742" fmla="*/ 2103852 w 3268239"/>
                <a:gd name="connsiteY7742" fmla="*/ 1235746 h 2970782"/>
                <a:gd name="connsiteX7743" fmla="*/ 2105658 w 3268239"/>
                <a:gd name="connsiteY7743" fmla="*/ 1237078 h 2970782"/>
                <a:gd name="connsiteX7744" fmla="*/ 2110877 w 3268239"/>
                <a:gd name="connsiteY7744" fmla="*/ 1299322 h 2970782"/>
                <a:gd name="connsiteX7745" fmla="*/ 2106010 w 3268239"/>
                <a:gd name="connsiteY7745" fmla="*/ 1318156 h 2970782"/>
                <a:gd name="connsiteX7746" fmla="*/ 2100641 w 3268239"/>
                <a:gd name="connsiteY7746" fmla="*/ 1331241 h 2970782"/>
                <a:gd name="connsiteX7747" fmla="*/ 2112981 w 3268239"/>
                <a:gd name="connsiteY7747" fmla="*/ 1323934 h 2970782"/>
                <a:gd name="connsiteX7748" fmla="*/ 2125718 w 3268239"/>
                <a:gd name="connsiteY7748" fmla="*/ 1318576 h 2970782"/>
                <a:gd name="connsiteX7749" fmla="*/ 2130555 w 3268239"/>
                <a:gd name="connsiteY7749" fmla="*/ 1284905 h 2970782"/>
                <a:gd name="connsiteX7750" fmla="*/ 2143019 w 3268239"/>
                <a:gd name="connsiteY7750" fmla="*/ 1261431 h 2970782"/>
                <a:gd name="connsiteX7751" fmla="*/ 2145057 w 3268239"/>
                <a:gd name="connsiteY7751" fmla="*/ 1260492 h 2970782"/>
                <a:gd name="connsiteX7752" fmla="*/ 2147067 w 3268239"/>
                <a:gd name="connsiteY7752" fmla="*/ 1261490 h 2970782"/>
                <a:gd name="connsiteX7753" fmla="*/ 2158847 w 3268239"/>
                <a:gd name="connsiteY7753" fmla="*/ 1285315 h 2970782"/>
                <a:gd name="connsiteX7754" fmla="*/ 2161663 w 3268239"/>
                <a:gd name="connsiteY7754" fmla="*/ 1309959 h 2970782"/>
                <a:gd name="connsiteX7755" fmla="*/ 2166935 w 3268239"/>
                <a:gd name="connsiteY7755" fmla="*/ 1308856 h 2970782"/>
                <a:gd name="connsiteX7756" fmla="*/ 2193257 w 3268239"/>
                <a:gd name="connsiteY7756" fmla="*/ 1312544 h 2970782"/>
                <a:gd name="connsiteX7757" fmla="*/ 2194836 w 3268239"/>
                <a:gd name="connsiteY7757" fmla="*/ 1314138 h 2970782"/>
                <a:gd name="connsiteX7758" fmla="*/ 2194585 w 3268239"/>
                <a:gd name="connsiteY7758" fmla="*/ 1316368 h 2970782"/>
                <a:gd name="connsiteX7759" fmla="*/ 2176223 w 3268239"/>
                <a:gd name="connsiteY7759" fmla="*/ 1335583 h 2970782"/>
                <a:gd name="connsiteX7760" fmla="*/ 2161102 w 3268239"/>
                <a:gd name="connsiteY7760" fmla="*/ 1343125 h 2970782"/>
                <a:gd name="connsiteX7761" fmla="*/ 2158493 w 3268239"/>
                <a:gd name="connsiteY7761" fmla="*/ 1355091 h 2970782"/>
                <a:gd name="connsiteX7762" fmla="*/ 2169375 w 3268239"/>
                <a:gd name="connsiteY7762" fmla="*/ 1345750 h 2970782"/>
                <a:gd name="connsiteX7763" fmla="*/ 2185723 w 3268239"/>
                <a:gd name="connsiteY7763" fmla="*/ 1335206 h 2970782"/>
                <a:gd name="connsiteX7764" fmla="*/ 2246449 w 3268239"/>
                <a:gd name="connsiteY7764" fmla="*/ 1320580 h 2970782"/>
                <a:gd name="connsiteX7765" fmla="*/ 2248281 w 3268239"/>
                <a:gd name="connsiteY7765" fmla="*/ 1321876 h 2970782"/>
                <a:gd name="connsiteX7766" fmla="*/ 2248423 w 3268239"/>
                <a:gd name="connsiteY7766" fmla="*/ 1324116 h 2970782"/>
                <a:gd name="connsiteX7767" fmla="*/ 2204102 w 3268239"/>
                <a:gd name="connsiteY7767" fmla="*/ 1368130 h 2970782"/>
                <a:gd name="connsiteX7768" fmla="*/ 2169938 w 3268239"/>
                <a:gd name="connsiteY7768" fmla="*/ 1381813 h 2970782"/>
                <a:gd name="connsiteX7769" fmla="*/ 2166575 w 3268239"/>
                <a:gd name="connsiteY7769" fmla="*/ 1382296 h 2970782"/>
                <a:gd name="connsiteX7770" fmla="*/ 2170196 w 3268239"/>
                <a:gd name="connsiteY7770" fmla="*/ 1383973 h 2970782"/>
                <a:gd name="connsiteX7771" fmla="*/ 2199005 w 3268239"/>
                <a:gd name="connsiteY7771" fmla="*/ 1406874 h 2970782"/>
                <a:gd name="connsiteX7772" fmla="*/ 2212115 w 3268239"/>
                <a:gd name="connsiteY7772" fmla="*/ 1424382 h 2970782"/>
                <a:gd name="connsiteX7773" fmla="*/ 2231765 w 3268239"/>
                <a:gd name="connsiteY7773" fmla="*/ 1417873 h 2970782"/>
                <a:gd name="connsiteX7774" fmla="*/ 2233888 w 3268239"/>
                <a:gd name="connsiteY7774" fmla="*/ 1418602 h 2970782"/>
                <a:gd name="connsiteX7775" fmla="*/ 2234651 w 3268239"/>
                <a:gd name="connsiteY7775" fmla="*/ 1420712 h 2970782"/>
                <a:gd name="connsiteX7776" fmla="*/ 2226705 w 3268239"/>
                <a:gd name="connsiteY7776" fmla="*/ 1446075 h 2970782"/>
                <a:gd name="connsiteX7777" fmla="*/ 2224813 w 3268239"/>
                <a:gd name="connsiteY7777" fmla="*/ 1448568 h 2970782"/>
                <a:gd name="connsiteX7778" fmla="*/ 2228850 w 3268239"/>
                <a:gd name="connsiteY7778" fmla="*/ 1461745 h 2970782"/>
                <a:gd name="connsiteX7779" fmla="*/ 2228073 w 3268239"/>
                <a:gd name="connsiteY7779" fmla="*/ 1463850 h 2970782"/>
                <a:gd name="connsiteX7780" fmla="*/ 2225946 w 3268239"/>
                <a:gd name="connsiteY7780" fmla="*/ 1464566 h 2970782"/>
                <a:gd name="connsiteX7781" fmla="*/ 2218166 w 3268239"/>
                <a:gd name="connsiteY7781" fmla="*/ 1461934 h 2970782"/>
                <a:gd name="connsiteX7782" fmla="*/ 2225652 w 3268239"/>
                <a:gd name="connsiteY7782" fmla="*/ 1472258 h 2970782"/>
                <a:gd name="connsiteX7783" fmla="*/ 2233858 w 3268239"/>
                <a:gd name="connsiteY7783" fmla="*/ 1489894 h 2970782"/>
                <a:gd name="connsiteX7784" fmla="*/ 2238025 w 3268239"/>
                <a:gd name="connsiteY7784" fmla="*/ 1503410 h 2970782"/>
                <a:gd name="connsiteX7785" fmla="*/ 2242912 w 3268239"/>
                <a:gd name="connsiteY7785" fmla="*/ 1489928 h 2970782"/>
                <a:gd name="connsiteX7786" fmla="*/ 2251969 w 3268239"/>
                <a:gd name="connsiteY7786" fmla="*/ 1472711 h 2970782"/>
                <a:gd name="connsiteX7787" fmla="*/ 2297672 w 3268239"/>
                <a:gd name="connsiteY7787" fmla="*/ 1430134 h 2970782"/>
                <a:gd name="connsiteX7788" fmla="*/ 2299904 w 3268239"/>
                <a:gd name="connsiteY7788" fmla="*/ 1430362 h 2970782"/>
                <a:gd name="connsiteX7789" fmla="*/ 2301127 w 3268239"/>
                <a:gd name="connsiteY7789" fmla="*/ 1432243 h 2970782"/>
                <a:gd name="connsiteX7790" fmla="*/ 2301049 w 3268239"/>
                <a:gd name="connsiteY7790" fmla="*/ 1433296 h 2970782"/>
                <a:gd name="connsiteX7791" fmla="*/ 2319919 w 3268239"/>
                <a:gd name="connsiteY7791" fmla="*/ 1408147 h 2970782"/>
                <a:gd name="connsiteX7792" fmla="*/ 2321916 w 3268239"/>
                <a:gd name="connsiteY7792" fmla="*/ 1406502 h 2970782"/>
                <a:gd name="connsiteX7793" fmla="*/ 2314921 w 3268239"/>
                <a:gd name="connsiteY7793" fmla="*/ 1407292 h 2970782"/>
                <a:gd name="connsiteX7794" fmla="*/ 2278408 w 3268239"/>
                <a:gd name="connsiteY7794" fmla="*/ 1402687 h 2970782"/>
                <a:gd name="connsiteX7795" fmla="*/ 2224403 w 3268239"/>
                <a:gd name="connsiteY7795" fmla="*/ 1371301 h 2970782"/>
                <a:gd name="connsiteX7796" fmla="*/ 2223974 w 3268239"/>
                <a:gd name="connsiteY7796" fmla="*/ 1369098 h 2970782"/>
                <a:gd name="connsiteX7797" fmla="*/ 2225420 w 3268239"/>
                <a:gd name="connsiteY7797" fmla="*/ 1367382 h 2970782"/>
                <a:gd name="connsiteX7798" fmla="*/ 2251357 w 3268239"/>
                <a:gd name="connsiteY7798" fmla="*/ 1361582 h 2970782"/>
                <a:gd name="connsiteX7799" fmla="*/ 2273920 w 3268239"/>
                <a:gd name="connsiteY7799" fmla="*/ 1364427 h 2970782"/>
                <a:gd name="connsiteX7800" fmla="*/ 2267770 w 3268239"/>
                <a:gd name="connsiteY7800" fmla="*/ 1351857 h 2970782"/>
                <a:gd name="connsiteX7801" fmla="*/ 2263745 w 3268239"/>
                <a:gd name="connsiteY7801" fmla="*/ 1315276 h 2970782"/>
                <a:gd name="connsiteX7802" fmla="*/ 2269130 w 3268239"/>
                <a:gd name="connsiteY7802" fmla="*/ 1278869 h 2970782"/>
                <a:gd name="connsiteX7803" fmla="*/ 2270101 w 3268239"/>
                <a:gd name="connsiteY7803" fmla="*/ 1276471 h 2970782"/>
                <a:gd name="connsiteX7804" fmla="*/ 2264329 w 3268239"/>
                <a:gd name="connsiteY7804" fmla="*/ 1280500 h 2970782"/>
                <a:gd name="connsiteX7805" fmla="*/ 2230035 w 3268239"/>
                <a:gd name="connsiteY7805" fmla="*/ 1293856 h 2970782"/>
                <a:gd name="connsiteX7806" fmla="*/ 2167600 w 3268239"/>
                <a:gd name="connsiteY7806" fmla="*/ 1292006 h 2970782"/>
                <a:gd name="connsiteX7807" fmla="*/ 2166173 w 3268239"/>
                <a:gd name="connsiteY7807" fmla="*/ 1290275 h 2970782"/>
                <a:gd name="connsiteX7808" fmla="*/ 2166625 w 3268239"/>
                <a:gd name="connsiteY7808" fmla="*/ 1288077 h 2970782"/>
                <a:gd name="connsiteX7809" fmla="*/ 2220956 w 3268239"/>
                <a:gd name="connsiteY7809" fmla="*/ 1257258 h 2970782"/>
                <a:gd name="connsiteX7810" fmla="*/ 2257516 w 3268239"/>
                <a:gd name="connsiteY7810" fmla="*/ 1253037 h 2970782"/>
                <a:gd name="connsiteX7811" fmla="*/ 2261397 w 3268239"/>
                <a:gd name="connsiteY7811" fmla="*/ 1253517 h 2970782"/>
                <a:gd name="connsiteX7812" fmla="*/ 2259592 w 3268239"/>
                <a:gd name="connsiteY7812" fmla="*/ 1252672 h 2970782"/>
                <a:gd name="connsiteX7813" fmla="*/ 2230878 w 3268239"/>
                <a:gd name="connsiteY7813" fmla="*/ 1229651 h 2970782"/>
                <a:gd name="connsiteX7814" fmla="*/ 2208943 w 3268239"/>
                <a:gd name="connsiteY7814" fmla="*/ 1200101 h 2970782"/>
                <a:gd name="connsiteX7815" fmla="*/ 2206789 w 3268239"/>
                <a:gd name="connsiteY7815" fmla="*/ 1192965 h 2970782"/>
                <a:gd name="connsiteX7816" fmla="*/ 2206162 w 3268239"/>
                <a:gd name="connsiteY7816" fmla="*/ 1192401 h 2970782"/>
                <a:gd name="connsiteX7817" fmla="*/ 2205389 w 3268239"/>
                <a:gd name="connsiteY7817" fmla="*/ 1188327 h 2970782"/>
                <a:gd name="connsiteX7818" fmla="*/ 2201263 w 3268239"/>
                <a:gd name="connsiteY7818" fmla="*/ 1174656 h 2970782"/>
                <a:gd name="connsiteX7819" fmla="*/ 2202049 w 3268239"/>
                <a:gd name="connsiteY7819" fmla="*/ 1172554 h 2970782"/>
                <a:gd name="connsiteX7820" fmla="*/ 2202377 w 3268239"/>
                <a:gd name="connsiteY7820" fmla="*/ 1172445 h 2970782"/>
                <a:gd name="connsiteX7821" fmla="*/ 2201209 w 3268239"/>
                <a:gd name="connsiteY7821" fmla="*/ 1166288 h 2970782"/>
                <a:gd name="connsiteX7822" fmla="*/ 2206998 w 3268239"/>
                <a:gd name="connsiteY7822" fmla="*/ 1129944 h 2970782"/>
                <a:gd name="connsiteX7823" fmla="*/ 2221816 w 3268239"/>
                <a:gd name="connsiteY7823" fmla="*/ 1096256 h 2970782"/>
                <a:gd name="connsiteX7824" fmla="*/ 2223387 w 3268239"/>
                <a:gd name="connsiteY7824" fmla="*/ 1094200 h 2970782"/>
                <a:gd name="connsiteX7825" fmla="*/ 2216755 w 3268239"/>
                <a:gd name="connsiteY7825" fmla="*/ 1096560 h 2970782"/>
                <a:gd name="connsiteX7826" fmla="*/ 2180151 w 3268239"/>
                <a:gd name="connsiteY7826" fmla="*/ 1100375 h 2970782"/>
                <a:gd name="connsiteX7827" fmla="*/ 2120426 w 3268239"/>
                <a:gd name="connsiteY7827" fmla="*/ 1082084 h 2970782"/>
                <a:gd name="connsiteX7828" fmla="*/ 2119508 w 3268239"/>
                <a:gd name="connsiteY7828" fmla="*/ 1080037 h 2970782"/>
                <a:gd name="connsiteX7829" fmla="*/ 2120525 w 3268239"/>
                <a:gd name="connsiteY7829" fmla="*/ 1078037 h 2970782"/>
                <a:gd name="connsiteX7830" fmla="*/ 2181071 w 3268239"/>
                <a:gd name="connsiteY7830" fmla="*/ 1062679 h 2970782"/>
                <a:gd name="connsiteX7831" fmla="*/ 2217445 w 3268239"/>
                <a:gd name="connsiteY7831" fmla="*/ 1068273 h 2970782"/>
                <a:gd name="connsiteX7832" fmla="*/ 2221061 w 3268239"/>
                <a:gd name="connsiteY7832" fmla="*/ 1069762 h 2970782"/>
                <a:gd name="connsiteX7833" fmla="*/ 2219543 w 3268239"/>
                <a:gd name="connsiteY7833" fmla="*/ 1068470 h 2970782"/>
                <a:gd name="connsiteX7834" fmla="*/ 2197938 w 3268239"/>
                <a:gd name="connsiteY7834" fmla="*/ 1038677 h 2970782"/>
                <a:gd name="connsiteX7835" fmla="*/ 2184595 w 3268239"/>
                <a:gd name="connsiteY7835" fmla="*/ 1004378 h 2970782"/>
                <a:gd name="connsiteX7836" fmla="*/ 2184149 w 3268239"/>
                <a:gd name="connsiteY7836" fmla="*/ 986919 h 2970782"/>
                <a:gd name="connsiteX7837" fmla="*/ 2177351 w 3268239"/>
                <a:gd name="connsiteY7837" fmla="*/ 981516 h 2970782"/>
                <a:gd name="connsiteX7838" fmla="*/ 2149702 w 3268239"/>
                <a:gd name="connsiteY7838" fmla="*/ 938800 h 2970782"/>
                <a:gd name="connsiteX7839" fmla="*/ 2148974 w 3268239"/>
                <a:gd name="connsiteY7839" fmla="*/ 939698 h 2970782"/>
                <a:gd name="connsiteX7840" fmla="*/ 2148603 w 3268239"/>
                <a:gd name="connsiteY7840" fmla="*/ 939496 h 2970782"/>
                <a:gd name="connsiteX7841" fmla="*/ 2138439 w 3268239"/>
                <a:gd name="connsiteY7841" fmla="*/ 959017 h 2970782"/>
                <a:gd name="connsiteX7842" fmla="*/ 2120032 w 3268239"/>
                <a:gd name="connsiteY7842" fmla="*/ 980687 h 2970782"/>
                <a:gd name="connsiteX7843" fmla="*/ 2065160 w 3268239"/>
                <a:gd name="connsiteY7843" fmla="*/ 1010531 h 2970782"/>
                <a:gd name="connsiteX7844" fmla="*/ 2063055 w 3268239"/>
                <a:gd name="connsiteY7844" fmla="*/ 1009754 h 2970782"/>
                <a:gd name="connsiteX7845" fmla="*/ 2062339 w 3268239"/>
                <a:gd name="connsiteY7845" fmla="*/ 1007628 h 2970782"/>
                <a:gd name="connsiteX7846" fmla="*/ 2093757 w 3268239"/>
                <a:gd name="connsiteY7846" fmla="*/ 953642 h 2970782"/>
                <a:gd name="connsiteX7847" fmla="*/ 2123217 w 3268239"/>
                <a:gd name="connsiteY7847" fmla="*/ 931583 h 2970782"/>
                <a:gd name="connsiteX7848" fmla="*/ 2125595 w 3268239"/>
                <a:gd name="connsiteY7848" fmla="*/ 930564 h 2970782"/>
                <a:gd name="connsiteX7849" fmla="*/ 2118660 w 3268239"/>
                <a:gd name="connsiteY7849" fmla="*/ 929360 h 2970782"/>
                <a:gd name="connsiteX7850" fmla="*/ 2116953 w 3268239"/>
                <a:gd name="connsiteY7850" fmla="*/ 928619 h 2970782"/>
                <a:gd name="connsiteX7851" fmla="*/ 2096687 w 3268239"/>
                <a:gd name="connsiteY7851" fmla="*/ 935150 h 2970782"/>
                <a:gd name="connsiteX7852" fmla="*/ 2094571 w 3268239"/>
                <a:gd name="connsiteY7852" fmla="*/ 934403 h 2970782"/>
                <a:gd name="connsiteX7853" fmla="*/ 2093824 w 3268239"/>
                <a:gd name="connsiteY7853" fmla="*/ 932287 h 2970782"/>
                <a:gd name="connsiteX7854" fmla="*/ 2097702 w 3268239"/>
                <a:gd name="connsiteY7854" fmla="*/ 920255 h 2970782"/>
                <a:gd name="connsiteX7855" fmla="*/ 2084905 w 3268239"/>
                <a:gd name="connsiteY7855" fmla="*/ 914696 h 2970782"/>
                <a:gd name="connsiteX7856" fmla="*/ 2080715 w 3268239"/>
                <a:gd name="connsiteY7856" fmla="*/ 911402 h 2970782"/>
                <a:gd name="connsiteX7857" fmla="*/ 2044565 w 3268239"/>
                <a:gd name="connsiteY7857" fmla="*/ 905644 h 2970782"/>
                <a:gd name="connsiteX7858" fmla="*/ 2018180 w 3268239"/>
                <a:gd name="connsiteY7858" fmla="*/ 895048 h 2970782"/>
                <a:gd name="connsiteX7859" fmla="*/ 1999847 w 3268239"/>
                <a:gd name="connsiteY7859" fmla="*/ 882344 h 2970782"/>
                <a:gd name="connsiteX7860" fmla="*/ 1999301 w 3268239"/>
                <a:gd name="connsiteY7860" fmla="*/ 883165 h 2970782"/>
                <a:gd name="connsiteX7861" fmla="*/ 1998872 w 3268239"/>
                <a:gd name="connsiteY7861" fmla="*/ 882981 h 2970782"/>
                <a:gd name="connsiteX7862" fmla="*/ 1999619 w 3268239"/>
                <a:gd name="connsiteY7862" fmla="*/ 905169 h 2970782"/>
                <a:gd name="connsiteX7863" fmla="*/ 1994235 w 3268239"/>
                <a:gd name="connsiteY7863" fmla="*/ 933088 h 2970782"/>
                <a:gd name="connsiteX7864" fmla="*/ 1961110 w 3268239"/>
                <a:gd name="connsiteY7864" fmla="*/ 986044 h 2970782"/>
                <a:gd name="connsiteX7865" fmla="*/ 1958895 w 3268239"/>
                <a:gd name="connsiteY7865" fmla="*/ 986401 h 2970782"/>
                <a:gd name="connsiteX7866" fmla="*/ 1957226 w 3268239"/>
                <a:gd name="connsiteY7866" fmla="*/ 984901 h 2970782"/>
                <a:gd name="connsiteX7867" fmla="*/ 1958062 w 3268239"/>
                <a:gd name="connsiteY7867" fmla="*/ 922444 h 2970782"/>
                <a:gd name="connsiteX7868" fmla="*/ 1972880 w 3268239"/>
                <a:gd name="connsiteY7868" fmla="*/ 888756 h 2970782"/>
                <a:gd name="connsiteX7869" fmla="*/ 1974451 w 3268239"/>
                <a:gd name="connsiteY7869" fmla="*/ 886700 h 2970782"/>
                <a:gd name="connsiteX7870" fmla="*/ 1967819 w 3268239"/>
                <a:gd name="connsiteY7870" fmla="*/ 889060 h 2970782"/>
                <a:gd name="connsiteX7871" fmla="*/ 1937912 w 3268239"/>
                <a:gd name="connsiteY7871" fmla="*/ 892176 h 2970782"/>
                <a:gd name="connsiteX7872" fmla="*/ 1939605 w 3268239"/>
                <a:gd name="connsiteY7872" fmla="*/ 900384 h 2970782"/>
                <a:gd name="connsiteX7873" fmla="*/ 1944864 w 3268239"/>
                <a:gd name="connsiteY7873" fmla="*/ 896190 h 2970782"/>
                <a:gd name="connsiteX7874" fmla="*/ 1947108 w 3268239"/>
                <a:gd name="connsiteY7874" fmla="*/ 896140 h 2970782"/>
                <a:gd name="connsiteX7875" fmla="*/ 1948554 w 3268239"/>
                <a:gd name="connsiteY7875" fmla="*/ 897855 h 2970782"/>
                <a:gd name="connsiteX7876" fmla="*/ 1949875 w 3268239"/>
                <a:gd name="connsiteY7876" fmla="*/ 924401 h 2970782"/>
                <a:gd name="connsiteX7877" fmla="*/ 1942142 w 3268239"/>
                <a:gd name="connsiteY7877" fmla="*/ 949780 h 2970782"/>
                <a:gd name="connsiteX7878" fmla="*/ 1942080 w 3268239"/>
                <a:gd name="connsiteY7878" fmla="*/ 952820 h 2970782"/>
                <a:gd name="connsiteX7879" fmla="*/ 1932571 w 3268239"/>
                <a:gd name="connsiteY7879" fmla="*/ 977639 h 2970782"/>
                <a:gd name="connsiteX7880" fmla="*/ 1930662 w 3268239"/>
                <a:gd name="connsiteY7880" fmla="*/ 978820 h 2970782"/>
                <a:gd name="connsiteX7881" fmla="*/ 1928546 w 3268239"/>
                <a:gd name="connsiteY7881" fmla="*/ 978075 h 2970782"/>
                <a:gd name="connsiteX7882" fmla="*/ 1928145 w 3268239"/>
                <a:gd name="connsiteY7882" fmla="*/ 977465 h 2970782"/>
                <a:gd name="connsiteX7883" fmla="*/ 1919844 w 3268239"/>
                <a:gd name="connsiteY7883" fmla="*/ 990939 h 2970782"/>
                <a:gd name="connsiteX7884" fmla="*/ 1917431 w 3268239"/>
                <a:gd name="connsiteY7884" fmla="*/ 993329 h 2970782"/>
                <a:gd name="connsiteX7885" fmla="*/ 1921338 w 3268239"/>
                <a:gd name="connsiteY7885" fmla="*/ 992521 h 2970782"/>
                <a:gd name="connsiteX7886" fmla="*/ 1958119 w 3268239"/>
                <a:gd name="connsiteY7886" fmla="*/ 993769 h 2970782"/>
                <a:gd name="connsiteX7887" fmla="*/ 2014766 w 3268239"/>
                <a:gd name="connsiteY7887" fmla="*/ 1020089 h 2970782"/>
                <a:gd name="connsiteX7888" fmla="*/ 2015395 w 3268239"/>
                <a:gd name="connsiteY7888" fmla="*/ 1022243 h 2970782"/>
                <a:gd name="connsiteX7889" fmla="*/ 2014112 w 3268239"/>
                <a:gd name="connsiteY7889" fmla="*/ 1024085 h 2970782"/>
                <a:gd name="connsiteX7890" fmla="*/ 1952032 w 3268239"/>
                <a:gd name="connsiteY7890" fmla="*/ 1030982 h 2970782"/>
                <a:gd name="connsiteX7891" fmla="*/ 1924539 w 3268239"/>
                <a:gd name="connsiteY7891" fmla="*/ 1023731 h 2970782"/>
                <a:gd name="connsiteX7892" fmla="*/ 1904776 w 3268239"/>
                <a:gd name="connsiteY7892" fmla="*/ 1013393 h 2970782"/>
                <a:gd name="connsiteX7893" fmla="*/ 1904335 w 3268239"/>
                <a:gd name="connsiteY7893" fmla="*/ 1014276 h 2970782"/>
                <a:gd name="connsiteX7894" fmla="*/ 1903764 w 3268239"/>
                <a:gd name="connsiteY7894" fmla="*/ 1014355 h 2970782"/>
                <a:gd name="connsiteX7895" fmla="*/ 1905484 w 3268239"/>
                <a:gd name="connsiteY7895" fmla="*/ 1064441 h 2970782"/>
                <a:gd name="connsiteX7896" fmla="*/ 1879164 w 3268239"/>
                <a:gd name="connsiteY7896" fmla="*/ 1121088 h 2970782"/>
                <a:gd name="connsiteX7897" fmla="*/ 1877010 w 3268239"/>
                <a:gd name="connsiteY7897" fmla="*/ 1121717 h 2970782"/>
                <a:gd name="connsiteX7898" fmla="*/ 1875168 w 3268239"/>
                <a:gd name="connsiteY7898" fmla="*/ 1120434 h 2970782"/>
                <a:gd name="connsiteX7899" fmla="*/ 1867176 w 3268239"/>
                <a:gd name="connsiteY7899" fmla="*/ 1095611 h 2970782"/>
                <a:gd name="connsiteX7900" fmla="*/ 1852509 w 3268239"/>
                <a:gd name="connsiteY7900" fmla="*/ 1111039 h 2970782"/>
                <a:gd name="connsiteX7901" fmla="*/ 1819619 w 3268239"/>
                <a:gd name="connsiteY7901" fmla="*/ 1127552 h 2970782"/>
                <a:gd name="connsiteX7902" fmla="*/ 1769239 w 3268239"/>
                <a:gd name="connsiteY7902" fmla="*/ 1134681 h 2970782"/>
                <a:gd name="connsiteX7903" fmla="*/ 1769746 w 3268239"/>
                <a:gd name="connsiteY7903" fmla="*/ 1135718 h 2970782"/>
                <a:gd name="connsiteX7904" fmla="*/ 1769406 w 3268239"/>
                <a:gd name="connsiteY7904" fmla="*/ 1135970 h 2970782"/>
                <a:gd name="connsiteX7905" fmla="*/ 1782846 w 3268239"/>
                <a:gd name="connsiteY7905" fmla="*/ 1153400 h 2970782"/>
                <a:gd name="connsiteX7906" fmla="*/ 1794771 w 3268239"/>
                <a:gd name="connsiteY7906" fmla="*/ 1179211 h 2970782"/>
                <a:gd name="connsiteX7907" fmla="*/ 1798782 w 3268239"/>
                <a:gd name="connsiteY7907" fmla="*/ 1241545 h 2970782"/>
                <a:gd name="connsiteX7908" fmla="*/ 1797192 w 3268239"/>
                <a:gd name="connsiteY7908" fmla="*/ 1243129 h 2970782"/>
                <a:gd name="connsiteX7909" fmla="*/ 1794961 w 3268239"/>
                <a:gd name="connsiteY7909" fmla="*/ 1242884 h 2970782"/>
                <a:gd name="connsiteX7910" fmla="*/ 1759185 w 3268239"/>
                <a:gd name="connsiteY7910" fmla="*/ 1191682 h 2970782"/>
                <a:gd name="connsiteX7911" fmla="*/ 1751555 w 3268239"/>
                <a:gd name="connsiteY7911" fmla="*/ 1155679 h 2970782"/>
                <a:gd name="connsiteX7912" fmla="*/ 1751631 w 3268239"/>
                <a:gd name="connsiteY7912" fmla="*/ 1153093 h 2970782"/>
                <a:gd name="connsiteX7913" fmla="*/ 1747623 w 3268239"/>
                <a:gd name="connsiteY7913" fmla="*/ 1158879 h 2970782"/>
                <a:gd name="connsiteX7914" fmla="*/ 1720127 w 3268239"/>
                <a:gd name="connsiteY7914" fmla="*/ 1183342 h 2970782"/>
                <a:gd name="connsiteX7915" fmla="*/ 1660955 w 3268239"/>
                <a:gd name="connsiteY7915" fmla="*/ 1203350 h 2970782"/>
                <a:gd name="connsiteX7916" fmla="*/ 1659015 w 3268239"/>
                <a:gd name="connsiteY7916" fmla="*/ 1202224 h 2970782"/>
                <a:gd name="connsiteX7917" fmla="*/ 1658674 w 3268239"/>
                <a:gd name="connsiteY7917" fmla="*/ 1200006 h 2970782"/>
                <a:gd name="connsiteX7918" fmla="*/ 1698872 w 3268239"/>
                <a:gd name="connsiteY7918" fmla="*/ 1152197 h 2970782"/>
                <a:gd name="connsiteX7919" fmla="*/ 1731673 w 3268239"/>
                <a:gd name="connsiteY7919" fmla="*/ 1135508 h 2970782"/>
                <a:gd name="connsiteX7920" fmla="*/ 1735478 w 3268239"/>
                <a:gd name="connsiteY7920" fmla="*/ 1134607 h 2970782"/>
                <a:gd name="connsiteX7921" fmla="*/ 1733491 w 3268239"/>
                <a:gd name="connsiteY7921" fmla="*/ 1134443 h 2970782"/>
                <a:gd name="connsiteX7922" fmla="*/ 1698559 w 3268239"/>
                <a:gd name="connsiteY7922" fmla="*/ 1122862 h 2970782"/>
                <a:gd name="connsiteX7923" fmla="*/ 1667706 w 3268239"/>
                <a:gd name="connsiteY7923" fmla="*/ 1102800 h 2970782"/>
                <a:gd name="connsiteX7924" fmla="*/ 1657147 w 3268239"/>
                <a:gd name="connsiteY7924" fmla="*/ 1088876 h 2970782"/>
                <a:gd name="connsiteX7925" fmla="*/ 1648466 w 3268239"/>
                <a:gd name="connsiteY7925" fmla="*/ 1088455 h 2970782"/>
                <a:gd name="connsiteX7926" fmla="*/ 1621081 w 3268239"/>
                <a:gd name="connsiteY7926" fmla="*/ 1080808 h 2970782"/>
                <a:gd name="connsiteX7927" fmla="*/ 1601470 w 3268239"/>
                <a:gd name="connsiteY7927" fmla="*/ 1070186 h 2970782"/>
                <a:gd name="connsiteX7928" fmla="*/ 1601017 w 3268239"/>
                <a:gd name="connsiteY7928" fmla="*/ 1071062 h 2970782"/>
                <a:gd name="connsiteX7929" fmla="*/ 1600444 w 3268239"/>
                <a:gd name="connsiteY7929" fmla="*/ 1071133 h 2970782"/>
                <a:gd name="connsiteX7930" fmla="*/ 1601440 w 3268239"/>
                <a:gd name="connsiteY7930" fmla="*/ 1121238 h 2970782"/>
                <a:gd name="connsiteX7931" fmla="*/ 1590394 w 3268239"/>
                <a:gd name="connsiteY7931" fmla="*/ 1156344 h 2970782"/>
                <a:gd name="connsiteX7932" fmla="*/ 1579094 w 3268239"/>
                <a:gd name="connsiteY7932" fmla="*/ 1171201 h 2970782"/>
                <a:gd name="connsiteX7933" fmla="*/ 1614201 w 3268239"/>
                <a:gd name="connsiteY7933" fmla="*/ 1181691 h 2970782"/>
                <a:gd name="connsiteX7934" fmla="*/ 1635586 w 3268239"/>
                <a:gd name="connsiteY7934" fmla="*/ 1197474 h 2970782"/>
                <a:gd name="connsiteX7935" fmla="*/ 1636214 w 3268239"/>
                <a:gd name="connsiteY7935" fmla="*/ 1199628 h 2970782"/>
                <a:gd name="connsiteX7936" fmla="*/ 1634932 w 3268239"/>
                <a:gd name="connsiteY7936" fmla="*/ 1201470 h 2970782"/>
                <a:gd name="connsiteX7937" fmla="*/ 1572851 w 3268239"/>
                <a:gd name="connsiteY7937" fmla="*/ 1208367 h 2970782"/>
                <a:gd name="connsiteX7938" fmla="*/ 1545358 w 3268239"/>
                <a:gd name="connsiteY7938" fmla="*/ 1201117 h 2970782"/>
                <a:gd name="connsiteX7939" fmla="*/ 1525595 w 3268239"/>
                <a:gd name="connsiteY7939" fmla="*/ 1190778 h 2970782"/>
                <a:gd name="connsiteX7940" fmla="*/ 1525154 w 3268239"/>
                <a:gd name="connsiteY7940" fmla="*/ 1191661 h 2970782"/>
                <a:gd name="connsiteX7941" fmla="*/ 1524584 w 3268239"/>
                <a:gd name="connsiteY7941" fmla="*/ 1191741 h 2970782"/>
                <a:gd name="connsiteX7942" fmla="*/ 1526303 w 3268239"/>
                <a:gd name="connsiteY7942" fmla="*/ 1241827 h 2970782"/>
                <a:gd name="connsiteX7943" fmla="*/ 1499984 w 3268239"/>
                <a:gd name="connsiteY7943" fmla="*/ 1298473 h 2970782"/>
                <a:gd name="connsiteX7944" fmla="*/ 1497830 w 3268239"/>
                <a:gd name="connsiteY7944" fmla="*/ 1299102 h 2970782"/>
                <a:gd name="connsiteX7945" fmla="*/ 1495988 w 3268239"/>
                <a:gd name="connsiteY7945" fmla="*/ 1297820 h 2970782"/>
                <a:gd name="connsiteX7946" fmla="*/ 1487996 w 3268239"/>
                <a:gd name="connsiteY7946" fmla="*/ 1272996 h 2970782"/>
                <a:gd name="connsiteX7947" fmla="*/ 1473329 w 3268239"/>
                <a:gd name="connsiteY7947" fmla="*/ 1288425 h 2970782"/>
                <a:gd name="connsiteX7948" fmla="*/ 1440439 w 3268239"/>
                <a:gd name="connsiteY7948" fmla="*/ 1304937 h 2970782"/>
                <a:gd name="connsiteX7949" fmla="*/ 1390058 w 3268239"/>
                <a:gd name="connsiteY7949" fmla="*/ 1312067 h 2970782"/>
                <a:gd name="connsiteX7950" fmla="*/ 1390566 w 3268239"/>
                <a:gd name="connsiteY7950" fmla="*/ 1313103 h 2970782"/>
                <a:gd name="connsiteX7951" fmla="*/ 1390226 w 3268239"/>
                <a:gd name="connsiteY7951" fmla="*/ 1313356 h 2970782"/>
                <a:gd name="connsiteX7952" fmla="*/ 1403666 w 3268239"/>
                <a:gd name="connsiteY7952" fmla="*/ 1330785 h 2970782"/>
                <a:gd name="connsiteX7953" fmla="*/ 1415590 w 3268239"/>
                <a:gd name="connsiteY7953" fmla="*/ 1356597 h 2970782"/>
                <a:gd name="connsiteX7954" fmla="*/ 1419602 w 3268239"/>
                <a:gd name="connsiteY7954" fmla="*/ 1418931 h 2970782"/>
                <a:gd name="connsiteX7955" fmla="*/ 1418012 w 3268239"/>
                <a:gd name="connsiteY7955" fmla="*/ 1420514 h 2970782"/>
                <a:gd name="connsiteX7956" fmla="*/ 1415781 w 3268239"/>
                <a:gd name="connsiteY7956" fmla="*/ 1420270 h 2970782"/>
                <a:gd name="connsiteX7957" fmla="*/ 1380005 w 3268239"/>
                <a:gd name="connsiteY7957" fmla="*/ 1369068 h 2970782"/>
                <a:gd name="connsiteX7958" fmla="*/ 1372375 w 3268239"/>
                <a:gd name="connsiteY7958" fmla="*/ 1333064 h 2970782"/>
                <a:gd name="connsiteX7959" fmla="*/ 1372451 w 3268239"/>
                <a:gd name="connsiteY7959" fmla="*/ 1330478 h 2970782"/>
                <a:gd name="connsiteX7960" fmla="*/ 1368443 w 3268239"/>
                <a:gd name="connsiteY7960" fmla="*/ 1336265 h 2970782"/>
                <a:gd name="connsiteX7961" fmla="*/ 1340947 w 3268239"/>
                <a:gd name="connsiteY7961" fmla="*/ 1360727 h 2970782"/>
                <a:gd name="connsiteX7962" fmla="*/ 1281775 w 3268239"/>
                <a:gd name="connsiteY7962" fmla="*/ 1380736 h 2970782"/>
                <a:gd name="connsiteX7963" fmla="*/ 1279835 w 3268239"/>
                <a:gd name="connsiteY7963" fmla="*/ 1379609 h 2970782"/>
                <a:gd name="connsiteX7964" fmla="*/ 1279493 w 3268239"/>
                <a:gd name="connsiteY7964" fmla="*/ 1377392 h 2970782"/>
                <a:gd name="connsiteX7965" fmla="*/ 1319691 w 3268239"/>
                <a:gd name="connsiteY7965" fmla="*/ 1329582 h 2970782"/>
                <a:gd name="connsiteX7966" fmla="*/ 1352493 w 3268239"/>
                <a:gd name="connsiteY7966" fmla="*/ 1312894 h 2970782"/>
                <a:gd name="connsiteX7967" fmla="*/ 1356298 w 3268239"/>
                <a:gd name="connsiteY7967" fmla="*/ 1311992 h 2970782"/>
                <a:gd name="connsiteX7968" fmla="*/ 1354311 w 3268239"/>
                <a:gd name="connsiteY7968" fmla="*/ 1311829 h 2970782"/>
                <a:gd name="connsiteX7969" fmla="*/ 1319378 w 3268239"/>
                <a:gd name="connsiteY7969" fmla="*/ 1300248 h 2970782"/>
                <a:gd name="connsiteX7970" fmla="*/ 1288525 w 3268239"/>
                <a:gd name="connsiteY7970" fmla="*/ 1280186 h 2970782"/>
                <a:gd name="connsiteX7971" fmla="*/ 1277966 w 3268239"/>
                <a:gd name="connsiteY7971" fmla="*/ 1266261 h 2970782"/>
                <a:gd name="connsiteX7972" fmla="*/ 1269285 w 3268239"/>
                <a:gd name="connsiteY7972" fmla="*/ 1265841 h 2970782"/>
                <a:gd name="connsiteX7973" fmla="*/ 1241900 w 3268239"/>
                <a:gd name="connsiteY7973" fmla="*/ 1258194 h 2970782"/>
                <a:gd name="connsiteX7974" fmla="*/ 1222290 w 3268239"/>
                <a:gd name="connsiteY7974" fmla="*/ 1247571 h 2970782"/>
                <a:gd name="connsiteX7975" fmla="*/ 1221836 w 3268239"/>
                <a:gd name="connsiteY7975" fmla="*/ 1248447 h 2970782"/>
                <a:gd name="connsiteX7976" fmla="*/ 1221263 w 3268239"/>
                <a:gd name="connsiteY7976" fmla="*/ 1248519 h 2970782"/>
                <a:gd name="connsiteX7977" fmla="*/ 1222259 w 3268239"/>
                <a:gd name="connsiteY7977" fmla="*/ 1298624 h 2970782"/>
                <a:gd name="connsiteX7978" fmla="*/ 1195122 w 3268239"/>
                <a:gd name="connsiteY7978" fmla="*/ 1354884 h 2970782"/>
                <a:gd name="connsiteX7979" fmla="*/ 1192960 w 3268239"/>
                <a:gd name="connsiteY7979" fmla="*/ 1355482 h 2970782"/>
                <a:gd name="connsiteX7980" fmla="*/ 1191137 w 3268239"/>
                <a:gd name="connsiteY7980" fmla="*/ 1354173 h 2970782"/>
                <a:gd name="connsiteX7981" fmla="*/ 1185138 w 3268239"/>
                <a:gd name="connsiteY7981" fmla="*/ 1291999 h 2970782"/>
                <a:gd name="connsiteX7982" fmla="*/ 1196184 w 3268239"/>
                <a:gd name="connsiteY7982" fmla="*/ 1256893 h 2970782"/>
                <a:gd name="connsiteX7983" fmla="*/ 1197520 w 3268239"/>
                <a:gd name="connsiteY7983" fmla="*/ 1254678 h 2970782"/>
                <a:gd name="connsiteX7984" fmla="*/ 1191186 w 3268239"/>
                <a:gd name="connsiteY7984" fmla="*/ 1257748 h 2970782"/>
                <a:gd name="connsiteX7985" fmla="*/ 1155219 w 3268239"/>
                <a:gd name="connsiteY7985" fmla="*/ 1265543 h 2970782"/>
                <a:gd name="connsiteX7986" fmla="*/ 1093852 w 3268239"/>
                <a:gd name="connsiteY7986" fmla="*/ 1253893 h 2970782"/>
                <a:gd name="connsiteX7987" fmla="*/ 1092715 w 3268239"/>
                <a:gd name="connsiteY7987" fmla="*/ 1251958 h 2970782"/>
                <a:gd name="connsiteX7988" fmla="*/ 1093507 w 3268239"/>
                <a:gd name="connsiteY7988" fmla="*/ 1249859 h 2970782"/>
                <a:gd name="connsiteX7989" fmla="*/ 1152010 w 3268239"/>
                <a:gd name="connsiteY7989" fmla="*/ 1227972 h 2970782"/>
                <a:gd name="connsiteX7990" fmla="*/ 1188779 w 3268239"/>
                <a:gd name="connsiteY7990" fmla="*/ 1229555 h 2970782"/>
                <a:gd name="connsiteX7991" fmla="*/ 1192536 w 3268239"/>
                <a:gd name="connsiteY7991" fmla="*/ 1230640 h 2970782"/>
                <a:gd name="connsiteX7992" fmla="*/ 1190886 w 3268239"/>
                <a:gd name="connsiteY7992" fmla="*/ 1229521 h 2970782"/>
                <a:gd name="connsiteX7993" fmla="*/ 1166152 w 3268239"/>
                <a:gd name="connsiteY7993" fmla="*/ 1202270 h 2970782"/>
                <a:gd name="connsiteX7994" fmla="*/ 1145558 w 3268239"/>
                <a:gd name="connsiteY7994" fmla="*/ 1143300 h 2970782"/>
                <a:gd name="connsiteX7995" fmla="*/ 1146665 w 3268239"/>
                <a:gd name="connsiteY7995" fmla="*/ 1141348 h 2970782"/>
                <a:gd name="connsiteX7996" fmla="*/ 1148880 w 3268239"/>
                <a:gd name="connsiteY7996" fmla="*/ 1140985 h 2970782"/>
                <a:gd name="connsiteX7997" fmla="*/ 1197085 w 3268239"/>
                <a:gd name="connsiteY7997" fmla="*/ 1180706 h 2970782"/>
                <a:gd name="connsiteX7998" fmla="*/ 1207171 w 3268239"/>
                <a:gd name="connsiteY7998" fmla="*/ 1197340 h 2970782"/>
                <a:gd name="connsiteX7999" fmla="*/ 1212790 w 3268239"/>
                <a:gd name="connsiteY7999" fmla="*/ 1210319 h 2970782"/>
                <a:gd name="connsiteX8000" fmla="*/ 1216175 w 3268239"/>
                <a:gd name="connsiteY8000" fmla="*/ 1196383 h 2970782"/>
                <a:gd name="connsiteX8001" fmla="*/ 1223294 w 3268239"/>
                <a:gd name="connsiteY8001" fmla="*/ 1178279 h 2970782"/>
                <a:gd name="connsiteX8002" fmla="*/ 1264067 w 3268239"/>
                <a:gd name="connsiteY8002" fmla="*/ 1130959 h 2970782"/>
                <a:gd name="connsiteX8003" fmla="*/ 1266311 w 3268239"/>
                <a:gd name="connsiteY8003" fmla="*/ 1130942 h 2970782"/>
                <a:gd name="connsiteX8004" fmla="*/ 1267733 w 3268239"/>
                <a:gd name="connsiteY8004" fmla="*/ 1132678 h 2970782"/>
                <a:gd name="connsiteX8005" fmla="*/ 1257435 w 3268239"/>
                <a:gd name="connsiteY8005" fmla="*/ 1194286 h 2970782"/>
                <a:gd name="connsiteX8006" fmla="*/ 1237680 w 3268239"/>
                <a:gd name="connsiteY8006" fmla="*/ 1225337 h 2970782"/>
                <a:gd name="connsiteX8007" fmla="*/ 1235232 w 3268239"/>
                <a:gd name="connsiteY8007" fmla="*/ 1227692 h 2970782"/>
                <a:gd name="connsiteX8008" fmla="*/ 1239151 w 3268239"/>
                <a:gd name="connsiteY8008" fmla="*/ 1226940 h 2970782"/>
                <a:gd name="connsiteX8009" fmla="*/ 1275910 w 3268239"/>
                <a:gd name="connsiteY8009" fmla="*/ 1228720 h 2970782"/>
                <a:gd name="connsiteX8010" fmla="*/ 1332170 w 3268239"/>
                <a:gd name="connsiteY8010" fmla="*/ 1255856 h 2970782"/>
                <a:gd name="connsiteX8011" fmla="*/ 1332767 w 3268239"/>
                <a:gd name="connsiteY8011" fmla="*/ 1258019 h 2970782"/>
                <a:gd name="connsiteX8012" fmla="*/ 1331459 w 3268239"/>
                <a:gd name="connsiteY8012" fmla="*/ 1259842 h 2970782"/>
                <a:gd name="connsiteX8013" fmla="*/ 1323599 w 3268239"/>
                <a:gd name="connsiteY8013" fmla="*/ 1262248 h 2970782"/>
                <a:gd name="connsiteX8014" fmla="*/ 1335723 w 3268239"/>
                <a:gd name="connsiteY8014" fmla="*/ 1266267 h 2970782"/>
                <a:gd name="connsiteX8015" fmla="*/ 1352681 w 3268239"/>
                <a:gd name="connsiteY8015" fmla="*/ 1275798 h 2970782"/>
                <a:gd name="connsiteX8016" fmla="*/ 1363953 w 3268239"/>
                <a:gd name="connsiteY8016" fmla="*/ 1284341 h 2970782"/>
                <a:gd name="connsiteX8017" fmla="*/ 1360052 w 3268239"/>
                <a:gd name="connsiteY8017" fmla="*/ 1270540 h 2970782"/>
                <a:gd name="connsiteX8018" fmla="*/ 1357357 w 3268239"/>
                <a:gd name="connsiteY8018" fmla="*/ 1251275 h 2970782"/>
                <a:gd name="connsiteX8019" fmla="*/ 1369616 w 3268239"/>
                <a:gd name="connsiteY8019" fmla="*/ 1190027 h 2970782"/>
                <a:gd name="connsiteX8020" fmla="*/ 1371562 w 3268239"/>
                <a:gd name="connsiteY8020" fmla="*/ 1188909 h 2970782"/>
                <a:gd name="connsiteX8021" fmla="*/ 1373653 w 3268239"/>
                <a:gd name="connsiteY8021" fmla="*/ 1189722 h 2970782"/>
                <a:gd name="connsiteX8022" fmla="*/ 1374195 w 3268239"/>
                <a:gd name="connsiteY8022" fmla="*/ 1190609 h 2970782"/>
                <a:gd name="connsiteX8023" fmla="*/ 1374838 w 3268239"/>
                <a:gd name="connsiteY8023" fmla="*/ 1159184 h 2970782"/>
                <a:gd name="connsiteX8024" fmla="*/ 1375500 w 3268239"/>
                <a:gd name="connsiteY8024" fmla="*/ 1156682 h 2970782"/>
                <a:gd name="connsiteX8025" fmla="*/ 1370281 w 3268239"/>
                <a:gd name="connsiteY8025" fmla="*/ 1161407 h 2970782"/>
                <a:gd name="connsiteX8026" fmla="*/ 1337945 w 3268239"/>
                <a:gd name="connsiteY8026" fmla="*/ 1178979 h 2970782"/>
                <a:gd name="connsiteX8027" fmla="*/ 1275774 w 3268239"/>
                <a:gd name="connsiteY8027" fmla="*/ 1185014 h 2970782"/>
                <a:gd name="connsiteX8028" fmla="*/ 1274140 w 3268239"/>
                <a:gd name="connsiteY8028" fmla="*/ 1183476 h 2970782"/>
                <a:gd name="connsiteX8029" fmla="*/ 1274312 w 3268239"/>
                <a:gd name="connsiteY8029" fmla="*/ 1181239 h 2970782"/>
                <a:gd name="connsiteX8030" fmla="*/ 1291988 w 3268239"/>
                <a:gd name="connsiteY8030" fmla="*/ 1161391 h 2970782"/>
                <a:gd name="connsiteX8031" fmla="*/ 1311969 w 3268239"/>
                <a:gd name="connsiteY8031" fmla="*/ 1150532 h 2970782"/>
                <a:gd name="connsiteX8032" fmla="*/ 1299640 w 3268239"/>
                <a:gd name="connsiteY8032" fmla="*/ 1143916 h 2970782"/>
                <a:gd name="connsiteX8033" fmla="*/ 1275019 w 3268239"/>
                <a:gd name="connsiteY8033" fmla="*/ 1116561 h 2970782"/>
                <a:gd name="connsiteX8034" fmla="*/ 1258142 w 3268239"/>
                <a:gd name="connsiteY8034" fmla="*/ 1083856 h 2970782"/>
                <a:gd name="connsiteX8035" fmla="*/ 1257531 w 3268239"/>
                <a:gd name="connsiteY8035" fmla="*/ 1081342 h 2970782"/>
                <a:gd name="connsiteX8036" fmla="*/ 1255196 w 3268239"/>
                <a:gd name="connsiteY8036" fmla="*/ 1087982 h 2970782"/>
                <a:gd name="connsiteX8037" fmla="*/ 1235146 w 3268239"/>
                <a:gd name="connsiteY8037" fmla="*/ 1118844 h 2970782"/>
                <a:gd name="connsiteX8038" fmla="*/ 1183369 w 3268239"/>
                <a:gd name="connsiteY8038" fmla="*/ 1153783 h 2970782"/>
                <a:gd name="connsiteX8039" fmla="*/ 1181200 w 3268239"/>
                <a:gd name="connsiteY8039" fmla="*/ 1153210 h 2970782"/>
                <a:gd name="connsiteX8040" fmla="*/ 1180284 w 3268239"/>
                <a:gd name="connsiteY8040" fmla="*/ 1151162 h 2970782"/>
                <a:gd name="connsiteX8041" fmla="*/ 1206412 w 3268239"/>
                <a:gd name="connsiteY8041" fmla="*/ 1094426 h 2970782"/>
                <a:gd name="connsiteX8042" fmla="*/ 1233635 w 3268239"/>
                <a:gd name="connsiteY8042" fmla="*/ 1069659 h 2970782"/>
                <a:gd name="connsiteX8043" fmla="*/ 1237066 w 3268239"/>
                <a:gd name="connsiteY8043" fmla="*/ 1067784 h 2970782"/>
                <a:gd name="connsiteX8044" fmla="*/ 1235107 w 3268239"/>
                <a:gd name="connsiteY8044" fmla="*/ 1068151 h 2970782"/>
                <a:gd name="connsiteX8045" fmla="*/ 1198355 w 3268239"/>
                <a:gd name="connsiteY8045" fmla="*/ 1066218 h 2970782"/>
                <a:gd name="connsiteX8046" fmla="*/ 1142209 w 3268239"/>
                <a:gd name="connsiteY8046" fmla="*/ 1038848 h 2970782"/>
                <a:gd name="connsiteX8047" fmla="*/ 1141621 w 3268239"/>
                <a:gd name="connsiteY8047" fmla="*/ 1036682 h 2970782"/>
                <a:gd name="connsiteX8048" fmla="*/ 1142937 w 3268239"/>
                <a:gd name="connsiteY8048" fmla="*/ 1034865 h 2970782"/>
                <a:gd name="connsiteX8049" fmla="*/ 1205135 w 3268239"/>
                <a:gd name="connsiteY8049" fmla="*/ 1029125 h 2970782"/>
                <a:gd name="connsiteX8050" fmla="*/ 1224009 w 3268239"/>
                <a:gd name="connsiteY8050" fmla="*/ 1033834 h 2970782"/>
                <a:gd name="connsiteX8051" fmla="*/ 1237139 w 3268239"/>
                <a:gd name="connsiteY8051" fmla="*/ 1039093 h 2970782"/>
                <a:gd name="connsiteX8052" fmla="*/ 1229728 w 3268239"/>
                <a:gd name="connsiteY8052" fmla="*/ 1026814 h 2970782"/>
                <a:gd name="connsiteX8053" fmla="*/ 1222036 w 3268239"/>
                <a:gd name="connsiteY8053" fmla="*/ 1008947 h 2970782"/>
                <a:gd name="connsiteX8054" fmla="*/ 1217666 w 3268239"/>
                <a:gd name="connsiteY8054" fmla="*/ 946637 h 2970782"/>
                <a:gd name="connsiteX8055" fmla="*/ 1219247 w 3268239"/>
                <a:gd name="connsiteY8055" fmla="*/ 945045 h 2970782"/>
                <a:gd name="connsiteX8056" fmla="*/ 1221479 w 3268239"/>
                <a:gd name="connsiteY8056" fmla="*/ 945277 h 2970782"/>
                <a:gd name="connsiteX8057" fmla="*/ 1257549 w 3268239"/>
                <a:gd name="connsiteY8057" fmla="*/ 996272 h 2970782"/>
                <a:gd name="connsiteX8058" fmla="*/ 1265386 w 3268239"/>
                <a:gd name="connsiteY8058" fmla="*/ 1032231 h 2970782"/>
                <a:gd name="connsiteX8059" fmla="*/ 1265307 w 3268239"/>
                <a:gd name="connsiteY8059" fmla="*/ 1035626 h 2970782"/>
                <a:gd name="connsiteX8060" fmla="*/ 1267559 w 3268239"/>
                <a:gd name="connsiteY8060" fmla="*/ 1032333 h 2970782"/>
                <a:gd name="connsiteX8061" fmla="*/ 1294914 w 3268239"/>
                <a:gd name="connsiteY8061" fmla="*/ 1007713 h 2970782"/>
                <a:gd name="connsiteX8062" fmla="*/ 1353969 w 3268239"/>
                <a:gd name="connsiteY8062" fmla="*/ 987365 h 2970782"/>
                <a:gd name="connsiteX8063" fmla="*/ 1355916 w 3268239"/>
                <a:gd name="connsiteY8063" fmla="*/ 988480 h 2970782"/>
                <a:gd name="connsiteX8064" fmla="*/ 1356270 w 3268239"/>
                <a:gd name="connsiteY8064" fmla="*/ 990696 h 2970782"/>
                <a:gd name="connsiteX8065" fmla="*/ 1316349 w 3268239"/>
                <a:gd name="connsiteY8065" fmla="*/ 1038735 h 2970782"/>
                <a:gd name="connsiteX8066" fmla="*/ 1270078 w 3268239"/>
                <a:gd name="connsiteY8066" fmla="*/ 1058743 h 2970782"/>
                <a:gd name="connsiteX8067" fmla="*/ 1270408 w 3268239"/>
                <a:gd name="connsiteY8067" fmla="*/ 1059796 h 2970782"/>
                <a:gd name="connsiteX8068" fmla="*/ 1270148 w 3268239"/>
                <a:gd name="connsiteY8068" fmla="*/ 1060129 h 2970782"/>
                <a:gd name="connsiteX8069" fmla="*/ 1287718 w 3268239"/>
                <a:gd name="connsiteY8069" fmla="*/ 1073386 h 2970782"/>
                <a:gd name="connsiteX8070" fmla="*/ 1306042 w 3268239"/>
                <a:gd name="connsiteY8070" fmla="*/ 1095127 h 2970782"/>
                <a:gd name="connsiteX8071" fmla="*/ 1322919 w 3268239"/>
                <a:gd name="connsiteY8071" fmla="*/ 1127831 h 2970782"/>
                <a:gd name="connsiteX8072" fmla="*/ 1325003 w 3268239"/>
                <a:gd name="connsiteY8072" fmla="*/ 1143651 h 2970782"/>
                <a:gd name="connsiteX8073" fmla="*/ 1360061 w 3268239"/>
                <a:gd name="connsiteY8073" fmla="*/ 1135022 h 2970782"/>
                <a:gd name="connsiteX8074" fmla="*/ 1363971 w 3268239"/>
                <a:gd name="connsiteY8074" fmla="*/ 1135009 h 2970782"/>
                <a:gd name="connsiteX8075" fmla="*/ 1362074 w 3268239"/>
                <a:gd name="connsiteY8075" fmla="*/ 1134398 h 2970782"/>
                <a:gd name="connsiteX8076" fmla="*/ 1330687 w 3268239"/>
                <a:gd name="connsiteY8076" fmla="*/ 1115180 h 2970782"/>
                <a:gd name="connsiteX8077" fmla="*/ 1294376 w 3268239"/>
                <a:gd name="connsiteY8077" fmla="*/ 1064357 h 2970782"/>
                <a:gd name="connsiteX8078" fmla="*/ 1294891 w 3268239"/>
                <a:gd name="connsiteY8078" fmla="*/ 1062173 h 2970782"/>
                <a:gd name="connsiteX8079" fmla="*/ 1296915 w 3268239"/>
                <a:gd name="connsiteY8079" fmla="*/ 1061202 h 2970782"/>
                <a:gd name="connsiteX8080" fmla="*/ 1354328 w 3268239"/>
                <a:gd name="connsiteY8080" fmla="*/ 1085804 h 2970782"/>
                <a:gd name="connsiteX8081" fmla="*/ 1368675 w 3268239"/>
                <a:gd name="connsiteY8081" fmla="*/ 1098940 h 2970782"/>
                <a:gd name="connsiteX8082" fmla="*/ 1377711 w 3268239"/>
                <a:gd name="connsiteY8082" fmla="*/ 1109821 h 2970782"/>
                <a:gd name="connsiteX8083" fmla="*/ 1377049 w 3268239"/>
                <a:gd name="connsiteY8083" fmla="*/ 1095495 h 2970782"/>
                <a:gd name="connsiteX8084" fmla="*/ 1378803 w 3268239"/>
                <a:gd name="connsiteY8084" fmla="*/ 1076121 h 2970782"/>
                <a:gd name="connsiteX8085" fmla="*/ 1404662 w 3268239"/>
                <a:gd name="connsiteY8085" fmla="*/ 1019263 h 2970782"/>
                <a:gd name="connsiteX8086" fmla="*/ 1406811 w 3268239"/>
                <a:gd name="connsiteY8086" fmla="*/ 1018616 h 2970782"/>
                <a:gd name="connsiteX8087" fmla="*/ 1408663 w 3268239"/>
                <a:gd name="connsiteY8087" fmla="*/ 1019884 h 2970782"/>
                <a:gd name="connsiteX8088" fmla="*/ 1416064 w 3268239"/>
                <a:gd name="connsiteY8088" fmla="*/ 1081907 h 2970782"/>
                <a:gd name="connsiteX8089" fmla="*/ 1405814 w 3268239"/>
                <a:gd name="connsiteY8089" fmla="*/ 1117253 h 2970782"/>
                <a:gd name="connsiteX8090" fmla="*/ 1404125 w 3268239"/>
                <a:gd name="connsiteY8090" fmla="*/ 1120200 h 2970782"/>
                <a:gd name="connsiteX8091" fmla="*/ 1407676 w 3268239"/>
                <a:gd name="connsiteY8091" fmla="*/ 1118379 h 2970782"/>
                <a:gd name="connsiteX8092" fmla="*/ 1443458 w 3268239"/>
                <a:gd name="connsiteY8092" fmla="*/ 1109774 h 2970782"/>
                <a:gd name="connsiteX8093" fmla="*/ 1450727 w 3268239"/>
                <a:gd name="connsiteY8093" fmla="*/ 1109923 h 2970782"/>
                <a:gd name="connsiteX8094" fmla="*/ 1447506 w 3268239"/>
                <a:gd name="connsiteY8094" fmla="*/ 1088555 h 2970782"/>
                <a:gd name="connsiteX8095" fmla="*/ 1427853 w 3268239"/>
                <a:gd name="connsiteY8095" fmla="*/ 1086502 h 2970782"/>
                <a:gd name="connsiteX8096" fmla="*/ 1426219 w 3268239"/>
                <a:gd name="connsiteY8096" fmla="*/ 1084964 h 2970782"/>
                <a:gd name="connsiteX8097" fmla="*/ 1426391 w 3268239"/>
                <a:gd name="connsiteY8097" fmla="*/ 1082727 h 2970782"/>
                <a:gd name="connsiteX8098" fmla="*/ 1476403 w 3268239"/>
                <a:gd name="connsiteY8098" fmla="*/ 1045306 h 2970782"/>
                <a:gd name="connsiteX8099" fmla="*/ 1512139 w 3268239"/>
                <a:gd name="connsiteY8099" fmla="*/ 1036510 h 2970782"/>
                <a:gd name="connsiteX8100" fmla="*/ 1516050 w 3268239"/>
                <a:gd name="connsiteY8100" fmla="*/ 1036497 h 2970782"/>
                <a:gd name="connsiteX8101" fmla="*/ 1514152 w 3268239"/>
                <a:gd name="connsiteY8101" fmla="*/ 1035886 h 2970782"/>
                <a:gd name="connsiteX8102" fmla="*/ 1482766 w 3268239"/>
                <a:gd name="connsiteY8102" fmla="*/ 1016668 h 2970782"/>
                <a:gd name="connsiteX8103" fmla="*/ 1462121 w 3268239"/>
                <a:gd name="connsiteY8103" fmla="*/ 995161 h 2970782"/>
                <a:gd name="connsiteX8104" fmla="*/ 1445677 w 3268239"/>
                <a:gd name="connsiteY8104" fmla="*/ 991430 h 2970782"/>
                <a:gd name="connsiteX8105" fmla="*/ 1420038 w 3268239"/>
                <a:gd name="connsiteY8105" fmla="*/ 979139 h 2970782"/>
                <a:gd name="connsiteX8106" fmla="*/ 1402572 w 3268239"/>
                <a:gd name="connsiteY8106" fmla="*/ 965269 h 2970782"/>
                <a:gd name="connsiteX8107" fmla="*/ 1401973 w 3268239"/>
                <a:gd name="connsiteY8107" fmla="*/ 966053 h 2970782"/>
                <a:gd name="connsiteX8108" fmla="*/ 1401397 w 3268239"/>
                <a:gd name="connsiteY8108" fmla="*/ 966024 h 2970782"/>
                <a:gd name="connsiteX8109" fmla="*/ 1393668 w 3268239"/>
                <a:gd name="connsiteY8109" fmla="*/ 1015540 h 2970782"/>
                <a:gd name="connsiteX8110" fmla="*/ 1357166 w 3268239"/>
                <a:gd name="connsiteY8110" fmla="*/ 1066227 h 2970782"/>
                <a:gd name="connsiteX8111" fmla="*/ 1354932 w 3268239"/>
                <a:gd name="connsiteY8111" fmla="*/ 1066440 h 2970782"/>
                <a:gd name="connsiteX8112" fmla="*/ 1353364 w 3268239"/>
                <a:gd name="connsiteY8112" fmla="*/ 1064834 h 2970782"/>
                <a:gd name="connsiteX8113" fmla="*/ 1358264 w 3268239"/>
                <a:gd name="connsiteY8113" fmla="*/ 1002564 h 2970782"/>
                <a:gd name="connsiteX8114" fmla="*/ 1375244 w 3268239"/>
                <a:gd name="connsiteY8114" fmla="*/ 969912 h 2970782"/>
                <a:gd name="connsiteX8115" fmla="*/ 1376946 w 3268239"/>
                <a:gd name="connsiteY8115" fmla="*/ 967962 h 2970782"/>
                <a:gd name="connsiteX8116" fmla="*/ 1370174 w 3268239"/>
                <a:gd name="connsiteY8116" fmla="*/ 969886 h 2970782"/>
                <a:gd name="connsiteX8117" fmla="*/ 1333399 w 3268239"/>
                <a:gd name="connsiteY8117" fmla="*/ 971309 h 2970782"/>
                <a:gd name="connsiteX8118" fmla="*/ 1274992 w 3268239"/>
                <a:gd name="connsiteY8118" fmla="*/ 949170 h 2970782"/>
                <a:gd name="connsiteX8119" fmla="*/ 1274208 w 3268239"/>
                <a:gd name="connsiteY8119" fmla="*/ 947067 h 2970782"/>
                <a:gd name="connsiteX8120" fmla="*/ 1275353 w 3268239"/>
                <a:gd name="connsiteY8120" fmla="*/ 945137 h 2970782"/>
                <a:gd name="connsiteX8121" fmla="*/ 1336770 w 3268239"/>
                <a:gd name="connsiteY8121" fmla="*/ 933753 h 2970782"/>
                <a:gd name="connsiteX8122" fmla="*/ 1372704 w 3268239"/>
                <a:gd name="connsiteY8122" fmla="*/ 941704 h 2970782"/>
                <a:gd name="connsiteX8123" fmla="*/ 1376215 w 3268239"/>
                <a:gd name="connsiteY8123" fmla="*/ 943425 h 2970782"/>
                <a:gd name="connsiteX8124" fmla="*/ 1374785 w 3268239"/>
                <a:gd name="connsiteY8124" fmla="*/ 942036 h 2970782"/>
                <a:gd name="connsiteX8125" fmla="*/ 1355164 w 3268239"/>
                <a:gd name="connsiteY8125" fmla="*/ 910900 h 2970782"/>
                <a:gd name="connsiteX8126" fmla="*/ 1345135 w 3268239"/>
                <a:gd name="connsiteY8126" fmla="*/ 849248 h 2970782"/>
                <a:gd name="connsiteX8127" fmla="*/ 1346564 w 3268239"/>
                <a:gd name="connsiteY8127" fmla="*/ 847519 h 2970782"/>
                <a:gd name="connsiteX8128" fmla="*/ 1348808 w 3268239"/>
                <a:gd name="connsiteY8128" fmla="*/ 847546 h 2970782"/>
                <a:gd name="connsiteX8129" fmla="*/ 1389375 w 3268239"/>
                <a:gd name="connsiteY8129" fmla="*/ 895042 h 2970782"/>
                <a:gd name="connsiteX8130" fmla="*/ 1396416 w 3268239"/>
                <a:gd name="connsiteY8130" fmla="*/ 913175 h 2970782"/>
                <a:gd name="connsiteX8131" fmla="*/ 1399694 w 3268239"/>
                <a:gd name="connsiteY8131" fmla="*/ 926933 h 2970782"/>
                <a:gd name="connsiteX8132" fmla="*/ 1405449 w 3268239"/>
                <a:gd name="connsiteY8132" fmla="*/ 913798 h 2970782"/>
                <a:gd name="connsiteX8133" fmla="*/ 1415607 w 3268239"/>
                <a:gd name="connsiteY8133" fmla="*/ 897207 h 2970782"/>
                <a:gd name="connsiteX8134" fmla="*/ 1418898 w 3268239"/>
                <a:gd name="connsiteY8134" fmla="*/ 893613 h 2970782"/>
                <a:gd name="connsiteX8135" fmla="*/ 1417326 w 3268239"/>
                <a:gd name="connsiteY8135" fmla="*/ 888477 h 2970782"/>
                <a:gd name="connsiteX8136" fmla="*/ 1419106 w 3268239"/>
                <a:gd name="connsiteY8136" fmla="*/ 851718 h 2970782"/>
                <a:gd name="connsiteX8137" fmla="*/ 1430152 w 3268239"/>
                <a:gd name="connsiteY8137" fmla="*/ 816611 h 2970782"/>
                <a:gd name="connsiteX8138" fmla="*/ 1431488 w 3268239"/>
                <a:gd name="connsiteY8138" fmla="*/ 814396 h 2970782"/>
                <a:gd name="connsiteX8139" fmla="*/ 1425154 w 3268239"/>
                <a:gd name="connsiteY8139" fmla="*/ 817467 h 2970782"/>
                <a:gd name="connsiteX8140" fmla="*/ 1389186 w 3268239"/>
                <a:gd name="connsiteY8140" fmla="*/ 825261 h 2970782"/>
                <a:gd name="connsiteX8141" fmla="*/ 1327820 w 3268239"/>
                <a:gd name="connsiteY8141" fmla="*/ 813611 h 2970782"/>
                <a:gd name="connsiteX8142" fmla="*/ 1326683 w 3268239"/>
                <a:gd name="connsiteY8142" fmla="*/ 811677 h 2970782"/>
                <a:gd name="connsiteX8143" fmla="*/ 1327475 w 3268239"/>
                <a:gd name="connsiteY8143" fmla="*/ 809577 h 2970782"/>
                <a:gd name="connsiteX8144" fmla="*/ 1385978 w 3268239"/>
                <a:gd name="connsiteY8144" fmla="*/ 787691 h 2970782"/>
                <a:gd name="connsiteX8145" fmla="*/ 1422747 w 3268239"/>
                <a:gd name="connsiteY8145" fmla="*/ 789274 h 2970782"/>
                <a:gd name="connsiteX8146" fmla="*/ 1426504 w 3268239"/>
                <a:gd name="connsiteY8146" fmla="*/ 790358 h 2970782"/>
                <a:gd name="connsiteX8147" fmla="*/ 1424854 w 3268239"/>
                <a:gd name="connsiteY8147" fmla="*/ 789240 h 2970782"/>
                <a:gd name="connsiteX8148" fmla="*/ 1400120 w 3268239"/>
                <a:gd name="connsiteY8148" fmla="*/ 761988 h 2970782"/>
                <a:gd name="connsiteX8149" fmla="*/ 1379527 w 3268239"/>
                <a:gd name="connsiteY8149" fmla="*/ 703018 h 2970782"/>
                <a:gd name="connsiteX8150" fmla="*/ 1380633 w 3268239"/>
                <a:gd name="connsiteY8150" fmla="*/ 701066 h 2970782"/>
                <a:gd name="connsiteX8151" fmla="*/ 1382848 w 3268239"/>
                <a:gd name="connsiteY8151" fmla="*/ 700703 h 2970782"/>
                <a:gd name="connsiteX8152" fmla="*/ 1431053 w 3268239"/>
                <a:gd name="connsiteY8152" fmla="*/ 740424 h 2970782"/>
                <a:gd name="connsiteX8153" fmla="*/ 1441139 w 3268239"/>
                <a:gd name="connsiteY8153" fmla="*/ 757058 h 2970782"/>
                <a:gd name="connsiteX8154" fmla="*/ 1446758 w 3268239"/>
                <a:gd name="connsiteY8154" fmla="*/ 770038 h 2970782"/>
                <a:gd name="connsiteX8155" fmla="*/ 1450143 w 3268239"/>
                <a:gd name="connsiteY8155" fmla="*/ 756101 h 2970782"/>
                <a:gd name="connsiteX8156" fmla="*/ 1457262 w 3268239"/>
                <a:gd name="connsiteY8156" fmla="*/ 737998 h 2970782"/>
                <a:gd name="connsiteX8157" fmla="*/ 1498034 w 3268239"/>
                <a:gd name="connsiteY8157" fmla="*/ 690678 h 2970782"/>
                <a:gd name="connsiteX8158" fmla="*/ 1500279 w 3268239"/>
                <a:gd name="connsiteY8158" fmla="*/ 690660 h 2970782"/>
                <a:gd name="connsiteX8159" fmla="*/ 1501700 w 3268239"/>
                <a:gd name="connsiteY8159" fmla="*/ 692396 h 2970782"/>
                <a:gd name="connsiteX8160" fmla="*/ 1491403 w 3268239"/>
                <a:gd name="connsiteY8160" fmla="*/ 754004 h 2970782"/>
                <a:gd name="connsiteX8161" fmla="*/ 1471648 w 3268239"/>
                <a:gd name="connsiteY8161" fmla="*/ 785056 h 2970782"/>
                <a:gd name="connsiteX8162" fmla="*/ 1469200 w 3268239"/>
                <a:gd name="connsiteY8162" fmla="*/ 787411 h 2970782"/>
                <a:gd name="connsiteX8163" fmla="*/ 1473118 w 3268239"/>
                <a:gd name="connsiteY8163" fmla="*/ 786659 h 2970782"/>
                <a:gd name="connsiteX8164" fmla="*/ 1509878 w 3268239"/>
                <a:gd name="connsiteY8164" fmla="*/ 788439 h 2970782"/>
                <a:gd name="connsiteX8165" fmla="*/ 1566138 w 3268239"/>
                <a:gd name="connsiteY8165" fmla="*/ 815574 h 2970782"/>
                <a:gd name="connsiteX8166" fmla="*/ 1566736 w 3268239"/>
                <a:gd name="connsiteY8166" fmla="*/ 817737 h 2970782"/>
                <a:gd name="connsiteX8167" fmla="*/ 1565427 w 3268239"/>
                <a:gd name="connsiteY8167" fmla="*/ 819560 h 2970782"/>
                <a:gd name="connsiteX8168" fmla="*/ 1557566 w 3268239"/>
                <a:gd name="connsiteY8168" fmla="*/ 821966 h 2970782"/>
                <a:gd name="connsiteX8169" fmla="*/ 1569690 w 3268239"/>
                <a:gd name="connsiteY8169" fmla="*/ 825985 h 2970782"/>
                <a:gd name="connsiteX8170" fmla="*/ 1586648 w 3268239"/>
                <a:gd name="connsiteY8170" fmla="*/ 835517 h 2970782"/>
                <a:gd name="connsiteX8171" fmla="*/ 1597920 w 3268239"/>
                <a:gd name="connsiteY8171" fmla="*/ 844060 h 2970782"/>
                <a:gd name="connsiteX8172" fmla="*/ 1594019 w 3268239"/>
                <a:gd name="connsiteY8172" fmla="*/ 830259 h 2970782"/>
                <a:gd name="connsiteX8173" fmla="*/ 1591324 w 3268239"/>
                <a:gd name="connsiteY8173" fmla="*/ 810994 h 2970782"/>
                <a:gd name="connsiteX8174" fmla="*/ 1603583 w 3268239"/>
                <a:gd name="connsiteY8174" fmla="*/ 749745 h 2970782"/>
                <a:gd name="connsiteX8175" fmla="*/ 1605529 w 3268239"/>
                <a:gd name="connsiteY8175" fmla="*/ 748628 h 2970782"/>
                <a:gd name="connsiteX8176" fmla="*/ 1607620 w 3268239"/>
                <a:gd name="connsiteY8176" fmla="*/ 749441 h 2970782"/>
                <a:gd name="connsiteX8177" fmla="*/ 1608162 w 3268239"/>
                <a:gd name="connsiteY8177" fmla="*/ 750327 h 2970782"/>
                <a:gd name="connsiteX8178" fmla="*/ 1608805 w 3268239"/>
                <a:gd name="connsiteY8178" fmla="*/ 718902 h 2970782"/>
                <a:gd name="connsiteX8179" fmla="*/ 1609466 w 3268239"/>
                <a:gd name="connsiteY8179" fmla="*/ 716401 h 2970782"/>
                <a:gd name="connsiteX8180" fmla="*/ 1604248 w 3268239"/>
                <a:gd name="connsiteY8180" fmla="*/ 721125 h 2970782"/>
                <a:gd name="connsiteX8181" fmla="*/ 1571912 w 3268239"/>
                <a:gd name="connsiteY8181" fmla="*/ 738698 h 2970782"/>
                <a:gd name="connsiteX8182" fmla="*/ 1509741 w 3268239"/>
                <a:gd name="connsiteY8182" fmla="*/ 744733 h 2970782"/>
                <a:gd name="connsiteX8183" fmla="*/ 1508107 w 3268239"/>
                <a:gd name="connsiteY8183" fmla="*/ 743195 h 2970782"/>
                <a:gd name="connsiteX8184" fmla="*/ 1508279 w 3268239"/>
                <a:gd name="connsiteY8184" fmla="*/ 740958 h 2970782"/>
                <a:gd name="connsiteX8185" fmla="*/ 1525955 w 3268239"/>
                <a:gd name="connsiteY8185" fmla="*/ 721109 h 2970782"/>
                <a:gd name="connsiteX8186" fmla="*/ 1545936 w 3268239"/>
                <a:gd name="connsiteY8186" fmla="*/ 710251 h 2970782"/>
                <a:gd name="connsiteX8187" fmla="*/ 1533607 w 3268239"/>
                <a:gd name="connsiteY8187" fmla="*/ 703635 h 2970782"/>
                <a:gd name="connsiteX8188" fmla="*/ 1508986 w 3268239"/>
                <a:gd name="connsiteY8188" fmla="*/ 676280 h 2970782"/>
                <a:gd name="connsiteX8189" fmla="*/ 1492110 w 3268239"/>
                <a:gd name="connsiteY8189" fmla="*/ 643575 h 2970782"/>
                <a:gd name="connsiteX8190" fmla="*/ 1491498 w 3268239"/>
                <a:gd name="connsiteY8190" fmla="*/ 641061 h 2970782"/>
                <a:gd name="connsiteX8191" fmla="*/ 1489163 w 3268239"/>
                <a:gd name="connsiteY8191" fmla="*/ 647701 h 2970782"/>
                <a:gd name="connsiteX8192" fmla="*/ 1469113 w 3268239"/>
                <a:gd name="connsiteY8192" fmla="*/ 678562 h 2970782"/>
                <a:gd name="connsiteX8193" fmla="*/ 1417336 w 3268239"/>
                <a:gd name="connsiteY8193" fmla="*/ 713502 h 2970782"/>
                <a:gd name="connsiteX8194" fmla="*/ 1415166 w 3268239"/>
                <a:gd name="connsiteY8194" fmla="*/ 712929 h 2970782"/>
                <a:gd name="connsiteX8195" fmla="*/ 1414251 w 3268239"/>
                <a:gd name="connsiteY8195" fmla="*/ 710880 h 2970782"/>
                <a:gd name="connsiteX8196" fmla="*/ 1418851 w 3268239"/>
                <a:gd name="connsiteY8196" fmla="*/ 691298 h 2970782"/>
                <a:gd name="connsiteX8197" fmla="*/ 1410193 w 3268239"/>
                <a:gd name="connsiteY8197" fmla="*/ 690935 h 2970782"/>
                <a:gd name="connsiteX8198" fmla="*/ 1376116 w 3268239"/>
                <a:gd name="connsiteY8198" fmla="*/ 677037 h 2970782"/>
                <a:gd name="connsiteX8199" fmla="*/ 1352830 w 3268239"/>
                <a:gd name="connsiteY8199" fmla="*/ 660721 h 2970782"/>
                <a:gd name="connsiteX8200" fmla="*/ 1337865 w 3268239"/>
                <a:gd name="connsiteY8200" fmla="*/ 644184 h 2970782"/>
                <a:gd name="connsiteX8201" fmla="*/ 1337146 w 3268239"/>
                <a:gd name="connsiteY8201" fmla="*/ 644860 h 2970782"/>
                <a:gd name="connsiteX8202" fmla="*/ 1336733 w 3268239"/>
                <a:gd name="connsiteY8202" fmla="*/ 644770 h 2970782"/>
                <a:gd name="connsiteX8203" fmla="*/ 1332454 w 3268239"/>
                <a:gd name="connsiteY8203" fmla="*/ 666359 h 2970782"/>
                <a:gd name="connsiteX8204" fmla="*/ 1327375 w 3268239"/>
                <a:gd name="connsiteY8204" fmla="*/ 677740 h 2970782"/>
                <a:gd name="connsiteX8205" fmla="*/ 1334094 w 3268239"/>
                <a:gd name="connsiteY8205" fmla="*/ 677404 h 2970782"/>
                <a:gd name="connsiteX8206" fmla="*/ 1335945 w 3268239"/>
                <a:gd name="connsiteY8206" fmla="*/ 678673 h 2970782"/>
                <a:gd name="connsiteX8207" fmla="*/ 1336119 w 3268239"/>
                <a:gd name="connsiteY8207" fmla="*/ 680910 h 2970782"/>
                <a:gd name="connsiteX8208" fmla="*/ 1321697 w 3268239"/>
                <a:gd name="connsiteY8208" fmla="*/ 703235 h 2970782"/>
                <a:gd name="connsiteX8209" fmla="*/ 1300601 w 3268239"/>
                <a:gd name="connsiteY8209" fmla="*/ 719333 h 2970782"/>
                <a:gd name="connsiteX8210" fmla="*/ 1298779 w 3268239"/>
                <a:gd name="connsiteY8210" fmla="*/ 721761 h 2970782"/>
                <a:gd name="connsiteX8211" fmla="*/ 1276571 w 3268239"/>
                <a:gd name="connsiteY8211" fmla="*/ 736364 h 2970782"/>
                <a:gd name="connsiteX8212" fmla="*/ 1274333 w 3268239"/>
                <a:gd name="connsiteY8212" fmla="*/ 736209 h 2970782"/>
                <a:gd name="connsiteX8213" fmla="*/ 1273049 w 3268239"/>
                <a:gd name="connsiteY8213" fmla="*/ 734368 h 2970782"/>
                <a:gd name="connsiteX8214" fmla="*/ 1273079 w 3268239"/>
                <a:gd name="connsiteY8214" fmla="*/ 733641 h 2970782"/>
                <a:gd name="connsiteX8215" fmla="*/ 1258476 w 3268239"/>
                <a:gd name="connsiteY8215" fmla="*/ 739736 h 2970782"/>
                <a:gd name="connsiteX8216" fmla="*/ 1255121 w 3268239"/>
                <a:gd name="connsiteY8216" fmla="*/ 740268 h 2970782"/>
                <a:gd name="connsiteX8217" fmla="*/ 1258766 w 3268239"/>
                <a:gd name="connsiteY8217" fmla="*/ 741892 h 2970782"/>
                <a:gd name="connsiteX8218" fmla="*/ 1287903 w 3268239"/>
                <a:gd name="connsiteY8218" fmla="*/ 764374 h 2970782"/>
                <a:gd name="connsiteX8219" fmla="*/ 1318537 w 3268239"/>
                <a:gd name="connsiteY8219" fmla="*/ 818808 h 2970782"/>
                <a:gd name="connsiteX8220" fmla="*/ 1317790 w 3268239"/>
                <a:gd name="connsiteY8220" fmla="*/ 820924 h 2970782"/>
                <a:gd name="connsiteX8221" fmla="*/ 1315674 w 3268239"/>
                <a:gd name="connsiteY8221" fmla="*/ 821671 h 2970782"/>
                <a:gd name="connsiteX8222" fmla="*/ 1261240 w 3268239"/>
                <a:gd name="connsiteY8222" fmla="*/ 791037 h 2970782"/>
                <a:gd name="connsiteX8223" fmla="*/ 1233239 w 3268239"/>
                <a:gd name="connsiteY8223" fmla="*/ 749119 h 2970782"/>
                <a:gd name="connsiteX8224" fmla="*/ 1232262 w 3268239"/>
                <a:gd name="connsiteY8224" fmla="*/ 749633 h 2970782"/>
                <a:gd name="connsiteX8225" fmla="*/ 1231887 w 3268239"/>
                <a:gd name="connsiteY8225" fmla="*/ 749436 h 2970782"/>
                <a:gd name="connsiteX8226" fmla="*/ 1222006 w 3268239"/>
                <a:gd name="connsiteY8226" fmla="*/ 769103 h 2970782"/>
                <a:gd name="connsiteX8227" fmla="*/ 1203914 w 3268239"/>
                <a:gd name="connsiteY8227" fmla="*/ 791037 h 2970782"/>
                <a:gd name="connsiteX8228" fmla="*/ 1149480 w 3268239"/>
                <a:gd name="connsiteY8228" fmla="*/ 821672 h 2970782"/>
                <a:gd name="connsiteX8229" fmla="*/ 1147364 w 3268239"/>
                <a:gd name="connsiteY8229" fmla="*/ 820925 h 2970782"/>
                <a:gd name="connsiteX8230" fmla="*/ 1146617 w 3268239"/>
                <a:gd name="connsiteY8230" fmla="*/ 818809 h 2970782"/>
                <a:gd name="connsiteX8231" fmla="*/ 1154616 w 3268239"/>
                <a:gd name="connsiteY8231" fmla="*/ 793987 h 2970782"/>
                <a:gd name="connsiteX8232" fmla="*/ 1133701 w 3268239"/>
                <a:gd name="connsiteY8232" fmla="*/ 797955 h 2970782"/>
                <a:gd name="connsiteX8233" fmla="*/ 1097357 w 3268239"/>
                <a:gd name="connsiteY8233" fmla="*/ 792166 h 2970782"/>
                <a:gd name="connsiteX8234" fmla="*/ 1070973 w 3268239"/>
                <a:gd name="connsiteY8234" fmla="*/ 781569 h 2970782"/>
                <a:gd name="connsiteX8235" fmla="*/ 1052641 w 3268239"/>
                <a:gd name="connsiteY8235" fmla="*/ 768866 h 2970782"/>
                <a:gd name="connsiteX8236" fmla="*/ 1052094 w 3268239"/>
                <a:gd name="connsiteY8236" fmla="*/ 769687 h 2970782"/>
                <a:gd name="connsiteX8237" fmla="*/ 1051671 w 3268239"/>
                <a:gd name="connsiteY8237" fmla="*/ 769693 h 2970782"/>
                <a:gd name="connsiteX8238" fmla="*/ 1051689 w 3268239"/>
                <a:gd name="connsiteY8238" fmla="*/ 770227 h 2970782"/>
                <a:gd name="connsiteX8239" fmla="*/ 1056678 w 3268239"/>
                <a:gd name="connsiteY8239" fmla="*/ 785302 h 2970782"/>
                <a:gd name="connsiteX8240" fmla="*/ 1055728 w 3268239"/>
                <a:gd name="connsiteY8240" fmla="*/ 822093 h 2970782"/>
                <a:gd name="connsiteX8241" fmla="*/ 1045478 w 3268239"/>
                <a:gd name="connsiteY8241" fmla="*/ 857439 h 2970782"/>
                <a:gd name="connsiteX8242" fmla="*/ 1043789 w 3268239"/>
                <a:gd name="connsiteY8242" fmla="*/ 860386 h 2970782"/>
                <a:gd name="connsiteX8243" fmla="*/ 1047340 w 3268239"/>
                <a:gd name="connsiteY8243" fmla="*/ 858565 h 2970782"/>
                <a:gd name="connsiteX8244" fmla="*/ 1083122 w 3268239"/>
                <a:gd name="connsiteY8244" fmla="*/ 849960 h 2970782"/>
                <a:gd name="connsiteX8245" fmla="*/ 1144736 w 3268239"/>
                <a:gd name="connsiteY8245" fmla="*/ 860222 h 2970782"/>
                <a:gd name="connsiteX8246" fmla="*/ 1145916 w 3268239"/>
                <a:gd name="connsiteY8246" fmla="*/ 862130 h 2970782"/>
                <a:gd name="connsiteX8247" fmla="*/ 1145171 w 3268239"/>
                <a:gd name="connsiteY8247" fmla="*/ 864247 h 2970782"/>
                <a:gd name="connsiteX8248" fmla="*/ 1087178 w 3268239"/>
                <a:gd name="connsiteY8248" fmla="*/ 887449 h 2970782"/>
                <a:gd name="connsiteX8249" fmla="*/ 1058747 w 3268239"/>
                <a:gd name="connsiteY8249" fmla="*/ 887792 h 2970782"/>
                <a:gd name="connsiteX8250" fmla="*/ 1036509 w 3268239"/>
                <a:gd name="connsiteY8250" fmla="*/ 883004 h 2970782"/>
                <a:gd name="connsiteX8251" fmla="*/ 1036753 w 3268239"/>
                <a:gd name="connsiteY8251" fmla="*/ 884066 h 2970782"/>
                <a:gd name="connsiteX8252" fmla="*/ 1036365 w 3268239"/>
                <a:gd name="connsiteY8252" fmla="*/ 884234 h 2970782"/>
                <a:gd name="connsiteX8253" fmla="*/ 1045492 w 3268239"/>
                <a:gd name="connsiteY8253" fmla="*/ 904262 h 2970782"/>
                <a:gd name="connsiteX8254" fmla="*/ 1048010 w 3268239"/>
                <a:gd name="connsiteY8254" fmla="*/ 916467 h 2970782"/>
                <a:gd name="connsiteX8255" fmla="*/ 1053269 w 3268239"/>
                <a:gd name="connsiteY8255" fmla="*/ 912273 h 2970782"/>
                <a:gd name="connsiteX8256" fmla="*/ 1055513 w 3268239"/>
                <a:gd name="connsiteY8256" fmla="*/ 912223 h 2970782"/>
                <a:gd name="connsiteX8257" fmla="*/ 1056960 w 3268239"/>
                <a:gd name="connsiteY8257" fmla="*/ 913939 h 2970782"/>
                <a:gd name="connsiteX8258" fmla="*/ 1058280 w 3268239"/>
                <a:gd name="connsiteY8258" fmla="*/ 940484 h 2970782"/>
                <a:gd name="connsiteX8259" fmla="*/ 1050547 w 3268239"/>
                <a:gd name="connsiteY8259" fmla="*/ 965864 h 2970782"/>
                <a:gd name="connsiteX8260" fmla="*/ 1050485 w 3268239"/>
                <a:gd name="connsiteY8260" fmla="*/ 968904 h 2970782"/>
                <a:gd name="connsiteX8261" fmla="*/ 1040976 w 3268239"/>
                <a:gd name="connsiteY8261" fmla="*/ 993723 h 2970782"/>
                <a:gd name="connsiteX8262" fmla="*/ 1039068 w 3268239"/>
                <a:gd name="connsiteY8262" fmla="*/ 994904 h 2970782"/>
                <a:gd name="connsiteX8263" fmla="*/ 1036951 w 3268239"/>
                <a:gd name="connsiteY8263" fmla="*/ 994159 h 2970782"/>
                <a:gd name="connsiteX8264" fmla="*/ 1036550 w 3268239"/>
                <a:gd name="connsiteY8264" fmla="*/ 993549 h 2970782"/>
                <a:gd name="connsiteX8265" fmla="*/ 1028249 w 3268239"/>
                <a:gd name="connsiteY8265" fmla="*/ 1007023 h 2970782"/>
                <a:gd name="connsiteX8266" fmla="*/ 1025836 w 3268239"/>
                <a:gd name="connsiteY8266" fmla="*/ 1009413 h 2970782"/>
                <a:gd name="connsiteX8267" fmla="*/ 1029743 w 3268239"/>
                <a:gd name="connsiteY8267" fmla="*/ 1008604 h 2970782"/>
                <a:gd name="connsiteX8268" fmla="*/ 1066525 w 3268239"/>
                <a:gd name="connsiteY8268" fmla="*/ 1009853 h 2970782"/>
                <a:gd name="connsiteX8269" fmla="*/ 1123171 w 3268239"/>
                <a:gd name="connsiteY8269" fmla="*/ 1036172 h 2970782"/>
                <a:gd name="connsiteX8270" fmla="*/ 1123800 w 3268239"/>
                <a:gd name="connsiteY8270" fmla="*/ 1038327 h 2970782"/>
                <a:gd name="connsiteX8271" fmla="*/ 1122517 w 3268239"/>
                <a:gd name="connsiteY8271" fmla="*/ 1040168 h 2970782"/>
                <a:gd name="connsiteX8272" fmla="*/ 1060437 w 3268239"/>
                <a:gd name="connsiteY8272" fmla="*/ 1047065 h 2970782"/>
                <a:gd name="connsiteX8273" fmla="*/ 1032944 w 3268239"/>
                <a:gd name="connsiteY8273" fmla="*/ 1039815 h 2970782"/>
                <a:gd name="connsiteX8274" fmla="*/ 1013181 w 3268239"/>
                <a:gd name="connsiteY8274" fmla="*/ 1029476 h 2970782"/>
                <a:gd name="connsiteX8275" fmla="*/ 1012740 w 3268239"/>
                <a:gd name="connsiteY8275" fmla="*/ 1030359 h 2970782"/>
                <a:gd name="connsiteX8276" fmla="*/ 1012169 w 3268239"/>
                <a:gd name="connsiteY8276" fmla="*/ 1030439 h 2970782"/>
                <a:gd name="connsiteX8277" fmla="*/ 1013889 w 3268239"/>
                <a:gd name="connsiteY8277" fmla="*/ 1080525 h 2970782"/>
                <a:gd name="connsiteX8278" fmla="*/ 987569 w 3268239"/>
                <a:gd name="connsiteY8278" fmla="*/ 1137171 h 2970782"/>
                <a:gd name="connsiteX8279" fmla="*/ 985415 w 3268239"/>
                <a:gd name="connsiteY8279" fmla="*/ 1137800 h 2970782"/>
                <a:gd name="connsiteX8280" fmla="*/ 983574 w 3268239"/>
                <a:gd name="connsiteY8280" fmla="*/ 1136518 h 2970782"/>
                <a:gd name="connsiteX8281" fmla="*/ 975581 w 3268239"/>
                <a:gd name="connsiteY8281" fmla="*/ 1111694 h 2970782"/>
                <a:gd name="connsiteX8282" fmla="*/ 960915 w 3268239"/>
                <a:gd name="connsiteY8282" fmla="*/ 1127123 h 2970782"/>
                <a:gd name="connsiteX8283" fmla="*/ 928024 w 3268239"/>
                <a:gd name="connsiteY8283" fmla="*/ 1143635 h 2970782"/>
                <a:gd name="connsiteX8284" fmla="*/ 877644 w 3268239"/>
                <a:gd name="connsiteY8284" fmla="*/ 1150765 h 2970782"/>
                <a:gd name="connsiteX8285" fmla="*/ 878151 w 3268239"/>
                <a:gd name="connsiteY8285" fmla="*/ 1151801 h 2970782"/>
                <a:gd name="connsiteX8286" fmla="*/ 877811 w 3268239"/>
                <a:gd name="connsiteY8286" fmla="*/ 1152054 h 2970782"/>
                <a:gd name="connsiteX8287" fmla="*/ 891252 w 3268239"/>
                <a:gd name="connsiteY8287" fmla="*/ 1169483 h 2970782"/>
                <a:gd name="connsiteX8288" fmla="*/ 903176 w 3268239"/>
                <a:gd name="connsiteY8288" fmla="*/ 1195295 h 2970782"/>
                <a:gd name="connsiteX8289" fmla="*/ 907187 w 3268239"/>
                <a:gd name="connsiteY8289" fmla="*/ 1257629 h 2970782"/>
                <a:gd name="connsiteX8290" fmla="*/ 905597 w 3268239"/>
                <a:gd name="connsiteY8290" fmla="*/ 1259212 h 2970782"/>
                <a:gd name="connsiteX8291" fmla="*/ 903367 w 3268239"/>
                <a:gd name="connsiteY8291" fmla="*/ 1258968 h 2970782"/>
                <a:gd name="connsiteX8292" fmla="*/ 867591 w 3268239"/>
                <a:gd name="connsiteY8292" fmla="*/ 1207766 h 2970782"/>
                <a:gd name="connsiteX8293" fmla="*/ 859961 w 3268239"/>
                <a:gd name="connsiteY8293" fmla="*/ 1171763 h 2970782"/>
                <a:gd name="connsiteX8294" fmla="*/ 860036 w 3268239"/>
                <a:gd name="connsiteY8294" fmla="*/ 1169176 h 2970782"/>
                <a:gd name="connsiteX8295" fmla="*/ 856028 w 3268239"/>
                <a:gd name="connsiteY8295" fmla="*/ 1174963 h 2970782"/>
                <a:gd name="connsiteX8296" fmla="*/ 828532 w 3268239"/>
                <a:gd name="connsiteY8296" fmla="*/ 1199426 h 2970782"/>
                <a:gd name="connsiteX8297" fmla="*/ 795731 w 3268239"/>
                <a:gd name="connsiteY8297" fmla="*/ 1216114 h 2970782"/>
                <a:gd name="connsiteX8298" fmla="*/ 792437 w 3268239"/>
                <a:gd name="connsiteY8298" fmla="*/ 1216529 h 2970782"/>
                <a:gd name="connsiteX8299" fmla="*/ 825439 w 3268239"/>
                <a:gd name="connsiteY8299" fmla="*/ 1229988 h 2970782"/>
                <a:gd name="connsiteX8300" fmla="*/ 869479 w 3268239"/>
                <a:gd name="connsiteY8300" fmla="*/ 1274283 h 2970782"/>
                <a:gd name="connsiteX8301" fmla="*/ 869324 w 3268239"/>
                <a:gd name="connsiteY8301" fmla="*/ 1276521 h 2970782"/>
                <a:gd name="connsiteX8302" fmla="*/ 867483 w 3268239"/>
                <a:gd name="connsiteY8302" fmla="*/ 1277806 h 2970782"/>
                <a:gd name="connsiteX8303" fmla="*/ 806851 w 3268239"/>
                <a:gd name="connsiteY8303" fmla="*/ 1262796 h 2970782"/>
                <a:gd name="connsiteX8304" fmla="*/ 768686 w 3268239"/>
                <a:gd name="connsiteY8304" fmla="*/ 1229862 h 2970782"/>
                <a:gd name="connsiteX8305" fmla="*/ 767881 w 3268239"/>
                <a:gd name="connsiteY8305" fmla="*/ 1230619 h 2970782"/>
                <a:gd name="connsiteX8306" fmla="*/ 767318 w 3268239"/>
                <a:gd name="connsiteY8306" fmla="*/ 1230496 h 2970782"/>
                <a:gd name="connsiteX8307" fmla="*/ 756390 w 3268239"/>
                <a:gd name="connsiteY8307" fmla="*/ 1263585 h 2970782"/>
                <a:gd name="connsiteX8308" fmla="*/ 764829 w 3268239"/>
                <a:gd name="connsiteY8308" fmla="*/ 1263163 h 2970782"/>
                <a:gd name="connsiteX8309" fmla="*/ 766680 w 3268239"/>
                <a:gd name="connsiteY8309" fmla="*/ 1264432 h 2970782"/>
                <a:gd name="connsiteX8310" fmla="*/ 766854 w 3268239"/>
                <a:gd name="connsiteY8310" fmla="*/ 1266669 h 2970782"/>
                <a:gd name="connsiteX8311" fmla="*/ 752432 w 3268239"/>
                <a:gd name="connsiteY8311" fmla="*/ 1288994 h 2970782"/>
                <a:gd name="connsiteX8312" fmla="*/ 731336 w 3268239"/>
                <a:gd name="connsiteY8312" fmla="*/ 1305092 h 2970782"/>
                <a:gd name="connsiteX8313" fmla="*/ 729514 w 3268239"/>
                <a:gd name="connsiteY8313" fmla="*/ 1307520 h 2970782"/>
                <a:gd name="connsiteX8314" fmla="*/ 707306 w 3268239"/>
                <a:gd name="connsiteY8314" fmla="*/ 1322123 h 2970782"/>
                <a:gd name="connsiteX8315" fmla="*/ 705068 w 3268239"/>
                <a:gd name="connsiteY8315" fmla="*/ 1321968 h 2970782"/>
                <a:gd name="connsiteX8316" fmla="*/ 703784 w 3268239"/>
                <a:gd name="connsiteY8316" fmla="*/ 1320127 h 2970782"/>
                <a:gd name="connsiteX8317" fmla="*/ 703814 w 3268239"/>
                <a:gd name="connsiteY8317" fmla="*/ 1319400 h 2970782"/>
                <a:gd name="connsiteX8318" fmla="*/ 689211 w 3268239"/>
                <a:gd name="connsiteY8318" fmla="*/ 1325495 h 2970782"/>
                <a:gd name="connsiteX8319" fmla="*/ 685856 w 3268239"/>
                <a:gd name="connsiteY8319" fmla="*/ 1326027 h 2970782"/>
                <a:gd name="connsiteX8320" fmla="*/ 689501 w 3268239"/>
                <a:gd name="connsiteY8320" fmla="*/ 1327651 h 2970782"/>
                <a:gd name="connsiteX8321" fmla="*/ 718638 w 3268239"/>
                <a:gd name="connsiteY8321" fmla="*/ 1350133 h 2970782"/>
                <a:gd name="connsiteX8322" fmla="*/ 749272 w 3268239"/>
                <a:gd name="connsiteY8322" fmla="*/ 1404567 h 2970782"/>
                <a:gd name="connsiteX8323" fmla="*/ 748525 w 3268239"/>
                <a:gd name="connsiteY8323" fmla="*/ 1406683 h 2970782"/>
                <a:gd name="connsiteX8324" fmla="*/ 746409 w 3268239"/>
                <a:gd name="connsiteY8324" fmla="*/ 1407430 h 2970782"/>
                <a:gd name="connsiteX8325" fmla="*/ 691975 w 3268239"/>
                <a:gd name="connsiteY8325" fmla="*/ 1376796 h 2970782"/>
                <a:gd name="connsiteX8326" fmla="*/ 663974 w 3268239"/>
                <a:gd name="connsiteY8326" fmla="*/ 1334878 h 2970782"/>
                <a:gd name="connsiteX8327" fmla="*/ 662997 w 3268239"/>
                <a:gd name="connsiteY8327" fmla="*/ 1335392 h 2970782"/>
                <a:gd name="connsiteX8328" fmla="*/ 662623 w 3268239"/>
                <a:gd name="connsiteY8328" fmla="*/ 1335195 h 2970782"/>
                <a:gd name="connsiteX8329" fmla="*/ 652742 w 3268239"/>
                <a:gd name="connsiteY8329" fmla="*/ 1354862 h 2970782"/>
                <a:gd name="connsiteX8330" fmla="*/ 634649 w 3268239"/>
                <a:gd name="connsiteY8330" fmla="*/ 1376796 h 2970782"/>
                <a:gd name="connsiteX8331" fmla="*/ 605512 w 3268239"/>
                <a:gd name="connsiteY8331" fmla="*/ 1399278 h 2970782"/>
                <a:gd name="connsiteX8332" fmla="*/ 591109 w 3268239"/>
                <a:gd name="connsiteY8332" fmla="*/ 1403920 h 2970782"/>
                <a:gd name="connsiteX8333" fmla="*/ 612022 w 3268239"/>
                <a:gd name="connsiteY8333" fmla="*/ 1404348 h 2970782"/>
                <a:gd name="connsiteX8334" fmla="*/ 633941 w 3268239"/>
                <a:gd name="connsiteY8334" fmla="*/ 1412746 h 2970782"/>
                <a:gd name="connsiteX8335" fmla="*/ 634984 w 3268239"/>
                <a:gd name="connsiteY8335" fmla="*/ 1414431 h 2970782"/>
                <a:gd name="connsiteX8336" fmla="*/ 634326 w 3268239"/>
                <a:gd name="connsiteY8336" fmla="*/ 1416301 h 2970782"/>
                <a:gd name="connsiteX8337" fmla="*/ 583107 w 3268239"/>
                <a:gd name="connsiteY8337" fmla="*/ 1436792 h 2970782"/>
                <a:gd name="connsiteX8338" fmla="*/ 538346 w 3268239"/>
                <a:gd name="connsiteY8338" fmla="*/ 1432811 h 2970782"/>
                <a:gd name="connsiteX8339" fmla="*/ 538574 w 3268239"/>
                <a:gd name="connsiteY8339" fmla="*/ 1433805 h 2970782"/>
                <a:gd name="connsiteX8340" fmla="*/ 538231 w 3268239"/>
                <a:gd name="connsiteY8340" fmla="*/ 1433954 h 2970782"/>
                <a:gd name="connsiteX8341" fmla="*/ 546291 w 3268239"/>
                <a:gd name="connsiteY8341" fmla="*/ 1451641 h 2970782"/>
                <a:gd name="connsiteX8342" fmla="*/ 548513 w 3268239"/>
                <a:gd name="connsiteY8342" fmla="*/ 1462410 h 2970782"/>
                <a:gd name="connsiteX8343" fmla="*/ 553163 w 3268239"/>
                <a:gd name="connsiteY8343" fmla="*/ 1458702 h 2970782"/>
                <a:gd name="connsiteX8344" fmla="*/ 555145 w 3268239"/>
                <a:gd name="connsiteY8344" fmla="*/ 1458658 h 2970782"/>
                <a:gd name="connsiteX8345" fmla="*/ 556423 w 3268239"/>
                <a:gd name="connsiteY8345" fmla="*/ 1460173 h 2970782"/>
                <a:gd name="connsiteX8346" fmla="*/ 557589 w 3268239"/>
                <a:gd name="connsiteY8346" fmla="*/ 1483617 h 2970782"/>
                <a:gd name="connsiteX8347" fmla="*/ 550756 w 3268239"/>
                <a:gd name="connsiteY8347" fmla="*/ 1506043 h 2970782"/>
                <a:gd name="connsiteX8348" fmla="*/ 550701 w 3268239"/>
                <a:gd name="connsiteY8348" fmla="*/ 1508732 h 2970782"/>
                <a:gd name="connsiteX8349" fmla="*/ 542302 w 3268239"/>
                <a:gd name="connsiteY8349" fmla="*/ 1530651 h 2970782"/>
                <a:gd name="connsiteX8350" fmla="*/ 540617 w 3268239"/>
                <a:gd name="connsiteY8350" fmla="*/ 1531694 h 2970782"/>
                <a:gd name="connsiteX8351" fmla="*/ 538748 w 3268239"/>
                <a:gd name="connsiteY8351" fmla="*/ 1531036 h 2970782"/>
                <a:gd name="connsiteX8352" fmla="*/ 538391 w 3268239"/>
                <a:gd name="connsiteY8352" fmla="*/ 1530493 h 2970782"/>
                <a:gd name="connsiteX8353" fmla="*/ 531066 w 3268239"/>
                <a:gd name="connsiteY8353" fmla="*/ 1542382 h 2970782"/>
                <a:gd name="connsiteX8354" fmla="*/ 528935 w 3268239"/>
                <a:gd name="connsiteY8354" fmla="*/ 1544493 h 2970782"/>
                <a:gd name="connsiteX8355" fmla="*/ 532386 w 3268239"/>
                <a:gd name="connsiteY8355" fmla="*/ 1543779 h 2970782"/>
                <a:gd name="connsiteX8356" fmla="*/ 564870 w 3268239"/>
                <a:gd name="connsiteY8356" fmla="*/ 1544882 h 2970782"/>
                <a:gd name="connsiteX8357" fmla="*/ 614899 w 3268239"/>
                <a:gd name="connsiteY8357" fmla="*/ 1568127 h 2970782"/>
                <a:gd name="connsiteX8358" fmla="*/ 615454 w 3268239"/>
                <a:gd name="connsiteY8358" fmla="*/ 1570029 h 2970782"/>
                <a:gd name="connsiteX8359" fmla="*/ 614322 w 3268239"/>
                <a:gd name="connsiteY8359" fmla="*/ 1571656 h 2970782"/>
                <a:gd name="connsiteX8360" fmla="*/ 559493 w 3268239"/>
                <a:gd name="connsiteY8360" fmla="*/ 1577747 h 2970782"/>
                <a:gd name="connsiteX8361" fmla="*/ 517414 w 3268239"/>
                <a:gd name="connsiteY8361" fmla="*/ 1561974 h 2970782"/>
                <a:gd name="connsiteX8362" fmla="*/ 517369 w 3268239"/>
                <a:gd name="connsiteY8362" fmla="*/ 1562994 h 2970782"/>
                <a:gd name="connsiteX8363" fmla="*/ 516865 w 3268239"/>
                <a:gd name="connsiteY8363" fmla="*/ 1563064 h 2970782"/>
                <a:gd name="connsiteX8364" fmla="*/ 518383 w 3268239"/>
                <a:gd name="connsiteY8364" fmla="*/ 1607298 h 2970782"/>
                <a:gd name="connsiteX8365" fmla="*/ 495138 w 3268239"/>
                <a:gd name="connsiteY8365" fmla="*/ 1657327 h 2970782"/>
                <a:gd name="connsiteX8366" fmla="*/ 493236 w 3268239"/>
                <a:gd name="connsiteY8366" fmla="*/ 1657883 h 2970782"/>
                <a:gd name="connsiteX8367" fmla="*/ 491609 w 3268239"/>
                <a:gd name="connsiteY8367" fmla="*/ 1656750 h 2970782"/>
                <a:gd name="connsiteX8368" fmla="*/ 484555 w 3268239"/>
                <a:gd name="connsiteY8368" fmla="*/ 1634839 h 2970782"/>
                <a:gd name="connsiteX8369" fmla="*/ 471603 w 3268239"/>
                <a:gd name="connsiteY8369" fmla="*/ 1648464 h 2970782"/>
                <a:gd name="connsiteX8370" fmla="*/ 442555 w 3268239"/>
                <a:gd name="connsiteY8370" fmla="*/ 1663048 h 2970782"/>
                <a:gd name="connsiteX8371" fmla="*/ 398060 w 3268239"/>
                <a:gd name="connsiteY8371" fmla="*/ 1669345 h 2970782"/>
                <a:gd name="connsiteX8372" fmla="*/ 398509 w 3268239"/>
                <a:gd name="connsiteY8372" fmla="*/ 1670260 h 2970782"/>
                <a:gd name="connsiteX8373" fmla="*/ 398106 w 3268239"/>
                <a:gd name="connsiteY8373" fmla="*/ 1670350 h 2970782"/>
                <a:gd name="connsiteX8374" fmla="*/ 410078 w 3268239"/>
                <a:gd name="connsiteY8374" fmla="*/ 1685876 h 2970782"/>
                <a:gd name="connsiteX8375" fmla="*/ 420610 w 3268239"/>
                <a:gd name="connsiteY8375" fmla="*/ 1708673 h 2970782"/>
                <a:gd name="connsiteX8376" fmla="*/ 424152 w 3268239"/>
                <a:gd name="connsiteY8376" fmla="*/ 1763725 h 2970782"/>
                <a:gd name="connsiteX8377" fmla="*/ 422748 w 3268239"/>
                <a:gd name="connsiteY8377" fmla="*/ 1765123 h 2970782"/>
                <a:gd name="connsiteX8378" fmla="*/ 420778 w 3268239"/>
                <a:gd name="connsiteY8378" fmla="*/ 1764907 h 2970782"/>
                <a:gd name="connsiteX8379" fmla="*/ 389181 w 3268239"/>
                <a:gd name="connsiteY8379" fmla="*/ 1719687 h 2970782"/>
                <a:gd name="connsiteX8380" fmla="*/ 382442 w 3268239"/>
                <a:gd name="connsiteY8380" fmla="*/ 1687890 h 2970782"/>
                <a:gd name="connsiteX8381" fmla="*/ 382509 w 3268239"/>
                <a:gd name="connsiteY8381" fmla="*/ 1685605 h 2970782"/>
                <a:gd name="connsiteX8382" fmla="*/ 378970 w 3268239"/>
                <a:gd name="connsiteY8382" fmla="*/ 1690716 h 2970782"/>
                <a:gd name="connsiteX8383" fmla="*/ 354686 w 3268239"/>
                <a:gd name="connsiteY8383" fmla="*/ 1712321 h 2970782"/>
                <a:gd name="connsiteX8384" fmla="*/ 302427 w 3268239"/>
                <a:gd name="connsiteY8384" fmla="*/ 1729991 h 2970782"/>
                <a:gd name="connsiteX8385" fmla="*/ 300713 w 3268239"/>
                <a:gd name="connsiteY8385" fmla="*/ 1728997 h 2970782"/>
                <a:gd name="connsiteX8386" fmla="*/ 300411 w 3268239"/>
                <a:gd name="connsiteY8386" fmla="*/ 1727038 h 2970782"/>
                <a:gd name="connsiteX8387" fmla="*/ 335913 w 3268239"/>
                <a:gd name="connsiteY8387" fmla="*/ 1684814 h 2970782"/>
                <a:gd name="connsiteX8388" fmla="*/ 364883 w 3268239"/>
                <a:gd name="connsiteY8388" fmla="*/ 1670075 h 2970782"/>
                <a:gd name="connsiteX8389" fmla="*/ 368243 w 3268239"/>
                <a:gd name="connsiteY8389" fmla="*/ 1669279 h 2970782"/>
                <a:gd name="connsiteX8390" fmla="*/ 366489 w 3268239"/>
                <a:gd name="connsiteY8390" fmla="*/ 1669134 h 2970782"/>
                <a:gd name="connsiteX8391" fmla="*/ 335637 w 3268239"/>
                <a:gd name="connsiteY8391" fmla="*/ 1658906 h 2970782"/>
                <a:gd name="connsiteX8392" fmla="*/ 308388 w 3268239"/>
                <a:gd name="connsiteY8392" fmla="*/ 1641188 h 2970782"/>
                <a:gd name="connsiteX8393" fmla="*/ 299071 w 3268239"/>
                <a:gd name="connsiteY8393" fmla="*/ 1628900 h 2970782"/>
                <a:gd name="connsiteX8394" fmla="*/ 291386 w 3268239"/>
                <a:gd name="connsiteY8394" fmla="*/ 1628528 h 2970782"/>
                <a:gd name="connsiteX8395" fmla="*/ 249539 w 3268239"/>
                <a:gd name="connsiteY8395" fmla="*/ 1612149 h 2970782"/>
                <a:gd name="connsiteX8396" fmla="*/ 249480 w 3268239"/>
                <a:gd name="connsiteY8396" fmla="*/ 1613167 h 2970782"/>
                <a:gd name="connsiteX8397" fmla="*/ 248974 w 3268239"/>
                <a:gd name="connsiteY8397" fmla="*/ 1613230 h 2970782"/>
                <a:gd name="connsiteX8398" fmla="*/ 249853 w 3268239"/>
                <a:gd name="connsiteY8398" fmla="*/ 1657482 h 2970782"/>
                <a:gd name="connsiteX8399" fmla="*/ 225887 w 3268239"/>
                <a:gd name="connsiteY8399" fmla="*/ 1707169 h 2970782"/>
                <a:gd name="connsiteX8400" fmla="*/ 223977 w 3268239"/>
                <a:gd name="connsiteY8400" fmla="*/ 1707698 h 2970782"/>
                <a:gd name="connsiteX8401" fmla="*/ 222367 w 3268239"/>
                <a:gd name="connsiteY8401" fmla="*/ 1706541 h 2970782"/>
                <a:gd name="connsiteX8402" fmla="*/ 217069 w 3268239"/>
                <a:gd name="connsiteY8402" fmla="*/ 1651631 h 2970782"/>
                <a:gd name="connsiteX8403" fmla="*/ 226824 w 3268239"/>
                <a:gd name="connsiteY8403" fmla="*/ 1620626 h 2970782"/>
                <a:gd name="connsiteX8404" fmla="*/ 228005 w 3268239"/>
                <a:gd name="connsiteY8404" fmla="*/ 1618669 h 2970782"/>
                <a:gd name="connsiteX8405" fmla="*/ 222411 w 3268239"/>
                <a:gd name="connsiteY8405" fmla="*/ 1621381 h 2970782"/>
                <a:gd name="connsiteX8406" fmla="*/ 190645 w 3268239"/>
                <a:gd name="connsiteY8406" fmla="*/ 1628265 h 2970782"/>
                <a:gd name="connsiteX8407" fmla="*/ 136447 w 3268239"/>
                <a:gd name="connsiteY8407" fmla="*/ 1617976 h 2970782"/>
                <a:gd name="connsiteX8408" fmla="*/ 135443 w 3268239"/>
                <a:gd name="connsiteY8408" fmla="*/ 1616268 h 2970782"/>
                <a:gd name="connsiteX8409" fmla="*/ 136143 w 3268239"/>
                <a:gd name="connsiteY8409" fmla="*/ 1614413 h 2970782"/>
                <a:gd name="connsiteX8410" fmla="*/ 187811 w 3268239"/>
                <a:gd name="connsiteY8410" fmla="*/ 1595083 h 2970782"/>
                <a:gd name="connsiteX8411" fmla="*/ 220285 w 3268239"/>
                <a:gd name="connsiteY8411" fmla="*/ 1596482 h 2970782"/>
                <a:gd name="connsiteX8412" fmla="*/ 223603 w 3268239"/>
                <a:gd name="connsiteY8412" fmla="*/ 1597440 h 2970782"/>
                <a:gd name="connsiteX8413" fmla="*/ 222146 w 3268239"/>
                <a:gd name="connsiteY8413" fmla="*/ 1596452 h 2970782"/>
                <a:gd name="connsiteX8414" fmla="*/ 200301 w 3268239"/>
                <a:gd name="connsiteY8414" fmla="*/ 1572384 h 2970782"/>
                <a:gd name="connsiteX8415" fmla="*/ 182113 w 3268239"/>
                <a:gd name="connsiteY8415" fmla="*/ 1520303 h 2970782"/>
                <a:gd name="connsiteX8416" fmla="*/ 183091 w 3268239"/>
                <a:gd name="connsiteY8416" fmla="*/ 1518579 h 2970782"/>
                <a:gd name="connsiteX8417" fmla="*/ 185047 w 3268239"/>
                <a:gd name="connsiteY8417" fmla="*/ 1518258 h 2970782"/>
                <a:gd name="connsiteX8418" fmla="*/ 227621 w 3268239"/>
                <a:gd name="connsiteY8418" fmla="*/ 1553339 h 2970782"/>
                <a:gd name="connsiteX8419" fmla="*/ 236528 w 3268239"/>
                <a:gd name="connsiteY8419" fmla="*/ 1568030 h 2970782"/>
                <a:gd name="connsiteX8420" fmla="*/ 241491 w 3268239"/>
                <a:gd name="connsiteY8420" fmla="*/ 1579493 h 2970782"/>
                <a:gd name="connsiteX8421" fmla="*/ 244480 w 3268239"/>
                <a:gd name="connsiteY8421" fmla="*/ 1567184 h 2970782"/>
                <a:gd name="connsiteX8422" fmla="*/ 250768 w 3268239"/>
                <a:gd name="connsiteY8422" fmla="*/ 1551196 h 2970782"/>
                <a:gd name="connsiteX8423" fmla="*/ 286777 w 3268239"/>
                <a:gd name="connsiteY8423" fmla="*/ 1509403 h 2970782"/>
                <a:gd name="connsiteX8424" fmla="*/ 288759 w 3268239"/>
                <a:gd name="connsiteY8424" fmla="*/ 1509388 h 2970782"/>
                <a:gd name="connsiteX8425" fmla="*/ 290015 w 3268239"/>
                <a:gd name="connsiteY8425" fmla="*/ 1510922 h 2970782"/>
                <a:gd name="connsiteX8426" fmla="*/ 280921 w 3268239"/>
                <a:gd name="connsiteY8426" fmla="*/ 1565332 h 2970782"/>
                <a:gd name="connsiteX8427" fmla="*/ 263473 w 3268239"/>
                <a:gd name="connsiteY8427" fmla="*/ 1592756 h 2970782"/>
                <a:gd name="connsiteX8428" fmla="*/ 261311 w 3268239"/>
                <a:gd name="connsiteY8428" fmla="*/ 1594836 h 2970782"/>
                <a:gd name="connsiteX8429" fmla="*/ 264772 w 3268239"/>
                <a:gd name="connsiteY8429" fmla="*/ 1594172 h 2970782"/>
                <a:gd name="connsiteX8430" fmla="*/ 297237 w 3268239"/>
                <a:gd name="connsiteY8430" fmla="*/ 1595744 h 2970782"/>
                <a:gd name="connsiteX8431" fmla="*/ 346925 w 3268239"/>
                <a:gd name="connsiteY8431" fmla="*/ 1619710 h 2970782"/>
                <a:gd name="connsiteX8432" fmla="*/ 347453 w 3268239"/>
                <a:gd name="connsiteY8432" fmla="*/ 1621620 h 2970782"/>
                <a:gd name="connsiteX8433" fmla="*/ 346297 w 3268239"/>
                <a:gd name="connsiteY8433" fmla="*/ 1623230 h 2970782"/>
                <a:gd name="connsiteX8434" fmla="*/ 339375 w 3268239"/>
                <a:gd name="connsiteY8434" fmla="*/ 1625349 h 2970782"/>
                <a:gd name="connsiteX8435" fmla="*/ 350073 w 3268239"/>
                <a:gd name="connsiteY8435" fmla="*/ 1628895 h 2970782"/>
                <a:gd name="connsiteX8436" fmla="*/ 365049 w 3268239"/>
                <a:gd name="connsiteY8436" fmla="*/ 1637313 h 2970782"/>
                <a:gd name="connsiteX8437" fmla="*/ 375004 w 3268239"/>
                <a:gd name="connsiteY8437" fmla="*/ 1644858 h 2970782"/>
                <a:gd name="connsiteX8438" fmla="*/ 371559 w 3268239"/>
                <a:gd name="connsiteY8438" fmla="*/ 1632669 h 2970782"/>
                <a:gd name="connsiteX8439" fmla="*/ 369179 w 3268239"/>
                <a:gd name="connsiteY8439" fmla="*/ 1615654 h 2970782"/>
                <a:gd name="connsiteX8440" fmla="*/ 380006 w 3268239"/>
                <a:gd name="connsiteY8440" fmla="*/ 1561561 h 2970782"/>
                <a:gd name="connsiteX8441" fmla="*/ 381724 w 3268239"/>
                <a:gd name="connsiteY8441" fmla="*/ 1560574 h 2970782"/>
                <a:gd name="connsiteX8442" fmla="*/ 383571 w 3268239"/>
                <a:gd name="connsiteY8442" fmla="*/ 1561292 h 2970782"/>
                <a:gd name="connsiteX8443" fmla="*/ 384039 w 3268239"/>
                <a:gd name="connsiteY8443" fmla="*/ 1562057 h 2970782"/>
                <a:gd name="connsiteX8444" fmla="*/ 384606 w 3268239"/>
                <a:gd name="connsiteY8444" fmla="*/ 1534331 h 2970782"/>
                <a:gd name="connsiteX8445" fmla="*/ 385190 w 3268239"/>
                <a:gd name="connsiteY8445" fmla="*/ 1532122 h 2970782"/>
                <a:gd name="connsiteX8446" fmla="*/ 380582 w 3268239"/>
                <a:gd name="connsiteY8446" fmla="*/ 1536294 h 2970782"/>
                <a:gd name="connsiteX8447" fmla="*/ 352023 w 3268239"/>
                <a:gd name="connsiteY8447" fmla="*/ 1551814 h 2970782"/>
                <a:gd name="connsiteX8448" fmla="*/ 297115 w 3268239"/>
                <a:gd name="connsiteY8448" fmla="*/ 1557144 h 2970782"/>
                <a:gd name="connsiteX8449" fmla="*/ 295672 w 3268239"/>
                <a:gd name="connsiteY8449" fmla="*/ 1555786 h 2970782"/>
                <a:gd name="connsiteX8450" fmla="*/ 295824 w 3268239"/>
                <a:gd name="connsiteY8450" fmla="*/ 1553810 h 2970782"/>
                <a:gd name="connsiteX8451" fmla="*/ 311435 w 3268239"/>
                <a:gd name="connsiteY8451" fmla="*/ 1536281 h 2970782"/>
                <a:gd name="connsiteX8452" fmla="*/ 329084 w 3268239"/>
                <a:gd name="connsiteY8452" fmla="*/ 1526690 h 2970782"/>
                <a:gd name="connsiteX8453" fmla="*/ 318194 w 3268239"/>
                <a:gd name="connsiteY8453" fmla="*/ 1520846 h 2970782"/>
                <a:gd name="connsiteX8454" fmla="*/ 296450 w 3268239"/>
                <a:gd name="connsiteY8454" fmla="*/ 1496687 h 2970782"/>
                <a:gd name="connsiteX8455" fmla="*/ 281544 w 3268239"/>
                <a:gd name="connsiteY8455" fmla="*/ 1467802 h 2970782"/>
                <a:gd name="connsiteX8456" fmla="*/ 281005 w 3268239"/>
                <a:gd name="connsiteY8456" fmla="*/ 1465582 h 2970782"/>
                <a:gd name="connsiteX8457" fmla="*/ 278942 w 3268239"/>
                <a:gd name="connsiteY8457" fmla="*/ 1471447 h 2970782"/>
                <a:gd name="connsiteX8458" fmla="*/ 261234 w 3268239"/>
                <a:gd name="connsiteY8458" fmla="*/ 1498703 h 2970782"/>
                <a:gd name="connsiteX8459" fmla="*/ 215506 w 3268239"/>
                <a:gd name="connsiteY8459" fmla="*/ 1529561 h 2970782"/>
                <a:gd name="connsiteX8460" fmla="*/ 213590 w 3268239"/>
                <a:gd name="connsiteY8460" fmla="*/ 1529055 h 2970782"/>
                <a:gd name="connsiteX8461" fmla="*/ 212782 w 3268239"/>
                <a:gd name="connsiteY8461" fmla="*/ 1527245 h 2970782"/>
                <a:gd name="connsiteX8462" fmla="*/ 235858 w 3268239"/>
                <a:gd name="connsiteY8462" fmla="*/ 1477137 h 2970782"/>
                <a:gd name="connsiteX8463" fmla="*/ 259900 w 3268239"/>
                <a:gd name="connsiteY8463" fmla="*/ 1455264 h 2970782"/>
                <a:gd name="connsiteX8464" fmla="*/ 262930 w 3268239"/>
                <a:gd name="connsiteY8464" fmla="*/ 1453608 h 2970782"/>
                <a:gd name="connsiteX8465" fmla="*/ 261200 w 3268239"/>
                <a:gd name="connsiteY8465" fmla="*/ 1453932 h 2970782"/>
                <a:gd name="connsiteX8466" fmla="*/ 228742 w 3268239"/>
                <a:gd name="connsiteY8466" fmla="*/ 1452225 h 2970782"/>
                <a:gd name="connsiteX8467" fmla="*/ 179155 w 3268239"/>
                <a:gd name="connsiteY8467" fmla="*/ 1428052 h 2970782"/>
                <a:gd name="connsiteX8468" fmla="*/ 178635 w 3268239"/>
                <a:gd name="connsiteY8468" fmla="*/ 1426139 h 2970782"/>
                <a:gd name="connsiteX8469" fmla="*/ 179798 w 3268239"/>
                <a:gd name="connsiteY8469" fmla="*/ 1424534 h 2970782"/>
                <a:gd name="connsiteX8470" fmla="*/ 234730 w 3268239"/>
                <a:gd name="connsiteY8470" fmla="*/ 1419465 h 2970782"/>
                <a:gd name="connsiteX8471" fmla="*/ 251399 w 3268239"/>
                <a:gd name="connsiteY8471" fmla="*/ 1423624 h 2970782"/>
                <a:gd name="connsiteX8472" fmla="*/ 262994 w 3268239"/>
                <a:gd name="connsiteY8472" fmla="*/ 1428268 h 2970782"/>
                <a:gd name="connsiteX8473" fmla="*/ 256450 w 3268239"/>
                <a:gd name="connsiteY8473" fmla="*/ 1417424 h 2970782"/>
                <a:gd name="connsiteX8474" fmla="*/ 249656 w 3268239"/>
                <a:gd name="connsiteY8474" fmla="*/ 1401644 h 2970782"/>
                <a:gd name="connsiteX8475" fmla="*/ 245796 w 3268239"/>
                <a:gd name="connsiteY8475" fmla="*/ 1346613 h 2970782"/>
                <a:gd name="connsiteX8476" fmla="*/ 247193 w 3268239"/>
                <a:gd name="connsiteY8476" fmla="*/ 1345207 h 2970782"/>
                <a:gd name="connsiteX8477" fmla="*/ 249164 w 3268239"/>
                <a:gd name="connsiteY8477" fmla="*/ 1345411 h 2970782"/>
                <a:gd name="connsiteX8478" fmla="*/ 281020 w 3268239"/>
                <a:gd name="connsiteY8478" fmla="*/ 1390450 h 2970782"/>
                <a:gd name="connsiteX8479" fmla="*/ 287942 w 3268239"/>
                <a:gd name="connsiteY8479" fmla="*/ 1422208 h 2970782"/>
                <a:gd name="connsiteX8480" fmla="*/ 287872 w 3268239"/>
                <a:gd name="connsiteY8480" fmla="*/ 1425207 h 2970782"/>
                <a:gd name="connsiteX8481" fmla="*/ 289862 w 3268239"/>
                <a:gd name="connsiteY8481" fmla="*/ 1422298 h 2970782"/>
                <a:gd name="connsiteX8482" fmla="*/ 314020 w 3268239"/>
                <a:gd name="connsiteY8482" fmla="*/ 1400554 h 2970782"/>
                <a:gd name="connsiteX8483" fmla="*/ 366176 w 3268239"/>
                <a:gd name="connsiteY8483" fmla="*/ 1382583 h 2970782"/>
                <a:gd name="connsiteX8484" fmla="*/ 367896 w 3268239"/>
                <a:gd name="connsiteY8484" fmla="*/ 1383568 h 2970782"/>
                <a:gd name="connsiteX8485" fmla="*/ 368209 w 3268239"/>
                <a:gd name="connsiteY8485" fmla="*/ 1385525 h 2970782"/>
                <a:gd name="connsiteX8486" fmla="*/ 332951 w 3268239"/>
                <a:gd name="connsiteY8486" fmla="*/ 1427952 h 2970782"/>
                <a:gd name="connsiteX8487" fmla="*/ 291704 w 3268239"/>
                <a:gd name="connsiteY8487" fmla="*/ 1445789 h 2970782"/>
                <a:gd name="connsiteX8488" fmla="*/ 292378 w 3268239"/>
                <a:gd name="connsiteY8488" fmla="*/ 1446553 h 2970782"/>
                <a:gd name="connsiteX8489" fmla="*/ 292013 w 3268239"/>
                <a:gd name="connsiteY8489" fmla="*/ 1446746 h 2970782"/>
                <a:gd name="connsiteX8490" fmla="*/ 307665 w 3268239"/>
                <a:gd name="connsiteY8490" fmla="*/ 1458555 h 2970782"/>
                <a:gd name="connsiteX8491" fmla="*/ 323848 w 3268239"/>
                <a:gd name="connsiteY8491" fmla="*/ 1477756 h 2970782"/>
                <a:gd name="connsiteX8492" fmla="*/ 338754 w 3268239"/>
                <a:gd name="connsiteY8492" fmla="*/ 1506640 h 2970782"/>
                <a:gd name="connsiteX8493" fmla="*/ 340594 w 3268239"/>
                <a:gd name="connsiteY8493" fmla="*/ 1520613 h 2970782"/>
                <a:gd name="connsiteX8494" fmla="*/ 371555 w 3268239"/>
                <a:gd name="connsiteY8494" fmla="*/ 1512992 h 2970782"/>
                <a:gd name="connsiteX8495" fmla="*/ 375009 w 3268239"/>
                <a:gd name="connsiteY8495" fmla="*/ 1512980 h 2970782"/>
                <a:gd name="connsiteX8496" fmla="*/ 373333 w 3268239"/>
                <a:gd name="connsiteY8496" fmla="*/ 1512441 h 2970782"/>
                <a:gd name="connsiteX8497" fmla="*/ 345613 w 3268239"/>
                <a:gd name="connsiteY8497" fmla="*/ 1495468 h 2970782"/>
                <a:gd name="connsiteX8498" fmla="*/ 313544 w 3268239"/>
                <a:gd name="connsiteY8498" fmla="*/ 1450582 h 2970782"/>
                <a:gd name="connsiteX8499" fmla="*/ 313999 w 3268239"/>
                <a:gd name="connsiteY8499" fmla="*/ 1448653 h 2970782"/>
                <a:gd name="connsiteX8500" fmla="*/ 315786 w 3268239"/>
                <a:gd name="connsiteY8500" fmla="*/ 1447796 h 2970782"/>
                <a:gd name="connsiteX8501" fmla="*/ 366492 w 3268239"/>
                <a:gd name="connsiteY8501" fmla="*/ 1469524 h 2970782"/>
                <a:gd name="connsiteX8502" fmla="*/ 379164 w 3268239"/>
                <a:gd name="connsiteY8502" fmla="*/ 1481125 h 2970782"/>
                <a:gd name="connsiteX8503" fmla="*/ 387143 w 3268239"/>
                <a:gd name="connsiteY8503" fmla="*/ 1490735 h 2970782"/>
                <a:gd name="connsiteX8504" fmla="*/ 386559 w 3268239"/>
                <a:gd name="connsiteY8504" fmla="*/ 1478083 h 2970782"/>
                <a:gd name="connsiteX8505" fmla="*/ 388109 w 3268239"/>
                <a:gd name="connsiteY8505" fmla="*/ 1460972 h 2970782"/>
                <a:gd name="connsiteX8506" fmla="*/ 410947 w 3268239"/>
                <a:gd name="connsiteY8506" fmla="*/ 1410756 h 2970782"/>
                <a:gd name="connsiteX8507" fmla="*/ 412845 w 3268239"/>
                <a:gd name="connsiteY8507" fmla="*/ 1410185 h 2970782"/>
                <a:gd name="connsiteX8508" fmla="*/ 414480 w 3268239"/>
                <a:gd name="connsiteY8508" fmla="*/ 1411304 h 2970782"/>
                <a:gd name="connsiteX8509" fmla="*/ 421016 w 3268239"/>
                <a:gd name="connsiteY8509" fmla="*/ 1466081 h 2970782"/>
                <a:gd name="connsiteX8510" fmla="*/ 411964 w 3268239"/>
                <a:gd name="connsiteY8510" fmla="*/ 1497299 h 2970782"/>
                <a:gd name="connsiteX8511" fmla="*/ 410472 w 3268239"/>
                <a:gd name="connsiteY8511" fmla="*/ 1499902 h 2970782"/>
                <a:gd name="connsiteX8512" fmla="*/ 413608 w 3268239"/>
                <a:gd name="connsiteY8512" fmla="*/ 1498293 h 2970782"/>
                <a:gd name="connsiteX8513" fmla="*/ 445210 w 3268239"/>
                <a:gd name="connsiteY8513" fmla="*/ 1490694 h 2970782"/>
                <a:gd name="connsiteX8514" fmla="*/ 451639 w 3268239"/>
                <a:gd name="connsiteY8514" fmla="*/ 1490825 h 2970782"/>
                <a:gd name="connsiteX8515" fmla="*/ 448794 w 3268239"/>
                <a:gd name="connsiteY8515" fmla="*/ 1471947 h 2970782"/>
                <a:gd name="connsiteX8516" fmla="*/ 431430 w 3268239"/>
                <a:gd name="connsiteY8516" fmla="*/ 1470134 h 2970782"/>
                <a:gd name="connsiteX8517" fmla="*/ 429987 w 3268239"/>
                <a:gd name="connsiteY8517" fmla="*/ 1468776 h 2970782"/>
                <a:gd name="connsiteX8518" fmla="*/ 430139 w 3268239"/>
                <a:gd name="connsiteY8518" fmla="*/ 1466800 h 2970782"/>
                <a:gd name="connsiteX8519" fmla="*/ 440394 w 3268239"/>
                <a:gd name="connsiteY8519" fmla="*/ 1455284 h 2970782"/>
                <a:gd name="connsiteX8520" fmla="*/ 435800 w 3268239"/>
                <a:gd name="connsiteY8520" fmla="*/ 1431069 h 2970782"/>
                <a:gd name="connsiteX8521" fmla="*/ 441589 w 3268239"/>
                <a:gd name="connsiteY8521" fmla="*/ 1394724 h 2970782"/>
                <a:gd name="connsiteX8522" fmla="*/ 445736 w 3268239"/>
                <a:gd name="connsiteY8522" fmla="*/ 1385298 h 2970782"/>
                <a:gd name="connsiteX8523" fmla="*/ 412037 w 3268239"/>
                <a:gd name="connsiteY8523" fmla="*/ 1364739 h 2970782"/>
                <a:gd name="connsiteX8524" fmla="*/ 408010 w 3268239"/>
                <a:gd name="connsiteY8524" fmla="*/ 1364120 h 2970782"/>
                <a:gd name="connsiteX8525" fmla="*/ 401243 w 3268239"/>
                <a:gd name="connsiteY8525" fmla="*/ 1407470 h 2970782"/>
                <a:gd name="connsiteX8526" fmla="*/ 369005 w 3268239"/>
                <a:gd name="connsiteY8526" fmla="*/ 1452236 h 2970782"/>
                <a:gd name="connsiteX8527" fmla="*/ 367032 w 3268239"/>
                <a:gd name="connsiteY8527" fmla="*/ 1452424 h 2970782"/>
                <a:gd name="connsiteX8528" fmla="*/ 365648 w 3268239"/>
                <a:gd name="connsiteY8528" fmla="*/ 1451006 h 2970782"/>
                <a:gd name="connsiteX8529" fmla="*/ 369975 w 3268239"/>
                <a:gd name="connsiteY8529" fmla="*/ 1396010 h 2970782"/>
                <a:gd name="connsiteX8530" fmla="*/ 384971 w 3268239"/>
                <a:gd name="connsiteY8530" fmla="*/ 1367172 h 2970782"/>
                <a:gd name="connsiteX8531" fmla="*/ 386474 w 3268239"/>
                <a:gd name="connsiteY8531" fmla="*/ 1365451 h 2970782"/>
                <a:gd name="connsiteX8532" fmla="*/ 380494 w 3268239"/>
                <a:gd name="connsiteY8532" fmla="*/ 1367149 h 2970782"/>
                <a:gd name="connsiteX8533" fmla="*/ 348015 w 3268239"/>
                <a:gd name="connsiteY8533" fmla="*/ 1368406 h 2970782"/>
                <a:gd name="connsiteX8534" fmla="*/ 296430 w 3268239"/>
                <a:gd name="connsiteY8534" fmla="*/ 1348853 h 2970782"/>
                <a:gd name="connsiteX8535" fmla="*/ 295738 w 3268239"/>
                <a:gd name="connsiteY8535" fmla="*/ 1346996 h 2970782"/>
                <a:gd name="connsiteX8536" fmla="*/ 296750 w 3268239"/>
                <a:gd name="connsiteY8536" fmla="*/ 1345292 h 2970782"/>
                <a:gd name="connsiteX8537" fmla="*/ 350992 w 3268239"/>
                <a:gd name="connsiteY8537" fmla="*/ 1335238 h 2970782"/>
                <a:gd name="connsiteX8538" fmla="*/ 364595 w 3268239"/>
                <a:gd name="connsiteY8538" fmla="*/ 1338247 h 2970782"/>
                <a:gd name="connsiteX8539" fmla="*/ 377831 w 3268239"/>
                <a:gd name="connsiteY8539" fmla="*/ 1331865 h 2970782"/>
                <a:gd name="connsiteX8540" fmla="*/ 367237 w 3268239"/>
                <a:gd name="connsiteY8540" fmla="*/ 1315054 h 2970782"/>
                <a:gd name="connsiteX8541" fmla="*/ 358379 w 3268239"/>
                <a:gd name="connsiteY8541" fmla="*/ 1260605 h 2970782"/>
                <a:gd name="connsiteX8542" fmla="*/ 359641 w 3268239"/>
                <a:gd name="connsiteY8542" fmla="*/ 1259077 h 2970782"/>
                <a:gd name="connsiteX8543" fmla="*/ 361623 w 3268239"/>
                <a:gd name="connsiteY8543" fmla="*/ 1259101 h 2970782"/>
                <a:gd name="connsiteX8544" fmla="*/ 397451 w 3268239"/>
                <a:gd name="connsiteY8544" fmla="*/ 1301048 h 2970782"/>
                <a:gd name="connsiteX8545" fmla="*/ 403669 w 3268239"/>
                <a:gd name="connsiteY8545" fmla="*/ 1317064 h 2970782"/>
                <a:gd name="connsiteX8546" fmla="*/ 406377 w 3268239"/>
                <a:gd name="connsiteY8546" fmla="*/ 1328427 h 2970782"/>
                <a:gd name="connsiteX8547" fmla="*/ 406935 w 3268239"/>
                <a:gd name="connsiteY8547" fmla="*/ 1328369 h 2970782"/>
                <a:gd name="connsiteX8548" fmla="*/ 411647 w 3268239"/>
                <a:gd name="connsiteY8548" fmla="*/ 1317613 h 2970782"/>
                <a:gd name="connsiteX8549" fmla="*/ 420619 w 3268239"/>
                <a:gd name="connsiteY8549" fmla="*/ 1302961 h 2970782"/>
                <a:gd name="connsiteX8550" fmla="*/ 428842 w 3268239"/>
                <a:gd name="connsiteY8550" fmla="*/ 1293979 h 2970782"/>
                <a:gd name="connsiteX8551" fmla="*/ 419187 w 3268239"/>
                <a:gd name="connsiteY8551" fmla="*/ 1269159 h 2970782"/>
                <a:gd name="connsiteX8552" fmla="*/ 418740 w 3268239"/>
                <a:gd name="connsiteY8552" fmla="*/ 1251700 h 2970782"/>
                <a:gd name="connsiteX8553" fmla="*/ 411943 w 3268239"/>
                <a:gd name="connsiteY8553" fmla="*/ 1246296 h 2970782"/>
                <a:gd name="connsiteX8554" fmla="*/ 384551 w 3268239"/>
                <a:gd name="connsiteY8554" fmla="*/ 1203978 h 2970782"/>
                <a:gd name="connsiteX8555" fmla="*/ 383565 w 3268239"/>
                <a:gd name="connsiteY8555" fmla="*/ 1204478 h 2970782"/>
                <a:gd name="connsiteX8556" fmla="*/ 383195 w 3268239"/>
                <a:gd name="connsiteY8556" fmla="*/ 1204276 h 2970782"/>
                <a:gd name="connsiteX8557" fmla="*/ 373030 w 3268239"/>
                <a:gd name="connsiteY8557" fmla="*/ 1223797 h 2970782"/>
                <a:gd name="connsiteX8558" fmla="*/ 354623 w 3268239"/>
                <a:gd name="connsiteY8558" fmla="*/ 1245468 h 2970782"/>
                <a:gd name="connsiteX8559" fmla="*/ 299752 w 3268239"/>
                <a:gd name="connsiteY8559" fmla="*/ 1275312 h 2970782"/>
                <a:gd name="connsiteX8560" fmla="*/ 297647 w 3268239"/>
                <a:gd name="connsiteY8560" fmla="*/ 1274535 h 2970782"/>
                <a:gd name="connsiteX8561" fmla="*/ 296930 w 3268239"/>
                <a:gd name="connsiteY8561" fmla="*/ 1272408 h 2970782"/>
                <a:gd name="connsiteX8562" fmla="*/ 328349 w 3268239"/>
                <a:gd name="connsiteY8562" fmla="*/ 1218422 h 2970782"/>
                <a:gd name="connsiteX8563" fmla="*/ 357808 w 3268239"/>
                <a:gd name="connsiteY8563" fmla="*/ 1196363 h 2970782"/>
                <a:gd name="connsiteX8564" fmla="*/ 360187 w 3268239"/>
                <a:gd name="connsiteY8564" fmla="*/ 1195345 h 2970782"/>
                <a:gd name="connsiteX8565" fmla="*/ 353251 w 3268239"/>
                <a:gd name="connsiteY8565" fmla="*/ 1194141 h 2970782"/>
                <a:gd name="connsiteX8566" fmla="*/ 330910 w 3268239"/>
                <a:gd name="connsiteY8566" fmla="*/ 1184435 h 2970782"/>
                <a:gd name="connsiteX8567" fmla="*/ 329045 w 3268239"/>
                <a:gd name="connsiteY8567" fmla="*/ 1185873 h 2970782"/>
                <a:gd name="connsiteX8568" fmla="*/ 303748 w 3268239"/>
                <a:gd name="connsiteY8568" fmla="*/ 1194026 h 2970782"/>
                <a:gd name="connsiteX8569" fmla="*/ 301632 w 3268239"/>
                <a:gd name="connsiteY8569" fmla="*/ 1193279 h 2970782"/>
                <a:gd name="connsiteX8570" fmla="*/ 300885 w 3268239"/>
                <a:gd name="connsiteY8570" fmla="*/ 1191163 h 2970782"/>
                <a:gd name="connsiteX8571" fmla="*/ 307652 w 3268239"/>
                <a:gd name="connsiteY8571" fmla="*/ 1170165 h 2970782"/>
                <a:gd name="connsiteX8572" fmla="*/ 303973 w 3268239"/>
                <a:gd name="connsiteY8572" fmla="*/ 1167273 h 2970782"/>
                <a:gd name="connsiteX8573" fmla="*/ 287970 w 3268239"/>
                <a:gd name="connsiteY8573" fmla="*/ 1170309 h 2970782"/>
                <a:gd name="connsiteX8574" fmla="*/ 251626 w 3268239"/>
                <a:gd name="connsiteY8574" fmla="*/ 1164520 h 2970782"/>
                <a:gd name="connsiteX8575" fmla="*/ 225241 w 3268239"/>
                <a:gd name="connsiteY8575" fmla="*/ 1153923 h 2970782"/>
                <a:gd name="connsiteX8576" fmla="*/ 206909 w 3268239"/>
                <a:gd name="connsiteY8576" fmla="*/ 1141220 h 2970782"/>
                <a:gd name="connsiteX8577" fmla="*/ 206362 w 3268239"/>
                <a:gd name="connsiteY8577" fmla="*/ 1142041 h 2970782"/>
                <a:gd name="connsiteX8578" fmla="*/ 205786 w 3268239"/>
                <a:gd name="connsiteY8578" fmla="*/ 1142050 h 2970782"/>
                <a:gd name="connsiteX8579" fmla="*/ 201296 w 3268239"/>
                <a:gd name="connsiteY8579" fmla="*/ 1191964 h 2970782"/>
                <a:gd name="connsiteX8580" fmla="*/ 168171 w 3268239"/>
                <a:gd name="connsiteY8580" fmla="*/ 1244919 h 2970782"/>
                <a:gd name="connsiteX8581" fmla="*/ 165956 w 3268239"/>
                <a:gd name="connsiteY8581" fmla="*/ 1245277 h 2970782"/>
                <a:gd name="connsiteX8582" fmla="*/ 164287 w 3268239"/>
                <a:gd name="connsiteY8582" fmla="*/ 1243776 h 2970782"/>
                <a:gd name="connsiteX8583" fmla="*/ 165123 w 3268239"/>
                <a:gd name="connsiteY8583" fmla="*/ 1181319 h 2970782"/>
                <a:gd name="connsiteX8584" fmla="*/ 179941 w 3268239"/>
                <a:gd name="connsiteY8584" fmla="*/ 1147632 h 2970782"/>
                <a:gd name="connsiteX8585" fmla="*/ 181512 w 3268239"/>
                <a:gd name="connsiteY8585" fmla="*/ 1145576 h 2970782"/>
                <a:gd name="connsiteX8586" fmla="*/ 174880 w 3268239"/>
                <a:gd name="connsiteY8586" fmla="*/ 1147935 h 2970782"/>
                <a:gd name="connsiteX8587" fmla="*/ 138276 w 3268239"/>
                <a:gd name="connsiteY8587" fmla="*/ 1151750 h 2970782"/>
                <a:gd name="connsiteX8588" fmla="*/ 78551 w 3268239"/>
                <a:gd name="connsiteY8588" fmla="*/ 1133460 h 2970782"/>
                <a:gd name="connsiteX8589" fmla="*/ 77632 w 3268239"/>
                <a:gd name="connsiteY8589" fmla="*/ 1131412 h 2970782"/>
                <a:gd name="connsiteX8590" fmla="*/ 78650 w 3268239"/>
                <a:gd name="connsiteY8590" fmla="*/ 1129412 h 2970782"/>
                <a:gd name="connsiteX8591" fmla="*/ 139195 w 3268239"/>
                <a:gd name="connsiteY8591" fmla="*/ 1114054 h 2970782"/>
                <a:gd name="connsiteX8592" fmla="*/ 175570 w 3268239"/>
                <a:gd name="connsiteY8592" fmla="*/ 1119649 h 2970782"/>
                <a:gd name="connsiteX8593" fmla="*/ 179186 w 3268239"/>
                <a:gd name="connsiteY8593" fmla="*/ 1121137 h 2970782"/>
                <a:gd name="connsiteX8594" fmla="*/ 177668 w 3268239"/>
                <a:gd name="connsiteY8594" fmla="*/ 1119845 h 2970782"/>
                <a:gd name="connsiteX8595" fmla="*/ 156062 w 3268239"/>
                <a:gd name="connsiteY8595" fmla="*/ 1090052 h 2970782"/>
                <a:gd name="connsiteX8596" fmla="*/ 142720 w 3268239"/>
                <a:gd name="connsiteY8596" fmla="*/ 1055754 h 2970782"/>
                <a:gd name="connsiteX8597" fmla="*/ 142274 w 3268239"/>
                <a:gd name="connsiteY8597" fmla="*/ 1038295 h 2970782"/>
                <a:gd name="connsiteX8598" fmla="*/ 135476 w 3268239"/>
                <a:gd name="connsiteY8598" fmla="*/ 1032891 h 2970782"/>
                <a:gd name="connsiteX8599" fmla="*/ 108084 w 3268239"/>
                <a:gd name="connsiteY8599" fmla="*/ 990573 h 2970782"/>
                <a:gd name="connsiteX8600" fmla="*/ 107099 w 3268239"/>
                <a:gd name="connsiteY8600" fmla="*/ 991073 h 2970782"/>
                <a:gd name="connsiteX8601" fmla="*/ 106728 w 3268239"/>
                <a:gd name="connsiteY8601" fmla="*/ 990871 h 2970782"/>
                <a:gd name="connsiteX8602" fmla="*/ 96564 w 3268239"/>
                <a:gd name="connsiteY8602" fmla="*/ 1010392 h 2970782"/>
                <a:gd name="connsiteX8603" fmla="*/ 78157 w 3268239"/>
                <a:gd name="connsiteY8603" fmla="*/ 1032063 h 2970782"/>
                <a:gd name="connsiteX8604" fmla="*/ 23285 w 3268239"/>
                <a:gd name="connsiteY8604" fmla="*/ 1061907 h 2970782"/>
                <a:gd name="connsiteX8605" fmla="*/ 21180 w 3268239"/>
                <a:gd name="connsiteY8605" fmla="*/ 1061130 h 2970782"/>
                <a:gd name="connsiteX8606" fmla="*/ 20464 w 3268239"/>
                <a:gd name="connsiteY8606" fmla="*/ 1059003 h 2970782"/>
                <a:gd name="connsiteX8607" fmla="*/ 51882 w 3268239"/>
                <a:gd name="connsiteY8607" fmla="*/ 1005017 h 2970782"/>
                <a:gd name="connsiteX8608" fmla="*/ 81341 w 3268239"/>
                <a:gd name="connsiteY8608" fmla="*/ 982959 h 2970782"/>
                <a:gd name="connsiteX8609" fmla="*/ 83720 w 3268239"/>
                <a:gd name="connsiteY8609" fmla="*/ 981940 h 2970782"/>
                <a:gd name="connsiteX8610" fmla="*/ 76784 w 3268239"/>
                <a:gd name="connsiteY8610" fmla="*/ 980736 h 2970782"/>
                <a:gd name="connsiteX8611" fmla="*/ 43029 w 3268239"/>
                <a:gd name="connsiteY8611" fmla="*/ 966072 h 2970782"/>
                <a:gd name="connsiteX8612" fmla="*/ 0 w 3268239"/>
                <a:gd name="connsiteY8612" fmla="*/ 920794 h 2970782"/>
                <a:gd name="connsiteX8613" fmla="*/ 206 w 3268239"/>
                <a:gd name="connsiteY8613" fmla="*/ 918560 h 2970782"/>
                <a:gd name="connsiteX8614" fmla="*/ 2075 w 3268239"/>
                <a:gd name="connsiteY8614" fmla="*/ 917318 h 2970782"/>
                <a:gd name="connsiteX8615" fmla="*/ 62353 w 3268239"/>
                <a:gd name="connsiteY8615" fmla="*/ 933692 h 2970782"/>
                <a:gd name="connsiteX8616" fmla="*/ 91285 w 3268239"/>
                <a:gd name="connsiteY8616" fmla="*/ 956439 h 2970782"/>
                <a:gd name="connsiteX8617" fmla="*/ 93702 w 3268239"/>
                <a:gd name="connsiteY8617" fmla="*/ 959512 h 2970782"/>
                <a:gd name="connsiteX8618" fmla="*/ 93015 w 3268239"/>
                <a:gd name="connsiteY8618" fmla="*/ 957641 h 2970782"/>
                <a:gd name="connsiteX8619" fmla="*/ 88838 w 3268239"/>
                <a:gd name="connsiteY8619" fmla="*/ 921076 h 2970782"/>
                <a:gd name="connsiteX8620" fmla="*/ 106535 w 3268239"/>
                <a:gd name="connsiteY8620" fmla="*/ 861174 h 2970782"/>
                <a:gd name="connsiteX8621" fmla="*/ 108573 w 3268239"/>
                <a:gd name="connsiteY8621" fmla="*/ 860235 h 2970782"/>
                <a:gd name="connsiteX8622" fmla="*/ 110583 w 3268239"/>
                <a:gd name="connsiteY8622" fmla="*/ 861232 h 2970782"/>
                <a:gd name="connsiteX8623" fmla="*/ 126541 w 3268239"/>
                <a:gd name="connsiteY8623" fmla="*/ 921622 h 2970782"/>
                <a:gd name="connsiteX8624" fmla="*/ 125022 w 3268239"/>
                <a:gd name="connsiteY8624" fmla="*/ 941015 h 2970782"/>
                <a:gd name="connsiteX8625" fmla="*/ 122009 w 3268239"/>
                <a:gd name="connsiteY8625" fmla="*/ 954834 h 2970782"/>
                <a:gd name="connsiteX8626" fmla="*/ 132892 w 3268239"/>
                <a:gd name="connsiteY8626" fmla="*/ 945493 h 2970782"/>
                <a:gd name="connsiteX8627" fmla="*/ 149239 w 3268239"/>
                <a:gd name="connsiteY8627" fmla="*/ 934948 h 2970782"/>
                <a:gd name="connsiteX8628" fmla="*/ 209965 w 3268239"/>
                <a:gd name="connsiteY8628" fmla="*/ 920323 h 2970782"/>
                <a:gd name="connsiteX8629" fmla="*/ 211798 w 3268239"/>
                <a:gd name="connsiteY8629" fmla="*/ 921618 h 2970782"/>
                <a:gd name="connsiteX8630" fmla="*/ 211939 w 3268239"/>
                <a:gd name="connsiteY8630" fmla="*/ 923858 h 2970782"/>
                <a:gd name="connsiteX8631" fmla="*/ 167618 w 3268239"/>
                <a:gd name="connsiteY8631" fmla="*/ 967873 h 2970782"/>
                <a:gd name="connsiteX8632" fmla="*/ 133454 w 3268239"/>
                <a:gd name="connsiteY8632" fmla="*/ 981555 h 2970782"/>
                <a:gd name="connsiteX8633" fmla="*/ 130092 w 3268239"/>
                <a:gd name="connsiteY8633" fmla="*/ 982039 h 2970782"/>
                <a:gd name="connsiteX8634" fmla="*/ 133713 w 3268239"/>
                <a:gd name="connsiteY8634" fmla="*/ 983715 h 2970782"/>
                <a:gd name="connsiteX8635" fmla="*/ 162522 w 3268239"/>
                <a:gd name="connsiteY8635" fmla="*/ 1006616 h 2970782"/>
                <a:gd name="connsiteX8636" fmla="*/ 192366 w 3268239"/>
                <a:gd name="connsiteY8636" fmla="*/ 1061488 h 2970782"/>
                <a:gd name="connsiteX8637" fmla="*/ 191589 w 3268239"/>
                <a:gd name="connsiteY8637" fmla="*/ 1063593 h 2970782"/>
                <a:gd name="connsiteX8638" fmla="*/ 189462 w 3268239"/>
                <a:gd name="connsiteY8638" fmla="*/ 1064309 h 2970782"/>
                <a:gd name="connsiteX8639" fmla="*/ 181682 w 3268239"/>
                <a:gd name="connsiteY8639" fmla="*/ 1061677 h 2970782"/>
                <a:gd name="connsiteX8640" fmla="*/ 189168 w 3268239"/>
                <a:gd name="connsiteY8640" fmla="*/ 1072000 h 2970782"/>
                <a:gd name="connsiteX8641" fmla="*/ 197374 w 3268239"/>
                <a:gd name="connsiteY8641" fmla="*/ 1089637 h 2970782"/>
                <a:gd name="connsiteX8642" fmla="*/ 201541 w 3268239"/>
                <a:gd name="connsiteY8642" fmla="*/ 1103153 h 2970782"/>
                <a:gd name="connsiteX8643" fmla="*/ 206429 w 3268239"/>
                <a:gd name="connsiteY8643" fmla="*/ 1089670 h 2970782"/>
                <a:gd name="connsiteX8644" fmla="*/ 215485 w 3268239"/>
                <a:gd name="connsiteY8644" fmla="*/ 1072454 h 2970782"/>
                <a:gd name="connsiteX8645" fmla="*/ 261188 w 3268239"/>
                <a:gd name="connsiteY8645" fmla="*/ 1029876 h 2970782"/>
                <a:gd name="connsiteX8646" fmla="*/ 263420 w 3268239"/>
                <a:gd name="connsiteY8646" fmla="*/ 1030104 h 2970782"/>
                <a:gd name="connsiteX8647" fmla="*/ 264644 w 3268239"/>
                <a:gd name="connsiteY8647" fmla="*/ 1031985 h 2970782"/>
                <a:gd name="connsiteX8648" fmla="*/ 264565 w 3268239"/>
                <a:gd name="connsiteY8648" fmla="*/ 1033038 h 2970782"/>
                <a:gd name="connsiteX8649" fmla="*/ 283435 w 3268239"/>
                <a:gd name="connsiteY8649" fmla="*/ 1007889 h 2970782"/>
                <a:gd name="connsiteX8650" fmla="*/ 285432 w 3268239"/>
                <a:gd name="connsiteY8650" fmla="*/ 1006244 h 2970782"/>
                <a:gd name="connsiteX8651" fmla="*/ 278437 w 3268239"/>
                <a:gd name="connsiteY8651" fmla="*/ 1007035 h 2970782"/>
                <a:gd name="connsiteX8652" fmla="*/ 241924 w 3268239"/>
                <a:gd name="connsiteY8652" fmla="*/ 1002430 h 2970782"/>
                <a:gd name="connsiteX8653" fmla="*/ 187919 w 3268239"/>
                <a:gd name="connsiteY8653" fmla="*/ 971043 h 2970782"/>
                <a:gd name="connsiteX8654" fmla="*/ 187490 w 3268239"/>
                <a:gd name="connsiteY8654" fmla="*/ 968841 h 2970782"/>
                <a:gd name="connsiteX8655" fmla="*/ 188935 w 3268239"/>
                <a:gd name="connsiteY8655" fmla="*/ 967124 h 2970782"/>
                <a:gd name="connsiteX8656" fmla="*/ 214873 w 3268239"/>
                <a:gd name="connsiteY8656" fmla="*/ 961325 h 2970782"/>
                <a:gd name="connsiteX8657" fmla="*/ 237436 w 3268239"/>
                <a:gd name="connsiteY8657" fmla="*/ 964170 h 2970782"/>
                <a:gd name="connsiteX8658" fmla="*/ 231286 w 3268239"/>
                <a:gd name="connsiteY8658" fmla="*/ 951600 h 2970782"/>
                <a:gd name="connsiteX8659" fmla="*/ 227261 w 3268239"/>
                <a:gd name="connsiteY8659" fmla="*/ 915018 h 2970782"/>
                <a:gd name="connsiteX8660" fmla="*/ 232646 w 3268239"/>
                <a:gd name="connsiteY8660" fmla="*/ 878612 h 2970782"/>
                <a:gd name="connsiteX8661" fmla="*/ 233617 w 3268239"/>
                <a:gd name="connsiteY8661" fmla="*/ 876213 h 2970782"/>
                <a:gd name="connsiteX8662" fmla="*/ 227845 w 3268239"/>
                <a:gd name="connsiteY8662" fmla="*/ 880242 h 2970782"/>
                <a:gd name="connsiteX8663" fmla="*/ 193552 w 3268239"/>
                <a:gd name="connsiteY8663" fmla="*/ 893599 h 2970782"/>
                <a:gd name="connsiteX8664" fmla="*/ 131116 w 3268239"/>
                <a:gd name="connsiteY8664" fmla="*/ 891749 h 2970782"/>
                <a:gd name="connsiteX8665" fmla="*/ 129689 w 3268239"/>
                <a:gd name="connsiteY8665" fmla="*/ 890017 h 2970782"/>
                <a:gd name="connsiteX8666" fmla="*/ 130142 w 3268239"/>
                <a:gd name="connsiteY8666" fmla="*/ 887819 h 2970782"/>
                <a:gd name="connsiteX8667" fmla="*/ 184473 w 3268239"/>
                <a:gd name="connsiteY8667" fmla="*/ 857001 h 2970782"/>
                <a:gd name="connsiteX8668" fmla="*/ 221032 w 3268239"/>
                <a:gd name="connsiteY8668" fmla="*/ 852780 h 2970782"/>
                <a:gd name="connsiteX8669" fmla="*/ 224913 w 3268239"/>
                <a:gd name="connsiteY8669" fmla="*/ 853260 h 2970782"/>
                <a:gd name="connsiteX8670" fmla="*/ 223108 w 3268239"/>
                <a:gd name="connsiteY8670" fmla="*/ 852414 h 2970782"/>
                <a:gd name="connsiteX8671" fmla="*/ 194394 w 3268239"/>
                <a:gd name="connsiteY8671" fmla="*/ 829394 h 2970782"/>
                <a:gd name="connsiteX8672" fmla="*/ 164779 w 3268239"/>
                <a:gd name="connsiteY8672" fmla="*/ 774398 h 2970782"/>
                <a:gd name="connsiteX8673" fmla="*/ 165565 w 3268239"/>
                <a:gd name="connsiteY8673" fmla="*/ 772297 h 2970782"/>
                <a:gd name="connsiteX8674" fmla="*/ 167695 w 3268239"/>
                <a:gd name="connsiteY8674" fmla="*/ 771589 h 2970782"/>
                <a:gd name="connsiteX8675" fmla="*/ 221550 w 3268239"/>
                <a:gd name="connsiteY8675" fmla="*/ 803232 h 2970782"/>
                <a:gd name="connsiteX8676" fmla="*/ 234126 w 3268239"/>
                <a:gd name="connsiteY8676" fmla="*/ 818072 h 2970782"/>
                <a:gd name="connsiteX8677" fmla="*/ 241718 w 3268239"/>
                <a:gd name="connsiteY8677" fmla="*/ 830005 h 2970782"/>
                <a:gd name="connsiteX8678" fmla="*/ 242868 w 3268239"/>
                <a:gd name="connsiteY8678" fmla="*/ 815710 h 2970782"/>
                <a:gd name="connsiteX8679" fmla="*/ 247050 w 3268239"/>
                <a:gd name="connsiteY8679" fmla="*/ 796712 h 2970782"/>
                <a:gd name="connsiteX8680" fmla="*/ 279870 w 3268239"/>
                <a:gd name="connsiteY8680" fmla="*/ 743566 h 2970782"/>
                <a:gd name="connsiteX8681" fmla="*/ 282083 w 3268239"/>
                <a:gd name="connsiteY8681" fmla="*/ 743196 h 2970782"/>
                <a:gd name="connsiteX8682" fmla="*/ 283761 w 3268239"/>
                <a:gd name="connsiteY8682" fmla="*/ 744687 h 2970782"/>
                <a:gd name="connsiteX8683" fmla="*/ 287965 w 3268239"/>
                <a:gd name="connsiteY8683" fmla="*/ 766174 h 2970782"/>
                <a:gd name="connsiteX8684" fmla="*/ 312719 w 3268239"/>
                <a:gd name="connsiteY8684" fmla="*/ 747639 h 2970782"/>
                <a:gd name="connsiteX8685" fmla="*/ 315098 w 3268239"/>
                <a:gd name="connsiteY8685" fmla="*/ 746620 h 2970782"/>
                <a:gd name="connsiteX8686" fmla="*/ 308162 w 3268239"/>
                <a:gd name="connsiteY8686" fmla="*/ 745416 h 2970782"/>
                <a:gd name="connsiteX8687" fmla="*/ 274407 w 3268239"/>
                <a:gd name="connsiteY8687" fmla="*/ 730752 h 2970782"/>
                <a:gd name="connsiteX8688" fmla="*/ 231378 w 3268239"/>
                <a:gd name="connsiteY8688" fmla="*/ 685474 h 2970782"/>
                <a:gd name="connsiteX8689" fmla="*/ 231584 w 3268239"/>
                <a:gd name="connsiteY8689" fmla="*/ 683240 h 2970782"/>
                <a:gd name="connsiteX8690" fmla="*/ 233453 w 3268239"/>
                <a:gd name="connsiteY8690" fmla="*/ 681998 h 2970782"/>
                <a:gd name="connsiteX8691" fmla="*/ 293731 w 3268239"/>
                <a:gd name="connsiteY8691" fmla="*/ 698373 h 2970782"/>
                <a:gd name="connsiteX8692" fmla="*/ 322663 w 3268239"/>
                <a:gd name="connsiteY8692" fmla="*/ 721119 h 2970782"/>
                <a:gd name="connsiteX8693" fmla="*/ 325080 w 3268239"/>
                <a:gd name="connsiteY8693" fmla="*/ 724193 h 2970782"/>
                <a:gd name="connsiteX8694" fmla="*/ 324393 w 3268239"/>
                <a:gd name="connsiteY8694" fmla="*/ 722321 h 2970782"/>
                <a:gd name="connsiteX8695" fmla="*/ 320216 w 3268239"/>
                <a:gd name="connsiteY8695" fmla="*/ 685757 h 2970782"/>
                <a:gd name="connsiteX8696" fmla="*/ 337913 w 3268239"/>
                <a:gd name="connsiteY8696" fmla="*/ 625854 h 2970782"/>
                <a:gd name="connsiteX8697" fmla="*/ 339951 w 3268239"/>
                <a:gd name="connsiteY8697" fmla="*/ 624915 h 2970782"/>
                <a:gd name="connsiteX8698" fmla="*/ 341961 w 3268239"/>
                <a:gd name="connsiteY8698" fmla="*/ 625913 h 2970782"/>
                <a:gd name="connsiteX8699" fmla="*/ 357919 w 3268239"/>
                <a:gd name="connsiteY8699" fmla="*/ 686302 h 2970782"/>
                <a:gd name="connsiteX8700" fmla="*/ 356400 w 3268239"/>
                <a:gd name="connsiteY8700" fmla="*/ 705695 h 2970782"/>
                <a:gd name="connsiteX8701" fmla="*/ 353388 w 3268239"/>
                <a:gd name="connsiteY8701" fmla="*/ 719514 h 2970782"/>
                <a:gd name="connsiteX8702" fmla="*/ 364270 w 3268239"/>
                <a:gd name="connsiteY8702" fmla="*/ 710173 h 2970782"/>
                <a:gd name="connsiteX8703" fmla="*/ 380617 w 3268239"/>
                <a:gd name="connsiteY8703" fmla="*/ 699629 h 2970782"/>
                <a:gd name="connsiteX8704" fmla="*/ 441343 w 3268239"/>
                <a:gd name="connsiteY8704" fmla="*/ 685003 h 2970782"/>
                <a:gd name="connsiteX8705" fmla="*/ 443176 w 3268239"/>
                <a:gd name="connsiteY8705" fmla="*/ 686299 h 2970782"/>
                <a:gd name="connsiteX8706" fmla="*/ 443317 w 3268239"/>
                <a:gd name="connsiteY8706" fmla="*/ 688539 h 2970782"/>
                <a:gd name="connsiteX8707" fmla="*/ 398996 w 3268239"/>
                <a:gd name="connsiteY8707" fmla="*/ 732553 h 2970782"/>
                <a:gd name="connsiteX8708" fmla="*/ 364832 w 3268239"/>
                <a:gd name="connsiteY8708" fmla="*/ 746236 h 2970782"/>
                <a:gd name="connsiteX8709" fmla="*/ 361470 w 3268239"/>
                <a:gd name="connsiteY8709" fmla="*/ 746719 h 2970782"/>
                <a:gd name="connsiteX8710" fmla="*/ 365091 w 3268239"/>
                <a:gd name="connsiteY8710" fmla="*/ 748396 h 2970782"/>
                <a:gd name="connsiteX8711" fmla="*/ 393900 w 3268239"/>
                <a:gd name="connsiteY8711" fmla="*/ 771297 h 2970782"/>
                <a:gd name="connsiteX8712" fmla="*/ 412310 w 3268239"/>
                <a:gd name="connsiteY8712" fmla="*/ 795883 h 2970782"/>
                <a:gd name="connsiteX8713" fmla="*/ 412376 w 3268239"/>
                <a:gd name="connsiteY8713" fmla="*/ 794804 h 2970782"/>
                <a:gd name="connsiteX8714" fmla="*/ 423861 w 3268239"/>
                <a:gd name="connsiteY8714" fmla="*/ 759840 h 2970782"/>
                <a:gd name="connsiteX8715" fmla="*/ 433098 w 3268239"/>
                <a:gd name="connsiteY8715" fmla="*/ 748007 h 2970782"/>
                <a:gd name="connsiteX8716" fmla="*/ 419297 w 3268239"/>
                <a:gd name="connsiteY8716" fmla="*/ 735724 h 2970782"/>
                <a:gd name="connsiteX8717" fmla="*/ 418868 w 3268239"/>
                <a:gd name="connsiteY8717" fmla="*/ 733521 h 2970782"/>
                <a:gd name="connsiteX8718" fmla="*/ 420313 w 3268239"/>
                <a:gd name="connsiteY8718" fmla="*/ 731804 h 2970782"/>
                <a:gd name="connsiteX8719" fmla="*/ 446251 w 3268239"/>
                <a:gd name="connsiteY8719" fmla="*/ 726005 h 2970782"/>
                <a:gd name="connsiteX8720" fmla="*/ 468814 w 3268239"/>
                <a:gd name="connsiteY8720" fmla="*/ 728851 h 2970782"/>
                <a:gd name="connsiteX8721" fmla="*/ 462664 w 3268239"/>
                <a:gd name="connsiteY8721" fmla="*/ 716281 h 2970782"/>
                <a:gd name="connsiteX8722" fmla="*/ 458639 w 3268239"/>
                <a:gd name="connsiteY8722" fmla="*/ 679699 h 2970782"/>
                <a:gd name="connsiteX8723" fmla="*/ 464024 w 3268239"/>
                <a:gd name="connsiteY8723" fmla="*/ 643292 h 2970782"/>
                <a:gd name="connsiteX8724" fmla="*/ 464995 w 3268239"/>
                <a:gd name="connsiteY8724" fmla="*/ 640894 h 2970782"/>
                <a:gd name="connsiteX8725" fmla="*/ 459223 w 3268239"/>
                <a:gd name="connsiteY8725" fmla="*/ 644923 h 2970782"/>
                <a:gd name="connsiteX8726" fmla="*/ 424930 w 3268239"/>
                <a:gd name="connsiteY8726" fmla="*/ 658279 h 2970782"/>
                <a:gd name="connsiteX8727" fmla="*/ 362494 w 3268239"/>
                <a:gd name="connsiteY8727" fmla="*/ 656429 h 2970782"/>
                <a:gd name="connsiteX8728" fmla="*/ 361067 w 3268239"/>
                <a:gd name="connsiteY8728" fmla="*/ 654698 h 2970782"/>
                <a:gd name="connsiteX8729" fmla="*/ 361520 w 3268239"/>
                <a:gd name="connsiteY8729" fmla="*/ 652500 h 2970782"/>
                <a:gd name="connsiteX8730" fmla="*/ 415851 w 3268239"/>
                <a:gd name="connsiteY8730" fmla="*/ 621681 h 2970782"/>
                <a:gd name="connsiteX8731" fmla="*/ 452410 w 3268239"/>
                <a:gd name="connsiteY8731" fmla="*/ 617460 h 2970782"/>
                <a:gd name="connsiteX8732" fmla="*/ 456291 w 3268239"/>
                <a:gd name="connsiteY8732" fmla="*/ 617940 h 2970782"/>
                <a:gd name="connsiteX8733" fmla="*/ 454486 w 3268239"/>
                <a:gd name="connsiteY8733" fmla="*/ 617095 h 2970782"/>
                <a:gd name="connsiteX8734" fmla="*/ 425772 w 3268239"/>
                <a:gd name="connsiteY8734" fmla="*/ 594074 h 2970782"/>
                <a:gd name="connsiteX8735" fmla="*/ 396157 w 3268239"/>
                <a:gd name="connsiteY8735" fmla="*/ 539079 h 2970782"/>
                <a:gd name="connsiteX8736" fmla="*/ 396943 w 3268239"/>
                <a:gd name="connsiteY8736" fmla="*/ 536977 h 2970782"/>
                <a:gd name="connsiteX8737" fmla="*/ 399073 w 3268239"/>
                <a:gd name="connsiteY8737" fmla="*/ 536270 h 2970782"/>
                <a:gd name="connsiteX8738" fmla="*/ 452928 w 3268239"/>
                <a:gd name="connsiteY8738" fmla="*/ 567912 h 2970782"/>
                <a:gd name="connsiteX8739" fmla="*/ 465504 w 3268239"/>
                <a:gd name="connsiteY8739" fmla="*/ 582752 h 2970782"/>
                <a:gd name="connsiteX8740" fmla="*/ 473096 w 3268239"/>
                <a:gd name="connsiteY8740" fmla="*/ 594685 h 2970782"/>
                <a:gd name="connsiteX8741" fmla="*/ 474246 w 3268239"/>
                <a:gd name="connsiteY8741" fmla="*/ 580390 h 2970782"/>
                <a:gd name="connsiteX8742" fmla="*/ 478428 w 3268239"/>
                <a:gd name="connsiteY8742" fmla="*/ 561392 h 2970782"/>
                <a:gd name="connsiteX8743" fmla="*/ 511248 w 3268239"/>
                <a:gd name="connsiteY8743" fmla="*/ 508247 h 2970782"/>
                <a:gd name="connsiteX8744" fmla="*/ 513461 w 3268239"/>
                <a:gd name="connsiteY8744" fmla="*/ 507876 h 2970782"/>
                <a:gd name="connsiteX8745" fmla="*/ 515139 w 3268239"/>
                <a:gd name="connsiteY8745" fmla="*/ 509367 h 2970782"/>
                <a:gd name="connsiteX8746" fmla="*/ 514662 w 3268239"/>
                <a:gd name="connsiteY8746" fmla="*/ 571828 h 2970782"/>
                <a:gd name="connsiteX8747" fmla="*/ 500038 w 3268239"/>
                <a:gd name="connsiteY8747" fmla="*/ 605600 h 2970782"/>
                <a:gd name="connsiteX8748" fmla="*/ 497992 w 3268239"/>
                <a:gd name="connsiteY8748" fmla="*/ 608311 h 2970782"/>
                <a:gd name="connsiteX8749" fmla="*/ 501743 w 3268239"/>
                <a:gd name="connsiteY8749" fmla="*/ 606952 h 2970782"/>
                <a:gd name="connsiteX8750" fmla="*/ 538325 w 3268239"/>
                <a:gd name="connsiteY8750" fmla="*/ 602927 h 2970782"/>
                <a:gd name="connsiteX8751" fmla="*/ 598153 w 3268239"/>
                <a:gd name="connsiteY8751" fmla="*/ 620873 h 2970782"/>
                <a:gd name="connsiteX8752" fmla="*/ 599084 w 3268239"/>
                <a:gd name="connsiteY8752" fmla="*/ 622915 h 2970782"/>
                <a:gd name="connsiteX8753" fmla="*/ 598078 w 3268239"/>
                <a:gd name="connsiteY8753" fmla="*/ 624921 h 2970782"/>
                <a:gd name="connsiteX8754" fmla="*/ 537622 w 3268239"/>
                <a:gd name="connsiteY8754" fmla="*/ 640628 h 2970782"/>
                <a:gd name="connsiteX8755" fmla="*/ 509375 w 3268239"/>
                <a:gd name="connsiteY8755" fmla="*/ 637384 h 2970782"/>
                <a:gd name="connsiteX8756" fmla="*/ 488337 w 3268239"/>
                <a:gd name="connsiteY8756" fmla="*/ 629979 h 2970782"/>
                <a:gd name="connsiteX8757" fmla="*/ 488027 w 3268239"/>
                <a:gd name="connsiteY8757" fmla="*/ 630916 h 2970782"/>
                <a:gd name="connsiteX8758" fmla="*/ 487621 w 3268239"/>
                <a:gd name="connsiteY8758" fmla="*/ 631033 h 2970782"/>
                <a:gd name="connsiteX8759" fmla="*/ 494150 w 3268239"/>
                <a:gd name="connsiteY8759" fmla="*/ 652052 h 2970782"/>
                <a:gd name="connsiteX8760" fmla="*/ 496340 w 3268239"/>
                <a:gd name="connsiteY8760" fmla="*/ 680401 h 2970782"/>
                <a:gd name="connsiteX8761" fmla="*/ 490955 w 3268239"/>
                <a:gd name="connsiteY8761" fmla="*/ 716808 h 2970782"/>
                <a:gd name="connsiteX8762" fmla="*/ 483413 w 3268239"/>
                <a:gd name="connsiteY8762" fmla="*/ 730870 h 2970782"/>
                <a:gd name="connsiteX8763" fmla="*/ 516916 w 3268239"/>
                <a:gd name="connsiteY8763" fmla="*/ 744326 h 2970782"/>
                <a:gd name="connsiteX8764" fmla="*/ 520099 w 3268239"/>
                <a:gd name="connsiteY8764" fmla="*/ 746597 h 2970782"/>
                <a:gd name="connsiteX8765" fmla="*/ 518915 w 3268239"/>
                <a:gd name="connsiteY8765" fmla="*/ 744994 h 2970782"/>
                <a:gd name="connsiteX8766" fmla="*/ 504647 w 3268239"/>
                <a:gd name="connsiteY8766" fmla="*/ 711070 h 2970782"/>
                <a:gd name="connsiteX8767" fmla="*/ 504826 w 3268239"/>
                <a:gd name="connsiteY8767" fmla="*/ 648608 h 2970782"/>
                <a:gd name="connsiteX8768" fmla="*/ 506519 w 3268239"/>
                <a:gd name="connsiteY8768" fmla="*/ 647135 h 2970782"/>
                <a:gd name="connsiteX8769" fmla="*/ 508728 w 3268239"/>
                <a:gd name="connsiteY8769" fmla="*/ 647528 h 2970782"/>
                <a:gd name="connsiteX8770" fmla="*/ 540989 w 3268239"/>
                <a:gd name="connsiteY8770" fmla="*/ 701015 h 2970782"/>
                <a:gd name="connsiteX8771" fmla="*/ 544971 w 3268239"/>
                <a:gd name="connsiteY8771" fmla="*/ 720056 h 2970782"/>
                <a:gd name="connsiteX8772" fmla="*/ 545957 w 3268239"/>
                <a:gd name="connsiteY8772" fmla="*/ 734165 h 2970782"/>
                <a:gd name="connsiteX8773" fmla="*/ 553781 w 3268239"/>
                <a:gd name="connsiteY8773" fmla="*/ 722146 h 2970782"/>
                <a:gd name="connsiteX8774" fmla="*/ 566514 w 3268239"/>
                <a:gd name="connsiteY8774" fmla="*/ 707438 h 2970782"/>
                <a:gd name="connsiteX8775" fmla="*/ 620698 w 3268239"/>
                <a:gd name="connsiteY8775" fmla="*/ 676363 h 2970782"/>
                <a:gd name="connsiteX8776" fmla="*/ 622820 w 3268239"/>
                <a:gd name="connsiteY8776" fmla="*/ 677092 h 2970782"/>
                <a:gd name="connsiteX8777" fmla="*/ 623584 w 3268239"/>
                <a:gd name="connsiteY8777" fmla="*/ 679202 h 2970782"/>
                <a:gd name="connsiteX8778" fmla="*/ 593392 w 3268239"/>
                <a:gd name="connsiteY8778" fmla="*/ 733884 h 2970782"/>
                <a:gd name="connsiteX8779" fmla="*/ 564439 w 3268239"/>
                <a:gd name="connsiteY8779" fmla="*/ 756602 h 2970782"/>
                <a:gd name="connsiteX8780" fmla="*/ 561347 w 3268239"/>
                <a:gd name="connsiteY8780" fmla="*/ 758010 h 2970782"/>
                <a:gd name="connsiteX8781" fmla="*/ 565293 w 3268239"/>
                <a:gd name="connsiteY8781" fmla="*/ 758603 h 2970782"/>
                <a:gd name="connsiteX8782" fmla="*/ 599370 w 3268239"/>
                <a:gd name="connsiteY8782" fmla="*/ 772501 h 2970782"/>
                <a:gd name="connsiteX8783" fmla="*/ 605179 w 3268239"/>
                <a:gd name="connsiteY8783" fmla="*/ 776860 h 2970782"/>
                <a:gd name="connsiteX8784" fmla="*/ 615038 w 3268239"/>
                <a:gd name="connsiteY8784" fmla="*/ 757625 h 2970782"/>
                <a:gd name="connsiteX8785" fmla="*/ 600277 w 3268239"/>
                <a:gd name="connsiteY8785" fmla="*/ 744486 h 2970782"/>
                <a:gd name="connsiteX8786" fmla="*/ 599848 w 3268239"/>
                <a:gd name="connsiteY8786" fmla="*/ 742284 h 2970782"/>
                <a:gd name="connsiteX8787" fmla="*/ 601293 w 3268239"/>
                <a:gd name="connsiteY8787" fmla="*/ 740567 h 2970782"/>
                <a:gd name="connsiteX8788" fmla="*/ 663745 w 3268239"/>
                <a:gd name="connsiteY8788" fmla="*/ 739372 h 2970782"/>
                <a:gd name="connsiteX8789" fmla="*/ 697896 w 3268239"/>
                <a:gd name="connsiteY8789" fmla="*/ 753088 h 2970782"/>
                <a:gd name="connsiteX8790" fmla="*/ 701079 w 3268239"/>
                <a:gd name="connsiteY8790" fmla="*/ 755360 h 2970782"/>
                <a:gd name="connsiteX8791" fmla="*/ 699895 w 3268239"/>
                <a:gd name="connsiteY8791" fmla="*/ 753756 h 2970782"/>
                <a:gd name="connsiteX8792" fmla="*/ 685626 w 3268239"/>
                <a:gd name="connsiteY8792" fmla="*/ 719833 h 2970782"/>
                <a:gd name="connsiteX8793" fmla="*/ 681417 w 3268239"/>
                <a:gd name="connsiteY8793" fmla="*/ 690326 h 2970782"/>
                <a:gd name="connsiteX8794" fmla="*/ 670246 w 3268239"/>
                <a:gd name="connsiteY8794" fmla="*/ 677704 h 2970782"/>
                <a:gd name="connsiteX8795" fmla="*/ 656602 w 3268239"/>
                <a:gd name="connsiteY8795" fmla="*/ 652759 h 2970782"/>
                <a:gd name="connsiteX8796" fmla="*/ 650515 w 3268239"/>
                <a:gd name="connsiteY8796" fmla="*/ 631302 h 2970782"/>
                <a:gd name="connsiteX8797" fmla="*/ 649570 w 3268239"/>
                <a:gd name="connsiteY8797" fmla="*/ 631590 h 2970782"/>
                <a:gd name="connsiteX8798" fmla="*/ 649240 w 3268239"/>
                <a:gd name="connsiteY8798" fmla="*/ 631326 h 2970782"/>
                <a:gd name="connsiteX8799" fmla="*/ 635837 w 3268239"/>
                <a:gd name="connsiteY8799" fmla="*/ 648783 h 2970782"/>
                <a:gd name="connsiteX8800" fmla="*/ 613943 w 3268239"/>
                <a:gd name="connsiteY8800" fmla="*/ 666924 h 2970782"/>
                <a:gd name="connsiteX8801" fmla="*/ 554719 w 3268239"/>
                <a:gd name="connsiteY8801" fmla="*/ 686776 h 2970782"/>
                <a:gd name="connsiteX8802" fmla="*/ 552781 w 3268239"/>
                <a:gd name="connsiteY8802" fmla="*/ 685645 h 2970782"/>
                <a:gd name="connsiteX8803" fmla="*/ 552446 w 3268239"/>
                <a:gd name="connsiteY8803" fmla="*/ 683427 h 2970782"/>
                <a:gd name="connsiteX8804" fmla="*/ 592770 w 3268239"/>
                <a:gd name="connsiteY8804" fmla="*/ 635723 h 2970782"/>
                <a:gd name="connsiteX8805" fmla="*/ 625615 w 3268239"/>
                <a:gd name="connsiteY8805" fmla="*/ 619121 h 2970782"/>
                <a:gd name="connsiteX8806" fmla="*/ 628134 w 3268239"/>
                <a:gd name="connsiteY8806" fmla="*/ 618532 h 2970782"/>
                <a:gd name="connsiteX8807" fmla="*/ 621514 w 3268239"/>
                <a:gd name="connsiteY8807" fmla="*/ 616141 h 2970782"/>
                <a:gd name="connsiteX8808" fmla="*/ 590822 w 3268239"/>
                <a:gd name="connsiteY8808" fmla="*/ 595832 h 2970782"/>
                <a:gd name="connsiteX8809" fmla="*/ 556318 w 3268239"/>
                <a:gd name="connsiteY8809" fmla="*/ 543764 h 2970782"/>
                <a:gd name="connsiteX8810" fmla="*/ 556909 w 3268239"/>
                <a:gd name="connsiteY8810" fmla="*/ 541600 h 2970782"/>
                <a:gd name="connsiteX8811" fmla="*/ 558965 w 3268239"/>
                <a:gd name="connsiteY8811" fmla="*/ 540701 h 2970782"/>
                <a:gd name="connsiteX8812" fmla="*/ 615479 w 3268239"/>
                <a:gd name="connsiteY8812" fmla="*/ 567305 h 2970782"/>
                <a:gd name="connsiteX8813" fmla="*/ 640017 w 3268239"/>
                <a:gd name="connsiteY8813" fmla="*/ 594734 h 2970782"/>
                <a:gd name="connsiteX8814" fmla="*/ 641864 w 3268239"/>
                <a:gd name="connsiteY8814" fmla="*/ 598181 h 2970782"/>
                <a:gd name="connsiteX8815" fmla="*/ 641512 w 3268239"/>
                <a:gd name="connsiteY8815" fmla="*/ 596218 h 2970782"/>
                <a:gd name="connsiteX8816" fmla="*/ 643754 w 3268239"/>
                <a:gd name="connsiteY8816" fmla="*/ 559484 h 2970782"/>
                <a:gd name="connsiteX8817" fmla="*/ 671594 w 3268239"/>
                <a:gd name="connsiteY8817" fmla="*/ 503570 h 2970782"/>
                <a:gd name="connsiteX8818" fmla="*/ 673764 w 3268239"/>
                <a:gd name="connsiteY8818" fmla="*/ 502999 h 2970782"/>
                <a:gd name="connsiteX8819" fmla="*/ 675571 w 3268239"/>
                <a:gd name="connsiteY8819" fmla="*/ 504331 h 2970782"/>
                <a:gd name="connsiteX8820" fmla="*/ 680789 w 3268239"/>
                <a:gd name="connsiteY8820" fmla="*/ 566575 h 2970782"/>
                <a:gd name="connsiteX8821" fmla="*/ 675922 w 3268239"/>
                <a:gd name="connsiteY8821" fmla="*/ 585409 h 2970782"/>
                <a:gd name="connsiteX8822" fmla="*/ 670553 w 3268239"/>
                <a:gd name="connsiteY8822" fmla="*/ 598494 h 2970782"/>
                <a:gd name="connsiteX8823" fmla="*/ 682893 w 3268239"/>
                <a:gd name="connsiteY8823" fmla="*/ 591187 h 2970782"/>
                <a:gd name="connsiteX8824" fmla="*/ 700824 w 3268239"/>
                <a:gd name="connsiteY8824" fmla="*/ 583644 h 2970782"/>
                <a:gd name="connsiteX8825" fmla="*/ 763169 w 3268239"/>
                <a:gd name="connsiteY8825" fmla="*/ 579797 h 2970782"/>
                <a:gd name="connsiteX8826" fmla="*/ 764748 w 3268239"/>
                <a:gd name="connsiteY8826" fmla="*/ 581391 h 2970782"/>
                <a:gd name="connsiteX8827" fmla="*/ 764497 w 3268239"/>
                <a:gd name="connsiteY8827" fmla="*/ 583621 h 2970782"/>
                <a:gd name="connsiteX8828" fmla="*/ 713201 w 3268239"/>
                <a:gd name="connsiteY8828" fmla="*/ 619262 h 2970782"/>
                <a:gd name="connsiteX8829" fmla="*/ 677178 w 3268239"/>
                <a:gd name="connsiteY8829" fmla="*/ 626798 h 2970782"/>
                <a:gd name="connsiteX8830" fmla="*/ 673783 w 3268239"/>
                <a:gd name="connsiteY8830" fmla="*/ 626690 h 2970782"/>
                <a:gd name="connsiteX8831" fmla="*/ 677057 w 3268239"/>
                <a:gd name="connsiteY8831" fmla="*/ 628970 h 2970782"/>
                <a:gd name="connsiteX8832" fmla="*/ 701448 w 3268239"/>
                <a:gd name="connsiteY8832" fmla="*/ 656530 h 2970782"/>
                <a:gd name="connsiteX8833" fmla="*/ 718050 w 3268239"/>
                <a:gd name="connsiteY8833" fmla="*/ 689375 h 2970782"/>
                <a:gd name="connsiteX8834" fmla="*/ 719981 w 3268239"/>
                <a:gd name="connsiteY8834" fmla="*/ 705054 h 2970782"/>
                <a:gd name="connsiteX8835" fmla="*/ 721968 w 3268239"/>
                <a:gd name="connsiteY8835" fmla="*/ 709778 h 2970782"/>
                <a:gd name="connsiteX8836" fmla="*/ 725951 w 3268239"/>
                <a:gd name="connsiteY8836" fmla="*/ 728818 h 2970782"/>
                <a:gd name="connsiteX8837" fmla="*/ 726936 w 3268239"/>
                <a:gd name="connsiteY8837" fmla="*/ 742927 h 2970782"/>
                <a:gd name="connsiteX8838" fmla="*/ 734761 w 3268239"/>
                <a:gd name="connsiteY8838" fmla="*/ 730908 h 2970782"/>
                <a:gd name="connsiteX8839" fmla="*/ 747493 w 3268239"/>
                <a:gd name="connsiteY8839" fmla="*/ 716201 h 2970782"/>
                <a:gd name="connsiteX8840" fmla="*/ 801677 w 3268239"/>
                <a:gd name="connsiteY8840" fmla="*/ 685125 h 2970782"/>
                <a:gd name="connsiteX8841" fmla="*/ 803799 w 3268239"/>
                <a:gd name="connsiteY8841" fmla="*/ 685855 h 2970782"/>
                <a:gd name="connsiteX8842" fmla="*/ 804563 w 3268239"/>
                <a:gd name="connsiteY8842" fmla="*/ 687965 h 2970782"/>
                <a:gd name="connsiteX8843" fmla="*/ 774372 w 3268239"/>
                <a:gd name="connsiteY8843" fmla="*/ 742646 h 2970782"/>
                <a:gd name="connsiteX8844" fmla="*/ 745418 w 3268239"/>
                <a:gd name="connsiteY8844" fmla="*/ 765365 h 2970782"/>
                <a:gd name="connsiteX8845" fmla="*/ 742327 w 3268239"/>
                <a:gd name="connsiteY8845" fmla="*/ 766773 h 2970782"/>
                <a:gd name="connsiteX8846" fmla="*/ 746273 w 3268239"/>
                <a:gd name="connsiteY8846" fmla="*/ 767366 h 2970782"/>
                <a:gd name="connsiteX8847" fmla="*/ 774850 w 3268239"/>
                <a:gd name="connsiteY8847" fmla="*/ 779021 h 2970782"/>
                <a:gd name="connsiteX8848" fmla="*/ 787581 w 3268239"/>
                <a:gd name="connsiteY8848" fmla="*/ 773875 h 2970782"/>
                <a:gd name="connsiteX8849" fmla="*/ 824356 w 3268239"/>
                <a:gd name="connsiteY8849" fmla="*/ 772451 h 2970782"/>
                <a:gd name="connsiteX8850" fmla="*/ 860290 w 3268239"/>
                <a:gd name="connsiteY8850" fmla="*/ 780402 h 2970782"/>
                <a:gd name="connsiteX8851" fmla="*/ 863801 w 3268239"/>
                <a:gd name="connsiteY8851" fmla="*/ 782123 h 2970782"/>
                <a:gd name="connsiteX8852" fmla="*/ 862370 w 3268239"/>
                <a:gd name="connsiteY8852" fmla="*/ 780734 h 2970782"/>
                <a:gd name="connsiteX8853" fmla="*/ 842750 w 3268239"/>
                <a:gd name="connsiteY8853" fmla="*/ 749598 h 2970782"/>
                <a:gd name="connsiteX8854" fmla="*/ 832720 w 3268239"/>
                <a:gd name="connsiteY8854" fmla="*/ 687946 h 2970782"/>
                <a:gd name="connsiteX8855" fmla="*/ 834149 w 3268239"/>
                <a:gd name="connsiteY8855" fmla="*/ 686217 h 2970782"/>
                <a:gd name="connsiteX8856" fmla="*/ 836393 w 3268239"/>
                <a:gd name="connsiteY8856" fmla="*/ 686244 h 2970782"/>
                <a:gd name="connsiteX8857" fmla="*/ 876961 w 3268239"/>
                <a:gd name="connsiteY8857" fmla="*/ 733740 h 2970782"/>
                <a:gd name="connsiteX8858" fmla="*/ 884001 w 3268239"/>
                <a:gd name="connsiteY8858" fmla="*/ 751873 h 2970782"/>
                <a:gd name="connsiteX8859" fmla="*/ 887279 w 3268239"/>
                <a:gd name="connsiteY8859" fmla="*/ 765632 h 2970782"/>
                <a:gd name="connsiteX8860" fmla="*/ 893034 w 3268239"/>
                <a:gd name="connsiteY8860" fmla="*/ 752496 h 2970782"/>
                <a:gd name="connsiteX8861" fmla="*/ 903192 w 3268239"/>
                <a:gd name="connsiteY8861" fmla="*/ 735905 h 2970782"/>
                <a:gd name="connsiteX8862" fmla="*/ 951569 w 3268239"/>
                <a:gd name="connsiteY8862" fmla="*/ 696393 h 2970782"/>
                <a:gd name="connsiteX8863" fmla="*/ 953782 w 3268239"/>
                <a:gd name="connsiteY8863" fmla="*/ 696766 h 2970782"/>
                <a:gd name="connsiteX8864" fmla="*/ 954880 w 3268239"/>
                <a:gd name="connsiteY8864" fmla="*/ 698723 h 2970782"/>
                <a:gd name="connsiteX8865" fmla="*/ 951186 w 3268239"/>
                <a:gd name="connsiteY8865" fmla="*/ 725043 h 2970782"/>
                <a:gd name="connsiteX8866" fmla="*/ 937702 w 3268239"/>
                <a:gd name="connsiteY8866" fmla="*/ 750636 h 2970782"/>
                <a:gd name="connsiteX8867" fmla="*/ 948322 w 3268239"/>
                <a:gd name="connsiteY8867" fmla="*/ 745515 h 2970782"/>
                <a:gd name="connsiteX8868" fmla="*/ 984927 w 3268239"/>
                <a:gd name="connsiteY8868" fmla="*/ 741700 h 2970782"/>
                <a:gd name="connsiteX8869" fmla="*/ 1021302 w 3268239"/>
                <a:gd name="connsiteY8869" fmla="*/ 747295 h 2970782"/>
                <a:gd name="connsiteX8870" fmla="*/ 1024918 w 3268239"/>
                <a:gd name="connsiteY8870" fmla="*/ 748783 h 2970782"/>
                <a:gd name="connsiteX8871" fmla="*/ 1023400 w 3268239"/>
                <a:gd name="connsiteY8871" fmla="*/ 747491 h 2970782"/>
                <a:gd name="connsiteX8872" fmla="*/ 1001794 w 3268239"/>
                <a:gd name="connsiteY8872" fmla="*/ 717698 h 2970782"/>
                <a:gd name="connsiteX8873" fmla="*/ 988452 w 3268239"/>
                <a:gd name="connsiteY8873" fmla="*/ 683400 h 2970782"/>
                <a:gd name="connsiteX8874" fmla="*/ 988005 w 3268239"/>
                <a:gd name="connsiteY8874" fmla="*/ 665941 h 2970782"/>
                <a:gd name="connsiteX8875" fmla="*/ 981208 w 3268239"/>
                <a:gd name="connsiteY8875" fmla="*/ 660537 h 2970782"/>
                <a:gd name="connsiteX8876" fmla="*/ 953816 w 3268239"/>
                <a:gd name="connsiteY8876" fmla="*/ 618219 h 2970782"/>
                <a:gd name="connsiteX8877" fmla="*/ 952830 w 3268239"/>
                <a:gd name="connsiteY8877" fmla="*/ 618719 h 2970782"/>
                <a:gd name="connsiteX8878" fmla="*/ 952460 w 3268239"/>
                <a:gd name="connsiteY8878" fmla="*/ 618517 h 2970782"/>
                <a:gd name="connsiteX8879" fmla="*/ 942295 w 3268239"/>
                <a:gd name="connsiteY8879" fmla="*/ 638038 h 2970782"/>
                <a:gd name="connsiteX8880" fmla="*/ 923888 w 3268239"/>
                <a:gd name="connsiteY8880" fmla="*/ 659709 h 2970782"/>
                <a:gd name="connsiteX8881" fmla="*/ 869016 w 3268239"/>
                <a:gd name="connsiteY8881" fmla="*/ 689553 h 2970782"/>
                <a:gd name="connsiteX8882" fmla="*/ 866912 w 3268239"/>
                <a:gd name="connsiteY8882" fmla="*/ 688776 h 2970782"/>
                <a:gd name="connsiteX8883" fmla="*/ 866195 w 3268239"/>
                <a:gd name="connsiteY8883" fmla="*/ 686649 h 2970782"/>
                <a:gd name="connsiteX8884" fmla="*/ 897614 w 3268239"/>
                <a:gd name="connsiteY8884" fmla="*/ 632663 h 2970782"/>
                <a:gd name="connsiteX8885" fmla="*/ 927073 w 3268239"/>
                <a:gd name="connsiteY8885" fmla="*/ 610605 h 2970782"/>
                <a:gd name="connsiteX8886" fmla="*/ 929452 w 3268239"/>
                <a:gd name="connsiteY8886" fmla="*/ 609586 h 2970782"/>
                <a:gd name="connsiteX8887" fmla="*/ 924716 w 3268239"/>
                <a:gd name="connsiteY8887" fmla="*/ 608764 h 2970782"/>
                <a:gd name="connsiteX8888" fmla="*/ 921443 w 3268239"/>
                <a:gd name="connsiteY8888" fmla="*/ 609818 h 2970782"/>
                <a:gd name="connsiteX8889" fmla="*/ 919327 w 3268239"/>
                <a:gd name="connsiteY8889" fmla="*/ 609072 h 2970782"/>
                <a:gd name="connsiteX8890" fmla="*/ 918580 w 3268239"/>
                <a:gd name="connsiteY8890" fmla="*/ 606956 h 2970782"/>
                <a:gd name="connsiteX8891" fmla="*/ 918661 w 3268239"/>
                <a:gd name="connsiteY8891" fmla="*/ 606707 h 2970782"/>
                <a:gd name="connsiteX8892" fmla="*/ 888761 w 3268239"/>
                <a:gd name="connsiteY8892" fmla="*/ 593718 h 2970782"/>
                <a:gd name="connsiteX8893" fmla="*/ 872318 w 3268239"/>
                <a:gd name="connsiteY8893" fmla="*/ 580790 h 2970782"/>
                <a:gd name="connsiteX8894" fmla="*/ 869321 w 3268239"/>
                <a:gd name="connsiteY8894" fmla="*/ 580313 h 2970782"/>
                <a:gd name="connsiteX8895" fmla="*/ 842936 w 3268239"/>
                <a:gd name="connsiteY8895" fmla="*/ 569716 h 2970782"/>
                <a:gd name="connsiteX8896" fmla="*/ 824604 w 3268239"/>
                <a:gd name="connsiteY8896" fmla="*/ 557013 h 2970782"/>
                <a:gd name="connsiteX8897" fmla="*/ 824058 w 3268239"/>
                <a:gd name="connsiteY8897" fmla="*/ 557834 h 2970782"/>
                <a:gd name="connsiteX8898" fmla="*/ 823481 w 3268239"/>
                <a:gd name="connsiteY8898" fmla="*/ 557843 h 2970782"/>
                <a:gd name="connsiteX8899" fmla="*/ 818992 w 3268239"/>
                <a:gd name="connsiteY8899" fmla="*/ 607756 h 2970782"/>
                <a:gd name="connsiteX8900" fmla="*/ 785866 w 3268239"/>
                <a:gd name="connsiteY8900" fmla="*/ 660712 h 2970782"/>
                <a:gd name="connsiteX8901" fmla="*/ 783651 w 3268239"/>
                <a:gd name="connsiteY8901" fmla="*/ 661070 h 2970782"/>
                <a:gd name="connsiteX8902" fmla="*/ 781982 w 3268239"/>
                <a:gd name="connsiteY8902" fmla="*/ 659569 h 2970782"/>
                <a:gd name="connsiteX8903" fmla="*/ 782818 w 3268239"/>
                <a:gd name="connsiteY8903" fmla="*/ 597112 h 2970782"/>
                <a:gd name="connsiteX8904" fmla="*/ 797636 w 3268239"/>
                <a:gd name="connsiteY8904" fmla="*/ 563425 h 2970782"/>
                <a:gd name="connsiteX8905" fmla="*/ 799208 w 3268239"/>
                <a:gd name="connsiteY8905" fmla="*/ 561369 h 2970782"/>
                <a:gd name="connsiteX8906" fmla="*/ 792576 w 3268239"/>
                <a:gd name="connsiteY8906" fmla="*/ 563728 h 2970782"/>
                <a:gd name="connsiteX8907" fmla="*/ 755971 w 3268239"/>
                <a:gd name="connsiteY8907" fmla="*/ 567543 h 2970782"/>
                <a:gd name="connsiteX8908" fmla="*/ 696246 w 3268239"/>
                <a:gd name="connsiteY8908" fmla="*/ 549252 h 2970782"/>
                <a:gd name="connsiteX8909" fmla="*/ 695327 w 3268239"/>
                <a:gd name="connsiteY8909" fmla="*/ 547205 h 2970782"/>
                <a:gd name="connsiteX8910" fmla="*/ 696345 w 3268239"/>
                <a:gd name="connsiteY8910" fmla="*/ 545205 h 2970782"/>
                <a:gd name="connsiteX8911" fmla="*/ 756890 w 3268239"/>
                <a:gd name="connsiteY8911" fmla="*/ 529847 h 2970782"/>
                <a:gd name="connsiteX8912" fmla="*/ 793265 w 3268239"/>
                <a:gd name="connsiteY8912" fmla="*/ 535441 h 2970782"/>
                <a:gd name="connsiteX8913" fmla="*/ 796881 w 3268239"/>
                <a:gd name="connsiteY8913" fmla="*/ 536930 h 2970782"/>
                <a:gd name="connsiteX8914" fmla="*/ 795364 w 3268239"/>
                <a:gd name="connsiteY8914" fmla="*/ 535638 h 2970782"/>
                <a:gd name="connsiteX8915" fmla="*/ 773758 w 3268239"/>
                <a:gd name="connsiteY8915" fmla="*/ 505845 h 2970782"/>
                <a:gd name="connsiteX8916" fmla="*/ 760415 w 3268239"/>
                <a:gd name="connsiteY8916" fmla="*/ 471547 h 2970782"/>
                <a:gd name="connsiteX8917" fmla="*/ 759969 w 3268239"/>
                <a:gd name="connsiteY8917" fmla="*/ 454087 h 2970782"/>
                <a:gd name="connsiteX8918" fmla="*/ 753171 w 3268239"/>
                <a:gd name="connsiteY8918" fmla="*/ 448684 h 2970782"/>
                <a:gd name="connsiteX8919" fmla="*/ 725779 w 3268239"/>
                <a:gd name="connsiteY8919" fmla="*/ 406365 h 2970782"/>
                <a:gd name="connsiteX8920" fmla="*/ 724794 w 3268239"/>
                <a:gd name="connsiteY8920" fmla="*/ 406866 h 2970782"/>
                <a:gd name="connsiteX8921" fmla="*/ 724423 w 3268239"/>
                <a:gd name="connsiteY8921" fmla="*/ 406664 h 2970782"/>
                <a:gd name="connsiteX8922" fmla="*/ 714259 w 3268239"/>
                <a:gd name="connsiteY8922" fmla="*/ 426185 h 2970782"/>
                <a:gd name="connsiteX8923" fmla="*/ 695852 w 3268239"/>
                <a:gd name="connsiteY8923" fmla="*/ 447856 h 2970782"/>
                <a:gd name="connsiteX8924" fmla="*/ 640980 w 3268239"/>
                <a:gd name="connsiteY8924" fmla="*/ 477700 h 2970782"/>
                <a:gd name="connsiteX8925" fmla="*/ 638875 w 3268239"/>
                <a:gd name="connsiteY8925" fmla="*/ 476923 h 2970782"/>
                <a:gd name="connsiteX8926" fmla="*/ 638159 w 3268239"/>
                <a:gd name="connsiteY8926" fmla="*/ 474796 h 2970782"/>
                <a:gd name="connsiteX8927" fmla="*/ 669577 w 3268239"/>
                <a:gd name="connsiteY8927" fmla="*/ 420810 h 2970782"/>
                <a:gd name="connsiteX8928" fmla="*/ 699037 w 3268239"/>
                <a:gd name="connsiteY8928" fmla="*/ 398751 h 2970782"/>
                <a:gd name="connsiteX8929" fmla="*/ 701415 w 3268239"/>
                <a:gd name="connsiteY8929" fmla="*/ 397732 h 2970782"/>
                <a:gd name="connsiteX8930" fmla="*/ 694480 w 3268239"/>
                <a:gd name="connsiteY8930" fmla="*/ 396529 h 2970782"/>
                <a:gd name="connsiteX8931" fmla="*/ 660725 w 3268239"/>
                <a:gd name="connsiteY8931" fmla="*/ 381865 h 2970782"/>
                <a:gd name="connsiteX8932" fmla="*/ 617695 w 3268239"/>
                <a:gd name="connsiteY8932" fmla="*/ 336587 h 2970782"/>
                <a:gd name="connsiteX8933" fmla="*/ 617901 w 3268239"/>
                <a:gd name="connsiteY8933" fmla="*/ 334353 h 2970782"/>
                <a:gd name="connsiteX8934" fmla="*/ 619770 w 3268239"/>
                <a:gd name="connsiteY8934" fmla="*/ 333110 h 2970782"/>
                <a:gd name="connsiteX8935" fmla="*/ 680048 w 3268239"/>
                <a:gd name="connsiteY8935" fmla="*/ 349485 h 2970782"/>
                <a:gd name="connsiteX8936" fmla="*/ 708980 w 3268239"/>
                <a:gd name="connsiteY8936" fmla="*/ 372232 h 2970782"/>
                <a:gd name="connsiteX8937" fmla="*/ 711398 w 3268239"/>
                <a:gd name="connsiteY8937" fmla="*/ 375305 h 2970782"/>
                <a:gd name="connsiteX8938" fmla="*/ 710711 w 3268239"/>
                <a:gd name="connsiteY8938" fmla="*/ 373434 h 2970782"/>
                <a:gd name="connsiteX8939" fmla="*/ 706533 w 3268239"/>
                <a:gd name="connsiteY8939" fmla="*/ 336869 h 2970782"/>
                <a:gd name="connsiteX8940" fmla="*/ 724230 w 3268239"/>
                <a:gd name="connsiteY8940" fmla="*/ 276967 h 2970782"/>
                <a:gd name="connsiteX8941" fmla="*/ 726268 w 3268239"/>
                <a:gd name="connsiteY8941" fmla="*/ 276028 h 2970782"/>
                <a:gd name="connsiteX8942" fmla="*/ 728278 w 3268239"/>
                <a:gd name="connsiteY8942" fmla="*/ 277025 h 2970782"/>
                <a:gd name="connsiteX8943" fmla="*/ 744237 w 3268239"/>
                <a:gd name="connsiteY8943" fmla="*/ 337414 h 2970782"/>
                <a:gd name="connsiteX8944" fmla="*/ 742717 w 3268239"/>
                <a:gd name="connsiteY8944" fmla="*/ 356808 h 2970782"/>
                <a:gd name="connsiteX8945" fmla="*/ 739705 w 3268239"/>
                <a:gd name="connsiteY8945" fmla="*/ 370626 h 2970782"/>
                <a:gd name="connsiteX8946" fmla="*/ 750587 w 3268239"/>
                <a:gd name="connsiteY8946" fmla="*/ 361286 h 2970782"/>
                <a:gd name="connsiteX8947" fmla="*/ 766934 w 3268239"/>
                <a:gd name="connsiteY8947" fmla="*/ 350741 h 2970782"/>
                <a:gd name="connsiteX8948" fmla="*/ 827661 w 3268239"/>
                <a:gd name="connsiteY8948" fmla="*/ 336116 h 2970782"/>
                <a:gd name="connsiteX8949" fmla="*/ 829493 w 3268239"/>
                <a:gd name="connsiteY8949" fmla="*/ 337411 h 2970782"/>
                <a:gd name="connsiteX8950" fmla="*/ 829634 w 3268239"/>
                <a:gd name="connsiteY8950" fmla="*/ 339651 h 2970782"/>
                <a:gd name="connsiteX8951" fmla="*/ 785314 w 3268239"/>
                <a:gd name="connsiteY8951" fmla="*/ 383666 h 2970782"/>
                <a:gd name="connsiteX8952" fmla="*/ 751149 w 3268239"/>
                <a:gd name="connsiteY8952" fmla="*/ 397348 h 2970782"/>
                <a:gd name="connsiteX8953" fmla="*/ 747787 w 3268239"/>
                <a:gd name="connsiteY8953" fmla="*/ 397832 h 2970782"/>
                <a:gd name="connsiteX8954" fmla="*/ 751408 w 3268239"/>
                <a:gd name="connsiteY8954" fmla="*/ 399508 h 2970782"/>
                <a:gd name="connsiteX8955" fmla="*/ 780217 w 3268239"/>
                <a:gd name="connsiteY8955" fmla="*/ 422409 h 2970782"/>
                <a:gd name="connsiteX8956" fmla="*/ 810061 w 3268239"/>
                <a:gd name="connsiteY8956" fmla="*/ 477280 h 2970782"/>
                <a:gd name="connsiteX8957" fmla="*/ 809284 w 3268239"/>
                <a:gd name="connsiteY8957" fmla="*/ 479386 h 2970782"/>
                <a:gd name="connsiteX8958" fmla="*/ 807157 w 3268239"/>
                <a:gd name="connsiteY8958" fmla="*/ 480102 h 2970782"/>
                <a:gd name="connsiteX8959" fmla="*/ 799377 w 3268239"/>
                <a:gd name="connsiteY8959" fmla="*/ 477470 h 2970782"/>
                <a:gd name="connsiteX8960" fmla="*/ 806864 w 3268239"/>
                <a:gd name="connsiteY8960" fmla="*/ 487793 h 2970782"/>
                <a:gd name="connsiteX8961" fmla="*/ 815069 w 3268239"/>
                <a:gd name="connsiteY8961" fmla="*/ 505430 h 2970782"/>
                <a:gd name="connsiteX8962" fmla="*/ 819236 w 3268239"/>
                <a:gd name="connsiteY8962" fmla="*/ 518946 h 2970782"/>
                <a:gd name="connsiteX8963" fmla="*/ 824124 w 3268239"/>
                <a:gd name="connsiteY8963" fmla="*/ 505463 h 2970782"/>
                <a:gd name="connsiteX8964" fmla="*/ 833180 w 3268239"/>
                <a:gd name="connsiteY8964" fmla="*/ 488247 h 2970782"/>
                <a:gd name="connsiteX8965" fmla="*/ 878883 w 3268239"/>
                <a:gd name="connsiteY8965" fmla="*/ 445669 h 2970782"/>
                <a:gd name="connsiteX8966" fmla="*/ 881115 w 3268239"/>
                <a:gd name="connsiteY8966" fmla="*/ 445897 h 2970782"/>
                <a:gd name="connsiteX8967" fmla="*/ 882339 w 3268239"/>
                <a:gd name="connsiteY8967" fmla="*/ 447778 h 2970782"/>
                <a:gd name="connsiteX8968" fmla="*/ 882260 w 3268239"/>
                <a:gd name="connsiteY8968" fmla="*/ 448831 h 2970782"/>
                <a:gd name="connsiteX8969" fmla="*/ 901130 w 3268239"/>
                <a:gd name="connsiteY8969" fmla="*/ 423682 h 2970782"/>
                <a:gd name="connsiteX8970" fmla="*/ 903127 w 3268239"/>
                <a:gd name="connsiteY8970" fmla="*/ 422037 h 2970782"/>
                <a:gd name="connsiteX8971" fmla="*/ 896133 w 3268239"/>
                <a:gd name="connsiteY8971" fmla="*/ 422828 h 2970782"/>
                <a:gd name="connsiteX8972" fmla="*/ 859619 w 3268239"/>
                <a:gd name="connsiteY8972" fmla="*/ 418222 h 2970782"/>
                <a:gd name="connsiteX8973" fmla="*/ 805615 w 3268239"/>
                <a:gd name="connsiteY8973" fmla="*/ 386836 h 2970782"/>
                <a:gd name="connsiteX8974" fmla="*/ 805185 w 3268239"/>
                <a:gd name="connsiteY8974" fmla="*/ 384633 h 2970782"/>
                <a:gd name="connsiteX8975" fmla="*/ 806631 w 3268239"/>
                <a:gd name="connsiteY8975" fmla="*/ 382917 h 2970782"/>
                <a:gd name="connsiteX8976" fmla="*/ 832569 w 3268239"/>
                <a:gd name="connsiteY8976" fmla="*/ 377118 h 2970782"/>
                <a:gd name="connsiteX8977" fmla="*/ 855132 w 3268239"/>
                <a:gd name="connsiteY8977" fmla="*/ 379963 h 2970782"/>
                <a:gd name="connsiteX8978" fmla="*/ 848982 w 3268239"/>
                <a:gd name="connsiteY8978" fmla="*/ 367393 h 2970782"/>
                <a:gd name="connsiteX8979" fmla="*/ 844956 w 3268239"/>
                <a:gd name="connsiteY8979" fmla="*/ 330811 h 2970782"/>
                <a:gd name="connsiteX8980" fmla="*/ 850341 w 3268239"/>
                <a:gd name="connsiteY8980" fmla="*/ 294404 h 2970782"/>
                <a:gd name="connsiteX8981" fmla="*/ 851313 w 3268239"/>
                <a:gd name="connsiteY8981" fmla="*/ 292006 h 2970782"/>
                <a:gd name="connsiteX8982" fmla="*/ 845541 w 3268239"/>
                <a:gd name="connsiteY8982" fmla="*/ 296035 h 2970782"/>
                <a:gd name="connsiteX8983" fmla="*/ 811247 w 3268239"/>
                <a:gd name="connsiteY8983" fmla="*/ 309392 h 2970782"/>
                <a:gd name="connsiteX8984" fmla="*/ 748812 w 3268239"/>
                <a:gd name="connsiteY8984" fmla="*/ 307542 h 2970782"/>
                <a:gd name="connsiteX8985" fmla="*/ 747385 w 3268239"/>
                <a:gd name="connsiteY8985" fmla="*/ 305810 h 2970782"/>
                <a:gd name="connsiteX8986" fmla="*/ 747837 w 3268239"/>
                <a:gd name="connsiteY8986" fmla="*/ 303612 h 2970782"/>
                <a:gd name="connsiteX8987" fmla="*/ 802168 w 3268239"/>
                <a:gd name="connsiteY8987" fmla="*/ 272794 h 2970782"/>
                <a:gd name="connsiteX8988" fmla="*/ 838728 w 3268239"/>
                <a:gd name="connsiteY8988" fmla="*/ 268572 h 2970782"/>
                <a:gd name="connsiteX8989" fmla="*/ 842609 w 3268239"/>
                <a:gd name="connsiteY8989" fmla="*/ 269052 h 2970782"/>
                <a:gd name="connsiteX8990" fmla="*/ 840803 w 3268239"/>
                <a:gd name="connsiteY8990" fmla="*/ 268207 h 2970782"/>
                <a:gd name="connsiteX8991" fmla="*/ 812090 w 3268239"/>
                <a:gd name="connsiteY8991" fmla="*/ 245187 h 2970782"/>
                <a:gd name="connsiteX8992" fmla="*/ 782475 w 3268239"/>
                <a:gd name="connsiteY8992" fmla="*/ 190191 h 2970782"/>
                <a:gd name="connsiteX8993" fmla="*/ 783261 w 3268239"/>
                <a:gd name="connsiteY8993" fmla="*/ 188089 h 2970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  <a:cxn ang="0">
                  <a:pos x="connsiteX2796" y="connsiteY2796"/>
                </a:cxn>
                <a:cxn ang="0">
                  <a:pos x="connsiteX2797" y="connsiteY2797"/>
                </a:cxn>
                <a:cxn ang="0">
                  <a:pos x="connsiteX2798" y="connsiteY2798"/>
                </a:cxn>
                <a:cxn ang="0">
                  <a:pos x="connsiteX2799" y="connsiteY2799"/>
                </a:cxn>
                <a:cxn ang="0">
                  <a:pos x="connsiteX2800" y="connsiteY2800"/>
                </a:cxn>
                <a:cxn ang="0">
                  <a:pos x="connsiteX2801" y="connsiteY2801"/>
                </a:cxn>
                <a:cxn ang="0">
                  <a:pos x="connsiteX2802" y="connsiteY2802"/>
                </a:cxn>
                <a:cxn ang="0">
                  <a:pos x="connsiteX2803" y="connsiteY2803"/>
                </a:cxn>
                <a:cxn ang="0">
                  <a:pos x="connsiteX2804" y="connsiteY2804"/>
                </a:cxn>
                <a:cxn ang="0">
                  <a:pos x="connsiteX2805" y="connsiteY2805"/>
                </a:cxn>
                <a:cxn ang="0">
                  <a:pos x="connsiteX2806" y="connsiteY2806"/>
                </a:cxn>
                <a:cxn ang="0">
                  <a:pos x="connsiteX2807" y="connsiteY2807"/>
                </a:cxn>
                <a:cxn ang="0">
                  <a:pos x="connsiteX2808" y="connsiteY2808"/>
                </a:cxn>
                <a:cxn ang="0">
                  <a:pos x="connsiteX2809" y="connsiteY2809"/>
                </a:cxn>
                <a:cxn ang="0">
                  <a:pos x="connsiteX2810" y="connsiteY2810"/>
                </a:cxn>
                <a:cxn ang="0">
                  <a:pos x="connsiteX2811" y="connsiteY2811"/>
                </a:cxn>
                <a:cxn ang="0">
                  <a:pos x="connsiteX2812" y="connsiteY2812"/>
                </a:cxn>
                <a:cxn ang="0">
                  <a:pos x="connsiteX2813" y="connsiteY2813"/>
                </a:cxn>
                <a:cxn ang="0">
                  <a:pos x="connsiteX2814" y="connsiteY2814"/>
                </a:cxn>
                <a:cxn ang="0">
                  <a:pos x="connsiteX2815" y="connsiteY2815"/>
                </a:cxn>
                <a:cxn ang="0">
                  <a:pos x="connsiteX2816" y="connsiteY2816"/>
                </a:cxn>
                <a:cxn ang="0">
                  <a:pos x="connsiteX2817" y="connsiteY2817"/>
                </a:cxn>
                <a:cxn ang="0">
                  <a:pos x="connsiteX2818" y="connsiteY2818"/>
                </a:cxn>
                <a:cxn ang="0">
                  <a:pos x="connsiteX2819" y="connsiteY2819"/>
                </a:cxn>
                <a:cxn ang="0">
                  <a:pos x="connsiteX2820" y="connsiteY2820"/>
                </a:cxn>
                <a:cxn ang="0">
                  <a:pos x="connsiteX2821" y="connsiteY2821"/>
                </a:cxn>
                <a:cxn ang="0">
                  <a:pos x="connsiteX2822" y="connsiteY2822"/>
                </a:cxn>
                <a:cxn ang="0">
                  <a:pos x="connsiteX2823" y="connsiteY2823"/>
                </a:cxn>
                <a:cxn ang="0">
                  <a:pos x="connsiteX2824" y="connsiteY2824"/>
                </a:cxn>
                <a:cxn ang="0">
                  <a:pos x="connsiteX2825" y="connsiteY2825"/>
                </a:cxn>
                <a:cxn ang="0">
                  <a:pos x="connsiteX2826" y="connsiteY2826"/>
                </a:cxn>
                <a:cxn ang="0">
                  <a:pos x="connsiteX2827" y="connsiteY2827"/>
                </a:cxn>
                <a:cxn ang="0">
                  <a:pos x="connsiteX2828" y="connsiteY2828"/>
                </a:cxn>
                <a:cxn ang="0">
                  <a:pos x="connsiteX2829" y="connsiteY2829"/>
                </a:cxn>
                <a:cxn ang="0">
                  <a:pos x="connsiteX2830" y="connsiteY2830"/>
                </a:cxn>
                <a:cxn ang="0">
                  <a:pos x="connsiteX2831" y="connsiteY2831"/>
                </a:cxn>
                <a:cxn ang="0">
                  <a:pos x="connsiteX2832" y="connsiteY2832"/>
                </a:cxn>
                <a:cxn ang="0">
                  <a:pos x="connsiteX2833" y="connsiteY2833"/>
                </a:cxn>
                <a:cxn ang="0">
                  <a:pos x="connsiteX2834" y="connsiteY2834"/>
                </a:cxn>
                <a:cxn ang="0">
                  <a:pos x="connsiteX2835" y="connsiteY2835"/>
                </a:cxn>
                <a:cxn ang="0">
                  <a:pos x="connsiteX2836" y="connsiteY2836"/>
                </a:cxn>
                <a:cxn ang="0">
                  <a:pos x="connsiteX2837" y="connsiteY2837"/>
                </a:cxn>
                <a:cxn ang="0">
                  <a:pos x="connsiteX2838" y="connsiteY2838"/>
                </a:cxn>
                <a:cxn ang="0">
                  <a:pos x="connsiteX2839" y="connsiteY2839"/>
                </a:cxn>
                <a:cxn ang="0">
                  <a:pos x="connsiteX2840" y="connsiteY2840"/>
                </a:cxn>
                <a:cxn ang="0">
                  <a:pos x="connsiteX2841" y="connsiteY2841"/>
                </a:cxn>
                <a:cxn ang="0">
                  <a:pos x="connsiteX2842" y="connsiteY2842"/>
                </a:cxn>
                <a:cxn ang="0">
                  <a:pos x="connsiteX2843" y="connsiteY2843"/>
                </a:cxn>
                <a:cxn ang="0">
                  <a:pos x="connsiteX2844" y="connsiteY2844"/>
                </a:cxn>
                <a:cxn ang="0">
                  <a:pos x="connsiteX2845" y="connsiteY2845"/>
                </a:cxn>
                <a:cxn ang="0">
                  <a:pos x="connsiteX2846" y="connsiteY2846"/>
                </a:cxn>
                <a:cxn ang="0">
                  <a:pos x="connsiteX2847" y="connsiteY2847"/>
                </a:cxn>
                <a:cxn ang="0">
                  <a:pos x="connsiteX2848" y="connsiteY2848"/>
                </a:cxn>
                <a:cxn ang="0">
                  <a:pos x="connsiteX2849" y="connsiteY2849"/>
                </a:cxn>
                <a:cxn ang="0">
                  <a:pos x="connsiteX2850" y="connsiteY2850"/>
                </a:cxn>
                <a:cxn ang="0">
                  <a:pos x="connsiteX2851" y="connsiteY2851"/>
                </a:cxn>
                <a:cxn ang="0">
                  <a:pos x="connsiteX2852" y="connsiteY2852"/>
                </a:cxn>
                <a:cxn ang="0">
                  <a:pos x="connsiteX2853" y="connsiteY2853"/>
                </a:cxn>
                <a:cxn ang="0">
                  <a:pos x="connsiteX2854" y="connsiteY2854"/>
                </a:cxn>
                <a:cxn ang="0">
                  <a:pos x="connsiteX2855" y="connsiteY2855"/>
                </a:cxn>
                <a:cxn ang="0">
                  <a:pos x="connsiteX2856" y="connsiteY2856"/>
                </a:cxn>
                <a:cxn ang="0">
                  <a:pos x="connsiteX2857" y="connsiteY2857"/>
                </a:cxn>
                <a:cxn ang="0">
                  <a:pos x="connsiteX2858" y="connsiteY2858"/>
                </a:cxn>
                <a:cxn ang="0">
                  <a:pos x="connsiteX2859" y="connsiteY2859"/>
                </a:cxn>
                <a:cxn ang="0">
                  <a:pos x="connsiteX2860" y="connsiteY2860"/>
                </a:cxn>
                <a:cxn ang="0">
                  <a:pos x="connsiteX2861" y="connsiteY2861"/>
                </a:cxn>
                <a:cxn ang="0">
                  <a:pos x="connsiteX2862" y="connsiteY2862"/>
                </a:cxn>
                <a:cxn ang="0">
                  <a:pos x="connsiteX2863" y="connsiteY2863"/>
                </a:cxn>
                <a:cxn ang="0">
                  <a:pos x="connsiteX2864" y="connsiteY2864"/>
                </a:cxn>
                <a:cxn ang="0">
                  <a:pos x="connsiteX2865" y="connsiteY2865"/>
                </a:cxn>
                <a:cxn ang="0">
                  <a:pos x="connsiteX2866" y="connsiteY2866"/>
                </a:cxn>
                <a:cxn ang="0">
                  <a:pos x="connsiteX2867" y="connsiteY2867"/>
                </a:cxn>
                <a:cxn ang="0">
                  <a:pos x="connsiteX2868" y="connsiteY2868"/>
                </a:cxn>
                <a:cxn ang="0">
                  <a:pos x="connsiteX2869" y="connsiteY2869"/>
                </a:cxn>
                <a:cxn ang="0">
                  <a:pos x="connsiteX2870" y="connsiteY2870"/>
                </a:cxn>
                <a:cxn ang="0">
                  <a:pos x="connsiteX2871" y="connsiteY2871"/>
                </a:cxn>
                <a:cxn ang="0">
                  <a:pos x="connsiteX2872" y="connsiteY2872"/>
                </a:cxn>
                <a:cxn ang="0">
                  <a:pos x="connsiteX2873" y="connsiteY2873"/>
                </a:cxn>
                <a:cxn ang="0">
                  <a:pos x="connsiteX2874" y="connsiteY2874"/>
                </a:cxn>
                <a:cxn ang="0">
                  <a:pos x="connsiteX2875" y="connsiteY2875"/>
                </a:cxn>
                <a:cxn ang="0">
                  <a:pos x="connsiteX2876" y="connsiteY2876"/>
                </a:cxn>
                <a:cxn ang="0">
                  <a:pos x="connsiteX2877" y="connsiteY2877"/>
                </a:cxn>
                <a:cxn ang="0">
                  <a:pos x="connsiteX2878" y="connsiteY2878"/>
                </a:cxn>
                <a:cxn ang="0">
                  <a:pos x="connsiteX2879" y="connsiteY2879"/>
                </a:cxn>
                <a:cxn ang="0">
                  <a:pos x="connsiteX2880" y="connsiteY2880"/>
                </a:cxn>
                <a:cxn ang="0">
                  <a:pos x="connsiteX2881" y="connsiteY2881"/>
                </a:cxn>
                <a:cxn ang="0">
                  <a:pos x="connsiteX2882" y="connsiteY2882"/>
                </a:cxn>
                <a:cxn ang="0">
                  <a:pos x="connsiteX2883" y="connsiteY2883"/>
                </a:cxn>
                <a:cxn ang="0">
                  <a:pos x="connsiteX2884" y="connsiteY2884"/>
                </a:cxn>
                <a:cxn ang="0">
                  <a:pos x="connsiteX2885" y="connsiteY2885"/>
                </a:cxn>
                <a:cxn ang="0">
                  <a:pos x="connsiteX2886" y="connsiteY2886"/>
                </a:cxn>
                <a:cxn ang="0">
                  <a:pos x="connsiteX2887" y="connsiteY2887"/>
                </a:cxn>
                <a:cxn ang="0">
                  <a:pos x="connsiteX2888" y="connsiteY2888"/>
                </a:cxn>
                <a:cxn ang="0">
                  <a:pos x="connsiteX2889" y="connsiteY2889"/>
                </a:cxn>
                <a:cxn ang="0">
                  <a:pos x="connsiteX2890" y="connsiteY2890"/>
                </a:cxn>
                <a:cxn ang="0">
                  <a:pos x="connsiteX2891" y="connsiteY2891"/>
                </a:cxn>
                <a:cxn ang="0">
                  <a:pos x="connsiteX2892" y="connsiteY2892"/>
                </a:cxn>
                <a:cxn ang="0">
                  <a:pos x="connsiteX2893" y="connsiteY2893"/>
                </a:cxn>
                <a:cxn ang="0">
                  <a:pos x="connsiteX2894" y="connsiteY2894"/>
                </a:cxn>
                <a:cxn ang="0">
                  <a:pos x="connsiteX2895" y="connsiteY2895"/>
                </a:cxn>
                <a:cxn ang="0">
                  <a:pos x="connsiteX2896" y="connsiteY2896"/>
                </a:cxn>
                <a:cxn ang="0">
                  <a:pos x="connsiteX2897" y="connsiteY2897"/>
                </a:cxn>
                <a:cxn ang="0">
                  <a:pos x="connsiteX2898" y="connsiteY2898"/>
                </a:cxn>
                <a:cxn ang="0">
                  <a:pos x="connsiteX2899" y="connsiteY2899"/>
                </a:cxn>
                <a:cxn ang="0">
                  <a:pos x="connsiteX2900" y="connsiteY2900"/>
                </a:cxn>
                <a:cxn ang="0">
                  <a:pos x="connsiteX2901" y="connsiteY2901"/>
                </a:cxn>
                <a:cxn ang="0">
                  <a:pos x="connsiteX2902" y="connsiteY2902"/>
                </a:cxn>
                <a:cxn ang="0">
                  <a:pos x="connsiteX2903" y="connsiteY2903"/>
                </a:cxn>
                <a:cxn ang="0">
                  <a:pos x="connsiteX2904" y="connsiteY2904"/>
                </a:cxn>
                <a:cxn ang="0">
                  <a:pos x="connsiteX2905" y="connsiteY2905"/>
                </a:cxn>
                <a:cxn ang="0">
                  <a:pos x="connsiteX2906" y="connsiteY2906"/>
                </a:cxn>
                <a:cxn ang="0">
                  <a:pos x="connsiteX2907" y="connsiteY2907"/>
                </a:cxn>
                <a:cxn ang="0">
                  <a:pos x="connsiteX2908" y="connsiteY2908"/>
                </a:cxn>
                <a:cxn ang="0">
                  <a:pos x="connsiteX2909" y="connsiteY2909"/>
                </a:cxn>
                <a:cxn ang="0">
                  <a:pos x="connsiteX2910" y="connsiteY2910"/>
                </a:cxn>
                <a:cxn ang="0">
                  <a:pos x="connsiteX2911" y="connsiteY2911"/>
                </a:cxn>
                <a:cxn ang="0">
                  <a:pos x="connsiteX2912" y="connsiteY2912"/>
                </a:cxn>
                <a:cxn ang="0">
                  <a:pos x="connsiteX2913" y="connsiteY2913"/>
                </a:cxn>
                <a:cxn ang="0">
                  <a:pos x="connsiteX2914" y="connsiteY2914"/>
                </a:cxn>
                <a:cxn ang="0">
                  <a:pos x="connsiteX2915" y="connsiteY2915"/>
                </a:cxn>
                <a:cxn ang="0">
                  <a:pos x="connsiteX2916" y="connsiteY2916"/>
                </a:cxn>
                <a:cxn ang="0">
                  <a:pos x="connsiteX2917" y="connsiteY2917"/>
                </a:cxn>
                <a:cxn ang="0">
                  <a:pos x="connsiteX2918" y="connsiteY2918"/>
                </a:cxn>
                <a:cxn ang="0">
                  <a:pos x="connsiteX2919" y="connsiteY2919"/>
                </a:cxn>
                <a:cxn ang="0">
                  <a:pos x="connsiteX2920" y="connsiteY2920"/>
                </a:cxn>
                <a:cxn ang="0">
                  <a:pos x="connsiteX2921" y="connsiteY2921"/>
                </a:cxn>
                <a:cxn ang="0">
                  <a:pos x="connsiteX2922" y="connsiteY2922"/>
                </a:cxn>
                <a:cxn ang="0">
                  <a:pos x="connsiteX2923" y="connsiteY2923"/>
                </a:cxn>
                <a:cxn ang="0">
                  <a:pos x="connsiteX2924" y="connsiteY2924"/>
                </a:cxn>
                <a:cxn ang="0">
                  <a:pos x="connsiteX2925" y="connsiteY2925"/>
                </a:cxn>
                <a:cxn ang="0">
                  <a:pos x="connsiteX2926" y="connsiteY2926"/>
                </a:cxn>
                <a:cxn ang="0">
                  <a:pos x="connsiteX2927" y="connsiteY2927"/>
                </a:cxn>
                <a:cxn ang="0">
                  <a:pos x="connsiteX2928" y="connsiteY2928"/>
                </a:cxn>
                <a:cxn ang="0">
                  <a:pos x="connsiteX2929" y="connsiteY2929"/>
                </a:cxn>
                <a:cxn ang="0">
                  <a:pos x="connsiteX2930" y="connsiteY2930"/>
                </a:cxn>
                <a:cxn ang="0">
                  <a:pos x="connsiteX2931" y="connsiteY2931"/>
                </a:cxn>
                <a:cxn ang="0">
                  <a:pos x="connsiteX2932" y="connsiteY2932"/>
                </a:cxn>
                <a:cxn ang="0">
                  <a:pos x="connsiteX2933" y="connsiteY2933"/>
                </a:cxn>
                <a:cxn ang="0">
                  <a:pos x="connsiteX2934" y="connsiteY2934"/>
                </a:cxn>
                <a:cxn ang="0">
                  <a:pos x="connsiteX2935" y="connsiteY2935"/>
                </a:cxn>
                <a:cxn ang="0">
                  <a:pos x="connsiteX2936" y="connsiteY2936"/>
                </a:cxn>
                <a:cxn ang="0">
                  <a:pos x="connsiteX2937" y="connsiteY2937"/>
                </a:cxn>
                <a:cxn ang="0">
                  <a:pos x="connsiteX2938" y="connsiteY2938"/>
                </a:cxn>
                <a:cxn ang="0">
                  <a:pos x="connsiteX2939" y="connsiteY2939"/>
                </a:cxn>
                <a:cxn ang="0">
                  <a:pos x="connsiteX2940" y="connsiteY2940"/>
                </a:cxn>
                <a:cxn ang="0">
                  <a:pos x="connsiteX2941" y="connsiteY2941"/>
                </a:cxn>
                <a:cxn ang="0">
                  <a:pos x="connsiteX2942" y="connsiteY2942"/>
                </a:cxn>
                <a:cxn ang="0">
                  <a:pos x="connsiteX2943" y="connsiteY2943"/>
                </a:cxn>
                <a:cxn ang="0">
                  <a:pos x="connsiteX2944" y="connsiteY2944"/>
                </a:cxn>
                <a:cxn ang="0">
                  <a:pos x="connsiteX2945" y="connsiteY2945"/>
                </a:cxn>
                <a:cxn ang="0">
                  <a:pos x="connsiteX2946" y="connsiteY2946"/>
                </a:cxn>
                <a:cxn ang="0">
                  <a:pos x="connsiteX2947" y="connsiteY2947"/>
                </a:cxn>
                <a:cxn ang="0">
                  <a:pos x="connsiteX2948" y="connsiteY2948"/>
                </a:cxn>
                <a:cxn ang="0">
                  <a:pos x="connsiteX2949" y="connsiteY2949"/>
                </a:cxn>
                <a:cxn ang="0">
                  <a:pos x="connsiteX2950" y="connsiteY2950"/>
                </a:cxn>
                <a:cxn ang="0">
                  <a:pos x="connsiteX2951" y="connsiteY2951"/>
                </a:cxn>
                <a:cxn ang="0">
                  <a:pos x="connsiteX2952" y="connsiteY2952"/>
                </a:cxn>
                <a:cxn ang="0">
                  <a:pos x="connsiteX2953" y="connsiteY2953"/>
                </a:cxn>
                <a:cxn ang="0">
                  <a:pos x="connsiteX2954" y="connsiteY2954"/>
                </a:cxn>
                <a:cxn ang="0">
                  <a:pos x="connsiteX2955" y="connsiteY2955"/>
                </a:cxn>
                <a:cxn ang="0">
                  <a:pos x="connsiteX2956" y="connsiteY2956"/>
                </a:cxn>
                <a:cxn ang="0">
                  <a:pos x="connsiteX2957" y="connsiteY2957"/>
                </a:cxn>
                <a:cxn ang="0">
                  <a:pos x="connsiteX2958" y="connsiteY2958"/>
                </a:cxn>
                <a:cxn ang="0">
                  <a:pos x="connsiteX2959" y="connsiteY2959"/>
                </a:cxn>
                <a:cxn ang="0">
                  <a:pos x="connsiteX2960" y="connsiteY2960"/>
                </a:cxn>
                <a:cxn ang="0">
                  <a:pos x="connsiteX2961" y="connsiteY2961"/>
                </a:cxn>
                <a:cxn ang="0">
                  <a:pos x="connsiteX2962" y="connsiteY2962"/>
                </a:cxn>
                <a:cxn ang="0">
                  <a:pos x="connsiteX2963" y="connsiteY2963"/>
                </a:cxn>
                <a:cxn ang="0">
                  <a:pos x="connsiteX2964" y="connsiteY2964"/>
                </a:cxn>
                <a:cxn ang="0">
                  <a:pos x="connsiteX2965" y="connsiteY2965"/>
                </a:cxn>
                <a:cxn ang="0">
                  <a:pos x="connsiteX2966" y="connsiteY2966"/>
                </a:cxn>
                <a:cxn ang="0">
                  <a:pos x="connsiteX2967" y="connsiteY2967"/>
                </a:cxn>
                <a:cxn ang="0">
                  <a:pos x="connsiteX2968" y="connsiteY2968"/>
                </a:cxn>
                <a:cxn ang="0">
                  <a:pos x="connsiteX2969" y="connsiteY2969"/>
                </a:cxn>
                <a:cxn ang="0">
                  <a:pos x="connsiteX2970" y="connsiteY2970"/>
                </a:cxn>
                <a:cxn ang="0">
                  <a:pos x="connsiteX2971" y="connsiteY2971"/>
                </a:cxn>
                <a:cxn ang="0">
                  <a:pos x="connsiteX2972" y="connsiteY2972"/>
                </a:cxn>
                <a:cxn ang="0">
                  <a:pos x="connsiteX2973" y="connsiteY2973"/>
                </a:cxn>
                <a:cxn ang="0">
                  <a:pos x="connsiteX2974" y="connsiteY2974"/>
                </a:cxn>
                <a:cxn ang="0">
                  <a:pos x="connsiteX2975" y="connsiteY2975"/>
                </a:cxn>
                <a:cxn ang="0">
                  <a:pos x="connsiteX2976" y="connsiteY2976"/>
                </a:cxn>
                <a:cxn ang="0">
                  <a:pos x="connsiteX2977" y="connsiteY2977"/>
                </a:cxn>
                <a:cxn ang="0">
                  <a:pos x="connsiteX2978" y="connsiteY2978"/>
                </a:cxn>
                <a:cxn ang="0">
                  <a:pos x="connsiteX2979" y="connsiteY2979"/>
                </a:cxn>
                <a:cxn ang="0">
                  <a:pos x="connsiteX2980" y="connsiteY2980"/>
                </a:cxn>
                <a:cxn ang="0">
                  <a:pos x="connsiteX2981" y="connsiteY2981"/>
                </a:cxn>
                <a:cxn ang="0">
                  <a:pos x="connsiteX2982" y="connsiteY2982"/>
                </a:cxn>
                <a:cxn ang="0">
                  <a:pos x="connsiteX2983" y="connsiteY2983"/>
                </a:cxn>
                <a:cxn ang="0">
                  <a:pos x="connsiteX2984" y="connsiteY2984"/>
                </a:cxn>
                <a:cxn ang="0">
                  <a:pos x="connsiteX2985" y="connsiteY2985"/>
                </a:cxn>
                <a:cxn ang="0">
                  <a:pos x="connsiteX2986" y="connsiteY2986"/>
                </a:cxn>
                <a:cxn ang="0">
                  <a:pos x="connsiteX2987" y="connsiteY2987"/>
                </a:cxn>
                <a:cxn ang="0">
                  <a:pos x="connsiteX2988" y="connsiteY2988"/>
                </a:cxn>
                <a:cxn ang="0">
                  <a:pos x="connsiteX2989" y="connsiteY2989"/>
                </a:cxn>
                <a:cxn ang="0">
                  <a:pos x="connsiteX2990" y="connsiteY2990"/>
                </a:cxn>
                <a:cxn ang="0">
                  <a:pos x="connsiteX2991" y="connsiteY2991"/>
                </a:cxn>
                <a:cxn ang="0">
                  <a:pos x="connsiteX2992" y="connsiteY2992"/>
                </a:cxn>
                <a:cxn ang="0">
                  <a:pos x="connsiteX2993" y="connsiteY2993"/>
                </a:cxn>
                <a:cxn ang="0">
                  <a:pos x="connsiteX2994" y="connsiteY2994"/>
                </a:cxn>
                <a:cxn ang="0">
                  <a:pos x="connsiteX2995" y="connsiteY2995"/>
                </a:cxn>
                <a:cxn ang="0">
                  <a:pos x="connsiteX2996" y="connsiteY2996"/>
                </a:cxn>
                <a:cxn ang="0">
                  <a:pos x="connsiteX2997" y="connsiteY2997"/>
                </a:cxn>
                <a:cxn ang="0">
                  <a:pos x="connsiteX2998" y="connsiteY2998"/>
                </a:cxn>
                <a:cxn ang="0">
                  <a:pos x="connsiteX2999" y="connsiteY2999"/>
                </a:cxn>
                <a:cxn ang="0">
                  <a:pos x="connsiteX3000" y="connsiteY3000"/>
                </a:cxn>
                <a:cxn ang="0">
                  <a:pos x="connsiteX3001" y="connsiteY3001"/>
                </a:cxn>
                <a:cxn ang="0">
                  <a:pos x="connsiteX3002" y="connsiteY3002"/>
                </a:cxn>
                <a:cxn ang="0">
                  <a:pos x="connsiteX3003" y="connsiteY3003"/>
                </a:cxn>
                <a:cxn ang="0">
                  <a:pos x="connsiteX3004" y="connsiteY3004"/>
                </a:cxn>
                <a:cxn ang="0">
                  <a:pos x="connsiteX3005" y="connsiteY3005"/>
                </a:cxn>
                <a:cxn ang="0">
                  <a:pos x="connsiteX3006" y="connsiteY3006"/>
                </a:cxn>
                <a:cxn ang="0">
                  <a:pos x="connsiteX3007" y="connsiteY3007"/>
                </a:cxn>
                <a:cxn ang="0">
                  <a:pos x="connsiteX3008" y="connsiteY3008"/>
                </a:cxn>
                <a:cxn ang="0">
                  <a:pos x="connsiteX3009" y="connsiteY3009"/>
                </a:cxn>
                <a:cxn ang="0">
                  <a:pos x="connsiteX3010" y="connsiteY3010"/>
                </a:cxn>
                <a:cxn ang="0">
                  <a:pos x="connsiteX3011" y="connsiteY3011"/>
                </a:cxn>
                <a:cxn ang="0">
                  <a:pos x="connsiteX3012" y="connsiteY3012"/>
                </a:cxn>
                <a:cxn ang="0">
                  <a:pos x="connsiteX3013" y="connsiteY3013"/>
                </a:cxn>
                <a:cxn ang="0">
                  <a:pos x="connsiteX3014" y="connsiteY3014"/>
                </a:cxn>
                <a:cxn ang="0">
                  <a:pos x="connsiteX3015" y="connsiteY3015"/>
                </a:cxn>
                <a:cxn ang="0">
                  <a:pos x="connsiteX3016" y="connsiteY3016"/>
                </a:cxn>
                <a:cxn ang="0">
                  <a:pos x="connsiteX3017" y="connsiteY3017"/>
                </a:cxn>
                <a:cxn ang="0">
                  <a:pos x="connsiteX3018" y="connsiteY3018"/>
                </a:cxn>
                <a:cxn ang="0">
                  <a:pos x="connsiteX3019" y="connsiteY3019"/>
                </a:cxn>
                <a:cxn ang="0">
                  <a:pos x="connsiteX3020" y="connsiteY3020"/>
                </a:cxn>
                <a:cxn ang="0">
                  <a:pos x="connsiteX3021" y="connsiteY3021"/>
                </a:cxn>
                <a:cxn ang="0">
                  <a:pos x="connsiteX3022" y="connsiteY3022"/>
                </a:cxn>
                <a:cxn ang="0">
                  <a:pos x="connsiteX3023" y="connsiteY3023"/>
                </a:cxn>
                <a:cxn ang="0">
                  <a:pos x="connsiteX3024" y="connsiteY3024"/>
                </a:cxn>
                <a:cxn ang="0">
                  <a:pos x="connsiteX3025" y="connsiteY3025"/>
                </a:cxn>
                <a:cxn ang="0">
                  <a:pos x="connsiteX3026" y="connsiteY3026"/>
                </a:cxn>
                <a:cxn ang="0">
                  <a:pos x="connsiteX3027" y="connsiteY3027"/>
                </a:cxn>
                <a:cxn ang="0">
                  <a:pos x="connsiteX3028" y="connsiteY3028"/>
                </a:cxn>
                <a:cxn ang="0">
                  <a:pos x="connsiteX3029" y="connsiteY3029"/>
                </a:cxn>
                <a:cxn ang="0">
                  <a:pos x="connsiteX3030" y="connsiteY3030"/>
                </a:cxn>
                <a:cxn ang="0">
                  <a:pos x="connsiteX3031" y="connsiteY3031"/>
                </a:cxn>
                <a:cxn ang="0">
                  <a:pos x="connsiteX3032" y="connsiteY3032"/>
                </a:cxn>
                <a:cxn ang="0">
                  <a:pos x="connsiteX3033" y="connsiteY3033"/>
                </a:cxn>
                <a:cxn ang="0">
                  <a:pos x="connsiteX3034" y="connsiteY3034"/>
                </a:cxn>
                <a:cxn ang="0">
                  <a:pos x="connsiteX3035" y="connsiteY3035"/>
                </a:cxn>
                <a:cxn ang="0">
                  <a:pos x="connsiteX3036" y="connsiteY3036"/>
                </a:cxn>
                <a:cxn ang="0">
                  <a:pos x="connsiteX3037" y="connsiteY3037"/>
                </a:cxn>
                <a:cxn ang="0">
                  <a:pos x="connsiteX3038" y="connsiteY3038"/>
                </a:cxn>
                <a:cxn ang="0">
                  <a:pos x="connsiteX3039" y="connsiteY3039"/>
                </a:cxn>
                <a:cxn ang="0">
                  <a:pos x="connsiteX3040" y="connsiteY3040"/>
                </a:cxn>
                <a:cxn ang="0">
                  <a:pos x="connsiteX3041" y="connsiteY3041"/>
                </a:cxn>
                <a:cxn ang="0">
                  <a:pos x="connsiteX3042" y="connsiteY3042"/>
                </a:cxn>
                <a:cxn ang="0">
                  <a:pos x="connsiteX3043" y="connsiteY3043"/>
                </a:cxn>
                <a:cxn ang="0">
                  <a:pos x="connsiteX3044" y="connsiteY3044"/>
                </a:cxn>
                <a:cxn ang="0">
                  <a:pos x="connsiteX3045" y="connsiteY3045"/>
                </a:cxn>
                <a:cxn ang="0">
                  <a:pos x="connsiteX3046" y="connsiteY3046"/>
                </a:cxn>
                <a:cxn ang="0">
                  <a:pos x="connsiteX3047" y="connsiteY3047"/>
                </a:cxn>
                <a:cxn ang="0">
                  <a:pos x="connsiteX3048" y="connsiteY3048"/>
                </a:cxn>
                <a:cxn ang="0">
                  <a:pos x="connsiteX3049" y="connsiteY3049"/>
                </a:cxn>
                <a:cxn ang="0">
                  <a:pos x="connsiteX3050" y="connsiteY3050"/>
                </a:cxn>
                <a:cxn ang="0">
                  <a:pos x="connsiteX3051" y="connsiteY3051"/>
                </a:cxn>
                <a:cxn ang="0">
                  <a:pos x="connsiteX3052" y="connsiteY3052"/>
                </a:cxn>
                <a:cxn ang="0">
                  <a:pos x="connsiteX3053" y="connsiteY3053"/>
                </a:cxn>
                <a:cxn ang="0">
                  <a:pos x="connsiteX3054" y="connsiteY3054"/>
                </a:cxn>
                <a:cxn ang="0">
                  <a:pos x="connsiteX3055" y="connsiteY3055"/>
                </a:cxn>
                <a:cxn ang="0">
                  <a:pos x="connsiteX3056" y="connsiteY3056"/>
                </a:cxn>
                <a:cxn ang="0">
                  <a:pos x="connsiteX3057" y="connsiteY3057"/>
                </a:cxn>
                <a:cxn ang="0">
                  <a:pos x="connsiteX3058" y="connsiteY3058"/>
                </a:cxn>
                <a:cxn ang="0">
                  <a:pos x="connsiteX3059" y="connsiteY3059"/>
                </a:cxn>
                <a:cxn ang="0">
                  <a:pos x="connsiteX3060" y="connsiteY3060"/>
                </a:cxn>
                <a:cxn ang="0">
                  <a:pos x="connsiteX3061" y="connsiteY3061"/>
                </a:cxn>
                <a:cxn ang="0">
                  <a:pos x="connsiteX3062" y="connsiteY3062"/>
                </a:cxn>
                <a:cxn ang="0">
                  <a:pos x="connsiteX3063" y="connsiteY3063"/>
                </a:cxn>
                <a:cxn ang="0">
                  <a:pos x="connsiteX3064" y="connsiteY3064"/>
                </a:cxn>
                <a:cxn ang="0">
                  <a:pos x="connsiteX3065" y="connsiteY3065"/>
                </a:cxn>
                <a:cxn ang="0">
                  <a:pos x="connsiteX3066" y="connsiteY3066"/>
                </a:cxn>
                <a:cxn ang="0">
                  <a:pos x="connsiteX3067" y="connsiteY3067"/>
                </a:cxn>
                <a:cxn ang="0">
                  <a:pos x="connsiteX3068" y="connsiteY3068"/>
                </a:cxn>
                <a:cxn ang="0">
                  <a:pos x="connsiteX3069" y="connsiteY3069"/>
                </a:cxn>
                <a:cxn ang="0">
                  <a:pos x="connsiteX3070" y="connsiteY3070"/>
                </a:cxn>
                <a:cxn ang="0">
                  <a:pos x="connsiteX3071" y="connsiteY3071"/>
                </a:cxn>
                <a:cxn ang="0">
                  <a:pos x="connsiteX3072" y="connsiteY3072"/>
                </a:cxn>
                <a:cxn ang="0">
                  <a:pos x="connsiteX3073" y="connsiteY3073"/>
                </a:cxn>
                <a:cxn ang="0">
                  <a:pos x="connsiteX3074" y="connsiteY3074"/>
                </a:cxn>
                <a:cxn ang="0">
                  <a:pos x="connsiteX3075" y="connsiteY3075"/>
                </a:cxn>
                <a:cxn ang="0">
                  <a:pos x="connsiteX3076" y="connsiteY3076"/>
                </a:cxn>
                <a:cxn ang="0">
                  <a:pos x="connsiteX3077" y="connsiteY3077"/>
                </a:cxn>
                <a:cxn ang="0">
                  <a:pos x="connsiteX3078" y="connsiteY3078"/>
                </a:cxn>
                <a:cxn ang="0">
                  <a:pos x="connsiteX3079" y="connsiteY3079"/>
                </a:cxn>
                <a:cxn ang="0">
                  <a:pos x="connsiteX3080" y="connsiteY3080"/>
                </a:cxn>
                <a:cxn ang="0">
                  <a:pos x="connsiteX3081" y="connsiteY3081"/>
                </a:cxn>
                <a:cxn ang="0">
                  <a:pos x="connsiteX3082" y="connsiteY3082"/>
                </a:cxn>
                <a:cxn ang="0">
                  <a:pos x="connsiteX3083" y="connsiteY3083"/>
                </a:cxn>
                <a:cxn ang="0">
                  <a:pos x="connsiteX3084" y="connsiteY3084"/>
                </a:cxn>
                <a:cxn ang="0">
                  <a:pos x="connsiteX3085" y="connsiteY3085"/>
                </a:cxn>
                <a:cxn ang="0">
                  <a:pos x="connsiteX3086" y="connsiteY3086"/>
                </a:cxn>
                <a:cxn ang="0">
                  <a:pos x="connsiteX3087" y="connsiteY3087"/>
                </a:cxn>
                <a:cxn ang="0">
                  <a:pos x="connsiteX3088" y="connsiteY3088"/>
                </a:cxn>
                <a:cxn ang="0">
                  <a:pos x="connsiteX3089" y="connsiteY3089"/>
                </a:cxn>
                <a:cxn ang="0">
                  <a:pos x="connsiteX3090" y="connsiteY3090"/>
                </a:cxn>
                <a:cxn ang="0">
                  <a:pos x="connsiteX3091" y="connsiteY3091"/>
                </a:cxn>
                <a:cxn ang="0">
                  <a:pos x="connsiteX3092" y="connsiteY3092"/>
                </a:cxn>
                <a:cxn ang="0">
                  <a:pos x="connsiteX3093" y="connsiteY3093"/>
                </a:cxn>
                <a:cxn ang="0">
                  <a:pos x="connsiteX3094" y="connsiteY3094"/>
                </a:cxn>
                <a:cxn ang="0">
                  <a:pos x="connsiteX3095" y="connsiteY3095"/>
                </a:cxn>
                <a:cxn ang="0">
                  <a:pos x="connsiteX3096" y="connsiteY3096"/>
                </a:cxn>
                <a:cxn ang="0">
                  <a:pos x="connsiteX3097" y="connsiteY3097"/>
                </a:cxn>
                <a:cxn ang="0">
                  <a:pos x="connsiteX3098" y="connsiteY3098"/>
                </a:cxn>
                <a:cxn ang="0">
                  <a:pos x="connsiteX3099" y="connsiteY3099"/>
                </a:cxn>
                <a:cxn ang="0">
                  <a:pos x="connsiteX3100" y="connsiteY3100"/>
                </a:cxn>
                <a:cxn ang="0">
                  <a:pos x="connsiteX3101" y="connsiteY3101"/>
                </a:cxn>
                <a:cxn ang="0">
                  <a:pos x="connsiteX3102" y="connsiteY3102"/>
                </a:cxn>
                <a:cxn ang="0">
                  <a:pos x="connsiteX3103" y="connsiteY3103"/>
                </a:cxn>
                <a:cxn ang="0">
                  <a:pos x="connsiteX3104" y="connsiteY3104"/>
                </a:cxn>
                <a:cxn ang="0">
                  <a:pos x="connsiteX3105" y="connsiteY3105"/>
                </a:cxn>
                <a:cxn ang="0">
                  <a:pos x="connsiteX3106" y="connsiteY3106"/>
                </a:cxn>
                <a:cxn ang="0">
                  <a:pos x="connsiteX3107" y="connsiteY3107"/>
                </a:cxn>
                <a:cxn ang="0">
                  <a:pos x="connsiteX3108" y="connsiteY3108"/>
                </a:cxn>
                <a:cxn ang="0">
                  <a:pos x="connsiteX3109" y="connsiteY3109"/>
                </a:cxn>
                <a:cxn ang="0">
                  <a:pos x="connsiteX3110" y="connsiteY3110"/>
                </a:cxn>
                <a:cxn ang="0">
                  <a:pos x="connsiteX3111" y="connsiteY3111"/>
                </a:cxn>
                <a:cxn ang="0">
                  <a:pos x="connsiteX3112" y="connsiteY3112"/>
                </a:cxn>
                <a:cxn ang="0">
                  <a:pos x="connsiteX3113" y="connsiteY3113"/>
                </a:cxn>
                <a:cxn ang="0">
                  <a:pos x="connsiteX3114" y="connsiteY3114"/>
                </a:cxn>
                <a:cxn ang="0">
                  <a:pos x="connsiteX3115" y="connsiteY3115"/>
                </a:cxn>
                <a:cxn ang="0">
                  <a:pos x="connsiteX3116" y="connsiteY3116"/>
                </a:cxn>
                <a:cxn ang="0">
                  <a:pos x="connsiteX3117" y="connsiteY3117"/>
                </a:cxn>
                <a:cxn ang="0">
                  <a:pos x="connsiteX3118" y="connsiteY3118"/>
                </a:cxn>
                <a:cxn ang="0">
                  <a:pos x="connsiteX3119" y="connsiteY3119"/>
                </a:cxn>
                <a:cxn ang="0">
                  <a:pos x="connsiteX3120" y="connsiteY3120"/>
                </a:cxn>
                <a:cxn ang="0">
                  <a:pos x="connsiteX3121" y="connsiteY3121"/>
                </a:cxn>
                <a:cxn ang="0">
                  <a:pos x="connsiteX3122" y="connsiteY3122"/>
                </a:cxn>
                <a:cxn ang="0">
                  <a:pos x="connsiteX3123" y="connsiteY3123"/>
                </a:cxn>
                <a:cxn ang="0">
                  <a:pos x="connsiteX3124" y="connsiteY3124"/>
                </a:cxn>
                <a:cxn ang="0">
                  <a:pos x="connsiteX3125" y="connsiteY3125"/>
                </a:cxn>
                <a:cxn ang="0">
                  <a:pos x="connsiteX3126" y="connsiteY3126"/>
                </a:cxn>
                <a:cxn ang="0">
                  <a:pos x="connsiteX3127" y="connsiteY3127"/>
                </a:cxn>
                <a:cxn ang="0">
                  <a:pos x="connsiteX3128" y="connsiteY3128"/>
                </a:cxn>
                <a:cxn ang="0">
                  <a:pos x="connsiteX3129" y="connsiteY3129"/>
                </a:cxn>
                <a:cxn ang="0">
                  <a:pos x="connsiteX3130" y="connsiteY3130"/>
                </a:cxn>
                <a:cxn ang="0">
                  <a:pos x="connsiteX3131" y="connsiteY3131"/>
                </a:cxn>
                <a:cxn ang="0">
                  <a:pos x="connsiteX3132" y="connsiteY3132"/>
                </a:cxn>
                <a:cxn ang="0">
                  <a:pos x="connsiteX3133" y="connsiteY3133"/>
                </a:cxn>
                <a:cxn ang="0">
                  <a:pos x="connsiteX3134" y="connsiteY3134"/>
                </a:cxn>
                <a:cxn ang="0">
                  <a:pos x="connsiteX3135" y="connsiteY3135"/>
                </a:cxn>
                <a:cxn ang="0">
                  <a:pos x="connsiteX3136" y="connsiteY3136"/>
                </a:cxn>
                <a:cxn ang="0">
                  <a:pos x="connsiteX3137" y="connsiteY3137"/>
                </a:cxn>
                <a:cxn ang="0">
                  <a:pos x="connsiteX3138" y="connsiteY3138"/>
                </a:cxn>
                <a:cxn ang="0">
                  <a:pos x="connsiteX3139" y="connsiteY3139"/>
                </a:cxn>
                <a:cxn ang="0">
                  <a:pos x="connsiteX3140" y="connsiteY3140"/>
                </a:cxn>
                <a:cxn ang="0">
                  <a:pos x="connsiteX3141" y="connsiteY3141"/>
                </a:cxn>
                <a:cxn ang="0">
                  <a:pos x="connsiteX3142" y="connsiteY3142"/>
                </a:cxn>
                <a:cxn ang="0">
                  <a:pos x="connsiteX3143" y="connsiteY3143"/>
                </a:cxn>
                <a:cxn ang="0">
                  <a:pos x="connsiteX3144" y="connsiteY3144"/>
                </a:cxn>
                <a:cxn ang="0">
                  <a:pos x="connsiteX3145" y="connsiteY3145"/>
                </a:cxn>
                <a:cxn ang="0">
                  <a:pos x="connsiteX3146" y="connsiteY3146"/>
                </a:cxn>
                <a:cxn ang="0">
                  <a:pos x="connsiteX3147" y="connsiteY3147"/>
                </a:cxn>
                <a:cxn ang="0">
                  <a:pos x="connsiteX3148" y="connsiteY3148"/>
                </a:cxn>
                <a:cxn ang="0">
                  <a:pos x="connsiteX3149" y="connsiteY3149"/>
                </a:cxn>
                <a:cxn ang="0">
                  <a:pos x="connsiteX3150" y="connsiteY3150"/>
                </a:cxn>
                <a:cxn ang="0">
                  <a:pos x="connsiteX3151" y="connsiteY3151"/>
                </a:cxn>
                <a:cxn ang="0">
                  <a:pos x="connsiteX3152" y="connsiteY3152"/>
                </a:cxn>
                <a:cxn ang="0">
                  <a:pos x="connsiteX3153" y="connsiteY3153"/>
                </a:cxn>
                <a:cxn ang="0">
                  <a:pos x="connsiteX3154" y="connsiteY3154"/>
                </a:cxn>
                <a:cxn ang="0">
                  <a:pos x="connsiteX3155" y="connsiteY3155"/>
                </a:cxn>
                <a:cxn ang="0">
                  <a:pos x="connsiteX3156" y="connsiteY3156"/>
                </a:cxn>
                <a:cxn ang="0">
                  <a:pos x="connsiteX3157" y="connsiteY3157"/>
                </a:cxn>
                <a:cxn ang="0">
                  <a:pos x="connsiteX3158" y="connsiteY3158"/>
                </a:cxn>
                <a:cxn ang="0">
                  <a:pos x="connsiteX3159" y="connsiteY3159"/>
                </a:cxn>
                <a:cxn ang="0">
                  <a:pos x="connsiteX3160" y="connsiteY3160"/>
                </a:cxn>
                <a:cxn ang="0">
                  <a:pos x="connsiteX3161" y="connsiteY3161"/>
                </a:cxn>
                <a:cxn ang="0">
                  <a:pos x="connsiteX3162" y="connsiteY3162"/>
                </a:cxn>
                <a:cxn ang="0">
                  <a:pos x="connsiteX3163" y="connsiteY3163"/>
                </a:cxn>
                <a:cxn ang="0">
                  <a:pos x="connsiteX3164" y="connsiteY3164"/>
                </a:cxn>
                <a:cxn ang="0">
                  <a:pos x="connsiteX3165" y="connsiteY3165"/>
                </a:cxn>
                <a:cxn ang="0">
                  <a:pos x="connsiteX3166" y="connsiteY3166"/>
                </a:cxn>
                <a:cxn ang="0">
                  <a:pos x="connsiteX3167" y="connsiteY3167"/>
                </a:cxn>
                <a:cxn ang="0">
                  <a:pos x="connsiteX3168" y="connsiteY3168"/>
                </a:cxn>
                <a:cxn ang="0">
                  <a:pos x="connsiteX3169" y="connsiteY3169"/>
                </a:cxn>
                <a:cxn ang="0">
                  <a:pos x="connsiteX3170" y="connsiteY3170"/>
                </a:cxn>
                <a:cxn ang="0">
                  <a:pos x="connsiteX3171" y="connsiteY3171"/>
                </a:cxn>
                <a:cxn ang="0">
                  <a:pos x="connsiteX3172" y="connsiteY3172"/>
                </a:cxn>
                <a:cxn ang="0">
                  <a:pos x="connsiteX3173" y="connsiteY3173"/>
                </a:cxn>
                <a:cxn ang="0">
                  <a:pos x="connsiteX3174" y="connsiteY3174"/>
                </a:cxn>
                <a:cxn ang="0">
                  <a:pos x="connsiteX3175" y="connsiteY3175"/>
                </a:cxn>
                <a:cxn ang="0">
                  <a:pos x="connsiteX3176" y="connsiteY3176"/>
                </a:cxn>
                <a:cxn ang="0">
                  <a:pos x="connsiteX3177" y="connsiteY3177"/>
                </a:cxn>
                <a:cxn ang="0">
                  <a:pos x="connsiteX3178" y="connsiteY3178"/>
                </a:cxn>
                <a:cxn ang="0">
                  <a:pos x="connsiteX3179" y="connsiteY3179"/>
                </a:cxn>
                <a:cxn ang="0">
                  <a:pos x="connsiteX3180" y="connsiteY3180"/>
                </a:cxn>
                <a:cxn ang="0">
                  <a:pos x="connsiteX3181" y="connsiteY3181"/>
                </a:cxn>
                <a:cxn ang="0">
                  <a:pos x="connsiteX3182" y="connsiteY3182"/>
                </a:cxn>
                <a:cxn ang="0">
                  <a:pos x="connsiteX3183" y="connsiteY3183"/>
                </a:cxn>
                <a:cxn ang="0">
                  <a:pos x="connsiteX3184" y="connsiteY3184"/>
                </a:cxn>
                <a:cxn ang="0">
                  <a:pos x="connsiteX3185" y="connsiteY3185"/>
                </a:cxn>
                <a:cxn ang="0">
                  <a:pos x="connsiteX3186" y="connsiteY3186"/>
                </a:cxn>
                <a:cxn ang="0">
                  <a:pos x="connsiteX3187" y="connsiteY3187"/>
                </a:cxn>
                <a:cxn ang="0">
                  <a:pos x="connsiteX3188" y="connsiteY3188"/>
                </a:cxn>
                <a:cxn ang="0">
                  <a:pos x="connsiteX3189" y="connsiteY3189"/>
                </a:cxn>
                <a:cxn ang="0">
                  <a:pos x="connsiteX3190" y="connsiteY3190"/>
                </a:cxn>
                <a:cxn ang="0">
                  <a:pos x="connsiteX3191" y="connsiteY3191"/>
                </a:cxn>
                <a:cxn ang="0">
                  <a:pos x="connsiteX3192" y="connsiteY3192"/>
                </a:cxn>
                <a:cxn ang="0">
                  <a:pos x="connsiteX3193" y="connsiteY3193"/>
                </a:cxn>
                <a:cxn ang="0">
                  <a:pos x="connsiteX3194" y="connsiteY3194"/>
                </a:cxn>
                <a:cxn ang="0">
                  <a:pos x="connsiteX3195" y="connsiteY3195"/>
                </a:cxn>
                <a:cxn ang="0">
                  <a:pos x="connsiteX3196" y="connsiteY3196"/>
                </a:cxn>
                <a:cxn ang="0">
                  <a:pos x="connsiteX3197" y="connsiteY3197"/>
                </a:cxn>
                <a:cxn ang="0">
                  <a:pos x="connsiteX3198" y="connsiteY3198"/>
                </a:cxn>
                <a:cxn ang="0">
                  <a:pos x="connsiteX3199" y="connsiteY3199"/>
                </a:cxn>
                <a:cxn ang="0">
                  <a:pos x="connsiteX3200" y="connsiteY3200"/>
                </a:cxn>
                <a:cxn ang="0">
                  <a:pos x="connsiteX3201" y="connsiteY3201"/>
                </a:cxn>
                <a:cxn ang="0">
                  <a:pos x="connsiteX3202" y="connsiteY3202"/>
                </a:cxn>
                <a:cxn ang="0">
                  <a:pos x="connsiteX3203" y="connsiteY3203"/>
                </a:cxn>
                <a:cxn ang="0">
                  <a:pos x="connsiteX3204" y="connsiteY3204"/>
                </a:cxn>
                <a:cxn ang="0">
                  <a:pos x="connsiteX3205" y="connsiteY3205"/>
                </a:cxn>
                <a:cxn ang="0">
                  <a:pos x="connsiteX3206" y="connsiteY3206"/>
                </a:cxn>
                <a:cxn ang="0">
                  <a:pos x="connsiteX3207" y="connsiteY3207"/>
                </a:cxn>
                <a:cxn ang="0">
                  <a:pos x="connsiteX3208" y="connsiteY3208"/>
                </a:cxn>
                <a:cxn ang="0">
                  <a:pos x="connsiteX3209" y="connsiteY3209"/>
                </a:cxn>
                <a:cxn ang="0">
                  <a:pos x="connsiteX3210" y="connsiteY3210"/>
                </a:cxn>
                <a:cxn ang="0">
                  <a:pos x="connsiteX3211" y="connsiteY3211"/>
                </a:cxn>
                <a:cxn ang="0">
                  <a:pos x="connsiteX3212" y="connsiteY3212"/>
                </a:cxn>
                <a:cxn ang="0">
                  <a:pos x="connsiteX3213" y="connsiteY3213"/>
                </a:cxn>
                <a:cxn ang="0">
                  <a:pos x="connsiteX3214" y="connsiteY3214"/>
                </a:cxn>
                <a:cxn ang="0">
                  <a:pos x="connsiteX3215" y="connsiteY3215"/>
                </a:cxn>
                <a:cxn ang="0">
                  <a:pos x="connsiteX3216" y="connsiteY3216"/>
                </a:cxn>
                <a:cxn ang="0">
                  <a:pos x="connsiteX3217" y="connsiteY3217"/>
                </a:cxn>
                <a:cxn ang="0">
                  <a:pos x="connsiteX3218" y="connsiteY3218"/>
                </a:cxn>
                <a:cxn ang="0">
                  <a:pos x="connsiteX3219" y="connsiteY3219"/>
                </a:cxn>
                <a:cxn ang="0">
                  <a:pos x="connsiteX3220" y="connsiteY3220"/>
                </a:cxn>
                <a:cxn ang="0">
                  <a:pos x="connsiteX3221" y="connsiteY3221"/>
                </a:cxn>
                <a:cxn ang="0">
                  <a:pos x="connsiteX3222" y="connsiteY3222"/>
                </a:cxn>
                <a:cxn ang="0">
                  <a:pos x="connsiteX3223" y="connsiteY3223"/>
                </a:cxn>
                <a:cxn ang="0">
                  <a:pos x="connsiteX3224" y="connsiteY3224"/>
                </a:cxn>
                <a:cxn ang="0">
                  <a:pos x="connsiteX3225" y="connsiteY3225"/>
                </a:cxn>
                <a:cxn ang="0">
                  <a:pos x="connsiteX3226" y="connsiteY3226"/>
                </a:cxn>
                <a:cxn ang="0">
                  <a:pos x="connsiteX3227" y="connsiteY3227"/>
                </a:cxn>
                <a:cxn ang="0">
                  <a:pos x="connsiteX3228" y="connsiteY3228"/>
                </a:cxn>
                <a:cxn ang="0">
                  <a:pos x="connsiteX3229" y="connsiteY3229"/>
                </a:cxn>
                <a:cxn ang="0">
                  <a:pos x="connsiteX3230" y="connsiteY3230"/>
                </a:cxn>
                <a:cxn ang="0">
                  <a:pos x="connsiteX3231" y="connsiteY3231"/>
                </a:cxn>
                <a:cxn ang="0">
                  <a:pos x="connsiteX3232" y="connsiteY3232"/>
                </a:cxn>
                <a:cxn ang="0">
                  <a:pos x="connsiteX3233" y="connsiteY3233"/>
                </a:cxn>
                <a:cxn ang="0">
                  <a:pos x="connsiteX3234" y="connsiteY3234"/>
                </a:cxn>
                <a:cxn ang="0">
                  <a:pos x="connsiteX3235" y="connsiteY3235"/>
                </a:cxn>
                <a:cxn ang="0">
                  <a:pos x="connsiteX3236" y="connsiteY3236"/>
                </a:cxn>
                <a:cxn ang="0">
                  <a:pos x="connsiteX3237" y="connsiteY3237"/>
                </a:cxn>
                <a:cxn ang="0">
                  <a:pos x="connsiteX3238" y="connsiteY3238"/>
                </a:cxn>
                <a:cxn ang="0">
                  <a:pos x="connsiteX3239" y="connsiteY3239"/>
                </a:cxn>
                <a:cxn ang="0">
                  <a:pos x="connsiteX3240" y="connsiteY3240"/>
                </a:cxn>
                <a:cxn ang="0">
                  <a:pos x="connsiteX3241" y="connsiteY3241"/>
                </a:cxn>
                <a:cxn ang="0">
                  <a:pos x="connsiteX3242" y="connsiteY3242"/>
                </a:cxn>
                <a:cxn ang="0">
                  <a:pos x="connsiteX3243" y="connsiteY3243"/>
                </a:cxn>
                <a:cxn ang="0">
                  <a:pos x="connsiteX3244" y="connsiteY3244"/>
                </a:cxn>
                <a:cxn ang="0">
                  <a:pos x="connsiteX3245" y="connsiteY3245"/>
                </a:cxn>
                <a:cxn ang="0">
                  <a:pos x="connsiteX3246" y="connsiteY3246"/>
                </a:cxn>
                <a:cxn ang="0">
                  <a:pos x="connsiteX3247" y="connsiteY3247"/>
                </a:cxn>
                <a:cxn ang="0">
                  <a:pos x="connsiteX3248" y="connsiteY3248"/>
                </a:cxn>
                <a:cxn ang="0">
                  <a:pos x="connsiteX3249" y="connsiteY3249"/>
                </a:cxn>
                <a:cxn ang="0">
                  <a:pos x="connsiteX3250" y="connsiteY3250"/>
                </a:cxn>
                <a:cxn ang="0">
                  <a:pos x="connsiteX3251" y="connsiteY3251"/>
                </a:cxn>
                <a:cxn ang="0">
                  <a:pos x="connsiteX3252" y="connsiteY3252"/>
                </a:cxn>
                <a:cxn ang="0">
                  <a:pos x="connsiteX3253" y="connsiteY3253"/>
                </a:cxn>
                <a:cxn ang="0">
                  <a:pos x="connsiteX3254" y="connsiteY3254"/>
                </a:cxn>
                <a:cxn ang="0">
                  <a:pos x="connsiteX3255" y="connsiteY3255"/>
                </a:cxn>
                <a:cxn ang="0">
                  <a:pos x="connsiteX3256" y="connsiteY3256"/>
                </a:cxn>
                <a:cxn ang="0">
                  <a:pos x="connsiteX3257" y="connsiteY3257"/>
                </a:cxn>
                <a:cxn ang="0">
                  <a:pos x="connsiteX3258" y="connsiteY3258"/>
                </a:cxn>
                <a:cxn ang="0">
                  <a:pos x="connsiteX3259" y="connsiteY3259"/>
                </a:cxn>
                <a:cxn ang="0">
                  <a:pos x="connsiteX3260" y="connsiteY3260"/>
                </a:cxn>
                <a:cxn ang="0">
                  <a:pos x="connsiteX3261" y="connsiteY3261"/>
                </a:cxn>
                <a:cxn ang="0">
                  <a:pos x="connsiteX3262" y="connsiteY3262"/>
                </a:cxn>
                <a:cxn ang="0">
                  <a:pos x="connsiteX3263" y="connsiteY3263"/>
                </a:cxn>
                <a:cxn ang="0">
                  <a:pos x="connsiteX3264" y="connsiteY3264"/>
                </a:cxn>
                <a:cxn ang="0">
                  <a:pos x="connsiteX3265" y="connsiteY3265"/>
                </a:cxn>
                <a:cxn ang="0">
                  <a:pos x="connsiteX3266" y="connsiteY3266"/>
                </a:cxn>
                <a:cxn ang="0">
                  <a:pos x="connsiteX3267" y="connsiteY3267"/>
                </a:cxn>
                <a:cxn ang="0">
                  <a:pos x="connsiteX3268" y="connsiteY3268"/>
                </a:cxn>
                <a:cxn ang="0">
                  <a:pos x="connsiteX3269" y="connsiteY3269"/>
                </a:cxn>
                <a:cxn ang="0">
                  <a:pos x="connsiteX3270" y="connsiteY3270"/>
                </a:cxn>
                <a:cxn ang="0">
                  <a:pos x="connsiteX3271" y="connsiteY3271"/>
                </a:cxn>
                <a:cxn ang="0">
                  <a:pos x="connsiteX3272" y="connsiteY3272"/>
                </a:cxn>
                <a:cxn ang="0">
                  <a:pos x="connsiteX3273" y="connsiteY3273"/>
                </a:cxn>
                <a:cxn ang="0">
                  <a:pos x="connsiteX3274" y="connsiteY3274"/>
                </a:cxn>
                <a:cxn ang="0">
                  <a:pos x="connsiteX3275" y="connsiteY3275"/>
                </a:cxn>
                <a:cxn ang="0">
                  <a:pos x="connsiteX3276" y="connsiteY3276"/>
                </a:cxn>
                <a:cxn ang="0">
                  <a:pos x="connsiteX3277" y="connsiteY3277"/>
                </a:cxn>
                <a:cxn ang="0">
                  <a:pos x="connsiteX3278" y="connsiteY3278"/>
                </a:cxn>
                <a:cxn ang="0">
                  <a:pos x="connsiteX3279" y="connsiteY3279"/>
                </a:cxn>
                <a:cxn ang="0">
                  <a:pos x="connsiteX3280" y="connsiteY3280"/>
                </a:cxn>
                <a:cxn ang="0">
                  <a:pos x="connsiteX3281" y="connsiteY3281"/>
                </a:cxn>
                <a:cxn ang="0">
                  <a:pos x="connsiteX3282" y="connsiteY3282"/>
                </a:cxn>
                <a:cxn ang="0">
                  <a:pos x="connsiteX3283" y="connsiteY3283"/>
                </a:cxn>
                <a:cxn ang="0">
                  <a:pos x="connsiteX3284" y="connsiteY3284"/>
                </a:cxn>
                <a:cxn ang="0">
                  <a:pos x="connsiteX3285" y="connsiteY3285"/>
                </a:cxn>
                <a:cxn ang="0">
                  <a:pos x="connsiteX3286" y="connsiteY3286"/>
                </a:cxn>
                <a:cxn ang="0">
                  <a:pos x="connsiteX3287" y="connsiteY3287"/>
                </a:cxn>
                <a:cxn ang="0">
                  <a:pos x="connsiteX3288" y="connsiteY3288"/>
                </a:cxn>
                <a:cxn ang="0">
                  <a:pos x="connsiteX3289" y="connsiteY3289"/>
                </a:cxn>
                <a:cxn ang="0">
                  <a:pos x="connsiteX3290" y="connsiteY3290"/>
                </a:cxn>
                <a:cxn ang="0">
                  <a:pos x="connsiteX3291" y="connsiteY3291"/>
                </a:cxn>
                <a:cxn ang="0">
                  <a:pos x="connsiteX3292" y="connsiteY3292"/>
                </a:cxn>
                <a:cxn ang="0">
                  <a:pos x="connsiteX3293" y="connsiteY3293"/>
                </a:cxn>
                <a:cxn ang="0">
                  <a:pos x="connsiteX3294" y="connsiteY3294"/>
                </a:cxn>
                <a:cxn ang="0">
                  <a:pos x="connsiteX3295" y="connsiteY3295"/>
                </a:cxn>
                <a:cxn ang="0">
                  <a:pos x="connsiteX3296" y="connsiteY3296"/>
                </a:cxn>
                <a:cxn ang="0">
                  <a:pos x="connsiteX3297" y="connsiteY3297"/>
                </a:cxn>
                <a:cxn ang="0">
                  <a:pos x="connsiteX3298" y="connsiteY3298"/>
                </a:cxn>
                <a:cxn ang="0">
                  <a:pos x="connsiteX3299" y="connsiteY3299"/>
                </a:cxn>
                <a:cxn ang="0">
                  <a:pos x="connsiteX3300" y="connsiteY3300"/>
                </a:cxn>
                <a:cxn ang="0">
                  <a:pos x="connsiteX3301" y="connsiteY3301"/>
                </a:cxn>
                <a:cxn ang="0">
                  <a:pos x="connsiteX3302" y="connsiteY3302"/>
                </a:cxn>
                <a:cxn ang="0">
                  <a:pos x="connsiteX3303" y="connsiteY3303"/>
                </a:cxn>
                <a:cxn ang="0">
                  <a:pos x="connsiteX3304" y="connsiteY3304"/>
                </a:cxn>
                <a:cxn ang="0">
                  <a:pos x="connsiteX3305" y="connsiteY3305"/>
                </a:cxn>
                <a:cxn ang="0">
                  <a:pos x="connsiteX3306" y="connsiteY3306"/>
                </a:cxn>
                <a:cxn ang="0">
                  <a:pos x="connsiteX3307" y="connsiteY3307"/>
                </a:cxn>
                <a:cxn ang="0">
                  <a:pos x="connsiteX3308" y="connsiteY3308"/>
                </a:cxn>
                <a:cxn ang="0">
                  <a:pos x="connsiteX3309" y="connsiteY3309"/>
                </a:cxn>
                <a:cxn ang="0">
                  <a:pos x="connsiteX3310" y="connsiteY3310"/>
                </a:cxn>
                <a:cxn ang="0">
                  <a:pos x="connsiteX3311" y="connsiteY3311"/>
                </a:cxn>
                <a:cxn ang="0">
                  <a:pos x="connsiteX3312" y="connsiteY3312"/>
                </a:cxn>
                <a:cxn ang="0">
                  <a:pos x="connsiteX3313" y="connsiteY3313"/>
                </a:cxn>
                <a:cxn ang="0">
                  <a:pos x="connsiteX3314" y="connsiteY3314"/>
                </a:cxn>
                <a:cxn ang="0">
                  <a:pos x="connsiteX3315" y="connsiteY3315"/>
                </a:cxn>
                <a:cxn ang="0">
                  <a:pos x="connsiteX3316" y="connsiteY3316"/>
                </a:cxn>
                <a:cxn ang="0">
                  <a:pos x="connsiteX3317" y="connsiteY3317"/>
                </a:cxn>
                <a:cxn ang="0">
                  <a:pos x="connsiteX3318" y="connsiteY3318"/>
                </a:cxn>
                <a:cxn ang="0">
                  <a:pos x="connsiteX3319" y="connsiteY3319"/>
                </a:cxn>
                <a:cxn ang="0">
                  <a:pos x="connsiteX3320" y="connsiteY3320"/>
                </a:cxn>
                <a:cxn ang="0">
                  <a:pos x="connsiteX3321" y="connsiteY3321"/>
                </a:cxn>
                <a:cxn ang="0">
                  <a:pos x="connsiteX3322" y="connsiteY3322"/>
                </a:cxn>
                <a:cxn ang="0">
                  <a:pos x="connsiteX3323" y="connsiteY3323"/>
                </a:cxn>
                <a:cxn ang="0">
                  <a:pos x="connsiteX3324" y="connsiteY3324"/>
                </a:cxn>
                <a:cxn ang="0">
                  <a:pos x="connsiteX3325" y="connsiteY3325"/>
                </a:cxn>
                <a:cxn ang="0">
                  <a:pos x="connsiteX3326" y="connsiteY3326"/>
                </a:cxn>
                <a:cxn ang="0">
                  <a:pos x="connsiteX3327" y="connsiteY3327"/>
                </a:cxn>
                <a:cxn ang="0">
                  <a:pos x="connsiteX3328" y="connsiteY3328"/>
                </a:cxn>
                <a:cxn ang="0">
                  <a:pos x="connsiteX3329" y="connsiteY3329"/>
                </a:cxn>
                <a:cxn ang="0">
                  <a:pos x="connsiteX3330" y="connsiteY3330"/>
                </a:cxn>
                <a:cxn ang="0">
                  <a:pos x="connsiteX3331" y="connsiteY3331"/>
                </a:cxn>
                <a:cxn ang="0">
                  <a:pos x="connsiteX3332" y="connsiteY3332"/>
                </a:cxn>
                <a:cxn ang="0">
                  <a:pos x="connsiteX3333" y="connsiteY3333"/>
                </a:cxn>
                <a:cxn ang="0">
                  <a:pos x="connsiteX3334" y="connsiteY3334"/>
                </a:cxn>
                <a:cxn ang="0">
                  <a:pos x="connsiteX3335" y="connsiteY3335"/>
                </a:cxn>
                <a:cxn ang="0">
                  <a:pos x="connsiteX3336" y="connsiteY3336"/>
                </a:cxn>
                <a:cxn ang="0">
                  <a:pos x="connsiteX3337" y="connsiteY3337"/>
                </a:cxn>
                <a:cxn ang="0">
                  <a:pos x="connsiteX3338" y="connsiteY3338"/>
                </a:cxn>
                <a:cxn ang="0">
                  <a:pos x="connsiteX3339" y="connsiteY3339"/>
                </a:cxn>
                <a:cxn ang="0">
                  <a:pos x="connsiteX3340" y="connsiteY3340"/>
                </a:cxn>
                <a:cxn ang="0">
                  <a:pos x="connsiteX3341" y="connsiteY3341"/>
                </a:cxn>
                <a:cxn ang="0">
                  <a:pos x="connsiteX3342" y="connsiteY3342"/>
                </a:cxn>
                <a:cxn ang="0">
                  <a:pos x="connsiteX3343" y="connsiteY3343"/>
                </a:cxn>
                <a:cxn ang="0">
                  <a:pos x="connsiteX3344" y="connsiteY3344"/>
                </a:cxn>
                <a:cxn ang="0">
                  <a:pos x="connsiteX3345" y="connsiteY3345"/>
                </a:cxn>
                <a:cxn ang="0">
                  <a:pos x="connsiteX3346" y="connsiteY3346"/>
                </a:cxn>
                <a:cxn ang="0">
                  <a:pos x="connsiteX3347" y="connsiteY3347"/>
                </a:cxn>
                <a:cxn ang="0">
                  <a:pos x="connsiteX3348" y="connsiteY3348"/>
                </a:cxn>
                <a:cxn ang="0">
                  <a:pos x="connsiteX3349" y="connsiteY3349"/>
                </a:cxn>
                <a:cxn ang="0">
                  <a:pos x="connsiteX3350" y="connsiteY3350"/>
                </a:cxn>
                <a:cxn ang="0">
                  <a:pos x="connsiteX3351" y="connsiteY3351"/>
                </a:cxn>
                <a:cxn ang="0">
                  <a:pos x="connsiteX3352" y="connsiteY3352"/>
                </a:cxn>
                <a:cxn ang="0">
                  <a:pos x="connsiteX3353" y="connsiteY3353"/>
                </a:cxn>
                <a:cxn ang="0">
                  <a:pos x="connsiteX3354" y="connsiteY3354"/>
                </a:cxn>
                <a:cxn ang="0">
                  <a:pos x="connsiteX3355" y="connsiteY3355"/>
                </a:cxn>
                <a:cxn ang="0">
                  <a:pos x="connsiteX3356" y="connsiteY3356"/>
                </a:cxn>
                <a:cxn ang="0">
                  <a:pos x="connsiteX3357" y="connsiteY3357"/>
                </a:cxn>
                <a:cxn ang="0">
                  <a:pos x="connsiteX3358" y="connsiteY3358"/>
                </a:cxn>
                <a:cxn ang="0">
                  <a:pos x="connsiteX3359" y="connsiteY3359"/>
                </a:cxn>
                <a:cxn ang="0">
                  <a:pos x="connsiteX3360" y="connsiteY3360"/>
                </a:cxn>
                <a:cxn ang="0">
                  <a:pos x="connsiteX3361" y="connsiteY3361"/>
                </a:cxn>
                <a:cxn ang="0">
                  <a:pos x="connsiteX3362" y="connsiteY3362"/>
                </a:cxn>
                <a:cxn ang="0">
                  <a:pos x="connsiteX3363" y="connsiteY3363"/>
                </a:cxn>
                <a:cxn ang="0">
                  <a:pos x="connsiteX3364" y="connsiteY3364"/>
                </a:cxn>
                <a:cxn ang="0">
                  <a:pos x="connsiteX3365" y="connsiteY3365"/>
                </a:cxn>
                <a:cxn ang="0">
                  <a:pos x="connsiteX3366" y="connsiteY3366"/>
                </a:cxn>
                <a:cxn ang="0">
                  <a:pos x="connsiteX3367" y="connsiteY3367"/>
                </a:cxn>
                <a:cxn ang="0">
                  <a:pos x="connsiteX3368" y="connsiteY3368"/>
                </a:cxn>
                <a:cxn ang="0">
                  <a:pos x="connsiteX3369" y="connsiteY3369"/>
                </a:cxn>
                <a:cxn ang="0">
                  <a:pos x="connsiteX3370" y="connsiteY3370"/>
                </a:cxn>
                <a:cxn ang="0">
                  <a:pos x="connsiteX3371" y="connsiteY3371"/>
                </a:cxn>
                <a:cxn ang="0">
                  <a:pos x="connsiteX3372" y="connsiteY3372"/>
                </a:cxn>
                <a:cxn ang="0">
                  <a:pos x="connsiteX3373" y="connsiteY3373"/>
                </a:cxn>
                <a:cxn ang="0">
                  <a:pos x="connsiteX3374" y="connsiteY3374"/>
                </a:cxn>
                <a:cxn ang="0">
                  <a:pos x="connsiteX3375" y="connsiteY3375"/>
                </a:cxn>
                <a:cxn ang="0">
                  <a:pos x="connsiteX3376" y="connsiteY3376"/>
                </a:cxn>
                <a:cxn ang="0">
                  <a:pos x="connsiteX3377" y="connsiteY3377"/>
                </a:cxn>
                <a:cxn ang="0">
                  <a:pos x="connsiteX3378" y="connsiteY3378"/>
                </a:cxn>
                <a:cxn ang="0">
                  <a:pos x="connsiteX3379" y="connsiteY3379"/>
                </a:cxn>
                <a:cxn ang="0">
                  <a:pos x="connsiteX3380" y="connsiteY3380"/>
                </a:cxn>
                <a:cxn ang="0">
                  <a:pos x="connsiteX3381" y="connsiteY3381"/>
                </a:cxn>
                <a:cxn ang="0">
                  <a:pos x="connsiteX3382" y="connsiteY3382"/>
                </a:cxn>
                <a:cxn ang="0">
                  <a:pos x="connsiteX3383" y="connsiteY3383"/>
                </a:cxn>
                <a:cxn ang="0">
                  <a:pos x="connsiteX3384" y="connsiteY3384"/>
                </a:cxn>
                <a:cxn ang="0">
                  <a:pos x="connsiteX3385" y="connsiteY3385"/>
                </a:cxn>
                <a:cxn ang="0">
                  <a:pos x="connsiteX3386" y="connsiteY3386"/>
                </a:cxn>
                <a:cxn ang="0">
                  <a:pos x="connsiteX3387" y="connsiteY3387"/>
                </a:cxn>
                <a:cxn ang="0">
                  <a:pos x="connsiteX3388" y="connsiteY3388"/>
                </a:cxn>
                <a:cxn ang="0">
                  <a:pos x="connsiteX3389" y="connsiteY3389"/>
                </a:cxn>
                <a:cxn ang="0">
                  <a:pos x="connsiteX3390" y="connsiteY3390"/>
                </a:cxn>
                <a:cxn ang="0">
                  <a:pos x="connsiteX3391" y="connsiteY3391"/>
                </a:cxn>
                <a:cxn ang="0">
                  <a:pos x="connsiteX3392" y="connsiteY3392"/>
                </a:cxn>
                <a:cxn ang="0">
                  <a:pos x="connsiteX3393" y="connsiteY3393"/>
                </a:cxn>
                <a:cxn ang="0">
                  <a:pos x="connsiteX3394" y="connsiteY3394"/>
                </a:cxn>
                <a:cxn ang="0">
                  <a:pos x="connsiteX3395" y="connsiteY3395"/>
                </a:cxn>
                <a:cxn ang="0">
                  <a:pos x="connsiteX3396" y="connsiteY3396"/>
                </a:cxn>
                <a:cxn ang="0">
                  <a:pos x="connsiteX3397" y="connsiteY3397"/>
                </a:cxn>
                <a:cxn ang="0">
                  <a:pos x="connsiteX3398" y="connsiteY3398"/>
                </a:cxn>
                <a:cxn ang="0">
                  <a:pos x="connsiteX3399" y="connsiteY3399"/>
                </a:cxn>
                <a:cxn ang="0">
                  <a:pos x="connsiteX3400" y="connsiteY3400"/>
                </a:cxn>
                <a:cxn ang="0">
                  <a:pos x="connsiteX3401" y="connsiteY3401"/>
                </a:cxn>
                <a:cxn ang="0">
                  <a:pos x="connsiteX3402" y="connsiteY3402"/>
                </a:cxn>
                <a:cxn ang="0">
                  <a:pos x="connsiteX3403" y="connsiteY3403"/>
                </a:cxn>
                <a:cxn ang="0">
                  <a:pos x="connsiteX3404" y="connsiteY3404"/>
                </a:cxn>
                <a:cxn ang="0">
                  <a:pos x="connsiteX3405" y="connsiteY3405"/>
                </a:cxn>
                <a:cxn ang="0">
                  <a:pos x="connsiteX3406" y="connsiteY3406"/>
                </a:cxn>
                <a:cxn ang="0">
                  <a:pos x="connsiteX3407" y="connsiteY3407"/>
                </a:cxn>
                <a:cxn ang="0">
                  <a:pos x="connsiteX3408" y="connsiteY3408"/>
                </a:cxn>
                <a:cxn ang="0">
                  <a:pos x="connsiteX3409" y="connsiteY3409"/>
                </a:cxn>
                <a:cxn ang="0">
                  <a:pos x="connsiteX3410" y="connsiteY3410"/>
                </a:cxn>
                <a:cxn ang="0">
                  <a:pos x="connsiteX3411" y="connsiteY3411"/>
                </a:cxn>
                <a:cxn ang="0">
                  <a:pos x="connsiteX3412" y="connsiteY3412"/>
                </a:cxn>
                <a:cxn ang="0">
                  <a:pos x="connsiteX3413" y="connsiteY3413"/>
                </a:cxn>
                <a:cxn ang="0">
                  <a:pos x="connsiteX3414" y="connsiteY3414"/>
                </a:cxn>
                <a:cxn ang="0">
                  <a:pos x="connsiteX3415" y="connsiteY3415"/>
                </a:cxn>
                <a:cxn ang="0">
                  <a:pos x="connsiteX3416" y="connsiteY3416"/>
                </a:cxn>
                <a:cxn ang="0">
                  <a:pos x="connsiteX3417" y="connsiteY3417"/>
                </a:cxn>
                <a:cxn ang="0">
                  <a:pos x="connsiteX3418" y="connsiteY3418"/>
                </a:cxn>
                <a:cxn ang="0">
                  <a:pos x="connsiteX3419" y="connsiteY3419"/>
                </a:cxn>
                <a:cxn ang="0">
                  <a:pos x="connsiteX3420" y="connsiteY3420"/>
                </a:cxn>
                <a:cxn ang="0">
                  <a:pos x="connsiteX3421" y="connsiteY3421"/>
                </a:cxn>
                <a:cxn ang="0">
                  <a:pos x="connsiteX3422" y="connsiteY3422"/>
                </a:cxn>
                <a:cxn ang="0">
                  <a:pos x="connsiteX3423" y="connsiteY3423"/>
                </a:cxn>
                <a:cxn ang="0">
                  <a:pos x="connsiteX3424" y="connsiteY3424"/>
                </a:cxn>
                <a:cxn ang="0">
                  <a:pos x="connsiteX3425" y="connsiteY3425"/>
                </a:cxn>
                <a:cxn ang="0">
                  <a:pos x="connsiteX3426" y="connsiteY3426"/>
                </a:cxn>
                <a:cxn ang="0">
                  <a:pos x="connsiteX3427" y="connsiteY3427"/>
                </a:cxn>
                <a:cxn ang="0">
                  <a:pos x="connsiteX3428" y="connsiteY3428"/>
                </a:cxn>
                <a:cxn ang="0">
                  <a:pos x="connsiteX3429" y="connsiteY3429"/>
                </a:cxn>
                <a:cxn ang="0">
                  <a:pos x="connsiteX3430" y="connsiteY3430"/>
                </a:cxn>
                <a:cxn ang="0">
                  <a:pos x="connsiteX3431" y="connsiteY3431"/>
                </a:cxn>
                <a:cxn ang="0">
                  <a:pos x="connsiteX3432" y="connsiteY3432"/>
                </a:cxn>
                <a:cxn ang="0">
                  <a:pos x="connsiteX3433" y="connsiteY3433"/>
                </a:cxn>
                <a:cxn ang="0">
                  <a:pos x="connsiteX3434" y="connsiteY3434"/>
                </a:cxn>
                <a:cxn ang="0">
                  <a:pos x="connsiteX3435" y="connsiteY3435"/>
                </a:cxn>
                <a:cxn ang="0">
                  <a:pos x="connsiteX3436" y="connsiteY3436"/>
                </a:cxn>
                <a:cxn ang="0">
                  <a:pos x="connsiteX3437" y="connsiteY3437"/>
                </a:cxn>
                <a:cxn ang="0">
                  <a:pos x="connsiteX3438" y="connsiteY3438"/>
                </a:cxn>
                <a:cxn ang="0">
                  <a:pos x="connsiteX3439" y="connsiteY3439"/>
                </a:cxn>
                <a:cxn ang="0">
                  <a:pos x="connsiteX3440" y="connsiteY3440"/>
                </a:cxn>
                <a:cxn ang="0">
                  <a:pos x="connsiteX3441" y="connsiteY3441"/>
                </a:cxn>
                <a:cxn ang="0">
                  <a:pos x="connsiteX3442" y="connsiteY3442"/>
                </a:cxn>
                <a:cxn ang="0">
                  <a:pos x="connsiteX3443" y="connsiteY3443"/>
                </a:cxn>
                <a:cxn ang="0">
                  <a:pos x="connsiteX3444" y="connsiteY3444"/>
                </a:cxn>
                <a:cxn ang="0">
                  <a:pos x="connsiteX3445" y="connsiteY3445"/>
                </a:cxn>
                <a:cxn ang="0">
                  <a:pos x="connsiteX3446" y="connsiteY3446"/>
                </a:cxn>
                <a:cxn ang="0">
                  <a:pos x="connsiteX3447" y="connsiteY3447"/>
                </a:cxn>
                <a:cxn ang="0">
                  <a:pos x="connsiteX3448" y="connsiteY3448"/>
                </a:cxn>
                <a:cxn ang="0">
                  <a:pos x="connsiteX3449" y="connsiteY3449"/>
                </a:cxn>
                <a:cxn ang="0">
                  <a:pos x="connsiteX3450" y="connsiteY3450"/>
                </a:cxn>
                <a:cxn ang="0">
                  <a:pos x="connsiteX3451" y="connsiteY3451"/>
                </a:cxn>
                <a:cxn ang="0">
                  <a:pos x="connsiteX3452" y="connsiteY3452"/>
                </a:cxn>
                <a:cxn ang="0">
                  <a:pos x="connsiteX3453" y="connsiteY3453"/>
                </a:cxn>
                <a:cxn ang="0">
                  <a:pos x="connsiteX3454" y="connsiteY3454"/>
                </a:cxn>
                <a:cxn ang="0">
                  <a:pos x="connsiteX3455" y="connsiteY3455"/>
                </a:cxn>
                <a:cxn ang="0">
                  <a:pos x="connsiteX3456" y="connsiteY3456"/>
                </a:cxn>
                <a:cxn ang="0">
                  <a:pos x="connsiteX3457" y="connsiteY3457"/>
                </a:cxn>
                <a:cxn ang="0">
                  <a:pos x="connsiteX3458" y="connsiteY3458"/>
                </a:cxn>
                <a:cxn ang="0">
                  <a:pos x="connsiteX3459" y="connsiteY3459"/>
                </a:cxn>
                <a:cxn ang="0">
                  <a:pos x="connsiteX3460" y="connsiteY3460"/>
                </a:cxn>
                <a:cxn ang="0">
                  <a:pos x="connsiteX3461" y="connsiteY3461"/>
                </a:cxn>
                <a:cxn ang="0">
                  <a:pos x="connsiteX3462" y="connsiteY3462"/>
                </a:cxn>
                <a:cxn ang="0">
                  <a:pos x="connsiteX3463" y="connsiteY3463"/>
                </a:cxn>
                <a:cxn ang="0">
                  <a:pos x="connsiteX3464" y="connsiteY3464"/>
                </a:cxn>
                <a:cxn ang="0">
                  <a:pos x="connsiteX3465" y="connsiteY3465"/>
                </a:cxn>
                <a:cxn ang="0">
                  <a:pos x="connsiteX3466" y="connsiteY3466"/>
                </a:cxn>
                <a:cxn ang="0">
                  <a:pos x="connsiteX3467" y="connsiteY3467"/>
                </a:cxn>
                <a:cxn ang="0">
                  <a:pos x="connsiteX3468" y="connsiteY3468"/>
                </a:cxn>
                <a:cxn ang="0">
                  <a:pos x="connsiteX3469" y="connsiteY3469"/>
                </a:cxn>
                <a:cxn ang="0">
                  <a:pos x="connsiteX3470" y="connsiteY3470"/>
                </a:cxn>
                <a:cxn ang="0">
                  <a:pos x="connsiteX3471" y="connsiteY3471"/>
                </a:cxn>
                <a:cxn ang="0">
                  <a:pos x="connsiteX3472" y="connsiteY3472"/>
                </a:cxn>
                <a:cxn ang="0">
                  <a:pos x="connsiteX3473" y="connsiteY3473"/>
                </a:cxn>
                <a:cxn ang="0">
                  <a:pos x="connsiteX3474" y="connsiteY3474"/>
                </a:cxn>
                <a:cxn ang="0">
                  <a:pos x="connsiteX3475" y="connsiteY3475"/>
                </a:cxn>
                <a:cxn ang="0">
                  <a:pos x="connsiteX3476" y="connsiteY3476"/>
                </a:cxn>
                <a:cxn ang="0">
                  <a:pos x="connsiteX3477" y="connsiteY3477"/>
                </a:cxn>
                <a:cxn ang="0">
                  <a:pos x="connsiteX3478" y="connsiteY3478"/>
                </a:cxn>
                <a:cxn ang="0">
                  <a:pos x="connsiteX3479" y="connsiteY3479"/>
                </a:cxn>
                <a:cxn ang="0">
                  <a:pos x="connsiteX3480" y="connsiteY3480"/>
                </a:cxn>
                <a:cxn ang="0">
                  <a:pos x="connsiteX3481" y="connsiteY3481"/>
                </a:cxn>
                <a:cxn ang="0">
                  <a:pos x="connsiteX3482" y="connsiteY3482"/>
                </a:cxn>
                <a:cxn ang="0">
                  <a:pos x="connsiteX3483" y="connsiteY3483"/>
                </a:cxn>
                <a:cxn ang="0">
                  <a:pos x="connsiteX3484" y="connsiteY3484"/>
                </a:cxn>
                <a:cxn ang="0">
                  <a:pos x="connsiteX3485" y="connsiteY3485"/>
                </a:cxn>
                <a:cxn ang="0">
                  <a:pos x="connsiteX3486" y="connsiteY3486"/>
                </a:cxn>
                <a:cxn ang="0">
                  <a:pos x="connsiteX3487" y="connsiteY3487"/>
                </a:cxn>
                <a:cxn ang="0">
                  <a:pos x="connsiteX3488" y="connsiteY3488"/>
                </a:cxn>
                <a:cxn ang="0">
                  <a:pos x="connsiteX3489" y="connsiteY3489"/>
                </a:cxn>
                <a:cxn ang="0">
                  <a:pos x="connsiteX3490" y="connsiteY3490"/>
                </a:cxn>
                <a:cxn ang="0">
                  <a:pos x="connsiteX3491" y="connsiteY3491"/>
                </a:cxn>
                <a:cxn ang="0">
                  <a:pos x="connsiteX3492" y="connsiteY3492"/>
                </a:cxn>
                <a:cxn ang="0">
                  <a:pos x="connsiteX3493" y="connsiteY3493"/>
                </a:cxn>
                <a:cxn ang="0">
                  <a:pos x="connsiteX3494" y="connsiteY3494"/>
                </a:cxn>
                <a:cxn ang="0">
                  <a:pos x="connsiteX3495" y="connsiteY3495"/>
                </a:cxn>
                <a:cxn ang="0">
                  <a:pos x="connsiteX3496" y="connsiteY3496"/>
                </a:cxn>
                <a:cxn ang="0">
                  <a:pos x="connsiteX3497" y="connsiteY3497"/>
                </a:cxn>
                <a:cxn ang="0">
                  <a:pos x="connsiteX3498" y="connsiteY3498"/>
                </a:cxn>
                <a:cxn ang="0">
                  <a:pos x="connsiteX3499" y="connsiteY3499"/>
                </a:cxn>
                <a:cxn ang="0">
                  <a:pos x="connsiteX3500" y="connsiteY3500"/>
                </a:cxn>
                <a:cxn ang="0">
                  <a:pos x="connsiteX3501" y="connsiteY3501"/>
                </a:cxn>
                <a:cxn ang="0">
                  <a:pos x="connsiteX3502" y="connsiteY3502"/>
                </a:cxn>
                <a:cxn ang="0">
                  <a:pos x="connsiteX3503" y="connsiteY3503"/>
                </a:cxn>
                <a:cxn ang="0">
                  <a:pos x="connsiteX3504" y="connsiteY3504"/>
                </a:cxn>
                <a:cxn ang="0">
                  <a:pos x="connsiteX3505" y="connsiteY3505"/>
                </a:cxn>
                <a:cxn ang="0">
                  <a:pos x="connsiteX3506" y="connsiteY3506"/>
                </a:cxn>
                <a:cxn ang="0">
                  <a:pos x="connsiteX3507" y="connsiteY3507"/>
                </a:cxn>
                <a:cxn ang="0">
                  <a:pos x="connsiteX3508" y="connsiteY3508"/>
                </a:cxn>
                <a:cxn ang="0">
                  <a:pos x="connsiteX3509" y="connsiteY3509"/>
                </a:cxn>
                <a:cxn ang="0">
                  <a:pos x="connsiteX3510" y="connsiteY3510"/>
                </a:cxn>
                <a:cxn ang="0">
                  <a:pos x="connsiteX3511" y="connsiteY3511"/>
                </a:cxn>
                <a:cxn ang="0">
                  <a:pos x="connsiteX3512" y="connsiteY3512"/>
                </a:cxn>
                <a:cxn ang="0">
                  <a:pos x="connsiteX3513" y="connsiteY3513"/>
                </a:cxn>
                <a:cxn ang="0">
                  <a:pos x="connsiteX3514" y="connsiteY3514"/>
                </a:cxn>
                <a:cxn ang="0">
                  <a:pos x="connsiteX3515" y="connsiteY3515"/>
                </a:cxn>
                <a:cxn ang="0">
                  <a:pos x="connsiteX3516" y="connsiteY3516"/>
                </a:cxn>
                <a:cxn ang="0">
                  <a:pos x="connsiteX3517" y="connsiteY3517"/>
                </a:cxn>
                <a:cxn ang="0">
                  <a:pos x="connsiteX3518" y="connsiteY3518"/>
                </a:cxn>
                <a:cxn ang="0">
                  <a:pos x="connsiteX3519" y="connsiteY3519"/>
                </a:cxn>
                <a:cxn ang="0">
                  <a:pos x="connsiteX3520" y="connsiteY3520"/>
                </a:cxn>
                <a:cxn ang="0">
                  <a:pos x="connsiteX3521" y="connsiteY3521"/>
                </a:cxn>
                <a:cxn ang="0">
                  <a:pos x="connsiteX3522" y="connsiteY3522"/>
                </a:cxn>
                <a:cxn ang="0">
                  <a:pos x="connsiteX3523" y="connsiteY3523"/>
                </a:cxn>
                <a:cxn ang="0">
                  <a:pos x="connsiteX3524" y="connsiteY3524"/>
                </a:cxn>
                <a:cxn ang="0">
                  <a:pos x="connsiteX3525" y="connsiteY3525"/>
                </a:cxn>
                <a:cxn ang="0">
                  <a:pos x="connsiteX3526" y="connsiteY3526"/>
                </a:cxn>
                <a:cxn ang="0">
                  <a:pos x="connsiteX3527" y="connsiteY3527"/>
                </a:cxn>
                <a:cxn ang="0">
                  <a:pos x="connsiteX3528" y="connsiteY3528"/>
                </a:cxn>
                <a:cxn ang="0">
                  <a:pos x="connsiteX3529" y="connsiteY3529"/>
                </a:cxn>
                <a:cxn ang="0">
                  <a:pos x="connsiteX3530" y="connsiteY3530"/>
                </a:cxn>
                <a:cxn ang="0">
                  <a:pos x="connsiteX3531" y="connsiteY3531"/>
                </a:cxn>
                <a:cxn ang="0">
                  <a:pos x="connsiteX3532" y="connsiteY3532"/>
                </a:cxn>
                <a:cxn ang="0">
                  <a:pos x="connsiteX3533" y="connsiteY3533"/>
                </a:cxn>
                <a:cxn ang="0">
                  <a:pos x="connsiteX3534" y="connsiteY3534"/>
                </a:cxn>
                <a:cxn ang="0">
                  <a:pos x="connsiteX3535" y="connsiteY3535"/>
                </a:cxn>
                <a:cxn ang="0">
                  <a:pos x="connsiteX3536" y="connsiteY3536"/>
                </a:cxn>
                <a:cxn ang="0">
                  <a:pos x="connsiteX3537" y="connsiteY3537"/>
                </a:cxn>
                <a:cxn ang="0">
                  <a:pos x="connsiteX3538" y="connsiteY3538"/>
                </a:cxn>
                <a:cxn ang="0">
                  <a:pos x="connsiteX3539" y="connsiteY3539"/>
                </a:cxn>
                <a:cxn ang="0">
                  <a:pos x="connsiteX3540" y="connsiteY3540"/>
                </a:cxn>
                <a:cxn ang="0">
                  <a:pos x="connsiteX3541" y="connsiteY3541"/>
                </a:cxn>
                <a:cxn ang="0">
                  <a:pos x="connsiteX3542" y="connsiteY3542"/>
                </a:cxn>
                <a:cxn ang="0">
                  <a:pos x="connsiteX3543" y="connsiteY3543"/>
                </a:cxn>
                <a:cxn ang="0">
                  <a:pos x="connsiteX3544" y="connsiteY3544"/>
                </a:cxn>
                <a:cxn ang="0">
                  <a:pos x="connsiteX3545" y="connsiteY3545"/>
                </a:cxn>
                <a:cxn ang="0">
                  <a:pos x="connsiteX3546" y="connsiteY3546"/>
                </a:cxn>
                <a:cxn ang="0">
                  <a:pos x="connsiteX3547" y="connsiteY3547"/>
                </a:cxn>
                <a:cxn ang="0">
                  <a:pos x="connsiteX3548" y="connsiteY3548"/>
                </a:cxn>
                <a:cxn ang="0">
                  <a:pos x="connsiteX3549" y="connsiteY3549"/>
                </a:cxn>
                <a:cxn ang="0">
                  <a:pos x="connsiteX3550" y="connsiteY3550"/>
                </a:cxn>
                <a:cxn ang="0">
                  <a:pos x="connsiteX3551" y="connsiteY3551"/>
                </a:cxn>
                <a:cxn ang="0">
                  <a:pos x="connsiteX3552" y="connsiteY3552"/>
                </a:cxn>
                <a:cxn ang="0">
                  <a:pos x="connsiteX3553" y="connsiteY3553"/>
                </a:cxn>
                <a:cxn ang="0">
                  <a:pos x="connsiteX3554" y="connsiteY3554"/>
                </a:cxn>
                <a:cxn ang="0">
                  <a:pos x="connsiteX3555" y="connsiteY3555"/>
                </a:cxn>
                <a:cxn ang="0">
                  <a:pos x="connsiteX3556" y="connsiteY3556"/>
                </a:cxn>
                <a:cxn ang="0">
                  <a:pos x="connsiteX3557" y="connsiteY3557"/>
                </a:cxn>
                <a:cxn ang="0">
                  <a:pos x="connsiteX3558" y="connsiteY3558"/>
                </a:cxn>
                <a:cxn ang="0">
                  <a:pos x="connsiteX3559" y="connsiteY3559"/>
                </a:cxn>
                <a:cxn ang="0">
                  <a:pos x="connsiteX3560" y="connsiteY3560"/>
                </a:cxn>
                <a:cxn ang="0">
                  <a:pos x="connsiteX3561" y="connsiteY3561"/>
                </a:cxn>
                <a:cxn ang="0">
                  <a:pos x="connsiteX3562" y="connsiteY3562"/>
                </a:cxn>
                <a:cxn ang="0">
                  <a:pos x="connsiteX3563" y="connsiteY3563"/>
                </a:cxn>
                <a:cxn ang="0">
                  <a:pos x="connsiteX3564" y="connsiteY3564"/>
                </a:cxn>
                <a:cxn ang="0">
                  <a:pos x="connsiteX3565" y="connsiteY3565"/>
                </a:cxn>
                <a:cxn ang="0">
                  <a:pos x="connsiteX3566" y="connsiteY3566"/>
                </a:cxn>
                <a:cxn ang="0">
                  <a:pos x="connsiteX3567" y="connsiteY3567"/>
                </a:cxn>
                <a:cxn ang="0">
                  <a:pos x="connsiteX3568" y="connsiteY3568"/>
                </a:cxn>
                <a:cxn ang="0">
                  <a:pos x="connsiteX3569" y="connsiteY3569"/>
                </a:cxn>
                <a:cxn ang="0">
                  <a:pos x="connsiteX3570" y="connsiteY3570"/>
                </a:cxn>
                <a:cxn ang="0">
                  <a:pos x="connsiteX3571" y="connsiteY3571"/>
                </a:cxn>
                <a:cxn ang="0">
                  <a:pos x="connsiteX3572" y="connsiteY3572"/>
                </a:cxn>
                <a:cxn ang="0">
                  <a:pos x="connsiteX3573" y="connsiteY3573"/>
                </a:cxn>
                <a:cxn ang="0">
                  <a:pos x="connsiteX3574" y="connsiteY3574"/>
                </a:cxn>
                <a:cxn ang="0">
                  <a:pos x="connsiteX3575" y="connsiteY3575"/>
                </a:cxn>
                <a:cxn ang="0">
                  <a:pos x="connsiteX3576" y="connsiteY3576"/>
                </a:cxn>
                <a:cxn ang="0">
                  <a:pos x="connsiteX3577" y="connsiteY3577"/>
                </a:cxn>
                <a:cxn ang="0">
                  <a:pos x="connsiteX3578" y="connsiteY3578"/>
                </a:cxn>
                <a:cxn ang="0">
                  <a:pos x="connsiteX3579" y="connsiteY3579"/>
                </a:cxn>
                <a:cxn ang="0">
                  <a:pos x="connsiteX3580" y="connsiteY3580"/>
                </a:cxn>
                <a:cxn ang="0">
                  <a:pos x="connsiteX3581" y="connsiteY3581"/>
                </a:cxn>
                <a:cxn ang="0">
                  <a:pos x="connsiteX3582" y="connsiteY3582"/>
                </a:cxn>
                <a:cxn ang="0">
                  <a:pos x="connsiteX3583" y="connsiteY3583"/>
                </a:cxn>
                <a:cxn ang="0">
                  <a:pos x="connsiteX3584" y="connsiteY3584"/>
                </a:cxn>
                <a:cxn ang="0">
                  <a:pos x="connsiteX3585" y="connsiteY3585"/>
                </a:cxn>
                <a:cxn ang="0">
                  <a:pos x="connsiteX3586" y="connsiteY3586"/>
                </a:cxn>
                <a:cxn ang="0">
                  <a:pos x="connsiteX3587" y="connsiteY3587"/>
                </a:cxn>
                <a:cxn ang="0">
                  <a:pos x="connsiteX3588" y="connsiteY3588"/>
                </a:cxn>
                <a:cxn ang="0">
                  <a:pos x="connsiteX3589" y="connsiteY3589"/>
                </a:cxn>
                <a:cxn ang="0">
                  <a:pos x="connsiteX3590" y="connsiteY3590"/>
                </a:cxn>
                <a:cxn ang="0">
                  <a:pos x="connsiteX3591" y="connsiteY3591"/>
                </a:cxn>
                <a:cxn ang="0">
                  <a:pos x="connsiteX3592" y="connsiteY3592"/>
                </a:cxn>
                <a:cxn ang="0">
                  <a:pos x="connsiteX3593" y="connsiteY3593"/>
                </a:cxn>
                <a:cxn ang="0">
                  <a:pos x="connsiteX3594" y="connsiteY3594"/>
                </a:cxn>
                <a:cxn ang="0">
                  <a:pos x="connsiteX3595" y="connsiteY3595"/>
                </a:cxn>
                <a:cxn ang="0">
                  <a:pos x="connsiteX3596" y="connsiteY3596"/>
                </a:cxn>
                <a:cxn ang="0">
                  <a:pos x="connsiteX3597" y="connsiteY3597"/>
                </a:cxn>
                <a:cxn ang="0">
                  <a:pos x="connsiteX3598" y="connsiteY3598"/>
                </a:cxn>
                <a:cxn ang="0">
                  <a:pos x="connsiteX3599" y="connsiteY3599"/>
                </a:cxn>
                <a:cxn ang="0">
                  <a:pos x="connsiteX3600" y="connsiteY3600"/>
                </a:cxn>
                <a:cxn ang="0">
                  <a:pos x="connsiteX3601" y="connsiteY3601"/>
                </a:cxn>
                <a:cxn ang="0">
                  <a:pos x="connsiteX3602" y="connsiteY3602"/>
                </a:cxn>
                <a:cxn ang="0">
                  <a:pos x="connsiteX3603" y="connsiteY3603"/>
                </a:cxn>
                <a:cxn ang="0">
                  <a:pos x="connsiteX3604" y="connsiteY3604"/>
                </a:cxn>
                <a:cxn ang="0">
                  <a:pos x="connsiteX3605" y="connsiteY3605"/>
                </a:cxn>
                <a:cxn ang="0">
                  <a:pos x="connsiteX3606" y="connsiteY3606"/>
                </a:cxn>
                <a:cxn ang="0">
                  <a:pos x="connsiteX3607" y="connsiteY3607"/>
                </a:cxn>
                <a:cxn ang="0">
                  <a:pos x="connsiteX3608" y="connsiteY3608"/>
                </a:cxn>
                <a:cxn ang="0">
                  <a:pos x="connsiteX3609" y="connsiteY3609"/>
                </a:cxn>
                <a:cxn ang="0">
                  <a:pos x="connsiteX3610" y="connsiteY3610"/>
                </a:cxn>
                <a:cxn ang="0">
                  <a:pos x="connsiteX3611" y="connsiteY3611"/>
                </a:cxn>
                <a:cxn ang="0">
                  <a:pos x="connsiteX3612" y="connsiteY3612"/>
                </a:cxn>
                <a:cxn ang="0">
                  <a:pos x="connsiteX3613" y="connsiteY3613"/>
                </a:cxn>
                <a:cxn ang="0">
                  <a:pos x="connsiteX3614" y="connsiteY3614"/>
                </a:cxn>
                <a:cxn ang="0">
                  <a:pos x="connsiteX3615" y="connsiteY3615"/>
                </a:cxn>
                <a:cxn ang="0">
                  <a:pos x="connsiteX3616" y="connsiteY3616"/>
                </a:cxn>
                <a:cxn ang="0">
                  <a:pos x="connsiteX3617" y="connsiteY3617"/>
                </a:cxn>
                <a:cxn ang="0">
                  <a:pos x="connsiteX3618" y="connsiteY3618"/>
                </a:cxn>
                <a:cxn ang="0">
                  <a:pos x="connsiteX3619" y="connsiteY3619"/>
                </a:cxn>
                <a:cxn ang="0">
                  <a:pos x="connsiteX3620" y="connsiteY3620"/>
                </a:cxn>
                <a:cxn ang="0">
                  <a:pos x="connsiteX3621" y="connsiteY3621"/>
                </a:cxn>
                <a:cxn ang="0">
                  <a:pos x="connsiteX3622" y="connsiteY3622"/>
                </a:cxn>
                <a:cxn ang="0">
                  <a:pos x="connsiteX3623" y="connsiteY3623"/>
                </a:cxn>
                <a:cxn ang="0">
                  <a:pos x="connsiteX3624" y="connsiteY3624"/>
                </a:cxn>
                <a:cxn ang="0">
                  <a:pos x="connsiteX3625" y="connsiteY3625"/>
                </a:cxn>
                <a:cxn ang="0">
                  <a:pos x="connsiteX3626" y="connsiteY3626"/>
                </a:cxn>
                <a:cxn ang="0">
                  <a:pos x="connsiteX3627" y="connsiteY3627"/>
                </a:cxn>
                <a:cxn ang="0">
                  <a:pos x="connsiteX3628" y="connsiteY3628"/>
                </a:cxn>
                <a:cxn ang="0">
                  <a:pos x="connsiteX3629" y="connsiteY3629"/>
                </a:cxn>
                <a:cxn ang="0">
                  <a:pos x="connsiteX3630" y="connsiteY3630"/>
                </a:cxn>
                <a:cxn ang="0">
                  <a:pos x="connsiteX3631" y="connsiteY3631"/>
                </a:cxn>
                <a:cxn ang="0">
                  <a:pos x="connsiteX3632" y="connsiteY3632"/>
                </a:cxn>
                <a:cxn ang="0">
                  <a:pos x="connsiteX3633" y="connsiteY3633"/>
                </a:cxn>
                <a:cxn ang="0">
                  <a:pos x="connsiteX3634" y="connsiteY3634"/>
                </a:cxn>
                <a:cxn ang="0">
                  <a:pos x="connsiteX3635" y="connsiteY3635"/>
                </a:cxn>
                <a:cxn ang="0">
                  <a:pos x="connsiteX3636" y="connsiteY3636"/>
                </a:cxn>
                <a:cxn ang="0">
                  <a:pos x="connsiteX3637" y="connsiteY3637"/>
                </a:cxn>
                <a:cxn ang="0">
                  <a:pos x="connsiteX3638" y="connsiteY3638"/>
                </a:cxn>
                <a:cxn ang="0">
                  <a:pos x="connsiteX3639" y="connsiteY3639"/>
                </a:cxn>
                <a:cxn ang="0">
                  <a:pos x="connsiteX3640" y="connsiteY3640"/>
                </a:cxn>
                <a:cxn ang="0">
                  <a:pos x="connsiteX3641" y="connsiteY3641"/>
                </a:cxn>
                <a:cxn ang="0">
                  <a:pos x="connsiteX3642" y="connsiteY3642"/>
                </a:cxn>
                <a:cxn ang="0">
                  <a:pos x="connsiteX3643" y="connsiteY3643"/>
                </a:cxn>
                <a:cxn ang="0">
                  <a:pos x="connsiteX3644" y="connsiteY3644"/>
                </a:cxn>
                <a:cxn ang="0">
                  <a:pos x="connsiteX3645" y="connsiteY3645"/>
                </a:cxn>
                <a:cxn ang="0">
                  <a:pos x="connsiteX3646" y="connsiteY3646"/>
                </a:cxn>
                <a:cxn ang="0">
                  <a:pos x="connsiteX3647" y="connsiteY3647"/>
                </a:cxn>
                <a:cxn ang="0">
                  <a:pos x="connsiteX3648" y="connsiteY3648"/>
                </a:cxn>
                <a:cxn ang="0">
                  <a:pos x="connsiteX3649" y="connsiteY3649"/>
                </a:cxn>
                <a:cxn ang="0">
                  <a:pos x="connsiteX3650" y="connsiteY3650"/>
                </a:cxn>
                <a:cxn ang="0">
                  <a:pos x="connsiteX3651" y="connsiteY3651"/>
                </a:cxn>
                <a:cxn ang="0">
                  <a:pos x="connsiteX3652" y="connsiteY3652"/>
                </a:cxn>
                <a:cxn ang="0">
                  <a:pos x="connsiteX3653" y="connsiteY3653"/>
                </a:cxn>
                <a:cxn ang="0">
                  <a:pos x="connsiteX3654" y="connsiteY3654"/>
                </a:cxn>
                <a:cxn ang="0">
                  <a:pos x="connsiteX3655" y="connsiteY3655"/>
                </a:cxn>
                <a:cxn ang="0">
                  <a:pos x="connsiteX3656" y="connsiteY3656"/>
                </a:cxn>
                <a:cxn ang="0">
                  <a:pos x="connsiteX3657" y="connsiteY3657"/>
                </a:cxn>
                <a:cxn ang="0">
                  <a:pos x="connsiteX3658" y="connsiteY3658"/>
                </a:cxn>
                <a:cxn ang="0">
                  <a:pos x="connsiteX3659" y="connsiteY3659"/>
                </a:cxn>
                <a:cxn ang="0">
                  <a:pos x="connsiteX3660" y="connsiteY3660"/>
                </a:cxn>
                <a:cxn ang="0">
                  <a:pos x="connsiteX3661" y="connsiteY3661"/>
                </a:cxn>
                <a:cxn ang="0">
                  <a:pos x="connsiteX3662" y="connsiteY3662"/>
                </a:cxn>
                <a:cxn ang="0">
                  <a:pos x="connsiteX3663" y="connsiteY3663"/>
                </a:cxn>
                <a:cxn ang="0">
                  <a:pos x="connsiteX3664" y="connsiteY3664"/>
                </a:cxn>
                <a:cxn ang="0">
                  <a:pos x="connsiteX3665" y="connsiteY3665"/>
                </a:cxn>
                <a:cxn ang="0">
                  <a:pos x="connsiteX3666" y="connsiteY3666"/>
                </a:cxn>
                <a:cxn ang="0">
                  <a:pos x="connsiteX3667" y="connsiteY3667"/>
                </a:cxn>
                <a:cxn ang="0">
                  <a:pos x="connsiteX3668" y="connsiteY3668"/>
                </a:cxn>
                <a:cxn ang="0">
                  <a:pos x="connsiteX3669" y="connsiteY3669"/>
                </a:cxn>
                <a:cxn ang="0">
                  <a:pos x="connsiteX3670" y="connsiteY3670"/>
                </a:cxn>
                <a:cxn ang="0">
                  <a:pos x="connsiteX3671" y="connsiteY3671"/>
                </a:cxn>
                <a:cxn ang="0">
                  <a:pos x="connsiteX3672" y="connsiteY3672"/>
                </a:cxn>
                <a:cxn ang="0">
                  <a:pos x="connsiteX3673" y="connsiteY3673"/>
                </a:cxn>
                <a:cxn ang="0">
                  <a:pos x="connsiteX3674" y="connsiteY3674"/>
                </a:cxn>
                <a:cxn ang="0">
                  <a:pos x="connsiteX3675" y="connsiteY3675"/>
                </a:cxn>
                <a:cxn ang="0">
                  <a:pos x="connsiteX3676" y="connsiteY3676"/>
                </a:cxn>
                <a:cxn ang="0">
                  <a:pos x="connsiteX3677" y="connsiteY3677"/>
                </a:cxn>
                <a:cxn ang="0">
                  <a:pos x="connsiteX3678" y="connsiteY3678"/>
                </a:cxn>
                <a:cxn ang="0">
                  <a:pos x="connsiteX3679" y="connsiteY3679"/>
                </a:cxn>
                <a:cxn ang="0">
                  <a:pos x="connsiteX3680" y="connsiteY3680"/>
                </a:cxn>
                <a:cxn ang="0">
                  <a:pos x="connsiteX3681" y="connsiteY3681"/>
                </a:cxn>
                <a:cxn ang="0">
                  <a:pos x="connsiteX3682" y="connsiteY3682"/>
                </a:cxn>
                <a:cxn ang="0">
                  <a:pos x="connsiteX3683" y="connsiteY3683"/>
                </a:cxn>
                <a:cxn ang="0">
                  <a:pos x="connsiteX3684" y="connsiteY3684"/>
                </a:cxn>
                <a:cxn ang="0">
                  <a:pos x="connsiteX3685" y="connsiteY3685"/>
                </a:cxn>
                <a:cxn ang="0">
                  <a:pos x="connsiteX3686" y="connsiteY3686"/>
                </a:cxn>
                <a:cxn ang="0">
                  <a:pos x="connsiteX3687" y="connsiteY3687"/>
                </a:cxn>
                <a:cxn ang="0">
                  <a:pos x="connsiteX3688" y="connsiteY3688"/>
                </a:cxn>
                <a:cxn ang="0">
                  <a:pos x="connsiteX3689" y="connsiteY3689"/>
                </a:cxn>
                <a:cxn ang="0">
                  <a:pos x="connsiteX3690" y="connsiteY3690"/>
                </a:cxn>
                <a:cxn ang="0">
                  <a:pos x="connsiteX3691" y="connsiteY3691"/>
                </a:cxn>
                <a:cxn ang="0">
                  <a:pos x="connsiteX3692" y="connsiteY3692"/>
                </a:cxn>
                <a:cxn ang="0">
                  <a:pos x="connsiteX3693" y="connsiteY3693"/>
                </a:cxn>
                <a:cxn ang="0">
                  <a:pos x="connsiteX3694" y="connsiteY3694"/>
                </a:cxn>
                <a:cxn ang="0">
                  <a:pos x="connsiteX3695" y="connsiteY3695"/>
                </a:cxn>
                <a:cxn ang="0">
                  <a:pos x="connsiteX3696" y="connsiteY3696"/>
                </a:cxn>
                <a:cxn ang="0">
                  <a:pos x="connsiteX3697" y="connsiteY3697"/>
                </a:cxn>
                <a:cxn ang="0">
                  <a:pos x="connsiteX3698" y="connsiteY3698"/>
                </a:cxn>
                <a:cxn ang="0">
                  <a:pos x="connsiteX3699" y="connsiteY3699"/>
                </a:cxn>
                <a:cxn ang="0">
                  <a:pos x="connsiteX3700" y="connsiteY3700"/>
                </a:cxn>
                <a:cxn ang="0">
                  <a:pos x="connsiteX3701" y="connsiteY3701"/>
                </a:cxn>
                <a:cxn ang="0">
                  <a:pos x="connsiteX3702" y="connsiteY3702"/>
                </a:cxn>
                <a:cxn ang="0">
                  <a:pos x="connsiteX3703" y="connsiteY3703"/>
                </a:cxn>
                <a:cxn ang="0">
                  <a:pos x="connsiteX3704" y="connsiteY3704"/>
                </a:cxn>
                <a:cxn ang="0">
                  <a:pos x="connsiteX3705" y="connsiteY3705"/>
                </a:cxn>
                <a:cxn ang="0">
                  <a:pos x="connsiteX3706" y="connsiteY3706"/>
                </a:cxn>
                <a:cxn ang="0">
                  <a:pos x="connsiteX3707" y="connsiteY3707"/>
                </a:cxn>
                <a:cxn ang="0">
                  <a:pos x="connsiteX3708" y="connsiteY3708"/>
                </a:cxn>
                <a:cxn ang="0">
                  <a:pos x="connsiteX3709" y="connsiteY3709"/>
                </a:cxn>
                <a:cxn ang="0">
                  <a:pos x="connsiteX3710" y="connsiteY3710"/>
                </a:cxn>
                <a:cxn ang="0">
                  <a:pos x="connsiteX3711" y="connsiteY3711"/>
                </a:cxn>
                <a:cxn ang="0">
                  <a:pos x="connsiteX3712" y="connsiteY3712"/>
                </a:cxn>
                <a:cxn ang="0">
                  <a:pos x="connsiteX3713" y="connsiteY3713"/>
                </a:cxn>
                <a:cxn ang="0">
                  <a:pos x="connsiteX3714" y="connsiteY3714"/>
                </a:cxn>
                <a:cxn ang="0">
                  <a:pos x="connsiteX3715" y="connsiteY3715"/>
                </a:cxn>
                <a:cxn ang="0">
                  <a:pos x="connsiteX3716" y="connsiteY3716"/>
                </a:cxn>
                <a:cxn ang="0">
                  <a:pos x="connsiteX3717" y="connsiteY3717"/>
                </a:cxn>
                <a:cxn ang="0">
                  <a:pos x="connsiteX3718" y="connsiteY3718"/>
                </a:cxn>
                <a:cxn ang="0">
                  <a:pos x="connsiteX3719" y="connsiteY3719"/>
                </a:cxn>
                <a:cxn ang="0">
                  <a:pos x="connsiteX3720" y="connsiteY3720"/>
                </a:cxn>
                <a:cxn ang="0">
                  <a:pos x="connsiteX3721" y="connsiteY3721"/>
                </a:cxn>
                <a:cxn ang="0">
                  <a:pos x="connsiteX3722" y="connsiteY3722"/>
                </a:cxn>
                <a:cxn ang="0">
                  <a:pos x="connsiteX3723" y="connsiteY3723"/>
                </a:cxn>
                <a:cxn ang="0">
                  <a:pos x="connsiteX3724" y="connsiteY3724"/>
                </a:cxn>
                <a:cxn ang="0">
                  <a:pos x="connsiteX3725" y="connsiteY3725"/>
                </a:cxn>
                <a:cxn ang="0">
                  <a:pos x="connsiteX3726" y="connsiteY3726"/>
                </a:cxn>
                <a:cxn ang="0">
                  <a:pos x="connsiteX3727" y="connsiteY3727"/>
                </a:cxn>
                <a:cxn ang="0">
                  <a:pos x="connsiteX3728" y="connsiteY3728"/>
                </a:cxn>
                <a:cxn ang="0">
                  <a:pos x="connsiteX3729" y="connsiteY3729"/>
                </a:cxn>
                <a:cxn ang="0">
                  <a:pos x="connsiteX3730" y="connsiteY3730"/>
                </a:cxn>
                <a:cxn ang="0">
                  <a:pos x="connsiteX3731" y="connsiteY3731"/>
                </a:cxn>
                <a:cxn ang="0">
                  <a:pos x="connsiteX3732" y="connsiteY3732"/>
                </a:cxn>
                <a:cxn ang="0">
                  <a:pos x="connsiteX3733" y="connsiteY3733"/>
                </a:cxn>
                <a:cxn ang="0">
                  <a:pos x="connsiteX3734" y="connsiteY3734"/>
                </a:cxn>
                <a:cxn ang="0">
                  <a:pos x="connsiteX3735" y="connsiteY3735"/>
                </a:cxn>
                <a:cxn ang="0">
                  <a:pos x="connsiteX3736" y="connsiteY3736"/>
                </a:cxn>
                <a:cxn ang="0">
                  <a:pos x="connsiteX3737" y="connsiteY3737"/>
                </a:cxn>
                <a:cxn ang="0">
                  <a:pos x="connsiteX3738" y="connsiteY3738"/>
                </a:cxn>
                <a:cxn ang="0">
                  <a:pos x="connsiteX3739" y="connsiteY3739"/>
                </a:cxn>
                <a:cxn ang="0">
                  <a:pos x="connsiteX3740" y="connsiteY3740"/>
                </a:cxn>
                <a:cxn ang="0">
                  <a:pos x="connsiteX3741" y="connsiteY3741"/>
                </a:cxn>
                <a:cxn ang="0">
                  <a:pos x="connsiteX3742" y="connsiteY3742"/>
                </a:cxn>
                <a:cxn ang="0">
                  <a:pos x="connsiteX3743" y="connsiteY3743"/>
                </a:cxn>
                <a:cxn ang="0">
                  <a:pos x="connsiteX3744" y="connsiteY3744"/>
                </a:cxn>
                <a:cxn ang="0">
                  <a:pos x="connsiteX3745" y="connsiteY3745"/>
                </a:cxn>
                <a:cxn ang="0">
                  <a:pos x="connsiteX3746" y="connsiteY3746"/>
                </a:cxn>
                <a:cxn ang="0">
                  <a:pos x="connsiteX3747" y="connsiteY3747"/>
                </a:cxn>
                <a:cxn ang="0">
                  <a:pos x="connsiteX3748" y="connsiteY3748"/>
                </a:cxn>
                <a:cxn ang="0">
                  <a:pos x="connsiteX3749" y="connsiteY3749"/>
                </a:cxn>
                <a:cxn ang="0">
                  <a:pos x="connsiteX3750" y="connsiteY3750"/>
                </a:cxn>
                <a:cxn ang="0">
                  <a:pos x="connsiteX3751" y="connsiteY3751"/>
                </a:cxn>
                <a:cxn ang="0">
                  <a:pos x="connsiteX3752" y="connsiteY3752"/>
                </a:cxn>
                <a:cxn ang="0">
                  <a:pos x="connsiteX3753" y="connsiteY3753"/>
                </a:cxn>
                <a:cxn ang="0">
                  <a:pos x="connsiteX3754" y="connsiteY3754"/>
                </a:cxn>
                <a:cxn ang="0">
                  <a:pos x="connsiteX3755" y="connsiteY3755"/>
                </a:cxn>
                <a:cxn ang="0">
                  <a:pos x="connsiteX3756" y="connsiteY3756"/>
                </a:cxn>
                <a:cxn ang="0">
                  <a:pos x="connsiteX3757" y="connsiteY3757"/>
                </a:cxn>
                <a:cxn ang="0">
                  <a:pos x="connsiteX3758" y="connsiteY3758"/>
                </a:cxn>
                <a:cxn ang="0">
                  <a:pos x="connsiteX3759" y="connsiteY3759"/>
                </a:cxn>
                <a:cxn ang="0">
                  <a:pos x="connsiteX3760" y="connsiteY3760"/>
                </a:cxn>
                <a:cxn ang="0">
                  <a:pos x="connsiteX3761" y="connsiteY3761"/>
                </a:cxn>
                <a:cxn ang="0">
                  <a:pos x="connsiteX3762" y="connsiteY3762"/>
                </a:cxn>
                <a:cxn ang="0">
                  <a:pos x="connsiteX3763" y="connsiteY3763"/>
                </a:cxn>
                <a:cxn ang="0">
                  <a:pos x="connsiteX3764" y="connsiteY3764"/>
                </a:cxn>
                <a:cxn ang="0">
                  <a:pos x="connsiteX3765" y="connsiteY3765"/>
                </a:cxn>
                <a:cxn ang="0">
                  <a:pos x="connsiteX3766" y="connsiteY3766"/>
                </a:cxn>
                <a:cxn ang="0">
                  <a:pos x="connsiteX3767" y="connsiteY3767"/>
                </a:cxn>
                <a:cxn ang="0">
                  <a:pos x="connsiteX3768" y="connsiteY3768"/>
                </a:cxn>
                <a:cxn ang="0">
                  <a:pos x="connsiteX3769" y="connsiteY3769"/>
                </a:cxn>
                <a:cxn ang="0">
                  <a:pos x="connsiteX3770" y="connsiteY3770"/>
                </a:cxn>
                <a:cxn ang="0">
                  <a:pos x="connsiteX3771" y="connsiteY3771"/>
                </a:cxn>
                <a:cxn ang="0">
                  <a:pos x="connsiteX3772" y="connsiteY3772"/>
                </a:cxn>
                <a:cxn ang="0">
                  <a:pos x="connsiteX3773" y="connsiteY3773"/>
                </a:cxn>
                <a:cxn ang="0">
                  <a:pos x="connsiteX3774" y="connsiteY3774"/>
                </a:cxn>
                <a:cxn ang="0">
                  <a:pos x="connsiteX3775" y="connsiteY3775"/>
                </a:cxn>
                <a:cxn ang="0">
                  <a:pos x="connsiteX3776" y="connsiteY3776"/>
                </a:cxn>
                <a:cxn ang="0">
                  <a:pos x="connsiteX3777" y="connsiteY3777"/>
                </a:cxn>
                <a:cxn ang="0">
                  <a:pos x="connsiteX3778" y="connsiteY3778"/>
                </a:cxn>
                <a:cxn ang="0">
                  <a:pos x="connsiteX3779" y="connsiteY3779"/>
                </a:cxn>
                <a:cxn ang="0">
                  <a:pos x="connsiteX3780" y="connsiteY3780"/>
                </a:cxn>
                <a:cxn ang="0">
                  <a:pos x="connsiteX3781" y="connsiteY3781"/>
                </a:cxn>
                <a:cxn ang="0">
                  <a:pos x="connsiteX3782" y="connsiteY3782"/>
                </a:cxn>
                <a:cxn ang="0">
                  <a:pos x="connsiteX3783" y="connsiteY3783"/>
                </a:cxn>
                <a:cxn ang="0">
                  <a:pos x="connsiteX3784" y="connsiteY3784"/>
                </a:cxn>
                <a:cxn ang="0">
                  <a:pos x="connsiteX3785" y="connsiteY3785"/>
                </a:cxn>
                <a:cxn ang="0">
                  <a:pos x="connsiteX3786" y="connsiteY3786"/>
                </a:cxn>
                <a:cxn ang="0">
                  <a:pos x="connsiteX3787" y="connsiteY3787"/>
                </a:cxn>
                <a:cxn ang="0">
                  <a:pos x="connsiteX3788" y="connsiteY3788"/>
                </a:cxn>
                <a:cxn ang="0">
                  <a:pos x="connsiteX3789" y="connsiteY3789"/>
                </a:cxn>
                <a:cxn ang="0">
                  <a:pos x="connsiteX3790" y="connsiteY3790"/>
                </a:cxn>
                <a:cxn ang="0">
                  <a:pos x="connsiteX3791" y="connsiteY3791"/>
                </a:cxn>
                <a:cxn ang="0">
                  <a:pos x="connsiteX3792" y="connsiteY3792"/>
                </a:cxn>
                <a:cxn ang="0">
                  <a:pos x="connsiteX3793" y="connsiteY3793"/>
                </a:cxn>
                <a:cxn ang="0">
                  <a:pos x="connsiteX3794" y="connsiteY3794"/>
                </a:cxn>
                <a:cxn ang="0">
                  <a:pos x="connsiteX3795" y="connsiteY3795"/>
                </a:cxn>
                <a:cxn ang="0">
                  <a:pos x="connsiteX3796" y="connsiteY3796"/>
                </a:cxn>
                <a:cxn ang="0">
                  <a:pos x="connsiteX3797" y="connsiteY3797"/>
                </a:cxn>
                <a:cxn ang="0">
                  <a:pos x="connsiteX3798" y="connsiteY3798"/>
                </a:cxn>
                <a:cxn ang="0">
                  <a:pos x="connsiteX3799" y="connsiteY3799"/>
                </a:cxn>
                <a:cxn ang="0">
                  <a:pos x="connsiteX3800" y="connsiteY3800"/>
                </a:cxn>
                <a:cxn ang="0">
                  <a:pos x="connsiteX3801" y="connsiteY3801"/>
                </a:cxn>
                <a:cxn ang="0">
                  <a:pos x="connsiteX3802" y="connsiteY3802"/>
                </a:cxn>
                <a:cxn ang="0">
                  <a:pos x="connsiteX3803" y="connsiteY3803"/>
                </a:cxn>
                <a:cxn ang="0">
                  <a:pos x="connsiteX3804" y="connsiteY3804"/>
                </a:cxn>
                <a:cxn ang="0">
                  <a:pos x="connsiteX3805" y="connsiteY3805"/>
                </a:cxn>
                <a:cxn ang="0">
                  <a:pos x="connsiteX3806" y="connsiteY3806"/>
                </a:cxn>
                <a:cxn ang="0">
                  <a:pos x="connsiteX3807" y="connsiteY3807"/>
                </a:cxn>
                <a:cxn ang="0">
                  <a:pos x="connsiteX3808" y="connsiteY3808"/>
                </a:cxn>
                <a:cxn ang="0">
                  <a:pos x="connsiteX3809" y="connsiteY3809"/>
                </a:cxn>
                <a:cxn ang="0">
                  <a:pos x="connsiteX3810" y="connsiteY3810"/>
                </a:cxn>
                <a:cxn ang="0">
                  <a:pos x="connsiteX3811" y="connsiteY3811"/>
                </a:cxn>
                <a:cxn ang="0">
                  <a:pos x="connsiteX3812" y="connsiteY3812"/>
                </a:cxn>
                <a:cxn ang="0">
                  <a:pos x="connsiteX3813" y="connsiteY3813"/>
                </a:cxn>
                <a:cxn ang="0">
                  <a:pos x="connsiteX3814" y="connsiteY3814"/>
                </a:cxn>
                <a:cxn ang="0">
                  <a:pos x="connsiteX3815" y="connsiteY3815"/>
                </a:cxn>
                <a:cxn ang="0">
                  <a:pos x="connsiteX3816" y="connsiteY3816"/>
                </a:cxn>
                <a:cxn ang="0">
                  <a:pos x="connsiteX3817" y="connsiteY3817"/>
                </a:cxn>
                <a:cxn ang="0">
                  <a:pos x="connsiteX3818" y="connsiteY3818"/>
                </a:cxn>
                <a:cxn ang="0">
                  <a:pos x="connsiteX3819" y="connsiteY3819"/>
                </a:cxn>
                <a:cxn ang="0">
                  <a:pos x="connsiteX3820" y="connsiteY3820"/>
                </a:cxn>
                <a:cxn ang="0">
                  <a:pos x="connsiteX3821" y="connsiteY3821"/>
                </a:cxn>
                <a:cxn ang="0">
                  <a:pos x="connsiteX3822" y="connsiteY3822"/>
                </a:cxn>
                <a:cxn ang="0">
                  <a:pos x="connsiteX3823" y="connsiteY3823"/>
                </a:cxn>
                <a:cxn ang="0">
                  <a:pos x="connsiteX3824" y="connsiteY3824"/>
                </a:cxn>
                <a:cxn ang="0">
                  <a:pos x="connsiteX3825" y="connsiteY3825"/>
                </a:cxn>
                <a:cxn ang="0">
                  <a:pos x="connsiteX3826" y="connsiteY3826"/>
                </a:cxn>
                <a:cxn ang="0">
                  <a:pos x="connsiteX3827" y="connsiteY3827"/>
                </a:cxn>
                <a:cxn ang="0">
                  <a:pos x="connsiteX3828" y="connsiteY3828"/>
                </a:cxn>
                <a:cxn ang="0">
                  <a:pos x="connsiteX3829" y="connsiteY3829"/>
                </a:cxn>
                <a:cxn ang="0">
                  <a:pos x="connsiteX3830" y="connsiteY3830"/>
                </a:cxn>
                <a:cxn ang="0">
                  <a:pos x="connsiteX3831" y="connsiteY3831"/>
                </a:cxn>
                <a:cxn ang="0">
                  <a:pos x="connsiteX3832" y="connsiteY3832"/>
                </a:cxn>
                <a:cxn ang="0">
                  <a:pos x="connsiteX3833" y="connsiteY3833"/>
                </a:cxn>
                <a:cxn ang="0">
                  <a:pos x="connsiteX3834" y="connsiteY3834"/>
                </a:cxn>
                <a:cxn ang="0">
                  <a:pos x="connsiteX3835" y="connsiteY3835"/>
                </a:cxn>
                <a:cxn ang="0">
                  <a:pos x="connsiteX3836" y="connsiteY3836"/>
                </a:cxn>
                <a:cxn ang="0">
                  <a:pos x="connsiteX3837" y="connsiteY3837"/>
                </a:cxn>
                <a:cxn ang="0">
                  <a:pos x="connsiteX3838" y="connsiteY3838"/>
                </a:cxn>
                <a:cxn ang="0">
                  <a:pos x="connsiteX3839" y="connsiteY3839"/>
                </a:cxn>
                <a:cxn ang="0">
                  <a:pos x="connsiteX3840" y="connsiteY3840"/>
                </a:cxn>
                <a:cxn ang="0">
                  <a:pos x="connsiteX3841" y="connsiteY3841"/>
                </a:cxn>
                <a:cxn ang="0">
                  <a:pos x="connsiteX3842" y="connsiteY3842"/>
                </a:cxn>
                <a:cxn ang="0">
                  <a:pos x="connsiteX3843" y="connsiteY3843"/>
                </a:cxn>
                <a:cxn ang="0">
                  <a:pos x="connsiteX3844" y="connsiteY3844"/>
                </a:cxn>
                <a:cxn ang="0">
                  <a:pos x="connsiteX3845" y="connsiteY3845"/>
                </a:cxn>
                <a:cxn ang="0">
                  <a:pos x="connsiteX3846" y="connsiteY3846"/>
                </a:cxn>
                <a:cxn ang="0">
                  <a:pos x="connsiteX3847" y="connsiteY3847"/>
                </a:cxn>
                <a:cxn ang="0">
                  <a:pos x="connsiteX3848" y="connsiteY3848"/>
                </a:cxn>
                <a:cxn ang="0">
                  <a:pos x="connsiteX3849" y="connsiteY3849"/>
                </a:cxn>
                <a:cxn ang="0">
                  <a:pos x="connsiteX3850" y="connsiteY3850"/>
                </a:cxn>
                <a:cxn ang="0">
                  <a:pos x="connsiteX3851" y="connsiteY3851"/>
                </a:cxn>
                <a:cxn ang="0">
                  <a:pos x="connsiteX3852" y="connsiteY3852"/>
                </a:cxn>
                <a:cxn ang="0">
                  <a:pos x="connsiteX3853" y="connsiteY3853"/>
                </a:cxn>
                <a:cxn ang="0">
                  <a:pos x="connsiteX3854" y="connsiteY3854"/>
                </a:cxn>
                <a:cxn ang="0">
                  <a:pos x="connsiteX3855" y="connsiteY3855"/>
                </a:cxn>
                <a:cxn ang="0">
                  <a:pos x="connsiteX3856" y="connsiteY3856"/>
                </a:cxn>
                <a:cxn ang="0">
                  <a:pos x="connsiteX3857" y="connsiteY3857"/>
                </a:cxn>
                <a:cxn ang="0">
                  <a:pos x="connsiteX3858" y="connsiteY3858"/>
                </a:cxn>
                <a:cxn ang="0">
                  <a:pos x="connsiteX3859" y="connsiteY3859"/>
                </a:cxn>
                <a:cxn ang="0">
                  <a:pos x="connsiteX3860" y="connsiteY3860"/>
                </a:cxn>
                <a:cxn ang="0">
                  <a:pos x="connsiteX3861" y="connsiteY3861"/>
                </a:cxn>
                <a:cxn ang="0">
                  <a:pos x="connsiteX3862" y="connsiteY3862"/>
                </a:cxn>
                <a:cxn ang="0">
                  <a:pos x="connsiteX3863" y="connsiteY3863"/>
                </a:cxn>
                <a:cxn ang="0">
                  <a:pos x="connsiteX3864" y="connsiteY3864"/>
                </a:cxn>
                <a:cxn ang="0">
                  <a:pos x="connsiteX3865" y="connsiteY3865"/>
                </a:cxn>
                <a:cxn ang="0">
                  <a:pos x="connsiteX3866" y="connsiteY3866"/>
                </a:cxn>
                <a:cxn ang="0">
                  <a:pos x="connsiteX3867" y="connsiteY3867"/>
                </a:cxn>
                <a:cxn ang="0">
                  <a:pos x="connsiteX3868" y="connsiteY3868"/>
                </a:cxn>
                <a:cxn ang="0">
                  <a:pos x="connsiteX3869" y="connsiteY3869"/>
                </a:cxn>
                <a:cxn ang="0">
                  <a:pos x="connsiteX3870" y="connsiteY3870"/>
                </a:cxn>
                <a:cxn ang="0">
                  <a:pos x="connsiteX3871" y="connsiteY3871"/>
                </a:cxn>
                <a:cxn ang="0">
                  <a:pos x="connsiteX3872" y="connsiteY3872"/>
                </a:cxn>
                <a:cxn ang="0">
                  <a:pos x="connsiteX3873" y="connsiteY3873"/>
                </a:cxn>
                <a:cxn ang="0">
                  <a:pos x="connsiteX3874" y="connsiteY3874"/>
                </a:cxn>
                <a:cxn ang="0">
                  <a:pos x="connsiteX3875" y="connsiteY3875"/>
                </a:cxn>
                <a:cxn ang="0">
                  <a:pos x="connsiteX3876" y="connsiteY3876"/>
                </a:cxn>
                <a:cxn ang="0">
                  <a:pos x="connsiteX3877" y="connsiteY3877"/>
                </a:cxn>
                <a:cxn ang="0">
                  <a:pos x="connsiteX3878" y="connsiteY3878"/>
                </a:cxn>
                <a:cxn ang="0">
                  <a:pos x="connsiteX3879" y="connsiteY3879"/>
                </a:cxn>
                <a:cxn ang="0">
                  <a:pos x="connsiteX3880" y="connsiteY3880"/>
                </a:cxn>
                <a:cxn ang="0">
                  <a:pos x="connsiteX3881" y="connsiteY3881"/>
                </a:cxn>
                <a:cxn ang="0">
                  <a:pos x="connsiteX3882" y="connsiteY3882"/>
                </a:cxn>
                <a:cxn ang="0">
                  <a:pos x="connsiteX3883" y="connsiteY3883"/>
                </a:cxn>
                <a:cxn ang="0">
                  <a:pos x="connsiteX3884" y="connsiteY3884"/>
                </a:cxn>
                <a:cxn ang="0">
                  <a:pos x="connsiteX3885" y="connsiteY3885"/>
                </a:cxn>
                <a:cxn ang="0">
                  <a:pos x="connsiteX3886" y="connsiteY3886"/>
                </a:cxn>
                <a:cxn ang="0">
                  <a:pos x="connsiteX3887" y="connsiteY3887"/>
                </a:cxn>
                <a:cxn ang="0">
                  <a:pos x="connsiteX3888" y="connsiteY3888"/>
                </a:cxn>
                <a:cxn ang="0">
                  <a:pos x="connsiteX3889" y="connsiteY3889"/>
                </a:cxn>
                <a:cxn ang="0">
                  <a:pos x="connsiteX3890" y="connsiteY3890"/>
                </a:cxn>
                <a:cxn ang="0">
                  <a:pos x="connsiteX3891" y="connsiteY3891"/>
                </a:cxn>
                <a:cxn ang="0">
                  <a:pos x="connsiteX3892" y="connsiteY3892"/>
                </a:cxn>
                <a:cxn ang="0">
                  <a:pos x="connsiteX3893" y="connsiteY3893"/>
                </a:cxn>
                <a:cxn ang="0">
                  <a:pos x="connsiteX3894" y="connsiteY3894"/>
                </a:cxn>
                <a:cxn ang="0">
                  <a:pos x="connsiteX3895" y="connsiteY3895"/>
                </a:cxn>
                <a:cxn ang="0">
                  <a:pos x="connsiteX3896" y="connsiteY3896"/>
                </a:cxn>
                <a:cxn ang="0">
                  <a:pos x="connsiteX3897" y="connsiteY3897"/>
                </a:cxn>
                <a:cxn ang="0">
                  <a:pos x="connsiteX3898" y="connsiteY3898"/>
                </a:cxn>
                <a:cxn ang="0">
                  <a:pos x="connsiteX3899" y="connsiteY3899"/>
                </a:cxn>
                <a:cxn ang="0">
                  <a:pos x="connsiteX3900" y="connsiteY3900"/>
                </a:cxn>
                <a:cxn ang="0">
                  <a:pos x="connsiteX3901" y="connsiteY3901"/>
                </a:cxn>
                <a:cxn ang="0">
                  <a:pos x="connsiteX3902" y="connsiteY3902"/>
                </a:cxn>
                <a:cxn ang="0">
                  <a:pos x="connsiteX3903" y="connsiteY3903"/>
                </a:cxn>
                <a:cxn ang="0">
                  <a:pos x="connsiteX3904" y="connsiteY3904"/>
                </a:cxn>
                <a:cxn ang="0">
                  <a:pos x="connsiteX3905" y="connsiteY3905"/>
                </a:cxn>
                <a:cxn ang="0">
                  <a:pos x="connsiteX3906" y="connsiteY3906"/>
                </a:cxn>
                <a:cxn ang="0">
                  <a:pos x="connsiteX3907" y="connsiteY3907"/>
                </a:cxn>
                <a:cxn ang="0">
                  <a:pos x="connsiteX3908" y="connsiteY3908"/>
                </a:cxn>
                <a:cxn ang="0">
                  <a:pos x="connsiteX3909" y="connsiteY3909"/>
                </a:cxn>
                <a:cxn ang="0">
                  <a:pos x="connsiteX3910" y="connsiteY3910"/>
                </a:cxn>
                <a:cxn ang="0">
                  <a:pos x="connsiteX3911" y="connsiteY3911"/>
                </a:cxn>
                <a:cxn ang="0">
                  <a:pos x="connsiteX3912" y="connsiteY3912"/>
                </a:cxn>
                <a:cxn ang="0">
                  <a:pos x="connsiteX3913" y="connsiteY3913"/>
                </a:cxn>
                <a:cxn ang="0">
                  <a:pos x="connsiteX3914" y="connsiteY3914"/>
                </a:cxn>
                <a:cxn ang="0">
                  <a:pos x="connsiteX3915" y="connsiteY3915"/>
                </a:cxn>
                <a:cxn ang="0">
                  <a:pos x="connsiteX3916" y="connsiteY3916"/>
                </a:cxn>
                <a:cxn ang="0">
                  <a:pos x="connsiteX3917" y="connsiteY3917"/>
                </a:cxn>
                <a:cxn ang="0">
                  <a:pos x="connsiteX3918" y="connsiteY3918"/>
                </a:cxn>
                <a:cxn ang="0">
                  <a:pos x="connsiteX3919" y="connsiteY3919"/>
                </a:cxn>
                <a:cxn ang="0">
                  <a:pos x="connsiteX3920" y="connsiteY3920"/>
                </a:cxn>
                <a:cxn ang="0">
                  <a:pos x="connsiteX3921" y="connsiteY3921"/>
                </a:cxn>
                <a:cxn ang="0">
                  <a:pos x="connsiteX3922" y="connsiteY3922"/>
                </a:cxn>
                <a:cxn ang="0">
                  <a:pos x="connsiteX3923" y="connsiteY3923"/>
                </a:cxn>
                <a:cxn ang="0">
                  <a:pos x="connsiteX3924" y="connsiteY3924"/>
                </a:cxn>
                <a:cxn ang="0">
                  <a:pos x="connsiteX3925" y="connsiteY3925"/>
                </a:cxn>
                <a:cxn ang="0">
                  <a:pos x="connsiteX3926" y="connsiteY3926"/>
                </a:cxn>
                <a:cxn ang="0">
                  <a:pos x="connsiteX3927" y="connsiteY3927"/>
                </a:cxn>
                <a:cxn ang="0">
                  <a:pos x="connsiteX3928" y="connsiteY3928"/>
                </a:cxn>
                <a:cxn ang="0">
                  <a:pos x="connsiteX3929" y="connsiteY3929"/>
                </a:cxn>
                <a:cxn ang="0">
                  <a:pos x="connsiteX3930" y="connsiteY3930"/>
                </a:cxn>
                <a:cxn ang="0">
                  <a:pos x="connsiteX3931" y="connsiteY3931"/>
                </a:cxn>
                <a:cxn ang="0">
                  <a:pos x="connsiteX3932" y="connsiteY3932"/>
                </a:cxn>
                <a:cxn ang="0">
                  <a:pos x="connsiteX3933" y="connsiteY3933"/>
                </a:cxn>
                <a:cxn ang="0">
                  <a:pos x="connsiteX3934" y="connsiteY3934"/>
                </a:cxn>
                <a:cxn ang="0">
                  <a:pos x="connsiteX3935" y="connsiteY3935"/>
                </a:cxn>
                <a:cxn ang="0">
                  <a:pos x="connsiteX3936" y="connsiteY3936"/>
                </a:cxn>
                <a:cxn ang="0">
                  <a:pos x="connsiteX3937" y="connsiteY3937"/>
                </a:cxn>
                <a:cxn ang="0">
                  <a:pos x="connsiteX3938" y="connsiteY3938"/>
                </a:cxn>
                <a:cxn ang="0">
                  <a:pos x="connsiteX3939" y="connsiteY3939"/>
                </a:cxn>
                <a:cxn ang="0">
                  <a:pos x="connsiteX3940" y="connsiteY3940"/>
                </a:cxn>
                <a:cxn ang="0">
                  <a:pos x="connsiteX3941" y="connsiteY3941"/>
                </a:cxn>
                <a:cxn ang="0">
                  <a:pos x="connsiteX3942" y="connsiteY3942"/>
                </a:cxn>
                <a:cxn ang="0">
                  <a:pos x="connsiteX3943" y="connsiteY3943"/>
                </a:cxn>
                <a:cxn ang="0">
                  <a:pos x="connsiteX3944" y="connsiteY3944"/>
                </a:cxn>
                <a:cxn ang="0">
                  <a:pos x="connsiteX3945" y="connsiteY3945"/>
                </a:cxn>
                <a:cxn ang="0">
                  <a:pos x="connsiteX3946" y="connsiteY3946"/>
                </a:cxn>
                <a:cxn ang="0">
                  <a:pos x="connsiteX3947" y="connsiteY3947"/>
                </a:cxn>
                <a:cxn ang="0">
                  <a:pos x="connsiteX3948" y="connsiteY3948"/>
                </a:cxn>
                <a:cxn ang="0">
                  <a:pos x="connsiteX3949" y="connsiteY3949"/>
                </a:cxn>
                <a:cxn ang="0">
                  <a:pos x="connsiteX3950" y="connsiteY3950"/>
                </a:cxn>
                <a:cxn ang="0">
                  <a:pos x="connsiteX3951" y="connsiteY3951"/>
                </a:cxn>
                <a:cxn ang="0">
                  <a:pos x="connsiteX3952" y="connsiteY3952"/>
                </a:cxn>
                <a:cxn ang="0">
                  <a:pos x="connsiteX3953" y="connsiteY3953"/>
                </a:cxn>
                <a:cxn ang="0">
                  <a:pos x="connsiteX3954" y="connsiteY3954"/>
                </a:cxn>
                <a:cxn ang="0">
                  <a:pos x="connsiteX3955" y="connsiteY3955"/>
                </a:cxn>
                <a:cxn ang="0">
                  <a:pos x="connsiteX3956" y="connsiteY3956"/>
                </a:cxn>
                <a:cxn ang="0">
                  <a:pos x="connsiteX3957" y="connsiteY3957"/>
                </a:cxn>
                <a:cxn ang="0">
                  <a:pos x="connsiteX3958" y="connsiteY3958"/>
                </a:cxn>
                <a:cxn ang="0">
                  <a:pos x="connsiteX3959" y="connsiteY3959"/>
                </a:cxn>
                <a:cxn ang="0">
                  <a:pos x="connsiteX3960" y="connsiteY3960"/>
                </a:cxn>
                <a:cxn ang="0">
                  <a:pos x="connsiteX3961" y="connsiteY3961"/>
                </a:cxn>
                <a:cxn ang="0">
                  <a:pos x="connsiteX3962" y="connsiteY3962"/>
                </a:cxn>
                <a:cxn ang="0">
                  <a:pos x="connsiteX3963" y="connsiteY3963"/>
                </a:cxn>
                <a:cxn ang="0">
                  <a:pos x="connsiteX3964" y="connsiteY3964"/>
                </a:cxn>
                <a:cxn ang="0">
                  <a:pos x="connsiteX3965" y="connsiteY3965"/>
                </a:cxn>
                <a:cxn ang="0">
                  <a:pos x="connsiteX3966" y="connsiteY3966"/>
                </a:cxn>
                <a:cxn ang="0">
                  <a:pos x="connsiteX3967" y="connsiteY3967"/>
                </a:cxn>
                <a:cxn ang="0">
                  <a:pos x="connsiteX3968" y="connsiteY3968"/>
                </a:cxn>
                <a:cxn ang="0">
                  <a:pos x="connsiteX3969" y="connsiteY3969"/>
                </a:cxn>
                <a:cxn ang="0">
                  <a:pos x="connsiteX3970" y="connsiteY3970"/>
                </a:cxn>
                <a:cxn ang="0">
                  <a:pos x="connsiteX3971" y="connsiteY3971"/>
                </a:cxn>
                <a:cxn ang="0">
                  <a:pos x="connsiteX3972" y="connsiteY3972"/>
                </a:cxn>
                <a:cxn ang="0">
                  <a:pos x="connsiteX3973" y="connsiteY3973"/>
                </a:cxn>
                <a:cxn ang="0">
                  <a:pos x="connsiteX3974" y="connsiteY3974"/>
                </a:cxn>
                <a:cxn ang="0">
                  <a:pos x="connsiteX3975" y="connsiteY3975"/>
                </a:cxn>
                <a:cxn ang="0">
                  <a:pos x="connsiteX3976" y="connsiteY3976"/>
                </a:cxn>
                <a:cxn ang="0">
                  <a:pos x="connsiteX3977" y="connsiteY3977"/>
                </a:cxn>
                <a:cxn ang="0">
                  <a:pos x="connsiteX3978" y="connsiteY3978"/>
                </a:cxn>
                <a:cxn ang="0">
                  <a:pos x="connsiteX3979" y="connsiteY3979"/>
                </a:cxn>
                <a:cxn ang="0">
                  <a:pos x="connsiteX3980" y="connsiteY3980"/>
                </a:cxn>
                <a:cxn ang="0">
                  <a:pos x="connsiteX3981" y="connsiteY3981"/>
                </a:cxn>
                <a:cxn ang="0">
                  <a:pos x="connsiteX3982" y="connsiteY3982"/>
                </a:cxn>
                <a:cxn ang="0">
                  <a:pos x="connsiteX3983" y="connsiteY3983"/>
                </a:cxn>
                <a:cxn ang="0">
                  <a:pos x="connsiteX3984" y="connsiteY3984"/>
                </a:cxn>
                <a:cxn ang="0">
                  <a:pos x="connsiteX3985" y="connsiteY3985"/>
                </a:cxn>
                <a:cxn ang="0">
                  <a:pos x="connsiteX3986" y="connsiteY3986"/>
                </a:cxn>
                <a:cxn ang="0">
                  <a:pos x="connsiteX3987" y="connsiteY3987"/>
                </a:cxn>
                <a:cxn ang="0">
                  <a:pos x="connsiteX3988" y="connsiteY3988"/>
                </a:cxn>
                <a:cxn ang="0">
                  <a:pos x="connsiteX3989" y="connsiteY3989"/>
                </a:cxn>
                <a:cxn ang="0">
                  <a:pos x="connsiteX3990" y="connsiteY3990"/>
                </a:cxn>
                <a:cxn ang="0">
                  <a:pos x="connsiteX3991" y="connsiteY3991"/>
                </a:cxn>
                <a:cxn ang="0">
                  <a:pos x="connsiteX3992" y="connsiteY3992"/>
                </a:cxn>
                <a:cxn ang="0">
                  <a:pos x="connsiteX3993" y="connsiteY3993"/>
                </a:cxn>
                <a:cxn ang="0">
                  <a:pos x="connsiteX3994" y="connsiteY3994"/>
                </a:cxn>
                <a:cxn ang="0">
                  <a:pos x="connsiteX3995" y="connsiteY3995"/>
                </a:cxn>
                <a:cxn ang="0">
                  <a:pos x="connsiteX3996" y="connsiteY3996"/>
                </a:cxn>
                <a:cxn ang="0">
                  <a:pos x="connsiteX3997" y="connsiteY3997"/>
                </a:cxn>
                <a:cxn ang="0">
                  <a:pos x="connsiteX3998" y="connsiteY3998"/>
                </a:cxn>
                <a:cxn ang="0">
                  <a:pos x="connsiteX3999" y="connsiteY3999"/>
                </a:cxn>
                <a:cxn ang="0">
                  <a:pos x="connsiteX4000" y="connsiteY4000"/>
                </a:cxn>
                <a:cxn ang="0">
                  <a:pos x="connsiteX4001" y="connsiteY4001"/>
                </a:cxn>
                <a:cxn ang="0">
                  <a:pos x="connsiteX4002" y="connsiteY4002"/>
                </a:cxn>
                <a:cxn ang="0">
                  <a:pos x="connsiteX4003" y="connsiteY4003"/>
                </a:cxn>
                <a:cxn ang="0">
                  <a:pos x="connsiteX4004" y="connsiteY4004"/>
                </a:cxn>
                <a:cxn ang="0">
                  <a:pos x="connsiteX4005" y="connsiteY4005"/>
                </a:cxn>
                <a:cxn ang="0">
                  <a:pos x="connsiteX4006" y="connsiteY4006"/>
                </a:cxn>
                <a:cxn ang="0">
                  <a:pos x="connsiteX4007" y="connsiteY4007"/>
                </a:cxn>
                <a:cxn ang="0">
                  <a:pos x="connsiteX4008" y="connsiteY4008"/>
                </a:cxn>
                <a:cxn ang="0">
                  <a:pos x="connsiteX4009" y="connsiteY4009"/>
                </a:cxn>
                <a:cxn ang="0">
                  <a:pos x="connsiteX4010" y="connsiteY4010"/>
                </a:cxn>
                <a:cxn ang="0">
                  <a:pos x="connsiteX4011" y="connsiteY4011"/>
                </a:cxn>
                <a:cxn ang="0">
                  <a:pos x="connsiteX4012" y="connsiteY4012"/>
                </a:cxn>
                <a:cxn ang="0">
                  <a:pos x="connsiteX4013" y="connsiteY4013"/>
                </a:cxn>
                <a:cxn ang="0">
                  <a:pos x="connsiteX4014" y="connsiteY4014"/>
                </a:cxn>
                <a:cxn ang="0">
                  <a:pos x="connsiteX4015" y="connsiteY4015"/>
                </a:cxn>
                <a:cxn ang="0">
                  <a:pos x="connsiteX4016" y="connsiteY4016"/>
                </a:cxn>
                <a:cxn ang="0">
                  <a:pos x="connsiteX4017" y="connsiteY4017"/>
                </a:cxn>
                <a:cxn ang="0">
                  <a:pos x="connsiteX4018" y="connsiteY4018"/>
                </a:cxn>
                <a:cxn ang="0">
                  <a:pos x="connsiteX4019" y="connsiteY4019"/>
                </a:cxn>
                <a:cxn ang="0">
                  <a:pos x="connsiteX4020" y="connsiteY4020"/>
                </a:cxn>
                <a:cxn ang="0">
                  <a:pos x="connsiteX4021" y="connsiteY4021"/>
                </a:cxn>
                <a:cxn ang="0">
                  <a:pos x="connsiteX4022" y="connsiteY4022"/>
                </a:cxn>
                <a:cxn ang="0">
                  <a:pos x="connsiteX4023" y="connsiteY4023"/>
                </a:cxn>
                <a:cxn ang="0">
                  <a:pos x="connsiteX4024" y="connsiteY4024"/>
                </a:cxn>
                <a:cxn ang="0">
                  <a:pos x="connsiteX4025" y="connsiteY4025"/>
                </a:cxn>
                <a:cxn ang="0">
                  <a:pos x="connsiteX4026" y="connsiteY4026"/>
                </a:cxn>
                <a:cxn ang="0">
                  <a:pos x="connsiteX4027" y="connsiteY4027"/>
                </a:cxn>
                <a:cxn ang="0">
                  <a:pos x="connsiteX4028" y="connsiteY4028"/>
                </a:cxn>
                <a:cxn ang="0">
                  <a:pos x="connsiteX4029" y="connsiteY4029"/>
                </a:cxn>
                <a:cxn ang="0">
                  <a:pos x="connsiteX4030" y="connsiteY4030"/>
                </a:cxn>
                <a:cxn ang="0">
                  <a:pos x="connsiteX4031" y="connsiteY4031"/>
                </a:cxn>
                <a:cxn ang="0">
                  <a:pos x="connsiteX4032" y="connsiteY4032"/>
                </a:cxn>
                <a:cxn ang="0">
                  <a:pos x="connsiteX4033" y="connsiteY4033"/>
                </a:cxn>
                <a:cxn ang="0">
                  <a:pos x="connsiteX4034" y="connsiteY4034"/>
                </a:cxn>
                <a:cxn ang="0">
                  <a:pos x="connsiteX4035" y="connsiteY4035"/>
                </a:cxn>
                <a:cxn ang="0">
                  <a:pos x="connsiteX4036" y="connsiteY4036"/>
                </a:cxn>
                <a:cxn ang="0">
                  <a:pos x="connsiteX4037" y="connsiteY4037"/>
                </a:cxn>
                <a:cxn ang="0">
                  <a:pos x="connsiteX4038" y="connsiteY4038"/>
                </a:cxn>
                <a:cxn ang="0">
                  <a:pos x="connsiteX4039" y="connsiteY4039"/>
                </a:cxn>
                <a:cxn ang="0">
                  <a:pos x="connsiteX4040" y="connsiteY4040"/>
                </a:cxn>
                <a:cxn ang="0">
                  <a:pos x="connsiteX4041" y="connsiteY4041"/>
                </a:cxn>
                <a:cxn ang="0">
                  <a:pos x="connsiteX4042" y="connsiteY4042"/>
                </a:cxn>
                <a:cxn ang="0">
                  <a:pos x="connsiteX4043" y="connsiteY4043"/>
                </a:cxn>
                <a:cxn ang="0">
                  <a:pos x="connsiteX4044" y="connsiteY4044"/>
                </a:cxn>
                <a:cxn ang="0">
                  <a:pos x="connsiteX4045" y="connsiteY4045"/>
                </a:cxn>
                <a:cxn ang="0">
                  <a:pos x="connsiteX4046" y="connsiteY4046"/>
                </a:cxn>
                <a:cxn ang="0">
                  <a:pos x="connsiteX4047" y="connsiteY4047"/>
                </a:cxn>
                <a:cxn ang="0">
                  <a:pos x="connsiteX4048" y="connsiteY4048"/>
                </a:cxn>
                <a:cxn ang="0">
                  <a:pos x="connsiteX4049" y="connsiteY4049"/>
                </a:cxn>
                <a:cxn ang="0">
                  <a:pos x="connsiteX4050" y="connsiteY4050"/>
                </a:cxn>
                <a:cxn ang="0">
                  <a:pos x="connsiteX4051" y="connsiteY4051"/>
                </a:cxn>
                <a:cxn ang="0">
                  <a:pos x="connsiteX4052" y="connsiteY4052"/>
                </a:cxn>
                <a:cxn ang="0">
                  <a:pos x="connsiteX4053" y="connsiteY4053"/>
                </a:cxn>
                <a:cxn ang="0">
                  <a:pos x="connsiteX4054" y="connsiteY4054"/>
                </a:cxn>
                <a:cxn ang="0">
                  <a:pos x="connsiteX4055" y="connsiteY4055"/>
                </a:cxn>
                <a:cxn ang="0">
                  <a:pos x="connsiteX4056" y="connsiteY4056"/>
                </a:cxn>
                <a:cxn ang="0">
                  <a:pos x="connsiteX4057" y="connsiteY4057"/>
                </a:cxn>
                <a:cxn ang="0">
                  <a:pos x="connsiteX4058" y="connsiteY4058"/>
                </a:cxn>
                <a:cxn ang="0">
                  <a:pos x="connsiteX4059" y="connsiteY4059"/>
                </a:cxn>
                <a:cxn ang="0">
                  <a:pos x="connsiteX4060" y="connsiteY4060"/>
                </a:cxn>
                <a:cxn ang="0">
                  <a:pos x="connsiteX4061" y="connsiteY4061"/>
                </a:cxn>
                <a:cxn ang="0">
                  <a:pos x="connsiteX4062" y="connsiteY4062"/>
                </a:cxn>
                <a:cxn ang="0">
                  <a:pos x="connsiteX4063" y="connsiteY4063"/>
                </a:cxn>
                <a:cxn ang="0">
                  <a:pos x="connsiteX4064" y="connsiteY4064"/>
                </a:cxn>
                <a:cxn ang="0">
                  <a:pos x="connsiteX4065" y="connsiteY4065"/>
                </a:cxn>
                <a:cxn ang="0">
                  <a:pos x="connsiteX4066" y="connsiteY4066"/>
                </a:cxn>
                <a:cxn ang="0">
                  <a:pos x="connsiteX4067" y="connsiteY4067"/>
                </a:cxn>
                <a:cxn ang="0">
                  <a:pos x="connsiteX4068" y="connsiteY4068"/>
                </a:cxn>
                <a:cxn ang="0">
                  <a:pos x="connsiteX4069" y="connsiteY4069"/>
                </a:cxn>
                <a:cxn ang="0">
                  <a:pos x="connsiteX4070" y="connsiteY4070"/>
                </a:cxn>
                <a:cxn ang="0">
                  <a:pos x="connsiteX4071" y="connsiteY4071"/>
                </a:cxn>
                <a:cxn ang="0">
                  <a:pos x="connsiteX4072" y="connsiteY4072"/>
                </a:cxn>
                <a:cxn ang="0">
                  <a:pos x="connsiteX4073" y="connsiteY4073"/>
                </a:cxn>
                <a:cxn ang="0">
                  <a:pos x="connsiteX4074" y="connsiteY4074"/>
                </a:cxn>
                <a:cxn ang="0">
                  <a:pos x="connsiteX4075" y="connsiteY4075"/>
                </a:cxn>
                <a:cxn ang="0">
                  <a:pos x="connsiteX4076" y="connsiteY4076"/>
                </a:cxn>
                <a:cxn ang="0">
                  <a:pos x="connsiteX4077" y="connsiteY4077"/>
                </a:cxn>
                <a:cxn ang="0">
                  <a:pos x="connsiteX4078" y="connsiteY4078"/>
                </a:cxn>
                <a:cxn ang="0">
                  <a:pos x="connsiteX4079" y="connsiteY4079"/>
                </a:cxn>
                <a:cxn ang="0">
                  <a:pos x="connsiteX4080" y="connsiteY4080"/>
                </a:cxn>
                <a:cxn ang="0">
                  <a:pos x="connsiteX4081" y="connsiteY4081"/>
                </a:cxn>
                <a:cxn ang="0">
                  <a:pos x="connsiteX4082" y="connsiteY4082"/>
                </a:cxn>
                <a:cxn ang="0">
                  <a:pos x="connsiteX4083" y="connsiteY4083"/>
                </a:cxn>
                <a:cxn ang="0">
                  <a:pos x="connsiteX4084" y="connsiteY4084"/>
                </a:cxn>
                <a:cxn ang="0">
                  <a:pos x="connsiteX4085" y="connsiteY4085"/>
                </a:cxn>
                <a:cxn ang="0">
                  <a:pos x="connsiteX4086" y="connsiteY4086"/>
                </a:cxn>
                <a:cxn ang="0">
                  <a:pos x="connsiteX4087" y="connsiteY4087"/>
                </a:cxn>
                <a:cxn ang="0">
                  <a:pos x="connsiteX4088" y="connsiteY4088"/>
                </a:cxn>
                <a:cxn ang="0">
                  <a:pos x="connsiteX4089" y="connsiteY4089"/>
                </a:cxn>
                <a:cxn ang="0">
                  <a:pos x="connsiteX4090" y="connsiteY4090"/>
                </a:cxn>
                <a:cxn ang="0">
                  <a:pos x="connsiteX4091" y="connsiteY4091"/>
                </a:cxn>
                <a:cxn ang="0">
                  <a:pos x="connsiteX4092" y="connsiteY4092"/>
                </a:cxn>
                <a:cxn ang="0">
                  <a:pos x="connsiteX4093" y="connsiteY4093"/>
                </a:cxn>
                <a:cxn ang="0">
                  <a:pos x="connsiteX4094" y="connsiteY4094"/>
                </a:cxn>
                <a:cxn ang="0">
                  <a:pos x="connsiteX4095" y="connsiteY4095"/>
                </a:cxn>
                <a:cxn ang="0">
                  <a:pos x="connsiteX4096" y="connsiteY4096"/>
                </a:cxn>
                <a:cxn ang="0">
                  <a:pos x="connsiteX4097" y="connsiteY4097"/>
                </a:cxn>
                <a:cxn ang="0">
                  <a:pos x="connsiteX4098" y="connsiteY4098"/>
                </a:cxn>
                <a:cxn ang="0">
                  <a:pos x="connsiteX4099" y="connsiteY4099"/>
                </a:cxn>
                <a:cxn ang="0">
                  <a:pos x="connsiteX4100" y="connsiteY4100"/>
                </a:cxn>
                <a:cxn ang="0">
                  <a:pos x="connsiteX4101" y="connsiteY4101"/>
                </a:cxn>
                <a:cxn ang="0">
                  <a:pos x="connsiteX4102" y="connsiteY4102"/>
                </a:cxn>
                <a:cxn ang="0">
                  <a:pos x="connsiteX4103" y="connsiteY4103"/>
                </a:cxn>
                <a:cxn ang="0">
                  <a:pos x="connsiteX4104" y="connsiteY4104"/>
                </a:cxn>
                <a:cxn ang="0">
                  <a:pos x="connsiteX4105" y="connsiteY4105"/>
                </a:cxn>
                <a:cxn ang="0">
                  <a:pos x="connsiteX4106" y="connsiteY4106"/>
                </a:cxn>
                <a:cxn ang="0">
                  <a:pos x="connsiteX4107" y="connsiteY4107"/>
                </a:cxn>
                <a:cxn ang="0">
                  <a:pos x="connsiteX4108" y="connsiteY4108"/>
                </a:cxn>
                <a:cxn ang="0">
                  <a:pos x="connsiteX4109" y="connsiteY4109"/>
                </a:cxn>
                <a:cxn ang="0">
                  <a:pos x="connsiteX4110" y="connsiteY4110"/>
                </a:cxn>
                <a:cxn ang="0">
                  <a:pos x="connsiteX4111" y="connsiteY4111"/>
                </a:cxn>
                <a:cxn ang="0">
                  <a:pos x="connsiteX4112" y="connsiteY4112"/>
                </a:cxn>
                <a:cxn ang="0">
                  <a:pos x="connsiteX4113" y="connsiteY4113"/>
                </a:cxn>
                <a:cxn ang="0">
                  <a:pos x="connsiteX4114" y="connsiteY4114"/>
                </a:cxn>
                <a:cxn ang="0">
                  <a:pos x="connsiteX4115" y="connsiteY4115"/>
                </a:cxn>
                <a:cxn ang="0">
                  <a:pos x="connsiteX4116" y="connsiteY4116"/>
                </a:cxn>
                <a:cxn ang="0">
                  <a:pos x="connsiteX4117" y="connsiteY4117"/>
                </a:cxn>
                <a:cxn ang="0">
                  <a:pos x="connsiteX4118" y="connsiteY4118"/>
                </a:cxn>
                <a:cxn ang="0">
                  <a:pos x="connsiteX4119" y="connsiteY4119"/>
                </a:cxn>
                <a:cxn ang="0">
                  <a:pos x="connsiteX4120" y="connsiteY4120"/>
                </a:cxn>
                <a:cxn ang="0">
                  <a:pos x="connsiteX4121" y="connsiteY4121"/>
                </a:cxn>
                <a:cxn ang="0">
                  <a:pos x="connsiteX4122" y="connsiteY4122"/>
                </a:cxn>
                <a:cxn ang="0">
                  <a:pos x="connsiteX4123" y="connsiteY4123"/>
                </a:cxn>
                <a:cxn ang="0">
                  <a:pos x="connsiteX4124" y="connsiteY4124"/>
                </a:cxn>
                <a:cxn ang="0">
                  <a:pos x="connsiteX4125" y="connsiteY4125"/>
                </a:cxn>
                <a:cxn ang="0">
                  <a:pos x="connsiteX4126" y="connsiteY4126"/>
                </a:cxn>
                <a:cxn ang="0">
                  <a:pos x="connsiteX4127" y="connsiteY4127"/>
                </a:cxn>
                <a:cxn ang="0">
                  <a:pos x="connsiteX4128" y="connsiteY4128"/>
                </a:cxn>
                <a:cxn ang="0">
                  <a:pos x="connsiteX4129" y="connsiteY4129"/>
                </a:cxn>
                <a:cxn ang="0">
                  <a:pos x="connsiteX4130" y="connsiteY4130"/>
                </a:cxn>
                <a:cxn ang="0">
                  <a:pos x="connsiteX4131" y="connsiteY4131"/>
                </a:cxn>
                <a:cxn ang="0">
                  <a:pos x="connsiteX4132" y="connsiteY4132"/>
                </a:cxn>
                <a:cxn ang="0">
                  <a:pos x="connsiteX4133" y="connsiteY4133"/>
                </a:cxn>
                <a:cxn ang="0">
                  <a:pos x="connsiteX4134" y="connsiteY4134"/>
                </a:cxn>
                <a:cxn ang="0">
                  <a:pos x="connsiteX4135" y="connsiteY4135"/>
                </a:cxn>
                <a:cxn ang="0">
                  <a:pos x="connsiteX4136" y="connsiteY4136"/>
                </a:cxn>
                <a:cxn ang="0">
                  <a:pos x="connsiteX4137" y="connsiteY4137"/>
                </a:cxn>
                <a:cxn ang="0">
                  <a:pos x="connsiteX4138" y="connsiteY4138"/>
                </a:cxn>
                <a:cxn ang="0">
                  <a:pos x="connsiteX4139" y="connsiteY4139"/>
                </a:cxn>
                <a:cxn ang="0">
                  <a:pos x="connsiteX4140" y="connsiteY4140"/>
                </a:cxn>
                <a:cxn ang="0">
                  <a:pos x="connsiteX4141" y="connsiteY4141"/>
                </a:cxn>
                <a:cxn ang="0">
                  <a:pos x="connsiteX4142" y="connsiteY4142"/>
                </a:cxn>
                <a:cxn ang="0">
                  <a:pos x="connsiteX4143" y="connsiteY4143"/>
                </a:cxn>
                <a:cxn ang="0">
                  <a:pos x="connsiteX4144" y="connsiteY4144"/>
                </a:cxn>
                <a:cxn ang="0">
                  <a:pos x="connsiteX4145" y="connsiteY4145"/>
                </a:cxn>
                <a:cxn ang="0">
                  <a:pos x="connsiteX4146" y="connsiteY4146"/>
                </a:cxn>
                <a:cxn ang="0">
                  <a:pos x="connsiteX4147" y="connsiteY4147"/>
                </a:cxn>
                <a:cxn ang="0">
                  <a:pos x="connsiteX4148" y="connsiteY4148"/>
                </a:cxn>
                <a:cxn ang="0">
                  <a:pos x="connsiteX4149" y="connsiteY4149"/>
                </a:cxn>
                <a:cxn ang="0">
                  <a:pos x="connsiteX4150" y="connsiteY4150"/>
                </a:cxn>
                <a:cxn ang="0">
                  <a:pos x="connsiteX4151" y="connsiteY4151"/>
                </a:cxn>
                <a:cxn ang="0">
                  <a:pos x="connsiteX4152" y="connsiteY4152"/>
                </a:cxn>
                <a:cxn ang="0">
                  <a:pos x="connsiteX4153" y="connsiteY4153"/>
                </a:cxn>
                <a:cxn ang="0">
                  <a:pos x="connsiteX4154" y="connsiteY4154"/>
                </a:cxn>
                <a:cxn ang="0">
                  <a:pos x="connsiteX4155" y="connsiteY4155"/>
                </a:cxn>
                <a:cxn ang="0">
                  <a:pos x="connsiteX4156" y="connsiteY4156"/>
                </a:cxn>
                <a:cxn ang="0">
                  <a:pos x="connsiteX4157" y="connsiteY4157"/>
                </a:cxn>
                <a:cxn ang="0">
                  <a:pos x="connsiteX4158" y="connsiteY4158"/>
                </a:cxn>
                <a:cxn ang="0">
                  <a:pos x="connsiteX4159" y="connsiteY4159"/>
                </a:cxn>
                <a:cxn ang="0">
                  <a:pos x="connsiteX4160" y="connsiteY4160"/>
                </a:cxn>
                <a:cxn ang="0">
                  <a:pos x="connsiteX4161" y="connsiteY4161"/>
                </a:cxn>
                <a:cxn ang="0">
                  <a:pos x="connsiteX4162" y="connsiteY4162"/>
                </a:cxn>
                <a:cxn ang="0">
                  <a:pos x="connsiteX4163" y="connsiteY4163"/>
                </a:cxn>
                <a:cxn ang="0">
                  <a:pos x="connsiteX4164" y="connsiteY4164"/>
                </a:cxn>
                <a:cxn ang="0">
                  <a:pos x="connsiteX4165" y="connsiteY4165"/>
                </a:cxn>
                <a:cxn ang="0">
                  <a:pos x="connsiteX4166" y="connsiteY4166"/>
                </a:cxn>
                <a:cxn ang="0">
                  <a:pos x="connsiteX4167" y="connsiteY4167"/>
                </a:cxn>
                <a:cxn ang="0">
                  <a:pos x="connsiteX4168" y="connsiteY4168"/>
                </a:cxn>
                <a:cxn ang="0">
                  <a:pos x="connsiteX4169" y="connsiteY4169"/>
                </a:cxn>
                <a:cxn ang="0">
                  <a:pos x="connsiteX4170" y="connsiteY4170"/>
                </a:cxn>
                <a:cxn ang="0">
                  <a:pos x="connsiteX4171" y="connsiteY4171"/>
                </a:cxn>
                <a:cxn ang="0">
                  <a:pos x="connsiteX4172" y="connsiteY4172"/>
                </a:cxn>
                <a:cxn ang="0">
                  <a:pos x="connsiteX4173" y="connsiteY4173"/>
                </a:cxn>
                <a:cxn ang="0">
                  <a:pos x="connsiteX4174" y="connsiteY4174"/>
                </a:cxn>
                <a:cxn ang="0">
                  <a:pos x="connsiteX4175" y="connsiteY4175"/>
                </a:cxn>
                <a:cxn ang="0">
                  <a:pos x="connsiteX4176" y="connsiteY4176"/>
                </a:cxn>
                <a:cxn ang="0">
                  <a:pos x="connsiteX4177" y="connsiteY4177"/>
                </a:cxn>
                <a:cxn ang="0">
                  <a:pos x="connsiteX4178" y="connsiteY4178"/>
                </a:cxn>
                <a:cxn ang="0">
                  <a:pos x="connsiteX4179" y="connsiteY4179"/>
                </a:cxn>
                <a:cxn ang="0">
                  <a:pos x="connsiteX4180" y="connsiteY4180"/>
                </a:cxn>
                <a:cxn ang="0">
                  <a:pos x="connsiteX4181" y="connsiteY4181"/>
                </a:cxn>
                <a:cxn ang="0">
                  <a:pos x="connsiteX4182" y="connsiteY4182"/>
                </a:cxn>
                <a:cxn ang="0">
                  <a:pos x="connsiteX4183" y="connsiteY4183"/>
                </a:cxn>
                <a:cxn ang="0">
                  <a:pos x="connsiteX4184" y="connsiteY4184"/>
                </a:cxn>
                <a:cxn ang="0">
                  <a:pos x="connsiteX4185" y="connsiteY4185"/>
                </a:cxn>
                <a:cxn ang="0">
                  <a:pos x="connsiteX4186" y="connsiteY4186"/>
                </a:cxn>
                <a:cxn ang="0">
                  <a:pos x="connsiteX4187" y="connsiteY4187"/>
                </a:cxn>
                <a:cxn ang="0">
                  <a:pos x="connsiteX4188" y="connsiteY4188"/>
                </a:cxn>
                <a:cxn ang="0">
                  <a:pos x="connsiteX4189" y="connsiteY4189"/>
                </a:cxn>
                <a:cxn ang="0">
                  <a:pos x="connsiteX4190" y="connsiteY4190"/>
                </a:cxn>
                <a:cxn ang="0">
                  <a:pos x="connsiteX4191" y="connsiteY4191"/>
                </a:cxn>
                <a:cxn ang="0">
                  <a:pos x="connsiteX4192" y="connsiteY4192"/>
                </a:cxn>
                <a:cxn ang="0">
                  <a:pos x="connsiteX4193" y="connsiteY4193"/>
                </a:cxn>
                <a:cxn ang="0">
                  <a:pos x="connsiteX4194" y="connsiteY4194"/>
                </a:cxn>
                <a:cxn ang="0">
                  <a:pos x="connsiteX4195" y="connsiteY4195"/>
                </a:cxn>
                <a:cxn ang="0">
                  <a:pos x="connsiteX4196" y="connsiteY4196"/>
                </a:cxn>
                <a:cxn ang="0">
                  <a:pos x="connsiteX4197" y="connsiteY4197"/>
                </a:cxn>
                <a:cxn ang="0">
                  <a:pos x="connsiteX4198" y="connsiteY4198"/>
                </a:cxn>
                <a:cxn ang="0">
                  <a:pos x="connsiteX4199" y="connsiteY4199"/>
                </a:cxn>
                <a:cxn ang="0">
                  <a:pos x="connsiteX4200" y="connsiteY4200"/>
                </a:cxn>
                <a:cxn ang="0">
                  <a:pos x="connsiteX4201" y="connsiteY4201"/>
                </a:cxn>
                <a:cxn ang="0">
                  <a:pos x="connsiteX4202" y="connsiteY4202"/>
                </a:cxn>
                <a:cxn ang="0">
                  <a:pos x="connsiteX4203" y="connsiteY4203"/>
                </a:cxn>
                <a:cxn ang="0">
                  <a:pos x="connsiteX4204" y="connsiteY4204"/>
                </a:cxn>
                <a:cxn ang="0">
                  <a:pos x="connsiteX4205" y="connsiteY4205"/>
                </a:cxn>
                <a:cxn ang="0">
                  <a:pos x="connsiteX4206" y="connsiteY4206"/>
                </a:cxn>
                <a:cxn ang="0">
                  <a:pos x="connsiteX4207" y="connsiteY4207"/>
                </a:cxn>
                <a:cxn ang="0">
                  <a:pos x="connsiteX4208" y="connsiteY4208"/>
                </a:cxn>
                <a:cxn ang="0">
                  <a:pos x="connsiteX4209" y="connsiteY4209"/>
                </a:cxn>
                <a:cxn ang="0">
                  <a:pos x="connsiteX4210" y="connsiteY4210"/>
                </a:cxn>
                <a:cxn ang="0">
                  <a:pos x="connsiteX4211" y="connsiteY4211"/>
                </a:cxn>
                <a:cxn ang="0">
                  <a:pos x="connsiteX4212" y="connsiteY4212"/>
                </a:cxn>
                <a:cxn ang="0">
                  <a:pos x="connsiteX4213" y="connsiteY4213"/>
                </a:cxn>
                <a:cxn ang="0">
                  <a:pos x="connsiteX4214" y="connsiteY4214"/>
                </a:cxn>
                <a:cxn ang="0">
                  <a:pos x="connsiteX4215" y="connsiteY4215"/>
                </a:cxn>
                <a:cxn ang="0">
                  <a:pos x="connsiteX4216" y="connsiteY4216"/>
                </a:cxn>
                <a:cxn ang="0">
                  <a:pos x="connsiteX4217" y="connsiteY4217"/>
                </a:cxn>
                <a:cxn ang="0">
                  <a:pos x="connsiteX4218" y="connsiteY4218"/>
                </a:cxn>
                <a:cxn ang="0">
                  <a:pos x="connsiteX4219" y="connsiteY4219"/>
                </a:cxn>
                <a:cxn ang="0">
                  <a:pos x="connsiteX4220" y="connsiteY4220"/>
                </a:cxn>
                <a:cxn ang="0">
                  <a:pos x="connsiteX4221" y="connsiteY4221"/>
                </a:cxn>
                <a:cxn ang="0">
                  <a:pos x="connsiteX4222" y="connsiteY4222"/>
                </a:cxn>
                <a:cxn ang="0">
                  <a:pos x="connsiteX4223" y="connsiteY4223"/>
                </a:cxn>
                <a:cxn ang="0">
                  <a:pos x="connsiteX4224" y="connsiteY4224"/>
                </a:cxn>
                <a:cxn ang="0">
                  <a:pos x="connsiteX4225" y="connsiteY4225"/>
                </a:cxn>
                <a:cxn ang="0">
                  <a:pos x="connsiteX4226" y="connsiteY4226"/>
                </a:cxn>
                <a:cxn ang="0">
                  <a:pos x="connsiteX4227" y="connsiteY4227"/>
                </a:cxn>
                <a:cxn ang="0">
                  <a:pos x="connsiteX4228" y="connsiteY4228"/>
                </a:cxn>
                <a:cxn ang="0">
                  <a:pos x="connsiteX4229" y="connsiteY4229"/>
                </a:cxn>
                <a:cxn ang="0">
                  <a:pos x="connsiteX4230" y="connsiteY4230"/>
                </a:cxn>
                <a:cxn ang="0">
                  <a:pos x="connsiteX4231" y="connsiteY4231"/>
                </a:cxn>
                <a:cxn ang="0">
                  <a:pos x="connsiteX4232" y="connsiteY4232"/>
                </a:cxn>
                <a:cxn ang="0">
                  <a:pos x="connsiteX4233" y="connsiteY4233"/>
                </a:cxn>
                <a:cxn ang="0">
                  <a:pos x="connsiteX4234" y="connsiteY4234"/>
                </a:cxn>
                <a:cxn ang="0">
                  <a:pos x="connsiteX4235" y="connsiteY4235"/>
                </a:cxn>
                <a:cxn ang="0">
                  <a:pos x="connsiteX4236" y="connsiteY4236"/>
                </a:cxn>
                <a:cxn ang="0">
                  <a:pos x="connsiteX4237" y="connsiteY4237"/>
                </a:cxn>
                <a:cxn ang="0">
                  <a:pos x="connsiteX4238" y="connsiteY4238"/>
                </a:cxn>
                <a:cxn ang="0">
                  <a:pos x="connsiteX4239" y="connsiteY4239"/>
                </a:cxn>
                <a:cxn ang="0">
                  <a:pos x="connsiteX4240" y="connsiteY4240"/>
                </a:cxn>
                <a:cxn ang="0">
                  <a:pos x="connsiteX4241" y="connsiteY4241"/>
                </a:cxn>
                <a:cxn ang="0">
                  <a:pos x="connsiteX4242" y="connsiteY4242"/>
                </a:cxn>
                <a:cxn ang="0">
                  <a:pos x="connsiteX4243" y="connsiteY4243"/>
                </a:cxn>
                <a:cxn ang="0">
                  <a:pos x="connsiteX4244" y="connsiteY4244"/>
                </a:cxn>
                <a:cxn ang="0">
                  <a:pos x="connsiteX4245" y="connsiteY4245"/>
                </a:cxn>
                <a:cxn ang="0">
                  <a:pos x="connsiteX4246" y="connsiteY4246"/>
                </a:cxn>
                <a:cxn ang="0">
                  <a:pos x="connsiteX4247" y="connsiteY4247"/>
                </a:cxn>
                <a:cxn ang="0">
                  <a:pos x="connsiteX4248" y="connsiteY4248"/>
                </a:cxn>
                <a:cxn ang="0">
                  <a:pos x="connsiteX4249" y="connsiteY4249"/>
                </a:cxn>
                <a:cxn ang="0">
                  <a:pos x="connsiteX4250" y="connsiteY4250"/>
                </a:cxn>
                <a:cxn ang="0">
                  <a:pos x="connsiteX4251" y="connsiteY4251"/>
                </a:cxn>
                <a:cxn ang="0">
                  <a:pos x="connsiteX4252" y="connsiteY4252"/>
                </a:cxn>
                <a:cxn ang="0">
                  <a:pos x="connsiteX4253" y="connsiteY4253"/>
                </a:cxn>
                <a:cxn ang="0">
                  <a:pos x="connsiteX4254" y="connsiteY4254"/>
                </a:cxn>
                <a:cxn ang="0">
                  <a:pos x="connsiteX4255" y="connsiteY4255"/>
                </a:cxn>
                <a:cxn ang="0">
                  <a:pos x="connsiteX4256" y="connsiteY4256"/>
                </a:cxn>
                <a:cxn ang="0">
                  <a:pos x="connsiteX4257" y="connsiteY4257"/>
                </a:cxn>
                <a:cxn ang="0">
                  <a:pos x="connsiteX4258" y="connsiteY4258"/>
                </a:cxn>
                <a:cxn ang="0">
                  <a:pos x="connsiteX4259" y="connsiteY4259"/>
                </a:cxn>
                <a:cxn ang="0">
                  <a:pos x="connsiteX4260" y="connsiteY4260"/>
                </a:cxn>
                <a:cxn ang="0">
                  <a:pos x="connsiteX4261" y="connsiteY4261"/>
                </a:cxn>
                <a:cxn ang="0">
                  <a:pos x="connsiteX4262" y="connsiteY4262"/>
                </a:cxn>
                <a:cxn ang="0">
                  <a:pos x="connsiteX4263" y="connsiteY4263"/>
                </a:cxn>
                <a:cxn ang="0">
                  <a:pos x="connsiteX4264" y="connsiteY4264"/>
                </a:cxn>
                <a:cxn ang="0">
                  <a:pos x="connsiteX4265" y="connsiteY4265"/>
                </a:cxn>
                <a:cxn ang="0">
                  <a:pos x="connsiteX4266" y="connsiteY4266"/>
                </a:cxn>
                <a:cxn ang="0">
                  <a:pos x="connsiteX4267" y="connsiteY4267"/>
                </a:cxn>
                <a:cxn ang="0">
                  <a:pos x="connsiteX4268" y="connsiteY4268"/>
                </a:cxn>
                <a:cxn ang="0">
                  <a:pos x="connsiteX4269" y="connsiteY4269"/>
                </a:cxn>
                <a:cxn ang="0">
                  <a:pos x="connsiteX4270" y="connsiteY4270"/>
                </a:cxn>
                <a:cxn ang="0">
                  <a:pos x="connsiteX4271" y="connsiteY4271"/>
                </a:cxn>
                <a:cxn ang="0">
                  <a:pos x="connsiteX4272" y="connsiteY4272"/>
                </a:cxn>
                <a:cxn ang="0">
                  <a:pos x="connsiteX4273" y="connsiteY4273"/>
                </a:cxn>
                <a:cxn ang="0">
                  <a:pos x="connsiteX4274" y="connsiteY4274"/>
                </a:cxn>
                <a:cxn ang="0">
                  <a:pos x="connsiteX4275" y="connsiteY4275"/>
                </a:cxn>
                <a:cxn ang="0">
                  <a:pos x="connsiteX4276" y="connsiteY4276"/>
                </a:cxn>
                <a:cxn ang="0">
                  <a:pos x="connsiteX4277" y="connsiteY4277"/>
                </a:cxn>
                <a:cxn ang="0">
                  <a:pos x="connsiteX4278" y="connsiteY4278"/>
                </a:cxn>
                <a:cxn ang="0">
                  <a:pos x="connsiteX4279" y="connsiteY4279"/>
                </a:cxn>
                <a:cxn ang="0">
                  <a:pos x="connsiteX4280" y="connsiteY4280"/>
                </a:cxn>
                <a:cxn ang="0">
                  <a:pos x="connsiteX4281" y="connsiteY4281"/>
                </a:cxn>
                <a:cxn ang="0">
                  <a:pos x="connsiteX4282" y="connsiteY4282"/>
                </a:cxn>
                <a:cxn ang="0">
                  <a:pos x="connsiteX4283" y="connsiteY4283"/>
                </a:cxn>
                <a:cxn ang="0">
                  <a:pos x="connsiteX4284" y="connsiteY4284"/>
                </a:cxn>
                <a:cxn ang="0">
                  <a:pos x="connsiteX4285" y="connsiteY4285"/>
                </a:cxn>
                <a:cxn ang="0">
                  <a:pos x="connsiteX4286" y="connsiteY4286"/>
                </a:cxn>
                <a:cxn ang="0">
                  <a:pos x="connsiteX4287" y="connsiteY4287"/>
                </a:cxn>
                <a:cxn ang="0">
                  <a:pos x="connsiteX4288" y="connsiteY4288"/>
                </a:cxn>
                <a:cxn ang="0">
                  <a:pos x="connsiteX4289" y="connsiteY4289"/>
                </a:cxn>
                <a:cxn ang="0">
                  <a:pos x="connsiteX4290" y="connsiteY4290"/>
                </a:cxn>
                <a:cxn ang="0">
                  <a:pos x="connsiteX4291" y="connsiteY4291"/>
                </a:cxn>
                <a:cxn ang="0">
                  <a:pos x="connsiteX4292" y="connsiteY4292"/>
                </a:cxn>
                <a:cxn ang="0">
                  <a:pos x="connsiteX4293" y="connsiteY4293"/>
                </a:cxn>
                <a:cxn ang="0">
                  <a:pos x="connsiteX4294" y="connsiteY4294"/>
                </a:cxn>
                <a:cxn ang="0">
                  <a:pos x="connsiteX4295" y="connsiteY4295"/>
                </a:cxn>
                <a:cxn ang="0">
                  <a:pos x="connsiteX4296" y="connsiteY4296"/>
                </a:cxn>
                <a:cxn ang="0">
                  <a:pos x="connsiteX4297" y="connsiteY4297"/>
                </a:cxn>
                <a:cxn ang="0">
                  <a:pos x="connsiteX4298" y="connsiteY4298"/>
                </a:cxn>
                <a:cxn ang="0">
                  <a:pos x="connsiteX4299" y="connsiteY4299"/>
                </a:cxn>
                <a:cxn ang="0">
                  <a:pos x="connsiteX4300" y="connsiteY4300"/>
                </a:cxn>
                <a:cxn ang="0">
                  <a:pos x="connsiteX4301" y="connsiteY4301"/>
                </a:cxn>
                <a:cxn ang="0">
                  <a:pos x="connsiteX4302" y="connsiteY4302"/>
                </a:cxn>
                <a:cxn ang="0">
                  <a:pos x="connsiteX4303" y="connsiteY4303"/>
                </a:cxn>
                <a:cxn ang="0">
                  <a:pos x="connsiteX4304" y="connsiteY4304"/>
                </a:cxn>
                <a:cxn ang="0">
                  <a:pos x="connsiteX4305" y="connsiteY4305"/>
                </a:cxn>
                <a:cxn ang="0">
                  <a:pos x="connsiteX4306" y="connsiteY4306"/>
                </a:cxn>
                <a:cxn ang="0">
                  <a:pos x="connsiteX4307" y="connsiteY4307"/>
                </a:cxn>
                <a:cxn ang="0">
                  <a:pos x="connsiteX4308" y="connsiteY4308"/>
                </a:cxn>
                <a:cxn ang="0">
                  <a:pos x="connsiteX4309" y="connsiteY4309"/>
                </a:cxn>
                <a:cxn ang="0">
                  <a:pos x="connsiteX4310" y="connsiteY4310"/>
                </a:cxn>
                <a:cxn ang="0">
                  <a:pos x="connsiteX4311" y="connsiteY4311"/>
                </a:cxn>
                <a:cxn ang="0">
                  <a:pos x="connsiteX4312" y="connsiteY4312"/>
                </a:cxn>
                <a:cxn ang="0">
                  <a:pos x="connsiteX4313" y="connsiteY4313"/>
                </a:cxn>
                <a:cxn ang="0">
                  <a:pos x="connsiteX4314" y="connsiteY4314"/>
                </a:cxn>
                <a:cxn ang="0">
                  <a:pos x="connsiteX4315" y="connsiteY4315"/>
                </a:cxn>
                <a:cxn ang="0">
                  <a:pos x="connsiteX4316" y="connsiteY4316"/>
                </a:cxn>
                <a:cxn ang="0">
                  <a:pos x="connsiteX4317" y="connsiteY4317"/>
                </a:cxn>
                <a:cxn ang="0">
                  <a:pos x="connsiteX4318" y="connsiteY4318"/>
                </a:cxn>
                <a:cxn ang="0">
                  <a:pos x="connsiteX4319" y="connsiteY4319"/>
                </a:cxn>
                <a:cxn ang="0">
                  <a:pos x="connsiteX4320" y="connsiteY4320"/>
                </a:cxn>
                <a:cxn ang="0">
                  <a:pos x="connsiteX4321" y="connsiteY4321"/>
                </a:cxn>
                <a:cxn ang="0">
                  <a:pos x="connsiteX4322" y="connsiteY4322"/>
                </a:cxn>
                <a:cxn ang="0">
                  <a:pos x="connsiteX4323" y="connsiteY4323"/>
                </a:cxn>
                <a:cxn ang="0">
                  <a:pos x="connsiteX4324" y="connsiteY4324"/>
                </a:cxn>
                <a:cxn ang="0">
                  <a:pos x="connsiteX4325" y="connsiteY4325"/>
                </a:cxn>
                <a:cxn ang="0">
                  <a:pos x="connsiteX4326" y="connsiteY4326"/>
                </a:cxn>
                <a:cxn ang="0">
                  <a:pos x="connsiteX4327" y="connsiteY4327"/>
                </a:cxn>
                <a:cxn ang="0">
                  <a:pos x="connsiteX4328" y="connsiteY4328"/>
                </a:cxn>
                <a:cxn ang="0">
                  <a:pos x="connsiteX4329" y="connsiteY4329"/>
                </a:cxn>
                <a:cxn ang="0">
                  <a:pos x="connsiteX4330" y="connsiteY4330"/>
                </a:cxn>
                <a:cxn ang="0">
                  <a:pos x="connsiteX4331" y="connsiteY4331"/>
                </a:cxn>
                <a:cxn ang="0">
                  <a:pos x="connsiteX4332" y="connsiteY4332"/>
                </a:cxn>
                <a:cxn ang="0">
                  <a:pos x="connsiteX4333" y="connsiteY4333"/>
                </a:cxn>
                <a:cxn ang="0">
                  <a:pos x="connsiteX4334" y="connsiteY4334"/>
                </a:cxn>
                <a:cxn ang="0">
                  <a:pos x="connsiteX4335" y="connsiteY4335"/>
                </a:cxn>
                <a:cxn ang="0">
                  <a:pos x="connsiteX4336" y="connsiteY4336"/>
                </a:cxn>
                <a:cxn ang="0">
                  <a:pos x="connsiteX4337" y="connsiteY4337"/>
                </a:cxn>
                <a:cxn ang="0">
                  <a:pos x="connsiteX4338" y="connsiteY4338"/>
                </a:cxn>
                <a:cxn ang="0">
                  <a:pos x="connsiteX4339" y="connsiteY4339"/>
                </a:cxn>
                <a:cxn ang="0">
                  <a:pos x="connsiteX4340" y="connsiteY4340"/>
                </a:cxn>
                <a:cxn ang="0">
                  <a:pos x="connsiteX4341" y="connsiteY4341"/>
                </a:cxn>
                <a:cxn ang="0">
                  <a:pos x="connsiteX4342" y="connsiteY4342"/>
                </a:cxn>
                <a:cxn ang="0">
                  <a:pos x="connsiteX4343" y="connsiteY4343"/>
                </a:cxn>
                <a:cxn ang="0">
                  <a:pos x="connsiteX4344" y="connsiteY4344"/>
                </a:cxn>
                <a:cxn ang="0">
                  <a:pos x="connsiteX4345" y="connsiteY4345"/>
                </a:cxn>
                <a:cxn ang="0">
                  <a:pos x="connsiteX4346" y="connsiteY4346"/>
                </a:cxn>
                <a:cxn ang="0">
                  <a:pos x="connsiteX4347" y="connsiteY4347"/>
                </a:cxn>
                <a:cxn ang="0">
                  <a:pos x="connsiteX4348" y="connsiteY4348"/>
                </a:cxn>
                <a:cxn ang="0">
                  <a:pos x="connsiteX4349" y="connsiteY4349"/>
                </a:cxn>
                <a:cxn ang="0">
                  <a:pos x="connsiteX4350" y="connsiteY4350"/>
                </a:cxn>
                <a:cxn ang="0">
                  <a:pos x="connsiteX4351" y="connsiteY4351"/>
                </a:cxn>
                <a:cxn ang="0">
                  <a:pos x="connsiteX4352" y="connsiteY4352"/>
                </a:cxn>
                <a:cxn ang="0">
                  <a:pos x="connsiteX4353" y="connsiteY4353"/>
                </a:cxn>
                <a:cxn ang="0">
                  <a:pos x="connsiteX4354" y="connsiteY4354"/>
                </a:cxn>
                <a:cxn ang="0">
                  <a:pos x="connsiteX4355" y="connsiteY4355"/>
                </a:cxn>
                <a:cxn ang="0">
                  <a:pos x="connsiteX4356" y="connsiteY4356"/>
                </a:cxn>
                <a:cxn ang="0">
                  <a:pos x="connsiteX4357" y="connsiteY4357"/>
                </a:cxn>
                <a:cxn ang="0">
                  <a:pos x="connsiteX4358" y="connsiteY4358"/>
                </a:cxn>
                <a:cxn ang="0">
                  <a:pos x="connsiteX4359" y="connsiteY4359"/>
                </a:cxn>
                <a:cxn ang="0">
                  <a:pos x="connsiteX4360" y="connsiteY4360"/>
                </a:cxn>
                <a:cxn ang="0">
                  <a:pos x="connsiteX4361" y="connsiteY4361"/>
                </a:cxn>
                <a:cxn ang="0">
                  <a:pos x="connsiteX4362" y="connsiteY4362"/>
                </a:cxn>
                <a:cxn ang="0">
                  <a:pos x="connsiteX4363" y="connsiteY4363"/>
                </a:cxn>
                <a:cxn ang="0">
                  <a:pos x="connsiteX4364" y="connsiteY4364"/>
                </a:cxn>
                <a:cxn ang="0">
                  <a:pos x="connsiteX4365" y="connsiteY4365"/>
                </a:cxn>
                <a:cxn ang="0">
                  <a:pos x="connsiteX4366" y="connsiteY4366"/>
                </a:cxn>
                <a:cxn ang="0">
                  <a:pos x="connsiteX4367" y="connsiteY4367"/>
                </a:cxn>
                <a:cxn ang="0">
                  <a:pos x="connsiteX4368" y="connsiteY4368"/>
                </a:cxn>
                <a:cxn ang="0">
                  <a:pos x="connsiteX4369" y="connsiteY4369"/>
                </a:cxn>
                <a:cxn ang="0">
                  <a:pos x="connsiteX4370" y="connsiteY4370"/>
                </a:cxn>
                <a:cxn ang="0">
                  <a:pos x="connsiteX4371" y="connsiteY4371"/>
                </a:cxn>
                <a:cxn ang="0">
                  <a:pos x="connsiteX4372" y="connsiteY4372"/>
                </a:cxn>
                <a:cxn ang="0">
                  <a:pos x="connsiteX4373" y="connsiteY4373"/>
                </a:cxn>
                <a:cxn ang="0">
                  <a:pos x="connsiteX4374" y="connsiteY4374"/>
                </a:cxn>
                <a:cxn ang="0">
                  <a:pos x="connsiteX4375" y="connsiteY4375"/>
                </a:cxn>
                <a:cxn ang="0">
                  <a:pos x="connsiteX4376" y="connsiteY4376"/>
                </a:cxn>
                <a:cxn ang="0">
                  <a:pos x="connsiteX4377" y="connsiteY4377"/>
                </a:cxn>
                <a:cxn ang="0">
                  <a:pos x="connsiteX4378" y="connsiteY4378"/>
                </a:cxn>
                <a:cxn ang="0">
                  <a:pos x="connsiteX4379" y="connsiteY4379"/>
                </a:cxn>
                <a:cxn ang="0">
                  <a:pos x="connsiteX4380" y="connsiteY4380"/>
                </a:cxn>
                <a:cxn ang="0">
                  <a:pos x="connsiteX4381" y="connsiteY4381"/>
                </a:cxn>
                <a:cxn ang="0">
                  <a:pos x="connsiteX4382" y="connsiteY4382"/>
                </a:cxn>
                <a:cxn ang="0">
                  <a:pos x="connsiteX4383" y="connsiteY4383"/>
                </a:cxn>
                <a:cxn ang="0">
                  <a:pos x="connsiteX4384" y="connsiteY4384"/>
                </a:cxn>
                <a:cxn ang="0">
                  <a:pos x="connsiteX4385" y="connsiteY4385"/>
                </a:cxn>
                <a:cxn ang="0">
                  <a:pos x="connsiteX4386" y="connsiteY4386"/>
                </a:cxn>
                <a:cxn ang="0">
                  <a:pos x="connsiteX4387" y="connsiteY4387"/>
                </a:cxn>
                <a:cxn ang="0">
                  <a:pos x="connsiteX4388" y="connsiteY4388"/>
                </a:cxn>
                <a:cxn ang="0">
                  <a:pos x="connsiteX4389" y="connsiteY4389"/>
                </a:cxn>
                <a:cxn ang="0">
                  <a:pos x="connsiteX4390" y="connsiteY4390"/>
                </a:cxn>
                <a:cxn ang="0">
                  <a:pos x="connsiteX4391" y="connsiteY4391"/>
                </a:cxn>
                <a:cxn ang="0">
                  <a:pos x="connsiteX4392" y="connsiteY4392"/>
                </a:cxn>
                <a:cxn ang="0">
                  <a:pos x="connsiteX4393" y="connsiteY4393"/>
                </a:cxn>
                <a:cxn ang="0">
                  <a:pos x="connsiteX4394" y="connsiteY4394"/>
                </a:cxn>
                <a:cxn ang="0">
                  <a:pos x="connsiteX4395" y="connsiteY4395"/>
                </a:cxn>
                <a:cxn ang="0">
                  <a:pos x="connsiteX4396" y="connsiteY4396"/>
                </a:cxn>
                <a:cxn ang="0">
                  <a:pos x="connsiteX4397" y="connsiteY4397"/>
                </a:cxn>
                <a:cxn ang="0">
                  <a:pos x="connsiteX4398" y="connsiteY4398"/>
                </a:cxn>
                <a:cxn ang="0">
                  <a:pos x="connsiteX4399" y="connsiteY4399"/>
                </a:cxn>
                <a:cxn ang="0">
                  <a:pos x="connsiteX4400" y="connsiteY4400"/>
                </a:cxn>
                <a:cxn ang="0">
                  <a:pos x="connsiteX4401" y="connsiteY4401"/>
                </a:cxn>
                <a:cxn ang="0">
                  <a:pos x="connsiteX4402" y="connsiteY4402"/>
                </a:cxn>
                <a:cxn ang="0">
                  <a:pos x="connsiteX4403" y="connsiteY4403"/>
                </a:cxn>
                <a:cxn ang="0">
                  <a:pos x="connsiteX4404" y="connsiteY4404"/>
                </a:cxn>
                <a:cxn ang="0">
                  <a:pos x="connsiteX4405" y="connsiteY4405"/>
                </a:cxn>
                <a:cxn ang="0">
                  <a:pos x="connsiteX4406" y="connsiteY4406"/>
                </a:cxn>
                <a:cxn ang="0">
                  <a:pos x="connsiteX4407" y="connsiteY4407"/>
                </a:cxn>
                <a:cxn ang="0">
                  <a:pos x="connsiteX4408" y="connsiteY4408"/>
                </a:cxn>
                <a:cxn ang="0">
                  <a:pos x="connsiteX4409" y="connsiteY4409"/>
                </a:cxn>
                <a:cxn ang="0">
                  <a:pos x="connsiteX4410" y="connsiteY4410"/>
                </a:cxn>
                <a:cxn ang="0">
                  <a:pos x="connsiteX4411" y="connsiteY4411"/>
                </a:cxn>
                <a:cxn ang="0">
                  <a:pos x="connsiteX4412" y="connsiteY4412"/>
                </a:cxn>
                <a:cxn ang="0">
                  <a:pos x="connsiteX4413" y="connsiteY4413"/>
                </a:cxn>
                <a:cxn ang="0">
                  <a:pos x="connsiteX4414" y="connsiteY4414"/>
                </a:cxn>
                <a:cxn ang="0">
                  <a:pos x="connsiteX4415" y="connsiteY4415"/>
                </a:cxn>
                <a:cxn ang="0">
                  <a:pos x="connsiteX4416" y="connsiteY4416"/>
                </a:cxn>
                <a:cxn ang="0">
                  <a:pos x="connsiteX4417" y="connsiteY4417"/>
                </a:cxn>
                <a:cxn ang="0">
                  <a:pos x="connsiteX4418" y="connsiteY4418"/>
                </a:cxn>
                <a:cxn ang="0">
                  <a:pos x="connsiteX4419" y="connsiteY4419"/>
                </a:cxn>
                <a:cxn ang="0">
                  <a:pos x="connsiteX4420" y="connsiteY4420"/>
                </a:cxn>
                <a:cxn ang="0">
                  <a:pos x="connsiteX4421" y="connsiteY4421"/>
                </a:cxn>
                <a:cxn ang="0">
                  <a:pos x="connsiteX4422" y="connsiteY4422"/>
                </a:cxn>
                <a:cxn ang="0">
                  <a:pos x="connsiteX4423" y="connsiteY4423"/>
                </a:cxn>
                <a:cxn ang="0">
                  <a:pos x="connsiteX4424" y="connsiteY4424"/>
                </a:cxn>
                <a:cxn ang="0">
                  <a:pos x="connsiteX4425" y="connsiteY4425"/>
                </a:cxn>
                <a:cxn ang="0">
                  <a:pos x="connsiteX4426" y="connsiteY4426"/>
                </a:cxn>
                <a:cxn ang="0">
                  <a:pos x="connsiteX4427" y="connsiteY4427"/>
                </a:cxn>
                <a:cxn ang="0">
                  <a:pos x="connsiteX4428" y="connsiteY4428"/>
                </a:cxn>
                <a:cxn ang="0">
                  <a:pos x="connsiteX4429" y="connsiteY4429"/>
                </a:cxn>
                <a:cxn ang="0">
                  <a:pos x="connsiteX4430" y="connsiteY4430"/>
                </a:cxn>
                <a:cxn ang="0">
                  <a:pos x="connsiteX4431" y="connsiteY4431"/>
                </a:cxn>
                <a:cxn ang="0">
                  <a:pos x="connsiteX4432" y="connsiteY4432"/>
                </a:cxn>
                <a:cxn ang="0">
                  <a:pos x="connsiteX4433" y="connsiteY4433"/>
                </a:cxn>
                <a:cxn ang="0">
                  <a:pos x="connsiteX4434" y="connsiteY4434"/>
                </a:cxn>
                <a:cxn ang="0">
                  <a:pos x="connsiteX4435" y="connsiteY4435"/>
                </a:cxn>
                <a:cxn ang="0">
                  <a:pos x="connsiteX4436" y="connsiteY4436"/>
                </a:cxn>
                <a:cxn ang="0">
                  <a:pos x="connsiteX4437" y="connsiteY4437"/>
                </a:cxn>
                <a:cxn ang="0">
                  <a:pos x="connsiteX4438" y="connsiteY4438"/>
                </a:cxn>
                <a:cxn ang="0">
                  <a:pos x="connsiteX4439" y="connsiteY4439"/>
                </a:cxn>
                <a:cxn ang="0">
                  <a:pos x="connsiteX4440" y="connsiteY4440"/>
                </a:cxn>
                <a:cxn ang="0">
                  <a:pos x="connsiteX4441" y="connsiteY4441"/>
                </a:cxn>
                <a:cxn ang="0">
                  <a:pos x="connsiteX4442" y="connsiteY4442"/>
                </a:cxn>
                <a:cxn ang="0">
                  <a:pos x="connsiteX4443" y="connsiteY4443"/>
                </a:cxn>
                <a:cxn ang="0">
                  <a:pos x="connsiteX4444" y="connsiteY4444"/>
                </a:cxn>
                <a:cxn ang="0">
                  <a:pos x="connsiteX4445" y="connsiteY4445"/>
                </a:cxn>
                <a:cxn ang="0">
                  <a:pos x="connsiteX4446" y="connsiteY4446"/>
                </a:cxn>
                <a:cxn ang="0">
                  <a:pos x="connsiteX4447" y="connsiteY4447"/>
                </a:cxn>
                <a:cxn ang="0">
                  <a:pos x="connsiteX4448" y="connsiteY4448"/>
                </a:cxn>
                <a:cxn ang="0">
                  <a:pos x="connsiteX4449" y="connsiteY4449"/>
                </a:cxn>
                <a:cxn ang="0">
                  <a:pos x="connsiteX4450" y="connsiteY4450"/>
                </a:cxn>
                <a:cxn ang="0">
                  <a:pos x="connsiteX4451" y="connsiteY4451"/>
                </a:cxn>
                <a:cxn ang="0">
                  <a:pos x="connsiteX4452" y="connsiteY4452"/>
                </a:cxn>
                <a:cxn ang="0">
                  <a:pos x="connsiteX4453" y="connsiteY4453"/>
                </a:cxn>
                <a:cxn ang="0">
                  <a:pos x="connsiteX4454" y="connsiteY4454"/>
                </a:cxn>
                <a:cxn ang="0">
                  <a:pos x="connsiteX4455" y="connsiteY4455"/>
                </a:cxn>
                <a:cxn ang="0">
                  <a:pos x="connsiteX4456" y="connsiteY4456"/>
                </a:cxn>
                <a:cxn ang="0">
                  <a:pos x="connsiteX4457" y="connsiteY4457"/>
                </a:cxn>
                <a:cxn ang="0">
                  <a:pos x="connsiteX4458" y="connsiteY4458"/>
                </a:cxn>
                <a:cxn ang="0">
                  <a:pos x="connsiteX4459" y="connsiteY4459"/>
                </a:cxn>
                <a:cxn ang="0">
                  <a:pos x="connsiteX4460" y="connsiteY4460"/>
                </a:cxn>
                <a:cxn ang="0">
                  <a:pos x="connsiteX4461" y="connsiteY4461"/>
                </a:cxn>
                <a:cxn ang="0">
                  <a:pos x="connsiteX4462" y="connsiteY4462"/>
                </a:cxn>
                <a:cxn ang="0">
                  <a:pos x="connsiteX4463" y="connsiteY4463"/>
                </a:cxn>
                <a:cxn ang="0">
                  <a:pos x="connsiteX4464" y="connsiteY4464"/>
                </a:cxn>
                <a:cxn ang="0">
                  <a:pos x="connsiteX4465" y="connsiteY4465"/>
                </a:cxn>
                <a:cxn ang="0">
                  <a:pos x="connsiteX4466" y="connsiteY4466"/>
                </a:cxn>
                <a:cxn ang="0">
                  <a:pos x="connsiteX4467" y="connsiteY4467"/>
                </a:cxn>
                <a:cxn ang="0">
                  <a:pos x="connsiteX4468" y="connsiteY4468"/>
                </a:cxn>
                <a:cxn ang="0">
                  <a:pos x="connsiteX4469" y="connsiteY4469"/>
                </a:cxn>
                <a:cxn ang="0">
                  <a:pos x="connsiteX4470" y="connsiteY4470"/>
                </a:cxn>
                <a:cxn ang="0">
                  <a:pos x="connsiteX4471" y="connsiteY4471"/>
                </a:cxn>
                <a:cxn ang="0">
                  <a:pos x="connsiteX4472" y="connsiteY4472"/>
                </a:cxn>
                <a:cxn ang="0">
                  <a:pos x="connsiteX4473" y="connsiteY4473"/>
                </a:cxn>
                <a:cxn ang="0">
                  <a:pos x="connsiteX4474" y="connsiteY4474"/>
                </a:cxn>
                <a:cxn ang="0">
                  <a:pos x="connsiteX4475" y="connsiteY4475"/>
                </a:cxn>
                <a:cxn ang="0">
                  <a:pos x="connsiteX4476" y="connsiteY4476"/>
                </a:cxn>
                <a:cxn ang="0">
                  <a:pos x="connsiteX4477" y="connsiteY4477"/>
                </a:cxn>
                <a:cxn ang="0">
                  <a:pos x="connsiteX4478" y="connsiteY4478"/>
                </a:cxn>
                <a:cxn ang="0">
                  <a:pos x="connsiteX4479" y="connsiteY4479"/>
                </a:cxn>
                <a:cxn ang="0">
                  <a:pos x="connsiteX4480" y="connsiteY4480"/>
                </a:cxn>
                <a:cxn ang="0">
                  <a:pos x="connsiteX4481" y="connsiteY4481"/>
                </a:cxn>
                <a:cxn ang="0">
                  <a:pos x="connsiteX4482" y="connsiteY4482"/>
                </a:cxn>
                <a:cxn ang="0">
                  <a:pos x="connsiteX4483" y="connsiteY4483"/>
                </a:cxn>
                <a:cxn ang="0">
                  <a:pos x="connsiteX4484" y="connsiteY4484"/>
                </a:cxn>
                <a:cxn ang="0">
                  <a:pos x="connsiteX4485" y="connsiteY4485"/>
                </a:cxn>
                <a:cxn ang="0">
                  <a:pos x="connsiteX4486" y="connsiteY4486"/>
                </a:cxn>
                <a:cxn ang="0">
                  <a:pos x="connsiteX4487" y="connsiteY4487"/>
                </a:cxn>
                <a:cxn ang="0">
                  <a:pos x="connsiteX4488" y="connsiteY4488"/>
                </a:cxn>
                <a:cxn ang="0">
                  <a:pos x="connsiteX4489" y="connsiteY4489"/>
                </a:cxn>
                <a:cxn ang="0">
                  <a:pos x="connsiteX4490" y="connsiteY4490"/>
                </a:cxn>
                <a:cxn ang="0">
                  <a:pos x="connsiteX4491" y="connsiteY4491"/>
                </a:cxn>
                <a:cxn ang="0">
                  <a:pos x="connsiteX4492" y="connsiteY4492"/>
                </a:cxn>
                <a:cxn ang="0">
                  <a:pos x="connsiteX4493" y="connsiteY4493"/>
                </a:cxn>
                <a:cxn ang="0">
                  <a:pos x="connsiteX4494" y="connsiteY4494"/>
                </a:cxn>
                <a:cxn ang="0">
                  <a:pos x="connsiteX4495" y="connsiteY4495"/>
                </a:cxn>
                <a:cxn ang="0">
                  <a:pos x="connsiteX4496" y="connsiteY4496"/>
                </a:cxn>
                <a:cxn ang="0">
                  <a:pos x="connsiteX4497" y="connsiteY4497"/>
                </a:cxn>
                <a:cxn ang="0">
                  <a:pos x="connsiteX4498" y="connsiteY4498"/>
                </a:cxn>
                <a:cxn ang="0">
                  <a:pos x="connsiteX4499" y="connsiteY4499"/>
                </a:cxn>
                <a:cxn ang="0">
                  <a:pos x="connsiteX4500" y="connsiteY4500"/>
                </a:cxn>
                <a:cxn ang="0">
                  <a:pos x="connsiteX4501" y="connsiteY4501"/>
                </a:cxn>
                <a:cxn ang="0">
                  <a:pos x="connsiteX4502" y="connsiteY4502"/>
                </a:cxn>
                <a:cxn ang="0">
                  <a:pos x="connsiteX4503" y="connsiteY4503"/>
                </a:cxn>
                <a:cxn ang="0">
                  <a:pos x="connsiteX4504" y="connsiteY4504"/>
                </a:cxn>
                <a:cxn ang="0">
                  <a:pos x="connsiteX4505" y="connsiteY4505"/>
                </a:cxn>
                <a:cxn ang="0">
                  <a:pos x="connsiteX4506" y="connsiteY4506"/>
                </a:cxn>
                <a:cxn ang="0">
                  <a:pos x="connsiteX4507" y="connsiteY4507"/>
                </a:cxn>
                <a:cxn ang="0">
                  <a:pos x="connsiteX4508" y="connsiteY4508"/>
                </a:cxn>
                <a:cxn ang="0">
                  <a:pos x="connsiteX4509" y="connsiteY4509"/>
                </a:cxn>
                <a:cxn ang="0">
                  <a:pos x="connsiteX4510" y="connsiteY4510"/>
                </a:cxn>
                <a:cxn ang="0">
                  <a:pos x="connsiteX4511" y="connsiteY4511"/>
                </a:cxn>
                <a:cxn ang="0">
                  <a:pos x="connsiteX4512" y="connsiteY4512"/>
                </a:cxn>
                <a:cxn ang="0">
                  <a:pos x="connsiteX4513" y="connsiteY4513"/>
                </a:cxn>
                <a:cxn ang="0">
                  <a:pos x="connsiteX4514" y="connsiteY4514"/>
                </a:cxn>
                <a:cxn ang="0">
                  <a:pos x="connsiteX4515" y="connsiteY4515"/>
                </a:cxn>
                <a:cxn ang="0">
                  <a:pos x="connsiteX4516" y="connsiteY4516"/>
                </a:cxn>
                <a:cxn ang="0">
                  <a:pos x="connsiteX4517" y="connsiteY4517"/>
                </a:cxn>
                <a:cxn ang="0">
                  <a:pos x="connsiteX4518" y="connsiteY4518"/>
                </a:cxn>
                <a:cxn ang="0">
                  <a:pos x="connsiteX4519" y="connsiteY4519"/>
                </a:cxn>
                <a:cxn ang="0">
                  <a:pos x="connsiteX4520" y="connsiteY4520"/>
                </a:cxn>
                <a:cxn ang="0">
                  <a:pos x="connsiteX4521" y="connsiteY4521"/>
                </a:cxn>
                <a:cxn ang="0">
                  <a:pos x="connsiteX4522" y="connsiteY4522"/>
                </a:cxn>
                <a:cxn ang="0">
                  <a:pos x="connsiteX4523" y="connsiteY4523"/>
                </a:cxn>
                <a:cxn ang="0">
                  <a:pos x="connsiteX4524" y="connsiteY4524"/>
                </a:cxn>
                <a:cxn ang="0">
                  <a:pos x="connsiteX4525" y="connsiteY4525"/>
                </a:cxn>
                <a:cxn ang="0">
                  <a:pos x="connsiteX4526" y="connsiteY4526"/>
                </a:cxn>
                <a:cxn ang="0">
                  <a:pos x="connsiteX4527" y="connsiteY4527"/>
                </a:cxn>
                <a:cxn ang="0">
                  <a:pos x="connsiteX4528" y="connsiteY4528"/>
                </a:cxn>
                <a:cxn ang="0">
                  <a:pos x="connsiteX4529" y="connsiteY4529"/>
                </a:cxn>
                <a:cxn ang="0">
                  <a:pos x="connsiteX4530" y="connsiteY4530"/>
                </a:cxn>
                <a:cxn ang="0">
                  <a:pos x="connsiteX4531" y="connsiteY4531"/>
                </a:cxn>
                <a:cxn ang="0">
                  <a:pos x="connsiteX4532" y="connsiteY4532"/>
                </a:cxn>
                <a:cxn ang="0">
                  <a:pos x="connsiteX4533" y="connsiteY4533"/>
                </a:cxn>
                <a:cxn ang="0">
                  <a:pos x="connsiteX4534" y="connsiteY4534"/>
                </a:cxn>
                <a:cxn ang="0">
                  <a:pos x="connsiteX4535" y="connsiteY4535"/>
                </a:cxn>
                <a:cxn ang="0">
                  <a:pos x="connsiteX4536" y="connsiteY4536"/>
                </a:cxn>
                <a:cxn ang="0">
                  <a:pos x="connsiteX4537" y="connsiteY4537"/>
                </a:cxn>
                <a:cxn ang="0">
                  <a:pos x="connsiteX4538" y="connsiteY4538"/>
                </a:cxn>
                <a:cxn ang="0">
                  <a:pos x="connsiteX4539" y="connsiteY4539"/>
                </a:cxn>
                <a:cxn ang="0">
                  <a:pos x="connsiteX4540" y="connsiteY4540"/>
                </a:cxn>
                <a:cxn ang="0">
                  <a:pos x="connsiteX4541" y="connsiteY4541"/>
                </a:cxn>
                <a:cxn ang="0">
                  <a:pos x="connsiteX4542" y="connsiteY4542"/>
                </a:cxn>
                <a:cxn ang="0">
                  <a:pos x="connsiteX4543" y="connsiteY4543"/>
                </a:cxn>
                <a:cxn ang="0">
                  <a:pos x="connsiteX4544" y="connsiteY4544"/>
                </a:cxn>
                <a:cxn ang="0">
                  <a:pos x="connsiteX4545" y="connsiteY4545"/>
                </a:cxn>
                <a:cxn ang="0">
                  <a:pos x="connsiteX4546" y="connsiteY4546"/>
                </a:cxn>
                <a:cxn ang="0">
                  <a:pos x="connsiteX4547" y="connsiteY4547"/>
                </a:cxn>
                <a:cxn ang="0">
                  <a:pos x="connsiteX4548" y="connsiteY4548"/>
                </a:cxn>
                <a:cxn ang="0">
                  <a:pos x="connsiteX4549" y="connsiteY4549"/>
                </a:cxn>
                <a:cxn ang="0">
                  <a:pos x="connsiteX4550" y="connsiteY4550"/>
                </a:cxn>
                <a:cxn ang="0">
                  <a:pos x="connsiteX4551" y="connsiteY4551"/>
                </a:cxn>
                <a:cxn ang="0">
                  <a:pos x="connsiteX4552" y="connsiteY4552"/>
                </a:cxn>
                <a:cxn ang="0">
                  <a:pos x="connsiteX4553" y="connsiteY4553"/>
                </a:cxn>
                <a:cxn ang="0">
                  <a:pos x="connsiteX4554" y="connsiteY4554"/>
                </a:cxn>
                <a:cxn ang="0">
                  <a:pos x="connsiteX4555" y="connsiteY4555"/>
                </a:cxn>
                <a:cxn ang="0">
                  <a:pos x="connsiteX4556" y="connsiteY4556"/>
                </a:cxn>
                <a:cxn ang="0">
                  <a:pos x="connsiteX4557" y="connsiteY4557"/>
                </a:cxn>
                <a:cxn ang="0">
                  <a:pos x="connsiteX4558" y="connsiteY4558"/>
                </a:cxn>
                <a:cxn ang="0">
                  <a:pos x="connsiteX4559" y="connsiteY4559"/>
                </a:cxn>
                <a:cxn ang="0">
                  <a:pos x="connsiteX4560" y="connsiteY4560"/>
                </a:cxn>
                <a:cxn ang="0">
                  <a:pos x="connsiteX4561" y="connsiteY4561"/>
                </a:cxn>
                <a:cxn ang="0">
                  <a:pos x="connsiteX4562" y="connsiteY4562"/>
                </a:cxn>
                <a:cxn ang="0">
                  <a:pos x="connsiteX4563" y="connsiteY4563"/>
                </a:cxn>
                <a:cxn ang="0">
                  <a:pos x="connsiteX4564" y="connsiteY4564"/>
                </a:cxn>
                <a:cxn ang="0">
                  <a:pos x="connsiteX4565" y="connsiteY4565"/>
                </a:cxn>
                <a:cxn ang="0">
                  <a:pos x="connsiteX4566" y="connsiteY4566"/>
                </a:cxn>
                <a:cxn ang="0">
                  <a:pos x="connsiteX4567" y="connsiteY4567"/>
                </a:cxn>
                <a:cxn ang="0">
                  <a:pos x="connsiteX4568" y="connsiteY4568"/>
                </a:cxn>
                <a:cxn ang="0">
                  <a:pos x="connsiteX4569" y="connsiteY4569"/>
                </a:cxn>
                <a:cxn ang="0">
                  <a:pos x="connsiteX4570" y="connsiteY4570"/>
                </a:cxn>
                <a:cxn ang="0">
                  <a:pos x="connsiteX4571" y="connsiteY4571"/>
                </a:cxn>
                <a:cxn ang="0">
                  <a:pos x="connsiteX4572" y="connsiteY4572"/>
                </a:cxn>
                <a:cxn ang="0">
                  <a:pos x="connsiteX4573" y="connsiteY4573"/>
                </a:cxn>
                <a:cxn ang="0">
                  <a:pos x="connsiteX4574" y="connsiteY4574"/>
                </a:cxn>
                <a:cxn ang="0">
                  <a:pos x="connsiteX4575" y="connsiteY4575"/>
                </a:cxn>
                <a:cxn ang="0">
                  <a:pos x="connsiteX4576" y="connsiteY4576"/>
                </a:cxn>
                <a:cxn ang="0">
                  <a:pos x="connsiteX4577" y="connsiteY4577"/>
                </a:cxn>
                <a:cxn ang="0">
                  <a:pos x="connsiteX4578" y="connsiteY4578"/>
                </a:cxn>
                <a:cxn ang="0">
                  <a:pos x="connsiteX4579" y="connsiteY4579"/>
                </a:cxn>
                <a:cxn ang="0">
                  <a:pos x="connsiteX4580" y="connsiteY4580"/>
                </a:cxn>
                <a:cxn ang="0">
                  <a:pos x="connsiteX4581" y="connsiteY4581"/>
                </a:cxn>
                <a:cxn ang="0">
                  <a:pos x="connsiteX4582" y="connsiteY4582"/>
                </a:cxn>
                <a:cxn ang="0">
                  <a:pos x="connsiteX4583" y="connsiteY4583"/>
                </a:cxn>
                <a:cxn ang="0">
                  <a:pos x="connsiteX4584" y="connsiteY4584"/>
                </a:cxn>
                <a:cxn ang="0">
                  <a:pos x="connsiteX4585" y="connsiteY4585"/>
                </a:cxn>
                <a:cxn ang="0">
                  <a:pos x="connsiteX4586" y="connsiteY4586"/>
                </a:cxn>
                <a:cxn ang="0">
                  <a:pos x="connsiteX4587" y="connsiteY4587"/>
                </a:cxn>
                <a:cxn ang="0">
                  <a:pos x="connsiteX4588" y="connsiteY4588"/>
                </a:cxn>
                <a:cxn ang="0">
                  <a:pos x="connsiteX4589" y="connsiteY4589"/>
                </a:cxn>
                <a:cxn ang="0">
                  <a:pos x="connsiteX4590" y="connsiteY4590"/>
                </a:cxn>
                <a:cxn ang="0">
                  <a:pos x="connsiteX4591" y="connsiteY4591"/>
                </a:cxn>
                <a:cxn ang="0">
                  <a:pos x="connsiteX4592" y="connsiteY4592"/>
                </a:cxn>
                <a:cxn ang="0">
                  <a:pos x="connsiteX4593" y="connsiteY4593"/>
                </a:cxn>
                <a:cxn ang="0">
                  <a:pos x="connsiteX4594" y="connsiteY4594"/>
                </a:cxn>
                <a:cxn ang="0">
                  <a:pos x="connsiteX4595" y="connsiteY4595"/>
                </a:cxn>
                <a:cxn ang="0">
                  <a:pos x="connsiteX4596" y="connsiteY4596"/>
                </a:cxn>
                <a:cxn ang="0">
                  <a:pos x="connsiteX4597" y="connsiteY4597"/>
                </a:cxn>
                <a:cxn ang="0">
                  <a:pos x="connsiteX4598" y="connsiteY4598"/>
                </a:cxn>
                <a:cxn ang="0">
                  <a:pos x="connsiteX4599" y="connsiteY4599"/>
                </a:cxn>
                <a:cxn ang="0">
                  <a:pos x="connsiteX4600" y="connsiteY4600"/>
                </a:cxn>
                <a:cxn ang="0">
                  <a:pos x="connsiteX4601" y="connsiteY4601"/>
                </a:cxn>
                <a:cxn ang="0">
                  <a:pos x="connsiteX4602" y="connsiteY4602"/>
                </a:cxn>
                <a:cxn ang="0">
                  <a:pos x="connsiteX4603" y="connsiteY4603"/>
                </a:cxn>
                <a:cxn ang="0">
                  <a:pos x="connsiteX4604" y="connsiteY4604"/>
                </a:cxn>
                <a:cxn ang="0">
                  <a:pos x="connsiteX4605" y="connsiteY4605"/>
                </a:cxn>
                <a:cxn ang="0">
                  <a:pos x="connsiteX4606" y="connsiteY4606"/>
                </a:cxn>
                <a:cxn ang="0">
                  <a:pos x="connsiteX4607" y="connsiteY4607"/>
                </a:cxn>
                <a:cxn ang="0">
                  <a:pos x="connsiteX4608" y="connsiteY4608"/>
                </a:cxn>
                <a:cxn ang="0">
                  <a:pos x="connsiteX4609" y="connsiteY4609"/>
                </a:cxn>
                <a:cxn ang="0">
                  <a:pos x="connsiteX4610" y="connsiteY4610"/>
                </a:cxn>
                <a:cxn ang="0">
                  <a:pos x="connsiteX4611" y="connsiteY4611"/>
                </a:cxn>
                <a:cxn ang="0">
                  <a:pos x="connsiteX4612" y="connsiteY4612"/>
                </a:cxn>
                <a:cxn ang="0">
                  <a:pos x="connsiteX4613" y="connsiteY4613"/>
                </a:cxn>
                <a:cxn ang="0">
                  <a:pos x="connsiteX4614" y="connsiteY4614"/>
                </a:cxn>
                <a:cxn ang="0">
                  <a:pos x="connsiteX4615" y="connsiteY4615"/>
                </a:cxn>
                <a:cxn ang="0">
                  <a:pos x="connsiteX4616" y="connsiteY4616"/>
                </a:cxn>
                <a:cxn ang="0">
                  <a:pos x="connsiteX4617" y="connsiteY4617"/>
                </a:cxn>
                <a:cxn ang="0">
                  <a:pos x="connsiteX4618" y="connsiteY4618"/>
                </a:cxn>
                <a:cxn ang="0">
                  <a:pos x="connsiteX4619" y="connsiteY4619"/>
                </a:cxn>
                <a:cxn ang="0">
                  <a:pos x="connsiteX4620" y="connsiteY4620"/>
                </a:cxn>
                <a:cxn ang="0">
                  <a:pos x="connsiteX4621" y="connsiteY4621"/>
                </a:cxn>
                <a:cxn ang="0">
                  <a:pos x="connsiteX4622" y="connsiteY4622"/>
                </a:cxn>
                <a:cxn ang="0">
                  <a:pos x="connsiteX4623" y="connsiteY4623"/>
                </a:cxn>
                <a:cxn ang="0">
                  <a:pos x="connsiteX4624" y="connsiteY4624"/>
                </a:cxn>
                <a:cxn ang="0">
                  <a:pos x="connsiteX4625" y="connsiteY4625"/>
                </a:cxn>
                <a:cxn ang="0">
                  <a:pos x="connsiteX4626" y="connsiteY4626"/>
                </a:cxn>
                <a:cxn ang="0">
                  <a:pos x="connsiteX4627" y="connsiteY4627"/>
                </a:cxn>
                <a:cxn ang="0">
                  <a:pos x="connsiteX4628" y="connsiteY4628"/>
                </a:cxn>
                <a:cxn ang="0">
                  <a:pos x="connsiteX4629" y="connsiteY4629"/>
                </a:cxn>
                <a:cxn ang="0">
                  <a:pos x="connsiteX4630" y="connsiteY4630"/>
                </a:cxn>
                <a:cxn ang="0">
                  <a:pos x="connsiteX4631" y="connsiteY4631"/>
                </a:cxn>
                <a:cxn ang="0">
                  <a:pos x="connsiteX4632" y="connsiteY4632"/>
                </a:cxn>
                <a:cxn ang="0">
                  <a:pos x="connsiteX4633" y="connsiteY4633"/>
                </a:cxn>
                <a:cxn ang="0">
                  <a:pos x="connsiteX4634" y="connsiteY4634"/>
                </a:cxn>
                <a:cxn ang="0">
                  <a:pos x="connsiteX4635" y="connsiteY4635"/>
                </a:cxn>
                <a:cxn ang="0">
                  <a:pos x="connsiteX4636" y="connsiteY4636"/>
                </a:cxn>
                <a:cxn ang="0">
                  <a:pos x="connsiteX4637" y="connsiteY4637"/>
                </a:cxn>
                <a:cxn ang="0">
                  <a:pos x="connsiteX4638" y="connsiteY4638"/>
                </a:cxn>
                <a:cxn ang="0">
                  <a:pos x="connsiteX4639" y="connsiteY4639"/>
                </a:cxn>
                <a:cxn ang="0">
                  <a:pos x="connsiteX4640" y="connsiteY4640"/>
                </a:cxn>
                <a:cxn ang="0">
                  <a:pos x="connsiteX4641" y="connsiteY4641"/>
                </a:cxn>
                <a:cxn ang="0">
                  <a:pos x="connsiteX4642" y="connsiteY4642"/>
                </a:cxn>
                <a:cxn ang="0">
                  <a:pos x="connsiteX4643" y="connsiteY4643"/>
                </a:cxn>
                <a:cxn ang="0">
                  <a:pos x="connsiteX4644" y="connsiteY4644"/>
                </a:cxn>
                <a:cxn ang="0">
                  <a:pos x="connsiteX4645" y="connsiteY4645"/>
                </a:cxn>
                <a:cxn ang="0">
                  <a:pos x="connsiteX4646" y="connsiteY4646"/>
                </a:cxn>
                <a:cxn ang="0">
                  <a:pos x="connsiteX4647" y="connsiteY4647"/>
                </a:cxn>
                <a:cxn ang="0">
                  <a:pos x="connsiteX4648" y="connsiteY4648"/>
                </a:cxn>
                <a:cxn ang="0">
                  <a:pos x="connsiteX4649" y="connsiteY4649"/>
                </a:cxn>
                <a:cxn ang="0">
                  <a:pos x="connsiteX4650" y="connsiteY4650"/>
                </a:cxn>
                <a:cxn ang="0">
                  <a:pos x="connsiteX4651" y="connsiteY4651"/>
                </a:cxn>
                <a:cxn ang="0">
                  <a:pos x="connsiteX4652" y="connsiteY4652"/>
                </a:cxn>
                <a:cxn ang="0">
                  <a:pos x="connsiteX4653" y="connsiteY4653"/>
                </a:cxn>
                <a:cxn ang="0">
                  <a:pos x="connsiteX4654" y="connsiteY4654"/>
                </a:cxn>
                <a:cxn ang="0">
                  <a:pos x="connsiteX4655" y="connsiteY4655"/>
                </a:cxn>
                <a:cxn ang="0">
                  <a:pos x="connsiteX4656" y="connsiteY4656"/>
                </a:cxn>
                <a:cxn ang="0">
                  <a:pos x="connsiteX4657" y="connsiteY4657"/>
                </a:cxn>
                <a:cxn ang="0">
                  <a:pos x="connsiteX4658" y="connsiteY4658"/>
                </a:cxn>
                <a:cxn ang="0">
                  <a:pos x="connsiteX4659" y="connsiteY4659"/>
                </a:cxn>
                <a:cxn ang="0">
                  <a:pos x="connsiteX4660" y="connsiteY4660"/>
                </a:cxn>
                <a:cxn ang="0">
                  <a:pos x="connsiteX4661" y="connsiteY4661"/>
                </a:cxn>
                <a:cxn ang="0">
                  <a:pos x="connsiteX4662" y="connsiteY4662"/>
                </a:cxn>
                <a:cxn ang="0">
                  <a:pos x="connsiteX4663" y="connsiteY4663"/>
                </a:cxn>
                <a:cxn ang="0">
                  <a:pos x="connsiteX4664" y="connsiteY4664"/>
                </a:cxn>
                <a:cxn ang="0">
                  <a:pos x="connsiteX4665" y="connsiteY4665"/>
                </a:cxn>
                <a:cxn ang="0">
                  <a:pos x="connsiteX4666" y="connsiteY4666"/>
                </a:cxn>
                <a:cxn ang="0">
                  <a:pos x="connsiteX4667" y="connsiteY4667"/>
                </a:cxn>
                <a:cxn ang="0">
                  <a:pos x="connsiteX4668" y="connsiteY4668"/>
                </a:cxn>
                <a:cxn ang="0">
                  <a:pos x="connsiteX4669" y="connsiteY4669"/>
                </a:cxn>
                <a:cxn ang="0">
                  <a:pos x="connsiteX4670" y="connsiteY4670"/>
                </a:cxn>
                <a:cxn ang="0">
                  <a:pos x="connsiteX4671" y="connsiteY4671"/>
                </a:cxn>
                <a:cxn ang="0">
                  <a:pos x="connsiteX4672" y="connsiteY4672"/>
                </a:cxn>
                <a:cxn ang="0">
                  <a:pos x="connsiteX4673" y="connsiteY4673"/>
                </a:cxn>
                <a:cxn ang="0">
                  <a:pos x="connsiteX4674" y="connsiteY4674"/>
                </a:cxn>
                <a:cxn ang="0">
                  <a:pos x="connsiteX4675" y="connsiteY4675"/>
                </a:cxn>
                <a:cxn ang="0">
                  <a:pos x="connsiteX4676" y="connsiteY4676"/>
                </a:cxn>
                <a:cxn ang="0">
                  <a:pos x="connsiteX4677" y="connsiteY4677"/>
                </a:cxn>
                <a:cxn ang="0">
                  <a:pos x="connsiteX4678" y="connsiteY4678"/>
                </a:cxn>
                <a:cxn ang="0">
                  <a:pos x="connsiteX4679" y="connsiteY4679"/>
                </a:cxn>
                <a:cxn ang="0">
                  <a:pos x="connsiteX4680" y="connsiteY4680"/>
                </a:cxn>
                <a:cxn ang="0">
                  <a:pos x="connsiteX4681" y="connsiteY4681"/>
                </a:cxn>
                <a:cxn ang="0">
                  <a:pos x="connsiteX4682" y="connsiteY4682"/>
                </a:cxn>
                <a:cxn ang="0">
                  <a:pos x="connsiteX4683" y="connsiteY4683"/>
                </a:cxn>
                <a:cxn ang="0">
                  <a:pos x="connsiteX4684" y="connsiteY4684"/>
                </a:cxn>
                <a:cxn ang="0">
                  <a:pos x="connsiteX4685" y="connsiteY4685"/>
                </a:cxn>
                <a:cxn ang="0">
                  <a:pos x="connsiteX4686" y="connsiteY4686"/>
                </a:cxn>
                <a:cxn ang="0">
                  <a:pos x="connsiteX4687" y="connsiteY4687"/>
                </a:cxn>
                <a:cxn ang="0">
                  <a:pos x="connsiteX4688" y="connsiteY4688"/>
                </a:cxn>
                <a:cxn ang="0">
                  <a:pos x="connsiteX4689" y="connsiteY4689"/>
                </a:cxn>
                <a:cxn ang="0">
                  <a:pos x="connsiteX4690" y="connsiteY4690"/>
                </a:cxn>
                <a:cxn ang="0">
                  <a:pos x="connsiteX4691" y="connsiteY4691"/>
                </a:cxn>
                <a:cxn ang="0">
                  <a:pos x="connsiteX4692" y="connsiteY4692"/>
                </a:cxn>
                <a:cxn ang="0">
                  <a:pos x="connsiteX4693" y="connsiteY4693"/>
                </a:cxn>
                <a:cxn ang="0">
                  <a:pos x="connsiteX4694" y="connsiteY4694"/>
                </a:cxn>
                <a:cxn ang="0">
                  <a:pos x="connsiteX4695" y="connsiteY4695"/>
                </a:cxn>
                <a:cxn ang="0">
                  <a:pos x="connsiteX4696" y="connsiteY4696"/>
                </a:cxn>
                <a:cxn ang="0">
                  <a:pos x="connsiteX4697" y="connsiteY4697"/>
                </a:cxn>
                <a:cxn ang="0">
                  <a:pos x="connsiteX4698" y="connsiteY4698"/>
                </a:cxn>
                <a:cxn ang="0">
                  <a:pos x="connsiteX4699" y="connsiteY4699"/>
                </a:cxn>
                <a:cxn ang="0">
                  <a:pos x="connsiteX4700" y="connsiteY4700"/>
                </a:cxn>
                <a:cxn ang="0">
                  <a:pos x="connsiteX4701" y="connsiteY4701"/>
                </a:cxn>
                <a:cxn ang="0">
                  <a:pos x="connsiteX4702" y="connsiteY4702"/>
                </a:cxn>
                <a:cxn ang="0">
                  <a:pos x="connsiteX4703" y="connsiteY4703"/>
                </a:cxn>
                <a:cxn ang="0">
                  <a:pos x="connsiteX4704" y="connsiteY4704"/>
                </a:cxn>
                <a:cxn ang="0">
                  <a:pos x="connsiteX4705" y="connsiteY4705"/>
                </a:cxn>
                <a:cxn ang="0">
                  <a:pos x="connsiteX4706" y="connsiteY4706"/>
                </a:cxn>
                <a:cxn ang="0">
                  <a:pos x="connsiteX4707" y="connsiteY4707"/>
                </a:cxn>
                <a:cxn ang="0">
                  <a:pos x="connsiteX4708" y="connsiteY4708"/>
                </a:cxn>
                <a:cxn ang="0">
                  <a:pos x="connsiteX4709" y="connsiteY4709"/>
                </a:cxn>
                <a:cxn ang="0">
                  <a:pos x="connsiteX4710" y="connsiteY4710"/>
                </a:cxn>
                <a:cxn ang="0">
                  <a:pos x="connsiteX4711" y="connsiteY4711"/>
                </a:cxn>
                <a:cxn ang="0">
                  <a:pos x="connsiteX4712" y="connsiteY4712"/>
                </a:cxn>
                <a:cxn ang="0">
                  <a:pos x="connsiteX4713" y="connsiteY4713"/>
                </a:cxn>
                <a:cxn ang="0">
                  <a:pos x="connsiteX4714" y="connsiteY4714"/>
                </a:cxn>
                <a:cxn ang="0">
                  <a:pos x="connsiteX4715" y="connsiteY4715"/>
                </a:cxn>
                <a:cxn ang="0">
                  <a:pos x="connsiteX4716" y="connsiteY4716"/>
                </a:cxn>
                <a:cxn ang="0">
                  <a:pos x="connsiteX4717" y="connsiteY4717"/>
                </a:cxn>
                <a:cxn ang="0">
                  <a:pos x="connsiteX4718" y="connsiteY4718"/>
                </a:cxn>
                <a:cxn ang="0">
                  <a:pos x="connsiteX4719" y="connsiteY4719"/>
                </a:cxn>
                <a:cxn ang="0">
                  <a:pos x="connsiteX4720" y="connsiteY4720"/>
                </a:cxn>
                <a:cxn ang="0">
                  <a:pos x="connsiteX4721" y="connsiteY4721"/>
                </a:cxn>
                <a:cxn ang="0">
                  <a:pos x="connsiteX4722" y="connsiteY4722"/>
                </a:cxn>
                <a:cxn ang="0">
                  <a:pos x="connsiteX4723" y="connsiteY4723"/>
                </a:cxn>
                <a:cxn ang="0">
                  <a:pos x="connsiteX4724" y="connsiteY4724"/>
                </a:cxn>
                <a:cxn ang="0">
                  <a:pos x="connsiteX4725" y="connsiteY4725"/>
                </a:cxn>
                <a:cxn ang="0">
                  <a:pos x="connsiteX4726" y="connsiteY4726"/>
                </a:cxn>
                <a:cxn ang="0">
                  <a:pos x="connsiteX4727" y="connsiteY4727"/>
                </a:cxn>
                <a:cxn ang="0">
                  <a:pos x="connsiteX4728" y="connsiteY4728"/>
                </a:cxn>
                <a:cxn ang="0">
                  <a:pos x="connsiteX4729" y="connsiteY4729"/>
                </a:cxn>
                <a:cxn ang="0">
                  <a:pos x="connsiteX4730" y="connsiteY4730"/>
                </a:cxn>
                <a:cxn ang="0">
                  <a:pos x="connsiteX4731" y="connsiteY4731"/>
                </a:cxn>
                <a:cxn ang="0">
                  <a:pos x="connsiteX4732" y="connsiteY4732"/>
                </a:cxn>
                <a:cxn ang="0">
                  <a:pos x="connsiteX4733" y="connsiteY4733"/>
                </a:cxn>
                <a:cxn ang="0">
                  <a:pos x="connsiteX4734" y="connsiteY4734"/>
                </a:cxn>
                <a:cxn ang="0">
                  <a:pos x="connsiteX4735" y="connsiteY4735"/>
                </a:cxn>
                <a:cxn ang="0">
                  <a:pos x="connsiteX4736" y="connsiteY4736"/>
                </a:cxn>
                <a:cxn ang="0">
                  <a:pos x="connsiteX4737" y="connsiteY4737"/>
                </a:cxn>
                <a:cxn ang="0">
                  <a:pos x="connsiteX4738" y="connsiteY4738"/>
                </a:cxn>
                <a:cxn ang="0">
                  <a:pos x="connsiteX4739" y="connsiteY4739"/>
                </a:cxn>
                <a:cxn ang="0">
                  <a:pos x="connsiteX4740" y="connsiteY4740"/>
                </a:cxn>
                <a:cxn ang="0">
                  <a:pos x="connsiteX4741" y="connsiteY4741"/>
                </a:cxn>
                <a:cxn ang="0">
                  <a:pos x="connsiteX4742" y="connsiteY4742"/>
                </a:cxn>
                <a:cxn ang="0">
                  <a:pos x="connsiteX4743" y="connsiteY4743"/>
                </a:cxn>
                <a:cxn ang="0">
                  <a:pos x="connsiteX4744" y="connsiteY4744"/>
                </a:cxn>
                <a:cxn ang="0">
                  <a:pos x="connsiteX4745" y="connsiteY4745"/>
                </a:cxn>
                <a:cxn ang="0">
                  <a:pos x="connsiteX4746" y="connsiteY4746"/>
                </a:cxn>
                <a:cxn ang="0">
                  <a:pos x="connsiteX4747" y="connsiteY4747"/>
                </a:cxn>
                <a:cxn ang="0">
                  <a:pos x="connsiteX4748" y="connsiteY4748"/>
                </a:cxn>
                <a:cxn ang="0">
                  <a:pos x="connsiteX4749" y="connsiteY4749"/>
                </a:cxn>
                <a:cxn ang="0">
                  <a:pos x="connsiteX4750" y="connsiteY4750"/>
                </a:cxn>
                <a:cxn ang="0">
                  <a:pos x="connsiteX4751" y="connsiteY4751"/>
                </a:cxn>
                <a:cxn ang="0">
                  <a:pos x="connsiteX4752" y="connsiteY4752"/>
                </a:cxn>
                <a:cxn ang="0">
                  <a:pos x="connsiteX4753" y="connsiteY4753"/>
                </a:cxn>
                <a:cxn ang="0">
                  <a:pos x="connsiteX4754" y="connsiteY4754"/>
                </a:cxn>
                <a:cxn ang="0">
                  <a:pos x="connsiteX4755" y="connsiteY4755"/>
                </a:cxn>
                <a:cxn ang="0">
                  <a:pos x="connsiteX4756" y="connsiteY4756"/>
                </a:cxn>
                <a:cxn ang="0">
                  <a:pos x="connsiteX4757" y="connsiteY4757"/>
                </a:cxn>
                <a:cxn ang="0">
                  <a:pos x="connsiteX4758" y="connsiteY4758"/>
                </a:cxn>
                <a:cxn ang="0">
                  <a:pos x="connsiteX4759" y="connsiteY4759"/>
                </a:cxn>
                <a:cxn ang="0">
                  <a:pos x="connsiteX4760" y="connsiteY4760"/>
                </a:cxn>
                <a:cxn ang="0">
                  <a:pos x="connsiteX4761" y="connsiteY4761"/>
                </a:cxn>
                <a:cxn ang="0">
                  <a:pos x="connsiteX4762" y="connsiteY4762"/>
                </a:cxn>
                <a:cxn ang="0">
                  <a:pos x="connsiteX4763" y="connsiteY4763"/>
                </a:cxn>
                <a:cxn ang="0">
                  <a:pos x="connsiteX4764" y="connsiteY4764"/>
                </a:cxn>
                <a:cxn ang="0">
                  <a:pos x="connsiteX4765" y="connsiteY4765"/>
                </a:cxn>
                <a:cxn ang="0">
                  <a:pos x="connsiteX4766" y="connsiteY4766"/>
                </a:cxn>
                <a:cxn ang="0">
                  <a:pos x="connsiteX4767" y="connsiteY4767"/>
                </a:cxn>
                <a:cxn ang="0">
                  <a:pos x="connsiteX4768" y="connsiteY4768"/>
                </a:cxn>
                <a:cxn ang="0">
                  <a:pos x="connsiteX4769" y="connsiteY4769"/>
                </a:cxn>
                <a:cxn ang="0">
                  <a:pos x="connsiteX4770" y="connsiteY4770"/>
                </a:cxn>
                <a:cxn ang="0">
                  <a:pos x="connsiteX4771" y="connsiteY4771"/>
                </a:cxn>
                <a:cxn ang="0">
                  <a:pos x="connsiteX4772" y="connsiteY4772"/>
                </a:cxn>
                <a:cxn ang="0">
                  <a:pos x="connsiteX4773" y="connsiteY4773"/>
                </a:cxn>
                <a:cxn ang="0">
                  <a:pos x="connsiteX4774" y="connsiteY4774"/>
                </a:cxn>
                <a:cxn ang="0">
                  <a:pos x="connsiteX4775" y="connsiteY4775"/>
                </a:cxn>
                <a:cxn ang="0">
                  <a:pos x="connsiteX4776" y="connsiteY4776"/>
                </a:cxn>
                <a:cxn ang="0">
                  <a:pos x="connsiteX4777" y="connsiteY4777"/>
                </a:cxn>
                <a:cxn ang="0">
                  <a:pos x="connsiteX4778" y="connsiteY4778"/>
                </a:cxn>
                <a:cxn ang="0">
                  <a:pos x="connsiteX4779" y="connsiteY4779"/>
                </a:cxn>
                <a:cxn ang="0">
                  <a:pos x="connsiteX4780" y="connsiteY4780"/>
                </a:cxn>
                <a:cxn ang="0">
                  <a:pos x="connsiteX4781" y="connsiteY4781"/>
                </a:cxn>
                <a:cxn ang="0">
                  <a:pos x="connsiteX4782" y="connsiteY4782"/>
                </a:cxn>
                <a:cxn ang="0">
                  <a:pos x="connsiteX4783" y="connsiteY4783"/>
                </a:cxn>
                <a:cxn ang="0">
                  <a:pos x="connsiteX4784" y="connsiteY4784"/>
                </a:cxn>
                <a:cxn ang="0">
                  <a:pos x="connsiteX4785" y="connsiteY4785"/>
                </a:cxn>
                <a:cxn ang="0">
                  <a:pos x="connsiteX4786" y="connsiteY4786"/>
                </a:cxn>
                <a:cxn ang="0">
                  <a:pos x="connsiteX4787" y="connsiteY4787"/>
                </a:cxn>
                <a:cxn ang="0">
                  <a:pos x="connsiteX4788" y="connsiteY4788"/>
                </a:cxn>
                <a:cxn ang="0">
                  <a:pos x="connsiteX4789" y="connsiteY4789"/>
                </a:cxn>
                <a:cxn ang="0">
                  <a:pos x="connsiteX4790" y="connsiteY4790"/>
                </a:cxn>
                <a:cxn ang="0">
                  <a:pos x="connsiteX4791" y="connsiteY4791"/>
                </a:cxn>
                <a:cxn ang="0">
                  <a:pos x="connsiteX4792" y="connsiteY4792"/>
                </a:cxn>
                <a:cxn ang="0">
                  <a:pos x="connsiteX4793" y="connsiteY4793"/>
                </a:cxn>
                <a:cxn ang="0">
                  <a:pos x="connsiteX4794" y="connsiteY4794"/>
                </a:cxn>
                <a:cxn ang="0">
                  <a:pos x="connsiteX4795" y="connsiteY4795"/>
                </a:cxn>
                <a:cxn ang="0">
                  <a:pos x="connsiteX4796" y="connsiteY4796"/>
                </a:cxn>
                <a:cxn ang="0">
                  <a:pos x="connsiteX4797" y="connsiteY4797"/>
                </a:cxn>
                <a:cxn ang="0">
                  <a:pos x="connsiteX4798" y="connsiteY4798"/>
                </a:cxn>
                <a:cxn ang="0">
                  <a:pos x="connsiteX4799" y="connsiteY4799"/>
                </a:cxn>
                <a:cxn ang="0">
                  <a:pos x="connsiteX4800" y="connsiteY4800"/>
                </a:cxn>
                <a:cxn ang="0">
                  <a:pos x="connsiteX4801" y="connsiteY4801"/>
                </a:cxn>
                <a:cxn ang="0">
                  <a:pos x="connsiteX4802" y="connsiteY4802"/>
                </a:cxn>
                <a:cxn ang="0">
                  <a:pos x="connsiteX4803" y="connsiteY4803"/>
                </a:cxn>
                <a:cxn ang="0">
                  <a:pos x="connsiteX4804" y="connsiteY4804"/>
                </a:cxn>
                <a:cxn ang="0">
                  <a:pos x="connsiteX4805" y="connsiteY4805"/>
                </a:cxn>
                <a:cxn ang="0">
                  <a:pos x="connsiteX4806" y="connsiteY4806"/>
                </a:cxn>
                <a:cxn ang="0">
                  <a:pos x="connsiteX4807" y="connsiteY4807"/>
                </a:cxn>
                <a:cxn ang="0">
                  <a:pos x="connsiteX4808" y="connsiteY4808"/>
                </a:cxn>
                <a:cxn ang="0">
                  <a:pos x="connsiteX4809" y="connsiteY4809"/>
                </a:cxn>
                <a:cxn ang="0">
                  <a:pos x="connsiteX4810" y="connsiteY4810"/>
                </a:cxn>
                <a:cxn ang="0">
                  <a:pos x="connsiteX4811" y="connsiteY4811"/>
                </a:cxn>
                <a:cxn ang="0">
                  <a:pos x="connsiteX4812" y="connsiteY4812"/>
                </a:cxn>
                <a:cxn ang="0">
                  <a:pos x="connsiteX4813" y="connsiteY4813"/>
                </a:cxn>
                <a:cxn ang="0">
                  <a:pos x="connsiteX4814" y="connsiteY4814"/>
                </a:cxn>
                <a:cxn ang="0">
                  <a:pos x="connsiteX4815" y="connsiteY4815"/>
                </a:cxn>
                <a:cxn ang="0">
                  <a:pos x="connsiteX4816" y="connsiteY4816"/>
                </a:cxn>
                <a:cxn ang="0">
                  <a:pos x="connsiteX4817" y="connsiteY4817"/>
                </a:cxn>
                <a:cxn ang="0">
                  <a:pos x="connsiteX4818" y="connsiteY4818"/>
                </a:cxn>
                <a:cxn ang="0">
                  <a:pos x="connsiteX4819" y="connsiteY4819"/>
                </a:cxn>
                <a:cxn ang="0">
                  <a:pos x="connsiteX4820" y="connsiteY4820"/>
                </a:cxn>
                <a:cxn ang="0">
                  <a:pos x="connsiteX4821" y="connsiteY4821"/>
                </a:cxn>
                <a:cxn ang="0">
                  <a:pos x="connsiteX4822" y="connsiteY4822"/>
                </a:cxn>
                <a:cxn ang="0">
                  <a:pos x="connsiteX4823" y="connsiteY4823"/>
                </a:cxn>
                <a:cxn ang="0">
                  <a:pos x="connsiteX4824" y="connsiteY4824"/>
                </a:cxn>
                <a:cxn ang="0">
                  <a:pos x="connsiteX4825" y="connsiteY4825"/>
                </a:cxn>
                <a:cxn ang="0">
                  <a:pos x="connsiteX4826" y="connsiteY4826"/>
                </a:cxn>
                <a:cxn ang="0">
                  <a:pos x="connsiteX4827" y="connsiteY4827"/>
                </a:cxn>
                <a:cxn ang="0">
                  <a:pos x="connsiteX4828" y="connsiteY4828"/>
                </a:cxn>
                <a:cxn ang="0">
                  <a:pos x="connsiteX4829" y="connsiteY4829"/>
                </a:cxn>
                <a:cxn ang="0">
                  <a:pos x="connsiteX4830" y="connsiteY4830"/>
                </a:cxn>
                <a:cxn ang="0">
                  <a:pos x="connsiteX4831" y="connsiteY4831"/>
                </a:cxn>
                <a:cxn ang="0">
                  <a:pos x="connsiteX4832" y="connsiteY4832"/>
                </a:cxn>
                <a:cxn ang="0">
                  <a:pos x="connsiteX4833" y="connsiteY4833"/>
                </a:cxn>
                <a:cxn ang="0">
                  <a:pos x="connsiteX4834" y="connsiteY4834"/>
                </a:cxn>
                <a:cxn ang="0">
                  <a:pos x="connsiteX4835" y="connsiteY4835"/>
                </a:cxn>
                <a:cxn ang="0">
                  <a:pos x="connsiteX4836" y="connsiteY4836"/>
                </a:cxn>
                <a:cxn ang="0">
                  <a:pos x="connsiteX4837" y="connsiteY4837"/>
                </a:cxn>
                <a:cxn ang="0">
                  <a:pos x="connsiteX4838" y="connsiteY4838"/>
                </a:cxn>
                <a:cxn ang="0">
                  <a:pos x="connsiteX4839" y="connsiteY4839"/>
                </a:cxn>
                <a:cxn ang="0">
                  <a:pos x="connsiteX4840" y="connsiteY4840"/>
                </a:cxn>
                <a:cxn ang="0">
                  <a:pos x="connsiteX4841" y="connsiteY4841"/>
                </a:cxn>
                <a:cxn ang="0">
                  <a:pos x="connsiteX4842" y="connsiteY4842"/>
                </a:cxn>
                <a:cxn ang="0">
                  <a:pos x="connsiteX4843" y="connsiteY4843"/>
                </a:cxn>
                <a:cxn ang="0">
                  <a:pos x="connsiteX4844" y="connsiteY4844"/>
                </a:cxn>
                <a:cxn ang="0">
                  <a:pos x="connsiteX4845" y="connsiteY4845"/>
                </a:cxn>
                <a:cxn ang="0">
                  <a:pos x="connsiteX4846" y="connsiteY4846"/>
                </a:cxn>
                <a:cxn ang="0">
                  <a:pos x="connsiteX4847" y="connsiteY4847"/>
                </a:cxn>
                <a:cxn ang="0">
                  <a:pos x="connsiteX4848" y="connsiteY4848"/>
                </a:cxn>
                <a:cxn ang="0">
                  <a:pos x="connsiteX4849" y="connsiteY4849"/>
                </a:cxn>
                <a:cxn ang="0">
                  <a:pos x="connsiteX4850" y="connsiteY4850"/>
                </a:cxn>
                <a:cxn ang="0">
                  <a:pos x="connsiteX4851" y="connsiteY4851"/>
                </a:cxn>
                <a:cxn ang="0">
                  <a:pos x="connsiteX4852" y="connsiteY4852"/>
                </a:cxn>
                <a:cxn ang="0">
                  <a:pos x="connsiteX4853" y="connsiteY4853"/>
                </a:cxn>
                <a:cxn ang="0">
                  <a:pos x="connsiteX4854" y="connsiteY4854"/>
                </a:cxn>
                <a:cxn ang="0">
                  <a:pos x="connsiteX4855" y="connsiteY4855"/>
                </a:cxn>
                <a:cxn ang="0">
                  <a:pos x="connsiteX4856" y="connsiteY4856"/>
                </a:cxn>
                <a:cxn ang="0">
                  <a:pos x="connsiteX4857" y="connsiteY4857"/>
                </a:cxn>
                <a:cxn ang="0">
                  <a:pos x="connsiteX4858" y="connsiteY4858"/>
                </a:cxn>
                <a:cxn ang="0">
                  <a:pos x="connsiteX4859" y="connsiteY4859"/>
                </a:cxn>
                <a:cxn ang="0">
                  <a:pos x="connsiteX4860" y="connsiteY4860"/>
                </a:cxn>
                <a:cxn ang="0">
                  <a:pos x="connsiteX4861" y="connsiteY4861"/>
                </a:cxn>
                <a:cxn ang="0">
                  <a:pos x="connsiteX4862" y="connsiteY4862"/>
                </a:cxn>
                <a:cxn ang="0">
                  <a:pos x="connsiteX4863" y="connsiteY4863"/>
                </a:cxn>
                <a:cxn ang="0">
                  <a:pos x="connsiteX4864" y="connsiteY4864"/>
                </a:cxn>
                <a:cxn ang="0">
                  <a:pos x="connsiteX4865" y="connsiteY4865"/>
                </a:cxn>
                <a:cxn ang="0">
                  <a:pos x="connsiteX4866" y="connsiteY4866"/>
                </a:cxn>
                <a:cxn ang="0">
                  <a:pos x="connsiteX4867" y="connsiteY4867"/>
                </a:cxn>
                <a:cxn ang="0">
                  <a:pos x="connsiteX4868" y="connsiteY4868"/>
                </a:cxn>
                <a:cxn ang="0">
                  <a:pos x="connsiteX4869" y="connsiteY4869"/>
                </a:cxn>
                <a:cxn ang="0">
                  <a:pos x="connsiteX4870" y="connsiteY4870"/>
                </a:cxn>
                <a:cxn ang="0">
                  <a:pos x="connsiteX4871" y="connsiteY4871"/>
                </a:cxn>
                <a:cxn ang="0">
                  <a:pos x="connsiteX4872" y="connsiteY4872"/>
                </a:cxn>
                <a:cxn ang="0">
                  <a:pos x="connsiteX4873" y="connsiteY4873"/>
                </a:cxn>
                <a:cxn ang="0">
                  <a:pos x="connsiteX4874" y="connsiteY4874"/>
                </a:cxn>
                <a:cxn ang="0">
                  <a:pos x="connsiteX4875" y="connsiteY4875"/>
                </a:cxn>
                <a:cxn ang="0">
                  <a:pos x="connsiteX4876" y="connsiteY4876"/>
                </a:cxn>
                <a:cxn ang="0">
                  <a:pos x="connsiteX4877" y="connsiteY4877"/>
                </a:cxn>
                <a:cxn ang="0">
                  <a:pos x="connsiteX4878" y="connsiteY4878"/>
                </a:cxn>
                <a:cxn ang="0">
                  <a:pos x="connsiteX4879" y="connsiteY4879"/>
                </a:cxn>
                <a:cxn ang="0">
                  <a:pos x="connsiteX4880" y="connsiteY4880"/>
                </a:cxn>
                <a:cxn ang="0">
                  <a:pos x="connsiteX4881" y="connsiteY4881"/>
                </a:cxn>
                <a:cxn ang="0">
                  <a:pos x="connsiteX4882" y="connsiteY4882"/>
                </a:cxn>
                <a:cxn ang="0">
                  <a:pos x="connsiteX4883" y="connsiteY4883"/>
                </a:cxn>
                <a:cxn ang="0">
                  <a:pos x="connsiteX4884" y="connsiteY4884"/>
                </a:cxn>
                <a:cxn ang="0">
                  <a:pos x="connsiteX4885" y="connsiteY4885"/>
                </a:cxn>
                <a:cxn ang="0">
                  <a:pos x="connsiteX4886" y="connsiteY4886"/>
                </a:cxn>
                <a:cxn ang="0">
                  <a:pos x="connsiteX4887" y="connsiteY4887"/>
                </a:cxn>
                <a:cxn ang="0">
                  <a:pos x="connsiteX4888" y="connsiteY4888"/>
                </a:cxn>
                <a:cxn ang="0">
                  <a:pos x="connsiteX4889" y="connsiteY4889"/>
                </a:cxn>
                <a:cxn ang="0">
                  <a:pos x="connsiteX4890" y="connsiteY4890"/>
                </a:cxn>
                <a:cxn ang="0">
                  <a:pos x="connsiteX4891" y="connsiteY4891"/>
                </a:cxn>
                <a:cxn ang="0">
                  <a:pos x="connsiteX4892" y="connsiteY4892"/>
                </a:cxn>
                <a:cxn ang="0">
                  <a:pos x="connsiteX4893" y="connsiteY4893"/>
                </a:cxn>
                <a:cxn ang="0">
                  <a:pos x="connsiteX4894" y="connsiteY4894"/>
                </a:cxn>
                <a:cxn ang="0">
                  <a:pos x="connsiteX4895" y="connsiteY4895"/>
                </a:cxn>
                <a:cxn ang="0">
                  <a:pos x="connsiteX4896" y="connsiteY4896"/>
                </a:cxn>
                <a:cxn ang="0">
                  <a:pos x="connsiteX4897" y="connsiteY4897"/>
                </a:cxn>
                <a:cxn ang="0">
                  <a:pos x="connsiteX4898" y="connsiteY4898"/>
                </a:cxn>
                <a:cxn ang="0">
                  <a:pos x="connsiteX4899" y="connsiteY4899"/>
                </a:cxn>
                <a:cxn ang="0">
                  <a:pos x="connsiteX4900" y="connsiteY4900"/>
                </a:cxn>
                <a:cxn ang="0">
                  <a:pos x="connsiteX4901" y="connsiteY4901"/>
                </a:cxn>
                <a:cxn ang="0">
                  <a:pos x="connsiteX4902" y="connsiteY4902"/>
                </a:cxn>
                <a:cxn ang="0">
                  <a:pos x="connsiteX4903" y="connsiteY4903"/>
                </a:cxn>
                <a:cxn ang="0">
                  <a:pos x="connsiteX4904" y="connsiteY4904"/>
                </a:cxn>
                <a:cxn ang="0">
                  <a:pos x="connsiteX4905" y="connsiteY4905"/>
                </a:cxn>
                <a:cxn ang="0">
                  <a:pos x="connsiteX4906" y="connsiteY4906"/>
                </a:cxn>
                <a:cxn ang="0">
                  <a:pos x="connsiteX4907" y="connsiteY4907"/>
                </a:cxn>
                <a:cxn ang="0">
                  <a:pos x="connsiteX4908" y="connsiteY4908"/>
                </a:cxn>
                <a:cxn ang="0">
                  <a:pos x="connsiteX4909" y="connsiteY4909"/>
                </a:cxn>
                <a:cxn ang="0">
                  <a:pos x="connsiteX4910" y="connsiteY4910"/>
                </a:cxn>
                <a:cxn ang="0">
                  <a:pos x="connsiteX4911" y="connsiteY4911"/>
                </a:cxn>
                <a:cxn ang="0">
                  <a:pos x="connsiteX4912" y="connsiteY4912"/>
                </a:cxn>
                <a:cxn ang="0">
                  <a:pos x="connsiteX4913" y="connsiteY4913"/>
                </a:cxn>
                <a:cxn ang="0">
                  <a:pos x="connsiteX4914" y="connsiteY4914"/>
                </a:cxn>
                <a:cxn ang="0">
                  <a:pos x="connsiteX4915" y="connsiteY4915"/>
                </a:cxn>
                <a:cxn ang="0">
                  <a:pos x="connsiteX4916" y="connsiteY4916"/>
                </a:cxn>
                <a:cxn ang="0">
                  <a:pos x="connsiteX4917" y="connsiteY4917"/>
                </a:cxn>
                <a:cxn ang="0">
                  <a:pos x="connsiteX4918" y="connsiteY4918"/>
                </a:cxn>
                <a:cxn ang="0">
                  <a:pos x="connsiteX4919" y="connsiteY4919"/>
                </a:cxn>
                <a:cxn ang="0">
                  <a:pos x="connsiteX4920" y="connsiteY4920"/>
                </a:cxn>
                <a:cxn ang="0">
                  <a:pos x="connsiteX4921" y="connsiteY4921"/>
                </a:cxn>
                <a:cxn ang="0">
                  <a:pos x="connsiteX4922" y="connsiteY4922"/>
                </a:cxn>
                <a:cxn ang="0">
                  <a:pos x="connsiteX4923" y="connsiteY4923"/>
                </a:cxn>
                <a:cxn ang="0">
                  <a:pos x="connsiteX4924" y="connsiteY4924"/>
                </a:cxn>
                <a:cxn ang="0">
                  <a:pos x="connsiteX4925" y="connsiteY4925"/>
                </a:cxn>
                <a:cxn ang="0">
                  <a:pos x="connsiteX4926" y="connsiteY4926"/>
                </a:cxn>
                <a:cxn ang="0">
                  <a:pos x="connsiteX4927" y="connsiteY4927"/>
                </a:cxn>
                <a:cxn ang="0">
                  <a:pos x="connsiteX4928" y="connsiteY4928"/>
                </a:cxn>
                <a:cxn ang="0">
                  <a:pos x="connsiteX4929" y="connsiteY4929"/>
                </a:cxn>
                <a:cxn ang="0">
                  <a:pos x="connsiteX4930" y="connsiteY4930"/>
                </a:cxn>
                <a:cxn ang="0">
                  <a:pos x="connsiteX4931" y="connsiteY4931"/>
                </a:cxn>
                <a:cxn ang="0">
                  <a:pos x="connsiteX4932" y="connsiteY4932"/>
                </a:cxn>
                <a:cxn ang="0">
                  <a:pos x="connsiteX4933" y="connsiteY4933"/>
                </a:cxn>
                <a:cxn ang="0">
                  <a:pos x="connsiteX4934" y="connsiteY4934"/>
                </a:cxn>
                <a:cxn ang="0">
                  <a:pos x="connsiteX4935" y="connsiteY4935"/>
                </a:cxn>
                <a:cxn ang="0">
                  <a:pos x="connsiteX4936" y="connsiteY4936"/>
                </a:cxn>
                <a:cxn ang="0">
                  <a:pos x="connsiteX4937" y="connsiteY4937"/>
                </a:cxn>
                <a:cxn ang="0">
                  <a:pos x="connsiteX4938" y="connsiteY4938"/>
                </a:cxn>
                <a:cxn ang="0">
                  <a:pos x="connsiteX4939" y="connsiteY4939"/>
                </a:cxn>
                <a:cxn ang="0">
                  <a:pos x="connsiteX4940" y="connsiteY4940"/>
                </a:cxn>
                <a:cxn ang="0">
                  <a:pos x="connsiteX4941" y="connsiteY4941"/>
                </a:cxn>
                <a:cxn ang="0">
                  <a:pos x="connsiteX4942" y="connsiteY4942"/>
                </a:cxn>
                <a:cxn ang="0">
                  <a:pos x="connsiteX4943" y="connsiteY4943"/>
                </a:cxn>
                <a:cxn ang="0">
                  <a:pos x="connsiteX4944" y="connsiteY4944"/>
                </a:cxn>
                <a:cxn ang="0">
                  <a:pos x="connsiteX4945" y="connsiteY4945"/>
                </a:cxn>
                <a:cxn ang="0">
                  <a:pos x="connsiteX4946" y="connsiteY4946"/>
                </a:cxn>
                <a:cxn ang="0">
                  <a:pos x="connsiteX4947" y="connsiteY4947"/>
                </a:cxn>
                <a:cxn ang="0">
                  <a:pos x="connsiteX4948" y="connsiteY4948"/>
                </a:cxn>
                <a:cxn ang="0">
                  <a:pos x="connsiteX4949" y="connsiteY4949"/>
                </a:cxn>
                <a:cxn ang="0">
                  <a:pos x="connsiteX4950" y="connsiteY4950"/>
                </a:cxn>
                <a:cxn ang="0">
                  <a:pos x="connsiteX4951" y="connsiteY4951"/>
                </a:cxn>
                <a:cxn ang="0">
                  <a:pos x="connsiteX4952" y="connsiteY4952"/>
                </a:cxn>
                <a:cxn ang="0">
                  <a:pos x="connsiteX4953" y="connsiteY4953"/>
                </a:cxn>
                <a:cxn ang="0">
                  <a:pos x="connsiteX4954" y="connsiteY4954"/>
                </a:cxn>
                <a:cxn ang="0">
                  <a:pos x="connsiteX4955" y="connsiteY4955"/>
                </a:cxn>
                <a:cxn ang="0">
                  <a:pos x="connsiteX4956" y="connsiteY4956"/>
                </a:cxn>
                <a:cxn ang="0">
                  <a:pos x="connsiteX4957" y="connsiteY4957"/>
                </a:cxn>
                <a:cxn ang="0">
                  <a:pos x="connsiteX4958" y="connsiteY4958"/>
                </a:cxn>
                <a:cxn ang="0">
                  <a:pos x="connsiteX4959" y="connsiteY4959"/>
                </a:cxn>
                <a:cxn ang="0">
                  <a:pos x="connsiteX4960" y="connsiteY4960"/>
                </a:cxn>
                <a:cxn ang="0">
                  <a:pos x="connsiteX4961" y="connsiteY4961"/>
                </a:cxn>
                <a:cxn ang="0">
                  <a:pos x="connsiteX4962" y="connsiteY4962"/>
                </a:cxn>
                <a:cxn ang="0">
                  <a:pos x="connsiteX4963" y="connsiteY4963"/>
                </a:cxn>
                <a:cxn ang="0">
                  <a:pos x="connsiteX4964" y="connsiteY4964"/>
                </a:cxn>
                <a:cxn ang="0">
                  <a:pos x="connsiteX4965" y="connsiteY4965"/>
                </a:cxn>
                <a:cxn ang="0">
                  <a:pos x="connsiteX4966" y="connsiteY4966"/>
                </a:cxn>
                <a:cxn ang="0">
                  <a:pos x="connsiteX4967" y="connsiteY4967"/>
                </a:cxn>
                <a:cxn ang="0">
                  <a:pos x="connsiteX4968" y="connsiteY4968"/>
                </a:cxn>
                <a:cxn ang="0">
                  <a:pos x="connsiteX4969" y="connsiteY4969"/>
                </a:cxn>
                <a:cxn ang="0">
                  <a:pos x="connsiteX4970" y="connsiteY4970"/>
                </a:cxn>
                <a:cxn ang="0">
                  <a:pos x="connsiteX4971" y="connsiteY4971"/>
                </a:cxn>
                <a:cxn ang="0">
                  <a:pos x="connsiteX4972" y="connsiteY4972"/>
                </a:cxn>
                <a:cxn ang="0">
                  <a:pos x="connsiteX4973" y="connsiteY4973"/>
                </a:cxn>
                <a:cxn ang="0">
                  <a:pos x="connsiteX4974" y="connsiteY4974"/>
                </a:cxn>
                <a:cxn ang="0">
                  <a:pos x="connsiteX4975" y="connsiteY4975"/>
                </a:cxn>
                <a:cxn ang="0">
                  <a:pos x="connsiteX4976" y="connsiteY4976"/>
                </a:cxn>
                <a:cxn ang="0">
                  <a:pos x="connsiteX4977" y="connsiteY4977"/>
                </a:cxn>
                <a:cxn ang="0">
                  <a:pos x="connsiteX4978" y="connsiteY4978"/>
                </a:cxn>
                <a:cxn ang="0">
                  <a:pos x="connsiteX4979" y="connsiteY4979"/>
                </a:cxn>
                <a:cxn ang="0">
                  <a:pos x="connsiteX4980" y="connsiteY4980"/>
                </a:cxn>
                <a:cxn ang="0">
                  <a:pos x="connsiteX4981" y="connsiteY4981"/>
                </a:cxn>
                <a:cxn ang="0">
                  <a:pos x="connsiteX4982" y="connsiteY4982"/>
                </a:cxn>
                <a:cxn ang="0">
                  <a:pos x="connsiteX4983" y="connsiteY4983"/>
                </a:cxn>
                <a:cxn ang="0">
                  <a:pos x="connsiteX4984" y="connsiteY4984"/>
                </a:cxn>
                <a:cxn ang="0">
                  <a:pos x="connsiteX4985" y="connsiteY4985"/>
                </a:cxn>
                <a:cxn ang="0">
                  <a:pos x="connsiteX4986" y="connsiteY4986"/>
                </a:cxn>
                <a:cxn ang="0">
                  <a:pos x="connsiteX4987" y="connsiteY4987"/>
                </a:cxn>
                <a:cxn ang="0">
                  <a:pos x="connsiteX4988" y="connsiteY4988"/>
                </a:cxn>
                <a:cxn ang="0">
                  <a:pos x="connsiteX4989" y="connsiteY4989"/>
                </a:cxn>
                <a:cxn ang="0">
                  <a:pos x="connsiteX4990" y="connsiteY4990"/>
                </a:cxn>
                <a:cxn ang="0">
                  <a:pos x="connsiteX4991" y="connsiteY4991"/>
                </a:cxn>
                <a:cxn ang="0">
                  <a:pos x="connsiteX4992" y="connsiteY4992"/>
                </a:cxn>
                <a:cxn ang="0">
                  <a:pos x="connsiteX4993" y="connsiteY4993"/>
                </a:cxn>
                <a:cxn ang="0">
                  <a:pos x="connsiteX4994" y="connsiteY4994"/>
                </a:cxn>
                <a:cxn ang="0">
                  <a:pos x="connsiteX4995" y="connsiteY4995"/>
                </a:cxn>
                <a:cxn ang="0">
                  <a:pos x="connsiteX4996" y="connsiteY4996"/>
                </a:cxn>
                <a:cxn ang="0">
                  <a:pos x="connsiteX4997" y="connsiteY4997"/>
                </a:cxn>
                <a:cxn ang="0">
                  <a:pos x="connsiteX4998" y="connsiteY4998"/>
                </a:cxn>
                <a:cxn ang="0">
                  <a:pos x="connsiteX4999" y="connsiteY4999"/>
                </a:cxn>
                <a:cxn ang="0">
                  <a:pos x="connsiteX5000" y="connsiteY5000"/>
                </a:cxn>
                <a:cxn ang="0">
                  <a:pos x="connsiteX5001" y="connsiteY5001"/>
                </a:cxn>
                <a:cxn ang="0">
                  <a:pos x="connsiteX5002" y="connsiteY5002"/>
                </a:cxn>
                <a:cxn ang="0">
                  <a:pos x="connsiteX5003" y="connsiteY5003"/>
                </a:cxn>
                <a:cxn ang="0">
                  <a:pos x="connsiteX5004" y="connsiteY5004"/>
                </a:cxn>
                <a:cxn ang="0">
                  <a:pos x="connsiteX5005" y="connsiteY5005"/>
                </a:cxn>
                <a:cxn ang="0">
                  <a:pos x="connsiteX5006" y="connsiteY5006"/>
                </a:cxn>
                <a:cxn ang="0">
                  <a:pos x="connsiteX5007" y="connsiteY5007"/>
                </a:cxn>
                <a:cxn ang="0">
                  <a:pos x="connsiteX5008" y="connsiteY5008"/>
                </a:cxn>
                <a:cxn ang="0">
                  <a:pos x="connsiteX5009" y="connsiteY5009"/>
                </a:cxn>
                <a:cxn ang="0">
                  <a:pos x="connsiteX5010" y="connsiteY5010"/>
                </a:cxn>
                <a:cxn ang="0">
                  <a:pos x="connsiteX5011" y="connsiteY5011"/>
                </a:cxn>
                <a:cxn ang="0">
                  <a:pos x="connsiteX5012" y="connsiteY5012"/>
                </a:cxn>
                <a:cxn ang="0">
                  <a:pos x="connsiteX5013" y="connsiteY5013"/>
                </a:cxn>
                <a:cxn ang="0">
                  <a:pos x="connsiteX5014" y="connsiteY5014"/>
                </a:cxn>
                <a:cxn ang="0">
                  <a:pos x="connsiteX5015" y="connsiteY5015"/>
                </a:cxn>
                <a:cxn ang="0">
                  <a:pos x="connsiteX5016" y="connsiteY5016"/>
                </a:cxn>
                <a:cxn ang="0">
                  <a:pos x="connsiteX5017" y="connsiteY5017"/>
                </a:cxn>
                <a:cxn ang="0">
                  <a:pos x="connsiteX5018" y="connsiteY5018"/>
                </a:cxn>
                <a:cxn ang="0">
                  <a:pos x="connsiteX5019" y="connsiteY5019"/>
                </a:cxn>
                <a:cxn ang="0">
                  <a:pos x="connsiteX5020" y="connsiteY5020"/>
                </a:cxn>
                <a:cxn ang="0">
                  <a:pos x="connsiteX5021" y="connsiteY5021"/>
                </a:cxn>
                <a:cxn ang="0">
                  <a:pos x="connsiteX5022" y="connsiteY5022"/>
                </a:cxn>
                <a:cxn ang="0">
                  <a:pos x="connsiteX5023" y="connsiteY5023"/>
                </a:cxn>
                <a:cxn ang="0">
                  <a:pos x="connsiteX5024" y="connsiteY5024"/>
                </a:cxn>
                <a:cxn ang="0">
                  <a:pos x="connsiteX5025" y="connsiteY5025"/>
                </a:cxn>
                <a:cxn ang="0">
                  <a:pos x="connsiteX5026" y="connsiteY5026"/>
                </a:cxn>
                <a:cxn ang="0">
                  <a:pos x="connsiteX5027" y="connsiteY5027"/>
                </a:cxn>
                <a:cxn ang="0">
                  <a:pos x="connsiteX5028" y="connsiteY5028"/>
                </a:cxn>
                <a:cxn ang="0">
                  <a:pos x="connsiteX5029" y="connsiteY5029"/>
                </a:cxn>
                <a:cxn ang="0">
                  <a:pos x="connsiteX5030" y="connsiteY5030"/>
                </a:cxn>
                <a:cxn ang="0">
                  <a:pos x="connsiteX5031" y="connsiteY5031"/>
                </a:cxn>
                <a:cxn ang="0">
                  <a:pos x="connsiteX5032" y="connsiteY5032"/>
                </a:cxn>
                <a:cxn ang="0">
                  <a:pos x="connsiteX5033" y="connsiteY5033"/>
                </a:cxn>
                <a:cxn ang="0">
                  <a:pos x="connsiteX5034" y="connsiteY5034"/>
                </a:cxn>
                <a:cxn ang="0">
                  <a:pos x="connsiteX5035" y="connsiteY5035"/>
                </a:cxn>
                <a:cxn ang="0">
                  <a:pos x="connsiteX5036" y="connsiteY5036"/>
                </a:cxn>
                <a:cxn ang="0">
                  <a:pos x="connsiteX5037" y="connsiteY5037"/>
                </a:cxn>
                <a:cxn ang="0">
                  <a:pos x="connsiteX5038" y="connsiteY5038"/>
                </a:cxn>
                <a:cxn ang="0">
                  <a:pos x="connsiteX5039" y="connsiteY5039"/>
                </a:cxn>
                <a:cxn ang="0">
                  <a:pos x="connsiteX5040" y="connsiteY5040"/>
                </a:cxn>
                <a:cxn ang="0">
                  <a:pos x="connsiteX5041" y="connsiteY5041"/>
                </a:cxn>
                <a:cxn ang="0">
                  <a:pos x="connsiteX5042" y="connsiteY5042"/>
                </a:cxn>
                <a:cxn ang="0">
                  <a:pos x="connsiteX5043" y="connsiteY5043"/>
                </a:cxn>
                <a:cxn ang="0">
                  <a:pos x="connsiteX5044" y="connsiteY5044"/>
                </a:cxn>
                <a:cxn ang="0">
                  <a:pos x="connsiteX5045" y="connsiteY5045"/>
                </a:cxn>
                <a:cxn ang="0">
                  <a:pos x="connsiteX5046" y="connsiteY5046"/>
                </a:cxn>
                <a:cxn ang="0">
                  <a:pos x="connsiteX5047" y="connsiteY5047"/>
                </a:cxn>
                <a:cxn ang="0">
                  <a:pos x="connsiteX5048" y="connsiteY5048"/>
                </a:cxn>
                <a:cxn ang="0">
                  <a:pos x="connsiteX5049" y="connsiteY5049"/>
                </a:cxn>
                <a:cxn ang="0">
                  <a:pos x="connsiteX5050" y="connsiteY5050"/>
                </a:cxn>
                <a:cxn ang="0">
                  <a:pos x="connsiteX5051" y="connsiteY5051"/>
                </a:cxn>
                <a:cxn ang="0">
                  <a:pos x="connsiteX5052" y="connsiteY5052"/>
                </a:cxn>
                <a:cxn ang="0">
                  <a:pos x="connsiteX5053" y="connsiteY5053"/>
                </a:cxn>
                <a:cxn ang="0">
                  <a:pos x="connsiteX5054" y="connsiteY5054"/>
                </a:cxn>
                <a:cxn ang="0">
                  <a:pos x="connsiteX5055" y="connsiteY5055"/>
                </a:cxn>
                <a:cxn ang="0">
                  <a:pos x="connsiteX5056" y="connsiteY5056"/>
                </a:cxn>
                <a:cxn ang="0">
                  <a:pos x="connsiteX5057" y="connsiteY5057"/>
                </a:cxn>
                <a:cxn ang="0">
                  <a:pos x="connsiteX5058" y="connsiteY5058"/>
                </a:cxn>
                <a:cxn ang="0">
                  <a:pos x="connsiteX5059" y="connsiteY5059"/>
                </a:cxn>
                <a:cxn ang="0">
                  <a:pos x="connsiteX5060" y="connsiteY5060"/>
                </a:cxn>
                <a:cxn ang="0">
                  <a:pos x="connsiteX5061" y="connsiteY5061"/>
                </a:cxn>
                <a:cxn ang="0">
                  <a:pos x="connsiteX5062" y="connsiteY5062"/>
                </a:cxn>
                <a:cxn ang="0">
                  <a:pos x="connsiteX5063" y="connsiteY5063"/>
                </a:cxn>
                <a:cxn ang="0">
                  <a:pos x="connsiteX5064" y="connsiteY5064"/>
                </a:cxn>
                <a:cxn ang="0">
                  <a:pos x="connsiteX5065" y="connsiteY5065"/>
                </a:cxn>
                <a:cxn ang="0">
                  <a:pos x="connsiteX5066" y="connsiteY5066"/>
                </a:cxn>
                <a:cxn ang="0">
                  <a:pos x="connsiteX5067" y="connsiteY5067"/>
                </a:cxn>
                <a:cxn ang="0">
                  <a:pos x="connsiteX5068" y="connsiteY5068"/>
                </a:cxn>
                <a:cxn ang="0">
                  <a:pos x="connsiteX5069" y="connsiteY5069"/>
                </a:cxn>
                <a:cxn ang="0">
                  <a:pos x="connsiteX5070" y="connsiteY5070"/>
                </a:cxn>
                <a:cxn ang="0">
                  <a:pos x="connsiteX5071" y="connsiteY5071"/>
                </a:cxn>
                <a:cxn ang="0">
                  <a:pos x="connsiteX5072" y="connsiteY5072"/>
                </a:cxn>
                <a:cxn ang="0">
                  <a:pos x="connsiteX5073" y="connsiteY5073"/>
                </a:cxn>
                <a:cxn ang="0">
                  <a:pos x="connsiteX5074" y="connsiteY5074"/>
                </a:cxn>
                <a:cxn ang="0">
                  <a:pos x="connsiteX5075" y="connsiteY5075"/>
                </a:cxn>
                <a:cxn ang="0">
                  <a:pos x="connsiteX5076" y="connsiteY5076"/>
                </a:cxn>
                <a:cxn ang="0">
                  <a:pos x="connsiteX5077" y="connsiteY5077"/>
                </a:cxn>
                <a:cxn ang="0">
                  <a:pos x="connsiteX5078" y="connsiteY5078"/>
                </a:cxn>
                <a:cxn ang="0">
                  <a:pos x="connsiteX5079" y="connsiteY5079"/>
                </a:cxn>
                <a:cxn ang="0">
                  <a:pos x="connsiteX5080" y="connsiteY5080"/>
                </a:cxn>
                <a:cxn ang="0">
                  <a:pos x="connsiteX5081" y="connsiteY5081"/>
                </a:cxn>
                <a:cxn ang="0">
                  <a:pos x="connsiteX5082" y="connsiteY5082"/>
                </a:cxn>
                <a:cxn ang="0">
                  <a:pos x="connsiteX5083" y="connsiteY5083"/>
                </a:cxn>
                <a:cxn ang="0">
                  <a:pos x="connsiteX5084" y="connsiteY5084"/>
                </a:cxn>
                <a:cxn ang="0">
                  <a:pos x="connsiteX5085" y="connsiteY5085"/>
                </a:cxn>
                <a:cxn ang="0">
                  <a:pos x="connsiteX5086" y="connsiteY5086"/>
                </a:cxn>
                <a:cxn ang="0">
                  <a:pos x="connsiteX5087" y="connsiteY5087"/>
                </a:cxn>
                <a:cxn ang="0">
                  <a:pos x="connsiteX5088" y="connsiteY5088"/>
                </a:cxn>
                <a:cxn ang="0">
                  <a:pos x="connsiteX5089" y="connsiteY5089"/>
                </a:cxn>
                <a:cxn ang="0">
                  <a:pos x="connsiteX5090" y="connsiteY5090"/>
                </a:cxn>
                <a:cxn ang="0">
                  <a:pos x="connsiteX5091" y="connsiteY5091"/>
                </a:cxn>
                <a:cxn ang="0">
                  <a:pos x="connsiteX5092" y="connsiteY5092"/>
                </a:cxn>
                <a:cxn ang="0">
                  <a:pos x="connsiteX5093" y="connsiteY5093"/>
                </a:cxn>
                <a:cxn ang="0">
                  <a:pos x="connsiteX5094" y="connsiteY5094"/>
                </a:cxn>
                <a:cxn ang="0">
                  <a:pos x="connsiteX5095" y="connsiteY5095"/>
                </a:cxn>
                <a:cxn ang="0">
                  <a:pos x="connsiteX5096" y="connsiteY5096"/>
                </a:cxn>
                <a:cxn ang="0">
                  <a:pos x="connsiteX5097" y="connsiteY5097"/>
                </a:cxn>
                <a:cxn ang="0">
                  <a:pos x="connsiteX5098" y="connsiteY5098"/>
                </a:cxn>
                <a:cxn ang="0">
                  <a:pos x="connsiteX5099" y="connsiteY5099"/>
                </a:cxn>
                <a:cxn ang="0">
                  <a:pos x="connsiteX5100" y="connsiteY5100"/>
                </a:cxn>
                <a:cxn ang="0">
                  <a:pos x="connsiteX5101" y="connsiteY5101"/>
                </a:cxn>
                <a:cxn ang="0">
                  <a:pos x="connsiteX5102" y="connsiteY5102"/>
                </a:cxn>
                <a:cxn ang="0">
                  <a:pos x="connsiteX5103" y="connsiteY5103"/>
                </a:cxn>
                <a:cxn ang="0">
                  <a:pos x="connsiteX5104" y="connsiteY5104"/>
                </a:cxn>
                <a:cxn ang="0">
                  <a:pos x="connsiteX5105" y="connsiteY5105"/>
                </a:cxn>
                <a:cxn ang="0">
                  <a:pos x="connsiteX5106" y="connsiteY5106"/>
                </a:cxn>
                <a:cxn ang="0">
                  <a:pos x="connsiteX5107" y="connsiteY5107"/>
                </a:cxn>
                <a:cxn ang="0">
                  <a:pos x="connsiteX5108" y="connsiteY5108"/>
                </a:cxn>
                <a:cxn ang="0">
                  <a:pos x="connsiteX5109" y="connsiteY5109"/>
                </a:cxn>
                <a:cxn ang="0">
                  <a:pos x="connsiteX5110" y="connsiteY5110"/>
                </a:cxn>
                <a:cxn ang="0">
                  <a:pos x="connsiteX5111" y="connsiteY5111"/>
                </a:cxn>
                <a:cxn ang="0">
                  <a:pos x="connsiteX5112" y="connsiteY5112"/>
                </a:cxn>
                <a:cxn ang="0">
                  <a:pos x="connsiteX5113" y="connsiteY5113"/>
                </a:cxn>
                <a:cxn ang="0">
                  <a:pos x="connsiteX5114" y="connsiteY5114"/>
                </a:cxn>
                <a:cxn ang="0">
                  <a:pos x="connsiteX5115" y="connsiteY5115"/>
                </a:cxn>
                <a:cxn ang="0">
                  <a:pos x="connsiteX5116" y="connsiteY5116"/>
                </a:cxn>
                <a:cxn ang="0">
                  <a:pos x="connsiteX5117" y="connsiteY5117"/>
                </a:cxn>
                <a:cxn ang="0">
                  <a:pos x="connsiteX5118" y="connsiteY5118"/>
                </a:cxn>
                <a:cxn ang="0">
                  <a:pos x="connsiteX5119" y="connsiteY5119"/>
                </a:cxn>
                <a:cxn ang="0">
                  <a:pos x="connsiteX5120" y="connsiteY5120"/>
                </a:cxn>
                <a:cxn ang="0">
                  <a:pos x="connsiteX5121" y="connsiteY5121"/>
                </a:cxn>
                <a:cxn ang="0">
                  <a:pos x="connsiteX5122" y="connsiteY5122"/>
                </a:cxn>
                <a:cxn ang="0">
                  <a:pos x="connsiteX5123" y="connsiteY5123"/>
                </a:cxn>
                <a:cxn ang="0">
                  <a:pos x="connsiteX5124" y="connsiteY5124"/>
                </a:cxn>
                <a:cxn ang="0">
                  <a:pos x="connsiteX5125" y="connsiteY5125"/>
                </a:cxn>
                <a:cxn ang="0">
                  <a:pos x="connsiteX5126" y="connsiteY5126"/>
                </a:cxn>
                <a:cxn ang="0">
                  <a:pos x="connsiteX5127" y="connsiteY5127"/>
                </a:cxn>
                <a:cxn ang="0">
                  <a:pos x="connsiteX5128" y="connsiteY5128"/>
                </a:cxn>
                <a:cxn ang="0">
                  <a:pos x="connsiteX5129" y="connsiteY5129"/>
                </a:cxn>
                <a:cxn ang="0">
                  <a:pos x="connsiteX5130" y="connsiteY5130"/>
                </a:cxn>
                <a:cxn ang="0">
                  <a:pos x="connsiteX5131" y="connsiteY5131"/>
                </a:cxn>
                <a:cxn ang="0">
                  <a:pos x="connsiteX5132" y="connsiteY5132"/>
                </a:cxn>
                <a:cxn ang="0">
                  <a:pos x="connsiteX5133" y="connsiteY5133"/>
                </a:cxn>
                <a:cxn ang="0">
                  <a:pos x="connsiteX5134" y="connsiteY5134"/>
                </a:cxn>
                <a:cxn ang="0">
                  <a:pos x="connsiteX5135" y="connsiteY5135"/>
                </a:cxn>
                <a:cxn ang="0">
                  <a:pos x="connsiteX5136" y="connsiteY5136"/>
                </a:cxn>
                <a:cxn ang="0">
                  <a:pos x="connsiteX5137" y="connsiteY5137"/>
                </a:cxn>
                <a:cxn ang="0">
                  <a:pos x="connsiteX5138" y="connsiteY5138"/>
                </a:cxn>
                <a:cxn ang="0">
                  <a:pos x="connsiteX5139" y="connsiteY5139"/>
                </a:cxn>
                <a:cxn ang="0">
                  <a:pos x="connsiteX5140" y="connsiteY5140"/>
                </a:cxn>
                <a:cxn ang="0">
                  <a:pos x="connsiteX5141" y="connsiteY5141"/>
                </a:cxn>
                <a:cxn ang="0">
                  <a:pos x="connsiteX5142" y="connsiteY5142"/>
                </a:cxn>
                <a:cxn ang="0">
                  <a:pos x="connsiteX5143" y="connsiteY5143"/>
                </a:cxn>
                <a:cxn ang="0">
                  <a:pos x="connsiteX5144" y="connsiteY5144"/>
                </a:cxn>
                <a:cxn ang="0">
                  <a:pos x="connsiteX5145" y="connsiteY5145"/>
                </a:cxn>
                <a:cxn ang="0">
                  <a:pos x="connsiteX5146" y="connsiteY5146"/>
                </a:cxn>
                <a:cxn ang="0">
                  <a:pos x="connsiteX5147" y="connsiteY5147"/>
                </a:cxn>
                <a:cxn ang="0">
                  <a:pos x="connsiteX5148" y="connsiteY5148"/>
                </a:cxn>
                <a:cxn ang="0">
                  <a:pos x="connsiteX5149" y="connsiteY5149"/>
                </a:cxn>
                <a:cxn ang="0">
                  <a:pos x="connsiteX5150" y="connsiteY5150"/>
                </a:cxn>
                <a:cxn ang="0">
                  <a:pos x="connsiteX5151" y="connsiteY5151"/>
                </a:cxn>
                <a:cxn ang="0">
                  <a:pos x="connsiteX5152" y="connsiteY5152"/>
                </a:cxn>
                <a:cxn ang="0">
                  <a:pos x="connsiteX5153" y="connsiteY5153"/>
                </a:cxn>
                <a:cxn ang="0">
                  <a:pos x="connsiteX5154" y="connsiteY5154"/>
                </a:cxn>
                <a:cxn ang="0">
                  <a:pos x="connsiteX5155" y="connsiteY5155"/>
                </a:cxn>
                <a:cxn ang="0">
                  <a:pos x="connsiteX5156" y="connsiteY5156"/>
                </a:cxn>
                <a:cxn ang="0">
                  <a:pos x="connsiteX5157" y="connsiteY5157"/>
                </a:cxn>
                <a:cxn ang="0">
                  <a:pos x="connsiteX5158" y="connsiteY5158"/>
                </a:cxn>
                <a:cxn ang="0">
                  <a:pos x="connsiteX5159" y="connsiteY5159"/>
                </a:cxn>
                <a:cxn ang="0">
                  <a:pos x="connsiteX5160" y="connsiteY5160"/>
                </a:cxn>
                <a:cxn ang="0">
                  <a:pos x="connsiteX5161" y="connsiteY5161"/>
                </a:cxn>
                <a:cxn ang="0">
                  <a:pos x="connsiteX5162" y="connsiteY5162"/>
                </a:cxn>
                <a:cxn ang="0">
                  <a:pos x="connsiteX5163" y="connsiteY5163"/>
                </a:cxn>
                <a:cxn ang="0">
                  <a:pos x="connsiteX5164" y="connsiteY5164"/>
                </a:cxn>
                <a:cxn ang="0">
                  <a:pos x="connsiteX5165" y="connsiteY5165"/>
                </a:cxn>
                <a:cxn ang="0">
                  <a:pos x="connsiteX5166" y="connsiteY5166"/>
                </a:cxn>
                <a:cxn ang="0">
                  <a:pos x="connsiteX5167" y="connsiteY5167"/>
                </a:cxn>
                <a:cxn ang="0">
                  <a:pos x="connsiteX5168" y="connsiteY5168"/>
                </a:cxn>
                <a:cxn ang="0">
                  <a:pos x="connsiteX5169" y="connsiteY5169"/>
                </a:cxn>
                <a:cxn ang="0">
                  <a:pos x="connsiteX5170" y="connsiteY5170"/>
                </a:cxn>
                <a:cxn ang="0">
                  <a:pos x="connsiteX5171" y="connsiteY5171"/>
                </a:cxn>
                <a:cxn ang="0">
                  <a:pos x="connsiteX5172" y="connsiteY5172"/>
                </a:cxn>
                <a:cxn ang="0">
                  <a:pos x="connsiteX5173" y="connsiteY5173"/>
                </a:cxn>
                <a:cxn ang="0">
                  <a:pos x="connsiteX5174" y="connsiteY5174"/>
                </a:cxn>
                <a:cxn ang="0">
                  <a:pos x="connsiteX5175" y="connsiteY5175"/>
                </a:cxn>
                <a:cxn ang="0">
                  <a:pos x="connsiteX5176" y="connsiteY5176"/>
                </a:cxn>
                <a:cxn ang="0">
                  <a:pos x="connsiteX5177" y="connsiteY5177"/>
                </a:cxn>
                <a:cxn ang="0">
                  <a:pos x="connsiteX5178" y="connsiteY5178"/>
                </a:cxn>
                <a:cxn ang="0">
                  <a:pos x="connsiteX5179" y="connsiteY5179"/>
                </a:cxn>
                <a:cxn ang="0">
                  <a:pos x="connsiteX5180" y="connsiteY5180"/>
                </a:cxn>
                <a:cxn ang="0">
                  <a:pos x="connsiteX5181" y="connsiteY5181"/>
                </a:cxn>
                <a:cxn ang="0">
                  <a:pos x="connsiteX5182" y="connsiteY5182"/>
                </a:cxn>
                <a:cxn ang="0">
                  <a:pos x="connsiteX5183" y="connsiteY5183"/>
                </a:cxn>
                <a:cxn ang="0">
                  <a:pos x="connsiteX5184" y="connsiteY5184"/>
                </a:cxn>
                <a:cxn ang="0">
                  <a:pos x="connsiteX5185" y="connsiteY5185"/>
                </a:cxn>
                <a:cxn ang="0">
                  <a:pos x="connsiteX5186" y="connsiteY5186"/>
                </a:cxn>
                <a:cxn ang="0">
                  <a:pos x="connsiteX5187" y="connsiteY5187"/>
                </a:cxn>
                <a:cxn ang="0">
                  <a:pos x="connsiteX5188" y="connsiteY5188"/>
                </a:cxn>
                <a:cxn ang="0">
                  <a:pos x="connsiteX5189" y="connsiteY5189"/>
                </a:cxn>
                <a:cxn ang="0">
                  <a:pos x="connsiteX5190" y="connsiteY5190"/>
                </a:cxn>
                <a:cxn ang="0">
                  <a:pos x="connsiteX5191" y="connsiteY5191"/>
                </a:cxn>
                <a:cxn ang="0">
                  <a:pos x="connsiteX5192" y="connsiteY5192"/>
                </a:cxn>
                <a:cxn ang="0">
                  <a:pos x="connsiteX5193" y="connsiteY5193"/>
                </a:cxn>
                <a:cxn ang="0">
                  <a:pos x="connsiteX5194" y="connsiteY5194"/>
                </a:cxn>
                <a:cxn ang="0">
                  <a:pos x="connsiteX5195" y="connsiteY5195"/>
                </a:cxn>
                <a:cxn ang="0">
                  <a:pos x="connsiteX5196" y="connsiteY5196"/>
                </a:cxn>
                <a:cxn ang="0">
                  <a:pos x="connsiteX5197" y="connsiteY5197"/>
                </a:cxn>
                <a:cxn ang="0">
                  <a:pos x="connsiteX5198" y="connsiteY5198"/>
                </a:cxn>
                <a:cxn ang="0">
                  <a:pos x="connsiteX5199" y="connsiteY5199"/>
                </a:cxn>
                <a:cxn ang="0">
                  <a:pos x="connsiteX5200" y="connsiteY5200"/>
                </a:cxn>
                <a:cxn ang="0">
                  <a:pos x="connsiteX5201" y="connsiteY5201"/>
                </a:cxn>
                <a:cxn ang="0">
                  <a:pos x="connsiteX5202" y="connsiteY5202"/>
                </a:cxn>
                <a:cxn ang="0">
                  <a:pos x="connsiteX5203" y="connsiteY5203"/>
                </a:cxn>
                <a:cxn ang="0">
                  <a:pos x="connsiteX5204" y="connsiteY5204"/>
                </a:cxn>
                <a:cxn ang="0">
                  <a:pos x="connsiteX5205" y="connsiteY5205"/>
                </a:cxn>
                <a:cxn ang="0">
                  <a:pos x="connsiteX5206" y="connsiteY5206"/>
                </a:cxn>
                <a:cxn ang="0">
                  <a:pos x="connsiteX5207" y="connsiteY5207"/>
                </a:cxn>
                <a:cxn ang="0">
                  <a:pos x="connsiteX5208" y="connsiteY5208"/>
                </a:cxn>
                <a:cxn ang="0">
                  <a:pos x="connsiteX5209" y="connsiteY5209"/>
                </a:cxn>
                <a:cxn ang="0">
                  <a:pos x="connsiteX5210" y="connsiteY5210"/>
                </a:cxn>
                <a:cxn ang="0">
                  <a:pos x="connsiteX5211" y="connsiteY5211"/>
                </a:cxn>
                <a:cxn ang="0">
                  <a:pos x="connsiteX5212" y="connsiteY5212"/>
                </a:cxn>
                <a:cxn ang="0">
                  <a:pos x="connsiteX5213" y="connsiteY5213"/>
                </a:cxn>
                <a:cxn ang="0">
                  <a:pos x="connsiteX5214" y="connsiteY5214"/>
                </a:cxn>
                <a:cxn ang="0">
                  <a:pos x="connsiteX5215" y="connsiteY5215"/>
                </a:cxn>
                <a:cxn ang="0">
                  <a:pos x="connsiteX5216" y="connsiteY5216"/>
                </a:cxn>
                <a:cxn ang="0">
                  <a:pos x="connsiteX5217" y="connsiteY5217"/>
                </a:cxn>
                <a:cxn ang="0">
                  <a:pos x="connsiteX5218" y="connsiteY5218"/>
                </a:cxn>
                <a:cxn ang="0">
                  <a:pos x="connsiteX5219" y="connsiteY5219"/>
                </a:cxn>
                <a:cxn ang="0">
                  <a:pos x="connsiteX5220" y="connsiteY5220"/>
                </a:cxn>
                <a:cxn ang="0">
                  <a:pos x="connsiteX5221" y="connsiteY5221"/>
                </a:cxn>
                <a:cxn ang="0">
                  <a:pos x="connsiteX5222" y="connsiteY5222"/>
                </a:cxn>
                <a:cxn ang="0">
                  <a:pos x="connsiteX5223" y="connsiteY5223"/>
                </a:cxn>
                <a:cxn ang="0">
                  <a:pos x="connsiteX5224" y="connsiteY5224"/>
                </a:cxn>
                <a:cxn ang="0">
                  <a:pos x="connsiteX5225" y="connsiteY5225"/>
                </a:cxn>
                <a:cxn ang="0">
                  <a:pos x="connsiteX5226" y="connsiteY5226"/>
                </a:cxn>
                <a:cxn ang="0">
                  <a:pos x="connsiteX5227" y="connsiteY5227"/>
                </a:cxn>
                <a:cxn ang="0">
                  <a:pos x="connsiteX5228" y="connsiteY5228"/>
                </a:cxn>
                <a:cxn ang="0">
                  <a:pos x="connsiteX5229" y="connsiteY5229"/>
                </a:cxn>
                <a:cxn ang="0">
                  <a:pos x="connsiteX5230" y="connsiteY5230"/>
                </a:cxn>
                <a:cxn ang="0">
                  <a:pos x="connsiteX5231" y="connsiteY5231"/>
                </a:cxn>
                <a:cxn ang="0">
                  <a:pos x="connsiteX5232" y="connsiteY5232"/>
                </a:cxn>
                <a:cxn ang="0">
                  <a:pos x="connsiteX5233" y="connsiteY5233"/>
                </a:cxn>
                <a:cxn ang="0">
                  <a:pos x="connsiteX5234" y="connsiteY5234"/>
                </a:cxn>
                <a:cxn ang="0">
                  <a:pos x="connsiteX5235" y="connsiteY5235"/>
                </a:cxn>
                <a:cxn ang="0">
                  <a:pos x="connsiteX5236" y="connsiteY5236"/>
                </a:cxn>
                <a:cxn ang="0">
                  <a:pos x="connsiteX5237" y="connsiteY5237"/>
                </a:cxn>
                <a:cxn ang="0">
                  <a:pos x="connsiteX5238" y="connsiteY5238"/>
                </a:cxn>
                <a:cxn ang="0">
                  <a:pos x="connsiteX5239" y="connsiteY5239"/>
                </a:cxn>
                <a:cxn ang="0">
                  <a:pos x="connsiteX5240" y="connsiteY5240"/>
                </a:cxn>
                <a:cxn ang="0">
                  <a:pos x="connsiteX5241" y="connsiteY5241"/>
                </a:cxn>
                <a:cxn ang="0">
                  <a:pos x="connsiteX5242" y="connsiteY5242"/>
                </a:cxn>
                <a:cxn ang="0">
                  <a:pos x="connsiteX5243" y="connsiteY5243"/>
                </a:cxn>
                <a:cxn ang="0">
                  <a:pos x="connsiteX5244" y="connsiteY5244"/>
                </a:cxn>
                <a:cxn ang="0">
                  <a:pos x="connsiteX5245" y="connsiteY5245"/>
                </a:cxn>
                <a:cxn ang="0">
                  <a:pos x="connsiteX5246" y="connsiteY5246"/>
                </a:cxn>
                <a:cxn ang="0">
                  <a:pos x="connsiteX5247" y="connsiteY5247"/>
                </a:cxn>
                <a:cxn ang="0">
                  <a:pos x="connsiteX5248" y="connsiteY5248"/>
                </a:cxn>
                <a:cxn ang="0">
                  <a:pos x="connsiteX5249" y="connsiteY5249"/>
                </a:cxn>
                <a:cxn ang="0">
                  <a:pos x="connsiteX5250" y="connsiteY5250"/>
                </a:cxn>
                <a:cxn ang="0">
                  <a:pos x="connsiteX5251" y="connsiteY5251"/>
                </a:cxn>
                <a:cxn ang="0">
                  <a:pos x="connsiteX5252" y="connsiteY5252"/>
                </a:cxn>
                <a:cxn ang="0">
                  <a:pos x="connsiteX5253" y="connsiteY5253"/>
                </a:cxn>
                <a:cxn ang="0">
                  <a:pos x="connsiteX5254" y="connsiteY5254"/>
                </a:cxn>
                <a:cxn ang="0">
                  <a:pos x="connsiteX5255" y="connsiteY5255"/>
                </a:cxn>
                <a:cxn ang="0">
                  <a:pos x="connsiteX5256" y="connsiteY5256"/>
                </a:cxn>
                <a:cxn ang="0">
                  <a:pos x="connsiteX5257" y="connsiteY5257"/>
                </a:cxn>
                <a:cxn ang="0">
                  <a:pos x="connsiteX5258" y="connsiteY5258"/>
                </a:cxn>
                <a:cxn ang="0">
                  <a:pos x="connsiteX5259" y="connsiteY5259"/>
                </a:cxn>
                <a:cxn ang="0">
                  <a:pos x="connsiteX5260" y="connsiteY5260"/>
                </a:cxn>
                <a:cxn ang="0">
                  <a:pos x="connsiteX5261" y="connsiteY5261"/>
                </a:cxn>
                <a:cxn ang="0">
                  <a:pos x="connsiteX5262" y="connsiteY5262"/>
                </a:cxn>
                <a:cxn ang="0">
                  <a:pos x="connsiteX5263" y="connsiteY5263"/>
                </a:cxn>
                <a:cxn ang="0">
                  <a:pos x="connsiteX5264" y="connsiteY5264"/>
                </a:cxn>
                <a:cxn ang="0">
                  <a:pos x="connsiteX5265" y="connsiteY5265"/>
                </a:cxn>
                <a:cxn ang="0">
                  <a:pos x="connsiteX5266" y="connsiteY5266"/>
                </a:cxn>
                <a:cxn ang="0">
                  <a:pos x="connsiteX5267" y="connsiteY5267"/>
                </a:cxn>
                <a:cxn ang="0">
                  <a:pos x="connsiteX5268" y="connsiteY5268"/>
                </a:cxn>
                <a:cxn ang="0">
                  <a:pos x="connsiteX5269" y="connsiteY5269"/>
                </a:cxn>
                <a:cxn ang="0">
                  <a:pos x="connsiteX5270" y="connsiteY5270"/>
                </a:cxn>
                <a:cxn ang="0">
                  <a:pos x="connsiteX5271" y="connsiteY5271"/>
                </a:cxn>
                <a:cxn ang="0">
                  <a:pos x="connsiteX5272" y="connsiteY5272"/>
                </a:cxn>
                <a:cxn ang="0">
                  <a:pos x="connsiteX5273" y="connsiteY5273"/>
                </a:cxn>
                <a:cxn ang="0">
                  <a:pos x="connsiteX5274" y="connsiteY5274"/>
                </a:cxn>
                <a:cxn ang="0">
                  <a:pos x="connsiteX5275" y="connsiteY5275"/>
                </a:cxn>
                <a:cxn ang="0">
                  <a:pos x="connsiteX5276" y="connsiteY5276"/>
                </a:cxn>
                <a:cxn ang="0">
                  <a:pos x="connsiteX5277" y="connsiteY5277"/>
                </a:cxn>
                <a:cxn ang="0">
                  <a:pos x="connsiteX5278" y="connsiteY5278"/>
                </a:cxn>
                <a:cxn ang="0">
                  <a:pos x="connsiteX5279" y="connsiteY5279"/>
                </a:cxn>
                <a:cxn ang="0">
                  <a:pos x="connsiteX5280" y="connsiteY5280"/>
                </a:cxn>
                <a:cxn ang="0">
                  <a:pos x="connsiteX5281" y="connsiteY5281"/>
                </a:cxn>
                <a:cxn ang="0">
                  <a:pos x="connsiteX5282" y="connsiteY5282"/>
                </a:cxn>
                <a:cxn ang="0">
                  <a:pos x="connsiteX5283" y="connsiteY5283"/>
                </a:cxn>
                <a:cxn ang="0">
                  <a:pos x="connsiteX5284" y="connsiteY5284"/>
                </a:cxn>
                <a:cxn ang="0">
                  <a:pos x="connsiteX5285" y="connsiteY5285"/>
                </a:cxn>
                <a:cxn ang="0">
                  <a:pos x="connsiteX5286" y="connsiteY5286"/>
                </a:cxn>
                <a:cxn ang="0">
                  <a:pos x="connsiteX5287" y="connsiteY5287"/>
                </a:cxn>
                <a:cxn ang="0">
                  <a:pos x="connsiteX5288" y="connsiteY5288"/>
                </a:cxn>
                <a:cxn ang="0">
                  <a:pos x="connsiteX5289" y="connsiteY5289"/>
                </a:cxn>
                <a:cxn ang="0">
                  <a:pos x="connsiteX5290" y="connsiteY5290"/>
                </a:cxn>
                <a:cxn ang="0">
                  <a:pos x="connsiteX5291" y="connsiteY5291"/>
                </a:cxn>
                <a:cxn ang="0">
                  <a:pos x="connsiteX5292" y="connsiteY5292"/>
                </a:cxn>
                <a:cxn ang="0">
                  <a:pos x="connsiteX5293" y="connsiteY5293"/>
                </a:cxn>
                <a:cxn ang="0">
                  <a:pos x="connsiteX5294" y="connsiteY5294"/>
                </a:cxn>
                <a:cxn ang="0">
                  <a:pos x="connsiteX5295" y="connsiteY5295"/>
                </a:cxn>
                <a:cxn ang="0">
                  <a:pos x="connsiteX5296" y="connsiteY5296"/>
                </a:cxn>
                <a:cxn ang="0">
                  <a:pos x="connsiteX5297" y="connsiteY5297"/>
                </a:cxn>
                <a:cxn ang="0">
                  <a:pos x="connsiteX5298" y="connsiteY5298"/>
                </a:cxn>
                <a:cxn ang="0">
                  <a:pos x="connsiteX5299" y="connsiteY5299"/>
                </a:cxn>
                <a:cxn ang="0">
                  <a:pos x="connsiteX5300" y="connsiteY5300"/>
                </a:cxn>
                <a:cxn ang="0">
                  <a:pos x="connsiteX5301" y="connsiteY5301"/>
                </a:cxn>
                <a:cxn ang="0">
                  <a:pos x="connsiteX5302" y="connsiteY5302"/>
                </a:cxn>
                <a:cxn ang="0">
                  <a:pos x="connsiteX5303" y="connsiteY5303"/>
                </a:cxn>
                <a:cxn ang="0">
                  <a:pos x="connsiteX5304" y="connsiteY5304"/>
                </a:cxn>
                <a:cxn ang="0">
                  <a:pos x="connsiteX5305" y="connsiteY5305"/>
                </a:cxn>
                <a:cxn ang="0">
                  <a:pos x="connsiteX5306" y="connsiteY5306"/>
                </a:cxn>
                <a:cxn ang="0">
                  <a:pos x="connsiteX5307" y="connsiteY5307"/>
                </a:cxn>
                <a:cxn ang="0">
                  <a:pos x="connsiteX5308" y="connsiteY5308"/>
                </a:cxn>
                <a:cxn ang="0">
                  <a:pos x="connsiteX5309" y="connsiteY5309"/>
                </a:cxn>
                <a:cxn ang="0">
                  <a:pos x="connsiteX5310" y="connsiteY5310"/>
                </a:cxn>
                <a:cxn ang="0">
                  <a:pos x="connsiteX5311" y="connsiteY5311"/>
                </a:cxn>
                <a:cxn ang="0">
                  <a:pos x="connsiteX5312" y="connsiteY5312"/>
                </a:cxn>
                <a:cxn ang="0">
                  <a:pos x="connsiteX5313" y="connsiteY5313"/>
                </a:cxn>
                <a:cxn ang="0">
                  <a:pos x="connsiteX5314" y="connsiteY5314"/>
                </a:cxn>
                <a:cxn ang="0">
                  <a:pos x="connsiteX5315" y="connsiteY5315"/>
                </a:cxn>
                <a:cxn ang="0">
                  <a:pos x="connsiteX5316" y="connsiteY5316"/>
                </a:cxn>
                <a:cxn ang="0">
                  <a:pos x="connsiteX5317" y="connsiteY5317"/>
                </a:cxn>
                <a:cxn ang="0">
                  <a:pos x="connsiteX5318" y="connsiteY5318"/>
                </a:cxn>
                <a:cxn ang="0">
                  <a:pos x="connsiteX5319" y="connsiteY5319"/>
                </a:cxn>
                <a:cxn ang="0">
                  <a:pos x="connsiteX5320" y="connsiteY5320"/>
                </a:cxn>
                <a:cxn ang="0">
                  <a:pos x="connsiteX5321" y="connsiteY5321"/>
                </a:cxn>
                <a:cxn ang="0">
                  <a:pos x="connsiteX5322" y="connsiteY5322"/>
                </a:cxn>
                <a:cxn ang="0">
                  <a:pos x="connsiteX5323" y="connsiteY5323"/>
                </a:cxn>
                <a:cxn ang="0">
                  <a:pos x="connsiteX5324" y="connsiteY5324"/>
                </a:cxn>
                <a:cxn ang="0">
                  <a:pos x="connsiteX5325" y="connsiteY5325"/>
                </a:cxn>
                <a:cxn ang="0">
                  <a:pos x="connsiteX5326" y="connsiteY5326"/>
                </a:cxn>
                <a:cxn ang="0">
                  <a:pos x="connsiteX5327" y="connsiteY5327"/>
                </a:cxn>
                <a:cxn ang="0">
                  <a:pos x="connsiteX5328" y="connsiteY5328"/>
                </a:cxn>
                <a:cxn ang="0">
                  <a:pos x="connsiteX5329" y="connsiteY5329"/>
                </a:cxn>
                <a:cxn ang="0">
                  <a:pos x="connsiteX5330" y="connsiteY5330"/>
                </a:cxn>
                <a:cxn ang="0">
                  <a:pos x="connsiteX5331" y="connsiteY5331"/>
                </a:cxn>
                <a:cxn ang="0">
                  <a:pos x="connsiteX5332" y="connsiteY5332"/>
                </a:cxn>
                <a:cxn ang="0">
                  <a:pos x="connsiteX5333" y="connsiteY5333"/>
                </a:cxn>
                <a:cxn ang="0">
                  <a:pos x="connsiteX5334" y="connsiteY5334"/>
                </a:cxn>
                <a:cxn ang="0">
                  <a:pos x="connsiteX5335" y="connsiteY5335"/>
                </a:cxn>
                <a:cxn ang="0">
                  <a:pos x="connsiteX5336" y="connsiteY5336"/>
                </a:cxn>
                <a:cxn ang="0">
                  <a:pos x="connsiteX5337" y="connsiteY5337"/>
                </a:cxn>
                <a:cxn ang="0">
                  <a:pos x="connsiteX5338" y="connsiteY5338"/>
                </a:cxn>
                <a:cxn ang="0">
                  <a:pos x="connsiteX5339" y="connsiteY5339"/>
                </a:cxn>
                <a:cxn ang="0">
                  <a:pos x="connsiteX5340" y="connsiteY5340"/>
                </a:cxn>
                <a:cxn ang="0">
                  <a:pos x="connsiteX5341" y="connsiteY5341"/>
                </a:cxn>
                <a:cxn ang="0">
                  <a:pos x="connsiteX5342" y="connsiteY5342"/>
                </a:cxn>
                <a:cxn ang="0">
                  <a:pos x="connsiteX5343" y="connsiteY5343"/>
                </a:cxn>
                <a:cxn ang="0">
                  <a:pos x="connsiteX5344" y="connsiteY5344"/>
                </a:cxn>
                <a:cxn ang="0">
                  <a:pos x="connsiteX5345" y="connsiteY5345"/>
                </a:cxn>
                <a:cxn ang="0">
                  <a:pos x="connsiteX5346" y="connsiteY5346"/>
                </a:cxn>
                <a:cxn ang="0">
                  <a:pos x="connsiteX5347" y="connsiteY5347"/>
                </a:cxn>
                <a:cxn ang="0">
                  <a:pos x="connsiteX5348" y="connsiteY5348"/>
                </a:cxn>
                <a:cxn ang="0">
                  <a:pos x="connsiteX5349" y="connsiteY5349"/>
                </a:cxn>
                <a:cxn ang="0">
                  <a:pos x="connsiteX5350" y="connsiteY5350"/>
                </a:cxn>
                <a:cxn ang="0">
                  <a:pos x="connsiteX5351" y="connsiteY5351"/>
                </a:cxn>
                <a:cxn ang="0">
                  <a:pos x="connsiteX5352" y="connsiteY5352"/>
                </a:cxn>
                <a:cxn ang="0">
                  <a:pos x="connsiteX5353" y="connsiteY5353"/>
                </a:cxn>
                <a:cxn ang="0">
                  <a:pos x="connsiteX5354" y="connsiteY5354"/>
                </a:cxn>
                <a:cxn ang="0">
                  <a:pos x="connsiteX5355" y="connsiteY5355"/>
                </a:cxn>
                <a:cxn ang="0">
                  <a:pos x="connsiteX5356" y="connsiteY5356"/>
                </a:cxn>
                <a:cxn ang="0">
                  <a:pos x="connsiteX5357" y="connsiteY5357"/>
                </a:cxn>
                <a:cxn ang="0">
                  <a:pos x="connsiteX5358" y="connsiteY5358"/>
                </a:cxn>
                <a:cxn ang="0">
                  <a:pos x="connsiteX5359" y="connsiteY5359"/>
                </a:cxn>
                <a:cxn ang="0">
                  <a:pos x="connsiteX5360" y="connsiteY5360"/>
                </a:cxn>
                <a:cxn ang="0">
                  <a:pos x="connsiteX5361" y="connsiteY5361"/>
                </a:cxn>
                <a:cxn ang="0">
                  <a:pos x="connsiteX5362" y="connsiteY5362"/>
                </a:cxn>
                <a:cxn ang="0">
                  <a:pos x="connsiteX5363" y="connsiteY5363"/>
                </a:cxn>
                <a:cxn ang="0">
                  <a:pos x="connsiteX5364" y="connsiteY5364"/>
                </a:cxn>
                <a:cxn ang="0">
                  <a:pos x="connsiteX5365" y="connsiteY5365"/>
                </a:cxn>
                <a:cxn ang="0">
                  <a:pos x="connsiteX5366" y="connsiteY5366"/>
                </a:cxn>
                <a:cxn ang="0">
                  <a:pos x="connsiteX5367" y="connsiteY5367"/>
                </a:cxn>
                <a:cxn ang="0">
                  <a:pos x="connsiteX5368" y="connsiteY5368"/>
                </a:cxn>
                <a:cxn ang="0">
                  <a:pos x="connsiteX5369" y="connsiteY5369"/>
                </a:cxn>
                <a:cxn ang="0">
                  <a:pos x="connsiteX5370" y="connsiteY5370"/>
                </a:cxn>
                <a:cxn ang="0">
                  <a:pos x="connsiteX5371" y="connsiteY5371"/>
                </a:cxn>
                <a:cxn ang="0">
                  <a:pos x="connsiteX5372" y="connsiteY5372"/>
                </a:cxn>
                <a:cxn ang="0">
                  <a:pos x="connsiteX5373" y="connsiteY5373"/>
                </a:cxn>
                <a:cxn ang="0">
                  <a:pos x="connsiteX5374" y="connsiteY5374"/>
                </a:cxn>
                <a:cxn ang="0">
                  <a:pos x="connsiteX5375" y="connsiteY5375"/>
                </a:cxn>
                <a:cxn ang="0">
                  <a:pos x="connsiteX5376" y="connsiteY5376"/>
                </a:cxn>
                <a:cxn ang="0">
                  <a:pos x="connsiteX5377" y="connsiteY5377"/>
                </a:cxn>
                <a:cxn ang="0">
                  <a:pos x="connsiteX5378" y="connsiteY5378"/>
                </a:cxn>
                <a:cxn ang="0">
                  <a:pos x="connsiteX5379" y="connsiteY5379"/>
                </a:cxn>
                <a:cxn ang="0">
                  <a:pos x="connsiteX5380" y="connsiteY5380"/>
                </a:cxn>
                <a:cxn ang="0">
                  <a:pos x="connsiteX5381" y="connsiteY5381"/>
                </a:cxn>
                <a:cxn ang="0">
                  <a:pos x="connsiteX5382" y="connsiteY5382"/>
                </a:cxn>
                <a:cxn ang="0">
                  <a:pos x="connsiteX5383" y="connsiteY5383"/>
                </a:cxn>
                <a:cxn ang="0">
                  <a:pos x="connsiteX5384" y="connsiteY5384"/>
                </a:cxn>
                <a:cxn ang="0">
                  <a:pos x="connsiteX5385" y="connsiteY5385"/>
                </a:cxn>
                <a:cxn ang="0">
                  <a:pos x="connsiteX5386" y="connsiteY5386"/>
                </a:cxn>
                <a:cxn ang="0">
                  <a:pos x="connsiteX5387" y="connsiteY5387"/>
                </a:cxn>
                <a:cxn ang="0">
                  <a:pos x="connsiteX5388" y="connsiteY5388"/>
                </a:cxn>
                <a:cxn ang="0">
                  <a:pos x="connsiteX5389" y="connsiteY5389"/>
                </a:cxn>
                <a:cxn ang="0">
                  <a:pos x="connsiteX5390" y="connsiteY5390"/>
                </a:cxn>
                <a:cxn ang="0">
                  <a:pos x="connsiteX5391" y="connsiteY5391"/>
                </a:cxn>
                <a:cxn ang="0">
                  <a:pos x="connsiteX5392" y="connsiteY5392"/>
                </a:cxn>
                <a:cxn ang="0">
                  <a:pos x="connsiteX5393" y="connsiteY5393"/>
                </a:cxn>
                <a:cxn ang="0">
                  <a:pos x="connsiteX5394" y="connsiteY5394"/>
                </a:cxn>
                <a:cxn ang="0">
                  <a:pos x="connsiteX5395" y="connsiteY5395"/>
                </a:cxn>
                <a:cxn ang="0">
                  <a:pos x="connsiteX5396" y="connsiteY5396"/>
                </a:cxn>
                <a:cxn ang="0">
                  <a:pos x="connsiteX5397" y="connsiteY5397"/>
                </a:cxn>
                <a:cxn ang="0">
                  <a:pos x="connsiteX5398" y="connsiteY5398"/>
                </a:cxn>
                <a:cxn ang="0">
                  <a:pos x="connsiteX5399" y="connsiteY5399"/>
                </a:cxn>
                <a:cxn ang="0">
                  <a:pos x="connsiteX5400" y="connsiteY5400"/>
                </a:cxn>
                <a:cxn ang="0">
                  <a:pos x="connsiteX5401" y="connsiteY5401"/>
                </a:cxn>
                <a:cxn ang="0">
                  <a:pos x="connsiteX5402" y="connsiteY5402"/>
                </a:cxn>
                <a:cxn ang="0">
                  <a:pos x="connsiteX5403" y="connsiteY5403"/>
                </a:cxn>
                <a:cxn ang="0">
                  <a:pos x="connsiteX5404" y="connsiteY5404"/>
                </a:cxn>
                <a:cxn ang="0">
                  <a:pos x="connsiteX5405" y="connsiteY5405"/>
                </a:cxn>
                <a:cxn ang="0">
                  <a:pos x="connsiteX5406" y="connsiteY5406"/>
                </a:cxn>
                <a:cxn ang="0">
                  <a:pos x="connsiteX5407" y="connsiteY5407"/>
                </a:cxn>
                <a:cxn ang="0">
                  <a:pos x="connsiteX5408" y="connsiteY5408"/>
                </a:cxn>
                <a:cxn ang="0">
                  <a:pos x="connsiteX5409" y="connsiteY5409"/>
                </a:cxn>
                <a:cxn ang="0">
                  <a:pos x="connsiteX5410" y="connsiteY5410"/>
                </a:cxn>
                <a:cxn ang="0">
                  <a:pos x="connsiteX5411" y="connsiteY5411"/>
                </a:cxn>
                <a:cxn ang="0">
                  <a:pos x="connsiteX5412" y="connsiteY5412"/>
                </a:cxn>
                <a:cxn ang="0">
                  <a:pos x="connsiteX5413" y="connsiteY5413"/>
                </a:cxn>
                <a:cxn ang="0">
                  <a:pos x="connsiteX5414" y="connsiteY5414"/>
                </a:cxn>
                <a:cxn ang="0">
                  <a:pos x="connsiteX5415" y="connsiteY5415"/>
                </a:cxn>
                <a:cxn ang="0">
                  <a:pos x="connsiteX5416" y="connsiteY5416"/>
                </a:cxn>
                <a:cxn ang="0">
                  <a:pos x="connsiteX5417" y="connsiteY5417"/>
                </a:cxn>
                <a:cxn ang="0">
                  <a:pos x="connsiteX5418" y="connsiteY5418"/>
                </a:cxn>
                <a:cxn ang="0">
                  <a:pos x="connsiteX5419" y="connsiteY5419"/>
                </a:cxn>
                <a:cxn ang="0">
                  <a:pos x="connsiteX5420" y="connsiteY5420"/>
                </a:cxn>
                <a:cxn ang="0">
                  <a:pos x="connsiteX5421" y="connsiteY5421"/>
                </a:cxn>
                <a:cxn ang="0">
                  <a:pos x="connsiteX5422" y="connsiteY5422"/>
                </a:cxn>
                <a:cxn ang="0">
                  <a:pos x="connsiteX5423" y="connsiteY5423"/>
                </a:cxn>
                <a:cxn ang="0">
                  <a:pos x="connsiteX5424" y="connsiteY5424"/>
                </a:cxn>
                <a:cxn ang="0">
                  <a:pos x="connsiteX5425" y="connsiteY5425"/>
                </a:cxn>
                <a:cxn ang="0">
                  <a:pos x="connsiteX5426" y="connsiteY5426"/>
                </a:cxn>
                <a:cxn ang="0">
                  <a:pos x="connsiteX5427" y="connsiteY5427"/>
                </a:cxn>
                <a:cxn ang="0">
                  <a:pos x="connsiteX5428" y="connsiteY5428"/>
                </a:cxn>
                <a:cxn ang="0">
                  <a:pos x="connsiteX5429" y="connsiteY5429"/>
                </a:cxn>
                <a:cxn ang="0">
                  <a:pos x="connsiteX5430" y="connsiteY5430"/>
                </a:cxn>
                <a:cxn ang="0">
                  <a:pos x="connsiteX5431" y="connsiteY5431"/>
                </a:cxn>
                <a:cxn ang="0">
                  <a:pos x="connsiteX5432" y="connsiteY5432"/>
                </a:cxn>
                <a:cxn ang="0">
                  <a:pos x="connsiteX5433" y="connsiteY5433"/>
                </a:cxn>
                <a:cxn ang="0">
                  <a:pos x="connsiteX5434" y="connsiteY5434"/>
                </a:cxn>
                <a:cxn ang="0">
                  <a:pos x="connsiteX5435" y="connsiteY5435"/>
                </a:cxn>
                <a:cxn ang="0">
                  <a:pos x="connsiteX5436" y="connsiteY5436"/>
                </a:cxn>
                <a:cxn ang="0">
                  <a:pos x="connsiteX5437" y="connsiteY5437"/>
                </a:cxn>
                <a:cxn ang="0">
                  <a:pos x="connsiteX5438" y="connsiteY5438"/>
                </a:cxn>
                <a:cxn ang="0">
                  <a:pos x="connsiteX5439" y="connsiteY5439"/>
                </a:cxn>
                <a:cxn ang="0">
                  <a:pos x="connsiteX5440" y="connsiteY5440"/>
                </a:cxn>
                <a:cxn ang="0">
                  <a:pos x="connsiteX5441" y="connsiteY5441"/>
                </a:cxn>
                <a:cxn ang="0">
                  <a:pos x="connsiteX5442" y="connsiteY5442"/>
                </a:cxn>
                <a:cxn ang="0">
                  <a:pos x="connsiteX5443" y="connsiteY5443"/>
                </a:cxn>
                <a:cxn ang="0">
                  <a:pos x="connsiteX5444" y="connsiteY5444"/>
                </a:cxn>
                <a:cxn ang="0">
                  <a:pos x="connsiteX5445" y="connsiteY5445"/>
                </a:cxn>
                <a:cxn ang="0">
                  <a:pos x="connsiteX5446" y="connsiteY5446"/>
                </a:cxn>
                <a:cxn ang="0">
                  <a:pos x="connsiteX5447" y="connsiteY5447"/>
                </a:cxn>
                <a:cxn ang="0">
                  <a:pos x="connsiteX5448" y="connsiteY5448"/>
                </a:cxn>
                <a:cxn ang="0">
                  <a:pos x="connsiteX5449" y="connsiteY5449"/>
                </a:cxn>
                <a:cxn ang="0">
                  <a:pos x="connsiteX5450" y="connsiteY5450"/>
                </a:cxn>
                <a:cxn ang="0">
                  <a:pos x="connsiteX5451" y="connsiteY5451"/>
                </a:cxn>
                <a:cxn ang="0">
                  <a:pos x="connsiteX5452" y="connsiteY5452"/>
                </a:cxn>
                <a:cxn ang="0">
                  <a:pos x="connsiteX5453" y="connsiteY5453"/>
                </a:cxn>
                <a:cxn ang="0">
                  <a:pos x="connsiteX5454" y="connsiteY5454"/>
                </a:cxn>
                <a:cxn ang="0">
                  <a:pos x="connsiteX5455" y="connsiteY5455"/>
                </a:cxn>
                <a:cxn ang="0">
                  <a:pos x="connsiteX5456" y="connsiteY5456"/>
                </a:cxn>
                <a:cxn ang="0">
                  <a:pos x="connsiteX5457" y="connsiteY5457"/>
                </a:cxn>
                <a:cxn ang="0">
                  <a:pos x="connsiteX5458" y="connsiteY5458"/>
                </a:cxn>
                <a:cxn ang="0">
                  <a:pos x="connsiteX5459" y="connsiteY5459"/>
                </a:cxn>
                <a:cxn ang="0">
                  <a:pos x="connsiteX5460" y="connsiteY5460"/>
                </a:cxn>
                <a:cxn ang="0">
                  <a:pos x="connsiteX5461" y="connsiteY5461"/>
                </a:cxn>
                <a:cxn ang="0">
                  <a:pos x="connsiteX5462" y="connsiteY5462"/>
                </a:cxn>
                <a:cxn ang="0">
                  <a:pos x="connsiteX5463" y="connsiteY5463"/>
                </a:cxn>
                <a:cxn ang="0">
                  <a:pos x="connsiteX5464" y="connsiteY5464"/>
                </a:cxn>
                <a:cxn ang="0">
                  <a:pos x="connsiteX5465" y="connsiteY5465"/>
                </a:cxn>
                <a:cxn ang="0">
                  <a:pos x="connsiteX5466" y="connsiteY5466"/>
                </a:cxn>
                <a:cxn ang="0">
                  <a:pos x="connsiteX5467" y="connsiteY5467"/>
                </a:cxn>
                <a:cxn ang="0">
                  <a:pos x="connsiteX5468" y="connsiteY5468"/>
                </a:cxn>
                <a:cxn ang="0">
                  <a:pos x="connsiteX5469" y="connsiteY5469"/>
                </a:cxn>
                <a:cxn ang="0">
                  <a:pos x="connsiteX5470" y="connsiteY5470"/>
                </a:cxn>
                <a:cxn ang="0">
                  <a:pos x="connsiteX5471" y="connsiteY5471"/>
                </a:cxn>
                <a:cxn ang="0">
                  <a:pos x="connsiteX5472" y="connsiteY5472"/>
                </a:cxn>
                <a:cxn ang="0">
                  <a:pos x="connsiteX5473" y="connsiteY5473"/>
                </a:cxn>
                <a:cxn ang="0">
                  <a:pos x="connsiteX5474" y="connsiteY5474"/>
                </a:cxn>
                <a:cxn ang="0">
                  <a:pos x="connsiteX5475" y="connsiteY5475"/>
                </a:cxn>
                <a:cxn ang="0">
                  <a:pos x="connsiteX5476" y="connsiteY5476"/>
                </a:cxn>
                <a:cxn ang="0">
                  <a:pos x="connsiteX5477" y="connsiteY5477"/>
                </a:cxn>
                <a:cxn ang="0">
                  <a:pos x="connsiteX5478" y="connsiteY5478"/>
                </a:cxn>
                <a:cxn ang="0">
                  <a:pos x="connsiteX5479" y="connsiteY5479"/>
                </a:cxn>
                <a:cxn ang="0">
                  <a:pos x="connsiteX5480" y="connsiteY5480"/>
                </a:cxn>
                <a:cxn ang="0">
                  <a:pos x="connsiteX5481" y="connsiteY5481"/>
                </a:cxn>
                <a:cxn ang="0">
                  <a:pos x="connsiteX5482" y="connsiteY5482"/>
                </a:cxn>
                <a:cxn ang="0">
                  <a:pos x="connsiteX5483" y="connsiteY5483"/>
                </a:cxn>
                <a:cxn ang="0">
                  <a:pos x="connsiteX5484" y="connsiteY5484"/>
                </a:cxn>
                <a:cxn ang="0">
                  <a:pos x="connsiteX5485" y="connsiteY5485"/>
                </a:cxn>
                <a:cxn ang="0">
                  <a:pos x="connsiteX5486" y="connsiteY5486"/>
                </a:cxn>
                <a:cxn ang="0">
                  <a:pos x="connsiteX5487" y="connsiteY5487"/>
                </a:cxn>
                <a:cxn ang="0">
                  <a:pos x="connsiteX5488" y="connsiteY5488"/>
                </a:cxn>
                <a:cxn ang="0">
                  <a:pos x="connsiteX5489" y="connsiteY5489"/>
                </a:cxn>
                <a:cxn ang="0">
                  <a:pos x="connsiteX5490" y="connsiteY5490"/>
                </a:cxn>
                <a:cxn ang="0">
                  <a:pos x="connsiteX5491" y="connsiteY5491"/>
                </a:cxn>
                <a:cxn ang="0">
                  <a:pos x="connsiteX5492" y="connsiteY5492"/>
                </a:cxn>
                <a:cxn ang="0">
                  <a:pos x="connsiteX5493" y="connsiteY5493"/>
                </a:cxn>
                <a:cxn ang="0">
                  <a:pos x="connsiteX5494" y="connsiteY5494"/>
                </a:cxn>
                <a:cxn ang="0">
                  <a:pos x="connsiteX5495" y="connsiteY5495"/>
                </a:cxn>
                <a:cxn ang="0">
                  <a:pos x="connsiteX5496" y="connsiteY5496"/>
                </a:cxn>
                <a:cxn ang="0">
                  <a:pos x="connsiteX5497" y="connsiteY5497"/>
                </a:cxn>
                <a:cxn ang="0">
                  <a:pos x="connsiteX5498" y="connsiteY5498"/>
                </a:cxn>
                <a:cxn ang="0">
                  <a:pos x="connsiteX5499" y="connsiteY5499"/>
                </a:cxn>
                <a:cxn ang="0">
                  <a:pos x="connsiteX5500" y="connsiteY5500"/>
                </a:cxn>
                <a:cxn ang="0">
                  <a:pos x="connsiteX5501" y="connsiteY5501"/>
                </a:cxn>
                <a:cxn ang="0">
                  <a:pos x="connsiteX5502" y="connsiteY5502"/>
                </a:cxn>
                <a:cxn ang="0">
                  <a:pos x="connsiteX5503" y="connsiteY5503"/>
                </a:cxn>
                <a:cxn ang="0">
                  <a:pos x="connsiteX5504" y="connsiteY5504"/>
                </a:cxn>
                <a:cxn ang="0">
                  <a:pos x="connsiteX5505" y="connsiteY5505"/>
                </a:cxn>
                <a:cxn ang="0">
                  <a:pos x="connsiteX5506" y="connsiteY5506"/>
                </a:cxn>
                <a:cxn ang="0">
                  <a:pos x="connsiteX5507" y="connsiteY5507"/>
                </a:cxn>
                <a:cxn ang="0">
                  <a:pos x="connsiteX5508" y="connsiteY5508"/>
                </a:cxn>
                <a:cxn ang="0">
                  <a:pos x="connsiteX5509" y="connsiteY5509"/>
                </a:cxn>
                <a:cxn ang="0">
                  <a:pos x="connsiteX5510" y="connsiteY5510"/>
                </a:cxn>
                <a:cxn ang="0">
                  <a:pos x="connsiteX5511" y="connsiteY5511"/>
                </a:cxn>
                <a:cxn ang="0">
                  <a:pos x="connsiteX5512" y="connsiteY5512"/>
                </a:cxn>
                <a:cxn ang="0">
                  <a:pos x="connsiteX5513" y="connsiteY5513"/>
                </a:cxn>
                <a:cxn ang="0">
                  <a:pos x="connsiteX5514" y="connsiteY5514"/>
                </a:cxn>
                <a:cxn ang="0">
                  <a:pos x="connsiteX5515" y="connsiteY5515"/>
                </a:cxn>
                <a:cxn ang="0">
                  <a:pos x="connsiteX5516" y="connsiteY5516"/>
                </a:cxn>
                <a:cxn ang="0">
                  <a:pos x="connsiteX5517" y="connsiteY5517"/>
                </a:cxn>
                <a:cxn ang="0">
                  <a:pos x="connsiteX5518" y="connsiteY5518"/>
                </a:cxn>
                <a:cxn ang="0">
                  <a:pos x="connsiteX5519" y="connsiteY5519"/>
                </a:cxn>
                <a:cxn ang="0">
                  <a:pos x="connsiteX5520" y="connsiteY5520"/>
                </a:cxn>
                <a:cxn ang="0">
                  <a:pos x="connsiteX5521" y="connsiteY5521"/>
                </a:cxn>
                <a:cxn ang="0">
                  <a:pos x="connsiteX5522" y="connsiteY5522"/>
                </a:cxn>
                <a:cxn ang="0">
                  <a:pos x="connsiteX5523" y="connsiteY5523"/>
                </a:cxn>
                <a:cxn ang="0">
                  <a:pos x="connsiteX5524" y="connsiteY5524"/>
                </a:cxn>
                <a:cxn ang="0">
                  <a:pos x="connsiteX5525" y="connsiteY5525"/>
                </a:cxn>
                <a:cxn ang="0">
                  <a:pos x="connsiteX5526" y="connsiteY5526"/>
                </a:cxn>
                <a:cxn ang="0">
                  <a:pos x="connsiteX5527" y="connsiteY5527"/>
                </a:cxn>
                <a:cxn ang="0">
                  <a:pos x="connsiteX5528" y="connsiteY5528"/>
                </a:cxn>
                <a:cxn ang="0">
                  <a:pos x="connsiteX5529" y="connsiteY5529"/>
                </a:cxn>
                <a:cxn ang="0">
                  <a:pos x="connsiteX5530" y="connsiteY5530"/>
                </a:cxn>
                <a:cxn ang="0">
                  <a:pos x="connsiteX5531" y="connsiteY5531"/>
                </a:cxn>
                <a:cxn ang="0">
                  <a:pos x="connsiteX5532" y="connsiteY5532"/>
                </a:cxn>
                <a:cxn ang="0">
                  <a:pos x="connsiteX5533" y="connsiteY5533"/>
                </a:cxn>
                <a:cxn ang="0">
                  <a:pos x="connsiteX5534" y="connsiteY5534"/>
                </a:cxn>
                <a:cxn ang="0">
                  <a:pos x="connsiteX5535" y="connsiteY5535"/>
                </a:cxn>
                <a:cxn ang="0">
                  <a:pos x="connsiteX5536" y="connsiteY5536"/>
                </a:cxn>
                <a:cxn ang="0">
                  <a:pos x="connsiteX5537" y="connsiteY5537"/>
                </a:cxn>
                <a:cxn ang="0">
                  <a:pos x="connsiteX5538" y="connsiteY5538"/>
                </a:cxn>
                <a:cxn ang="0">
                  <a:pos x="connsiteX5539" y="connsiteY5539"/>
                </a:cxn>
                <a:cxn ang="0">
                  <a:pos x="connsiteX5540" y="connsiteY5540"/>
                </a:cxn>
                <a:cxn ang="0">
                  <a:pos x="connsiteX5541" y="connsiteY5541"/>
                </a:cxn>
                <a:cxn ang="0">
                  <a:pos x="connsiteX5542" y="connsiteY5542"/>
                </a:cxn>
                <a:cxn ang="0">
                  <a:pos x="connsiteX5543" y="connsiteY5543"/>
                </a:cxn>
                <a:cxn ang="0">
                  <a:pos x="connsiteX5544" y="connsiteY5544"/>
                </a:cxn>
                <a:cxn ang="0">
                  <a:pos x="connsiteX5545" y="connsiteY5545"/>
                </a:cxn>
                <a:cxn ang="0">
                  <a:pos x="connsiteX5546" y="connsiteY5546"/>
                </a:cxn>
                <a:cxn ang="0">
                  <a:pos x="connsiteX5547" y="connsiteY5547"/>
                </a:cxn>
                <a:cxn ang="0">
                  <a:pos x="connsiteX5548" y="connsiteY5548"/>
                </a:cxn>
                <a:cxn ang="0">
                  <a:pos x="connsiteX5549" y="connsiteY5549"/>
                </a:cxn>
                <a:cxn ang="0">
                  <a:pos x="connsiteX5550" y="connsiteY5550"/>
                </a:cxn>
                <a:cxn ang="0">
                  <a:pos x="connsiteX5551" y="connsiteY5551"/>
                </a:cxn>
                <a:cxn ang="0">
                  <a:pos x="connsiteX5552" y="connsiteY5552"/>
                </a:cxn>
                <a:cxn ang="0">
                  <a:pos x="connsiteX5553" y="connsiteY5553"/>
                </a:cxn>
                <a:cxn ang="0">
                  <a:pos x="connsiteX5554" y="connsiteY5554"/>
                </a:cxn>
                <a:cxn ang="0">
                  <a:pos x="connsiteX5555" y="connsiteY5555"/>
                </a:cxn>
                <a:cxn ang="0">
                  <a:pos x="connsiteX5556" y="connsiteY5556"/>
                </a:cxn>
                <a:cxn ang="0">
                  <a:pos x="connsiteX5557" y="connsiteY5557"/>
                </a:cxn>
                <a:cxn ang="0">
                  <a:pos x="connsiteX5558" y="connsiteY5558"/>
                </a:cxn>
                <a:cxn ang="0">
                  <a:pos x="connsiteX5559" y="connsiteY5559"/>
                </a:cxn>
                <a:cxn ang="0">
                  <a:pos x="connsiteX5560" y="connsiteY5560"/>
                </a:cxn>
                <a:cxn ang="0">
                  <a:pos x="connsiteX5561" y="connsiteY5561"/>
                </a:cxn>
                <a:cxn ang="0">
                  <a:pos x="connsiteX5562" y="connsiteY5562"/>
                </a:cxn>
                <a:cxn ang="0">
                  <a:pos x="connsiteX5563" y="connsiteY5563"/>
                </a:cxn>
                <a:cxn ang="0">
                  <a:pos x="connsiteX5564" y="connsiteY5564"/>
                </a:cxn>
                <a:cxn ang="0">
                  <a:pos x="connsiteX5565" y="connsiteY5565"/>
                </a:cxn>
                <a:cxn ang="0">
                  <a:pos x="connsiteX5566" y="connsiteY5566"/>
                </a:cxn>
                <a:cxn ang="0">
                  <a:pos x="connsiteX5567" y="connsiteY5567"/>
                </a:cxn>
                <a:cxn ang="0">
                  <a:pos x="connsiteX5568" y="connsiteY5568"/>
                </a:cxn>
                <a:cxn ang="0">
                  <a:pos x="connsiteX5569" y="connsiteY5569"/>
                </a:cxn>
                <a:cxn ang="0">
                  <a:pos x="connsiteX5570" y="connsiteY5570"/>
                </a:cxn>
                <a:cxn ang="0">
                  <a:pos x="connsiteX5571" y="connsiteY5571"/>
                </a:cxn>
                <a:cxn ang="0">
                  <a:pos x="connsiteX5572" y="connsiteY5572"/>
                </a:cxn>
                <a:cxn ang="0">
                  <a:pos x="connsiteX5573" y="connsiteY5573"/>
                </a:cxn>
                <a:cxn ang="0">
                  <a:pos x="connsiteX5574" y="connsiteY5574"/>
                </a:cxn>
                <a:cxn ang="0">
                  <a:pos x="connsiteX5575" y="connsiteY5575"/>
                </a:cxn>
                <a:cxn ang="0">
                  <a:pos x="connsiteX5576" y="connsiteY5576"/>
                </a:cxn>
                <a:cxn ang="0">
                  <a:pos x="connsiteX5577" y="connsiteY5577"/>
                </a:cxn>
                <a:cxn ang="0">
                  <a:pos x="connsiteX5578" y="connsiteY5578"/>
                </a:cxn>
                <a:cxn ang="0">
                  <a:pos x="connsiteX5579" y="connsiteY5579"/>
                </a:cxn>
                <a:cxn ang="0">
                  <a:pos x="connsiteX5580" y="connsiteY5580"/>
                </a:cxn>
                <a:cxn ang="0">
                  <a:pos x="connsiteX5581" y="connsiteY5581"/>
                </a:cxn>
                <a:cxn ang="0">
                  <a:pos x="connsiteX5582" y="connsiteY5582"/>
                </a:cxn>
                <a:cxn ang="0">
                  <a:pos x="connsiteX5583" y="connsiteY5583"/>
                </a:cxn>
                <a:cxn ang="0">
                  <a:pos x="connsiteX5584" y="connsiteY5584"/>
                </a:cxn>
                <a:cxn ang="0">
                  <a:pos x="connsiteX5585" y="connsiteY5585"/>
                </a:cxn>
                <a:cxn ang="0">
                  <a:pos x="connsiteX5586" y="connsiteY5586"/>
                </a:cxn>
                <a:cxn ang="0">
                  <a:pos x="connsiteX5587" y="connsiteY5587"/>
                </a:cxn>
                <a:cxn ang="0">
                  <a:pos x="connsiteX5588" y="connsiteY5588"/>
                </a:cxn>
                <a:cxn ang="0">
                  <a:pos x="connsiteX5589" y="connsiteY5589"/>
                </a:cxn>
                <a:cxn ang="0">
                  <a:pos x="connsiteX5590" y="connsiteY5590"/>
                </a:cxn>
                <a:cxn ang="0">
                  <a:pos x="connsiteX5591" y="connsiteY5591"/>
                </a:cxn>
                <a:cxn ang="0">
                  <a:pos x="connsiteX5592" y="connsiteY5592"/>
                </a:cxn>
                <a:cxn ang="0">
                  <a:pos x="connsiteX5593" y="connsiteY5593"/>
                </a:cxn>
                <a:cxn ang="0">
                  <a:pos x="connsiteX5594" y="connsiteY5594"/>
                </a:cxn>
                <a:cxn ang="0">
                  <a:pos x="connsiteX5595" y="connsiteY5595"/>
                </a:cxn>
                <a:cxn ang="0">
                  <a:pos x="connsiteX5596" y="connsiteY5596"/>
                </a:cxn>
                <a:cxn ang="0">
                  <a:pos x="connsiteX5597" y="connsiteY5597"/>
                </a:cxn>
                <a:cxn ang="0">
                  <a:pos x="connsiteX5598" y="connsiteY5598"/>
                </a:cxn>
                <a:cxn ang="0">
                  <a:pos x="connsiteX5599" y="connsiteY5599"/>
                </a:cxn>
                <a:cxn ang="0">
                  <a:pos x="connsiteX5600" y="connsiteY5600"/>
                </a:cxn>
                <a:cxn ang="0">
                  <a:pos x="connsiteX5601" y="connsiteY5601"/>
                </a:cxn>
                <a:cxn ang="0">
                  <a:pos x="connsiteX5602" y="connsiteY5602"/>
                </a:cxn>
                <a:cxn ang="0">
                  <a:pos x="connsiteX5603" y="connsiteY5603"/>
                </a:cxn>
                <a:cxn ang="0">
                  <a:pos x="connsiteX5604" y="connsiteY5604"/>
                </a:cxn>
                <a:cxn ang="0">
                  <a:pos x="connsiteX5605" y="connsiteY5605"/>
                </a:cxn>
                <a:cxn ang="0">
                  <a:pos x="connsiteX5606" y="connsiteY5606"/>
                </a:cxn>
                <a:cxn ang="0">
                  <a:pos x="connsiteX5607" y="connsiteY5607"/>
                </a:cxn>
                <a:cxn ang="0">
                  <a:pos x="connsiteX5608" y="connsiteY5608"/>
                </a:cxn>
                <a:cxn ang="0">
                  <a:pos x="connsiteX5609" y="connsiteY5609"/>
                </a:cxn>
                <a:cxn ang="0">
                  <a:pos x="connsiteX5610" y="connsiteY5610"/>
                </a:cxn>
                <a:cxn ang="0">
                  <a:pos x="connsiteX5611" y="connsiteY5611"/>
                </a:cxn>
                <a:cxn ang="0">
                  <a:pos x="connsiteX5612" y="connsiteY5612"/>
                </a:cxn>
                <a:cxn ang="0">
                  <a:pos x="connsiteX5613" y="connsiteY5613"/>
                </a:cxn>
                <a:cxn ang="0">
                  <a:pos x="connsiteX5614" y="connsiteY5614"/>
                </a:cxn>
                <a:cxn ang="0">
                  <a:pos x="connsiteX5615" y="connsiteY5615"/>
                </a:cxn>
                <a:cxn ang="0">
                  <a:pos x="connsiteX5616" y="connsiteY5616"/>
                </a:cxn>
                <a:cxn ang="0">
                  <a:pos x="connsiteX5617" y="connsiteY5617"/>
                </a:cxn>
                <a:cxn ang="0">
                  <a:pos x="connsiteX5618" y="connsiteY5618"/>
                </a:cxn>
                <a:cxn ang="0">
                  <a:pos x="connsiteX5619" y="connsiteY5619"/>
                </a:cxn>
                <a:cxn ang="0">
                  <a:pos x="connsiteX5620" y="connsiteY5620"/>
                </a:cxn>
                <a:cxn ang="0">
                  <a:pos x="connsiteX5621" y="connsiteY5621"/>
                </a:cxn>
                <a:cxn ang="0">
                  <a:pos x="connsiteX5622" y="connsiteY5622"/>
                </a:cxn>
                <a:cxn ang="0">
                  <a:pos x="connsiteX5623" y="connsiteY5623"/>
                </a:cxn>
                <a:cxn ang="0">
                  <a:pos x="connsiteX5624" y="connsiteY5624"/>
                </a:cxn>
                <a:cxn ang="0">
                  <a:pos x="connsiteX5625" y="connsiteY5625"/>
                </a:cxn>
                <a:cxn ang="0">
                  <a:pos x="connsiteX5626" y="connsiteY5626"/>
                </a:cxn>
                <a:cxn ang="0">
                  <a:pos x="connsiteX5627" y="connsiteY5627"/>
                </a:cxn>
                <a:cxn ang="0">
                  <a:pos x="connsiteX5628" y="connsiteY5628"/>
                </a:cxn>
                <a:cxn ang="0">
                  <a:pos x="connsiteX5629" y="connsiteY5629"/>
                </a:cxn>
                <a:cxn ang="0">
                  <a:pos x="connsiteX5630" y="connsiteY5630"/>
                </a:cxn>
                <a:cxn ang="0">
                  <a:pos x="connsiteX5631" y="connsiteY5631"/>
                </a:cxn>
                <a:cxn ang="0">
                  <a:pos x="connsiteX5632" y="connsiteY5632"/>
                </a:cxn>
                <a:cxn ang="0">
                  <a:pos x="connsiteX5633" y="connsiteY5633"/>
                </a:cxn>
                <a:cxn ang="0">
                  <a:pos x="connsiteX5634" y="connsiteY5634"/>
                </a:cxn>
                <a:cxn ang="0">
                  <a:pos x="connsiteX5635" y="connsiteY5635"/>
                </a:cxn>
                <a:cxn ang="0">
                  <a:pos x="connsiteX5636" y="connsiteY5636"/>
                </a:cxn>
                <a:cxn ang="0">
                  <a:pos x="connsiteX5637" y="connsiteY5637"/>
                </a:cxn>
                <a:cxn ang="0">
                  <a:pos x="connsiteX5638" y="connsiteY5638"/>
                </a:cxn>
                <a:cxn ang="0">
                  <a:pos x="connsiteX5639" y="connsiteY5639"/>
                </a:cxn>
                <a:cxn ang="0">
                  <a:pos x="connsiteX5640" y="connsiteY5640"/>
                </a:cxn>
                <a:cxn ang="0">
                  <a:pos x="connsiteX5641" y="connsiteY5641"/>
                </a:cxn>
                <a:cxn ang="0">
                  <a:pos x="connsiteX5642" y="connsiteY5642"/>
                </a:cxn>
                <a:cxn ang="0">
                  <a:pos x="connsiteX5643" y="connsiteY5643"/>
                </a:cxn>
                <a:cxn ang="0">
                  <a:pos x="connsiteX5644" y="connsiteY5644"/>
                </a:cxn>
                <a:cxn ang="0">
                  <a:pos x="connsiteX5645" y="connsiteY5645"/>
                </a:cxn>
                <a:cxn ang="0">
                  <a:pos x="connsiteX5646" y="connsiteY5646"/>
                </a:cxn>
                <a:cxn ang="0">
                  <a:pos x="connsiteX5647" y="connsiteY5647"/>
                </a:cxn>
                <a:cxn ang="0">
                  <a:pos x="connsiteX5648" y="connsiteY5648"/>
                </a:cxn>
                <a:cxn ang="0">
                  <a:pos x="connsiteX5649" y="connsiteY5649"/>
                </a:cxn>
                <a:cxn ang="0">
                  <a:pos x="connsiteX5650" y="connsiteY5650"/>
                </a:cxn>
                <a:cxn ang="0">
                  <a:pos x="connsiteX5651" y="connsiteY5651"/>
                </a:cxn>
                <a:cxn ang="0">
                  <a:pos x="connsiteX5652" y="connsiteY5652"/>
                </a:cxn>
                <a:cxn ang="0">
                  <a:pos x="connsiteX5653" y="connsiteY5653"/>
                </a:cxn>
                <a:cxn ang="0">
                  <a:pos x="connsiteX5654" y="connsiteY5654"/>
                </a:cxn>
                <a:cxn ang="0">
                  <a:pos x="connsiteX5655" y="connsiteY5655"/>
                </a:cxn>
                <a:cxn ang="0">
                  <a:pos x="connsiteX5656" y="connsiteY5656"/>
                </a:cxn>
                <a:cxn ang="0">
                  <a:pos x="connsiteX5657" y="connsiteY5657"/>
                </a:cxn>
                <a:cxn ang="0">
                  <a:pos x="connsiteX5658" y="connsiteY5658"/>
                </a:cxn>
                <a:cxn ang="0">
                  <a:pos x="connsiteX5659" y="connsiteY5659"/>
                </a:cxn>
                <a:cxn ang="0">
                  <a:pos x="connsiteX5660" y="connsiteY5660"/>
                </a:cxn>
                <a:cxn ang="0">
                  <a:pos x="connsiteX5661" y="connsiteY5661"/>
                </a:cxn>
                <a:cxn ang="0">
                  <a:pos x="connsiteX5662" y="connsiteY5662"/>
                </a:cxn>
                <a:cxn ang="0">
                  <a:pos x="connsiteX5663" y="connsiteY5663"/>
                </a:cxn>
                <a:cxn ang="0">
                  <a:pos x="connsiteX5664" y="connsiteY5664"/>
                </a:cxn>
                <a:cxn ang="0">
                  <a:pos x="connsiteX5665" y="connsiteY5665"/>
                </a:cxn>
                <a:cxn ang="0">
                  <a:pos x="connsiteX5666" y="connsiteY5666"/>
                </a:cxn>
                <a:cxn ang="0">
                  <a:pos x="connsiteX5667" y="connsiteY5667"/>
                </a:cxn>
                <a:cxn ang="0">
                  <a:pos x="connsiteX5668" y="connsiteY5668"/>
                </a:cxn>
                <a:cxn ang="0">
                  <a:pos x="connsiteX5669" y="connsiteY5669"/>
                </a:cxn>
                <a:cxn ang="0">
                  <a:pos x="connsiteX5670" y="connsiteY5670"/>
                </a:cxn>
                <a:cxn ang="0">
                  <a:pos x="connsiteX5671" y="connsiteY5671"/>
                </a:cxn>
                <a:cxn ang="0">
                  <a:pos x="connsiteX5672" y="connsiteY5672"/>
                </a:cxn>
                <a:cxn ang="0">
                  <a:pos x="connsiteX5673" y="connsiteY5673"/>
                </a:cxn>
                <a:cxn ang="0">
                  <a:pos x="connsiteX5674" y="connsiteY5674"/>
                </a:cxn>
                <a:cxn ang="0">
                  <a:pos x="connsiteX5675" y="connsiteY5675"/>
                </a:cxn>
                <a:cxn ang="0">
                  <a:pos x="connsiteX5676" y="connsiteY5676"/>
                </a:cxn>
                <a:cxn ang="0">
                  <a:pos x="connsiteX5677" y="connsiteY5677"/>
                </a:cxn>
                <a:cxn ang="0">
                  <a:pos x="connsiteX5678" y="connsiteY5678"/>
                </a:cxn>
                <a:cxn ang="0">
                  <a:pos x="connsiteX5679" y="connsiteY5679"/>
                </a:cxn>
                <a:cxn ang="0">
                  <a:pos x="connsiteX5680" y="connsiteY5680"/>
                </a:cxn>
                <a:cxn ang="0">
                  <a:pos x="connsiteX5681" y="connsiteY5681"/>
                </a:cxn>
                <a:cxn ang="0">
                  <a:pos x="connsiteX5682" y="connsiteY5682"/>
                </a:cxn>
                <a:cxn ang="0">
                  <a:pos x="connsiteX5683" y="connsiteY5683"/>
                </a:cxn>
                <a:cxn ang="0">
                  <a:pos x="connsiteX5684" y="connsiteY5684"/>
                </a:cxn>
                <a:cxn ang="0">
                  <a:pos x="connsiteX5685" y="connsiteY5685"/>
                </a:cxn>
                <a:cxn ang="0">
                  <a:pos x="connsiteX5686" y="connsiteY5686"/>
                </a:cxn>
                <a:cxn ang="0">
                  <a:pos x="connsiteX5687" y="connsiteY5687"/>
                </a:cxn>
                <a:cxn ang="0">
                  <a:pos x="connsiteX5688" y="connsiteY5688"/>
                </a:cxn>
                <a:cxn ang="0">
                  <a:pos x="connsiteX5689" y="connsiteY5689"/>
                </a:cxn>
                <a:cxn ang="0">
                  <a:pos x="connsiteX5690" y="connsiteY5690"/>
                </a:cxn>
                <a:cxn ang="0">
                  <a:pos x="connsiteX5691" y="connsiteY5691"/>
                </a:cxn>
                <a:cxn ang="0">
                  <a:pos x="connsiteX5692" y="connsiteY5692"/>
                </a:cxn>
                <a:cxn ang="0">
                  <a:pos x="connsiteX5693" y="connsiteY5693"/>
                </a:cxn>
                <a:cxn ang="0">
                  <a:pos x="connsiteX5694" y="connsiteY5694"/>
                </a:cxn>
                <a:cxn ang="0">
                  <a:pos x="connsiteX5695" y="connsiteY5695"/>
                </a:cxn>
                <a:cxn ang="0">
                  <a:pos x="connsiteX5696" y="connsiteY5696"/>
                </a:cxn>
                <a:cxn ang="0">
                  <a:pos x="connsiteX5697" y="connsiteY5697"/>
                </a:cxn>
                <a:cxn ang="0">
                  <a:pos x="connsiteX5698" y="connsiteY5698"/>
                </a:cxn>
                <a:cxn ang="0">
                  <a:pos x="connsiteX5699" y="connsiteY5699"/>
                </a:cxn>
                <a:cxn ang="0">
                  <a:pos x="connsiteX5700" y="connsiteY5700"/>
                </a:cxn>
                <a:cxn ang="0">
                  <a:pos x="connsiteX5701" y="connsiteY5701"/>
                </a:cxn>
                <a:cxn ang="0">
                  <a:pos x="connsiteX5702" y="connsiteY5702"/>
                </a:cxn>
                <a:cxn ang="0">
                  <a:pos x="connsiteX5703" y="connsiteY5703"/>
                </a:cxn>
                <a:cxn ang="0">
                  <a:pos x="connsiteX5704" y="connsiteY5704"/>
                </a:cxn>
                <a:cxn ang="0">
                  <a:pos x="connsiteX5705" y="connsiteY5705"/>
                </a:cxn>
                <a:cxn ang="0">
                  <a:pos x="connsiteX5706" y="connsiteY5706"/>
                </a:cxn>
                <a:cxn ang="0">
                  <a:pos x="connsiteX5707" y="connsiteY5707"/>
                </a:cxn>
                <a:cxn ang="0">
                  <a:pos x="connsiteX5708" y="connsiteY5708"/>
                </a:cxn>
                <a:cxn ang="0">
                  <a:pos x="connsiteX5709" y="connsiteY5709"/>
                </a:cxn>
                <a:cxn ang="0">
                  <a:pos x="connsiteX5710" y="connsiteY5710"/>
                </a:cxn>
                <a:cxn ang="0">
                  <a:pos x="connsiteX5711" y="connsiteY5711"/>
                </a:cxn>
                <a:cxn ang="0">
                  <a:pos x="connsiteX5712" y="connsiteY5712"/>
                </a:cxn>
                <a:cxn ang="0">
                  <a:pos x="connsiteX5713" y="connsiteY5713"/>
                </a:cxn>
                <a:cxn ang="0">
                  <a:pos x="connsiteX5714" y="connsiteY5714"/>
                </a:cxn>
                <a:cxn ang="0">
                  <a:pos x="connsiteX5715" y="connsiteY5715"/>
                </a:cxn>
                <a:cxn ang="0">
                  <a:pos x="connsiteX5716" y="connsiteY5716"/>
                </a:cxn>
                <a:cxn ang="0">
                  <a:pos x="connsiteX5717" y="connsiteY5717"/>
                </a:cxn>
                <a:cxn ang="0">
                  <a:pos x="connsiteX5718" y="connsiteY5718"/>
                </a:cxn>
                <a:cxn ang="0">
                  <a:pos x="connsiteX5719" y="connsiteY5719"/>
                </a:cxn>
                <a:cxn ang="0">
                  <a:pos x="connsiteX5720" y="connsiteY5720"/>
                </a:cxn>
                <a:cxn ang="0">
                  <a:pos x="connsiteX5721" y="connsiteY5721"/>
                </a:cxn>
                <a:cxn ang="0">
                  <a:pos x="connsiteX5722" y="connsiteY5722"/>
                </a:cxn>
                <a:cxn ang="0">
                  <a:pos x="connsiteX5723" y="connsiteY5723"/>
                </a:cxn>
                <a:cxn ang="0">
                  <a:pos x="connsiteX5724" y="connsiteY5724"/>
                </a:cxn>
                <a:cxn ang="0">
                  <a:pos x="connsiteX5725" y="connsiteY5725"/>
                </a:cxn>
                <a:cxn ang="0">
                  <a:pos x="connsiteX5726" y="connsiteY5726"/>
                </a:cxn>
                <a:cxn ang="0">
                  <a:pos x="connsiteX5727" y="connsiteY5727"/>
                </a:cxn>
                <a:cxn ang="0">
                  <a:pos x="connsiteX5728" y="connsiteY5728"/>
                </a:cxn>
                <a:cxn ang="0">
                  <a:pos x="connsiteX5729" y="connsiteY5729"/>
                </a:cxn>
                <a:cxn ang="0">
                  <a:pos x="connsiteX5730" y="connsiteY5730"/>
                </a:cxn>
                <a:cxn ang="0">
                  <a:pos x="connsiteX5731" y="connsiteY5731"/>
                </a:cxn>
                <a:cxn ang="0">
                  <a:pos x="connsiteX5732" y="connsiteY5732"/>
                </a:cxn>
                <a:cxn ang="0">
                  <a:pos x="connsiteX5733" y="connsiteY5733"/>
                </a:cxn>
                <a:cxn ang="0">
                  <a:pos x="connsiteX5734" y="connsiteY5734"/>
                </a:cxn>
                <a:cxn ang="0">
                  <a:pos x="connsiteX5735" y="connsiteY5735"/>
                </a:cxn>
                <a:cxn ang="0">
                  <a:pos x="connsiteX5736" y="connsiteY5736"/>
                </a:cxn>
                <a:cxn ang="0">
                  <a:pos x="connsiteX5737" y="connsiteY5737"/>
                </a:cxn>
                <a:cxn ang="0">
                  <a:pos x="connsiteX5738" y="connsiteY5738"/>
                </a:cxn>
                <a:cxn ang="0">
                  <a:pos x="connsiteX5739" y="connsiteY5739"/>
                </a:cxn>
                <a:cxn ang="0">
                  <a:pos x="connsiteX5740" y="connsiteY5740"/>
                </a:cxn>
                <a:cxn ang="0">
                  <a:pos x="connsiteX5741" y="connsiteY5741"/>
                </a:cxn>
                <a:cxn ang="0">
                  <a:pos x="connsiteX5742" y="connsiteY5742"/>
                </a:cxn>
                <a:cxn ang="0">
                  <a:pos x="connsiteX5743" y="connsiteY5743"/>
                </a:cxn>
                <a:cxn ang="0">
                  <a:pos x="connsiteX5744" y="connsiteY5744"/>
                </a:cxn>
                <a:cxn ang="0">
                  <a:pos x="connsiteX5745" y="connsiteY5745"/>
                </a:cxn>
                <a:cxn ang="0">
                  <a:pos x="connsiteX5746" y="connsiteY5746"/>
                </a:cxn>
                <a:cxn ang="0">
                  <a:pos x="connsiteX5747" y="connsiteY5747"/>
                </a:cxn>
                <a:cxn ang="0">
                  <a:pos x="connsiteX5748" y="connsiteY5748"/>
                </a:cxn>
                <a:cxn ang="0">
                  <a:pos x="connsiteX5749" y="connsiteY5749"/>
                </a:cxn>
                <a:cxn ang="0">
                  <a:pos x="connsiteX5750" y="connsiteY5750"/>
                </a:cxn>
                <a:cxn ang="0">
                  <a:pos x="connsiteX5751" y="connsiteY5751"/>
                </a:cxn>
                <a:cxn ang="0">
                  <a:pos x="connsiteX5752" y="connsiteY5752"/>
                </a:cxn>
                <a:cxn ang="0">
                  <a:pos x="connsiteX5753" y="connsiteY5753"/>
                </a:cxn>
                <a:cxn ang="0">
                  <a:pos x="connsiteX5754" y="connsiteY5754"/>
                </a:cxn>
                <a:cxn ang="0">
                  <a:pos x="connsiteX5755" y="connsiteY5755"/>
                </a:cxn>
                <a:cxn ang="0">
                  <a:pos x="connsiteX5756" y="connsiteY5756"/>
                </a:cxn>
                <a:cxn ang="0">
                  <a:pos x="connsiteX5757" y="connsiteY5757"/>
                </a:cxn>
                <a:cxn ang="0">
                  <a:pos x="connsiteX5758" y="connsiteY5758"/>
                </a:cxn>
                <a:cxn ang="0">
                  <a:pos x="connsiteX5759" y="connsiteY5759"/>
                </a:cxn>
                <a:cxn ang="0">
                  <a:pos x="connsiteX5760" y="connsiteY5760"/>
                </a:cxn>
                <a:cxn ang="0">
                  <a:pos x="connsiteX5761" y="connsiteY5761"/>
                </a:cxn>
                <a:cxn ang="0">
                  <a:pos x="connsiteX5762" y="connsiteY5762"/>
                </a:cxn>
                <a:cxn ang="0">
                  <a:pos x="connsiteX5763" y="connsiteY5763"/>
                </a:cxn>
                <a:cxn ang="0">
                  <a:pos x="connsiteX5764" y="connsiteY5764"/>
                </a:cxn>
                <a:cxn ang="0">
                  <a:pos x="connsiteX5765" y="connsiteY5765"/>
                </a:cxn>
                <a:cxn ang="0">
                  <a:pos x="connsiteX5766" y="connsiteY5766"/>
                </a:cxn>
                <a:cxn ang="0">
                  <a:pos x="connsiteX5767" y="connsiteY5767"/>
                </a:cxn>
                <a:cxn ang="0">
                  <a:pos x="connsiteX5768" y="connsiteY5768"/>
                </a:cxn>
                <a:cxn ang="0">
                  <a:pos x="connsiteX5769" y="connsiteY5769"/>
                </a:cxn>
                <a:cxn ang="0">
                  <a:pos x="connsiteX5770" y="connsiteY5770"/>
                </a:cxn>
                <a:cxn ang="0">
                  <a:pos x="connsiteX5771" y="connsiteY5771"/>
                </a:cxn>
                <a:cxn ang="0">
                  <a:pos x="connsiteX5772" y="connsiteY5772"/>
                </a:cxn>
                <a:cxn ang="0">
                  <a:pos x="connsiteX5773" y="connsiteY5773"/>
                </a:cxn>
                <a:cxn ang="0">
                  <a:pos x="connsiteX5774" y="connsiteY5774"/>
                </a:cxn>
                <a:cxn ang="0">
                  <a:pos x="connsiteX5775" y="connsiteY5775"/>
                </a:cxn>
                <a:cxn ang="0">
                  <a:pos x="connsiteX5776" y="connsiteY5776"/>
                </a:cxn>
                <a:cxn ang="0">
                  <a:pos x="connsiteX5777" y="connsiteY5777"/>
                </a:cxn>
                <a:cxn ang="0">
                  <a:pos x="connsiteX5778" y="connsiteY5778"/>
                </a:cxn>
                <a:cxn ang="0">
                  <a:pos x="connsiteX5779" y="connsiteY5779"/>
                </a:cxn>
                <a:cxn ang="0">
                  <a:pos x="connsiteX5780" y="connsiteY5780"/>
                </a:cxn>
                <a:cxn ang="0">
                  <a:pos x="connsiteX5781" y="connsiteY5781"/>
                </a:cxn>
                <a:cxn ang="0">
                  <a:pos x="connsiteX5782" y="connsiteY5782"/>
                </a:cxn>
                <a:cxn ang="0">
                  <a:pos x="connsiteX5783" y="connsiteY5783"/>
                </a:cxn>
                <a:cxn ang="0">
                  <a:pos x="connsiteX5784" y="connsiteY5784"/>
                </a:cxn>
                <a:cxn ang="0">
                  <a:pos x="connsiteX5785" y="connsiteY5785"/>
                </a:cxn>
                <a:cxn ang="0">
                  <a:pos x="connsiteX5786" y="connsiteY5786"/>
                </a:cxn>
                <a:cxn ang="0">
                  <a:pos x="connsiteX5787" y="connsiteY5787"/>
                </a:cxn>
                <a:cxn ang="0">
                  <a:pos x="connsiteX5788" y="connsiteY5788"/>
                </a:cxn>
                <a:cxn ang="0">
                  <a:pos x="connsiteX5789" y="connsiteY5789"/>
                </a:cxn>
                <a:cxn ang="0">
                  <a:pos x="connsiteX5790" y="connsiteY5790"/>
                </a:cxn>
                <a:cxn ang="0">
                  <a:pos x="connsiteX5791" y="connsiteY5791"/>
                </a:cxn>
                <a:cxn ang="0">
                  <a:pos x="connsiteX5792" y="connsiteY5792"/>
                </a:cxn>
                <a:cxn ang="0">
                  <a:pos x="connsiteX5793" y="connsiteY5793"/>
                </a:cxn>
                <a:cxn ang="0">
                  <a:pos x="connsiteX5794" y="connsiteY5794"/>
                </a:cxn>
                <a:cxn ang="0">
                  <a:pos x="connsiteX5795" y="connsiteY5795"/>
                </a:cxn>
                <a:cxn ang="0">
                  <a:pos x="connsiteX5796" y="connsiteY5796"/>
                </a:cxn>
                <a:cxn ang="0">
                  <a:pos x="connsiteX5797" y="connsiteY5797"/>
                </a:cxn>
                <a:cxn ang="0">
                  <a:pos x="connsiteX5798" y="connsiteY5798"/>
                </a:cxn>
                <a:cxn ang="0">
                  <a:pos x="connsiteX5799" y="connsiteY5799"/>
                </a:cxn>
                <a:cxn ang="0">
                  <a:pos x="connsiteX5800" y="connsiteY5800"/>
                </a:cxn>
                <a:cxn ang="0">
                  <a:pos x="connsiteX5801" y="connsiteY5801"/>
                </a:cxn>
                <a:cxn ang="0">
                  <a:pos x="connsiteX5802" y="connsiteY5802"/>
                </a:cxn>
                <a:cxn ang="0">
                  <a:pos x="connsiteX5803" y="connsiteY5803"/>
                </a:cxn>
                <a:cxn ang="0">
                  <a:pos x="connsiteX5804" y="connsiteY5804"/>
                </a:cxn>
                <a:cxn ang="0">
                  <a:pos x="connsiteX5805" y="connsiteY5805"/>
                </a:cxn>
                <a:cxn ang="0">
                  <a:pos x="connsiteX5806" y="connsiteY5806"/>
                </a:cxn>
                <a:cxn ang="0">
                  <a:pos x="connsiteX5807" y="connsiteY5807"/>
                </a:cxn>
                <a:cxn ang="0">
                  <a:pos x="connsiteX5808" y="connsiteY5808"/>
                </a:cxn>
                <a:cxn ang="0">
                  <a:pos x="connsiteX5809" y="connsiteY5809"/>
                </a:cxn>
                <a:cxn ang="0">
                  <a:pos x="connsiteX5810" y="connsiteY5810"/>
                </a:cxn>
                <a:cxn ang="0">
                  <a:pos x="connsiteX5811" y="connsiteY5811"/>
                </a:cxn>
                <a:cxn ang="0">
                  <a:pos x="connsiteX5812" y="connsiteY5812"/>
                </a:cxn>
                <a:cxn ang="0">
                  <a:pos x="connsiteX5813" y="connsiteY5813"/>
                </a:cxn>
                <a:cxn ang="0">
                  <a:pos x="connsiteX5814" y="connsiteY5814"/>
                </a:cxn>
                <a:cxn ang="0">
                  <a:pos x="connsiteX5815" y="connsiteY5815"/>
                </a:cxn>
                <a:cxn ang="0">
                  <a:pos x="connsiteX5816" y="connsiteY5816"/>
                </a:cxn>
                <a:cxn ang="0">
                  <a:pos x="connsiteX5817" y="connsiteY5817"/>
                </a:cxn>
                <a:cxn ang="0">
                  <a:pos x="connsiteX5818" y="connsiteY5818"/>
                </a:cxn>
                <a:cxn ang="0">
                  <a:pos x="connsiteX5819" y="connsiteY5819"/>
                </a:cxn>
                <a:cxn ang="0">
                  <a:pos x="connsiteX5820" y="connsiteY5820"/>
                </a:cxn>
                <a:cxn ang="0">
                  <a:pos x="connsiteX5821" y="connsiteY5821"/>
                </a:cxn>
                <a:cxn ang="0">
                  <a:pos x="connsiteX5822" y="connsiteY5822"/>
                </a:cxn>
                <a:cxn ang="0">
                  <a:pos x="connsiteX5823" y="connsiteY5823"/>
                </a:cxn>
                <a:cxn ang="0">
                  <a:pos x="connsiteX5824" y="connsiteY5824"/>
                </a:cxn>
                <a:cxn ang="0">
                  <a:pos x="connsiteX5825" y="connsiteY5825"/>
                </a:cxn>
                <a:cxn ang="0">
                  <a:pos x="connsiteX5826" y="connsiteY5826"/>
                </a:cxn>
                <a:cxn ang="0">
                  <a:pos x="connsiteX5827" y="connsiteY5827"/>
                </a:cxn>
                <a:cxn ang="0">
                  <a:pos x="connsiteX5828" y="connsiteY5828"/>
                </a:cxn>
                <a:cxn ang="0">
                  <a:pos x="connsiteX5829" y="connsiteY5829"/>
                </a:cxn>
                <a:cxn ang="0">
                  <a:pos x="connsiteX5830" y="connsiteY5830"/>
                </a:cxn>
                <a:cxn ang="0">
                  <a:pos x="connsiteX5831" y="connsiteY5831"/>
                </a:cxn>
                <a:cxn ang="0">
                  <a:pos x="connsiteX5832" y="connsiteY5832"/>
                </a:cxn>
                <a:cxn ang="0">
                  <a:pos x="connsiteX5833" y="connsiteY5833"/>
                </a:cxn>
                <a:cxn ang="0">
                  <a:pos x="connsiteX5834" y="connsiteY5834"/>
                </a:cxn>
                <a:cxn ang="0">
                  <a:pos x="connsiteX5835" y="connsiteY5835"/>
                </a:cxn>
                <a:cxn ang="0">
                  <a:pos x="connsiteX5836" y="connsiteY5836"/>
                </a:cxn>
                <a:cxn ang="0">
                  <a:pos x="connsiteX5837" y="connsiteY5837"/>
                </a:cxn>
                <a:cxn ang="0">
                  <a:pos x="connsiteX5838" y="connsiteY5838"/>
                </a:cxn>
                <a:cxn ang="0">
                  <a:pos x="connsiteX5839" y="connsiteY5839"/>
                </a:cxn>
                <a:cxn ang="0">
                  <a:pos x="connsiteX5840" y="connsiteY5840"/>
                </a:cxn>
                <a:cxn ang="0">
                  <a:pos x="connsiteX5841" y="connsiteY5841"/>
                </a:cxn>
                <a:cxn ang="0">
                  <a:pos x="connsiteX5842" y="connsiteY5842"/>
                </a:cxn>
                <a:cxn ang="0">
                  <a:pos x="connsiteX5843" y="connsiteY5843"/>
                </a:cxn>
                <a:cxn ang="0">
                  <a:pos x="connsiteX5844" y="connsiteY5844"/>
                </a:cxn>
                <a:cxn ang="0">
                  <a:pos x="connsiteX5845" y="connsiteY5845"/>
                </a:cxn>
                <a:cxn ang="0">
                  <a:pos x="connsiteX5846" y="connsiteY5846"/>
                </a:cxn>
                <a:cxn ang="0">
                  <a:pos x="connsiteX5847" y="connsiteY5847"/>
                </a:cxn>
                <a:cxn ang="0">
                  <a:pos x="connsiteX5848" y="connsiteY5848"/>
                </a:cxn>
                <a:cxn ang="0">
                  <a:pos x="connsiteX5849" y="connsiteY5849"/>
                </a:cxn>
                <a:cxn ang="0">
                  <a:pos x="connsiteX5850" y="connsiteY5850"/>
                </a:cxn>
                <a:cxn ang="0">
                  <a:pos x="connsiteX5851" y="connsiteY5851"/>
                </a:cxn>
                <a:cxn ang="0">
                  <a:pos x="connsiteX5852" y="connsiteY5852"/>
                </a:cxn>
                <a:cxn ang="0">
                  <a:pos x="connsiteX5853" y="connsiteY5853"/>
                </a:cxn>
                <a:cxn ang="0">
                  <a:pos x="connsiteX5854" y="connsiteY5854"/>
                </a:cxn>
                <a:cxn ang="0">
                  <a:pos x="connsiteX5855" y="connsiteY5855"/>
                </a:cxn>
                <a:cxn ang="0">
                  <a:pos x="connsiteX5856" y="connsiteY5856"/>
                </a:cxn>
                <a:cxn ang="0">
                  <a:pos x="connsiteX5857" y="connsiteY5857"/>
                </a:cxn>
                <a:cxn ang="0">
                  <a:pos x="connsiteX5858" y="connsiteY5858"/>
                </a:cxn>
                <a:cxn ang="0">
                  <a:pos x="connsiteX5859" y="connsiteY5859"/>
                </a:cxn>
                <a:cxn ang="0">
                  <a:pos x="connsiteX5860" y="connsiteY5860"/>
                </a:cxn>
                <a:cxn ang="0">
                  <a:pos x="connsiteX5861" y="connsiteY5861"/>
                </a:cxn>
                <a:cxn ang="0">
                  <a:pos x="connsiteX5862" y="connsiteY5862"/>
                </a:cxn>
                <a:cxn ang="0">
                  <a:pos x="connsiteX5863" y="connsiteY5863"/>
                </a:cxn>
                <a:cxn ang="0">
                  <a:pos x="connsiteX5864" y="connsiteY5864"/>
                </a:cxn>
                <a:cxn ang="0">
                  <a:pos x="connsiteX5865" y="connsiteY5865"/>
                </a:cxn>
                <a:cxn ang="0">
                  <a:pos x="connsiteX5866" y="connsiteY5866"/>
                </a:cxn>
                <a:cxn ang="0">
                  <a:pos x="connsiteX5867" y="connsiteY5867"/>
                </a:cxn>
                <a:cxn ang="0">
                  <a:pos x="connsiteX5868" y="connsiteY5868"/>
                </a:cxn>
                <a:cxn ang="0">
                  <a:pos x="connsiteX5869" y="connsiteY5869"/>
                </a:cxn>
                <a:cxn ang="0">
                  <a:pos x="connsiteX5870" y="connsiteY5870"/>
                </a:cxn>
                <a:cxn ang="0">
                  <a:pos x="connsiteX5871" y="connsiteY5871"/>
                </a:cxn>
                <a:cxn ang="0">
                  <a:pos x="connsiteX5872" y="connsiteY5872"/>
                </a:cxn>
                <a:cxn ang="0">
                  <a:pos x="connsiteX5873" y="connsiteY5873"/>
                </a:cxn>
                <a:cxn ang="0">
                  <a:pos x="connsiteX5874" y="connsiteY5874"/>
                </a:cxn>
                <a:cxn ang="0">
                  <a:pos x="connsiteX5875" y="connsiteY5875"/>
                </a:cxn>
                <a:cxn ang="0">
                  <a:pos x="connsiteX5876" y="connsiteY5876"/>
                </a:cxn>
                <a:cxn ang="0">
                  <a:pos x="connsiteX5877" y="connsiteY5877"/>
                </a:cxn>
                <a:cxn ang="0">
                  <a:pos x="connsiteX5878" y="connsiteY5878"/>
                </a:cxn>
                <a:cxn ang="0">
                  <a:pos x="connsiteX5879" y="connsiteY5879"/>
                </a:cxn>
                <a:cxn ang="0">
                  <a:pos x="connsiteX5880" y="connsiteY5880"/>
                </a:cxn>
                <a:cxn ang="0">
                  <a:pos x="connsiteX5881" y="connsiteY5881"/>
                </a:cxn>
                <a:cxn ang="0">
                  <a:pos x="connsiteX5882" y="connsiteY5882"/>
                </a:cxn>
                <a:cxn ang="0">
                  <a:pos x="connsiteX5883" y="connsiteY5883"/>
                </a:cxn>
                <a:cxn ang="0">
                  <a:pos x="connsiteX5884" y="connsiteY5884"/>
                </a:cxn>
                <a:cxn ang="0">
                  <a:pos x="connsiteX5885" y="connsiteY5885"/>
                </a:cxn>
                <a:cxn ang="0">
                  <a:pos x="connsiteX5886" y="connsiteY5886"/>
                </a:cxn>
                <a:cxn ang="0">
                  <a:pos x="connsiteX5887" y="connsiteY5887"/>
                </a:cxn>
                <a:cxn ang="0">
                  <a:pos x="connsiteX5888" y="connsiteY5888"/>
                </a:cxn>
                <a:cxn ang="0">
                  <a:pos x="connsiteX5889" y="connsiteY5889"/>
                </a:cxn>
                <a:cxn ang="0">
                  <a:pos x="connsiteX5890" y="connsiteY5890"/>
                </a:cxn>
                <a:cxn ang="0">
                  <a:pos x="connsiteX5891" y="connsiteY5891"/>
                </a:cxn>
                <a:cxn ang="0">
                  <a:pos x="connsiteX5892" y="connsiteY5892"/>
                </a:cxn>
                <a:cxn ang="0">
                  <a:pos x="connsiteX5893" y="connsiteY5893"/>
                </a:cxn>
                <a:cxn ang="0">
                  <a:pos x="connsiteX5894" y="connsiteY5894"/>
                </a:cxn>
                <a:cxn ang="0">
                  <a:pos x="connsiteX5895" y="connsiteY5895"/>
                </a:cxn>
                <a:cxn ang="0">
                  <a:pos x="connsiteX5896" y="connsiteY5896"/>
                </a:cxn>
                <a:cxn ang="0">
                  <a:pos x="connsiteX5897" y="connsiteY5897"/>
                </a:cxn>
                <a:cxn ang="0">
                  <a:pos x="connsiteX5898" y="connsiteY5898"/>
                </a:cxn>
                <a:cxn ang="0">
                  <a:pos x="connsiteX5899" y="connsiteY5899"/>
                </a:cxn>
                <a:cxn ang="0">
                  <a:pos x="connsiteX5900" y="connsiteY5900"/>
                </a:cxn>
                <a:cxn ang="0">
                  <a:pos x="connsiteX5901" y="connsiteY5901"/>
                </a:cxn>
                <a:cxn ang="0">
                  <a:pos x="connsiteX5902" y="connsiteY5902"/>
                </a:cxn>
                <a:cxn ang="0">
                  <a:pos x="connsiteX5903" y="connsiteY5903"/>
                </a:cxn>
                <a:cxn ang="0">
                  <a:pos x="connsiteX5904" y="connsiteY5904"/>
                </a:cxn>
                <a:cxn ang="0">
                  <a:pos x="connsiteX5905" y="connsiteY5905"/>
                </a:cxn>
                <a:cxn ang="0">
                  <a:pos x="connsiteX5906" y="connsiteY5906"/>
                </a:cxn>
                <a:cxn ang="0">
                  <a:pos x="connsiteX5907" y="connsiteY5907"/>
                </a:cxn>
                <a:cxn ang="0">
                  <a:pos x="connsiteX5908" y="connsiteY5908"/>
                </a:cxn>
                <a:cxn ang="0">
                  <a:pos x="connsiteX5909" y="connsiteY5909"/>
                </a:cxn>
                <a:cxn ang="0">
                  <a:pos x="connsiteX5910" y="connsiteY5910"/>
                </a:cxn>
                <a:cxn ang="0">
                  <a:pos x="connsiteX5911" y="connsiteY5911"/>
                </a:cxn>
                <a:cxn ang="0">
                  <a:pos x="connsiteX5912" y="connsiteY5912"/>
                </a:cxn>
                <a:cxn ang="0">
                  <a:pos x="connsiteX5913" y="connsiteY5913"/>
                </a:cxn>
                <a:cxn ang="0">
                  <a:pos x="connsiteX5914" y="connsiteY5914"/>
                </a:cxn>
                <a:cxn ang="0">
                  <a:pos x="connsiteX5915" y="connsiteY5915"/>
                </a:cxn>
                <a:cxn ang="0">
                  <a:pos x="connsiteX5916" y="connsiteY5916"/>
                </a:cxn>
                <a:cxn ang="0">
                  <a:pos x="connsiteX5917" y="connsiteY5917"/>
                </a:cxn>
                <a:cxn ang="0">
                  <a:pos x="connsiteX5918" y="connsiteY5918"/>
                </a:cxn>
                <a:cxn ang="0">
                  <a:pos x="connsiteX5919" y="connsiteY5919"/>
                </a:cxn>
                <a:cxn ang="0">
                  <a:pos x="connsiteX5920" y="connsiteY5920"/>
                </a:cxn>
                <a:cxn ang="0">
                  <a:pos x="connsiteX5921" y="connsiteY5921"/>
                </a:cxn>
                <a:cxn ang="0">
                  <a:pos x="connsiteX5922" y="connsiteY5922"/>
                </a:cxn>
                <a:cxn ang="0">
                  <a:pos x="connsiteX5923" y="connsiteY5923"/>
                </a:cxn>
                <a:cxn ang="0">
                  <a:pos x="connsiteX5924" y="connsiteY5924"/>
                </a:cxn>
                <a:cxn ang="0">
                  <a:pos x="connsiteX5925" y="connsiteY5925"/>
                </a:cxn>
                <a:cxn ang="0">
                  <a:pos x="connsiteX5926" y="connsiteY5926"/>
                </a:cxn>
                <a:cxn ang="0">
                  <a:pos x="connsiteX5927" y="connsiteY5927"/>
                </a:cxn>
                <a:cxn ang="0">
                  <a:pos x="connsiteX5928" y="connsiteY5928"/>
                </a:cxn>
                <a:cxn ang="0">
                  <a:pos x="connsiteX5929" y="connsiteY5929"/>
                </a:cxn>
                <a:cxn ang="0">
                  <a:pos x="connsiteX5930" y="connsiteY5930"/>
                </a:cxn>
                <a:cxn ang="0">
                  <a:pos x="connsiteX5931" y="connsiteY5931"/>
                </a:cxn>
                <a:cxn ang="0">
                  <a:pos x="connsiteX5932" y="connsiteY5932"/>
                </a:cxn>
                <a:cxn ang="0">
                  <a:pos x="connsiteX5933" y="connsiteY5933"/>
                </a:cxn>
                <a:cxn ang="0">
                  <a:pos x="connsiteX5934" y="connsiteY5934"/>
                </a:cxn>
                <a:cxn ang="0">
                  <a:pos x="connsiteX5935" y="connsiteY5935"/>
                </a:cxn>
                <a:cxn ang="0">
                  <a:pos x="connsiteX5936" y="connsiteY5936"/>
                </a:cxn>
                <a:cxn ang="0">
                  <a:pos x="connsiteX5937" y="connsiteY5937"/>
                </a:cxn>
                <a:cxn ang="0">
                  <a:pos x="connsiteX5938" y="connsiteY5938"/>
                </a:cxn>
                <a:cxn ang="0">
                  <a:pos x="connsiteX5939" y="connsiteY5939"/>
                </a:cxn>
                <a:cxn ang="0">
                  <a:pos x="connsiteX5940" y="connsiteY5940"/>
                </a:cxn>
                <a:cxn ang="0">
                  <a:pos x="connsiteX5941" y="connsiteY5941"/>
                </a:cxn>
                <a:cxn ang="0">
                  <a:pos x="connsiteX5942" y="connsiteY5942"/>
                </a:cxn>
                <a:cxn ang="0">
                  <a:pos x="connsiteX5943" y="connsiteY5943"/>
                </a:cxn>
                <a:cxn ang="0">
                  <a:pos x="connsiteX5944" y="connsiteY5944"/>
                </a:cxn>
                <a:cxn ang="0">
                  <a:pos x="connsiteX5945" y="connsiteY5945"/>
                </a:cxn>
                <a:cxn ang="0">
                  <a:pos x="connsiteX5946" y="connsiteY5946"/>
                </a:cxn>
                <a:cxn ang="0">
                  <a:pos x="connsiteX5947" y="connsiteY5947"/>
                </a:cxn>
                <a:cxn ang="0">
                  <a:pos x="connsiteX5948" y="connsiteY5948"/>
                </a:cxn>
                <a:cxn ang="0">
                  <a:pos x="connsiteX5949" y="connsiteY5949"/>
                </a:cxn>
                <a:cxn ang="0">
                  <a:pos x="connsiteX5950" y="connsiteY5950"/>
                </a:cxn>
                <a:cxn ang="0">
                  <a:pos x="connsiteX5951" y="connsiteY5951"/>
                </a:cxn>
                <a:cxn ang="0">
                  <a:pos x="connsiteX5952" y="connsiteY5952"/>
                </a:cxn>
                <a:cxn ang="0">
                  <a:pos x="connsiteX5953" y="connsiteY5953"/>
                </a:cxn>
                <a:cxn ang="0">
                  <a:pos x="connsiteX5954" y="connsiteY5954"/>
                </a:cxn>
                <a:cxn ang="0">
                  <a:pos x="connsiteX5955" y="connsiteY5955"/>
                </a:cxn>
                <a:cxn ang="0">
                  <a:pos x="connsiteX5956" y="connsiteY5956"/>
                </a:cxn>
                <a:cxn ang="0">
                  <a:pos x="connsiteX5957" y="connsiteY5957"/>
                </a:cxn>
                <a:cxn ang="0">
                  <a:pos x="connsiteX5958" y="connsiteY5958"/>
                </a:cxn>
                <a:cxn ang="0">
                  <a:pos x="connsiteX5959" y="connsiteY5959"/>
                </a:cxn>
                <a:cxn ang="0">
                  <a:pos x="connsiteX5960" y="connsiteY5960"/>
                </a:cxn>
                <a:cxn ang="0">
                  <a:pos x="connsiteX5961" y="connsiteY5961"/>
                </a:cxn>
                <a:cxn ang="0">
                  <a:pos x="connsiteX5962" y="connsiteY5962"/>
                </a:cxn>
                <a:cxn ang="0">
                  <a:pos x="connsiteX5963" y="connsiteY5963"/>
                </a:cxn>
                <a:cxn ang="0">
                  <a:pos x="connsiteX5964" y="connsiteY5964"/>
                </a:cxn>
                <a:cxn ang="0">
                  <a:pos x="connsiteX5965" y="connsiteY5965"/>
                </a:cxn>
                <a:cxn ang="0">
                  <a:pos x="connsiteX5966" y="connsiteY5966"/>
                </a:cxn>
                <a:cxn ang="0">
                  <a:pos x="connsiteX5967" y="connsiteY5967"/>
                </a:cxn>
                <a:cxn ang="0">
                  <a:pos x="connsiteX5968" y="connsiteY5968"/>
                </a:cxn>
                <a:cxn ang="0">
                  <a:pos x="connsiteX5969" y="connsiteY5969"/>
                </a:cxn>
                <a:cxn ang="0">
                  <a:pos x="connsiteX5970" y="connsiteY5970"/>
                </a:cxn>
                <a:cxn ang="0">
                  <a:pos x="connsiteX5971" y="connsiteY5971"/>
                </a:cxn>
                <a:cxn ang="0">
                  <a:pos x="connsiteX5972" y="connsiteY5972"/>
                </a:cxn>
                <a:cxn ang="0">
                  <a:pos x="connsiteX5973" y="connsiteY5973"/>
                </a:cxn>
                <a:cxn ang="0">
                  <a:pos x="connsiteX5974" y="connsiteY5974"/>
                </a:cxn>
                <a:cxn ang="0">
                  <a:pos x="connsiteX5975" y="connsiteY5975"/>
                </a:cxn>
                <a:cxn ang="0">
                  <a:pos x="connsiteX5976" y="connsiteY5976"/>
                </a:cxn>
                <a:cxn ang="0">
                  <a:pos x="connsiteX5977" y="connsiteY5977"/>
                </a:cxn>
                <a:cxn ang="0">
                  <a:pos x="connsiteX5978" y="connsiteY5978"/>
                </a:cxn>
                <a:cxn ang="0">
                  <a:pos x="connsiteX5979" y="connsiteY5979"/>
                </a:cxn>
                <a:cxn ang="0">
                  <a:pos x="connsiteX5980" y="connsiteY5980"/>
                </a:cxn>
                <a:cxn ang="0">
                  <a:pos x="connsiteX5981" y="connsiteY5981"/>
                </a:cxn>
                <a:cxn ang="0">
                  <a:pos x="connsiteX5982" y="connsiteY5982"/>
                </a:cxn>
                <a:cxn ang="0">
                  <a:pos x="connsiteX5983" y="connsiteY5983"/>
                </a:cxn>
                <a:cxn ang="0">
                  <a:pos x="connsiteX5984" y="connsiteY5984"/>
                </a:cxn>
                <a:cxn ang="0">
                  <a:pos x="connsiteX5985" y="connsiteY5985"/>
                </a:cxn>
                <a:cxn ang="0">
                  <a:pos x="connsiteX5986" y="connsiteY5986"/>
                </a:cxn>
                <a:cxn ang="0">
                  <a:pos x="connsiteX5987" y="connsiteY5987"/>
                </a:cxn>
                <a:cxn ang="0">
                  <a:pos x="connsiteX5988" y="connsiteY5988"/>
                </a:cxn>
                <a:cxn ang="0">
                  <a:pos x="connsiteX5989" y="connsiteY5989"/>
                </a:cxn>
                <a:cxn ang="0">
                  <a:pos x="connsiteX5990" y="connsiteY5990"/>
                </a:cxn>
                <a:cxn ang="0">
                  <a:pos x="connsiteX5991" y="connsiteY5991"/>
                </a:cxn>
                <a:cxn ang="0">
                  <a:pos x="connsiteX5992" y="connsiteY5992"/>
                </a:cxn>
                <a:cxn ang="0">
                  <a:pos x="connsiteX5993" y="connsiteY5993"/>
                </a:cxn>
                <a:cxn ang="0">
                  <a:pos x="connsiteX5994" y="connsiteY5994"/>
                </a:cxn>
                <a:cxn ang="0">
                  <a:pos x="connsiteX5995" y="connsiteY5995"/>
                </a:cxn>
                <a:cxn ang="0">
                  <a:pos x="connsiteX5996" y="connsiteY5996"/>
                </a:cxn>
                <a:cxn ang="0">
                  <a:pos x="connsiteX5997" y="connsiteY5997"/>
                </a:cxn>
                <a:cxn ang="0">
                  <a:pos x="connsiteX5998" y="connsiteY5998"/>
                </a:cxn>
                <a:cxn ang="0">
                  <a:pos x="connsiteX5999" y="connsiteY5999"/>
                </a:cxn>
                <a:cxn ang="0">
                  <a:pos x="connsiteX6000" y="connsiteY6000"/>
                </a:cxn>
                <a:cxn ang="0">
                  <a:pos x="connsiteX6001" y="connsiteY6001"/>
                </a:cxn>
                <a:cxn ang="0">
                  <a:pos x="connsiteX6002" y="connsiteY6002"/>
                </a:cxn>
                <a:cxn ang="0">
                  <a:pos x="connsiteX6003" y="connsiteY6003"/>
                </a:cxn>
                <a:cxn ang="0">
                  <a:pos x="connsiteX6004" y="connsiteY6004"/>
                </a:cxn>
                <a:cxn ang="0">
                  <a:pos x="connsiteX6005" y="connsiteY6005"/>
                </a:cxn>
                <a:cxn ang="0">
                  <a:pos x="connsiteX6006" y="connsiteY6006"/>
                </a:cxn>
                <a:cxn ang="0">
                  <a:pos x="connsiteX6007" y="connsiteY6007"/>
                </a:cxn>
                <a:cxn ang="0">
                  <a:pos x="connsiteX6008" y="connsiteY6008"/>
                </a:cxn>
                <a:cxn ang="0">
                  <a:pos x="connsiteX6009" y="connsiteY6009"/>
                </a:cxn>
                <a:cxn ang="0">
                  <a:pos x="connsiteX6010" y="connsiteY6010"/>
                </a:cxn>
                <a:cxn ang="0">
                  <a:pos x="connsiteX6011" y="connsiteY6011"/>
                </a:cxn>
                <a:cxn ang="0">
                  <a:pos x="connsiteX6012" y="connsiteY6012"/>
                </a:cxn>
                <a:cxn ang="0">
                  <a:pos x="connsiteX6013" y="connsiteY6013"/>
                </a:cxn>
                <a:cxn ang="0">
                  <a:pos x="connsiteX6014" y="connsiteY6014"/>
                </a:cxn>
                <a:cxn ang="0">
                  <a:pos x="connsiteX6015" y="connsiteY6015"/>
                </a:cxn>
                <a:cxn ang="0">
                  <a:pos x="connsiteX6016" y="connsiteY6016"/>
                </a:cxn>
                <a:cxn ang="0">
                  <a:pos x="connsiteX6017" y="connsiteY6017"/>
                </a:cxn>
                <a:cxn ang="0">
                  <a:pos x="connsiteX6018" y="connsiteY6018"/>
                </a:cxn>
                <a:cxn ang="0">
                  <a:pos x="connsiteX6019" y="connsiteY6019"/>
                </a:cxn>
                <a:cxn ang="0">
                  <a:pos x="connsiteX6020" y="connsiteY6020"/>
                </a:cxn>
                <a:cxn ang="0">
                  <a:pos x="connsiteX6021" y="connsiteY6021"/>
                </a:cxn>
                <a:cxn ang="0">
                  <a:pos x="connsiteX6022" y="connsiteY6022"/>
                </a:cxn>
                <a:cxn ang="0">
                  <a:pos x="connsiteX6023" y="connsiteY6023"/>
                </a:cxn>
                <a:cxn ang="0">
                  <a:pos x="connsiteX6024" y="connsiteY6024"/>
                </a:cxn>
                <a:cxn ang="0">
                  <a:pos x="connsiteX6025" y="connsiteY6025"/>
                </a:cxn>
                <a:cxn ang="0">
                  <a:pos x="connsiteX6026" y="connsiteY6026"/>
                </a:cxn>
                <a:cxn ang="0">
                  <a:pos x="connsiteX6027" y="connsiteY6027"/>
                </a:cxn>
                <a:cxn ang="0">
                  <a:pos x="connsiteX6028" y="connsiteY6028"/>
                </a:cxn>
                <a:cxn ang="0">
                  <a:pos x="connsiteX6029" y="connsiteY6029"/>
                </a:cxn>
                <a:cxn ang="0">
                  <a:pos x="connsiteX6030" y="connsiteY6030"/>
                </a:cxn>
                <a:cxn ang="0">
                  <a:pos x="connsiteX6031" y="connsiteY6031"/>
                </a:cxn>
                <a:cxn ang="0">
                  <a:pos x="connsiteX6032" y="connsiteY6032"/>
                </a:cxn>
                <a:cxn ang="0">
                  <a:pos x="connsiteX6033" y="connsiteY6033"/>
                </a:cxn>
                <a:cxn ang="0">
                  <a:pos x="connsiteX6034" y="connsiteY6034"/>
                </a:cxn>
                <a:cxn ang="0">
                  <a:pos x="connsiteX6035" y="connsiteY6035"/>
                </a:cxn>
                <a:cxn ang="0">
                  <a:pos x="connsiteX6036" y="connsiteY6036"/>
                </a:cxn>
                <a:cxn ang="0">
                  <a:pos x="connsiteX6037" y="connsiteY6037"/>
                </a:cxn>
                <a:cxn ang="0">
                  <a:pos x="connsiteX6038" y="connsiteY6038"/>
                </a:cxn>
                <a:cxn ang="0">
                  <a:pos x="connsiteX6039" y="connsiteY6039"/>
                </a:cxn>
                <a:cxn ang="0">
                  <a:pos x="connsiteX6040" y="connsiteY6040"/>
                </a:cxn>
                <a:cxn ang="0">
                  <a:pos x="connsiteX6041" y="connsiteY6041"/>
                </a:cxn>
                <a:cxn ang="0">
                  <a:pos x="connsiteX6042" y="connsiteY6042"/>
                </a:cxn>
                <a:cxn ang="0">
                  <a:pos x="connsiteX6043" y="connsiteY6043"/>
                </a:cxn>
                <a:cxn ang="0">
                  <a:pos x="connsiteX6044" y="connsiteY6044"/>
                </a:cxn>
                <a:cxn ang="0">
                  <a:pos x="connsiteX6045" y="connsiteY6045"/>
                </a:cxn>
                <a:cxn ang="0">
                  <a:pos x="connsiteX6046" y="connsiteY6046"/>
                </a:cxn>
                <a:cxn ang="0">
                  <a:pos x="connsiteX6047" y="connsiteY6047"/>
                </a:cxn>
                <a:cxn ang="0">
                  <a:pos x="connsiteX6048" y="connsiteY6048"/>
                </a:cxn>
                <a:cxn ang="0">
                  <a:pos x="connsiteX6049" y="connsiteY6049"/>
                </a:cxn>
                <a:cxn ang="0">
                  <a:pos x="connsiteX6050" y="connsiteY6050"/>
                </a:cxn>
                <a:cxn ang="0">
                  <a:pos x="connsiteX6051" y="connsiteY6051"/>
                </a:cxn>
                <a:cxn ang="0">
                  <a:pos x="connsiteX6052" y="connsiteY6052"/>
                </a:cxn>
                <a:cxn ang="0">
                  <a:pos x="connsiteX6053" y="connsiteY6053"/>
                </a:cxn>
                <a:cxn ang="0">
                  <a:pos x="connsiteX6054" y="connsiteY6054"/>
                </a:cxn>
                <a:cxn ang="0">
                  <a:pos x="connsiteX6055" y="connsiteY6055"/>
                </a:cxn>
                <a:cxn ang="0">
                  <a:pos x="connsiteX6056" y="connsiteY6056"/>
                </a:cxn>
                <a:cxn ang="0">
                  <a:pos x="connsiteX6057" y="connsiteY6057"/>
                </a:cxn>
                <a:cxn ang="0">
                  <a:pos x="connsiteX6058" y="connsiteY6058"/>
                </a:cxn>
                <a:cxn ang="0">
                  <a:pos x="connsiteX6059" y="connsiteY6059"/>
                </a:cxn>
                <a:cxn ang="0">
                  <a:pos x="connsiteX6060" y="connsiteY6060"/>
                </a:cxn>
                <a:cxn ang="0">
                  <a:pos x="connsiteX6061" y="connsiteY6061"/>
                </a:cxn>
                <a:cxn ang="0">
                  <a:pos x="connsiteX6062" y="connsiteY6062"/>
                </a:cxn>
                <a:cxn ang="0">
                  <a:pos x="connsiteX6063" y="connsiteY6063"/>
                </a:cxn>
                <a:cxn ang="0">
                  <a:pos x="connsiteX6064" y="connsiteY6064"/>
                </a:cxn>
                <a:cxn ang="0">
                  <a:pos x="connsiteX6065" y="connsiteY6065"/>
                </a:cxn>
                <a:cxn ang="0">
                  <a:pos x="connsiteX6066" y="connsiteY6066"/>
                </a:cxn>
                <a:cxn ang="0">
                  <a:pos x="connsiteX6067" y="connsiteY6067"/>
                </a:cxn>
                <a:cxn ang="0">
                  <a:pos x="connsiteX6068" y="connsiteY6068"/>
                </a:cxn>
                <a:cxn ang="0">
                  <a:pos x="connsiteX6069" y="connsiteY6069"/>
                </a:cxn>
                <a:cxn ang="0">
                  <a:pos x="connsiteX6070" y="connsiteY6070"/>
                </a:cxn>
                <a:cxn ang="0">
                  <a:pos x="connsiteX6071" y="connsiteY6071"/>
                </a:cxn>
                <a:cxn ang="0">
                  <a:pos x="connsiteX6072" y="connsiteY6072"/>
                </a:cxn>
                <a:cxn ang="0">
                  <a:pos x="connsiteX6073" y="connsiteY6073"/>
                </a:cxn>
                <a:cxn ang="0">
                  <a:pos x="connsiteX6074" y="connsiteY6074"/>
                </a:cxn>
                <a:cxn ang="0">
                  <a:pos x="connsiteX6075" y="connsiteY6075"/>
                </a:cxn>
                <a:cxn ang="0">
                  <a:pos x="connsiteX6076" y="connsiteY6076"/>
                </a:cxn>
                <a:cxn ang="0">
                  <a:pos x="connsiteX6077" y="connsiteY6077"/>
                </a:cxn>
                <a:cxn ang="0">
                  <a:pos x="connsiteX6078" y="connsiteY6078"/>
                </a:cxn>
                <a:cxn ang="0">
                  <a:pos x="connsiteX6079" y="connsiteY6079"/>
                </a:cxn>
                <a:cxn ang="0">
                  <a:pos x="connsiteX6080" y="connsiteY6080"/>
                </a:cxn>
                <a:cxn ang="0">
                  <a:pos x="connsiteX6081" y="connsiteY6081"/>
                </a:cxn>
                <a:cxn ang="0">
                  <a:pos x="connsiteX6082" y="connsiteY6082"/>
                </a:cxn>
                <a:cxn ang="0">
                  <a:pos x="connsiteX6083" y="connsiteY6083"/>
                </a:cxn>
                <a:cxn ang="0">
                  <a:pos x="connsiteX6084" y="connsiteY6084"/>
                </a:cxn>
                <a:cxn ang="0">
                  <a:pos x="connsiteX6085" y="connsiteY6085"/>
                </a:cxn>
                <a:cxn ang="0">
                  <a:pos x="connsiteX6086" y="connsiteY6086"/>
                </a:cxn>
                <a:cxn ang="0">
                  <a:pos x="connsiteX6087" y="connsiteY6087"/>
                </a:cxn>
                <a:cxn ang="0">
                  <a:pos x="connsiteX6088" y="connsiteY6088"/>
                </a:cxn>
                <a:cxn ang="0">
                  <a:pos x="connsiteX6089" y="connsiteY6089"/>
                </a:cxn>
                <a:cxn ang="0">
                  <a:pos x="connsiteX6090" y="connsiteY6090"/>
                </a:cxn>
                <a:cxn ang="0">
                  <a:pos x="connsiteX6091" y="connsiteY6091"/>
                </a:cxn>
                <a:cxn ang="0">
                  <a:pos x="connsiteX6092" y="connsiteY6092"/>
                </a:cxn>
                <a:cxn ang="0">
                  <a:pos x="connsiteX6093" y="connsiteY6093"/>
                </a:cxn>
                <a:cxn ang="0">
                  <a:pos x="connsiteX6094" y="connsiteY6094"/>
                </a:cxn>
                <a:cxn ang="0">
                  <a:pos x="connsiteX6095" y="connsiteY6095"/>
                </a:cxn>
                <a:cxn ang="0">
                  <a:pos x="connsiteX6096" y="connsiteY6096"/>
                </a:cxn>
                <a:cxn ang="0">
                  <a:pos x="connsiteX6097" y="connsiteY6097"/>
                </a:cxn>
                <a:cxn ang="0">
                  <a:pos x="connsiteX6098" y="connsiteY6098"/>
                </a:cxn>
                <a:cxn ang="0">
                  <a:pos x="connsiteX6099" y="connsiteY6099"/>
                </a:cxn>
                <a:cxn ang="0">
                  <a:pos x="connsiteX6100" y="connsiteY6100"/>
                </a:cxn>
                <a:cxn ang="0">
                  <a:pos x="connsiteX6101" y="connsiteY6101"/>
                </a:cxn>
                <a:cxn ang="0">
                  <a:pos x="connsiteX6102" y="connsiteY6102"/>
                </a:cxn>
                <a:cxn ang="0">
                  <a:pos x="connsiteX6103" y="connsiteY6103"/>
                </a:cxn>
                <a:cxn ang="0">
                  <a:pos x="connsiteX6104" y="connsiteY6104"/>
                </a:cxn>
                <a:cxn ang="0">
                  <a:pos x="connsiteX6105" y="connsiteY6105"/>
                </a:cxn>
                <a:cxn ang="0">
                  <a:pos x="connsiteX6106" y="connsiteY6106"/>
                </a:cxn>
                <a:cxn ang="0">
                  <a:pos x="connsiteX6107" y="connsiteY6107"/>
                </a:cxn>
                <a:cxn ang="0">
                  <a:pos x="connsiteX6108" y="connsiteY6108"/>
                </a:cxn>
                <a:cxn ang="0">
                  <a:pos x="connsiteX6109" y="connsiteY6109"/>
                </a:cxn>
                <a:cxn ang="0">
                  <a:pos x="connsiteX6110" y="connsiteY6110"/>
                </a:cxn>
                <a:cxn ang="0">
                  <a:pos x="connsiteX6111" y="connsiteY6111"/>
                </a:cxn>
                <a:cxn ang="0">
                  <a:pos x="connsiteX6112" y="connsiteY6112"/>
                </a:cxn>
                <a:cxn ang="0">
                  <a:pos x="connsiteX6113" y="connsiteY6113"/>
                </a:cxn>
                <a:cxn ang="0">
                  <a:pos x="connsiteX6114" y="connsiteY6114"/>
                </a:cxn>
                <a:cxn ang="0">
                  <a:pos x="connsiteX6115" y="connsiteY6115"/>
                </a:cxn>
                <a:cxn ang="0">
                  <a:pos x="connsiteX6116" y="connsiteY6116"/>
                </a:cxn>
                <a:cxn ang="0">
                  <a:pos x="connsiteX6117" y="connsiteY6117"/>
                </a:cxn>
                <a:cxn ang="0">
                  <a:pos x="connsiteX6118" y="connsiteY6118"/>
                </a:cxn>
                <a:cxn ang="0">
                  <a:pos x="connsiteX6119" y="connsiteY6119"/>
                </a:cxn>
                <a:cxn ang="0">
                  <a:pos x="connsiteX6120" y="connsiteY6120"/>
                </a:cxn>
                <a:cxn ang="0">
                  <a:pos x="connsiteX6121" y="connsiteY6121"/>
                </a:cxn>
                <a:cxn ang="0">
                  <a:pos x="connsiteX6122" y="connsiteY6122"/>
                </a:cxn>
                <a:cxn ang="0">
                  <a:pos x="connsiteX6123" y="connsiteY6123"/>
                </a:cxn>
                <a:cxn ang="0">
                  <a:pos x="connsiteX6124" y="connsiteY6124"/>
                </a:cxn>
                <a:cxn ang="0">
                  <a:pos x="connsiteX6125" y="connsiteY6125"/>
                </a:cxn>
                <a:cxn ang="0">
                  <a:pos x="connsiteX6126" y="connsiteY6126"/>
                </a:cxn>
                <a:cxn ang="0">
                  <a:pos x="connsiteX6127" y="connsiteY6127"/>
                </a:cxn>
                <a:cxn ang="0">
                  <a:pos x="connsiteX6128" y="connsiteY6128"/>
                </a:cxn>
                <a:cxn ang="0">
                  <a:pos x="connsiteX6129" y="connsiteY6129"/>
                </a:cxn>
                <a:cxn ang="0">
                  <a:pos x="connsiteX6130" y="connsiteY6130"/>
                </a:cxn>
                <a:cxn ang="0">
                  <a:pos x="connsiteX6131" y="connsiteY6131"/>
                </a:cxn>
                <a:cxn ang="0">
                  <a:pos x="connsiteX6132" y="connsiteY6132"/>
                </a:cxn>
                <a:cxn ang="0">
                  <a:pos x="connsiteX6133" y="connsiteY6133"/>
                </a:cxn>
                <a:cxn ang="0">
                  <a:pos x="connsiteX6134" y="connsiteY6134"/>
                </a:cxn>
                <a:cxn ang="0">
                  <a:pos x="connsiteX6135" y="connsiteY6135"/>
                </a:cxn>
                <a:cxn ang="0">
                  <a:pos x="connsiteX6136" y="connsiteY6136"/>
                </a:cxn>
                <a:cxn ang="0">
                  <a:pos x="connsiteX6137" y="connsiteY6137"/>
                </a:cxn>
                <a:cxn ang="0">
                  <a:pos x="connsiteX6138" y="connsiteY6138"/>
                </a:cxn>
                <a:cxn ang="0">
                  <a:pos x="connsiteX6139" y="connsiteY6139"/>
                </a:cxn>
                <a:cxn ang="0">
                  <a:pos x="connsiteX6140" y="connsiteY6140"/>
                </a:cxn>
                <a:cxn ang="0">
                  <a:pos x="connsiteX6141" y="connsiteY6141"/>
                </a:cxn>
                <a:cxn ang="0">
                  <a:pos x="connsiteX6142" y="connsiteY6142"/>
                </a:cxn>
                <a:cxn ang="0">
                  <a:pos x="connsiteX6143" y="connsiteY6143"/>
                </a:cxn>
                <a:cxn ang="0">
                  <a:pos x="connsiteX6144" y="connsiteY6144"/>
                </a:cxn>
                <a:cxn ang="0">
                  <a:pos x="connsiteX6145" y="connsiteY6145"/>
                </a:cxn>
                <a:cxn ang="0">
                  <a:pos x="connsiteX6146" y="connsiteY6146"/>
                </a:cxn>
                <a:cxn ang="0">
                  <a:pos x="connsiteX6147" y="connsiteY6147"/>
                </a:cxn>
                <a:cxn ang="0">
                  <a:pos x="connsiteX6148" y="connsiteY6148"/>
                </a:cxn>
                <a:cxn ang="0">
                  <a:pos x="connsiteX6149" y="connsiteY6149"/>
                </a:cxn>
                <a:cxn ang="0">
                  <a:pos x="connsiteX6150" y="connsiteY6150"/>
                </a:cxn>
                <a:cxn ang="0">
                  <a:pos x="connsiteX6151" y="connsiteY6151"/>
                </a:cxn>
                <a:cxn ang="0">
                  <a:pos x="connsiteX6152" y="connsiteY6152"/>
                </a:cxn>
                <a:cxn ang="0">
                  <a:pos x="connsiteX6153" y="connsiteY6153"/>
                </a:cxn>
                <a:cxn ang="0">
                  <a:pos x="connsiteX6154" y="connsiteY6154"/>
                </a:cxn>
                <a:cxn ang="0">
                  <a:pos x="connsiteX6155" y="connsiteY6155"/>
                </a:cxn>
                <a:cxn ang="0">
                  <a:pos x="connsiteX6156" y="connsiteY6156"/>
                </a:cxn>
                <a:cxn ang="0">
                  <a:pos x="connsiteX6157" y="connsiteY6157"/>
                </a:cxn>
                <a:cxn ang="0">
                  <a:pos x="connsiteX6158" y="connsiteY6158"/>
                </a:cxn>
                <a:cxn ang="0">
                  <a:pos x="connsiteX6159" y="connsiteY6159"/>
                </a:cxn>
                <a:cxn ang="0">
                  <a:pos x="connsiteX6160" y="connsiteY6160"/>
                </a:cxn>
                <a:cxn ang="0">
                  <a:pos x="connsiteX6161" y="connsiteY6161"/>
                </a:cxn>
                <a:cxn ang="0">
                  <a:pos x="connsiteX6162" y="connsiteY6162"/>
                </a:cxn>
                <a:cxn ang="0">
                  <a:pos x="connsiteX6163" y="connsiteY6163"/>
                </a:cxn>
                <a:cxn ang="0">
                  <a:pos x="connsiteX6164" y="connsiteY6164"/>
                </a:cxn>
                <a:cxn ang="0">
                  <a:pos x="connsiteX6165" y="connsiteY6165"/>
                </a:cxn>
                <a:cxn ang="0">
                  <a:pos x="connsiteX6166" y="connsiteY6166"/>
                </a:cxn>
                <a:cxn ang="0">
                  <a:pos x="connsiteX6167" y="connsiteY6167"/>
                </a:cxn>
                <a:cxn ang="0">
                  <a:pos x="connsiteX6168" y="connsiteY6168"/>
                </a:cxn>
                <a:cxn ang="0">
                  <a:pos x="connsiteX6169" y="connsiteY6169"/>
                </a:cxn>
                <a:cxn ang="0">
                  <a:pos x="connsiteX6170" y="connsiteY6170"/>
                </a:cxn>
                <a:cxn ang="0">
                  <a:pos x="connsiteX6171" y="connsiteY6171"/>
                </a:cxn>
                <a:cxn ang="0">
                  <a:pos x="connsiteX6172" y="connsiteY6172"/>
                </a:cxn>
                <a:cxn ang="0">
                  <a:pos x="connsiteX6173" y="connsiteY6173"/>
                </a:cxn>
                <a:cxn ang="0">
                  <a:pos x="connsiteX6174" y="connsiteY6174"/>
                </a:cxn>
                <a:cxn ang="0">
                  <a:pos x="connsiteX6175" y="connsiteY6175"/>
                </a:cxn>
                <a:cxn ang="0">
                  <a:pos x="connsiteX6176" y="connsiteY6176"/>
                </a:cxn>
                <a:cxn ang="0">
                  <a:pos x="connsiteX6177" y="connsiteY6177"/>
                </a:cxn>
                <a:cxn ang="0">
                  <a:pos x="connsiteX6178" y="connsiteY6178"/>
                </a:cxn>
                <a:cxn ang="0">
                  <a:pos x="connsiteX6179" y="connsiteY6179"/>
                </a:cxn>
                <a:cxn ang="0">
                  <a:pos x="connsiteX6180" y="connsiteY6180"/>
                </a:cxn>
                <a:cxn ang="0">
                  <a:pos x="connsiteX6181" y="connsiteY6181"/>
                </a:cxn>
                <a:cxn ang="0">
                  <a:pos x="connsiteX6182" y="connsiteY6182"/>
                </a:cxn>
                <a:cxn ang="0">
                  <a:pos x="connsiteX6183" y="connsiteY6183"/>
                </a:cxn>
                <a:cxn ang="0">
                  <a:pos x="connsiteX6184" y="connsiteY6184"/>
                </a:cxn>
                <a:cxn ang="0">
                  <a:pos x="connsiteX6185" y="connsiteY6185"/>
                </a:cxn>
                <a:cxn ang="0">
                  <a:pos x="connsiteX6186" y="connsiteY6186"/>
                </a:cxn>
                <a:cxn ang="0">
                  <a:pos x="connsiteX6187" y="connsiteY6187"/>
                </a:cxn>
                <a:cxn ang="0">
                  <a:pos x="connsiteX6188" y="connsiteY6188"/>
                </a:cxn>
                <a:cxn ang="0">
                  <a:pos x="connsiteX6189" y="connsiteY6189"/>
                </a:cxn>
                <a:cxn ang="0">
                  <a:pos x="connsiteX6190" y="connsiteY6190"/>
                </a:cxn>
                <a:cxn ang="0">
                  <a:pos x="connsiteX6191" y="connsiteY6191"/>
                </a:cxn>
                <a:cxn ang="0">
                  <a:pos x="connsiteX6192" y="connsiteY6192"/>
                </a:cxn>
                <a:cxn ang="0">
                  <a:pos x="connsiteX6193" y="connsiteY6193"/>
                </a:cxn>
                <a:cxn ang="0">
                  <a:pos x="connsiteX6194" y="connsiteY6194"/>
                </a:cxn>
                <a:cxn ang="0">
                  <a:pos x="connsiteX6195" y="connsiteY6195"/>
                </a:cxn>
                <a:cxn ang="0">
                  <a:pos x="connsiteX6196" y="connsiteY6196"/>
                </a:cxn>
                <a:cxn ang="0">
                  <a:pos x="connsiteX6197" y="connsiteY6197"/>
                </a:cxn>
                <a:cxn ang="0">
                  <a:pos x="connsiteX6198" y="connsiteY6198"/>
                </a:cxn>
                <a:cxn ang="0">
                  <a:pos x="connsiteX6199" y="connsiteY6199"/>
                </a:cxn>
                <a:cxn ang="0">
                  <a:pos x="connsiteX6200" y="connsiteY6200"/>
                </a:cxn>
                <a:cxn ang="0">
                  <a:pos x="connsiteX6201" y="connsiteY6201"/>
                </a:cxn>
                <a:cxn ang="0">
                  <a:pos x="connsiteX6202" y="connsiteY6202"/>
                </a:cxn>
                <a:cxn ang="0">
                  <a:pos x="connsiteX6203" y="connsiteY6203"/>
                </a:cxn>
                <a:cxn ang="0">
                  <a:pos x="connsiteX6204" y="connsiteY6204"/>
                </a:cxn>
                <a:cxn ang="0">
                  <a:pos x="connsiteX6205" y="connsiteY6205"/>
                </a:cxn>
                <a:cxn ang="0">
                  <a:pos x="connsiteX6206" y="connsiteY6206"/>
                </a:cxn>
                <a:cxn ang="0">
                  <a:pos x="connsiteX6207" y="connsiteY6207"/>
                </a:cxn>
                <a:cxn ang="0">
                  <a:pos x="connsiteX6208" y="connsiteY6208"/>
                </a:cxn>
                <a:cxn ang="0">
                  <a:pos x="connsiteX6209" y="connsiteY6209"/>
                </a:cxn>
                <a:cxn ang="0">
                  <a:pos x="connsiteX6210" y="connsiteY6210"/>
                </a:cxn>
                <a:cxn ang="0">
                  <a:pos x="connsiteX6211" y="connsiteY6211"/>
                </a:cxn>
                <a:cxn ang="0">
                  <a:pos x="connsiteX6212" y="connsiteY6212"/>
                </a:cxn>
                <a:cxn ang="0">
                  <a:pos x="connsiteX6213" y="connsiteY6213"/>
                </a:cxn>
                <a:cxn ang="0">
                  <a:pos x="connsiteX6214" y="connsiteY6214"/>
                </a:cxn>
                <a:cxn ang="0">
                  <a:pos x="connsiteX6215" y="connsiteY6215"/>
                </a:cxn>
                <a:cxn ang="0">
                  <a:pos x="connsiteX6216" y="connsiteY6216"/>
                </a:cxn>
                <a:cxn ang="0">
                  <a:pos x="connsiteX6217" y="connsiteY6217"/>
                </a:cxn>
                <a:cxn ang="0">
                  <a:pos x="connsiteX6218" y="connsiteY6218"/>
                </a:cxn>
                <a:cxn ang="0">
                  <a:pos x="connsiteX6219" y="connsiteY6219"/>
                </a:cxn>
                <a:cxn ang="0">
                  <a:pos x="connsiteX6220" y="connsiteY6220"/>
                </a:cxn>
                <a:cxn ang="0">
                  <a:pos x="connsiteX6221" y="connsiteY6221"/>
                </a:cxn>
                <a:cxn ang="0">
                  <a:pos x="connsiteX6222" y="connsiteY6222"/>
                </a:cxn>
                <a:cxn ang="0">
                  <a:pos x="connsiteX6223" y="connsiteY6223"/>
                </a:cxn>
                <a:cxn ang="0">
                  <a:pos x="connsiteX6224" y="connsiteY6224"/>
                </a:cxn>
                <a:cxn ang="0">
                  <a:pos x="connsiteX6225" y="connsiteY6225"/>
                </a:cxn>
                <a:cxn ang="0">
                  <a:pos x="connsiteX6226" y="connsiteY6226"/>
                </a:cxn>
                <a:cxn ang="0">
                  <a:pos x="connsiteX6227" y="connsiteY6227"/>
                </a:cxn>
                <a:cxn ang="0">
                  <a:pos x="connsiteX6228" y="connsiteY6228"/>
                </a:cxn>
                <a:cxn ang="0">
                  <a:pos x="connsiteX6229" y="connsiteY6229"/>
                </a:cxn>
                <a:cxn ang="0">
                  <a:pos x="connsiteX6230" y="connsiteY6230"/>
                </a:cxn>
                <a:cxn ang="0">
                  <a:pos x="connsiteX6231" y="connsiteY6231"/>
                </a:cxn>
                <a:cxn ang="0">
                  <a:pos x="connsiteX6232" y="connsiteY6232"/>
                </a:cxn>
                <a:cxn ang="0">
                  <a:pos x="connsiteX6233" y="connsiteY6233"/>
                </a:cxn>
                <a:cxn ang="0">
                  <a:pos x="connsiteX6234" y="connsiteY6234"/>
                </a:cxn>
                <a:cxn ang="0">
                  <a:pos x="connsiteX6235" y="connsiteY6235"/>
                </a:cxn>
                <a:cxn ang="0">
                  <a:pos x="connsiteX6236" y="connsiteY6236"/>
                </a:cxn>
                <a:cxn ang="0">
                  <a:pos x="connsiteX6237" y="connsiteY6237"/>
                </a:cxn>
                <a:cxn ang="0">
                  <a:pos x="connsiteX6238" y="connsiteY6238"/>
                </a:cxn>
                <a:cxn ang="0">
                  <a:pos x="connsiteX6239" y="connsiteY6239"/>
                </a:cxn>
                <a:cxn ang="0">
                  <a:pos x="connsiteX6240" y="connsiteY6240"/>
                </a:cxn>
                <a:cxn ang="0">
                  <a:pos x="connsiteX6241" y="connsiteY6241"/>
                </a:cxn>
                <a:cxn ang="0">
                  <a:pos x="connsiteX6242" y="connsiteY6242"/>
                </a:cxn>
                <a:cxn ang="0">
                  <a:pos x="connsiteX6243" y="connsiteY6243"/>
                </a:cxn>
                <a:cxn ang="0">
                  <a:pos x="connsiteX6244" y="connsiteY6244"/>
                </a:cxn>
                <a:cxn ang="0">
                  <a:pos x="connsiteX6245" y="connsiteY6245"/>
                </a:cxn>
                <a:cxn ang="0">
                  <a:pos x="connsiteX6246" y="connsiteY6246"/>
                </a:cxn>
                <a:cxn ang="0">
                  <a:pos x="connsiteX6247" y="connsiteY6247"/>
                </a:cxn>
                <a:cxn ang="0">
                  <a:pos x="connsiteX6248" y="connsiteY6248"/>
                </a:cxn>
                <a:cxn ang="0">
                  <a:pos x="connsiteX6249" y="connsiteY6249"/>
                </a:cxn>
                <a:cxn ang="0">
                  <a:pos x="connsiteX6250" y="connsiteY6250"/>
                </a:cxn>
                <a:cxn ang="0">
                  <a:pos x="connsiteX6251" y="connsiteY6251"/>
                </a:cxn>
                <a:cxn ang="0">
                  <a:pos x="connsiteX6252" y="connsiteY6252"/>
                </a:cxn>
                <a:cxn ang="0">
                  <a:pos x="connsiteX6253" y="connsiteY6253"/>
                </a:cxn>
                <a:cxn ang="0">
                  <a:pos x="connsiteX6254" y="connsiteY6254"/>
                </a:cxn>
                <a:cxn ang="0">
                  <a:pos x="connsiteX6255" y="connsiteY6255"/>
                </a:cxn>
                <a:cxn ang="0">
                  <a:pos x="connsiteX6256" y="connsiteY6256"/>
                </a:cxn>
                <a:cxn ang="0">
                  <a:pos x="connsiteX6257" y="connsiteY6257"/>
                </a:cxn>
                <a:cxn ang="0">
                  <a:pos x="connsiteX6258" y="connsiteY6258"/>
                </a:cxn>
                <a:cxn ang="0">
                  <a:pos x="connsiteX6259" y="connsiteY6259"/>
                </a:cxn>
                <a:cxn ang="0">
                  <a:pos x="connsiteX6260" y="connsiteY6260"/>
                </a:cxn>
                <a:cxn ang="0">
                  <a:pos x="connsiteX6261" y="connsiteY6261"/>
                </a:cxn>
                <a:cxn ang="0">
                  <a:pos x="connsiteX6262" y="connsiteY6262"/>
                </a:cxn>
                <a:cxn ang="0">
                  <a:pos x="connsiteX6263" y="connsiteY6263"/>
                </a:cxn>
                <a:cxn ang="0">
                  <a:pos x="connsiteX6264" y="connsiteY6264"/>
                </a:cxn>
                <a:cxn ang="0">
                  <a:pos x="connsiteX6265" y="connsiteY6265"/>
                </a:cxn>
                <a:cxn ang="0">
                  <a:pos x="connsiteX6266" y="connsiteY6266"/>
                </a:cxn>
                <a:cxn ang="0">
                  <a:pos x="connsiteX6267" y="connsiteY6267"/>
                </a:cxn>
                <a:cxn ang="0">
                  <a:pos x="connsiteX6268" y="connsiteY6268"/>
                </a:cxn>
                <a:cxn ang="0">
                  <a:pos x="connsiteX6269" y="connsiteY6269"/>
                </a:cxn>
                <a:cxn ang="0">
                  <a:pos x="connsiteX6270" y="connsiteY6270"/>
                </a:cxn>
                <a:cxn ang="0">
                  <a:pos x="connsiteX6271" y="connsiteY6271"/>
                </a:cxn>
                <a:cxn ang="0">
                  <a:pos x="connsiteX6272" y="connsiteY6272"/>
                </a:cxn>
                <a:cxn ang="0">
                  <a:pos x="connsiteX6273" y="connsiteY6273"/>
                </a:cxn>
                <a:cxn ang="0">
                  <a:pos x="connsiteX6274" y="connsiteY6274"/>
                </a:cxn>
                <a:cxn ang="0">
                  <a:pos x="connsiteX6275" y="connsiteY6275"/>
                </a:cxn>
                <a:cxn ang="0">
                  <a:pos x="connsiteX6276" y="connsiteY6276"/>
                </a:cxn>
                <a:cxn ang="0">
                  <a:pos x="connsiteX6277" y="connsiteY6277"/>
                </a:cxn>
                <a:cxn ang="0">
                  <a:pos x="connsiteX6278" y="connsiteY6278"/>
                </a:cxn>
                <a:cxn ang="0">
                  <a:pos x="connsiteX6279" y="connsiteY6279"/>
                </a:cxn>
                <a:cxn ang="0">
                  <a:pos x="connsiteX6280" y="connsiteY6280"/>
                </a:cxn>
                <a:cxn ang="0">
                  <a:pos x="connsiteX6281" y="connsiteY6281"/>
                </a:cxn>
                <a:cxn ang="0">
                  <a:pos x="connsiteX6282" y="connsiteY6282"/>
                </a:cxn>
                <a:cxn ang="0">
                  <a:pos x="connsiteX6283" y="connsiteY6283"/>
                </a:cxn>
                <a:cxn ang="0">
                  <a:pos x="connsiteX6284" y="connsiteY6284"/>
                </a:cxn>
                <a:cxn ang="0">
                  <a:pos x="connsiteX6285" y="connsiteY6285"/>
                </a:cxn>
                <a:cxn ang="0">
                  <a:pos x="connsiteX6286" y="connsiteY6286"/>
                </a:cxn>
                <a:cxn ang="0">
                  <a:pos x="connsiteX6287" y="connsiteY6287"/>
                </a:cxn>
                <a:cxn ang="0">
                  <a:pos x="connsiteX6288" y="connsiteY6288"/>
                </a:cxn>
                <a:cxn ang="0">
                  <a:pos x="connsiteX6289" y="connsiteY6289"/>
                </a:cxn>
                <a:cxn ang="0">
                  <a:pos x="connsiteX6290" y="connsiteY6290"/>
                </a:cxn>
                <a:cxn ang="0">
                  <a:pos x="connsiteX6291" y="connsiteY6291"/>
                </a:cxn>
                <a:cxn ang="0">
                  <a:pos x="connsiteX6292" y="connsiteY6292"/>
                </a:cxn>
                <a:cxn ang="0">
                  <a:pos x="connsiteX6293" y="connsiteY6293"/>
                </a:cxn>
                <a:cxn ang="0">
                  <a:pos x="connsiteX6294" y="connsiteY6294"/>
                </a:cxn>
                <a:cxn ang="0">
                  <a:pos x="connsiteX6295" y="connsiteY6295"/>
                </a:cxn>
                <a:cxn ang="0">
                  <a:pos x="connsiteX6296" y="connsiteY6296"/>
                </a:cxn>
                <a:cxn ang="0">
                  <a:pos x="connsiteX6297" y="connsiteY6297"/>
                </a:cxn>
                <a:cxn ang="0">
                  <a:pos x="connsiteX6298" y="connsiteY6298"/>
                </a:cxn>
                <a:cxn ang="0">
                  <a:pos x="connsiteX6299" y="connsiteY6299"/>
                </a:cxn>
                <a:cxn ang="0">
                  <a:pos x="connsiteX6300" y="connsiteY6300"/>
                </a:cxn>
                <a:cxn ang="0">
                  <a:pos x="connsiteX6301" y="connsiteY6301"/>
                </a:cxn>
                <a:cxn ang="0">
                  <a:pos x="connsiteX6302" y="connsiteY6302"/>
                </a:cxn>
                <a:cxn ang="0">
                  <a:pos x="connsiteX6303" y="connsiteY6303"/>
                </a:cxn>
                <a:cxn ang="0">
                  <a:pos x="connsiteX6304" y="connsiteY6304"/>
                </a:cxn>
                <a:cxn ang="0">
                  <a:pos x="connsiteX6305" y="connsiteY6305"/>
                </a:cxn>
                <a:cxn ang="0">
                  <a:pos x="connsiteX6306" y="connsiteY6306"/>
                </a:cxn>
                <a:cxn ang="0">
                  <a:pos x="connsiteX6307" y="connsiteY6307"/>
                </a:cxn>
                <a:cxn ang="0">
                  <a:pos x="connsiteX6308" y="connsiteY6308"/>
                </a:cxn>
                <a:cxn ang="0">
                  <a:pos x="connsiteX6309" y="connsiteY6309"/>
                </a:cxn>
                <a:cxn ang="0">
                  <a:pos x="connsiteX6310" y="connsiteY6310"/>
                </a:cxn>
                <a:cxn ang="0">
                  <a:pos x="connsiteX6311" y="connsiteY6311"/>
                </a:cxn>
                <a:cxn ang="0">
                  <a:pos x="connsiteX6312" y="connsiteY6312"/>
                </a:cxn>
                <a:cxn ang="0">
                  <a:pos x="connsiteX6313" y="connsiteY6313"/>
                </a:cxn>
                <a:cxn ang="0">
                  <a:pos x="connsiteX6314" y="connsiteY6314"/>
                </a:cxn>
                <a:cxn ang="0">
                  <a:pos x="connsiteX6315" y="connsiteY6315"/>
                </a:cxn>
                <a:cxn ang="0">
                  <a:pos x="connsiteX6316" y="connsiteY6316"/>
                </a:cxn>
                <a:cxn ang="0">
                  <a:pos x="connsiteX6317" y="connsiteY6317"/>
                </a:cxn>
                <a:cxn ang="0">
                  <a:pos x="connsiteX6318" y="connsiteY6318"/>
                </a:cxn>
                <a:cxn ang="0">
                  <a:pos x="connsiteX6319" y="connsiteY6319"/>
                </a:cxn>
                <a:cxn ang="0">
                  <a:pos x="connsiteX6320" y="connsiteY6320"/>
                </a:cxn>
                <a:cxn ang="0">
                  <a:pos x="connsiteX6321" y="connsiteY6321"/>
                </a:cxn>
                <a:cxn ang="0">
                  <a:pos x="connsiteX6322" y="connsiteY6322"/>
                </a:cxn>
                <a:cxn ang="0">
                  <a:pos x="connsiteX6323" y="connsiteY6323"/>
                </a:cxn>
                <a:cxn ang="0">
                  <a:pos x="connsiteX6324" y="connsiteY6324"/>
                </a:cxn>
                <a:cxn ang="0">
                  <a:pos x="connsiteX6325" y="connsiteY6325"/>
                </a:cxn>
                <a:cxn ang="0">
                  <a:pos x="connsiteX6326" y="connsiteY6326"/>
                </a:cxn>
                <a:cxn ang="0">
                  <a:pos x="connsiteX6327" y="connsiteY6327"/>
                </a:cxn>
                <a:cxn ang="0">
                  <a:pos x="connsiteX6328" y="connsiteY6328"/>
                </a:cxn>
                <a:cxn ang="0">
                  <a:pos x="connsiteX6329" y="connsiteY6329"/>
                </a:cxn>
                <a:cxn ang="0">
                  <a:pos x="connsiteX6330" y="connsiteY6330"/>
                </a:cxn>
                <a:cxn ang="0">
                  <a:pos x="connsiteX6331" y="connsiteY6331"/>
                </a:cxn>
                <a:cxn ang="0">
                  <a:pos x="connsiteX6332" y="connsiteY6332"/>
                </a:cxn>
                <a:cxn ang="0">
                  <a:pos x="connsiteX6333" y="connsiteY6333"/>
                </a:cxn>
                <a:cxn ang="0">
                  <a:pos x="connsiteX6334" y="connsiteY6334"/>
                </a:cxn>
                <a:cxn ang="0">
                  <a:pos x="connsiteX6335" y="connsiteY6335"/>
                </a:cxn>
                <a:cxn ang="0">
                  <a:pos x="connsiteX6336" y="connsiteY6336"/>
                </a:cxn>
                <a:cxn ang="0">
                  <a:pos x="connsiteX6337" y="connsiteY6337"/>
                </a:cxn>
                <a:cxn ang="0">
                  <a:pos x="connsiteX6338" y="connsiteY6338"/>
                </a:cxn>
                <a:cxn ang="0">
                  <a:pos x="connsiteX6339" y="connsiteY6339"/>
                </a:cxn>
                <a:cxn ang="0">
                  <a:pos x="connsiteX6340" y="connsiteY6340"/>
                </a:cxn>
                <a:cxn ang="0">
                  <a:pos x="connsiteX6341" y="connsiteY6341"/>
                </a:cxn>
                <a:cxn ang="0">
                  <a:pos x="connsiteX6342" y="connsiteY6342"/>
                </a:cxn>
                <a:cxn ang="0">
                  <a:pos x="connsiteX6343" y="connsiteY6343"/>
                </a:cxn>
                <a:cxn ang="0">
                  <a:pos x="connsiteX6344" y="connsiteY6344"/>
                </a:cxn>
                <a:cxn ang="0">
                  <a:pos x="connsiteX6345" y="connsiteY6345"/>
                </a:cxn>
                <a:cxn ang="0">
                  <a:pos x="connsiteX6346" y="connsiteY6346"/>
                </a:cxn>
                <a:cxn ang="0">
                  <a:pos x="connsiteX6347" y="connsiteY6347"/>
                </a:cxn>
                <a:cxn ang="0">
                  <a:pos x="connsiteX6348" y="connsiteY6348"/>
                </a:cxn>
                <a:cxn ang="0">
                  <a:pos x="connsiteX6349" y="connsiteY6349"/>
                </a:cxn>
                <a:cxn ang="0">
                  <a:pos x="connsiteX6350" y="connsiteY6350"/>
                </a:cxn>
                <a:cxn ang="0">
                  <a:pos x="connsiteX6351" y="connsiteY6351"/>
                </a:cxn>
                <a:cxn ang="0">
                  <a:pos x="connsiteX6352" y="connsiteY6352"/>
                </a:cxn>
                <a:cxn ang="0">
                  <a:pos x="connsiteX6353" y="connsiteY6353"/>
                </a:cxn>
                <a:cxn ang="0">
                  <a:pos x="connsiteX6354" y="connsiteY6354"/>
                </a:cxn>
                <a:cxn ang="0">
                  <a:pos x="connsiteX6355" y="connsiteY6355"/>
                </a:cxn>
                <a:cxn ang="0">
                  <a:pos x="connsiteX6356" y="connsiteY6356"/>
                </a:cxn>
                <a:cxn ang="0">
                  <a:pos x="connsiteX6357" y="connsiteY6357"/>
                </a:cxn>
                <a:cxn ang="0">
                  <a:pos x="connsiteX6358" y="connsiteY6358"/>
                </a:cxn>
                <a:cxn ang="0">
                  <a:pos x="connsiteX6359" y="connsiteY6359"/>
                </a:cxn>
                <a:cxn ang="0">
                  <a:pos x="connsiteX6360" y="connsiteY6360"/>
                </a:cxn>
                <a:cxn ang="0">
                  <a:pos x="connsiteX6361" y="connsiteY6361"/>
                </a:cxn>
                <a:cxn ang="0">
                  <a:pos x="connsiteX6362" y="connsiteY6362"/>
                </a:cxn>
                <a:cxn ang="0">
                  <a:pos x="connsiteX6363" y="connsiteY6363"/>
                </a:cxn>
                <a:cxn ang="0">
                  <a:pos x="connsiteX6364" y="connsiteY6364"/>
                </a:cxn>
                <a:cxn ang="0">
                  <a:pos x="connsiteX6365" y="connsiteY6365"/>
                </a:cxn>
                <a:cxn ang="0">
                  <a:pos x="connsiteX6366" y="connsiteY6366"/>
                </a:cxn>
                <a:cxn ang="0">
                  <a:pos x="connsiteX6367" y="connsiteY6367"/>
                </a:cxn>
                <a:cxn ang="0">
                  <a:pos x="connsiteX6368" y="connsiteY6368"/>
                </a:cxn>
                <a:cxn ang="0">
                  <a:pos x="connsiteX6369" y="connsiteY6369"/>
                </a:cxn>
                <a:cxn ang="0">
                  <a:pos x="connsiteX6370" y="connsiteY6370"/>
                </a:cxn>
                <a:cxn ang="0">
                  <a:pos x="connsiteX6371" y="connsiteY6371"/>
                </a:cxn>
                <a:cxn ang="0">
                  <a:pos x="connsiteX6372" y="connsiteY6372"/>
                </a:cxn>
                <a:cxn ang="0">
                  <a:pos x="connsiteX6373" y="connsiteY6373"/>
                </a:cxn>
                <a:cxn ang="0">
                  <a:pos x="connsiteX6374" y="connsiteY6374"/>
                </a:cxn>
                <a:cxn ang="0">
                  <a:pos x="connsiteX6375" y="connsiteY6375"/>
                </a:cxn>
                <a:cxn ang="0">
                  <a:pos x="connsiteX6376" y="connsiteY6376"/>
                </a:cxn>
                <a:cxn ang="0">
                  <a:pos x="connsiteX6377" y="connsiteY6377"/>
                </a:cxn>
                <a:cxn ang="0">
                  <a:pos x="connsiteX6378" y="connsiteY6378"/>
                </a:cxn>
                <a:cxn ang="0">
                  <a:pos x="connsiteX6379" y="connsiteY6379"/>
                </a:cxn>
                <a:cxn ang="0">
                  <a:pos x="connsiteX6380" y="connsiteY6380"/>
                </a:cxn>
                <a:cxn ang="0">
                  <a:pos x="connsiteX6381" y="connsiteY6381"/>
                </a:cxn>
                <a:cxn ang="0">
                  <a:pos x="connsiteX6382" y="connsiteY6382"/>
                </a:cxn>
                <a:cxn ang="0">
                  <a:pos x="connsiteX6383" y="connsiteY6383"/>
                </a:cxn>
                <a:cxn ang="0">
                  <a:pos x="connsiteX6384" y="connsiteY6384"/>
                </a:cxn>
                <a:cxn ang="0">
                  <a:pos x="connsiteX6385" y="connsiteY6385"/>
                </a:cxn>
                <a:cxn ang="0">
                  <a:pos x="connsiteX6386" y="connsiteY6386"/>
                </a:cxn>
                <a:cxn ang="0">
                  <a:pos x="connsiteX6387" y="connsiteY6387"/>
                </a:cxn>
                <a:cxn ang="0">
                  <a:pos x="connsiteX6388" y="connsiteY6388"/>
                </a:cxn>
                <a:cxn ang="0">
                  <a:pos x="connsiteX6389" y="connsiteY6389"/>
                </a:cxn>
                <a:cxn ang="0">
                  <a:pos x="connsiteX6390" y="connsiteY6390"/>
                </a:cxn>
                <a:cxn ang="0">
                  <a:pos x="connsiteX6391" y="connsiteY6391"/>
                </a:cxn>
                <a:cxn ang="0">
                  <a:pos x="connsiteX6392" y="connsiteY6392"/>
                </a:cxn>
                <a:cxn ang="0">
                  <a:pos x="connsiteX6393" y="connsiteY6393"/>
                </a:cxn>
                <a:cxn ang="0">
                  <a:pos x="connsiteX6394" y="connsiteY6394"/>
                </a:cxn>
                <a:cxn ang="0">
                  <a:pos x="connsiteX6395" y="connsiteY6395"/>
                </a:cxn>
                <a:cxn ang="0">
                  <a:pos x="connsiteX6396" y="connsiteY6396"/>
                </a:cxn>
                <a:cxn ang="0">
                  <a:pos x="connsiteX6397" y="connsiteY6397"/>
                </a:cxn>
                <a:cxn ang="0">
                  <a:pos x="connsiteX6398" y="connsiteY6398"/>
                </a:cxn>
                <a:cxn ang="0">
                  <a:pos x="connsiteX6399" y="connsiteY6399"/>
                </a:cxn>
                <a:cxn ang="0">
                  <a:pos x="connsiteX6400" y="connsiteY6400"/>
                </a:cxn>
                <a:cxn ang="0">
                  <a:pos x="connsiteX6401" y="connsiteY6401"/>
                </a:cxn>
                <a:cxn ang="0">
                  <a:pos x="connsiteX6402" y="connsiteY6402"/>
                </a:cxn>
                <a:cxn ang="0">
                  <a:pos x="connsiteX6403" y="connsiteY6403"/>
                </a:cxn>
                <a:cxn ang="0">
                  <a:pos x="connsiteX6404" y="connsiteY6404"/>
                </a:cxn>
                <a:cxn ang="0">
                  <a:pos x="connsiteX6405" y="connsiteY6405"/>
                </a:cxn>
                <a:cxn ang="0">
                  <a:pos x="connsiteX6406" y="connsiteY6406"/>
                </a:cxn>
                <a:cxn ang="0">
                  <a:pos x="connsiteX6407" y="connsiteY6407"/>
                </a:cxn>
                <a:cxn ang="0">
                  <a:pos x="connsiteX6408" y="connsiteY6408"/>
                </a:cxn>
                <a:cxn ang="0">
                  <a:pos x="connsiteX6409" y="connsiteY6409"/>
                </a:cxn>
                <a:cxn ang="0">
                  <a:pos x="connsiteX6410" y="connsiteY6410"/>
                </a:cxn>
                <a:cxn ang="0">
                  <a:pos x="connsiteX6411" y="connsiteY6411"/>
                </a:cxn>
                <a:cxn ang="0">
                  <a:pos x="connsiteX6412" y="connsiteY6412"/>
                </a:cxn>
                <a:cxn ang="0">
                  <a:pos x="connsiteX6413" y="connsiteY6413"/>
                </a:cxn>
                <a:cxn ang="0">
                  <a:pos x="connsiteX6414" y="connsiteY6414"/>
                </a:cxn>
                <a:cxn ang="0">
                  <a:pos x="connsiteX6415" y="connsiteY6415"/>
                </a:cxn>
                <a:cxn ang="0">
                  <a:pos x="connsiteX6416" y="connsiteY6416"/>
                </a:cxn>
                <a:cxn ang="0">
                  <a:pos x="connsiteX6417" y="connsiteY6417"/>
                </a:cxn>
                <a:cxn ang="0">
                  <a:pos x="connsiteX6418" y="connsiteY6418"/>
                </a:cxn>
                <a:cxn ang="0">
                  <a:pos x="connsiteX6419" y="connsiteY6419"/>
                </a:cxn>
                <a:cxn ang="0">
                  <a:pos x="connsiteX6420" y="connsiteY6420"/>
                </a:cxn>
                <a:cxn ang="0">
                  <a:pos x="connsiteX6421" y="connsiteY6421"/>
                </a:cxn>
                <a:cxn ang="0">
                  <a:pos x="connsiteX6422" y="connsiteY6422"/>
                </a:cxn>
                <a:cxn ang="0">
                  <a:pos x="connsiteX6423" y="connsiteY6423"/>
                </a:cxn>
                <a:cxn ang="0">
                  <a:pos x="connsiteX6424" y="connsiteY6424"/>
                </a:cxn>
                <a:cxn ang="0">
                  <a:pos x="connsiteX6425" y="connsiteY6425"/>
                </a:cxn>
                <a:cxn ang="0">
                  <a:pos x="connsiteX6426" y="connsiteY6426"/>
                </a:cxn>
                <a:cxn ang="0">
                  <a:pos x="connsiteX6427" y="connsiteY6427"/>
                </a:cxn>
                <a:cxn ang="0">
                  <a:pos x="connsiteX6428" y="connsiteY6428"/>
                </a:cxn>
                <a:cxn ang="0">
                  <a:pos x="connsiteX6429" y="connsiteY6429"/>
                </a:cxn>
                <a:cxn ang="0">
                  <a:pos x="connsiteX6430" y="connsiteY6430"/>
                </a:cxn>
                <a:cxn ang="0">
                  <a:pos x="connsiteX6431" y="connsiteY6431"/>
                </a:cxn>
                <a:cxn ang="0">
                  <a:pos x="connsiteX6432" y="connsiteY6432"/>
                </a:cxn>
                <a:cxn ang="0">
                  <a:pos x="connsiteX6433" y="connsiteY6433"/>
                </a:cxn>
                <a:cxn ang="0">
                  <a:pos x="connsiteX6434" y="connsiteY6434"/>
                </a:cxn>
                <a:cxn ang="0">
                  <a:pos x="connsiteX6435" y="connsiteY6435"/>
                </a:cxn>
                <a:cxn ang="0">
                  <a:pos x="connsiteX6436" y="connsiteY6436"/>
                </a:cxn>
                <a:cxn ang="0">
                  <a:pos x="connsiteX6437" y="connsiteY6437"/>
                </a:cxn>
                <a:cxn ang="0">
                  <a:pos x="connsiteX6438" y="connsiteY6438"/>
                </a:cxn>
                <a:cxn ang="0">
                  <a:pos x="connsiteX6439" y="connsiteY6439"/>
                </a:cxn>
                <a:cxn ang="0">
                  <a:pos x="connsiteX6440" y="connsiteY6440"/>
                </a:cxn>
                <a:cxn ang="0">
                  <a:pos x="connsiteX6441" y="connsiteY6441"/>
                </a:cxn>
                <a:cxn ang="0">
                  <a:pos x="connsiteX6442" y="connsiteY6442"/>
                </a:cxn>
                <a:cxn ang="0">
                  <a:pos x="connsiteX6443" y="connsiteY6443"/>
                </a:cxn>
                <a:cxn ang="0">
                  <a:pos x="connsiteX6444" y="connsiteY6444"/>
                </a:cxn>
                <a:cxn ang="0">
                  <a:pos x="connsiteX6445" y="connsiteY6445"/>
                </a:cxn>
                <a:cxn ang="0">
                  <a:pos x="connsiteX6446" y="connsiteY6446"/>
                </a:cxn>
                <a:cxn ang="0">
                  <a:pos x="connsiteX6447" y="connsiteY6447"/>
                </a:cxn>
                <a:cxn ang="0">
                  <a:pos x="connsiteX6448" y="connsiteY6448"/>
                </a:cxn>
                <a:cxn ang="0">
                  <a:pos x="connsiteX6449" y="connsiteY6449"/>
                </a:cxn>
                <a:cxn ang="0">
                  <a:pos x="connsiteX6450" y="connsiteY6450"/>
                </a:cxn>
                <a:cxn ang="0">
                  <a:pos x="connsiteX6451" y="connsiteY6451"/>
                </a:cxn>
                <a:cxn ang="0">
                  <a:pos x="connsiteX6452" y="connsiteY6452"/>
                </a:cxn>
                <a:cxn ang="0">
                  <a:pos x="connsiteX6453" y="connsiteY6453"/>
                </a:cxn>
                <a:cxn ang="0">
                  <a:pos x="connsiteX6454" y="connsiteY6454"/>
                </a:cxn>
                <a:cxn ang="0">
                  <a:pos x="connsiteX6455" y="connsiteY6455"/>
                </a:cxn>
                <a:cxn ang="0">
                  <a:pos x="connsiteX6456" y="connsiteY6456"/>
                </a:cxn>
                <a:cxn ang="0">
                  <a:pos x="connsiteX6457" y="connsiteY6457"/>
                </a:cxn>
                <a:cxn ang="0">
                  <a:pos x="connsiteX6458" y="connsiteY6458"/>
                </a:cxn>
                <a:cxn ang="0">
                  <a:pos x="connsiteX6459" y="connsiteY6459"/>
                </a:cxn>
                <a:cxn ang="0">
                  <a:pos x="connsiteX6460" y="connsiteY6460"/>
                </a:cxn>
                <a:cxn ang="0">
                  <a:pos x="connsiteX6461" y="connsiteY6461"/>
                </a:cxn>
                <a:cxn ang="0">
                  <a:pos x="connsiteX6462" y="connsiteY6462"/>
                </a:cxn>
                <a:cxn ang="0">
                  <a:pos x="connsiteX6463" y="connsiteY6463"/>
                </a:cxn>
                <a:cxn ang="0">
                  <a:pos x="connsiteX6464" y="connsiteY6464"/>
                </a:cxn>
                <a:cxn ang="0">
                  <a:pos x="connsiteX6465" y="connsiteY6465"/>
                </a:cxn>
                <a:cxn ang="0">
                  <a:pos x="connsiteX6466" y="connsiteY6466"/>
                </a:cxn>
                <a:cxn ang="0">
                  <a:pos x="connsiteX6467" y="connsiteY6467"/>
                </a:cxn>
                <a:cxn ang="0">
                  <a:pos x="connsiteX6468" y="connsiteY6468"/>
                </a:cxn>
                <a:cxn ang="0">
                  <a:pos x="connsiteX6469" y="connsiteY6469"/>
                </a:cxn>
                <a:cxn ang="0">
                  <a:pos x="connsiteX6470" y="connsiteY6470"/>
                </a:cxn>
                <a:cxn ang="0">
                  <a:pos x="connsiteX6471" y="connsiteY6471"/>
                </a:cxn>
                <a:cxn ang="0">
                  <a:pos x="connsiteX6472" y="connsiteY6472"/>
                </a:cxn>
                <a:cxn ang="0">
                  <a:pos x="connsiteX6473" y="connsiteY6473"/>
                </a:cxn>
                <a:cxn ang="0">
                  <a:pos x="connsiteX6474" y="connsiteY6474"/>
                </a:cxn>
                <a:cxn ang="0">
                  <a:pos x="connsiteX6475" y="connsiteY6475"/>
                </a:cxn>
                <a:cxn ang="0">
                  <a:pos x="connsiteX6476" y="connsiteY6476"/>
                </a:cxn>
                <a:cxn ang="0">
                  <a:pos x="connsiteX6477" y="connsiteY6477"/>
                </a:cxn>
                <a:cxn ang="0">
                  <a:pos x="connsiteX6478" y="connsiteY6478"/>
                </a:cxn>
                <a:cxn ang="0">
                  <a:pos x="connsiteX6479" y="connsiteY6479"/>
                </a:cxn>
                <a:cxn ang="0">
                  <a:pos x="connsiteX6480" y="connsiteY6480"/>
                </a:cxn>
                <a:cxn ang="0">
                  <a:pos x="connsiteX6481" y="connsiteY6481"/>
                </a:cxn>
                <a:cxn ang="0">
                  <a:pos x="connsiteX6482" y="connsiteY6482"/>
                </a:cxn>
                <a:cxn ang="0">
                  <a:pos x="connsiteX6483" y="connsiteY6483"/>
                </a:cxn>
                <a:cxn ang="0">
                  <a:pos x="connsiteX6484" y="connsiteY6484"/>
                </a:cxn>
                <a:cxn ang="0">
                  <a:pos x="connsiteX6485" y="connsiteY6485"/>
                </a:cxn>
                <a:cxn ang="0">
                  <a:pos x="connsiteX6486" y="connsiteY6486"/>
                </a:cxn>
                <a:cxn ang="0">
                  <a:pos x="connsiteX6487" y="connsiteY6487"/>
                </a:cxn>
                <a:cxn ang="0">
                  <a:pos x="connsiteX6488" y="connsiteY6488"/>
                </a:cxn>
                <a:cxn ang="0">
                  <a:pos x="connsiteX6489" y="connsiteY6489"/>
                </a:cxn>
                <a:cxn ang="0">
                  <a:pos x="connsiteX6490" y="connsiteY6490"/>
                </a:cxn>
                <a:cxn ang="0">
                  <a:pos x="connsiteX6491" y="connsiteY6491"/>
                </a:cxn>
                <a:cxn ang="0">
                  <a:pos x="connsiteX6492" y="connsiteY6492"/>
                </a:cxn>
                <a:cxn ang="0">
                  <a:pos x="connsiteX6493" y="connsiteY6493"/>
                </a:cxn>
                <a:cxn ang="0">
                  <a:pos x="connsiteX6494" y="connsiteY6494"/>
                </a:cxn>
                <a:cxn ang="0">
                  <a:pos x="connsiteX6495" y="connsiteY6495"/>
                </a:cxn>
                <a:cxn ang="0">
                  <a:pos x="connsiteX6496" y="connsiteY6496"/>
                </a:cxn>
                <a:cxn ang="0">
                  <a:pos x="connsiteX6497" y="connsiteY6497"/>
                </a:cxn>
                <a:cxn ang="0">
                  <a:pos x="connsiteX6498" y="connsiteY6498"/>
                </a:cxn>
                <a:cxn ang="0">
                  <a:pos x="connsiteX6499" y="connsiteY6499"/>
                </a:cxn>
                <a:cxn ang="0">
                  <a:pos x="connsiteX6500" y="connsiteY6500"/>
                </a:cxn>
                <a:cxn ang="0">
                  <a:pos x="connsiteX6501" y="connsiteY6501"/>
                </a:cxn>
                <a:cxn ang="0">
                  <a:pos x="connsiteX6502" y="connsiteY6502"/>
                </a:cxn>
                <a:cxn ang="0">
                  <a:pos x="connsiteX6503" y="connsiteY6503"/>
                </a:cxn>
                <a:cxn ang="0">
                  <a:pos x="connsiteX6504" y="connsiteY6504"/>
                </a:cxn>
                <a:cxn ang="0">
                  <a:pos x="connsiteX6505" y="connsiteY6505"/>
                </a:cxn>
                <a:cxn ang="0">
                  <a:pos x="connsiteX6506" y="connsiteY6506"/>
                </a:cxn>
                <a:cxn ang="0">
                  <a:pos x="connsiteX6507" y="connsiteY6507"/>
                </a:cxn>
                <a:cxn ang="0">
                  <a:pos x="connsiteX6508" y="connsiteY6508"/>
                </a:cxn>
                <a:cxn ang="0">
                  <a:pos x="connsiteX6509" y="connsiteY6509"/>
                </a:cxn>
                <a:cxn ang="0">
                  <a:pos x="connsiteX6510" y="connsiteY6510"/>
                </a:cxn>
                <a:cxn ang="0">
                  <a:pos x="connsiteX6511" y="connsiteY6511"/>
                </a:cxn>
                <a:cxn ang="0">
                  <a:pos x="connsiteX6512" y="connsiteY6512"/>
                </a:cxn>
                <a:cxn ang="0">
                  <a:pos x="connsiteX6513" y="connsiteY6513"/>
                </a:cxn>
                <a:cxn ang="0">
                  <a:pos x="connsiteX6514" y="connsiteY6514"/>
                </a:cxn>
                <a:cxn ang="0">
                  <a:pos x="connsiteX6515" y="connsiteY6515"/>
                </a:cxn>
                <a:cxn ang="0">
                  <a:pos x="connsiteX6516" y="connsiteY6516"/>
                </a:cxn>
                <a:cxn ang="0">
                  <a:pos x="connsiteX6517" y="connsiteY6517"/>
                </a:cxn>
                <a:cxn ang="0">
                  <a:pos x="connsiteX6518" y="connsiteY6518"/>
                </a:cxn>
                <a:cxn ang="0">
                  <a:pos x="connsiteX6519" y="connsiteY6519"/>
                </a:cxn>
                <a:cxn ang="0">
                  <a:pos x="connsiteX6520" y="connsiteY6520"/>
                </a:cxn>
                <a:cxn ang="0">
                  <a:pos x="connsiteX6521" y="connsiteY6521"/>
                </a:cxn>
                <a:cxn ang="0">
                  <a:pos x="connsiteX6522" y="connsiteY6522"/>
                </a:cxn>
                <a:cxn ang="0">
                  <a:pos x="connsiteX6523" y="connsiteY6523"/>
                </a:cxn>
                <a:cxn ang="0">
                  <a:pos x="connsiteX6524" y="connsiteY6524"/>
                </a:cxn>
                <a:cxn ang="0">
                  <a:pos x="connsiteX6525" y="connsiteY6525"/>
                </a:cxn>
                <a:cxn ang="0">
                  <a:pos x="connsiteX6526" y="connsiteY6526"/>
                </a:cxn>
                <a:cxn ang="0">
                  <a:pos x="connsiteX6527" y="connsiteY6527"/>
                </a:cxn>
                <a:cxn ang="0">
                  <a:pos x="connsiteX6528" y="connsiteY6528"/>
                </a:cxn>
                <a:cxn ang="0">
                  <a:pos x="connsiteX6529" y="connsiteY6529"/>
                </a:cxn>
                <a:cxn ang="0">
                  <a:pos x="connsiteX6530" y="connsiteY6530"/>
                </a:cxn>
                <a:cxn ang="0">
                  <a:pos x="connsiteX6531" y="connsiteY6531"/>
                </a:cxn>
                <a:cxn ang="0">
                  <a:pos x="connsiteX6532" y="connsiteY6532"/>
                </a:cxn>
                <a:cxn ang="0">
                  <a:pos x="connsiteX6533" y="connsiteY6533"/>
                </a:cxn>
                <a:cxn ang="0">
                  <a:pos x="connsiteX6534" y="connsiteY6534"/>
                </a:cxn>
                <a:cxn ang="0">
                  <a:pos x="connsiteX6535" y="connsiteY6535"/>
                </a:cxn>
                <a:cxn ang="0">
                  <a:pos x="connsiteX6536" y="connsiteY6536"/>
                </a:cxn>
                <a:cxn ang="0">
                  <a:pos x="connsiteX6537" y="connsiteY6537"/>
                </a:cxn>
                <a:cxn ang="0">
                  <a:pos x="connsiteX6538" y="connsiteY6538"/>
                </a:cxn>
                <a:cxn ang="0">
                  <a:pos x="connsiteX6539" y="connsiteY6539"/>
                </a:cxn>
                <a:cxn ang="0">
                  <a:pos x="connsiteX6540" y="connsiteY6540"/>
                </a:cxn>
                <a:cxn ang="0">
                  <a:pos x="connsiteX6541" y="connsiteY6541"/>
                </a:cxn>
                <a:cxn ang="0">
                  <a:pos x="connsiteX6542" y="connsiteY6542"/>
                </a:cxn>
                <a:cxn ang="0">
                  <a:pos x="connsiteX6543" y="connsiteY6543"/>
                </a:cxn>
                <a:cxn ang="0">
                  <a:pos x="connsiteX6544" y="connsiteY6544"/>
                </a:cxn>
                <a:cxn ang="0">
                  <a:pos x="connsiteX6545" y="connsiteY6545"/>
                </a:cxn>
                <a:cxn ang="0">
                  <a:pos x="connsiteX6546" y="connsiteY6546"/>
                </a:cxn>
                <a:cxn ang="0">
                  <a:pos x="connsiteX6547" y="connsiteY6547"/>
                </a:cxn>
                <a:cxn ang="0">
                  <a:pos x="connsiteX6548" y="connsiteY6548"/>
                </a:cxn>
                <a:cxn ang="0">
                  <a:pos x="connsiteX6549" y="connsiteY6549"/>
                </a:cxn>
                <a:cxn ang="0">
                  <a:pos x="connsiteX6550" y="connsiteY6550"/>
                </a:cxn>
                <a:cxn ang="0">
                  <a:pos x="connsiteX6551" y="connsiteY6551"/>
                </a:cxn>
                <a:cxn ang="0">
                  <a:pos x="connsiteX6552" y="connsiteY6552"/>
                </a:cxn>
                <a:cxn ang="0">
                  <a:pos x="connsiteX6553" y="connsiteY6553"/>
                </a:cxn>
                <a:cxn ang="0">
                  <a:pos x="connsiteX6554" y="connsiteY6554"/>
                </a:cxn>
                <a:cxn ang="0">
                  <a:pos x="connsiteX6555" y="connsiteY6555"/>
                </a:cxn>
                <a:cxn ang="0">
                  <a:pos x="connsiteX6556" y="connsiteY6556"/>
                </a:cxn>
                <a:cxn ang="0">
                  <a:pos x="connsiteX6557" y="connsiteY6557"/>
                </a:cxn>
                <a:cxn ang="0">
                  <a:pos x="connsiteX6558" y="connsiteY6558"/>
                </a:cxn>
                <a:cxn ang="0">
                  <a:pos x="connsiteX6559" y="connsiteY6559"/>
                </a:cxn>
                <a:cxn ang="0">
                  <a:pos x="connsiteX6560" y="connsiteY6560"/>
                </a:cxn>
                <a:cxn ang="0">
                  <a:pos x="connsiteX6561" y="connsiteY6561"/>
                </a:cxn>
                <a:cxn ang="0">
                  <a:pos x="connsiteX6562" y="connsiteY6562"/>
                </a:cxn>
                <a:cxn ang="0">
                  <a:pos x="connsiteX6563" y="connsiteY6563"/>
                </a:cxn>
                <a:cxn ang="0">
                  <a:pos x="connsiteX6564" y="connsiteY6564"/>
                </a:cxn>
                <a:cxn ang="0">
                  <a:pos x="connsiteX6565" y="connsiteY6565"/>
                </a:cxn>
                <a:cxn ang="0">
                  <a:pos x="connsiteX6566" y="connsiteY6566"/>
                </a:cxn>
                <a:cxn ang="0">
                  <a:pos x="connsiteX6567" y="connsiteY6567"/>
                </a:cxn>
                <a:cxn ang="0">
                  <a:pos x="connsiteX6568" y="connsiteY6568"/>
                </a:cxn>
                <a:cxn ang="0">
                  <a:pos x="connsiteX6569" y="connsiteY6569"/>
                </a:cxn>
                <a:cxn ang="0">
                  <a:pos x="connsiteX6570" y="connsiteY6570"/>
                </a:cxn>
                <a:cxn ang="0">
                  <a:pos x="connsiteX6571" y="connsiteY6571"/>
                </a:cxn>
                <a:cxn ang="0">
                  <a:pos x="connsiteX6572" y="connsiteY6572"/>
                </a:cxn>
                <a:cxn ang="0">
                  <a:pos x="connsiteX6573" y="connsiteY6573"/>
                </a:cxn>
                <a:cxn ang="0">
                  <a:pos x="connsiteX6574" y="connsiteY6574"/>
                </a:cxn>
                <a:cxn ang="0">
                  <a:pos x="connsiteX6575" y="connsiteY6575"/>
                </a:cxn>
                <a:cxn ang="0">
                  <a:pos x="connsiteX6576" y="connsiteY6576"/>
                </a:cxn>
                <a:cxn ang="0">
                  <a:pos x="connsiteX6577" y="connsiteY6577"/>
                </a:cxn>
                <a:cxn ang="0">
                  <a:pos x="connsiteX6578" y="connsiteY6578"/>
                </a:cxn>
                <a:cxn ang="0">
                  <a:pos x="connsiteX6579" y="connsiteY6579"/>
                </a:cxn>
                <a:cxn ang="0">
                  <a:pos x="connsiteX6580" y="connsiteY6580"/>
                </a:cxn>
                <a:cxn ang="0">
                  <a:pos x="connsiteX6581" y="connsiteY6581"/>
                </a:cxn>
                <a:cxn ang="0">
                  <a:pos x="connsiteX6582" y="connsiteY6582"/>
                </a:cxn>
                <a:cxn ang="0">
                  <a:pos x="connsiteX6583" y="connsiteY6583"/>
                </a:cxn>
                <a:cxn ang="0">
                  <a:pos x="connsiteX6584" y="connsiteY6584"/>
                </a:cxn>
                <a:cxn ang="0">
                  <a:pos x="connsiteX6585" y="connsiteY6585"/>
                </a:cxn>
                <a:cxn ang="0">
                  <a:pos x="connsiteX6586" y="connsiteY6586"/>
                </a:cxn>
                <a:cxn ang="0">
                  <a:pos x="connsiteX6587" y="connsiteY6587"/>
                </a:cxn>
                <a:cxn ang="0">
                  <a:pos x="connsiteX6588" y="connsiteY6588"/>
                </a:cxn>
                <a:cxn ang="0">
                  <a:pos x="connsiteX6589" y="connsiteY6589"/>
                </a:cxn>
                <a:cxn ang="0">
                  <a:pos x="connsiteX6590" y="connsiteY6590"/>
                </a:cxn>
                <a:cxn ang="0">
                  <a:pos x="connsiteX6591" y="connsiteY6591"/>
                </a:cxn>
                <a:cxn ang="0">
                  <a:pos x="connsiteX6592" y="connsiteY6592"/>
                </a:cxn>
                <a:cxn ang="0">
                  <a:pos x="connsiteX6593" y="connsiteY6593"/>
                </a:cxn>
                <a:cxn ang="0">
                  <a:pos x="connsiteX6594" y="connsiteY6594"/>
                </a:cxn>
                <a:cxn ang="0">
                  <a:pos x="connsiteX6595" y="connsiteY6595"/>
                </a:cxn>
                <a:cxn ang="0">
                  <a:pos x="connsiteX6596" y="connsiteY6596"/>
                </a:cxn>
                <a:cxn ang="0">
                  <a:pos x="connsiteX6597" y="connsiteY6597"/>
                </a:cxn>
                <a:cxn ang="0">
                  <a:pos x="connsiteX6598" y="connsiteY6598"/>
                </a:cxn>
                <a:cxn ang="0">
                  <a:pos x="connsiteX6599" y="connsiteY6599"/>
                </a:cxn>
                <a:cxn ang="0">
                  <a:pos x="connsiteX6600" y="connsiteY6600"/>
                </a:cxn>
                <a:cxn ang="0">
                  <a:pos x="connsiteX6601" y="connsiteY6601"/>
                </a:cxn>
                <a:cxn ang="0">
                  <a:pos x="connsiteX6602" y="connsiteY6602"/>
                </a:cxn>
                <a:cxn ang="0">
                  <a:pos x="connsiteX6603" y="connsiteY6603"/>
                </a:cxn>
                <a:cxn ang="0">
                  <a:pos x="connsiteX6604" y="connsiteY6604"/>
                </a:cxn>
                <a:cxn ang="0">
                  <a:pos x="connsiteX6605" y="connsiteY6605"/>
                </a:cxn>
                <a:cxn ang="0">
                  <a:pos x="connsiteX6606" y="connsiteY6606"/>
                </a:cxn>
                <a:cxn ang="0">
                  <a:pos x="connsiteX6607" y="connsiteY6607"/>
                </a:cxn>
                <a:cxn ang="0">
                  <a:pos x="connsiteX6608" y="connsiteY6608"/>
                </a:cxn>
                <a:cxn ang="0">
                  <a:pos x="connsiteX6609" y="connsiteY6609"/>
                </a:cxn>
                <a:cxn ang="0">
                  <a:pos x="connsiteX6610" y="connsiteY6610"/>
                </a:cxn>
                <a:cxn ang="0">
                  <a:pos x="connsiteX6611" y="connsiteY6611"/>
                </a:cxn>
                <a:cxn ang="0">
                  <a:pos x="connsiteX6612" y="connsiteY6612"/>
                </a:cxn>
                <a:cxn ang="0">
                  <a:pos x="connsiteX6613" y="connsiteY6613"/>
                </a:cxn>
                <a:cxn ang="0">
                  <a:pos x="connsiteX6614" y="connsiteY6614"/>
                </a:cxn>
                <a:cxn ang="0">
                  <a:pos x="connsiteX6615" y="connsiteY6615"/>
                </a:cxn>
                <a:cxn ang="0">
                  <a:pos x="connsiteX6616" y="connsiteY6616"/>
                </a:cxn>
                <a:cxn ang="0">
                  <a:pos x="connsiteX6617" y="connsiteY6617"/>
                </a:cxn>
                <a:cxn ang="0">
                  <a:pos x="connsiteX6618" y="connsiteY6618"/>
                </a:cxn>
                <a:cxn ang="0">
                  <a:pos x="connsiteX6619" y="connsiteY6619"/>
                </a:cxn>
                <a:cxn ang="0">
                  <a:pos x="connsiteX6620" y="connsiteY6620"/>
                </a:cxn>
                <a:cxn ang="0">
                  <a:pos x="connsiteX6621" y="connsiteY6621"/>
                </a:cxn>
                <a:cxn ang="0">
                  <a:pos x="connsiteX6622" y="connsiteY6622"/>
                </a:cxn>
                <a:cxn ang="0">
                  <a:pos x="connsiteX6623" y="connsiteY6623"/>
                </a:cxn>
                <a:cxn ang="0">
                  <a:pos x="connsiteX6624" y="connsiteY6624"/>
                </a:cxn>
                <a:cxn ang="0">
                  <a:pos x="connsiteX6625" y="connsiteY6625"/>
                </a:cxn>
                <a:cxn ang="0">
                  <a:pos x="connsiteX6626" y="connsiteY6626"/>
                </a:cxn>
                <a:cxn ang="0">
                  <a:pos x="connsiteX6627" y="connsiteY6627"/>
                </a:cxn>
                <a:cxn ang="0">
                  <a:pos x="connsiteX6628" y="connsiteY6628"/>
                </a:cxn>
                <a:cxn ang="0">
                  <a:pos x="connsiteX6629" y="connsiteY6629"/>
                </a:cxn>
                <a:cxn ang="0">
                  <a:pos x="connsiteX6630" y="connsiteY6630"/>
                </a:cxn>
                <a:cxn ang="0">
                  <a:pos x="connsiteX6631" y="connsiteY6631"/>
                </a:cxn>
                <a:cxn ang="0">
                  <a:pos x="connsiteX6632" y="connsiteY6632"/>
                </a:cxn>
                <a:cxn ang="0">
                  <a:pos x="connsiteX6633" y="connsiteY6633"/>
                </a:cxn>
                <a:cxn ang="0">
                  <a:pos x="connsiteX6634" y="connsiteY6634"/>
                </a:cxn>
                <a:cxn ang="0">
                  <a:pos x="connsiteX6635" y="connsiteY6635"/>
                </a:cxn>
                <a:cxn ang="0">
                  <a:pos x="connsiteX6636" y="connsiteY6636"/>
                </a:cxn>
                <a:cxn ang="0">
                  <a:pos x="connsiteX6637" y="connsiteY6637"/>
                </a:cxn>
                <a:cxn ang="0">
                  <a:pos x="connsiteX6638" y="connsiteY6638"/>
                </a:cxn>
                <a:cxn ang="0">
                  <a:pos x="connsiteX6639" y="connsiteY6639"/>
                </a:cxn>
                <a:cxn ang="0">
                  <a:pos x="connsiteX6640" y="connsiteY6640"/>
                </a:cxn>
                <a:cxn ang="0">
                  <a:pos x="connsiteX6641" y="connsiteY6641"/>
                </a:cxn>
                <a:cxn ang="0">
                  <a:pos x="connsiteX6642" y="connsiteY6642"/>
                </a:cxn>
                <a:cxn ang="0">
                  <a:pos x="connsiteX6643" y="connsiteY6643"/>
                </a:cxn>
                <a:cxn ang="0">
                  <a:pos x="connsiteX6644" y="connsiteY6644"/>
                </a:cxn>
                <a:cxn ang="0">
                  <a:pos x="connsiteX6645" y="connsiteY6645"/>
                </a:cxn>
                <a:cxn ang="0">
                  <a:pos x="connsiteX6646" y="connsiteY6646"/>
                </a:cxn>
                <a:cxn ang="0">
                  <a:pos x="connsiteX6647" y="connsiteY6647"/>
                </a:cxn>
                <a:cxn ang="0">
                  <a:pos x="connsiteX6648" y="connsiteY6648"/>
                </a:cxn>
                <a:cxn ang="0">
                  <a:pos x="connsiteX6649" y="connsiteY6649"/>
                </a:cxn>
                <a:cxn ang="0">
                  <a:pos x="connsiteX6650" y="connsiteY6650"/>
                </a:cxn>
                <a:cxn ang="0">
                  <a:pos x="connsiteX6651" y="connsiteY6651"/>
                </a:cxn>
                <a:cxn ang="0">
                  <a:pos x="connsiteX6652" y="connsiteY6652"/>
                </a:cxn>
                <a:cxn ang="0">
                  <a:pos x="connsiteX6653" y="connsiteY6653"/>
                </a:cxn>
                <a:cxn ang="0">
                  <a:pos x="connsiteX6654" y="connsiteY6654"/>
                </a:cxn>
                <a:cxn ang="0">
                  <a:pos x="connsiteX6655" y="connsiteY6655"/>
                </a:cxn>
                <a:cxn ang="0">
                  <a:pos x="connsiteX6656" y="connsiteY6656"/>
                </a:cxn>
                <a:cxn ang="0">
                  <a:pos x="connsiteX6657" y="connsiteY6657"/>
                </a:cxn>
                <a:cxn ang="0">
                  <a:pos x="connsiteX6658" y="connsiteY6658"/>
                </a:cxn>
                <a:cxn ang="0">
                  <a:pos x="connsiteX6659" y="connsiteY6659"/>
                </a:cxn>
                <a:cxn ang="0">
                  <a:pos x="connsiteX6660" y="connsiteY6660"/>
                </a:cxn>
                <a:cxn ang="0">
                  <a:pos x="connsiteX6661" y="connsiteY6661"/>
                </a:cxn>
                <a:cxn ang="0">
                  <a:pos x="connsiteX6662" y="connsiteY6662"/>
                </a:cxn>
                <a:cxn ang="0">
                  <a:pos x="connsiteX6663" y="connsiteY6663"/>
                </a:cxn>
                <a:cxn ang="0">
                  <a:pos x="connsiteX6664" y="connsiteY6664"/>
                </a:cxn>
                <a:cxn ang="0">
                  <a:pos x="connsiteX6665" y="connsiteY6665"/>
                </a:cxn>
                <a:cxn ang="0">
                  <a:pos x="connsiteX6666" y="connsiteY6666"/>
                </a:cxn>
                <a:cxn ang="0">
                  <a:pos x="connsiteX6667" y="connsiteY6667"/>
                </a:cxn>
                <a:cxn ang="0">
                  <a:pos x="connsiteX6668" y="connsiteY6668"/>
                </a:cxn>
                <a:cxn ang="0">
                  <a:pos x="connsiteX6669" y="connsiteY6669"/>
                </a:cxn>
                <a:cxn ang="0">
                  <a:pos x="connsiteX6670" y="connsiteY6670"/>
                </a:cxn>
                <a:cxn ang="0">
                  <a:pos x="connsiteX6671" y="connsiteY6671"/>
                </a:cxn>
                <a:cxn ang="0">
                  <a:pos x="connsiteX6672" y="connsiteY6672"/>
                </a:cxn>
                <a:cxn ang="0">
                  <a:pos x="connsiteX6673" y="connsiteY6673"/>
                </a:cxn>
                <a:cxn ang="0">
                  <a:pos x="connsiteX6674" y="connsiteY6674"/>
                </a:cxn>
                <a:cxn ang="0">
                  <a:pos x="connsiteX6675" y="connsiteY6675"/>
                </a:cxn>
                <a:cxn ang="0">
                  <a:pos x="connsiteX6676" y="connsiteY6676"/>
                </a:cxn>
                <a:cxn ang="0">
                  <a:pos x="connsiteX6677" y="connsiteY6677"/>
                </a:cxn>
                <a:cxn ang="0">
                  <a:pos x="connsiteX6678" y="connsiteY6678"/>
                </a:cxn>
                <a:cxn ang="0">
                  <a:pos x="connsiteX6679" y="connsiteY6679"/>
                </a:cxn>
                <a:cxn ang="0">
                  <a:pos x="connsiteX6680" y="connsiteY6680"/>
                </a:cxn>
                <a:cxn ang="0">
                  <a:pos x="connsiteX6681" y="connsiteY6681"/>
                </a:cxn>
                <a:cxn ang="0">
                  <a:pos x="connsiteX6682" y="connsiteY6682"/>
                </a:cxn>
                <a:cxn ang="0">
                  <a:pos x="connsiteX6683" y="connsiteY6683"/>
                </a:cxn>
                <a:cxn ang="0">
                  <a:pos x="connsiteX6684" y="connsiteY6684"/>
                </a:cxn>
                <a:cxn ang="0">
                  <a:pos x="connsiteX6685" y="connsiteY6685"/>
                </a:cxn>
                <a:cxn ang="0">
                  <a:pos x="connsiteX6686" y="connsiteY6686"/>
                </a:cxn>
                <a:cxn ang="0">
                  <a:pos x="connsiteX6687" y="connsiteY6687"/>
                </a:cxn>
                <a:cxn ang="0">
                  <a:pos x="connsiteX6688" y="connsiteY6688"/>
                </a:cxn>
                <a:cxn ang="0">
                  <a:pos x="connsiteX6689" y="connsiteY6689"/>
                </a:cxn>
                <a:cxn ang="0">
                  <a:pos x="connsiteX6690" y="connsiteY6690"/>
                </a:cxn>
                <a:cxn ang="0">
                  <a:pos x="connsiteX6691" y="connsiteY6691"/>
                </a:cxn>
                <a:cxn ang="0">
                  <a:pos x="connsiteX6692" y="connsiteY6692"/>
                </a:cxn>
                <a:cxn ang="0">
                  <a:pos x="connsiteX6693" y="connsiteY6693"/>
                </a:cxn>
                <a:cxn ang="0">
                  <a:pos x="connsiteX6694" y="connsiteY6694"/>
                </a:cxn>
                <a:cxn ang="0">
                  <a:pos x="connsiteX6695" y="connsiteY6695"/>
                </a:cxn>
                <a:cxn ang="0">
                  <a:pos x="connsiteX6696" y="connsiteY6696"/>
                </a:cxn>
                <a:cxn ang="0">
                  <a:pos x="connsiteX6697" y="connsiteY6697"/>
                </a:cxn>
                <a:cxn ang="0">
                  <a:pos x="connsiteX6698" y="connsiteY6698"/>
                </a:cxn>
                <a:cxn ang="0">
                  <a:pos x="connsiteX6699" y="connsiteY6699"/>
                </a:cxn>
                <a:cxn ang="0">
                  <a:pos x="connsiteX6700" y="connsiteY6700"/>
                </a:cxn>
                <a:cxn ang="0">
                  <a:pos x="connsiteX6701" y="connsiteY6701"/>
                </a:cxn>
                <a:cxn ang="0">
                  <a:pos x="connsiteX6702" y="connsiteY6702"/>
                </a:cxn>
                <a:cxn ang="0">
                  <a:pos x="connsiteX6703" y="connsiteY6703"/>
                </a:cxn>
                <a:cxn ang="0">
                  <a:pos x="connsiteX6704" y="connsiteY6704"/>
                </a:cxn>
                <a:cxn ang="0">
                  <a:pos x="connsiteX6705" y="connsiteY6705"/>
                </a:cxn>
                <a:cxn ang="0">
                  <a:pos x="connsiteX6706" y="connsiteY6706"/>
                </a:cxn>
                <a:cxn ang="0">
                  <a:pos x="connsiteX6707" y="connsiteY6707"/>
                </a:cxn>
                <a:cxn ang="0">
                  <a:pos x="connsiteX6708" y="connsiteY6708"/>
                </a:cxn>
                <a:cxn ang="0">
                  <a:pos x="connsiteX6709" y="connsiteY6709"/>
                </a:cxn>
                <a:cxn ang="0">
                  <a:pos x="connsiteX6710" y="connsiteY6710"/>
                </a:cxn>
                <a:cxn ang="0">
                  <a:pos x="connsiteX6711" y="connsiteY6711"/>
                </a:cxn>
                <a:cxn ang="0">
                  <a:pos x="connsiteX6712" y="connsiteY6712"/>
                </a:cxn>
                <a:cxn ang="0">
                  <a:pos x="connsiteX6713" y="connsiteY6713"/>
                </a:cxn>
                <a:cxn ang="0">
                  <a:pos x="connsiteX6714" y="connsiteY6714"/>
                </a:cxn>
                <a:cxn ang="0">
                  <a:pos x="connsiteX6715" y="connsiteY6715"/>
                </a:cxn>
                <a:cxn ang="0">
                  <a:pos x="connsiteX6716" y="connsiteY6716"/>
                </a:cxn>
                <a:cxn ang="0">
                  <a:pos x="connsiteX6717" y="connsiteY6717"/>
                </a:cxn>
                <a:cxn ang="0">
                  <a:pos x="connsiteX6718" y="connsiteY6718"/>
                </a:cxn>
                <a:cxn ang="0">
                  <a:pos x="connsiteX6719" y="connsiteY6719"/>
                </a:cxn>
                <a:cxn ang="0">
                  <a:pos x="connsiteX6720" y="connsiteY6720"/>
                </a:cxn>
                <a:cxn ang="0">
                  <a:pos x="connsiteX6721" y="connsiteY6721"/>
                </a:cxn>
                <a:cxn ang="0">
                  <a:pos x="connsiteX6722" y="connsiteY6722"/>
                </a:cxn>
                <a:cxn ang="0">
                  <a:pos x="connsiteX6723" y="connsiteY6723"/>
                </a:cxn>
                <a:cxn ang="0">
                  <a:pos x="connsiteX6724" y="connsiteY6724"/>
                </a:cxn>
                <a:cxn ang="0">
                  <a:pos x="connsiteX6725" y="connsiteY6725"/>
                </a:cxn>
                <a:cxn ang="0">
                  <a:pos x="connsiteX6726" y="connsiteY6726"/>
                </a:cxn>
                <a:cxn ang="0">
                  <a:pos x="connsiteX6727" y="connsiteY6727"/>
                </a:cxn>
                <a:cxn ang="0">
                  <a:pos x="connsiteX6728" y="connsiteY6728"/>
                </a:cxn>
                <a:cxn ang="0">
                  <a:pos x="connsiteX6729" y="connsiteY6729"/>
                </a:cxn>
                <a:cxn ang="0">
                  <a:pos x="connsiteX6730" y="connsiteY6730"/>
                </a:cxn>
                <a:cxn ang="0">
                  <a:pos x="connsiteX6731" y="connsiteY6731"/>
                </a:cxn>
                <a:cxn ang="0">
                  <a:pos x="connsiteX6732" y="connsiteY6732"/>
                </a:cxn>
                <a:cxn ang="0">
                  <a:pos x="connsiteX6733" y="connsiteY6733"/>
                </a:cxn>
                <a:cxn ang="0">
                  <a:pos x="connsiteX6734" y="connsiteY6734"/>
                </a:cxn>
                <a:cxn ang="0">
                  <a:pos x="connsiteX6735" y="connsiteY6735"/>
                </a:cxn>
                <a:cxn ang="0">
                  <a:pos x="connsiteX6736" y="connsiteY6736"/>
                </a:cxn>
                <a:cxn ang="0">
                  <a:pos x="connsiteX6737" y="connsiteY6737"/>
                </a:cxn>
                <a:cxn ang="0">
                  <a:pos x="connsiteX6738" y="connsiteY6738"/>
                </a:cxn>
                <a:cxn ang="0">
                  <a:pos x="connsiteX6739" y="connsiteY6739"/>
                </a:cxn>
                <a:cxn ang="0">
                  <a:pos x="connsiteX6740" y="connsiteY6740"/>
                </a:cxn>
                <a:cxn ang="0">
                  <a:pos x="connsiteX6741" y="connsiteY6741"/>
                </a:cxn>
                <a:cxn ang="0">
                  <a:pos x="connsiteX6742" y="connsiteY6742"/>
                </a:cxn>
                <a:cxn ang="0">
                  <a:pos x="connsiteX6743" y="connsiteY6743"/>
                </a:cxn>
                <a:cxn ang="0">
                  <a:pos x="connsiteX6744" y="connsiteY6744"/>
                </a:cxn>
                <a:cxn ang="0">
                  <a:pos x="connsiteX6745" y="connsiteY6745"/>
                </a:cxn>
                <a:cxn ang="0">
                  <a:pos x="connsiteX6746" y="connsiteY6746"/>
                </a:cxn>
                <a:cxn ang="0">
                  <a:pos x="connsiteX6747" y="connsiteY6747"/>
                </a:cxn>
                <a:cxn ang="0">
                  <a:pos x="connsiteX6748" y="connsiteY6748"/>
                </a:cxn>
                <a:cxn ang="0">
                  <a:pos x="connsiteX6749" y="connsiteY6749"/>
                </a:cxn>
                <a:cxn ang="0">
                  <a:pos x="connsiteX6750" y="connsiteY6750"/>
                </a:cxn>
                <a:cxn ang="0">
                  <a:pos x="connsiteX6751" y="connsiteY6751"/>
                </a:cxn>
                <a:cxn ang="0">
                  <a:pos x="connsiteX6752" y="connsiteY6752"/>
                </a:cxn>
                <a:cxn ang="0">
                  <a:pos x="connsiteX6753" y="connsiteY6753"/>
                </a:cxn>
                <a:cxn ang="0">
                  <a:pos x="connsiteX6754" y="connsiteY6754"/>
                </a:cxn>
                <a:cxn ang="0">
                  <a:pos x="connsiteX6755" y="connsiteY6755"/>
                </a:cxn>
                <a:cxn ang="0">
                  <a:pos x="connsiteX6756" y="connsiteY6756"/>
                </a:cxn>
                <a:cxn ang="0">
                  <a:pos x="connsiteX6757" y="connsiteY6757"/>
                </a:cxn>
                <a:cxn ang="0">
                  <a:pos x="connsiteX6758" y="connsiteY6758"/>
                </a:cxn>
                <a:cxn ang="0">
                  <a:pos x="connsiteX6759" y="connsiteY6759"/>
                </a:cxn>
                <a:cxn ang="0">
                  <a:pos x="connsiteX6760" y="connsiteY6760"/>
                </a:cxn>
                <a:cxn ang="0">
                  <a:pos x="connsiteX6761" y="connsiteY6761"/>
                </a:cxn>
                <a:cxn ang="0">
                  <a:pos x="connsiteX6762" y="connsiteY6762"/>
                </a:cxn>
                <a:cxn ang="0">
                  <a:pos x="connsiteX6763" y="connsiteY6763"/>
                </a:cxn>
                <a:cxn ang="0">
                  <a:pos x="connsiteX6764" y="connsiteY6764"/>
                </a:cxn>
                <a:cxn ang="0">
                  <a:pos x="connsiteX6765" y="connsiteY6765"/>
                </a:cxn>
                <a:cxn ang="0">
                  <a:pos x="connsiteX6766" y="connsiteY6766"/>
                </a:cxn>
                <a:cxn ang="0">
                  <a:pos x="connsiteX6767" y="connsiteY6767"/>
                </a:cxn>
                <a:cxn ang="0">
                  <a:pos x="connsiteX6768" y="connsiteY6768"/>
                </a:cxn>
                <a:cxn ang="0">
                  <a:pos x="connsiteX6769" y="connsiteY6769"/>
                </a:cxn>
                <a:cxn ang="0">
                  <a:pos x="connsiteX6770" y="connsiteY6770"/>
                </a:cxn>
                <a:cxn ang="0">
                  <a:pos x="connsiteX6771" y="connsiteY6771"/>
                </a:cxn>
                <a:cxn ang="0">
                  <a:pos x="connsiteX6772" y="connsiteY6772"/>
                </a:cxn>
                <a:cxn ang="0">
                  <a:pos x="connsiteX6773" y="connsiteY6773"/>
                </a:cxn>
                <a:cxn ang="0">
                  <a:pos x="connsiteX6774" y="connsiteY6774"/>
                </a:cxn>
                <a:cxn ang="0">
                  <a:pos x="connsiteX6775" y="connsiteY6775"/>
                </a:cxn>
                <a:cxn ang="0">
                  <a:pos x="connsiteX6776" y="connsiteY6776"/>
                </a:cxn>
                <a:cxn ang="0">
                  <a:pos x="connsiteX6777" y="connsiteY6777"/>
                </a:cxn>
                <a:cxn ang="0">
                  <a:pos x="connsiteX6778" y="connsiteY6778"/>
                </a:cxn>
                <a:cxn ang="0">
                  <a:pos x="connsiteX6779" y="connsiteY6779"/>
                </a:cxn>
                <a:cxn ang="0">
                  <a:pos x="connsiteX6780" y="connsiteY6780"/>
                </a:cxn>
                <a:cxn ang="0">
                  <a:pos x="connsiteX6781" y="connsiteY6781"/>
                </a:cxn>
                <a:cxn ang="0">
                  <a:pos x="connsiteX6782" y="connsiteY6782"/>
                </a:cxn>
                <a:cxn ang="0">
                  <a:pos x="connsiteX6783" y="connsiteY6783"/>
                </a:cxn>
                <a:cxn ang="0">
                  <a:pos x="connsiteX6784" y="connsiteY6784"/>
                </a:cxn>
                <a:cxn ang="0">
                  <a:pos x="connsiteX6785" y="connsiteY6785"/>
                </a:cxn>
                <a:cxn ang="0">
                  <a:pos x="connsiteX6786" y="connsiteY6786"/>
                </a:cxn>
                <a:cxn ang="0">
                  <a:pos x="connsiteX6787" y="connsiteY6787"/>
                </a:cxn>
                <a:cxn ang="0">
                  <a:pos x="connsiteX6788" y="connsiteY6788"/>
                </a:cxn>
                <a:cxn ang="0">
                  <a:pos x="connsiteX6789" y="connsiteY6789"/>
                </a:cxn>
                <a:cxn ang="0">
                  <a:pos x="connsiteX6790" y="connsiteY6790"/>
                </a:cxn>
                <a:cxn ang="0">
                  <a:pos x="connsiteX6791" y="connsiteY6791"/>
                </a:cxn>
                <a:cxn ang="0">
                  <a:pos x="connsiteX6792" y="connsiteY6792"/>
                </a:cxn>
                <a:cxn ang="0">
                  <a:pos x="connsiteX6793" y="connsiteY6793"/>
                </a:cxn>
                <a:cxn ang="0">
                  <a:pos x="connsiteX6794" y="connsiteY6794"/>
                </a:cxn>
                <a:cxn ang="0">
                  <a:pos x="connsiteX6795" y="connsiteY6795"/>
                </a:cxn>
                <a:cxn ang="0">
                  <a:pos x="connsiteX6796" y="connsiteY6796"/>
                </a:cxn>
                <a:cxn ang="0">
                  <a:pos x="connsiteX6797" y="connsiteY6797"/>
                </a:cxn>
                <a:cxn ang="0">
                  <a:pos x="connsiteX6798" y="connsiteY6798"/>
                </a:cxn>
                <a:cxn ang="0">
                  <a:pos x="connsiteX6799" y="connsiteY6799"/>
                </a:cxn>
                <a:cxn ang="0">
                  <a:pos x="connsiteX6800" y="connsiteY6800"/>
                </a:cxn>
                <a:cxn ang="0">
                  <a:pos x="connsiteX6801" y="connsiteY6801"/>
                </a:cxn>
                <a:cxn ang="0">
                  <a:pos x="connsiteX6802" y="connsiteY6802"/>
                </a:cxn>
                <a:cxn ang="0">
                  <a:pos x="connsiteX6803" y="connsiteY6803"/>
                </a:cxn>
                <a:cxn ang="0">
                  <a:pos x="connsiteX6804" y="connsiteY6804"/>
                </a:cxn>
                <a:cxn ang="0">
                  <a:pos x="connsiteX6805" y="connsiteY6805"/>
                </a:cxn>
                <a:cxn ang="0">
                  <a:pos x="connsiteX6806" y="connsiteY6806"/>
                </a:cxn>
                <a:cxn ang="0">
                  <a:pos x="connsiteX6807" y="connsiteY6807"/>
                </a:cxn>
                <a:cxn ang="0">
                  <a:pos x="connsiteX6808" y="connsiteY6808"/>
                </a:cxn>
                <a:cxn ang="0">
                  <a:pos x="connsiteX6809" y="connsiteY6809"/>
                </a:cxn>
                <a:cxn ang="0">
                  <a:pos x="connsiteX6810" y="connsiteY6810"/>
                </a:cxn>
                <a:cxn ang="0">
                  <a:pos x="connsiteX6811" y="connsiteY6811"/>
                </a:cxn>
                <a:cxn ang="0">
                  <a:pos x="connsiteX6812" y="connsiteY6812"/>
                </a:cxn>
                <a:cxn ang="0">
                  <a:pos x="connsiteX6813" y="connsiteY6813"/>
                </a:cxn>
                <a:cxn ang="0">
                  <a:pos x="connsiteX6814" y="connsiteY6814"/>
                </a:cxn>
                <a:cxn ang="0">
                  <a:pos x="connsiteX6815" y="connsiteY6815"/>
                </a:cxn>
                <a:cxn ang="0">
                  <a:pos x="connsiteX6816" y="connsiteY6816"/>
                </a:cxn>
                <a:cxn ang="0">
                  <a:pos x="connsiteX6817" y="connsiteY6817"/>
                </a:cxn>
                <a:cxn ang="0">
                  <a:pos x="connsiteX6818" y="connsiteY6818"/>
                </a:cxn>
                <a:cxn ang="0">
                  <a:pos x="connsiteX6819" y="connsiteY6819"/>
                </a:cxn>
                <a:cxn ang="0">
                  <a:pos x="connsiteX6820" y="connsiteY6820"/>
                </a:cxn>
                <a:cxn ang="0">
                  <a:pos x="connsiteX6821" y="connsiteY6821"/>
                </a:cxn>
                <a:cxn ang="0">
                  <a:pos x="connsiteX6822" y="connsiteY6822"/>
                </a:cxn>
                <a:cxn ang="0">
                  <a:pos x="connsiteX6823" y="connsiteY6823"/>
                </a:cxn>
                <a:cxn ang="0">
                  <a:pos x="connsiteX6824" y="connsiteY6824"/>
                </a:cxn>
                <a:cxn ang="0">
                  <a:pos x="connsiteX6825" y="connsiteY6825"/>
                </a:cxn>
                <a:cxn ang="0">
                  <a:pos x="connsiteX6826" y="connsiteY6826"/>
                </a:cxn>
                <a:cxn ang="0">
                  <a:pos x="connsiteX6827" y="connsiteY6827"/>
                </a:cxn>
                <a:cxn ang="0">
                  <a:pos x="connsiteX6828" y="connsiteY6828"/>
                </a:cxn>
                <a:cxn ang="0">
                  <a:pos x="connsiteX6829" y="connsiteY6829"/>
                </a:cxn>
                <a:cxn ang="0">
                  <a:pos x="connsiteX6830" y="connsiteY6830"/>
                </a:cxn>
                <a:cxn ang="0">
                  <a:pos x="connsiteX6831" y="connsiteY6831"/>
                </a:cxn>
                <a:cxn ang="0">
                  <a:pos x="connsiteX6832" y="connsiteY6832"/>
                </a:cxn>
                <a:cxn ang="0">
                  <a:pos x="connsiteX6833" y="connsiteY6833"/>
                </a:cxn>
                <a:cxn ang="0">
                  <a:pos x="connsiteX6834" y="connsiteY6834"/>
                </a:cxn>
                <a:cxn ang="0">
                  <a:pos x="connsiteX6835" y="connsiteY6835"/>
                </a:cxn>
                <a:cxn ang="0">
                  <a:pos x="connsiteX6836" y="connsiteY6836"/>
                </a:cxn>
                <a:cxn ang="0">
                  <a:pos x="connsiteX6837" y="connsiteY6837"/>
                </a:cxn>
                <a:cxn ang="0">
                  <a:pos x="connsiteX6838" y="connsiteY6838"/>
                </a:cxn>
                <a:cxn ang="0">
                  <a:pos x="connsiteX6839" y="connsiteY6839"/>
                </a:cxn>
                <a:cxn ang="0">
                  <a:pos x="connsiteX6840" y="connsiteY6840"/>
                </a:cxn>
                <a:cxn ang="0">
                  <a:pos x="connsiteX6841" y="connsiteY6841"/>
                </a:cxn>
                <a:cxn ang="0">
                  <a:pos x="connsiteX6842" y="connsiteY6842"/>
                </a:cxn>
                <a:cxn ang="0">
                  <a:pos x="connsiteX6843" y="connsiteY6843"/>
                </a:cxn>
                <a:cxn ang="0">
                  <a:pos x="connsiteX6844" y="connsiteY6844"/>
                </a:cxn>
                <a:cxn ang="0">
                  <a:pos x="connsiteX6845" y="connsiteY6845"/>
                </a:cxn>
                <a:cxn ang="0">
                  <a:pos x="connsiteX6846" y="connsiteY6846"/>
                </a:cxn>
                <a:cxn ang="0">
                  <a:pos x="connsiteX6847" y="connsiteY6847"/>
                </a:cxn>
                <a:cxn ang="0">
                  <a:pos x="connsiteX6848" y="connsiteY6848"/>
                </a:cxn>
                <a:cxn ang="0">
                  <a:pos x="connsiteX6849" y="connsiteY6849"/>
                </a:cxn>
                <a:cxn ang="0">
                  <a:pos x="connsiteX6850" y="connsiteY6850"/>
                </a:cxn>
                <a:cxn ang="0">
                  <a:pos x="connsiteX6851" y="connsiteY6851"/>
                </a:cxn>
                <a:cxn ang="0">
                  <a:pos x="connsiteX6852" y="connsiteY6852"/>
                </a:cxn>
                <a:cxn ang="0">
                  <a:pos x="connsiteX6853" y="connsiteY6853"/>
                </a:cxn>
                <a:cxn ang="0">
                  <a:pos x="connsiteX6854" y="connsiteY6854"/>
                </a:cxn>
                <a:cxn ang="0">
                  <a:pos x="connsiteX6855" y="connsiteY6855"/>
                </a:cxn>
                <a:cxn ang="0">
                  <a:pos x="connsiteX6856" y="connsiteY6856"/>
                </a:cxn>
                <a:cxn ang="0">
                  <a:pos x="connsiteX6857" y="connsiteY6857"/>
                </a:cxn>
                <a:cxn ang="0">
                  <a:pos x="connsiteX6858" y="connsiteY6858"/>
                </a:cxn>
                <a:cxn ang="0">
                  <a:pos x="connsiteX6859" y="connsiteY6859"/>
                </a:cxn>
                <a:cxn ang="0">
                  <a:pos x="connsiteX6860" y="connsiteY6860"/>
                </a:cxn>
                <a:cxn ang="0">
                  <a:pos x="connsiteX6861" y="connsiteY6861"/>
                </a:cxn>
                <a:cxn ang="0">
                  <a:pos x="connsiteX6862" y="connsiteY6862"/>
                </a:cxn>
                <a:cxn ang="0">
                  <a:pos x="connsiteX6863" y="connsiteY6863"/>
                </a:cxn>
                <a:cxn ang="0">
                  <a:pos x="connsiteX6864" y="connsiteY6864"/>
                </a:cxn>
                <a:cxn ang="0">
                  <a:pos x="connsiteX6865" y="connsiteY6865"/>
                </a:cxn>
                <a:cxn ang="0">
                  <a:pos x="connsiteX6866" y="connsiteY6866"/>
                </a:cxn>
                <a:cxn ang="0">
                  <a:pos x="connsiteX6867" y="connsiteY6867"/>
                </a:cxn>
                <a:cxn ang="0">
                  <a:pos x="connsiteX6868" y="connsiteY6868"/>
                </a:cxn>
                <a:cxn ang="0">
                  <a:pos x="connsiteX6869" y="connsiteY6869"/>
                </a:cxn>
                <a:cxn ang="0">
                  <a:pos x="connsiteX6870" y="connsiteY6870"/>
                </a:cxn>
                <a:cxn ang="0">
                  <a:pos x="connsiteX6871" y="connsiteY6871"/>
                </a:cxn>
                <a:cxn ang="0">
                  <a:pos x="connsiteX6872" y="connsiteY6872"/>
                </a:cxn>
                <a:cxn ang="0">
                  <a:pos x="connsiteX6873" y="connsiteY6873"/>
                </a:cxn>
                <a:cxn ang="0">
                  <a:pos x="connsiteX6874" y="connsiteY6874"/>
                </a:cxn>
                <a:cxn ang="0">
                  <a:pos x="connsiteX6875" y="connsiteY6875"/>
                </a:cxn>
                <a:cxn ang="0">
                  <a:pos x="connsiteX6876" y="connsiteY6876"/>
                </a:cxn>
                <a:cxn ang="0">
                  <a:pos x="connsiteX6877" y="connsiteY6877"/>
                </a:cxn>
                <a:cxn ang="0">
                  <a:pos x="connsiteX6878" y="connsiteY6878"/>
                </a:cxn>
                <a:cxn ang="0">
                  <a:pos x="connsiteX6879" y="connsiteY6879"/>
                </a:cxn>
                <a:cxn ang="0">
                  <a:pos x="connsiteX6880" y="connsiteY6880"/>
                </a:cxn>
                <a:cxn ang="0">
                  <a:pos x="connsiteX6881" y="connsiteY6881"/>
                </a:cxn>
                <a:cxn ang="0">
                  <a:pos x="connsiteX6882" y="connsiteY6882"/>
                </a:cxn>
                <a:cxn ang="0">
                  <a:pos x="connsiteX6883" y="connsiteY6883"/>
                </a:cxn>
                <a:cxn ang="0">
                  <a:pos x="connsiteX6884" y="connsiteY6884"/>
                </a:cxn>
                <a:cxn ang="0">
                  <a:pos x="connsiteX6885" y="connsiteY6885"/>
                </a:cxn>
                <a:cxn ang="0">
                  <a:pos x="connsiteX6886" y="connsiteY6886"/>
                </a:cxn>
                <a:cxn ang="0">
                  <a:pos x="connsiteX6887" y="connsiteY6887"/>
                </a:cxn>
                <a:cxn ang="0">
                  <a:pos x="connsiteX6888" y="connsiteY6888"/>
                </a:cxn>
                <a:cxn ang="0">
                  <a:pos x="connsiteX6889" y="connsiteY6889"/>
                </a:cxn>
                <a:cxn ang="0">
                  <a:pos x="connsiteX6890" y="connsiteY6890"/>
                </a:cxn>
                <a:cxn ang="0">
                  <a:pos x="connsiteX6891" y="connsiteY6891"/>
                </a:cxn>
                <a:cxn ang="0">
                  <a:pos x="connsiteX6892" y="connsiteY6892"/>
                </a:cxn>
                <a:cxn ang="0">
                  <a:pos x="connsiteX6893" y="connsiteY6893"/>
                </a:cxn>
                <a:cxn ang="0">
                  <a:pos x="connsiteX6894" y="connsiteY6894"/>
                </a:cxn>
                <a:cxn ang="0">
                  <a:pos x="connsiteX6895" y="connsiteY6895"/>
                </a:cxn>
                <a:cxn ang="0">
                  <a:pos x="connsiteX6896" y="connsiteY6896"/>
                </a:cxn>
                <a:cxn ang="0">
                  <a:pos x="connsiteX6897" y="connsiteY6897"/>
                </a:cxn>
                <a:cxn ang="0">
                  <a:pos x="connsiteX6898" y="connsiteY6898"/>
                </a:cxn>
                <a:cxn ang="0">
                  <a:pos x="connsiteX6899" y="connsiteY6899"/>
                </a:cxn>
                <a:cxn ang="0">
                  <a:pos x="connsiteX6900" y="connsiteY6900"/>
                </a:cxn>
                <a:cxn ang="0">
                  <a:pos x="connsiteX6901" y="connsiteY6901"/>
                </a:cxn>
                <a:cxn ang="0">
                  <a:pos x="connsiteX6902" y="connsiteY6902"/>
                </a:cxn>
                <a:cxn ang="0">
                  <a:pos x="connsiteX6903" y="connsiteY6903"/>
                </a:cxn>
                <a:cxn ang="0">
                  <a:pos x="connsiteX6904" y="connsiteY6904"/>
                </a:cxn>
                <a:cxn ang="0">
                  <a:pos x="connsiteX6905" y="connsiteY6905"/>
                </a:cxn>
                <a:cxn ang="0">
                  <a:pos x="connsiteX6906" y="connsiteY6906"/>
                </a:cxn>
                <a:cxn ang="0">
                  <a:pos x="connsiteX6907" y="connsiteY6907"/>
                </a:cxn>
                <a:cxn ang="0">
                  <a:pos x="connsiteX6908" y="connsiteY6908"/>
                </a:cxn>
                <a:cxn ang="0">
                  <a:pos x="connsiteX6909" y="connsiteY6909"/>
                </a:cxn>
                <a:cxn ang="0">
                  <a:pos x="connsiteX6910" y="connsiteY6910"/>
                </a:cxn>
                <a:cxn ang="0">
                  <a:pos x="connsiteX6911" y="connsiteY6911"/>
                </a:cxn>
                <a:cxn ang="0">
                  <a:pos x="connsiteX6912" y="connsiteY6912"/>
                </a:cxn>
                <a:cxn ang="0">
                  <a:pos x="connsiteX6913" y="connsiteY6913"/>
                </a:cxn>
                <a:cxn ang="0">
                  <a:pos x="connsiteX6914" y="connsiteY6914"/>
                </a:cxn>
                <a:cxn ang="0">
                  <a:pos x="connsiteX6915" y="connsiteY6915"/>
                </a:cxn>
                <a:cxn ang="0">
                  <a:pos x="connsiteX6916" y="connsiteY6916"/>
                </a:cxn>
                <a:cxn ang="0">
                  <a:pos x="connsiteX6917" y="connsiteY6917"/>
                </a:cxn>
                <a:cxn ang="0">
                  <a:pos x="connsiteX6918" y="connsiteY6918"/>
                </a:cxn>
                <a:cxn ang="0">
                  <a:pos x="connsiteX6919" y="connsiteY6919"/>
                </a:cxn>
                <a:cxn ang="0">
                  <a:pos x="connsiteX6920" y="connsiteY6920"/>
                </a:cxn>
                <a:cxn ang="0">
                  <a:pos x="connsiteX6921" y="connsiteY6921"/>
                </a:cxn>
                <a:cxn ang="0">
                  <a:pos x="connsiteX6922" y="connsiteY6922"/>
                </a:cxn>
                <a:cxn ang="0">
                  <a:pos x="connsiteX6923" y="connsiteY6923"/>
                </a:cxn>
                <a:cxn ang="0">
                  <a:pos x="connsiteX6924" y="connsiteY6924"/>
                </a:cxn>
                <a:cxn ang="0">
                  <a:pos x="connsiteX6925" y="connsiteY6925"/>
                </a:cxn>
                <a:cxn ang="0">
                  <a:pos x="connsiteX6926" y="connsiteY6926"/>
                </a:cxn>
                <a:cxn ang="0">
                  <a:pos x="connsiteX6927" y="connsiteY6927"/>
                </a:cxn>
                <a:cxn ang="0">
                  <a:pos x="connsiteX6928" y="connsiteY6928"/>
                </a:cxn>
                <a:cxn ang="0">
                  <a:pos x="connsiteX6929" y="connsiteY6929"/>
                </a:cxn>
                <a:cxn ang="0">
                  <a:pos x="connsiteX6930" y="connsiteY6930"/>
                </a:cxn>
                <a:cxn ang="0">
                  <a:pos x="connsiteX6931" y="connsiteY6931"/>
                </a:cxn>
                <a:cxn ang="0">
                  <a:pos x="connsiteX6932" y="connsiteY6932"/>
                </a:cxn>
                <a:cxn ang="0">
                  <a:pos x="connsiteX6933" y="connsiteY6933"/>
                </a:cxn>
                <a:cxn ang="0">
                  <a:pos x="connsiteX6934" y="connsiteY6934"/>
                </a:cxn>
                <a:cxn ang="0">
                  <a:pos x="connsiteX6935" y="connsiteY6935"/>
                </a:cxn>
                <a:cxn ang="0">
                  <a:pos x="connsiteX6936" y="connsiteY6936"/>
                </a:cxn>
                <a:cxn ang="0">
                  <a:pos x="connsiteX6937" y="connsiteY6937"/>
                </a:cxn>
                <a:cxn ang="0">
                  <a:pos x="connsiteX6938" y="connsiteY6938"/>
                </a:cxn>
                <a:cxn ang="0">
                  <a:pos x="connsiteX6939" y="connsiteY6939"/>
                </a:cxn>
                <a:cxn ang="0">
                  <a:pos x="connsiteX6940" y="connsiteY6940"/>
                </a:cxn>
                <a:cxn ang="0">
                  <a:pos x="connsiteX6941" y="connsiteY6941"/>
                </a:cxn>
                <a:cxn ang="0">
                  <a:pos x="connsiteX6942" y="connsiteY6942"/>
                </a:cxn>
                <a:cxn ang="0">
                  <a:pos x="connsiteX6943" y="connsiteY6943"/>
                </a:cxn>
                <a:cxn ang="0">
                  <a:pos x="connsiteX6944" y="connsiteY6944"/>
                </a:cxn>
                <a:cxn ang="0">
                  <a:pos x="connsiteX6945" y="connsiteY6945"/>
                </a:cxn>
                <a:cxn ang="0">
                  <a:pos x="connsiteX6946" y="connsiteY6946"/>
                </a:cxn>
                <a:cxn ang="0">
                  <a:pos x="connsiteX6947" y="connsiteY6947"/>
                </a:cxn>
                <a:cxn ang="0">
                  <a:pos x="connsiteX6948" y="connsiteY6948"/>
                </a:cxn>
                <a:cxn ang="0">
                  <a:pos x="connsiteX6949" y="connsiteY6949"/>
                </a:cxn>
                <a:cxn ang="0">
                  <a:pos x="connsiteX6950" y="connsiteY6950"/>
                </a:cxn>
                <a:cxn ang="0">
                  <a:pos x="connsiteX6951" y="connsiteY6951"/>
                </a:cxn>
                <a:cxn ang="0">
                  <a:pos x="connsiteX6952" y="connsiteY6952"/>
                </a:cxn>
                <a:cxn ang="0">
                  <a:pos x="connsiteX6953" y="connsiteY6953"/>
                </a:cxn>
                <a:cxn ang="0">
                  <a:pos x="connsiteX6954" y="connsiteY6954"/>
                </a:cxn>
                <a:cxn ang="0">
                  <a:pos x="connsiteX6955" y="connsiteY6955"/>
                </a:cxn>
                <a:cxn ang="0">
                  <a:pos x="connsiteX6956" y="connsiteY6956"/>
                </a:cxn>
                <a:cxn ang="0">
                  <a:pos x="connsiteX6957" y="connsiteY6957"/>
                </a:cxn>
                <a:cxn ang="0">
                  <a:pos x="connsiteX6958" y="connsiteY6958"/>
                </a:cxn>
                <a:cxn ang="0">
                  <a:pos x="connsiteX6959" y="connsiteY6959"/>
                </a:cxn>
                <a:cxn ang="0">
                  <a:pos x="connsiteX6960" y="connsiteY6960"/>
                </a:cxn>
                <a:cxn ang="0">
                  <a:pos x="connsiteX6961" y="connsiteY6961"/>
                </a:cxn>
                <a:cxn ang="0">
                  <a:pos x="connsiteX6962" y="connsiteY6962"/>
                </a:cxn>
                <a:cxn ang="0">
                  <a:pos x="connsiteX6963" y="connsiteY6963"/>
                </a:cxn>
                <a:cxn ang="0">
                  <a:pos x="connsiteX6964" y="connsiteY6964"/>
                </a:cxn>
                <a:cxn ang="0">
                  <a:pos x="connsiteX6965" y="connsiteY6965"/>
                </a:cxn>
                <a:cxn ang="0">
                  <a:pos x="connsiteX6966" y="connsiteY6966"/>
                </a:cxn>
                <a:cxn ang="0">
                  <a:pos x="connsiteX6967" y="connsiteY6967"/>
                </a:cxn>
                <a:cxn ang="0">
                  <a:pos x="connsiteX6968" y="connsiteY6968"/>
                </a:cxn>
                <a:cxn ang="0">
                  <a:pos x="connsiteX6969" y="connsiteY6969"/>
                </a:cxn>
                <a:cxn ang="0">
                  <a:pos x="connsiteX6970" y="connsiteY6970"/>
                </a:cxn>
                <a:cxn ang="0">
                  <a:pos x="connsiteX6971" y="connsiteY6971"/>
                </a:cxn>
                <a:cxn ang="0">
                  <a:pos x="connsiteX6972" y="connsiteY6972"/>
                </a:cxn>
                <a:cxn ang="0">
                  <a:pos x="connsiteX6973" y="connsiteY6973"/>
                </a:cxn>
                <a:cxn ang="0">
                  <a:pos x="connsiteX6974" y="connsiteY6974"/>
                </a:cxn>
                <a:cxn ang="0">
                  <a:pos x="connsiteX6975" y="connsiteY6975"/>
                </a:cxn>
                <a:cxn ang="0">
                  <a:pos x="connsiteX6976" y="connsiteY6976"/>
                </a:cxn>
                <a:cxn ang="0">
                  <a:pos x="connsiteX6977" y="connsiteY6977"/>
                </a:cxn>
                <a:cxn ang="0">
                  <a:pos x="connsiteX6978" y="connsiteY6978"/>
                </a:cxn>
                <a:cxn ang="0">
                  <a:pos x="connsiteX6979" y="connsiteY6979"/>
                </a:cxn>
                <a:cxn ang="0">
                  <a:pos x="connsiteX6980" y="connsiteY6980"/>
                </a:cxn>
                <a:cxn ang="0">
                  <a:pos x="connsiteX6981" y="connsiteY6981"/>
                </a:cxn>
                <a:cxn ang="0">
                  <a:pos x="connsiteX6982" y="connsiteY6982"/>
                </a:cxn>
                <a:cxn ang="0">
                  <a:pos x="connsiteX6983" y="connsiteY6983"/>
                </a:cxn>
                <a:cxn ang="0">
                  <a:pos x="connsiteX6984" y="connsiteY6984"/>
                </a:cxn>
                <a:cxn ang="0">
                  <a:pos x="connsiteX6985" y="connsiteY6985"/>
                </a:cxn>
                <a:cxn ang="0">
                  <a:pos x="connsiteX6986" y="connsiteY6986"/>
                </a:cxn>
                <a:cxn ang="0">
                  <a:pos x="connsiteX6987" y="connsiteY6987"/>
                </a:cxn>
                <a:cxn ang="0">
                  <a:pos x="connsiteX6988" y="connsiteY6988"/>
                </a:cxn>
                <a:cxn ang="0">
                  <a:pos x="connsiteX6989" y="connsiteY6989"/>
                </a:cxn>
                <a:cxn ang="0">
                  <a:pos x="connsiteX6990" y="connsiteY6990"/>
                </a:cxn>
                <a:cxn ang="0">
                  <a:pos x="connsiteX6991" y="connsiteY6991"/>
                </a:cxn>
                <a:cxn ang="0">
                  <a:pos x="connsiteX6992" y="connsiteY6992"/>
                </a:cxn>
                <a:cxn ang="0">
                  <a:pos x="connsiteX6993" y="connsiteY6993"/>
                </a:cxn>
                <a:cxn ang="0">
                  <a:pos x="connsiteX6994" y="connsiteY6994"/>
                </a:cxn>
                <a:cxn ang="0">
                  <a:pos x="connsiteX6995" y="connsiteY6995"/>
                </a:cxn>
                <a:cxn ang="0">
                  <a:pos x="connsiteX6996" y="connsiteY6996"/>
                </a:cxn>
                <a:cxn ang="0">
                  <a:pos x="connsiteX6997" y="connsiteY6997"/>
                </a:cxn>
                <a:cxn ang="0">
                  <a:pos x="connsiteX6998" y="connsiteY6998"/>
                </a:cxn>
                <a:cxn ang="0">
                  <a:pos x="connsiteX6999" y="connsiteY6999"/>
                </a:cxn>
                <a:cxn ang="0">
                  <a:pos x="connsiteX7000" y="connsiteY7000"/>
                </a:cxn>
                <a:cxn ang="0">
                  <a:pos x="connsiteX7001" y="connsiteY7001"/>
                </a:cxn>
                <a:cxn ang="0">
                  <a:pos x="connsiteX7002" y="connsiteY7002"/>
                </a:cxn>
                <a:cxn ang="0">
                  <a:pos x="connsiteX7003" y="connsiteY7003"/>
                </a:cxn>
                <a:cxn ang="0">
                  <a:pos x="connsiteX7004" y="connsiteY7004"/>
                </a:cxn>
                <a:cxn ang="0">
                  <a:pos x="connsiteX7005" y="connsiteY7005"/>
                </a:cxn>
                <a:cxn ang="0">
                  <a:pos x="connsiteX7006" y="connsiteY7006"/>
                </a:cxn>
                <a:cxn ang="0">
                  <a:pos x="connsiteX7007" y="connsiteY7007"/>
                </a:cxn>
                <a:cxn ang="0">
                  <a:pos x="connsiteX7008" y="connsiteY7008"/>
                </a:cxn>
                <a:cxn ang="0">
                  <a:pos x="connsiteX7009" y="connsiteY7009"/>
                </a:cxn>
                <a:cxn ang="0">
                  <a:pos x="connsiteX7010" y="connsiteY7010"/>
                </a:cxn>
                <a:cxn ang="0">
                  <a:pos x="connsiteX7011" y="connsiteY7011"/>
                </a:cxn>
                <a:cxn ang="0">
                  <a:pos x="connsiteX7012" y="connsiteY7012"/>
                </a:cxn>
                <a:cxn ang="0">
                  <a:pos x="connsiteX7013" y="connsiteY7013"/>
                </a:cxn>
                <a:cxn ang="0">
                  <a:pos x="connsiteX7014" y="connsiteY7014"/>
                </a:cxn>
                <a:cxn ang="0">
                  <a:pos x="connsiteX7015" y="connsiteY7015"/>
                </a:cxn>
                <a:cxn ang="0">
                  <a:pos x="connsiteX7016" y="connsiteY7016"/>
                </a:cxn>
                <a:cxn ang="0">
                  <a:pos x="connsiteX7017" y="connsiteY7017"/>
                </a:cxn>
                <a:cxn ang="0">
                  <a:pos x="connsiteX7018" y="connsiteY7018"/>
                </a:cxn>
                <a:cxn ang="0">
                  <a:pos x="connsiteX7019" y="connsiteY7019"/>
                </a:cxn>
                <a:cxn ang="0">
                  <a:pos x="connsiteX7020" y="connsiteY7020"/>
                </a:cxn>
                <a:cxn ang="0">
                  <a:pos x="connsiteX7021" y="connsiteY7021"/>
                </a:cxn>
                <a:cxn ang="0">
                  <a:pos x="connsiteX7022" y="connsiteY7022"/>
                </a:cxn>
                <a:cxn ang="0">
                  <a:pos x="connsiteX7023" y="connsiteY7023"/>
                </a:cxn>
                <a:cxn ang="0">
                  <a:pos x="connsiteX7024" y="connsiteY7024"/>
                </a:cxn>
                <a:cxn ang="0">
                  <a:pos x="connsiteX7025" y="connsiteY7025"/>
                </a:cxn>
                <a:cxn ang="0">
                  <a:pos x="connsiteX7026" y="connsiteY7026"/>
                </a:cxn>
                <a:cxn ang="0">
                  <a:pos x="connsiteX7027" y="connsiteY7027"/>
                </a:cxn>
                <a:cxn ang="0">
                  <a:pos x="connsiteX7028" y="connsiteY7028"/>
                </a:cxn>
                <a:cxn ang="0">
                  <a:pos x="connsiteX7029" y="connsiteY7029"/>
                </a:cxn>
                <a:cxn ang="0">
                  <a:pos x="connsiteX7030" y="connsiteY7030"/>
                </a:cxn>
                <a:cxn ang="0">
                  <a:pos x="connsiteX7031" y="connsiteY7031"/>
                </a:cxn>
                <a:cxn ang="0">
                  <a:pos x="connsiteX7032" y="connsiteY7032"/>
                </a:cxn>
                <a:cxn ang="0">
                  <a:pos x="connsiteX7033" y="connsiteY7033"/>
                </a:cxn>
                <a:cxn ang="0">
                  <a:pos x="connsiteX7034" y="connsiteY7034"/>
                </a:cxn>
                <a:cxn ang="0">
                  <a:pos x="connsiteX7035" y="connsiteY7035"/>
                </a:cxn>
                <a:cxn ang="0">
                  <a:pos x="connsiteX7036" y="connsiteY7036"/>
                </a:cxn>
                <a:cxn ang="0">
                  <a:pos x="connsiteX7037" y="connsiteY7037"/>
                </a:cxn>
                <a:cxn ang="0">
                  <a:pos x="connsiteX7038" y="connsiteY7038"/>
                </a:cxn>
                <a:cxn ang="0">
                  <a:pos x="connsiteX7039" y="connsiteY7039"/>
                </a:cxn>
                <a:cxn ang="0">
                  <a:pos x="connsiteX7040" y="connsiteY7040"/>
                </a:cxn>
                <a:cxn ang="0">
                  <a:pos x="connsiteX7041" y="connsiteY7041"/>
                </a:cxn>
                <a:cxn ang="0">
                  <a:pos x="connsiteX7042" y="connsiteY7042"/>
                </a:cxn>
                <a:cxn ang="0">
                  <a:pos x="connsiteX7043" y="connsiteY7043"/>
                </a:cxn>
                <a:cxn ang="0">
                  <a:pos x="connsiteX7044" y="connsiteY7044"/>
                </a:cxn>
                <a:cxn ang="0">
                  <a:pos x="connsiteX7045" y="connsiteY7045"/>
                </a:cxn>
                <a:cxn ang="0">
                  <a:pos x="connsiteX7046" y="connsiteY7046"/>
                </a:cxn>
                <a:cxn ang="0">
                  <a:pos x="connsiteX7047" y="connsiteY7047"/>
                </a:cxn>
                <a:cxn ang="0">
                  <a:pos x="connsiteX7048" y="connsiteY7048"/>
                </a:cxn>
                <a:cxn ang="0">
                  <a:pos x="connsiteX7049" y="connsiteY7049"/>
                </a:cxn>
                <a:cxn ang="0">
                  <a:pos x="connsiteX7050" y="connsiteY7050"/>
                </a:cxn>
                <a:cxn ang="0">
                  <a:pos x="connsiteX7051" y="connsiteY7051"/>
                </a:cxn>
                <a:cxn ang="0">
                  <a:pos x="connsiteX7052" y="connsiteY7052"/>
                </a:cxn>
                <a:cxn ang="0">
                  <a:pos x="connsiteX7053" y="connsiteY7053"/>
                </a:cxn>
                <a:cxn ang="0">
                  <a:pos x="connsiteX7054" y="connsiteY7054"/>
                </a:cxn>
                <a:cxn ang="0">
                  <a:pos x="connsiteX7055" y="connsiteY7055"/>
                </a:cxn>
                <a:cxn ang="0">
                  <a:pos x="connsiteX7056" y="connsiteY7056"/>
                </a:cxn>
                <a:cxn ang="0">
                  <a:pos x="connsiteX7057" y="connsiteY7057"/>
                </a:cxn>
                <a:cxn ang="0">
                  <a:pos x="connsiteX7058" y="connsiteY7058"/>
                </a:cxn>
                <a:cxn ang="0">
                  <a:pos x="connsiteX7059" y="connsiteY7059"/>
                </a:cxn>
                <a:cxn ang="0">
                  <a:pos x="connsiteX7060" y="connsiteY7060"/>
                </a:cxn>
                <a:cxn ang="0">
                  <a:pos x="connsiteX7061" y="connsiteY7061"/>
                </a:cxn>
                <a:cxn ang="0">
                  <a:pos x="connsiteX7062" y="connsiteY7062"/>
                </a:cxn>
                <a:cxn ang="0">
                  <a:pos x="connsiteX7063" y="connsiteY7063"/>
                </a:cxn>
                <a:cxn ang="0">
                  <a:pos x="connsiteX7064" y="connsiteY7064"/>
                </a:cxn>
                <a:cxn ang="0">
                  <a:pos x="connsiteX7065" y="connsiteY7065"/>
                </a:cxn>
                <a:cxn ang="0">
                  <a:pos x="connsiteX7066" y="connsiteY7066"/>
                </a:cxn>
                <a:cxn ang="0">
                  <a:pos x="connsiteX7067" y="connsiteY7067"/>
                </a:cxn>
                <a:cxn ang="0">
                  <a:pos x="connsiteX7068" y="connsiteY7068"/>
                </a:cxn>
                <a:cxn ang="0">
                  <a:pos x="connsiteX7069" y="connsiteY7069"/>
                </a:cxn>
                <a:cxn ang="0">
                  <a:pos x="connsiteX7070" y="connsiteY7070"/>
                </a:cxn>
                <a:cxn ang="0">
                  <a:pos x="connsiteX7071" y="connsiteY7071"/>
                </a:cxn>
                <a:cxn ang="0">
                  <a:pos x="connsiteX7072" y="connsiteY7072"/>
                </a:cxn>
                <a:cxn ang="0">
                  <a:pos x="connsiteX7073" y="connsiteY7073"/>
                </a:cxn>
                <a:cxn ang="0">
                  <a:pos x="connsiteX7074" y="connsiteY7074"/>
                </a:cxn>
                <a:cxn ang="0">
                  <a:pos x="connsiteX7075" y="connsiteY7075"/>
                </a:cxn>
                <a:cxn ang="0">
                  <a:pos x="connsiteX7076" y="connsiteY7076"/>
                </a:cxn>
                <a:cxn ang="0">
                  <a:pos x="connsiteX7077" y="connsiteY7077"/>
                </a:cxn>
                <a:cxn ang="0">
                  <a:pos x="connsiteX7078" y="connsiteY7078"/>
                </a:cxn>
                <a:cxn ang="0">
                  <a:pos x="connsiteX7079" y="connsiteY7079"/>
                </a:cxn>
                <a:cxn ang="0">
                  <a:pos x="connsiteX7080" y="connsiteY7080"/>
                </a:cxn>
                <a:cxn ang="0">
                  <a:pos x="connsiteX7081" y="connsiteY7081"/>
                </a:cxn>
                <a:cxn ang="0">
                  <a:pos x="connsiteX7082" y="connsiteY7082"/>
                </a:cxn>
                <a:cxn ang="0">
                  <a:pos x="connsiteX7083" y="connsiteY7083"/>
                </a:cxn>
                <a:cxn ang="0">
                  <a:pos x="connsiteX7084" y="connsiteY7084"/>
                </a:cxn>
                <a:cxn ang="0">
                  <a:pos x="connsiteX7085" y="connsiteY7085"/>
                </a:cxn>
                <a:cxn ang="0">
                  <a:pos x="connsiteX7086" y="connsiteY7086"/>
                </a:cxn>
                <a:cxn ang="0">
                  <a:pos x="connsiteX7087" y="connsiteY7087"/>
                </a:cxn>
                <a:cxn ang="0">
                  <a:pos x="connsiteX7088" y="connsiteY7088"/>
                </a:cxn>
                <a:cxn ang="0">
                  <a:pos x="connsiteX7089" y="connsiteY7089"/>
                </a:cxn>
                <a:cxn ang="0">
                  <a:pos x="connsiteX7090" y="connsiteY7090"/>
                </a:cxn>
                <a:cxn ang="0">
                  <a:pos x="connsiteX7091" y="connsiteY7091"/>
                </a:cxn>
                <a:cxn ang="0">
                  <a:pos x="connsiteX7092" y="connsiteY7092"/>
                </a:cxn>
                <a:cxn ang="0">
                  <a:pos x="connsiteX7093" y="connsiteY7093"/>
                </a:cxn>
                <a:cxn ang="0">
                  <a:pos x="connsiteX7094" y="connsiteY7094"/>
                </a:cxn>
                <a:cxn ang="0">
                  <a:pos x="connsiteX7095" y="connsiteY7095"/>
                </a:cxn>
                <a:cxn ang="0">
                  <a:pos x="connsiteX7096" y="connsiteY7096"/>
                </a:cxn>
                <a:cxn ang="0">
                  <a:pos x="connsiteX7097" y="connsiteY7097"/>
                </a:cxn>
                <a:cxn ang="0">
                  <a:pos x="connsiteX7098" y="connsiteY7098"/>
                </a:cxn>
                <a:cxn ang="0">
                  <a:pos x="connsiteX7099" y="connsiteY7099"/>
                </a:cxn>
                <a:cxn ang="0">
                  <a:pos x="connsiteX7100" y="connsiteY7100"/>
                </a:cxn>
                <a:cxn ang="0">
                  <a:pos x="connsiteX7101" y="connsiteY7101"/>
                </a:cxn>
                <a:cxn ang="0">
                  <a:pos x="connsiteX7102" y="connsiteY7102"/>
                </a:cxn>
                <a:cxn ang="0">
                  <a:pos x="connsiteX7103" y="connsiteY7103"/>
                </a:cxn>
                <a:cxn ang="0">
                  <a:pos x="connsiteX7104" y="connsiteY7104"/>
                </a:cxn>
                <a:cxn ang="0">
                  <a:pos x="connsiteX7105" y="connsiteY7105"/>
                </a:cxn>
                <a:cxn ang="0">
                  <a:pos x="connsiteX7106" y="connsiteY7106"/>
                </a:cxn>
                <a:cxn ang="0">
                  <a:pos x="connsiteX7107" y="connsiteY7107"/>
                </a:cxn>
                <a:cxn ang="0">
                  <a:pos x="connsiteX7108" y="connsiteY7108"/>
                </a:cxn>
                <a:cxn ang="0">
                  <a:pos x="connsiteX7109" y="connsiteY7109"/>
                </a:cxn>
                <a:cxn ang="0">
                  <a:pos x="connsiteX7110" y="connsiteY7110"/>
                </a:cxn>
                <a:cxn ang="0">
                  <a:pos x="connsiteX7111" y="connsiteY7111"/>
                </a:cxn>
                <a:cxn ang="0">
                  <a:pos x="connsiteX7112" y="connsiteY7112"/>
                </a:cxn>
                <a:cxn ang="0">
                  <a:pos x="connsiteX7113" y="connsiteY7113"/>
                </a:cxn>
                <a:cxn ang="0">
                  <a:pos x="connsiteX7114" y="connsiteY7114"/>
                </a:cxn>
                <a:cxn ang="0">
                  <a:pos x="connsiteX7115" y="connsiteY7115"/>
                </a:cxn>
                <a:cxn ang="0">
                  <a:pos x="connsiteX7116" y="connsiteY7116"/>
                </a:cxn>
                <a:cxn ang="0">
                  <a:pos x="connsiteX7117" y="connsiteY7117"/>
                </a:cxn>
                <a:cxn ang="0">
                  <a:pos x="connsiteX7118" y="connsiteY7118"/>
                </a:cxn>
                <a:cxn ang="0">
                  <a:pos x="connsiteX7119" y="connsiteY7119"/>
                </a:cxn>
                <a:cxn ang="0">
                  <a:pos x="connsiteX7120" y="connsiteY7120"/>
                </a:cxn>
                <a:cxn ang="0">
                  <a:pos x="connsiteX7121" y="connsiteY7121"/>
                </a:cxn>
                <a:cxn ang="0">
                  <a:pos x="connsiteX7122" y="connsiteY7122"/>
                </a:cxn>
                <a:cxn ang="0">
                  <a:pos x="connsiteX7123" y="connsiteY7123"/>
                </a:cxn>
                <a:cxn ang="0">
                  <a:pos x="connsiteX7124" y="connsiteY7124"/>
                </a:cxn>
                <a:cxn ang="0">
                  <a:pos x="connsiteX7125" y="connsiteY7125"/>
                </a:cxn>
                <a:cxn ang="0">
                  <a:pos x="connsiteX7126" y="connsiteY7126"/>
                </a:cxn>
                <a:cxn ang="0">
                  <a:pos x="connsiteX7127" y="connsiteY7127"/>
                </a:cxn>
                <a:cxn ang="0">
                  <a:pos x="connsiteX7128" y="connsiteY7128"/>
                </a:cxn>
                <a:cxn ang="0">
                  <a:pos x="connsiteX7129" y="connsiteY7129"/>
                </a:cxn>
                <a:cxn ang="0">
                  <a:pos x="connsiteX7130" y="connsiteY7130"/>
                </a:cxn>
                <a:cxn ang="0">
                  <a:pos x="connsiteX7131" y="connsiteY7131"/>
                </a:cxn>
                <a:cxn ang="0">
                  <a:pos x="connsiteX7132" y="connsiteY7132"/>
                </a:cxn>
                <a:cxn ang="0">
                  <a:pos x="connsiteX7133" y="connsiteY7133"/>
                </a:cxn>
                <a:cxn ang="0">
                  <a:pos x="connsiteX7134" y="connsiteY7134"/>
                </a:cxn>
                <a:cxn ang="0">
                  <a:pos x="connsiteX7135" y="connsiteY7135"/>
                </a:cxn>
                <a:cxn ang="0">
                  <a:pos x="connsiteX7136" y="connsiteY7136"/>
                </a:cxn>
                <a:cxn ang="0">
                  <a:pos x="connsiteX7137" y="connsiteY7137"/>
                </a:cxn>
                <a:cxn ang="0">
                  <a:pos x="connsiteX7138" y="connsiteY7138"/>
                </a:cxn>
                <a:cxn ang="0">
                  <a:pos x="connsiteX7139" y="connsiteY7139"/>
                </a:cxn>
                <a:cxn ang="0">
                  <a:pos x="connsiteX7140" y="connsiteY7140"/>
                </a:cxn>
                <a:cxn ang="0">
                  <a:pos x="connsiteX7141" y="connsiteY7141"/>
                </a:cxn>
                <a:cxn ang="0">
                  <a:pos x="connsiteX7142" y="connsiteY7142"/>
                </a:cxn>
                <a:cxn ang="0">
                  <a:pos x="connsiteX7143" y="connsiteY7143"/>
                </a:cxn>
                <a:cxn ang="0">
                  <a:pos x="connsiteX7144" y="connsiteY7144"/>
                </a:cxn>
                <a:cxn ang="0">
                  <a:pos x="connsiteX7145" y="connsiteY7145"/>
                </a:cxn>
                <a:cxn ang="0">
                  <a:pos x="connsiteX7146" y="connsiteY7146"/>
                </a:cxn>
                <a:cxn ang="0">
                  <a:pos x="connsiteX7147" y="connsiteY7147"/>
                </a:cxn>
                <a:cxn ang="0">
                  <a:pos x="connsiteX7148" y="connsiteY7148"/>
                </a:cxn>
                <a:cxn ang="0">
                  <a:pos x="connsiteX7149" y="connsiteY7149"/>
                </a:cxn>
                <a:cxn ang="0">
                  <a:pos x="connsiteX7150" y="connsiteY7150"/>
                </a:cxn>
                <a:cxn ang="0">
                  <a:pos x="connsiteX7151" y="connsiteY7151"/>
                </a:cxn>
                <a:cxn ang="0">
                  <a:pos x="connsiteX7152" y="connsiteY7152"/>
                </a:cxn>
                <a:cxn ang="0">
                  <a:pos x="connsiteX7153" y="connsiteY7153"/>
                </a:cxn>
                <a:cxn ang="0">
                  <a:pos x="connsiteX7154" y="connsiteY7154"/>
                </a:cxn>
                <a:cxn ang="0">
                  <a:pos x="connsiteX7155" y="connsiteY7155"/>
                </a:cxn>
                <a:cxn ang="0">
                  <a:pos x="connsiteX7156" y="connsiteY7156"/>
                </a:cxn>
                <a:cxn ang="0">
                  <a:pos x="connsiteX7157" y="connsiteY7157"/>
                </a:cxn>
                <a:cxn ang="0">
                  <a:pos x="connsiteX7158" y="connsiteY7158"/>
                </a:cxn>
                <a:cxn ang="0">
                  <a:pos x="connsiteX7159" y="connsiteY7159"/>
                </a:cxn>
                <a:cxn ang="0">
                  <a:pos x="connsiteX7160" y="connsiteY7160"/>
                </a:cxn>
                <a:cxn ang="0">
                  <a:pos x="connsiteX7161" y="connsiteY7161"/>
                </a:cxn>
                <a:cxn ang="0">
                  <a:pos x="connsiteX7162" y="connsiteY7162"/>
                </a:cxn>
                <a:cxn ang="0">
                  <a:pos x="connsiteX7163" y="connsiteY7163"/>
                </a:cxn>
                <a:cxn ang="0">
                  <a:pos x="connsiteX7164" y="connsiteY7164"/>
                </a:cxn>
                <a:cxn ang="0">
                  <a:pos x="connsiteX7165" y="connsiteY7165"/>
                </a:cxn>
                <a:cxn ang="0">
                  <a:pos x="connsiteX7166" y="connsiteY7166"/>
                </a:cxn>
                <a:cxn ang="0">
                  <a:pos x="connsiteX7167" y="connsiteY7167"/>
                </a:cxn>
                <a:cxn ang="0">
                  <a:pos x="connsiteX7168" y="connsiteY7168"/>
                </a:cxn>
                <a:cxn ang="0">
                  <a:pos x="connsiteX7169" y="connsiteY7169"/>
                </a:cxn>
                <a:cxn ang="0">
                  <a:pos x="connsiteX7170" y="connsiteY7170"/>
                </a:cxn>
                <a:cxn ang="0">
                  <a:pos x="connsiteX7171" y="connsiteY7171"/>
                </a:cxn>
                <a:cxn ang="0">
                  <a:pos x="connsiteX7172" y="connsiteY7172"/>
                </a:cxn>
                <a:cxn ang="0">
                  <a:pos x="connsiteX7173" y="connsiteY7173"/>
                </a:cxn>
                <a:cxn ang="0">
                  <a:pos x="connsiteX7174" y="connsiteY7174"/>
                </a:cxn>
                <a:cxn ang="0">
                  <a:pos x="connsiteX7175" y="connsiteY7175"/>
                </a:cxn>
                <a:cxn ang="0">
                  <a:pos x="connsiteX7176" y="connsiteY7176"/>
                </a:cxn>
                <a:cxn ang="0">
                  <a:pos x="connsiteX7177" y="connsiteY7177"/>
                </a:cxn>
                <a:cxn ang="0">
                  <a:pos x="connsiteX7178" y="connsiteY7178"/>
                </a:cxn>
                <a:cxn ang="0">
                  <a:pos x="connsiteX7179" y="connsiteY7179"/>
                </a:cxn>
                <a:cxn ang="0">
                  <a:pos x="connsiteX7180" y="connsiteY7180"/>
                </a:cxn>
                <a:cxn ang="0">
                  <a:pos x="connsiteX7181" y="connsiteY7181"/>
                </a:cxn>
                <a:cxn ang="0">
                  <a:pos x="connsiteX7182" y="connsiteY7182"/>
                </a:cxn>
                <a:cxn ang="0">
                  <a:pos x="connsiteX7183" y="connsiteY7183"/>
                </a:cxn>
                <a:cxn ang="0">
                  <a:pos x="connsiteX7184" y="connsiteY7184"/>
                </a:cxn>
                <a:cxn ang="0">
                  <a:pos x="connsiteX7185" y="connsiteY7185"/>
                </a:cxn>
                <a:cxn ang="0">
                  <a:pos x="connsiteX7186" y="connsiteY7186"/>
                </a:cxn>
                <a:cxn ang="0">
                  <a:pos x="connsiteX7187" y="connsiteY7187"/>
                </a:cxn>
                <a:cxn ang="0">
                  <a:pos x="connsiteX7188" y="connsiteY7188"/>
                </a:cxn>
                <a:cxn ang="0">
                  <a:pos x="connsiteX7189" y="connsiteY7189"/>
                </a:cxn>
                <a:cxn ang="0">
                  <a:pos x="connsiteX7190" y="connsiteY7190"/>
                </a:cxn>
                <a:cxn ang="0">
                  <a:pos x="connsiteX7191" y="connsiteY7191"/>
                </a:cxn>
                <a:cxn ang="0">
                  <a:pos x="connsiteX7192" y="connsiteY7192"/>
                </a:cxn>
                <a:cxn ang="0">
                  <a:pos x="connsiteX7193" y="connsiteY7193"/>
                </a:cxn>
                <a:cxn ang="0">
                  <a:pos x="connsiteX7194" y="connsiteY7194"/>
                </a:cxn>
                <a:cxn ang="0">
                  <a:pos x="connsiteX7195" y="connsiteY7195"/>
                </a:cxn>
                <a:cxn ang="0">
                  <a:pos x="connsiteX7196" y="connsiteY7196"/>
                </a:cxn>
                <a:cxn ang="0">
                  <a:pos x="connsiteX7197" y="connsiteY7197"/>
                </a:cxn>
                <a:cxn ang="0">
                  <a:pos x="connsiteX7198" y="connsiteY7198"/>
                </a:cxn>
                <a:cxn ang="0">
                  <a:pos x="connsiteX7199" y="connsiteY7199"/>
                </a:cxn>
                <a:cxn ang="0">
                  <a:pos x="connsiteX7200" y="connsiteY7200"/>
                </a:cxn>
                <a:cxn ang="0">
                  <a:pos x="connsiteX7201" y="connsiteY7201"/>
                </a:cxn>
                <a:cxn ang="0">
                  <a:pos x="connsiteX7202" y="connsiteY7202"/>
                </a:cxn>
                <a:cxn ang="0">
                  <a:pos x="connsiteX7203" y="connsiteY7203"/>
                </a:cxn>
                <a:cxn ang="0">
                  <a:pos x="connsiteX7204" y="connsiteY7204"/>
                </a:cxn>
                <a:cxn ang="0">
                  <a:pos x="connsiteX7205" y="connsiteY7205"/>
                </a:cxn>
                <a:cxn ang="0">
                  <a:pos x="connsiteX7206" y="connsiteY7206"/>
                </a:cxn>
                <a:cxn ang="0">
                  <a:pos x="connsiteX7207" y="connsiteY7207"/>
                </a:cxn>
                <a:cxn ang="0">
                  <a:pos x="connsiteX7208" y="connsiteY7208"/>
                </a:cxn>
                <a:cxn ang="0">
                  <a:pos x="connsiteX7209" y="connsiteY7209"/>
                </a:cxn>
                <a:cxn ang="0">
                  <a:pos x="connsiteX7210" y="connsiteY7210"/>
                </a:cxn>
                <a:cxn ang="0">
                  <a:pos x="connsiteX7211" y="connsiteY7211"/>
                </a:cxn>
                <a:cxn ang="0">
                  <a:pos x="connsiteX7212" y="connsiteY7212"/>
                </a:cxn>
                <a:cxn ang="0">
                  <a:pos x="connsiteX7213" y="connsiteY7213"/>
                </a:cxn>
                <a:cxn ang="0">
                  <a:pos x="connsiteX7214" y="connsiteY7214"/>
                </a:cxn>
                <a:cxn ang="0">
                  <a:pos x="connsiteX7215" y="connsiteY7215"/>
                </a:cxn>
                <a:cxn ang="0">
                  <a:pos x="connsiteX7216" y="connsiteY7216"/>
                </a:cxn>
                <a:cxn ang="0">
                  <a:pos x="connsiteX7217" y="connsiteY7217"/>
                </a:cxn>
                <a:cxn ang="0">
                  <a:pos x="connsiteX7218" y="connsiteY7218"/>
                </a:cxn>
                <a:cxn ang="0">
                  <a:pos x="connsiteX7219" y="connsiteY7219"/>
                </a:cxn>
                <a:cxn ang="0">
                  <a:pos x="connsiteX7220" y="connsiteY7220"/>
                </a:cxn>
                <a:cxn ang="0">
                  <a:pos x="connsiteX7221" y="connsiteY7221"/>
                </a:cxn>
                <a:cxn ang="0">
                  <a:pos x="connsiteX7222" y="connsiteY7222"/>
                </a:cxn>
                <a:cxn ang="0">
                  <a:pos x="connsiteX7223" y="connsiteY7223"/>
                </a:cxn>
                <a:cxn ang="0">
                  <a:pos x="connsiteX7224" y="connsiteY7224"/>
                </a:cxn>
                <a:cxn ang="0">
                  <a:pos x="connsiteX7225" y="connsiteY7225"/>
                </a:cxn>
                <a:cxn ang="0">
                  <a:pos x="connsiteX7226" y="connsiteY7226"/>
                </a:cxn>
                <a:cxn ang="0">
                  <a:pos x="connsiteX7227" y="connsiteY7227"/>
                </a:cxn>
                <a:cxn ang="0">
                  <a:pos x="connsiteX7228" y="connsiteY7228"/>
                </a:cxn>
                <a:cxn ang="0">
                  <a:pos x="connsiteX7229" y="connsiteY7229"/>
                </a:cxn>
                <a:cxn ang="0">
                  <a:pos x="connsiteX7230" y="connsiteY7230"/>
                </a:cxn>
                <a:cxn ang="0">
                  <a:pos x="connsiteX7231" y="connsiteY7231"/>
                </a:cxn>
                <a:cxn ang="0">
                  <a:pos x="connsiteX7232" y="connsiteY7232"/>
                </a:cxn>
                <a:cxn ang="0">
                  <a:pos x="connsiteX7233" y="connsiteY7233"/>
                </a:cxn>
                <a:cxn ang="0">
                  <a:pos x="connsiteX7234" y="connsiteY7234"/>
                </a:cxn>
                <a:cxn ang="0">
                  <a:pos x="connsiteX7235" y="connsiteY7235"/>
                </a:cxn>
                <a:cxn ang="0">
                  <a:pos x="connsiteX7236" y="connsiteY7236"/>
                </a:cxn>
                <a:cxn ang="0">
                  <a:pos x="connsiteX7237" y="connsiteY7237"/>
                </a:cxn>
                <a:cxn ang="0">
                  <a:pos x="connsiteX7238" y="connsiteY7238"/>
                </a:cxn>
                <a:cxn ang="0">
                  <a:pos x="connsiteX7239" y="connsiteY7239"/>
                </a:cxn>
                <a:cxn ang="0">
                  <a:pos x="connsiteX7240" y="connsiteY7240"/>
                </a:cxn>
                <a:cxn ang="0">
                  <a:pos x="connsiteX7241" y="connsiteY7241"/>
                </a:cxn>
                <a:cxn ang="0">
                  <a:pos x="connsiteX7242" y="connsiteY7242"/>
                </a:cxn>
                <a:cxn ang="0">
                  <a:pos x="connsiteX7243" y="connsiteY7243"/>
                </a:cxn>
                <a:cxn ang="0">
                  <a:pos x="connsiteX7244" y="connsiteY7244"/>
                </a:cxn>
                <a:cxn ang="0">
                  <a:pos x="connsiteX7245" y="connsiteY7245"/>
                </a:cxn>
                <a:cxn ang="0">
                  <a:pos x="connsiteX7246" y="connsiteY7246"/>
                </a:cxn>
                <a:cxn ang="0">
                  <a:pos x="connsiteX7247" y="connsiteY7247"/>
                </a:cxn>
                <a:cxn ang="0">
                  <a:pos x="connsiteX7248" y="connsiteY7248"/>
                </a:cxn>
                <a:cxn ang="0">
                  <a:pos x="connsiteX7249" y="connsiteY7249"/>
                </a:cxn>
                <a:cxn ang="0">
                  <a:pos x="connsiteX7250" y="connsiteY7250"/>
                </a:cxn>
                <a:cxn ang="0">
                  <a:pos x="connsiteX7251" y="connsiteY7251"/>
                </a:cxn>
                <a:cxn ang="0">
                  <a:pos x="connsiteX7252" y="connsiteY7252"/>
                </a:cxn>
                <a:cxn ang="0">
                  <a:pos x="connsiteX7253" y="connsiteY7253"/>
                </a:cxn>
                <a:cxn ang="0">
                  <a:pos x="connsiteX7254" y="connsiteY7254"/>
                </a:cxn>
                <a:cxn ang="0">
                  <a:pos x="connsiteX7255" y="connsiteY7255"/>
                </a:cxn>
                <a:cxn ang="0">
                  <a:pos x="connsiteX7256" y="connsiteY7256"/>
                </a:cxn>
                <a:cxn ang="0">
                  <a:pos x="connsiteX7257" y="connsiteY7257"/>
                </a:cxn>
                <a:cxn ang="0">
                  <a:pos x="connsiteX7258" y="connsiteY7258"/>
                </a:cxn>
                <a:cxn ang="0">
                  <a:pos x="connsiteX7259" y="connsiteY7259"/>
                </a:cxn>
                <a:cxn ang="0">
                  <a:pos x="connsiteX7260" y="connsiteY7260"/>
                </a:cxn>
                <a:cxn ang="0">
                  <a:pos x="connsiteX7261" y="connsiteY7261"/>
                </a:cxn>
                <a:cxn ang="0">
                  <a:pos x="connsiteX7262" y="connsiteY7262"/>
                </a:cxn>
                <a:cxn ang="0">
                  <a:pos x="connsiteX7263" y="connsiteY7263"/>
                </a:cxn>
                <a:cxn ang="0">
                  <a:pos x="connsiteX7264" y="connsiteY7264"/>
                </a:cxn>
                <a:cxn ang="0">
                  <a:pos x="connsiteX7265" y="connsiteY7265"/>
                </a:cxn>
                <a:cxn ang="0">
                  <a:pos x="connsiteX7266" y="connsiteY7266"/>
                </a:cxn>
                <a:cxn ang="0">
                  <a:pos x="connsiteX7267" y="connsiteY7267"/>
                </a:cxn>
                <a:cxn ang="0">
                  <a:pos x="connsiteX7268" y="connsiteY7268"/>
                </a:cxn>
                <a:cxn ang="0">
                  <a:pos x="connsiteX7269" y="connsiteY7269"/>
                </a:cxn>
                <a:cxn ang="0">
                  <a:pos x="connsiteX7270" y="connsiteY7270"/>
                </a:cxn>
                <a:cxn ang="0">
                  <a:pos x="connsiteX7271" y="connsiteY7271"/>
                </a:cxn>
                <a:cxn ang="0">
                  <a:pos x="connsiteX7272" y="connsiteY7272"/>
                </a:cxn>
                <a:cxn ang="0">
                  <a:pos x="connsiteX7273" y="connsiteY7273"/>
                </a:cxn>
                <a:cxn ang="0">
                  <a:pos x="connsiteX7274" y="connsiteY7274"/>
                </a:cxn>
                <a:cxn ang="0">
                  <a:pos x="connsiteX7275" y="connsiteY7275"/>
                </a:cxn>
                <a:cxn ang="0">
                  <a:pos x="connsiteX7276" y="connsiteY7276"/>
                </a:cxn>
                <a:cxn ang="0">
                  <a:pos x="connsiteX7277" y="connsiteY7277"/>
                </a:cxn>
                <a:cxn ang="0">
                  <a:pos x="connsiteX7278" y="connsiteY7278"/>
                </a:cxn>
                <a:cxn ang="0">
                  <a:pos x="connsiteX7279" y="connsiteY7279"/>
                </a:cxn>
                <a:cxn ang="0">
                  <a:pos x="connsiteX7280" y="connsiteY7280"/>
                </a:cxn>
                <a:cxn ang="0">
                  <a:pos x="connsiteX7281" y="connsiteY7281"/>
                </a:cxn>
                <a:cxn ang="0">
                  <a:pos x="connsiteX7282" y="connsiteY7282"/>
                </a:cxn>
                <a:cxn ang="0">
                  <a:pos x="connsiteX7283" y="connsiteY7283"/>
                </a:cxn>
                <a:cxn ang="0">
                  <a:pos x="connsiteX7284" y="connsiteY7284"/>
                </a:cxn>
                <a:cxn ang="0">
                  <a:pos x="connsiteX7285" y="connsiteY7285"/>
                </a:cxn>
                <a:cxn ang="0">
                  <a:pos x="connsiteX7286" y="connsiteY7286"/>
                </a:cxn>
                <a:cxn ang="0">
                  <a:pos x="connsiteX7287" y="connsiteY7287"/>
                </a:cxn>
                <a:cxn ang="0">
                  <a:pos x="connsiteX7288" y="connsiteY7288"/>
                </a:cxn>
                <a:cxn ang="0">
                  <a:pos x="connsiteX7289" y="connsiteY7289"/>
                </a:cxn>
                <a:cxn ang="0">
                  <a:pos x="connsiteX7290" y="connsiteY7290"/>
                </a:cxn>
                <a:cxn ang="0">
                  <a:pos x="connsiteX7291" y="connsiteY7291"/>
                </a:cxn>
                <a:cxn ang="0">
                  <a:pos x="connsiteX7292" y="connsiteY7292"/>
                </a:cxn>
                <a:cxn ang="0">
                  <a:pos x="connsiteX7293" y="connsiteY7293"/>
                </a:cxn>
                <a:cxn ang="0">
                  <a:pos x="connsiteX7294" y="connsiteY7294"/>
                </a:cxn>
                <a:cxn ang="0">
                  <a:pos x="connsiteX7295" y="connsiteY7295"/>
                </a:cxn>
                <a:cxn ang="0">
                  <a:pos x="connsiteX7296" y="connsiteY7296"/>
                </a:cxn>
                <a:cxn ang="0">
                  <a:pos x="connsiteX7297" y="connsiteY7297"/>
                </a:cxn>
                <a:cxn ang="0">
                  <a:pos x="connsiteX7298" y="connsiteY7298"/>
                </a:cxn>
                <a:cxn ang="0">
                  <a:pos x="connsiteX7299" y="connsiteY7299"/>
                </a:cxn>
                <a:cxn ang="0">
                  <a:pos x="connsiteX7300" y="connsiteY7300"/>
                </a:cxn>
                <a:cxn ang="0">
                  <a:pos x="connsiteX7301" y="connsiteY7301"/>
                </a:cxn>
                <a:cxn ang="0">
                  <a:pos x="connsiteX7302" y="connsiteY7302"/>
                </a:cxn>
                <a:cxn ang="0">
                  <a:pos x="connsiteX7303" y="connsiteY7303"/>
                </a:cxn>
                <a:cxn ang="0">
                  <a:pos x="connsiteX7304" y="connsiteY7304"/>
                </a:cxn>
                <a:cxn ang="0">
                  <a:pos x="connsiteX7305" y="connsiteY7305"/>
                </a:cxn>
                <a:cxn ang="0">
                  <a:pos x="connsiteX7306" y="connsiteY7306"/>
                </a:cxn>
                <a:cxn ang="0">
                  <a:pos x="connsiteX7307" y="connsiteY7307"/>
                </a:cxn>
                <a:cxn ang="0">
                  <a:pos x="connsiteX7308" y="connsiteY7308"/>
                </a:cxn>
                <a:cxn ang="0">
                  <a:pos x="connsiteX7309" y="connsiteY7309"/>
                </a:cxn>
                <a:cxn ang="0">
                  <a:pos x="connsiteX7310" y="connsiteY7310"/>
                </a:cxn>
                <a:cxn ang="0">
                  <a:pos x="connsiteX7311" y="connsiteY7311"/>
                </a:cxn>
                <a:cxn ang="0">
                  <a:pos x="connsiteX7312" y="connsiteY7312"/>
                </a:cxn>
                <a:cxn ang="0">
                  <a:pos x="connsiteX7313" y="connsiteY7313"/>
                </a:cxn>
                <a:cxn ang="0">
                  <a:pos x="connsiteX7314" y="connsiteY7314"/>
                </a:cxn>
                <a:cxn ang="0">
                  <a:pos x="connsiteX7315" y="connsiteY7315"/>
                </a:cxn>
                <a:cxn ang="0">
                  <a:pos x="connsiteX7316" y="connsiteY7316"/>
                </a:cxn>
                <a:cxn ang="0">
                  <a:pos x="connsiteX7317" y="connsiteY7317"/>
                </a:cxn>
                <a:cxn ang="0">
                  <a:pos x="connsiteX7318" y="connsiteY7318"/>
                </a:cxn>
                <a:cxn ang="0">
                  <a:pos x="connsiteX7319" y="connsiteY7319"/>
                </a:cxn>
                <a:cxn ang="0">
                  <a:pos x="connsiteX7320" y="connsiteY7320"/>
                </a:cxn>
                <a:cxn ang="0">
                  <a:pos x="connsiteX7321" y="connsiteY7321"/>
                </a:cxn>
                <a:cxn ang="0">
                  <a:pos x="connsiteX7322" y="connsiteY7322"/>
                </a:cxn>
                <a:cxn ang="0">
                  <a:pos x="connsiteX7323" y="connsiteY7323"/>
                </a:cxn>
                <a:cxn ang="0">
                  <a:pos x="connsiteX7324" y="connsiteY7324"/>
                </a:cxn>
                <a:cxn ang="0">
                  <a:pos x="connsiteX7325" y="connsiteY7325"/>
                </a:cxn>
                <a:cxn ang="0">
                  <a:pos x="connsiteX7326" y="connsiteY7326"/>
                </a:cxn>
                <a:cxn ang="0">
                  <a:pos x="connsiteX7327" y="connsiteY7327"/>
                </a:cxn>
                <a:cxn ang="0">
                  <a:pos x="connsiteX7328" y="connsiteY7328"/>
                </a:cxn>
                <a:cxn ang="0">
                  <a:pos x="connsiteX7329" y="connsiteY7329"/>
                </a:cxn>
                <a:cxn ang="0">
                  <a:pos x="connsiteX7330" y="connsiteY7330"/>
                </a:cxn>
                <a:cxn ang="0">
                  <a:pos x="connsiteX7331" y="connsiteY7331"/>
                </a:cxn>
                <a:cxn ang="0">
                  <a:pos x="connsiteX7332" y="connsiteY7332"/>
                </a:cxn>
                <a:cxn ang="0">
                  <a:pos x="connsiteX7333" y="connsiteY7333"/>
                </a:cxn>
                <a:cxn ang="0">
                  <a:pos x="connsiteX7334" y="connsiteY7334"/>
                </a:cxn>
                <a:cxn ang="0">
                  <a:pos x="connsiteX7335" y="connsiteY7335"/>
                </a:cxn>
                <a:cxn ang="0">
                  <a:pos x="connsiteX7336" y="connsiteY7336"/>
                </a:cxn>
                <a:cxn ang="0">
                  <a:pos x="connsiteX7337" y="connsiteY7337"/>
                </a:cxn>
                <a:cxn ang="0">
                  <a:pos x="connsiteX7338" y="connsiteY7338"/>
                </a:cxn>
                <a:cxn ang="0">
                  <a:pos x="connsiteX7339" y="connsiteY7339"/>
                </a:cxn>
                <a:cxn ang="0">
                  <a:pos x="connsiteX7340" y="connsiteY7340"/>
                </a:cxn>
                <a:cxn ang="0">
                  <a:pos x="connsiteX7341" y="connsiteY7341"/>
                </a:cxn>
                <a:cxn ang="0">
                  <a:pos x="connsiteX7342" y="connsiteY7342"/>
                </a:cxn>
                <a:cxn ang="0">
                  <a:pos x="connsiteX7343" y="connsiteY7343"/>
                </a:cxn>
                <a:cxn ang="0">
                  <a:pos x="connsiteX7344" y="connsiteY7344"/>
                </a:cxn>
                <a:cxn ang="0">
                  <a:pos x="connsiteX7345" y="connsiteY7345"/>
                </a:cxn>
                <a:cxn ang="0">
                  <a:pos x="connsiteX7346" y="connsiteY7346"/>
                </a:cxn>
                <a:cxn ang="0">
                  <a:pos x="connsiteX7347" y="connsiteY7347"/>
                </a:cxn>
                <a:cxn ang="0">
                  <a:pos x="connsiteX7348" y="connsiteY7348"/>
                </a:cxn>
                <a:cxn ang="0">
                  <a:pos x="connsiteX7349" y="connsiteY7349"/>
                </a:cxn>
                <a:cxn ang="0">
                  <a:pos x="connsiteX7350" y="connsiteY7350"/>
                </a:cxn>
                <a:cxn ang="0">
                  <a:pos x="connsiteX7351" y="connsiteY7351"/>
                </a:cxn>
                <a:cxn ang="0">
                  <a:pos x="connsiteX7352" y="connsiteY7352"/>
                </a:cxn>
                <a:cxn ang="0">
                  <a:pos x="connsiteX7353" y="connsiteY7353"/>
                </a:cxn>
                <a:cxn ang="0">
                  <a:pos x="connsiteX7354" y="connsiteY7354"/>
                </a:cxn>
                <a:cxn ang="0">
                  <a:pos x="connsiteX7355" y="connsiteY7355"/>
                </a:cxn>
                <a:cxn ang="0">
                  <a:pos x="connsiteX7356" y="connsiteY7356"/>
                </a:cxn>
                <a:cxn ang="0">
                  <a:pos x="connsiteX7357" y="connsiteY7357"/>
                </a:cxn>
                <a:cxn ang="0">
                  <a:pos x="connsiteX7358" y="connsiteY7358"/>
                </a:cxn>
                <a:cxn ang="0">
                  <a:pos x="connsiteX7359" y="connsiteY7359"/>
                </a:cxn>
                <a:cxn ang="0">
                  <a:pos x="connsiteX7360" y="connsiteY7360"/>
                </a:cxn>
                <a:cxn ang="0">
                  <a:pos x="connsiteX7361" y="connsiteY7361"/>
                </a:cxn>
                <a:cxn ang="0">
                  <a:pos x="connsiteX7362" y="connsiteY7362"/>
                </a:cxn>
                <a:cxn ang="0">
                  <a:pos x="connsiteX7363" y="connsiteY7363"/>
                </a:cxn>
                <a:cxn ang="0">
                  <a:pos x="connsiteX7364" y="connsiteY7364"/>
                </a:cxn>
                <a:cxn ang="0">
                  <a:pos x="connsiteX7365" y="connsiteY7365"/>
                </a:cxn>
                <a:cxn ang="0">
                  <a:pos x="connsiteX7366" y="connsiteY7366"/>
                </a:cxn>
                <a:cxn ang="0">
                  <a:pos x="connsiteX7367" y="connsiteY7367"/>
                </a:cxn>
                <a:cxn ang="0">
                  <a:pos x="connsiteX7368" y="connsiteY7368"/>
                </a:cxn>
                <a:cxn ang="0">
                  <a:pos x="connsiteX7369" y="connsiteY7369"/>
                </a:cxn>
                <a:cxn ang="0">
                  <a:pos x="connsiteX7370" y="connsiteY7370"/>
                </a:cxn>
                <a:cxn ang="0">
                  <a:pos x="connsiteX7371" y="connsiteY7371"/>
                </a:cxn>
                <a:cxn ang="0">
                  <a:pos x="connsiteX7372" y="connsiteY7372"/>
                </a:cxn>
                <a:cxn ang="0">
                  <a:pos x="connsiteX7373" y="connsiteY7373"/>
                </a:cxn>
                <a:cxn ang="0">
                  <a:pos x="connsiteX7374" y="connsiteY7374"/>
                </a:cxn>
                <a:cxn ang="0">
                  <a:pos x="connsiteX7375" y="connsiteY7375"/>
                </a:cxn>
                <a:cxn ang="0">
                  <a:pos x="connsiteX7376" y="connsiteY7376"/>
                </a:cxn>
                <a:cxn ang="0">
                  <a:pos x="connsiteX7377" y="connsiteY7377"/>
                </a:cxn>
                <a:cxn ang="0">
                  <a:pos x="connsiteX7378" y="connsiteY7378"/>
                </a:cxn>
                <a:cxn ang="0">
                  <a:pos x="connsiteX7379" y="connsiteY7379"/>
                </a:cxn>
                <a:cxn ang="0">
                  <a:pos x="connsiteX7380" y="connsiteY7380"/>
                </a:cxn>
                <a:cxn ang="0">
                  <a:pos x="connsiteX7381" y="connsiteY7381"/>
                </a:cxn>
                <a:cxn ang="0">
                  <a:pos x="connsiteX7382" y="connsiteY7382"/>
                </a:cxn>
                <a:cxn ang="0">
                  <a:pos x="connsiteX7383" y="connsiteY7383"/>
                </a:cxn>
                <a:cxn ang="0">
                  <a:pos x="connsiteX7384" y="connsiteY7384"/>
                </a:cxn>
                <a:cxn ang="0">
                  <a:pos x="connsiteX7385" y="connsiteY7385"/>
                </a:cxn>
                <a:cxn ang="0">
                  <a:pos x="connsiteX7386" y="connsiteY7386"/>
                </a:cxn>
                <a:cxn ang="0">
                  <a:pos x="connsiteX7387" y="connsiteY7387"/>
                </a:cxn>
                <a:cxn ang="0">
                  <a:pos x="connsiteX7388" y="connsiteY7388"/>
                </a:cxn>
                <a:cxn ang="0">
                  <a:pos x="connsiteX7389" y="connsiteY7389"/>
                </a:cxn>
                <a:cxn ang="0">
                  <a:pos x="connsiteX7390" y="connsiteY7390"/>
                </a:cxn>
                <a:cxn ang="0">
                  <a:pos x="connsiteX7391" y="connsiteY7391"/>
                </a:cxn>
                <a:cxn ang="0">
                  <a:pos x="connsiteX7392" y="connsiteY7392"/>
                </a:cxn>
                <a:cxn ang="0">
                  <a:pos x="connsiteX7393" y="connsiteY7393"/>
                </a:cxn>
                <a:cxn ang="0">
                  <a:pos x="connsiteX7394" y="connsiteY7394"/>
                </a:cxn>
                <a:cxn ang="0">
                  <a:pos x="connsiteX7395" y="connsiteY7395"/>
                </a:cxn>
                <a:cxn ang="0">
                  <a:pos x="connsiteX7396" y="connsiteY7396"/>
                </a:cxn>
                <a:cxn ang="0">
                  <a:pos x="connsiteX7397" y="connsiteY7397"/>
                </a:cxn>
                <a:cxn ang="0">
                  <a:pos x="connsiteX7398" y="connsiteY7398"/>
                </a:cxn>
                <a:cxn ang="0">
                  <a:pos x="connsiteX7399" y="connsiteY7399"/>
                </a:cxn>
                <a:cxn ang="0">
                  <a:pos x="connsiteX7400" y="connsiteY7400"/>
                </a:cxn>
                <a:cxn ang="0">
                  <a:pos x="connsiteX7401" y="connsiteY7401"/>
                </a:cxn>
                <a:cxn ang="0">
                  <a:pos x="connsiteX7402" y="connsiteY7402"/>
                </a:cxn>
                <a:cxn ang="0">
                  <a:pos x="connsiteX7403" y="connsiteY7403"/>
                </a:cxn>
                <a:cxn ang="0">
                  <a:pos x="connsiteX7404" y="connsiteY7404"/>
                </a:cxn>
                <a:cxn ang="0">
                  <a:pos x="connsiteX7405" y="connsiteY7405"/>
                </a:cxn>
                <a:cxn ang="0">
                  <a:pos x="connsiteX7406" y="connsiteY7406"/>
                </a:cxn>
                <a:cxn ang="0">
                  <a:pos x="connsiteX7407" y="connsiteY7407"/>
                </a:cxn>
                <a:cxn ang="0">
                  <a:pos x="connsiteX7408" y="connsiteY7408"/>
                </a:cxn>
                <a:cxn ang="0">
                  <a:pos x="connsiteX7409" y="connsiteY7409"/>
                </a:cxn>
                <a:cxn ang="0">
                  <a:pos x="connsiteX7410" y="connsiteY7410"/>
                </a:cxn>
                <a:cxn ang="0">
                  <a:pos x="connsiteX7411" y="connsiteY7411"/>
                </a:cxn>
                <a:cxn ang="0">
                  <a:pos x="connsiteX7412" y="connsiteY7412"/>
                </a:cxn>
                <a:cxn ang="0">
                  <a:pos x="connsiteX7413" y="connsiteY7413"/>
                </a:cxn>
                <a:cxn ang="0">
                  <a:pos x="connsiteX7414" y="connsiteY7414"/>
                </a:cxn>
                <a:cxn ang="0">
                  <a:pos x="connsiteX7415" y="connsiteY7415"/>
                </a:cxn>
                <a:cxn ang="0">
                  <a:pos x="connsiteX7416" y="connsiteY7416"/>
                </a:cxn>
                <a:cxn ang="0">
                  <a:pos x="connsiteX7417" y="connsiteY7417"/>
                </a:cxn>
                <a:cxn ang="0">
                  <a:pos x="connsiteX7418" y="connsiteY7418"/>
                </a:cxn>
                <a:cxn ang="0">
                  <a:pos x="connsiteX7419" y="connsiteY7419"/>
                </a:cxn>
                <a:cxn ang="0">
                  <a:pos x="connsiteX7420" y="connsiteY7420"/>
                </a:cxn>
                <a:cxn ang="0">
                  <a:pos x="connsiteX7421" y="connsiteY7421"/>
                </a:cxn>
                <a:cxn ang="0">
                  <a:pos x="connsiteX7422" y="connsiteY7422"/>
                </a:cxn>
                <a:cxn ang="0">
                  <a:pos x="connsiteX7423" y="connsiteY7423"/>
                </a:cxn>
                <a:cxn ang="0">
                  <a:pos x="connsiteX7424" y="connsiteY7424"/>
                </a:cxn>
                <a:cxn ang="0">
                  <a:pos x="connsiteX7425" y="connsiteY7425"/>
                </a:cxn>
                <a:cxn ang="0">
                  <a:pos x="connsiteX7426" y="connsiteY7426"/>
                </a:cxn>
                <a:cxn ang="0">
                  <a:pos x="connsiteX7427" y="connsiteY7427"/>
                </a:cxn>
                <a:cxn ang="0">
                  <a:pos x="connsiteX7428" y="connsiteY7428"/>
                </a:cxn>
                <a:cxn ang="0">
                  <a:pos x="connsiteX7429" y="connsiteY7429"/>
                </a:cxn>
                <a:cxn ang="0">
                  <a:pos x="connsiteX7430" y="connsiteY7430"/>
                </a:cxn>
                <a:cxn ang="0">
                  <a:pos x="connsiteX7431" y="connsiteY7431"/>
                </a:cxn>
                <a:cxn ang="0">
                  <a:pos x="connsiteX7432" y="connsiteY7432"/>
                </a:cxn>
                <a:cxn ang="0">
                  <a:pos x="connsiteX7433" y="connsiteY7433"/>
                </a:cxn>
                <a:cxn ang="0">
                  <a:pos x="connsiteX7434" y="connsiteY7434"/>
                </a:cxn>
                <a:cxn ang="0">
                  <a:pos x="connsiteX7435" y="connsiteY7435"/>
                </a:cxn>
                <a:cxn ang="0">
                  <a:pos x="connsiteX7436" y="connsiteY7436"/>
                </a:cxn>
                <a:cxn ang="0">
                  <a:pos x="connsiteX7437" y="connsiteY7437"/>
                </a:cxn>
                <a:cxn ang="0">
                  <a:pos x="connsiteX7438" y="connsiteY7438"/>
                </a:cxn>
                <a:cxn ang="0">
                  <a:pos x="connsiteX7439" y="connsiteY7439"/>
                </a:cxn>
                <a:cxn ang="0">
                  <a:pos x="connsiteX7440" y="connsiteY7440"/>
                </a:cxn>
                <a:cxn ang="0">
                  <a:pos x="connsiteX7441" y="connsiteY7441"/>
                </a:cxn>
                <a:cxn ang="0">
                  <a:pos x="connsiteX7442" y="connsiteY7442"/>
                </a:cxn>
                <a:cxn ang="0">
                  <a:pos x="connsiteX7443" y="connsiteY7443"/>
                </a:cxn>
                <a:cxn ang="0">
                  <a:pos x="connsiteX7444" y="connsiteY7444"/>
                </a:cxn>
                <a:cxn ang="0">
                  <a:pos x="connsiteX7445" y="connsiteY7445"/>
                </a:cxn>
                <a:cxn ang="0">
                  <a:pos x="connsiteX7446" y="connsiteY7446"/>
                </a:cxn>
                <a:cxn ang="0">
                  <a:pos x="connsiteX7447" y="connsiteY7447"/>
                </a:cxn>
                <a:cxn ang="0">
                  <a:pos x="connsiteX7448" y="connsiteY7448"/>
                </a:cxn>
                <a:cxn ang="0">
                  <a:pos x="connsiteX7449" y="connsiteY7449"/>
                </a:cxn>
                <a:cxn ang="0">
                  <a:pos x="connsiteX7450" y="connsiteY7450"/>
                </a:cxn>
                <a:cxn ang="0">
                  <a:pos x="connsiteX7451" y="connsiteY7451"/>
                </a:cxn>
                <a:cxn ang="0">
                  <a:pos x="connsiteX7452" y="connsiteY7452"/>
                </a:cxn>
                <a:cxn ang="0">
                  <a:pos x="connsiteX7453" y="connsiteY7453"/>
                </a:cxn>
                <a:cxn ang="0">
                  <a:pos x="connsiteX7454" y="connsiteY7454"/>
                </a:cxn>
                <a:cxn ang="0">
                  <a:pos x="connsiteX7455" y="connsiteY7455"/>
                </a:cxn>
                <a:cxn ang="0">
                  <a:pos x="connsiteX7456" y="connsiteY7456"/>
                </a:cxn>
                <a:cxn ang="0">
                  <a:pos x="connsiteX7457" y="connsiteY7457"/>
                </a:cxn>
                <a:cxn ang="0">
                  <a:pos x="connsiteX7458" y="connsiteY7458"/>
                </a:cxn>
                <a:cxn ang="0">
                  <a:pos x="connsiteX7459" y="connsiteY7459"/>
                </a:cxn>
                <a:cxn ang="0">
                  <a:pos x="connsiteX7460" y="connsiteY7460"/>
                </a:cxn>
                <a:cxn ang="0">
                  <a:pos x="connsiteX7461" y="connsiteY7461"/>
                </a:cxn>
                <a:cxn ang="0">
                  <a:pos x="connsiteX7462" y="connsiteY7462"/>
                </a:cxn>
                <a:cxn ang="0">
                  <a:pos x="connsiteX7463" y="connsiteY7463"/>
                </a:cxn>
                <a:cxn ang="0">
                  <a:pos x="connsiteX7464" y="connsiteY7464"/>
                </a:cxn>
                <a:cxn ang="0">
                  <a:pos x="connsiteX7465" y="connsiteY7465"/>
                </a:cxn>
                <a:cxn ang="0">
                  <a:pos x="connsiteX7466" y="connsiteY7466"/>
                </a:cxn>
                <a:cxn ang="0">
                  <a:pos x="connsiteX7467" y="connsiteY7467"/>
                </a:cxn>
                <a:cxn ang="0">
                  <a:pos x="connsiteX7468" y="connsiteY7468"/>
                </a:cxn>
                <a:cxn ang="0">
                  <a:pos x="connsiteX7469" y="connsiteY7469"/>
                </a:cxn>
                <a:cxn ang="0">
                  <a:pos x="connsiteX7470" y="connsiteY7470"/>
                </a:cxn>
                <a:cxn ang="0">
                  <a:pos x="connsiteX7471" y="connsiteY7471"/>
                </a:cxn>
                <a:cxn ang="0">
                  <a:pos x="connsiteX7472" y="connsiteY7472"/>
                </a:cxn>
                <a:cxn ang="0">
                  <a:pos x="connsiteX7473" y="connsiteY7473"/>
                </a:cxn>
                <a:cxn ang="0">
                  <a:pos x="connsiteX7474" y="connsiteY7474"/>
                </a:cxn>
                <a:cxn ang="0">
                  <a:pos x="connsiteX7475" y="connsiteY7475"/>
                </a:cxn>
                <a:cxn ang="0">
                  <a:pos x="connsiteX7476" y="connsiteY7476"/>
                </a:cxn>
                <a:cxn ang="0">
                  <a:pos x="connsiteX7477" y="connsiteY7477"/>
                </a:cxn>
                <a:cxn ang="0">
                  <a:pos x="connsiteX7478" y="connsiteY7478"/>
                </a:cxn>
                <a:cxn ang="0">
                  <a:pos x="connsiteX7479" y="connsiteY7479"/>
                </a:cxn>
                <a:cxn ang="0">
                  <a:pos x="connsiteX7480" y="connsiteY7480"/>
                </a:cxn>
                <a:cxn ang="0">
                  <a:pos x="connsiteX7481" y="connsiteY7481"/>
                </a:cxn>
                <a:cxn ang="0">
                  <a:pos x="connsiteX7482" y="connsiteY7482"/>
                </a:cxn>
                <a:cxn ang="0">
                  <a:pos x="connsiteX7483" y="connsiteY7483"/>
                </a:cxn>
                <a:cxn ang="0">
                  <a:pos x="connsiteX7484" y="connsiteY7484"/>
                </a:cxn>
                <a:cxn ang="0">
                  <a:pos x="connsiteX7485" y="connsiteY7485"/>
                </a:cxn>
                <a:cxn ang="0">
                  <a:pos x="connsiteX7486" y="connsiteY7486"/>
                </a:cxn>
                <a:cxn ang="0">
                  <a:pos x="connsiteX7487" y="connsiteY7487"/>
                </a:cxn>
                <a:cxn ang="0">
                  <a:pos x="connsiteX7488" y="connsiteY7488"/>
                </a:cxn>
                <a:cxn ang="0">
                  <a:pos x="connsiteX7489" y="connsiteY7489"/>
                </a:cxn>
                <a:cxn ang="0">
                  <a:pos x="connsiteX7490" y="connsiteY7490"/>
                </a:cxn>
                <a:cxn ang="0">
                  <a:pos x="connsiteX7491" y="connsiteY7491"/>
                </a:cxn>
                <a:cxn ang="0">
                  <a:pos x="connsiteX7492" y="connsiteY7492"/>
                </a:cxn>
                <a:cxn ang="0">
                  <a:pos x="connsiteX7493" y="connsiteY7493"/>
                </a:cxn>
                <a:cxn ang="0">
                  <a:pos x="connsiteX7494" y="connsiteY7494"/>
                </a:cxn>
                <a:cxn ang="0">
                  <a:pos x="connsiteX7495" y="connsiteY7495"/>
                </a:cxn>
                <a:cxn ang="0">
                  <a:pos x="connsiteX7496" y="connsiteY7496"/>
                </a:cxn>
                <a:cxn ang="0">
                  <a:pos x="connsiteX7497" y="connsiteY7497"/>
                </a:cxn>
                <a:cxn ang="0">
                  <a:pos x="connsiteX7498" y="connsiteY7498"/>
                </a:cxn>
                <a:cxn ang="0">
                  <a:pos x="connsiteX7499" y="connsiteY7499"/>
                </a:cxn>
                <a:cxn ang="0">
                  <a:pos x="connsiteX7500" y="connsiteY7500"/>
                </a:cxn>
                <a:cxn ang="0">
                  <a:pos x="connsiteX7501" y="connsiteY7501"/>
                </a:cxn>
                <a:cxn ang="0">
                  <a:pos x="connsiteX7502" y="connsiteY7502"/>
                </a:cxn>
                <a:cxn ang="0">
                  <a:pos x="connsiteX7503" y="connsiteY7503"/>
                </a:cxn>
                <a:cxn ang="0">
                  <a:pos x="connsiteX7504" y="connsiteY7504"/>
                </a:cxn>
                <a:cxn ang="0">
                  <a:pos x="connsiteX7505" y="connsiteY7505"/>
                </a:cxn>
                <a:cxn ang="0">
                  <a:pos x="connsiteX7506" y="connsiteY7506"/>
                </a:cxn>
                <a:cxn ang="0">
                  <a:pos x="connsiteX7507" y="connsiteY7507"/>
                </a:cxn>
                <a:cxn ang="0">
                  <a:pos x="connsiteX7508" y="connsiteY7508"/>
                </a:cxn>
                <a:cxn ang="0">
                  <a:pos x="connsiteX7509" y="connsiteY7509"/>
                </a:cxn>
                <a:cxn ang="0">
                  <a:pos x="connsiteX7510" y="connsiteY7510"/>
                </a:cxn>
                <a:cxn ang="0">
                  <a:pos x="connsiteX7511" y="connsiteY7511"/>
                </a:cxn>
                <a:cxn ang="0">
                  <a:pos x="connsiteX7512" y="connsiteY7512"/>
                </a:cxn>
                <a:cxn ang="0">
                  <a:pos x="connsiteX7513" y="connsiteY7513"/>
                </a:cxn>
                <a:cxn ang="0">
                  <a:pos x="connsiteX7514" y="connsiteY7514"/>
                </a:cxn>
                <a:cxn ang="0">
                  <a:pos x="connsiteX7515" y="connsiteY7515"/>
                </a:cxn>
                <a:cxn ang="0">
                  <a:pos x="connsiteX7516" y="connsiteY7516"/>
                </a:cxn>
                <a:cxn ang="0">
                  <a:pos x="connsiteX7517" y="connsiteY7517"/>
                </a:cxn>
                <a:cxn ang="0">
                  <a:pos x="connsiteX7518" y="connsiteY7518"/>
                </a:cxn>
                <a:cxn ang="0">
                  <a:pos x="connsiteX7519" y="connsiteY7519"/>
                </a:cxn>
                <a:cxn ang="0">
                  <a:pos x="connsiteX7520" y="connsiteY7520"/>
                </a:cxn>
                <a:cxn ang="0">
                  <a:pos x="connsiteX7521" y="connsiteY7521"/>
                </a:cxn>
                <a:cxn ang="0">
                  <a:pos x="connsiteX7522" y="connsiteY7522"/>
                </a:cxn>
                <a:cxn ang="0">
                  <a:pos x="connsiteX7523" y="connsiteY7523"/>
                </a:cxn>
                <a:cxn ang="0">
                  <a:pos x="connsiteX7524" y="connsiteY7524"/>
                </a:cxn>
                <a:cxn ang="0">
                  <a:pos x="connsiteX7525" y="connsiteY7525"/>
                </a:cxn>
                <a:cxn ang="0">
                  <a:pos x="connsiteX7526" y="connsiteY7526"/>
                </a:cxn>
                <a:cxn ang="0">
                  <a:pos x="connsiteX7527" y="connsiteY7527"/>
                </a:cxn>
                <a:cxn ang="0">
                  <a:pos x="connsiteX7528" y="connsiteY7528"/>
                </a:cxn>
                <a:cxn ang="0">
                  <a:pos x="connsiteX7529" y="connsiteY7529"/>
                </a:cxn>
                <a:cxn ang="0">
                  <a:pos x="connsiteX7530" y="connsiteY7530"/>
                </a:cxn>
                <a:cxn ang="0">
                  <a:pos x="connsiteX7531" y="connsiteY7531"/>
                </a:cxn>
                <a:cxn ang="0">
                  <a:pos x="connsiteX7532" y="connsiteY7532"/>
                </a:cxn>
                <a:cxn ang="0">
                  <a:pos x="connsiteX7533" y="connsiteY7533"/>
                </a:cxn>
                <a:cxn ang="0">
                  <a:pos x="connsiteX7534" y="connsiteY7534"/>
                </a:cxn>
                <a:cxn ang="0">
                  <a:pos x="connsiteX7535" y="connsiteY7535"/>
                </a:cxn>
                <a:cxn ang="0">
                  <a:pos x="connsiteX7536" y="connsiteY7536"/>
                </a:cxn>
                <a:cxn ang="0">
                  <a:pos x="connsiteX7537" y="connsiteY7537"/>
                </a:cxn>
                <a:cxn ang="0">
                  <a:pos x="connsiteX7538" y="connsiteY7538"/>
                </a:cxn>
                <a:cxn ang="0">
                  <a:pos x="connsiteX7539" y="connsiteY7539"/>
                </a:cxn>
                <a:cxn ang="0">
                  <a:pos x="connsiteX7540" y="connsiteY7540"/>
                </a:cxn>
                <a:cxn ang="0">
                  <a:pos x="connsiteX7541" y="connsiteY7541"/>
                </a:cxn>
                <a:cxn ang="0">
                  <a:pos x="connsiteX7542" y="connsiteY7542"/>
                </a:cxn>
                <a:cxn ang="0">
                  <a:pos x="connsiteX7543" y="connsiteY7543"/>
                </a:cxn>
                <a:cxn ang="0">
                  <a:pos x="connsiteX7544" y="connsiteY7544"/>
                </a:cxn>
                <a:cxn ang="0">
                  <a:pos x="connsiteX7545" y="connsiteY7545"/>
                </a:cxn>
                <a:cxn ang="0">
                  <a:pos x="connsiteX7546" y="connsiteY7546"/>
                </a:cxn>
                <a:cxn ang="0">
                  <a:pos x="connsiteX7547" y="connsiteY7547"/>
                </a:cxn>
                <a:cxn ang="0">
                  <a:pos x="connsiteX7548" y="connsiteY7548"/>
                </a:cxn>
                <a:cxn ang="0">
                  <a:pos x="connsiteX7549" y="connsiteY7549"/>
                </a:cxn>
                <a:cxn ang="0">
                  <a:pos x="connsiteX7550" y="connsiteY7550"/>
                </a:cxn>
                <a:cxn ang="0">
                  <a:pos x="connsiteX7551" y="connsiteY7551"/>
                </a:cxn>
                <a:cxn ang="0">
                  <a:pos x="connsiteX7552" y="connsiteY7552"/>
                </a:cxn>
                <a:cxn ang="0">
                  <a:pos x="connsiteX7553" y="connsiteY7553"/>
                </a:cxn>
                <a:cxn ang="0">
                  <a:pos x="connsiteX7554" y="connsiteY7554"/>
                </a:cxn>
                <a:cxn ang="0">
                  <a:pos x="connsiteX7555" y="connsiteY7555"/>
                </a:cxn>
                <a:cxn ang="0">
                  <a:pos x="connsiteX7556" y="connsiteY7556"/>
                </a:cxn>
                <a:cxn ang="0">
                  <a:pos x="connsiteX7557" y="connsiteY7557"/>
                </a:cxn>
                <a:cxn ang="0">
                  <a:pos x="connsiteX7558" y="connsiteY7558"/>
                </a:cxn>
                <a:cxn ang="0">
                  <a:pos x="connsiteX7559" y="connsiteY7559"/>
                </a:cxn>
                <a:cxn ang="0">
                  <a:pos x="connsiteX7560" y="connsiteY7560"/>
                </a:cxn>
                <a:cxn ang="0">
                  <a:pos x="connsiteX7561" y="connsiteY7561"/>
                </a:cxn>
                <a:cxn ang="0">
                  <a:pos x="connsiteX7562" y="connsiteY7562"/>
                </a:cxn>
                <a:cxn ang="0">
                  <a:pos x="connsiteX7563" y="connsiteY7563"/>
                </a:cxn>
                <a:cxn ang="0">
                  <a:pos x="connsiteX7564" y="connsiteY7564"/>
                </a:cxn>
                <a:cxn ang="0">
                  <a:pos x="connsiteX7565" y="connsiteY7565"/>
                </a:cxn>
                <a:cxn ang="0">
                  <a:pos x="connsiteX7566" y="connsiteY7566"/>
                </a:cxn>
                <a:cxn ang="0">
                  <a:pos x="connsiteX7567" y="connsiteY7567"/>
                </a:cxn>
                <a:cxn ang="0">
                  <a:pos x="connsiteX7568" y="connsiteY7568"/>
                </a:cxn>
                <a:cxn ang="0">
                  <a:pos x="connsiteX7569" y="connsiteY7569"/>
                </a:cxn>
                <a:cxn ang="0">
                  <a:pos x="connsiteX7570" y="connsiteY7570"/>
                </a:cxn>
                <a:cxn ang="0">
                  <a:pos x="connsiteX7571" y="connsiteY7571"/>
                </a:cxn>
                <a:cxn ang="0">
                  <a:pos x="connsiteX7572" y="connsiteY7572"/>
                </a:cxn>
                <a:cxn ang="0">
                  <a:pos x="connsiteX7573" y="connsiteY7573"/>
                </a:cxn>
                <a:cxn ang="0">
                  <a:pos x="connsiteX7574" y="connsiteY7574"/>
                </a:cxn>
                <a:cxn ang="0">
                  <a:pos x="connsiteX7575" y="connsiteY7575"/>
                </a:cxn>
                <a:cxn ang="0">
                  <a:pos x="connsiteX7576" y="connsiteY7576"/>
                </a:cxn>
                <a:cxn ang="0">
                  <a:pos x="connsiteX7577" y="connsiteY7577"/>
                </a:cxn>
                <a:cxn ang="0">
                  <a:pos x="connsiteX7578" y="connsiteY7578"/>
                </a:cxn>
                <a:cxn ang="0">
                  <a:pos x="connsiteX7579" y="connsiteY7579"/>
                </a:cxn>
                <a:cxn ang="0">
                  <a:pos x="connsiteX7580" y="connsiteY7580"/>
                </a:cxn>
                <a:cxn ang="0">
                  <a:pos x="connsiteX7581" y="connsiteY7581"/>
                </a:cxn>
                <a:cxn ang="0">
                  <a:pos x="connsiteX7582" y="connsiteY7582"/>
                </a:cxn>
                <a:cxn ang="0">
                  <a:pos x="connsiteX7583" y="connsiteY7583"/>
                </a:cxn>
                <a:cxn ang="0">
                  <a:pos x="connsiteX7584" y="connsiteY7584"/>
                </a:cxn>
                <a:cxn ang="0">
                  <a:pos x="connsiteX7585" y="connsiteY7585"/>
                </a:cxn>
                <a:cxn ang="0">
                  <a:pos x="connsiteX7586" y="connsiteY7586"/>
                </a:cxn>
                <a:cxn ang="0">
                  <a:pos x="connsiteX7587" y="connsiteY7587"/>
                </a:cxn>
                <a:cxn ang="0">
                  <a:pos x="connsiteX7588" y="connsiteY7588"/>
                </a:cxn>
                <a:cxn ang="0">
                  <a:pos x="connsiteX7589" y="connsiteY7589"/>
                </a:cxn>
                <a:cxn ang="0">
                  <a:pos x="connsiteX7590" y="connsiteY7590"/>
                </a:cxn>
                <a:cxn ang="0">
                  <a:pos x="connsiteX7591" y="connsiteY7591"/>
                </a:cxn>
                <a:cxn ang="0">
                  <a:pos x="connsiteX7592" y="connsiteY7592"/>
                </a:cxn>
                <a:cxn ang="0">
                  <a:pos x="connsiteX7593" y="connsiteY7593"/>
                </a:cxn>
                <a:cxn ang="0">
                  <a:pos x="connsiteX7594" y="connsiteY7594"/>
                </a:cxn>
                <a:cxn ang="0">
                  <a:pos x="connsiteX7595" y="connsiteY7595"/>
                </a:cxn>
                <a:cxn ang="0">
                  <a:pos x="connsiteX7596" y="connsiteY7596"/>
                </a:cxn>
                <a:cxn ang="0">
                  <a:pos x="connsiteX7597" y="connsiteY7597"/>
                </a:cxn>
                <a:cxn ang="0">
                  <a:pos x="connsiteX7598" y="connsiteY7598"/>
                </a:cxn>
                <a:cxn ang="0">
                  <a:pos x="connsiteX7599" y="connsiteY7599"/>
                </a:cxn>
                <a:cxn ang="0">
                  <a:pos x="connsiteX7600" y="connsiteY7600"/>
                </a:cxn>
                <a:cxn ang="0">
                  <a:pos x="connsiteX7601" y="connsiteY7601"/>
                </a:cxn>
                <a:cxn ang="0">
                  <a:pos x="connsiteX7602" y="connsiteY7602"/>
                </a:cxn>
                <a:cxn ang="0">
                  <a:pos x="connsiteX7603" y="connsiteY7603"/>
                </a:cxn>
                <a:cxn ang="0">
                  <a:pos x="connsiteX7604" y="connsiteY7604"/>
                </a:cxn>
                <a:cxn ang="0">
                  <a:pos x="connsiteX7605" y="connsiteY7605"/>
                </a:cxn>
                <a:cxn ang="0">
                  <a:pos x="connsiteX7606" y="connsiteY7606"/>
                </a:cxn>
                <a:cxn ang="0">
                  <a:pos x="connsiteX7607" y="connsiteY7607"/>
                </a:cxn>
                <a:cxn ang="0">
                  <a:pos x="connsiteX7608" y="connsiteY7608"/>
                </a:cxn>
                <a:cxn ang="0">
                  <a:pos x="connsiteX7609" y="connsiteY7609"/>
                </a:cxn>
                <a:cxn ang="0">
                  <a:pos x="connsiteX7610" y="connsiteY7610"/>
                </a:cxn>
                <a:cxn ang="0">
                  <a:pos x="connsiteX7611" y="connsiteY7611"/>
                </a:cxn>
                <a:cxn ang="0">
                  <a:pos x="connsiteX7612" y="connsiteY7612"/>
                </a:cxn>
                <a:cxn ang="0">
                  <a:pos x="connsiteX7613" y="connsiteY7613"/>
                </a:cxn>
                <a:cxn ang="0">
                  <a:pos x="connsiteX7614" y="connsiteY7614"/>
                </a:cxn>
                <a:cxn ang="0">
                  <a:pos x="connsiteX7615" y="connsiteY7615"/>
                </a:cxn>
                <a:cxn ang="0">
                  <a:pos x="connsiteX7616" y="connsiteY7616"/>
                </a:cxn>
                <a:cxn ang="0">
                  <a:pos x="connsiteX7617" y="connsiteY7617"/>
                </a:cxn>
                <a:cxn ang="0">
                  <a:pos x="connsiteX7618" y="connsiteY7618"/>
                </a:cxn>
                <a:cxn ang="0">
                  <a:pos x="connsiteX7619" y="connsiteY7619"/>
                </a:cxn>
                <a:cxn ang="0">
                  <a:pos x="connsiteX7620" y="connsiteY7620"/>
                </a:cxn>
                <a:cxn ang="0">
                  <a:pos x="connsiteX7621" y="connsiteY7621"/>
                </a:cxn>
                <a:cxn ang="0">
                  <a:pos x="connsiteX7622" y="connsiteY7622"/>
                </a:cxn>
                <a:cxn ang="0">
                  <a:pos x="connsiteX7623" y="connsiteY7623"/>
                </a:cxn>
                <a:cxn ang="0">
                  <a:pos x="connsiteX7624" y="connsiteY7624"/>
                </a:cxn>
                <a:cxn ang="0">
                  <a:pos x="connsiteX7625" y="connsiteY7625"/>
                </a:cxn>
                <a:cxn ang="0">
                  <a:pos x="connsiteX7626" y="connsiteY7626"/>
                </a:cxn>
                <a:cxn ang="0">
                  <a:pos x="connsiteX7627" y="connsiteY7627"/>
                </a:cxn>
                <a:cxn ang="0">
                  <a:pos x="connsiteX7628" y="connsiteY7628"/>
                </a:cxn>
                <a:cxn ang="0">
                  <a:pos x="connsiteX7629" y="connsiteY7629"/>
                </a:cxn>
                <a:cxn ang="0">
                  <a:pos x="connsiteX7630" y="connsiteY7630"/>
                </a:cxn>
                <a:cxn ang="0">
                  <a:pos x="connsiteX7631" y="connsiteY7631"/>
                </a:cxn>
                <a:cxn ang="0">
                  <a:pos x="connsiteX7632" y="connsiteY7632"/>
                </a:cxn>
                <a:cxn ang="0">
                  <a:pos x="connsiteX7633" y="connsiteY7633"/>
                </a:cxn>
                <a:cxn ang="0">
                  <a:pos x="connsiteX7634" y="connsiteY7634"/>
                </a:cxn>
                <a:cxn ang="0">
                  <a:pos x="connsiteX7635" y="connsiteY7635"/>
                </a:cxn>
                <a:cxn ang="0">
                  <a:pos x="connsiteX7636" y="connsiteY7636"/>
                </a:cxn>
                <a:cxn ang="0">
                  <a:pos x="connsiteX7637" y="connsiteY7637"/>
                </a:cxn>
                <a:cxn ang="0">
                  <a:pos x="connsiteX7638" y="connsiteY7638"/>
                </a:cxn>
                <a:cxn ang="0">
                  <a:pos x="connsiteX7639" y="connsiteY7639"/>
                </a:cxn>
                <a:cxn ang="0">
                  <a:pos x="connsiteX7640" y="connsiteY7640"/>
                </a:cxn>
                <a:cxn ang="0">
                  <a:pos x="connsiteX7641" y="connsiteY7641"/>
                </a:cxn>
                <a:cxn ang="0">
                  <a:pos x="connsiteX7642" y="connsiteY7642"/>
                </a:cxn>
                <a:cxn ang="0">
                  <a:pos x="connsiteX7643" y="connsiteY7643"/>
                </a:cxn>
                <a:cxn ang="0">
                  <a:pos x="connsiteX7644" y="connsiteY7644"/>
                </a:cxn>
                <a:cxn ang="0">
                  <a:pos x="connsiteX7645" y="connsiteY7645"/>
                </a:cxn>
                <a:cxn ang="0">
                  <a:pos x="connsiteX7646" y="connsiteY7646"/>
                </a:cxn>
                <a:cxn ang="0">
                  <a:pos x="connsiteX7647" y="connsiteY7647"/>
                </a:cxn>
                <a:cxn ang="0">
                  <a:pos x="connsiteX7648" y="connsiteY7648"/>
                </a:cxn>
                <a:cxn ang="0">
                  <a:pos x="connsiteX7649" y="connsiteY7649"/>
                </a:cxn>
                <a:cxn ang="0">
                  <a:pos x="connsiteX7650" y="connsiteY7650"/>
                </a:cxn>
                <a:cxn ang="0">
                  <a:pos x="connsiteX7651" y="connsiteY7651"/>
                </a:cxn>
                <a:cxn ang="0">
                  <a:pos x="connsiteX7652" y="connsiteY7652"/>
                </a:cxn>
                <a:cxn ang="0">
                  <a:pos x="connsiteX7653" y="connsiteY7653"/>
                </a:cxn>
                <a:cxn ang="0">
                  <a:pos x="connsiteX7654" y="connsiteY7654"/>
                </a:cxn>
                <a:cxn ang="0">
                  <a:pos x="connsiteX7655" y="connsiteY7655"/>
                </a:cxn>
                <a:cxn ang="0">
                  <a:pos x="connsiteX7656" y="connsiteY7656"/>
                </a:cxn>
                <a:cxn ang="0">
                  <a:pos x="connsiteX7657" y="connsiteY7657"/>
                </a:cxn>
                <a:cxn ang="0">
                  <a:pos x="connsiteX7658" y="connsiteY7658"/>
                </a:cxn>
                <a:cxn ang="0">
                  <a:pos x="connsiteX7659" y="connsiteY7659"/>
                </a:cxn>
                <a:cxn ang="0">
                  <a:pos x="connsiteX7660" y="connsiteY7660"/>
                </a:cxn>
                <a:cxn ang="0">
                  <a:pos x="connsiteX7661" y="connsiteY7661"/>
                </a:cxn>
                <a:cxn ang="0">
                  <a:pos x="connsiteX7662" y="connsiteY7662"/>
                </a:cxn>
                <a:cxn ang="0">
                  <a:pos x="connsiteX7663" y="connsiteY7663"/>
                </a:cxn>
                <a:cxn ang="0">
                  <a:pos x="connsiteX7664" y="connsiteY7664"/>
                </a:cxn>
                <a:cxn ang="0">
                  <a:pos x="connsiteX7665" y="connsiteY7665"/>
                </a:cxn>
                <a:cxn ang="0">
                  <a:pos x="connsiteX7666" y="connsiteY7666"/>
                </a:cxn>
                <a:cxn ang="0">
                  <a:pos x="connsiteX7667" y="connsiteY7667"/>
                </a:cxn>
                <a:cxn ang="0">
                  <a:pos x="connsiteX7668" y="connsiteY7668"/>
                </a:cxn>
                <a:cxn ang="0">
                  <a:pos x="connsiteX7669" y="connsiteY7669"/>
                </a:cxn>
                <a:cxn ang="0">
                  <a:pos x="connsiteX7670" y="connsiteY7670"/>
                </a:cxn>
                <a:cxn ang="0">
                  <a:pos x="connsiteX7671" y="connsiteY7671"/>
                </a:cxn>
                <a:cxn ang="0">
                  <a:pos x="connsiteX7672" y="connsiteY7672"/>
                </a:cxn>
                <a:cxn ang="0">
                  <a:pos x="connsiteX7673" y="connsiteY7673"/>
                </a:cxn>
                <a:cxn ang="0">
                  <a:pos x="connsiteX7674" y="connsiteY7674"/>
                </a:cxn>
                <a:cxn ang="0">
                  <a:pos x="connsiteX7675" y="connsiteY7675"/>
                </a:cxn>
                <a:cxn ang="0">
                  <a:pos x="connsiteX7676" y="connsiteY7676"/>
                </a:cxn>
                <a:cxn ang="0">
                  <a:pos x="connsiteX7677" y="connsiteY7677"/>
                </a:cxn>
                <a:cxn ang="0">
                  <a:pos x="connsiteX7678" y="connsiteY7678"/>
                </a:cxn>
                <a:cxn ang="0">
                  <a:pos x="connsiteX7679" y="connsiteY7679"/>
                </a:cxn>
                <a:cxn ang="0">
                  <a:pos x="connsiteX7680" y="connsiteY7680"/>
                </a:cxn>
                <a:cxn ang="0">
                  <a:pos x="connsiteX7681" y="connsiteY7681"/>
                </a:cxn>
                <a:cxn ang="0">
                  <a:pos x="connsiteX7682" y="connsiteY7682"/>
                </a:cxn>
                <a:cxn ang="0">
                  <a:pos x="connsiteX7683" y="connsiteY7683"/>
                </a:cxn>
                <a:cxn ang="0">
                  <a:pos x="connsiteX7684" y="connsiteY7684"/>
                </a:cxn>
                <a:cxn ang="0">
                  <a:pos x="connsiteX7685" y="connsiteY7685"/>
                </a:cxn>
                <a:cxn ang="0">
                  <a:pos x="connsiteX7686" y="connsiteY7686"/>
                </a:cxn>
                <a:cxn ang="0">
                  <a:pos x="connsiteX7687" y="connsiteY7687"/>
                </a:cxn>
                <a:cxn ang="0">
                  <a:pos x="connsiteX7688" y="connsiteY7688"/>
                </a:cxn>
                <a:cxn ang="0">
                  <a:pos x="connsiteX7689" y="connsiteY7689"/>
                </a:cxn>
                <a:cxn ang="0">
                  <a:pos x="connsiteX7690" y="connsiteY7690"/>
                </a:cxn>
                <a:cxn ang="0">
                  <a:pos x="connsiteX7691" y="connsiteY7691"/>
                </a:cxn>
                <a:cxn ang="0">
                  <a:pos x="connsiteX7692" y="connsiteY7692"/>
                </a:cxn>
                <a:cxn ang="0">
                  <a:pos x="connsiteX7693" y="connsiteY7693"/>
                </a:cxn>
                <a:cxn ang="0">
                  <a:pos x="connsiteX7694" y="connsiteY7694"/>
                </a:cxn>
                <a:cxn ang="0">
                  <a:pos x="connsiteX7695" y="connsiteY7695"/>
                </a:cxn>
                <a:cxn ang="0">
                  <a:pos x="connsiteX7696" y="connsiteY7696"/>
                </a:cxn>
                <a:cxn ang="0">
                  <a:pos x="connsiteX7697" y="connsiteY7697"/>
                </a:cxn>
                <a:cxn ang="0">
                  <a:pos x="connsiteX7698" y="connsiteY7698"/>
                </a:cxn>
                <a:cxn ang="0">
                  <a:pos x="connsiteX7699" y="connsiteY7699"/>
                </a:cxn>
                <a:cxn ang="0">
                  <a:pos x="connsiteX7700" y="connsiteY7700"/>
                </a:cxn>
                <a:cxn ang="0">
                  <a:pos x="connsiteX7701" y="connsiteY7701"/>
                </a:cxn>
                <a:cxn ang="0">
                  <a:pos x="connsiteX7702" y="connsiteY7702"/>
                </a:cxn>
                <a:cxn ang="0">
                  <a:pos x="connsiteX7703" y="connsiteY7703"/>
                </a:cxn>
                <a:cxn ang="0">
                  <a:pos x="connsiteX7704" y="connsiteY7704"/>
                </a:cxn>
                <a:cxn ang="0">
                  <a:pos x="connsiteX7705" y="connsiteY7705"/>
                </a:cxn>
                <a:cxn ang="0">
                  <a:pos x="connsiteX7706" y="connsiteY7706"/>
                </a:cxn>
                <a:cxn ang="0">
                  <a:pos x="connsiteX7707" y="connsiteY7707"/>
                </a:cxn>
                <a:cxn ang="0">
                  <a:pos x="connsiteX7708" y="connsiteY7708"/>
                </a:cxn>
                <a:cxn ang="0">
                  <a:pos x="connsiteX7709" y="connsiteY7709"/>
                </a:cxn>
                <a:cxn ang="0">
                  <a:pos x="connsiteX7710" y="connsiteY7710"/>
                </a:cxn>
                <a:cxn ang="0">
                  <a:pos x="connsiteX7711" y="connsiteY7711"/>
                </a:cxn>
                <a:cxn ang="0">
                  <a:pos x="connsiteX7712" y="connsiteY7712"/>
                </a:cxn>
                <a:cxn ang="0">
                  <a:pos x="connsiteX7713" y="connsiteY7713"/>
                </a:cxn>
                <a:cxn ang="0">
                  <a:pos x="connsiteX7714" y="connsiteY7714"/>
                </a:cxn>
                <a:cxn ang="0">
                  <a:pos x="connsiteX7715" y="connsiteY7715"/>
                </a:cxn>
                <a:cxn ang="0">
                  <a:pos x="connsiteX7716" y="connsiteY7716"/>
                </a:cxn>
                <a:cxn ang="0">
                  <a:pos x="connsiteX7717" y="connsiteY7717"/>
                </a:cxn>
                <a:cxn ang="0">
                  <a:pos x="connsiteX7718" y="connsiteY7718"/>
                </a:cxn>
                <a:cxn ang="0">
                  <a:pos x="connsiteX7719" y="connsiteY7719"/>
                </a:cxn>
                <a:cxn ang="0">
                  <a:pos x="connsiteX7720" y="connsiteY7720"/>
                </a:cxn>
                <a:cxn ang="0">
                  <a:pos x="connsiteX7721" y="connsiteY7721"/>
                </a:cxn>
                <a:cxn ang="0">
                  <a:pos x="connsiteX7722" y="connsiteY7722"/>
                </a:cxn>
                <a:cxn ang="0">
                  <a:pos x="connsiteX7723" y="connsiteY7723"/>
                </a:cxn>
                <a:cxn ang="0">
                  <a:pos x="connsiteX7724" y="connsiteY7724"/>
                </a:cxn>
                <a:cxn ang="0">
                  <a:pos x="connsiteX7725" y="connsiteY7725"/>
                </a:cxn>
                <a:cxn ang="0">
                  <a:pos x="connsiteX7726" y="connsiteY7726"/>
                </a:cxn>
                <a:cxn ang="0">
                  <a:pos x="connsiteX7727" y="connsiteY7727"/>
                </a:cxn>
                <a:cxn ang="0">
                  <a:pos x="connsiteX7728" y="connsiteY7728"/>
                </a:cxn>
                <a:cxn ang="0">
                  <a:pos x="connsiteX7729" y="connsiteY7729"/>
                </a:cxn>
                <a:cxn ang="0">
                  <a:pos x="connsiteX7730" y="connsiteY7730"/>
                </a:cxn>
                <a:cxn ang="0">
                  <a:pos x="connsiteX7731" y="connsiteY7731"/>
                </a:cxn>
                <a:cxn ang="0">
                  <a:pos x="connsiteX7732" y="connsiteY7732"/>
                </a:cxn>
                <a:cxn ang="0">
                  <a:pos x="connsiteX7733" y="connsiteY7733"/>
                </a:cxn>
                <a:cxn ang="0">
                  <a:pos x="connsiteX7734" y="connsiteY7734"/>
                </a:cxn>
                <a:cxn ang="0">
                  <a:pos x="connsiteX7735" y="connsiteY7735"/>
                </a:cxn>
                <a:cxn ang="0">
                  <a:pos x="connsiteX7736" y="connsiteY7736"/>
                </a:cxn>
                <a:cxn ang="0">
                  <a:pos x="connsiteX7737" y="connsiteY7737"/>
                </a:cxn>
                <a:cxn ang="0">
                  <a:pos x="connsiteX7738" y="connsiteY7738"/>
                </a:cxn>
                <a:cxn ang="0">
                  <a:pos x="connsiteX7739" y="connsiteY7739"/>
                </a:cxn>
                <a:cxn ang="0">
                  <a:pos x="connsiteX7740" y="connsiteY7740"/>
                </a:cxn>
                <a:cxn ang="0">
                  <a:pos x="connsiteX7741" y="connsiteY7741"/>
                </a:cxn>
                <a:cxn ang="0">
                  <a:pos x="connsiteX7742" y="connsiteY7742"/>
                </a:cxn>
                <a:cxn ang="0">
                  <a:pos x="connsiteX7743" y="connsiteY7743"/>
                </a:cxn>
                <a:cxn ang="0">
                  <a:pos x="connsiteX7744" y="connsiteY7744"/>
                </a:cxn>
                <a:cxn ang="0">
                  <a:pos x="connsiteX7745" y="connsiteY7745"/>
                </a:cxn>
                <a:cxn ang="0">
                  <a:pos x="connsiteX7746" y="connsiteY7746"/>
                </a:cxn>
                <a:cxn ang="0">
                  <a:pos x="connsiteX7747" y="connsiteY7747"/>
                </a:cxn>
                <a:cxn ang="0">
                  <a:pos x="connsiteX7748" y="connsiteY7748"/>
                </a:cxn>
                <a:cxn ang="0">
                  <a:pos x="connsiteX7749" y="connsiteY7749"/>
                </a:cxn>
                <a:cxn ang="0">
                  <a:pos x="connsiteX7750" y="connsiteY7750"/>
                </a:cxn>
                <a:cxn ang="0">
                  <a:pos x="connsiteX7751" y="connsiteY7751"/>
                </a:cxn>
                <a:cxn ang="0">
                  <a:pos x="connsiteX7752" y="connsiteY7752"/>
                </a:cxn>
                <a:cxn ang="0">
                  <a:pos x="connsiteX7753" y="connsiteY7753"/>
                </a:cxn>
                <a:cxn ang="0">
                  <a:pos x="connsiteX7754" y="connsiteY7754"/>
                </a:cxn>
                <a:cxn ang="0">
                  <a:pos x="connsiteX7755" y="connsiteY7755"/>
                </a:cxn>
                <a:cxn ang="0">
                  <a:pos x="connsiteX7756" y="connsiteY7756"/>
                </a:cxn>
                <a:cxn ang="0">
                  <a:pos x="connsiteX7757" y="connsiteY7757"/>
                </a:cxn>
                <a:cxn ang="0">
                  <a:pos x="connsiteX7758" y="connsiteY7758"/>
                </a:cxn>
                <a:cxn ang="0">
                  <a:pos x="connsiteX7759" y="connsiteY7759"/>
                </a:cxn>
                <a:cxn ang="0">
                  <a:pos x="connsiteX7760" y="connsiteY7760"/>
                </a:cxn>
                <a:cxn ang="0">
                  <a:pos x="connsiteX7761" y="connsiteY7761"/>
                </a:cxn>
                <a:cxn ang="0">
                  <a:pos x="connsiteX7762" y="connsiteY7762"/>
                </a:cxn>
                <a:cxn ang="0">
                  <a:pos x="connsiteX7763" y="connsiteY7763"/>
                </a:cxn>
                <a:cxn ang="0">
                  <a:pos x="connsiteX7764" y="connsiteY7764"/>
                </a:cxn>
                <a:cxn ang="0">
                  <a:pos x="connsiteX7765" y="connsiteY7765"/>
                </a:cxn>
                <a:cxn ang="0">
                  <a:pos x="connsiteX7766" y="connsiteY7766"/>
                </a:cxn>
                <a:cxn ang="0">
                  <a:pos x="connsiteX7767" y="connsiteY7767"/>
                </a:cxn>
                <a:cxn ang="0">
                  <a:pos x="connsiteX7768" y="connsiteY7768"/>
                </a:cxn>
                <a:cxn ang="0">
                  <a:pos x="connsiteX7769" y="connsiteY7769"/>
                </a:cxn>
                <a:cxn ang="0">
                  <a:pos x="connsiteX7770" y="connsiteY7770"/>
                </a:cxn>
                <a:cxn ang="0">
                  <a:pos x="connsiteX7771" y="connsiteY7771"/>
                </a:cxn>
                <a:cxn ang="0">
                  <a:pos x="connsiteX7772" y="connsiteY7772"/>
                </a:cxn>
                <a:cxn ang="0">
                  <a:pos x="connsiteX7773" y="connsiteY7773"/>
                </a:cxn>
                <a:cxn ang="0">
                  <a:pos x="connsiteX7774" y="connsiteY7774"/>
                </a:cxn>
                <a:cxn ang="0">
                  <a:pos x="connsiteX7775" y="connsiteY7775"/>
                </a:cxn>
                <a:cxn ang="0">
                  <a:pos x="connsiteX7776" y="connsiteY7776"/>
                </a:cxn>
                <a:cxn ang="0">
                  <a:pos x="connsiteX7777" y="connsiteY7777"/>
                </a:cxn>
                <a:cxn ang="0">
                  <a:pos x="connsiteX7778" y="connsiteY7778"/>
                </a:cxn>
                <a:cxn ang="0">
                  <a:pos x="connsiteX7779" y="connsiteY7779"/>
                </a:cxn>
                <a:cxn ang="0">
                  <a:pos x="connsiteX7780" y="connsiteY7780"/>
                </a:cxn>
                <a:cxn ang="0">
                  <a:pos x="connsiteX7781" y="connsiteY7781"/>
                </a:cxn>
                <a:cxn ang="0">
                  <a:pos x="connsiteX7782" y="connsiteY7782"/>
                </a:cxn>
                <a:cxn ang="0">
                  <a:pos x="connsiteX7783" y="connsiteY7783"/>
                </a:cxn>
                <a:cxn ang="0">
                  <a:pos x="connsiteX7784" y="connsiteY7784"/>
                </a:cxn>
                <a:cxn ang="0">
                  <a:pos x="connsiteX7785" y="connsiteY7785"/>
                </a:cxn>
                <a:cxn ang="0">
                  <a:pos x="connsiteX7786" y="connsiteY7786"/>
                </a:cxn>
                <a:cxn ang="0">
                  <a:pos x="connsiteX7787" y="connsiteY7787"/>
                </a:cxn>
                <a:cxn ang="0">
                  <a:pos x="connsiteX7788" y="connsiteY7788"/>
                </a:cxn>
                <a:cxn ang="0">
                  <a:pos x="connsiteX7789" y="connsiteY7789"/>
                </a:cxn>
                <a:cxn ang="0">
                  <a:pos x="connsiteX7790" y="connsiteY7790"/>
                </a:cxn>
                <a:cxn ang="0">
                  <a:pos x="connsiteX7791" y="connsiteY7791"/>
                </a:cxn>
                <a:cxn ang="0">
                  <a:pos x="connsiteX7792" y="connsiteY7792"/>
                </a:cxn>
                <a:cxn ang="0">
                  <a:pos x="connsiteX7793" y="connsiteY7793"/>
                </a:cxn>
                <a:cxn ang="0">
                  <a:pos x="connsiteX7794" y="connsiteY7794"/>
                </a:cxn>
                <a:cxn ang="0">
                  <a:pos x="connsiteX7795" y="connsiteY7795"/>
                </a:cxn>
                <a:cxn ang="0">
                  <a:pos x="connsiteX7796" y="connsiteY7796"/>
                </a:cxn>
                <a:cxn ang="0">
                  <a:pos x="connsiteX7797" y="connsiteY7797"/>
                </a:cxn>
                <a:cxn ang="0">
                  <a:pos x="connsiteX7798" y="connsiteY7798"/>
                </a:cxn>
                <a:cxn ang="0">
                  <a:pos x="connsiteX7799" y="connsiteY7799"/>
                </a:cxn>
                <a:cxn ang="0">
                  <a:pos x="connsiteX7800" y="connsiteY7800"/>
                </a:cxn>
                <a:cxn ang="0">
                  <a:pos x="connsiteX7801" y="connsiteY7801"/>
                </a:cxn>
                <a:cxn ang="0">
                  <a:pos x="connsiteX7802" y="connsiteY7802"/>
                </a:cxn>
                <a:cxn ang="0">
                  <a:pos x="connsiteX7803" y="connsiteY7803"/>
                </a:cxn>
                <a:cxn ang="0">
                  <a:pos x="connsiteX7804" y="connsiteY7804"/>
                </a:cxn>
                <a:cxn ang="0">
                  <a:pos x="connsiteX7805" y="connsiteY7805"/>
                </a:cxn>
                <a:cxn ang="0">
                  <a:pos x="connsiteX7806" y="connsiteY7806"/>
                </a:cxn>
                <a:cxn ang="0">
                  <a:pos x="connsiteX7807" y="connsiteY7807"/>
                </a:cxn>
                <a:cxn ang="0">
                  <a:pos x="connsiteX7808" y="connsiteY7808"/>
                </a:cxn>
                <a:cxn ang="0">
                  <a:pos x="connsiteX7809" y="connsiteY7809"/>
                </a:cxn>
                <a:cxn ang="0">
                  <a:pos x="connsiteX7810" y="connsiteY7810"/>
                </a:cxn>
                <a:cxn ang="0">
                  <a:pos x="connsiteX7811" y="connsiteY7811"/>
                </a:cxn>
                <a:cxn ang="0">
                  <a:pos x="connsiteX7812" y="connsiteY7812"/>
                </a:cxn>
                <a:cxn ang="0">
                  <a:pos x="connsiteX7813" y="connsiteY7813"/>
                </a:cxn>
                <a:cxn ang="0">
                  <a:pos x="connsiteX7814" y="connsiteY7814"/>
                </a:cxn>
                <a:cxn ang="0">
                  <a:pos x="connsiteX7815" y="connsiteY7815"/>
                </a:cxn>
                <a:cxn ang="0">
                  <a:pos x="connsiteX7816" y="connsiteY7816"/>
                </a:cxn>
                <a:cxn ang="0">
                  <a:pos x="connsiteX7817" y="connsiteY7817"/>
                </a:cxn>
                <a:cxn ang="0">
                  <a:pos x="connsiteX7818" y="connsiteY7818"/>
                </a:cxn>
                <a:cxn ang="0">
                  <a:pos x="connsiteX7819" y="connsiteY7819"/>
                </a:cxn>
                <a:cxn ang="0">
                  <a:pos x="connsiteX7820" y="connsiteY7820"/>
                </a:cxn>
                <a:cxn ang="0">
                  <a:pos x="connsiteX7821" y="connsiteY7821"/>
                </a:cxn>
                <a:cxn ang="0">
                  <a:pos x="connsiteX7822" y="connsiteY7822"/>
                </a:cxn>
                <a:cxn ang="0">
                  <a:pos x="connsiteX7823" y="connsiteY7823"/>
                </a:cxn>
                <a:cxn ang="0">
                  <a:pos x="connsiteX7824" y="connsiteY7824"/>
                </a:cxn>
                <a:cxn ang="0">
                  <a:pos x="connsiteX7825" y="connsiteY7825"/>
                </a:cxn>
                <a:cxn ang="0">
                  <a:pos x="connsiteX7826" y="connsiteY7826"/>
                </a:cxn>
                <a:cxn ang="0">
                  <a:pos x="connsiteX7827" y="connsiteY7827"/>
                </a:cxn>
                <a:cxn ang="0">
                  <a:pos x="connsiteX7828" y="connsiteY7828"/>
                </a:cxn>
                <a:cxn ang="0">
                  <a:pos x="connsiteX7829" y="connsiteY7829"/>
                </a:cxn>
                <a:cxn ang="0">
                  <a:pos x="connsiteX7830" y="connsiteY7830"/>
                </a:cxn>
                <a:cxn ang="0">
                  <a:pos x="connsiteX7831" y="connsiteY7831"/>
                </a:cxn>
                <a:cxn ang="0">
                  <a:pos x="connsiteX7832" y="connsiteY7832"/>
                </a:cxn>
                <a:cxn ang="0">
                  <a:pos x="connsiteX7833" y="connsiteY7833"/>
                </a:cxn>
                <a:cxn ang="0">
                  <a:pos x="connsiteX7834" y="connsiteY7834"/>
                </a:cxn>
                <a:cxn ang="0">
                  <a:pos x="connsiteX7835" y="connsiteY7835"/>
                </a:cxn>
                <a:cxn ang="0">
                  <a:pos x="connsiteX7836" y="connsiteY7836"/>
                </a:cxn>
                <a:cxn ang="0">
                  <a:pos x="connsiteX7837" y="connsiteY7837"/>
                </a:cxn>
                <a:cxn ang="0">
                  <a:pos x="connsiteX7838" y="connsiteY7838"/>
                </a:cxn>
                <a:cxn ang="0">
                  <a:pos x="connsiteX7839" y="connsiteY7839"/>
                </a:cxn>
                <a:cxn ang="0">
                  <a:pos x="connsiteX7840" y="connsiteY7840"/>
                </a:cxn>
                <a:cxn ang="0">
                  <a:pos x="connsiteX7841" y="connsiteY7841"/>
                </a:cxn>
                <a:cxn ang="0">
                  <a:pos x="connsiteX7842" y="connsiteY7842"/>
                </a:cxn>
                <a:cxn ang="0">
                  <a:pos x="connsiteX7843" y="connsiteY7843"/>
                </a:cxn>
                <a:cxn ang="0">
                  <a:pos x="connsiteX7844" y="connsiteY7844"/>
                </a:cxn>
                <a:cxn ang="0">
                  <a:pos x="connsiteX7845" y="connsiteY7845"/>
                </a:cxn>
                <a:cxn ang="0">
                  <a:pos x="connsiteX7846" y="connsiteY7846"/>
                </a:cxn>
                <a:cxn ang="0">
                  <a:pos x="connsiteX7847" y="connsiteY7847"/>
                </a:cxn>
                <a:cxn ang="0">
                  <a:pos x="connsiteX7848" y="connsiteY7848"/>
                </a:cxn>
                <a:cxn ang="0">
                  <a:pos x="connsiteX7849" y="connsiteY7849"/>
                </a:cxn>
                <a:cxn ang="0">
                  <a:pos x="connsiteX7850" y="connsiteY7850"/>
                </a:cxn>
                <a:cxn ang="0">
                  <a:pos x="connsiteX7851" y="connsiteY7851"/>
                </a:cxn>
                <a:cxn ang="0">
                  <a:pos x="connsiteX7852" y="connsiteY7852"/>
                </a:cxn>
                <a:cxn ang="0">
                  <a:pos x="connsiteX7853" y="connsiteY7853"/>
                </a:cxn>
                <a:cxn ang="0">
                  <a:pos x="connsiteX7854" y="connsiteY7854"/>
                </a:cxn>
                <a:cxn ang="0">
                  <a:pos x="connsiteX7855" y="connsiteY7855"/>
                </a:cxn>
                <a:cxn ang="0">
                  <a:pos x="connsiteX7856" y="connsiteY7856"/>
                </a:cxn>
                <a:cxn ang="0">
                  <a:pos x="connsiteX7857" y="connsiteY7857"/>
                </a:cxn>
                <a:cxn ang="0">
                  <a:pos x="connsiteX7858" y="connsiteY7858"/>
                </a:cxn>
                <a:cxn ang="0">
                  <a:pos x="connsiteX7859" y="connsiteY7859"/>
                </a:cxn>
                <a:cxn ang="0">
                  <a:pos x="connsiteX7860" y="connsiteY7860"/>
                </a:cxn>
                <a:cxn ang="0">
                  <a:pos x="connsiteX7861" y="connsiteY7861"/>
                </a:cxn>
                <a:cxn ang="0">
                  <a:pos x="connsiteX7862" y="connsiteY7862"/>
                </a:cxn>
                <a:cxn ang="0">
                  <a:pos x="connsiteX7863" y="connsiteY7863"/>
                </a:cxn>
                <a:cxn ang="0">
                  <a:pos x="connsiteX7864" y="connsiteY7864"/>
                </a:cxn>
                <a:cxn ang="0">
                  <a:pos x="connsiteX7865" y="connsiteY7865"/>
                </a:cxn>
                <a:cxn ang="0">
                  <a:pos x="connsiteX7866" y="connsiteY7866"/>
                </a:cxn>
                <a:cxn ang="0">
                  <a:pos x="connsiteX7867" y="connsiteY7867"/>
                </a:cxn>
                <a:cxn ang="0">
                  <a:pos x="connsiteX7868" y="connsiteY7868"/>
                </a:cxn>
                <a:cxn ang="0">
                  <a:pos x="connsiteX7869" y="connsiteY7869"/>
                </a:cxn>
                <a:cxn ang="0">
                  <a:pos x="connsiteX7870" y="connsiteY7870"/>
                </a:cxn>
                <a:cxn ang="0">
                  <a:pos x="connsiteX7871" y="connsiteY7871"/>
                </a:cxn>
                <a:cxn ang="0">
                  <a:pos x="connsiteX7872" y="connsiteY7872"/>
                </a:cxn>
                <a:cxn ang="0">
                  <a:pos x="connsiteX7873" y="connsiteY7873"/>
                </a:cxn>
                <a:cxn ang="0">
                  <a:pos x="connsiteX7874" y="connsiteY7874"/>
                </a:cxn>
                <a:cxn ang="0">
                  <a:pos x="connsiteX7875" y="connsiteY7875"/>
                </a:cxn>
                <a:cxn ang="0">
                  <a:pos x="connsiteX7876" y="connsiteY7876"/>
                </a:cxn>
                <a:cxn ang="0">
                  <a:pos x="connsiteX7877" y="connsiteY7877"/>
                </a:cxn>
                <a:cxn ang="0">
                  <a:pos x="connsiteX7878" y="connsiteY7878"/>
                </a:cxn>
                <a:cxn ang="0">
                  <a:pos x="connsiteX7879" y="connsiteY7879"/>
                </a:cxn>
                <a:cxn ang="0">
                  <a:pos x="connsiteX7880" y="connsiteY7880"/>
                </a:cxn>
                <a:cxn ang="0">
                  <a:pos x="connsiteX7881" y="connsiteY7881"/>
                </a:cxn>
                <a:cxn ang="0">
                  <a:pos x="connsiteX7882" y="connsiteY7882"/>
                </a:cxn>
                <a:cxn ang="0">
                  <a:pos x="connsiteX7883" y="connsiteY7883"/>
                </a:cxn>
                <a:cxn ang="0">
                  <a:pos x="connsiteX7884" y="connsiteY7884"/>
                </a:cxn>
                <a:cxn ang="0">
                  <a:pos x="connsiteX7885" y="connsiteY7885"/>
                </a:cxn>
                <a:cxn ang="0">
                  <a:pos x="connsiteX7886" y="connsiteY7886"/>
                </a:cxn>
                <a:cxn ang="0">
                  <a:pos x="connsiteX7887" y="connsiteY7887"/>
                </a:cxn>
                <a:cxn ang="0">
                  <a:pos x="connsiteX7888" y="connsiteY7888"/>
                </a:cxn>
                <a:cxn ang="0">
                  <a:pos x="connsiteX7889" y="connsiteY7889"/>
                </a:cxn>
                <a:cxn ang="0">
                  <a:pos x="connsiteX7890" y="connsiteY7890"/>
                </a:cxn>
                <a:cxn ang="0">
                  <a:pos x="connsiteX7891" y="connsiteY7891"/>
                </a:cxn>
                <a:cxn ang="0">
                  <a:pos x="connsiteX7892" y="connsiteY7892"/>
                </a:cxn>
                <a:cxn ang="0">
                  <a:pos x="connsiteX7893" y="connsiteY7893"/>
                </a:cxn>
                <a:cxn ang="0">
                  <a:pos x="connsiteX7894" y="connsiteY7894"/>
                </a:cxn>
                <a:cxn ang="0">
                  <a:pos x="connsiteX7895" y="connsiteY7895"/>
                </a:cxn>
                <a:cxn ang="0">
                  <a:pos x="connsiteX7896" y="connsiteY7896"/>
                </a:cxn>
                <a:cxn ang="0">
                  <a:pos x="connsiteX7897" y="connsiteY7897"/>
                </a:cxn>
                <a:cxn ang="0">
                  <a:pos x="connsiteX7898" y="connsiteY7898"/>
                </a:cxn>
                <a:cxn ang="0">
                  <a:pos x="connsiteX7899" y="connsiteY7899"/>
                </a:cxn>
                <a:cxn ang="0">
                  <a:pos x="connsiteX7900" y="connsiteY7900"/>
                </a:cxn>
                <a:cxn ang="0">
                  <a:pos x="connsiteX7901" y="connsiteY7901"/>
                </a:cxn>
                <a:cxn ang="0">
                  <a:pos x="connsiteX7902" y="connsiteY7902"/>
                </a:cxn>
                <a:cxn ang="0">
                  <a:pos x="connsiteX7903" y="connsiteY7903"/>
                </a:cxn>
                <a:cxn ang="0">
                  <a:pos x="connsiteX7904" y="connsiteY7904"/>
                </a:cxn>
                <a:cxn ang="0">
                  <a:pos x="connsiteX7905" y="connsiteY7905"/>
                </a:cxn>
                <a:cxn ang="0">
                  <a:pos x="connsiteX7906" y="connsiteY7906"/>
                </a:cxn>
                <a:cxn ang="0">
                  <a:pos x="connsiteX7907" y="connsiteY7907"/>
                </a:cxn>
                <a:cxn ang="0">
                  <a:pos x="connsiteX7908" y="connsiteY7908"/>
                </a:cxn>
                <a:cxn ang="0">
                  <a:pos x="connsiteX7909" y="connsiteY7909"/>
                </a:cxn>
                <a:cxn ang="0">
                  <a:pos x="connsiteX7910" y="connsiteY7910"/>
                </a:cxn>
                <a:cxn ang="0">
                  <a:pos x="connsiteX7911" y="connsiteY7911"/>
                </a:cxn>
                <a:cxn ang="0">
                  <a:pos x="connsiteX7912" y="connsiteY7912"/>
                </a:cxn>
                <a:cxn ang="0">
                  <a:pos x="connsiteX7913" y="connsiteY7913"/>
                </a:cxn>
                <a:cxn ang="0">
                  <a:pos x="connsiteX7914" y="connsiteY7914"/>
                </a:cxn>
                <a:cxn ang="0">
                  <a:pos x="connsiteX7915" y="connsiteY7915"/>
                </a:cxn>
                <a:cxn ang="0">
                  <a:pos x="connsiteX7916" y="connsiteY7916"/>
                </a:cxn>
                <a:cxn ang="0">
                  <a:pos x="connsiteX7917" y="connsiteY7917"/>
                </a:cxn>
                <a:cxn ang="0">
                  <a:pos x="connsiteX7918" y="connsiteY7918"/>
                </a:cxn>
                <a:cxn ang="0">
                  <a:pos x="connsiteX7919" y="connsiteY7919"/>
                </a:cxn>
                <a:cxn ang="0">
                  <a:pos x="connsiteX7920" y="connsiteY7920"/>
                </a:cxn>
                <a:cxn ang="0">
                  <a:pos x="connsiteX7921" y="connsiteY7921"/>
                </a:cxn>
                <a:cxn ang="0">
                  <a:pos x="connsiteX7922" y="connsiteY7922"/>
                </a:cxn>
                <a:cxn ang="0">
                  <a:pos x="connsiteX7923" y="connsiteY7923"/>
                </a:cxn>
                <a:cxn ang="0">
                  <a:pos x="connsiteX7924" y="connsiteY7924"/>
                </a:cxn>
                <a:cxn ang="0">
                  <a:pos x="connsiteX7925" y="connsiteY7925"/>
                </a:cxn>
                <a:cxn ang="0">
                  <a:pos x="connsiteX7926" y="connsiteY7926"/>
                </a:cxn>
                <a:cxn ang="0">
                  <a:pos x="connsiteX7927" y="connsiteY7927"/>
                </a:cxn>
                <a:cxn ang="0">
                  <a:pos x="connsiteX7928" y="connsiteY7928"/>
                </a:cxn>
                <a:cxn ang="0">
                  <a:pos x="connsiteX7929" y="connsiteY7929"/>
                </a:cxn>
                <a:cxn ang="0">
                  <a:pos x="connsiteX7930" y="connsiteY7930"/>
                </a:cxn>
                <a:cxn ang="0">
                  <a:pos x="connsiteX7931" y="connsiteY7931"/>
                </a:cxn>
                <a:cxn ang="0">
                  <a:pos x="connsiteX7932" y="connsiteY7932"/>
                </a:cxn>
                <a:cxn ang="0">
                  <a:pos x="connsiteX7933" y="connsiteY7933"/>
                </a:cxn>
                <a:cxn ang="0">
                  <a:pos x="connsiteX7934" y="connsiteY7934"/>
                </a:cxn>
                <a:cxn ang="0">
                  <a:pos x="connsiteX7935" y="connsiteY7935"/>
                </a:cxn>
                <a:cxn ang="0">
                  <a:pos x="connsiteX7936" y="connsiteY7936"/>
                </a:cxn>
                <a:cxn ang="0">
                  <a:pos x="connsiteX7937" y="connsiteY7937"/>
                </a:cxn>
                <a:cxn ang="0">
                  <a:pos x="connsiteX7938" y="connsiteY7938"/>
                </a:cxn>
                <a:cxn ang="0">
                  <a:pos x="connsiteX7939" y="connsiteY7939"/>
                </a:cxn>
                <a:cxn ang="0">
                  <a:pos x="connsiteX7940" y="connsiteY7940"/>
                </a:cxn>
                <a:cxn ang="0">
                  <a:pos x="connsiteX7941" y="connsiteY7941"/>
                </a:cxn>
                <a:cxn ang="0">
                  <a:pos x="connsiteX7942" y="connsiteY7942"/>
                </a:cxn>
                <a:cxn ang="0">
                  <a:pos x="connsiteX7943" y="connsiteY7943"/>
                </a:cxn>
                <a:cxn ang="0">
                  <a:pos x="connsiteX7944" y="connsiteY7944"/>
                </a:cxn>
                <a:cxn ang="0">
                  <a:pos x="connsiteX7945" y="connsiteY7945"/>
                </a:cxn>
                <a:cxn ang="0">
                  <a:pos x="connsiteX7946" y="connsiteY7946"/>
                </a:cxn>
                <a:cxn ang="0">
                  <a:pos x="connsiteX7947" y="connsiteY7947"/>
                </a:cxn>
                <a:cxn ang="0">
                  <a:pos x="connsiteX7948" y="connsiteY7948"/>
                </a:cxn>
                <a:cxn ang="0">
                  <a:pos x="connsiteX7949" y="connsiteY7949"/>
                </a:cxn>
                <a:cxn ang="0">
                  <a:pos x="connsiteX7950" y="connsiteY7950"/>
                </a:cxn>
                <a:cxn ang="0">
                  <a:pos x="connsiteX7951" y="connsiteY7951"/>
                </a:cxn>
                <a:cxn ang="0">
                  <a:pos x="connsiteX7952" y="connsiteY7952"/>
                </a:cxn>
                <a:cxn ang="0">
                  <a:pos x="connsiteX7953" y="connsiteY7953"/>
                </a:cxn>
                <a:cxn ang="0">
                  <a:pos x="connsiteX7954" y="connsiteY7954"/>
                </a:cxn>
                <a:cxn ang="0">
                  <a:pos x="connsiteX7955" y="connsiteY7955"/>
                </a:cxn>
                <a:cxn ang="0">
                  <a:pos x="connsiteX7956" y="connsiteY7956"/>
                </a:cxn>
                <a:cxn ang="0">
                  <a:pos x="connsiteX7957" y="connsiteY7957"/>
                </a:cxn>
                <a:cxn ang="0">
                  <a:pos x="connsiteX7958" y="connsiteY7958"/>
                </a:cxn>
                <a:cxn ang="0">
                  <a:pos x="connsiteX7959" y="connsiteY7959"/>
                </a:cxn>
                <a:cxn ang="0">
                  <a:pos x="connsiteX7960" y="connsiteY7960"/>
                </a:cxn>
                <a:cxn ang="0">
                  <a:pos x="connsiteX7961" y="connsiteY7961"/>
                </a:cxn>
                <a:cxn ang="0">
                  <a:pos x="connsiteX7962" y="connsiteY7962"/>
                </a:cxn>
                <a:cxn ang="0">
                  <a:pos x="connsiteX7963" y="connsiteY7963"/>
                </a:cxn>
                <a:cxn ang="0">
                  <a:pos x="connsiteX7964" y="connsiteY7964"/>
                </a:cxn>
                <a:cxn ang="0">
                  <a:pos x="connsiteX7965" y="connsiteY7965"/>
                </a:cxn>
                <a:cxn ang="0">
                  <a:pos x="connsiteX7966" y="connsiteY7966"/>
                </a:cxn>
                <a:cxn ang="0">
                  <a:pos x="connsiteX7967" y="connsiteY7967"/>
                </a:cxn>
                <a:cxn ang="0">
                  <a:pos x="connsiteX7968" y="connsiteY7968"/>
                </a:cxn>
                <a:cxn ang="0">
                  <a:pos x="connsiteX7969" y="connsiteY7969"/>
                </a:cxn>
                <a:cxn ang="0">
                  <a:pos x="connsiteX7970" y="connsiteY7970"/>
                </a:cxn>
                <a:cxn ang="0">
                  <a:pos x="connsiteX7971" y="connsiteY7971"/>
                </a:cxn>
                <a:cxn ang="0">
                  <a:pos x="connsiteX7972" y="connsiteY7972"/>
                </a:cxn>
                <a:cxn ang="0">
                  <a:pos x="connsiteX7973" y="connsiteY7973"/>
                </a:cxn>
                <a:cxn ang="0">
                  <a:pos x="connsiteX7974" y="connsiteY7974"/>
                </a:cxn>
                <a:cxn ang="0">
                  <a:pos x="connsiteX7975" y="connsiteY7975"/>
                </a:cxn>
                <a:cxn ang="0">
                  <a:pos x="connsiteX7976" y="connsiteY7976"/>
                </a:cxn>
                <a:cxn ang="0">
                  <a:pos x="connsiteX7977" y="connsiteY7977"/>
                </a:cxn>
                <a:cxn ang="0">
                  <a:pos x="connsiteX7978" y="connsiteY7978"/>
                </a:cxn>
                <a:cxn ang="0">
                  <a:pos x="connsiteX7979" y="connsiteY7979"/>
                </a:cxn>
                <a:cxn ang="0">
                  <a:pos x="connsiteX7980" y="connsiteY7980"/>
                </a:cxn>
                <a:cxn ang="0">
                  <a:pos x="connsiteX7981" y="connsiteY7981"/>
                </a:cxn>
                <a:cxn ang="0">
                  <a:pos x="connsiteX7982" y="connsiteY7982"/>
                </a:cxn>
                <a:cxn ang="0">
                  <a:pos x="connsiteX7983" y="connsiteY7983"/>
                </a:cxn>
                <a:cxn ang="0">
                  <a:pos x="connsiteX7984" y="connsiteY7984"/>
                </a:cxn>
                <a:cxn ang="0">
                  <a:pos x="connsiteX7985" y="connsiteY7985"/>
                </a:cxn>
                <a:cxn ang="0">
                  <a:pos x="connsiteX7986" y="connsiteY7986"/>
                </a:cxn>
                <a:cxn ang="0">
                  <a:pos x="connsiteX7987" y="connsiteY7987"/>
                </a:cxn>
                <a:cxn ang="0">
                  <a:pos x="connsiteX7988" y="connsiteY7988"/>
                </a:cxn>
                <a:cxn ang="0">
                  <a:pos x="connsiteX7989" y="connsiteY7989"/>
                </a:cxn>
                <a:cxn ang="0">
                  <a:pos x="connsiteX7990" y="connsiteY7990"/>
                </a:cxn>
                <a:cxn ang="0">
                  <a:pos x="connsiteX7991" y="connsiteY7991"/>
                </a:cxn>
                <a:cxn ang="0">
                  <a:pos x="connsiteX7992" y="connsiteY7992"/>
                </a:cxn>
                <a:cxn ang="0">
                  <a:pos x="connsiteX7993" y="connsiteY7993"/>
                </a:cxn>
                <a:cxn ang="0">
                  <a:pos x="connsiteX7994" y="connsiteY7994"/>
                </a:cxn>
                <a:cxn ang="0">
                  <a:pos x="connsiteX7995" y="connsiteY7995"/>
                </a:cxn>
                <a:cxn ang="0">
                  <a:pos x="connsiteX7996" y="connsiteY7996"/>
                </a:cxn>
                <a:cxn ang="0">
                  <a:pos x="connsiteX7997" y="connsiteY7997"/>
                </a:cxn>
                <a:cxn ang="0">
                  <a:pos x="connsiteX7998" y="connsiteY7998"/>
                </a:cxn>
                <a:cxn ang="0">
                  <a:pos x="connsiteX7999" y="connsiteY7999"/>
                </a:cxn>
                <a:cxn ang="0">
                  <a:pos x="connsiteX8000" y="connsiteY8000"/>
                </a:cxn>
                <a:cxn ang="0">
                  <a:pos x="connsiteX8001" y="connsiteY8001"/>
                </a:cxn>
                <a:cxn ang="0">
                  <a:pos x="connsiteX8002" y="connsiteY8002"/>
                </a:cxn>
                <a:cxn ang="0">
                  <a:pos x="connsiteX8003" y="connsiteY8003"/>
                </a:cxn>
                <a:cxn ang="0">
                  <a:pos x="connsiteX8004" y="connsiteY8004"/>
                </a:cxn>
                <a:cxn ang="0">
                  <a:pos x="connsiteX8005" y="connsiteY8005"/>
                </a:cxn>
                <a:cxn ang="0">
                  <a:pos x="connsiteX8006" y="connsiteY8006"/>
                </a:cxn>
                <a:cxn ang="0">
                  <a:pos x="connsiteX8007" y="connsiteY8007"/>
                </a:cxn>
                <a:cxn ang="0">
                  <a:pos x="connsiteX8008" y="connsiteY8008"/>
                </a:cxn>
                <a:cxn ang="0">
                  <a:pos x="connsiteX8009" y="connsiteY8009"/>
                </a:cxn>
                <a:cxn ang="0">
                  <a:pos x="connsiteX8010" y="connsiteY8010"/>
                </a:cxn>
                <a:cxn ang="0">
                  <a:pos x="connsiteX8011" y="connsiteY8011"/>
                </a:cxn>
                <a:cxn ang="0">
                  <a:pos x="connsiteX8012" y="connsiteY8012"/>
                </a:cxn>
                <a:cxn ang="0">
                  <a:pos x="connsiteX8013" y="connsiteY8013"/>
                </a:cxn>
                <a:cxn ang="0">
                  <a:pos x="connsiteX8014" y="connsiteY8014"/>
                </a:cxn>
                <a:cxn ang="0">
                  <a:pos x="connsiteX8015" y="connsiteY8015"/>
                </a:cxn>
                <a:cxn ang="0">
                  <a:pos x="connsiteX8016" y="connsiteY8016"/>
                </a:cxn>
                <a:cxn ang="0">
                  <a:pos x="connsiteX8017" y="connsiteY8017"/>
                </a:cxn>
                <a:cxn ang="0">
                  <a:pos x="connsiteX8018" y="connsiteY8018"/>
                </a:cxn>
                <a:cxn ang="0">
                  <a:pos x="connsiteX8019" y="connsiteY8019"/>
                </a:cxn>
                <a:cxn ang="0">
                  <a:pos x="connsiteX8020" y="connsiteY8020"/>
                </a:cxn>
                <a:cxn ang="0">
                  <a:pos x="connsiteX8021" y="connsiteY8021"/>
                </a:cxn>
                <a:cxn ang="0">
                  <a:pos x="connsiteX8022" y="connsiteY8022"/>
                </a:cxn>
                <a:cxn ang="0">
                  <a:pos x="connsiteX8023" y="connsiteY8023"/>
                </a:cxn>
                <a:cxn ang="0">
                  <a:pos x="connsiteX8024" y="connsiteY8024"/>
                </a:cxn>
                <a:cxn ang="0">
                  <a:pos x="connsiteX8025" y="connsiteY8025"/>
                </a:cxn>
                <a:cxn ang="0">
                  <a:pos x="connsiteX8026" y="connsiteY8026"/>
                </a:cxn>
                <a:cxn ang="0">
                  <a:pos x="connsiteX8027" y="connsiteY8027"/>
                </a:cxn>
                <a:cxn ang="0">
                  <a:pos x="connsiteX8028" y="connsiteY8028"/>
                </a:cxn>
                <a:cxn ang="0">
                  <a:pos x="connsiteX8029" y="connsiteY8029"/>
                </a:cxn>
                <a:cxn ang="0">
                  <a:pos x="connsiteX8030" y="connsiteY8030"/>
                </a:cxn>
                <a:cxn ang="0">
                  <a:pos x="connsiteX8031" y="connsiteY8031"/>
                </a:cxn>
                <a:cxn ang="0">
                  <a:pos x="connsiteX8032" y="connsiteY8032"/>
                </a:cxn>
                <a:cxn ang="0">
                  <a:pos x="connsiteX8033" y="connsiteY8033"/>
                </a:cxn>
                <a:cxn ang="0">
                  <a:pos x="connsiteX8034" y="connsiteY8034"/>
                </a:cxn>
                <a:cxn ang="0">
                  <a:pos x="connsiteX8035" y="connsiteY8035"/>
                </a:cxn>
                <a:cxn ang="0">
                  <a:pos x="connsiteX8036" y="connsiteY8036"/>
                </a:cxn>
                <a:cxn ang="0">
                  <a:pos x="connsiteX8037" y="connsiteY8037"/>
                </a:cxn>
                <a:cxn ang="0">
                  <a:pos x="connsiteX8038" y="connsiteY8038"/>
                </a:cxn>
                <a:cxn ang="0">
                  <a:pos x="connsiteX8039" y="connsiteY8039"/>
                </a:cxn>
                <a:cxn ang="0">
                  <a:pos x="connsiteX8040" y="connsiteY8040"/>
                </a:cxn>
                <a:cxn ang="0">
                  <a:pos x="connsiteX8041" y="connsiteY8041"/>
                </a:cxn>
                <a:cxn ang="0">
                  <a:pos x="connsiteX8042" y="connsiteY8042"/>
                </a:cxn>
                <a:cxn ang="0">
                  <a:pos x="connsiteX8043" y="connsiteY8043"/>
                </a:cxn>
                <a:cxn ang="0">
                  <a:pos x="connsiteX8044" y="connsiteY8044"/>
                </a:cxn>
                <a:cxn ang="0">
                  <a:pos x="connsiteX8045" y="connsiteY8045"/>
                </a:cxn>
                <a:cxn ang="0">
                  <a:pos x="connsiteX8046" y="connsiteY8046"/>
                </a:cxn>
                <a:cxn ang="0">
                  <a:pos x="connsiteX8047" y="connsiteY8047"/>
                </a:cxn>
                <a:cxn ang="0">
                  <a:pos x="connsiteX8048" y="connsiteY8048"/>
                </a:cxn>
                <a:cxn ang="0">
                  <a:pos x="connsiteX8049" y="connsiteY8049"/>
                </a:cxn>
                <a:cxn ang="0">
                  <a:pos x="connsiteX8050" y="connsiteY8050"/>
                </a:cxn>
                <a:cxn ang="0">
                  <a:pos x="connsiteX8051" y="connsiteY8051"/>
                </a:cxn>
                <a:cxn ang="0">
                  <a:pos x="connsiteX8052" y="connsiteY8052"/>
                </a:cxn>
                <a:cxn ang="0">
                  <a:pos x="connsiteX8053" y="connsiteY8053"/>
                </a:cxn>
                <a:cxn ang="0">
                  <a:pos x="connsiteX8054" y="connsiteY8054"/>
                </a:cxn>
                <a:cxn ang="0">
                  <a:pos x="connsiteX8055" y="connsiteY8055"/>
                </a:cxn>
                <a:cxn ang="0">
                  <a:pos x="connsiteX8056" y="connsiteY8056"/>
                </a:cxn>
                <a:cxn ang="0">
                  <a:pos x="connsiteX8057" y="connsiteY8057"/>
                </a:cxn>
                <a:cxn ang="0">
                  <a:pos x="connsiteX8058" y="connsiteY8058"/>
                </a:cxn>
                <a:cxn ang="0">
                  <a:pos x="connsiteX8059" y="connsiteY8059"/>
                </a:cxn>
                <a:cxn ang="0">
                  <a:pos x="connsiteX8060" y="connsiteY8060"/>
                </a:cxn>
                <a:cxn ang="0">
                  <a:pos x="connsiteX8061" y="connsiteY8061"/>
                </a:cxn>
                <a:cxn ang="0">
                  <a:pos x="connsiteX8062" y="connsiteY8062"/>
                </a:cxn>
                <a:cxn ang="0">
                  <a:pos x="connsiteX8063" y="connsiteY8063"/>
                </a:cxn>
                <a:cxn ang="0">
                  <a:pos x="connsiteX8064" y="connsiteY8064"/>
                </a:cxn>
                <a:cxn ang="0">
                  <a:pos x="connsiteX8065" y="connsiteY8065"/>
                </a:cxn>
                <a:cxn ang="0">
                  <a:pos x="connsiteX8066" y="connsiteY8066"/>
                </a:cxn>
                <a:cxn ang="0">
                  <a:pos x="connsiteX8067" y="connsiteY8067"/>
                </a:cxn>
                <a:cxn ang="0">
                  <a:pos x="connsiteX8068" y="connsiteY8068"/>
                </a:cxn>
                <a:cxn ang="0">
                  <a:pos x="connsiteX8069" y="connsiteY8069"/>
                </a:cxn>
                <a:cxn ang="0">
                  <a:pos x="connsiteX8070" y="connsiteY8070"/>
                </a:cxn>
                <a:cxn ang="0">
                  <a:pos x="connsiteX8071" y="connsiteY8071"/>
                </a:cxn>
                <a:cxn ang="0">
                  <a:pos x="connsiteX8072" y="connsiteY8072"/>
                </a:cxn>
                <a:cxn ang="0">
                  <a:pos x="connsiteX8073" y="connsiteY8073"/>
                </a:cxn>
                <a:cxn ang="0">
                  <a:pos x="connsiteX8074" y="connsiteY8074"/>
                </a:cxn>
                <a:cxn ang="0">
                  <a:pos x="connsiteX8075" y="connsiteY8075"/>
                </a:cxn>
                <a:cxn ang="0">
                  <a:pos x="connsiteX8076" y="connsiteY8076"/>
                </a:cxn>
                <a:cxn ang="0">
                  <a:pos x="connsiteX8077" y="connsiteY8077"/>
                </a:cxn>
                <a:cxn ang="0">
                  <a:pos x="connsiteX8078" y="connsiteY8078"/>
                </a:cxn>
                <a:cxn ang="0">
                  <a:pos x="connsiteX8079" y="connsiteY8079"/>
                </a:cxn>
                <a:cxn ang="0">
                  <a:pos x="connsiteX8080" y="connsiteY8080"/>
                </a:cxn>
                <a:cxn ang="0">
                  <a:pos x="connsiteX8081" y="connsiteY8081"/>
                </a:cxn>
                <a:cxn ang="0">
                  <a:pos x="connsiteX8082" y="connsiteY8082"/>
                </a:cxn>
                <a:cxn ang="0">
                  <a:pos x="connsiteX8083" y="connsiteY8083"/>
                </a:cxn>
                <a:cxn ang="0">
                  <a:pos x="connsiteX8084" y="connsiteY8084"/>
                </a:cxn>
                <a:cxn ang="0">
                  <a:pos x="connsiteX8085" y="connsiteY8085"/>
                </a:cxn>
                <a:cxn ang="0">
                  <a:pos x="connsiteX8086" y="connsiteY8086"/>
                </a:cxn>
                <a:cxn ang="0">
                  <a:pos x="connsiteX8087" y="connsiteY8087"/>
                </a:cxn>
                <a:cxn ang="0">
                  <a:pos x="connsiteX8088" y="connsiteY8088"/>
                </a:cxn>
                <a:cxn ang="0">
                  <a:pos x="connsiteX8089" y="connsiteY8089"/>
                </a:cxn>
                <a:cxn ang="0">
                  <a:pos x="connsiteX8090" y="connsiteY8090"/>
                </a:cxn>
                <a:cxn ang="0">
                  <a:pos x="connsiteX8091" y="connsiteY8091"/>
                </a:cxn>
                <a:cxn ang="0">
                  <a:pos x="connsiteX8092" y="connsiteY8092"/>
                </a:cxn>
                <a:cxn ang="0">
                  <a:pos x="connsiteX8093" y="connsiteY8093"/>
                </a:cxn>
                <a:cxn ang="0">
                  <a:pos x="connsiteX8094" y="connsiteY8094"/>
                </a:cxn>
                <a:cxn ang="0">
                  <a:pos x="connsiteX8095" y="connsiteY8095"/>
                </a:cxn>
                <a:cxn ang="0">
                  <a:pos x="connsiteX8096" y="connsiteY8096"/>
                </a:cxn>
                <a:cxn ang="0">
                  <a:pos x="connsiteX8097" y="connsiteY8097"/>
                </a:cxn>
                <a:cxn ang="0">
                  <a:pos x="connsiteX8098" y="connsiteY8098"/>
                </a:cxn>
                <a:cxn ang="0">
                  <a:pos x="connsiteX8099" y="connsiteY8099"/>
                </a:cxn>
                <a:cxn ang="0">
                  <a:pos x="connsiteX8100" y="connsiteY8100"/>
                </a:cxn>
                <a:cxn ang="0">
                  <a:pos x="connsiteX8101" y="connsiteY8101"/>
                </a:cxn>
                <a:cxn ang="0">
                  <a:pos x="connsiteX8102" y="connsiteY8102"/>
                </a:cxn>
                <a:cxn ang="0">
                  <a:pos x="connsiteX8103" y="connsiteY8103"/>
                </a:cxn>
                <a:cxn ang="0">
                  <a:pos x="connsiteX8104" y="connsiteY8104"/>
                </a:cxn>
                <a:cxn ang="0">
                  <a:pos x="connsiteX8105" y="connsiteY8105"/>
                </a:cxn>
                <a:cxn ang="0">
                  <a:pos x="connsiteX8106" y="connsiteY8106"/>
                </a:cxn>
                <a:cxn ang="0">
                  <a:pos x="connsiteX8107" y="connsiteY8107"/>
                </a:cxn>
                <a:cxn ang="0">
                  <a:pos x="connsiteX8108" y="connsiteY8108"/>
                </a:cxn>
                <a:cxn ang="0">
                  <a:pos x="connsiteX8109" y="connsiteY8109"/>
                </a:cxn>
                <a:cxn ang="0">
                  <a:pos x="connsiteX8110" y="connsiteY8110"/>
                </a:cxn>
                <a:cxn ang="0">
                  <a:pos x="connsiteX8111" y="connsiteY8111"/>
                </a:cxn>
                <a:cxn ang="0">
                  <a:pos x="connsiteX8112" y="connsiteY8112"/>
                </a:cxn>
                <a:cxn ang="0">
                  <a:pos x="connsiteX8113" y="connsiteY8113"/>
                </a:cxn>
                <a:cxn ang="0">
                  <a:pos x="connsiteX8114" y="connsiteY8114"/>
                </a:cxn>
                <a:cxn ang="0">
                  <a:pos x="connsiteX8115" y="connsiteY8115"/>
                </a:cxn>
                <a:cxn ang="0">
                  <a:pos x="connsiteX8116" y="connsiteY8116"/>
                </a:cxn>
                <a:cxn ang="0">
                  <a:pos x="connsiteX8117" y="connsiteY8117"/>
                </a:cxn>
                <a:cxn ang="0">
                  <a:pos x="connsiteX8118" y="connsiteY8118"/>
                </a:cxn>
                <a:cxn ang="0">
                  <a:pos x="connsiteX8119" y="connsiteY8119"/>
                </a:cxn>
                <a:cxn ang="0">
                  <a:pos x="connsiteX8120" y="connsiteY8120"/>
                </a:cxn>
                <a:cxn ang="0">
                  <a:pos x="connsiteX8121" y="connsiteY8121"/>
                </a:cxn>
                <a:cxn ang="0">
                  <a:pos x="connsiteX8122" y="connsiteY8122"/>
                </a:cxn>
                <a:cxn ang="0">
                  <a:pos x="connsiteX8123" y="connsiteY8123"/>
                </a:cxn>
                <a:cxn ang="0">
                  <a:pos x="connsiteX8124" y="connsiteY8124"/>
                </a:cxn>
                <a:cxn ang="0">
                  <a:pos x="connsiteX8125" y="connsiteY8125"/>
                </a:cxn>
                <a:cxn ang="0">
                  <a:pos x="connsiteX8126" y="connsiteY8126"/>
                </a:cxn>
                <a:cxn ang="0">
                  <a:pos x="connsiteX8127" y="connsiteY8127"/>
                </a:cxn>
                <a:cxn ang="0">
                  <a:pos x="connsiteX8128" y="connsiteY8128"/>
                </a:cxn>
                <a:cxn ang="0">
                  <a:pos x="connsiteX8129" y="connsiteY8129"/>
                </a:cxn>
                <a:cxn ang="0">
                  <a:pos x="connsiteX8130" y="connsiteY8130"/>
                </a:cxn>
                <a:cxn ang="0">
                  <a:pos x="connsiteX8131" y="connsiteY8131"/>
                </a:cxn>
                <a:cxn ang="0">
                  <a:pos x="connsiteX8132" y="connsiteY8132"/>
                </a:cxn>
                <a:cxn ang="0">
                  <a:pos x="connsiteX8133" y="connsiteY8133"/>
                </a:cxn>
                <a:cxn ang="0">
                  <a:pos x="connsiteX8134" y="connsiteY8134"/>
                </a:cxn>
                <a:cxn ang="0">
                  <a:pos x="connsiteX8135" y="connsiteY8135"/>
                </a:cxn>
                <a:cxn ang="0">
                  <a:pos x="connsiteX8136" y="connsiteY8136"/>
                </a:cxn>
                <a:cxn ang="0">
                  <a:pos x="connsiteX8137" y="connsiteY8137"/>
                </a:cxn>
                <a:cxn ang="0">
                  <a:pos x="connsiteX8138" y="connsiteY8138"/>
                </a:cxn>
                <a:cxn ang="0">
                  <a:pos x="connsiteX8139" y="connsiteY8139"/>
                </a:cxn>
                <a:cxn ang="0">
                  <a:pos x="connsiteX8140" y="connsiteY8140"/>
                </a:cxn>
                <a:cxn ang="0">
                  <a:pos x="connsiteX8141" y="connsiteY8141"/>
                </a:cxn>
                <a:cxn ang="0">
                  <a:pos x="connsiteX8142" y="connsiteY8142"/>
                </a:cxn>
                <a:cxn ang="0">
                  <a:pos x="connsiteX8143" y="connsiteY8143"/>
                </a:cxn>
                <a:cxn ang="0">
                  <a:pos x="connsiteX8144" y="connsiteY8144"/>
                </a:cxn>
                <a:cxn ang="0">
                  <a:pos x="connsiteX8145" y="connsiteY8145"/>
                </a:cxn>
                <a:cxn ang="0">
                  <a:pos x="connsiteX8146" y="connsiteY8146"/>
                </a:cxn>
                <a:cxn ang="0">
                  <a:pos x="connsiteX8147" y="connsiteY8147"/>
                </a:cxn>
                <a:cxn ang="0">
                  <a:pos x="connsiteX8148" y="connsiteY8148"/>
                </a:cxn>
                <a:cxn ang="0">
                  <a:pos x="connsiteX8149" y="connsiteY8149"/>
                </a:cxn>
                <a:cxn ang="0">
                  <a:pos x="connsiteX8150" y="connsiteY8150"/>
                </a:cxn>
                <a:cxn ang="0">
                  <a:pos x="connsiteX8151" y="connsiteY8151"/>
                </a:cxn>
                <a:cxn ang="0">
                  <a:pos x="connsiteX8152" y="connsiteY8152"/>
                </a:cxn>
                <a:cxn ang="0">
                  <a:pos x="connsiteX8153" y="connsiteY8153"/>
                </a:cxn>
                <a:cxn ang="0">
                  <a:pos x="connsiteX8154" y="connsiteY8154"/>
                </a:cxn>
                <a:cxn ang="0">
                  <a:pos x="connsiteX8155" y="connsiteY8155"/>
                </a:cxn>
                <a:cxn ang="0">
                  <a:pos x="connsiteX8156" y="connsiteY8156"/>
                </a:cxn>
                <a:cxn ang="0">
                  <a:pos x="connsiteX8157" y="connsiteY8157"/>
                </a:cxn>
                <a:cxn ang="0">
                  <a:pos x="connsiteX8158" y="connsiteY8158"/>
                </a:cxn>
                <a:cxn ang="0">
                  <a:pos x="connsiteX8159" y="connsiteY8159"/>
                </a:cxn>
                <a:cxn ang="0">
                  <a:pos x="connsiteX8160" y="connsiteY8160"/>
                </a:cxn>
                <a:cxn ang="0">
                  <a:pos x="connsiteX8161" y="connsiteY8161"/>
                </a:cxn>
                <a:cxn ang="0">
                  <a:pos x="connsiteX8162" y="connsiteY8162"/>
                </a:cxn>
                <a:cxn ang="0">
                  <a:pos x="connsiteX8163" y="connsiteY8163"/>
                </a:cxn>
                <a:cxn ang="0">
                  <a:pos x="connsiteX8164" y="connsiteY8164"/>
                </a:cxn>
                <a:cxn ang="0">
                  <a:pos x="connsiteX8165" y="connsiteY8165"/>
                </a:cxn>
                <a:cxn ang="0">
                  <a:pos x="connsiteX8166" y="connsiteY8166"/>
                </a:cxn>
                <a:cxn ang="0">
                  <a:pos x="connsiteX8167" y="connsiteY8167"/>
                </a:cxn>
                <a:cxn ang="0">
                  <a:pos x="connsiteX8168" y="connsiteY8168"/>
                </a:cxn>
                <a:cxn ang="0">
                  <a:pos x="connsiteX8169" y="connsiteY8169"/>
                </a:cxn>
                <a:cxn ang="0">
                  <a:pos x="connsiteX8170" y="connsiteY8170"/>
                </a:cxn>
                <a:cxn ang="0">
                  <a:pos x="connsiteX8171" y="connsiteY8171"/>
                </a:cxn>
                <a:cxn ang="0">
                  <a:pos x="connsiteX8172" y="connsiteY8172"/>
                </a:cxn>
                <a:cxn ang="0">
                  <a:pos x="connsiteX8173" y="connsiteY8173"/>
                </a:cxn>
                <a:cxn ang="0">
                  <a:pos x="connsiteX8174" y="connsiteY8174"/>
                </a:cxn>
                <a:cxn ang="0">
                  <a:pos x="connsiteX8175" y="connsiteY8175"/>
                </a:cxn>
                <a:cxn ang="0">
                  <a:pos x="connsiteX8176" y="connsiteY8176"/>
                </a:cxn>
                <a:cxn ang="0">
                  <a:pos x="connsiteX8177" y="connsiteY8177"/>
                </a:cxn>
                <a:cxn ang="0">
                  <a:pos x="connsiteX8178" y="connsiteY8178"/>
                </a:cxn>
                <a:cxn ang="0">
                  <a:pos x="connsiteX8179" y="connsiteY8179"/>
                </a:cxn>
                <a:cxn ang="0">
                  <a:pos x="connsiteX8180" y="connsiteY8180"/>
                </a:cxn>
                <a:cxn ang="0">
                  <a:pos x="connsiteX8181" y="connsiteY8181"/>
                </a:cxn>
                <a:cxn ang="0">
                  <a:pos x="connsiteX8182" y="connsiteY8182"/>
                </a:cxn>
                <a:cxn ang="0">
                  <a:pos x="connsiteX8183" y="connsiteY8183"/>
                </a:cxn>
                <a:cxn ang="0">
                  <a:pos x="connsiteX8184" y="connsiteY8184"/>
                </a:cxn>
                <a:cxn ang="0">
                  <a:pos x="connsiteX8185" y="connsiteY8185"/>
                </a:cxn>
                <a:cxn ang="0">
                  <a:pos x="connsiteX8186" y="connsiteY8186"/>
                </a:cxn>
                <a:cxn ang="0">
                  <a:pos x="connsiteX8187" y="connsiteY8187"/>
                </a:cxn>
                <a:cxn ang="0">
                  <a:pos x="connsiteX8188" y="connsiteY8188"/>
                </a:cxn>
                <a:cxn ang="0">
                  <a:pos x="connsiteX8189" y="connsiteY8189"/>
                </a:cxn>
                <a:cxn ang="0">
                  <a:pos x="connsiteX8190" y="connsiteY8190"/>
                </a:cxn>
                <a:cxn ang="0">
                  <a:pos x="connsiteX8191" y="connsiteY8191"/>
                </a:cxn>
                <a:cxn ang="0">
                  <a:pos x="connsiteX8192" y="connsiteY8192"/>
                </a:cxn>
                <a:cxn ang="0">
                  <a:pos x="connsiteX8193" y="connsiteY8193"/>
                </a:cxn>
                <a:cxn ang="0">
                  <a:pos x="connsiteX8194" y="connsiteY8194"/>
                </a:cxn>
                <a:cxn ang="0">
                  <a:pos x="connsiteX8195" y="connsiteY8195"/>
                </a:cxn>
                <a:cxn ang="0">
                  <a:pos x="connsiteX8196" y="connsiteY8196"/>
                </a:cxn>
                <a:cxn ang="0">
                  <a:pos x="connsiteX8197" y="connsiteY8197"/>
                </a:cxn>
                <a:cxn ang="0">
                  <a:pos x="connsiteX8198" y="connsiteY8198"/>
                </a:cxn>
                <a:cxn ang="0">
                  <a:pos x="connsiteX8199" y="connsiteY8199"/>
                </a:cxn>
                <a:cxn ang="0">
                  <a:pos x="connsiteX8200" y="connsiteY8200"/>
                </a:cxn>
                <a:cxn ang="0">
                  <a:pos x="connsiteX8201" y="connsiteY8201"/>
                </a:cxn>
                <a:cxn ang="0">
                  <a:pos x="connsiteX8202" y="connsiteY8202"/>
                </a:cxn>
                <a:cxn ang="0">
                  <a:pos x="connsiteX8203" y="connsiteY8203"/>
                </a:cxn>
                <a:cxn ang="0">
                  <a:pos x="connsiteX8204" y="connsiteY8204"/>
                </a:cxn>
                <a:cxn ang="0">
                  <a:pos x="connsiteX8205" y="connsiteY8205"/>
                </a:cxn>
                <a:cxn ang="0">
                  <a:pos x="connsiteX8206" y="connsiteY8206"/>
                </a:cxn>
                <a:cxn ang="0">
                  <a:pos x="connsiteX8207" y="connsiteY8207"/>
                </a:cxn>
                <a:cxn ang="0">
                  <a:pos x="connsiteX8208" y="connsiteY8208"/>
                </a:cxn>
                <a:cxn ang="0">
                  <a:pos x="connsiteX8209" y="connsiteY8209"/>
                </a:cxn>
                <a:cxn ang="0">
                  <a:pos x="connsiteX8210" y="connsiteY8210"/>
                </a:cxn>
                <a:cxn ang="0">
                  <a:pos x="connsiteX8211" y="connsiteY8211"/>
                </a:cxn>
                <a:cxn ang="0">
                  <a:pos x="connsiteX8212" y="connsiteY8212"/>
                </a:cxn>
                <a:cxn ang="0">
                  <a:pos x="connsiteX8213" y="connsiteY8213"/>
                </a:cxn>
                <a:cxn ang="0">
                  <a:pos x="connsiteX8214" y="connsiteY8214"/>
                </a:cxn>
                <a:cxn ang="0">
                  <a:pos x="connsiteX8215" y="connsiteY8215"/>
                </a:cxn>
                <a:cxn ang="0">
                  <a:pos x="connsiteX8216" y="connsiteY8216"/>
                </a:cxn>
                <a:cxn ang="0">
                  <a:pos x="connsiteX8217" y="connsiteY8217"/>
                </a:cxn>
                <a:cxn ang="0">
                  <a:pos x="connsiteX8218" y="connsiteY8218"/>
                </a:cxn>
                <a:cxn ang="0">
                  <a:pos x="connsiteX8219" y="connsiteY8219"/>
                </a:cxn>
                <a:cxn ang="0">
                  <a:pos x="connsiteX8220" y="connsiteY8220"/>
                </a:cxn>
                <a:cxn ang="0">
                  <a:pos x="connsiteX8221" y="connsiteY8221"/>
                </a:cxn>
                <a:cxn ang="0">
                  <a:pos x="connsiteX8222" y="connsiteY8222"/>
                </a:cxn>
                <a:cxn ang="0">
                  <a:pos x="connsiteX8223" y="connsiteY8223"/>
                </a:cxn>
                <a:cxn ang="0">
                  <a:pos x="connsiteX8224" y="connsiteY8224"/>
                </a:cxn>
                <a:cxn ang="0">
                  <a:pos x="connsiteX8225" y="connsiteY8225"/>
                </a:cxn>
                <a:cxn ang="0">
                  <a:pos x="connsiteX8226" y="connsiteY8226"/>
                </a:cxn>
                <a:cxn ang="0">
                  <a:pos x="connsiteX8227" y="connsiteY8227"/>
                </a:cxn>
                <a:cxn ang="0">
                  <a:pos x="connsiteX8228" y="connsiteY8228"/>
                </a:cxn>
                <a:cxn ang="0">
                  <a:pos x="connsiteX8229" y="connsiteY8229"/>
                </a:cxn>
                <a:cxn ang="0">
                  <a:pos x="connsiteX8230" y="connsiteY8230"/>
                </a:cxn>
                <a:cxn ang="0">
                  <a:pos x="connsiteX8231" y="connsiteY8231"/>
                </a:cxn>
                <a:cxn ang="0">
                  <a:pos x="connsiteX8232" y="connsiteY8232"/>
                </a:cxn>
                <a:cxn ang="0">
                  <a:pos x="connsiteX8233" y="connsiteY8233"/>
                </a:cxn>
                <a:cxn ang="0">
                  <a:pos x="connsiteX8234" y="connsiteY8234"/>
                </a:cxn>
                <a:cxn ang="0">
                  <a:pos x="connsiteX8235" y="connsiteY8235"/>
                </a:cxn>
                <a:cxn ang="0">
                  <a:pos x="connsiteX8236" y="connsiteY8236"/>
                </a:cxn>
                <a:cxn ang="0">
                  <a:pos x="connsiteX8237" y="connsiteY8237"/>
                </a:cxn>
                <a:cxn ang="0">
                  <a:pos x="connsiteX8238" y="connsiteY8238"/>
                </a:cxn>
                <a:cxn ang="0">
                  <a:pos x="connsiteX8239" y="connsiteY8239"/>
                </a:cxn>
                <a:cxn ang="0">
                  <a:pos x="connsiteX8240" y="connsiteY8240"/>
                </a:cxn>
                <a:cxn ang="0">
                  <a:pos x="connsiteX8241" y="connsiteY8241"/>
                </a:cxn>
                <a:cxn ang="0">
                  <a:pos x="connsiteX8242" y="connsiteY8242"/>
                </a:cxn>
                <a:cxn ang="0">
                  <a:pos x="connsiteX8243" y="connsiteY8243"/>
                </a:cxn>
                <a:cxn ang="0">
                  <a:pos x="connsiteX8244" y="connsiteY8244"/>
                </a:cxn>
                <a:cxn ang="0">
                  <a:pos x="connsiteX8245" y="connsiteY8245"/>
                </a:cxn>
                <a:cxn ang="0">
                  <a:pos x="connsiteX8246" y="connsiteY8246"/>
                </a:cxn>
                <a:cxn ang="0">
                  <a:pos x="connsiteX8247" y="connsiteY8247"/>
                </a:cxn>
                <a:cxn ang="0">
                  <a:pos x="connsiteX8248" y="connsiteY8248"/>
                </a:cxn>
                <a:cxn ang="0">
                  <a:pos x="connsiteX8249" y="connsiteY8249"/>
                </a:cxn>
                <a:cxn ang="0">
                  <a:pos x="connsiteX8250" y="connsiteY8250"/>
                </a:cxn>
                <a:cxn ang="0">
                  <a:pos x="connsiteX8251" y="connsiteY8251"/>
                </a:cxn>
                <a:cxn ang="0">
                  <a:pos x="connsiteX8252" y="connsiteY8252"/>
                </a:cxn>
                <a:cxn ang="0">
                  <a:pos x="connsiteX8253" y="connsiteY8253"/>
                </a:cxn>
                <a:cxn ang="0">
                  <a:pos x="connsiteX8254" y="connsiteY8254"/>
                </a:cxn>
                <a:cxn ang="0">
                  <a:pos x="connsiteX8255" y="connsiteY8255"/>
                </a:cxn>
                <a:cxn ang="0">
                  <a:pos x="connsiteX8256" y="connsiteY8256"/>
                </a:cxn>
                <a:cxn ang="0">
                  <a:pos x="connsiteX8257" y="connsiteY8257"/>
                </a:cxn>
                <a:cxn ang="0">
                  <a:pos x="connsiteX8258" y="connsiteY8258"/>
                </a:cxn>
                <a:cxn ang="0">
                  <a:pos x="connsiteX8259" y="connsiteY8259"/>
                </a:cxn>
                <a:cxn ang="0">
                  <a:pos x="connsiteX8260" y="connsiteY8260"/>
                </a:cxn>
                <a:cxn ang="0">
                  <a:pos x="connsiteX8261" y="connsiteY8261"/>
                </a:cxn>
                <a:cxn ang="0">
                  <a:pos x="connsiteX8262" y="connsiteY8262"/>
                </a:cxn>
                <a:cxn ang="0">
                  <a:pos x="connsiteX8263" y="connsiteY8263"/>
                </a:cxn>
                <a:cxn ang="0">
                  <a:pos x="connsiteX8264" y="connsiteY8264"/>
                </a:cxn>
                <a:cxn ang="0">
                  <a:pos x="connsiteX8265" y="connsiteY8265"/>
                </a:cxn>
                <a:cxn ang="0">
                  <a:pos x="connsiteX8266" y="connsiteY8266"/>
                </a:cxn>
                <a:cxn ang="0">
                  <a:pos x="connsiteX8267" y="connsiteY8267"/>
                </a:cxn>
                <a:cxn ang="0">
                  <a:pos x="connsiteX8268" y="connsiteY8268"/>
                </a:cxn>
                <a:cxn ang="0">
                  <a:pos x="connsiteX8269" y="connsiteY8269"/>
                </a:cxn>
                <a:cxn ang="0">
                  <a:pos x="connsiteX8270" y="connsiteY8270"/>
                </a:cxn>
                <a:cxn ang="0">
                  <a:pos x="connsiteX8271" y="connsiteY8271"/>
                </a:cxn>
                <a:cxn ang="0">
                  <a:pos x="connsiteX8272" y="connsiteY8272"/>
                </a:cxn>
                <a:cxn ang="0">
                  <a:pos x="connsiteX8273" y="connsiteY8273"/>
                </a:cxn>
                <a:cxn ang="0">
                  <a:pos x="connsiteX8274" y="connsiteY8274"/>
                </a:cxn>
                <a:cxn ang="0">
                  <a:pos x="connsiteX8275" y="connsiteY8275"/>
                </a:cxn>
                <a:cxn ang="0">
                  <a:pos x="connsiteX8276" y="connsiteY8276"/>
                </a:cxn>
                <a:cxn ang="0">
                  <a:pos x="connsiteX8277" y="connsiteY8277"/>
                </a:cxn>
                <a:cxn ang="0">
                  <a:pos x="connsiteX8278" y="connsiteY8278"/>
                </a:cxn>
                <a:cxn ang="0">
                  <a:pos x="connsiteX8279" y="connsiteY8279"/>
                </a:cxn>
                <a:cxn ang="0">
                  <a:pos x="connsiteX8280" y="connsiteY8280"/>
                </a:cxn>
                <a:cxn ang="0">
                  <a:pos x="connsiteX8281" y="connsiteY8281"/>
                </a:cxn>
                <a:cxn ang="0">
                  <a:pos x="connsiteX8282" y="connsiteY8282"/>
                </a:cxn>
                <a:cxn ang="0">
                  <a:pos x="connsiteX8283" y="connsiteY8283"/>
                </a:cxn>
                <a:cxn ang="0">
                  <a:pos x="connsiteX8284" y="connsiteY8284"/>
                </a:cxn>
                <a:cxn ang="0">
                  <a:pos x="connsiteX8285" y="connsiteY8285"/>
                </a:cxn>
                <a:cxn ang="0">
                  <a:pos x="connsiteX8286" y="connsiteY8286"/>
                </a:cxn>
                <a:cxn ang="0">
                  <a:pos x="connsiteX8287" y="connsiteY8287"/>
                </a:cxn>
                <a:cxn ang="0">
                  <a:pos x="connsiteX8288" y="connsiteY8288"/>
                </a:cxn>
                <a:cxn ang="0">
                  <a:pos x="connsiteX8289" y="connsiteY8289"/>
                </a:cxn>
                <a:cxn ang="0">
                  <a:pos x="connsiteX8290" y="connsiteY8290"/>
                </a:cxn>
                <a:cxn ang="0">
                  <a:pos x="connsiteX8291" y="connsiteY8291"/>
                </a:cxn>
                <a:cxn ang="0">
                  <a:pos x="connsiteX8292" y="connsiteY8292"/>
                </a:cxn>
                <a:cxn ang="0">
                  <a:pos x="connsiteX8293" y="connsiteY8293"/>
                </a:cxn>
                <a:cxn ang="0">
                  <a:pos x="connsiteX8294" y="connsiteY8294"/>
                </a:cxn>
                <a:cxn ang="0">
                  <a:pos x="connsiteX8295" y="connsiteY8295"/>
                </a:cxn>
                <a:cxn ang="0">
                  <a:pos x="connsiteX8296" y="connsiteY8296"/>
                </a:cxn>
                <a:cxn ang="0">
                  <a:pos x="connsiteX8297" y="connsiteY8297"/>
                </a:cxn>
                <a:cxn ang="0">
                  <a:pos x="connsiteX8298" y="connsiteY8298"/>
                </a:cxn>
                <a:cxn ang="0">
                  <a:pos x="connsiteX8299" y="connsiteY8299"/>
                </a:cxn>
                <a:cxn ang="0">
                  <a:pos x="connsiteX8300" y="connsiteY8300"/>
                </a:cxn>
                <a:cxn ang="0">
                  <a:pos x="connsiteX8301" y="connsiteY8301"/>
                </a:cxn>
                <a:cxn ang="0">
                  <a:pos x="connsiteX8302" y="connsiteY8302"/>
                </a:cxn>
                <a:cxn ang="0">
                  <a:pos x="connsiteX8303" y="connsiteY8303"/>
                </a:cxn>
                <a:cxn ang="0">
                  <a:pos x="connsiteX8304" y="connsiteY8304"/>
                </a:cxn>
                <a:cxn ang="0">
                  <a:pos x="connsiteX8305" y="connsiteY8305"/>
                </a:cxn>
                <a:cxn ang="0">
                  <a:pos x="connsiteX8306" y="connsiteY8306"/>
                </a:cxn>
                <a:cxn ang="0">
                  <a:pos x="connsiteX8307" y="connsiteY8307"/>
                </a:cxn>
                <a:cxn ang="0">
                  <a:pos x="connsiteX8308" y="connsiteY8308"/>
                </a:cxn>
                <a:cxn ang="0">
                  <a:pos x="connsiteX8309" y="connsiteY8309"/>
                </a:cxn>
                <a:cxn ang="0">
                  <a:pos x="connsiteX8310" y="connsiteY8310"/>
                </a:cxn>
                <a:cxn ang="0">
                  <a:pos x="connsiteX8311" y="connsiteY8311"/>
                </a:cxn>
                <a:cxn ang="0">
                  <a:pos x="connsiteX8312" y="connsiteY8312"/>
                </a:cxn>
                <a:cxn ang="0">
                  <a:pos x="connsiteX8313" y="connsiteY8313"/>
                </a:cxn>
                <a:cxn ang="0">
                  <a:pos x="connsiteX8314" y="connsiteY8314"/>
                </a:cxn>
                <a:cxn ang="0">
                  <a:pos x="connsiteX8315" y="connsiteY8315"/>
                </a:cxn>
                <a:cxn ang="0">
                  <a:pos x="connsiteX8316" y="connsiteY8316"/>
                </a:cxn>
                <a:cxn ang="0">
                  <a:pos x="connsiteX8317" y="connsiteY8317"/>
                </a:cxn>
                <a:cxn ang="0">
                  <a:pos x="connsiteX8318" y="connsiteY8318"/>
                </a:cxn>
                <a:cxn ang="0">
                  <a:pos x="connsiteX8319" y="connsiteY8319"/>
                </a:cxn>
                <a:cxn ang="0">
                  <a:pos x="connsiteX8320" y="connsiteY8320"/>
                </a:cxn>
                <a:cxn ang="0">
                  <a:pos x="connsiteX8321" y="connsiteY8321"/>
                </a:cxn>
                <a:cxn ang="0">
                  <a:pos x="connsiteX8322" y="connsiteY8322"/>
                </a:cxn>
                <a:cxn ang="0">
                  <a:pos x="connsiteX8323" y="connsiteY8323"/>
                </a:cxn>
                <a:cxn ang="0">
                  <a:pos x="connsiteX8324" y="connsiteY8324"/>
                </a:cxn>
                <a:cxn ang="0">
                  <a:pos x="connsiteX8325" y="connsiteY8325"/>
                </a:cxn>
                <a:cxn ang="0">
                  <a:pos x="connsiteX8326" y="connsiteY8326"/>
                </a:cxn>
                <a:cxn ang="0">
                  <a:pos x="connsiteX8327" y="connsiteY8327"/>
                </a:cxn>
                <a:cxn ang="0">
                  <a:pos x="connsiteX8328" y="connsiteY8328"/>
                </a:cxn>
                <a:cxn ang="0">
                  <a:pos x="connsiteX8329" y="connsiteY8329"/>
                </a:cxn>
                <a:cxn ang="0">
                  <a:pos x="connsiteX8330" y="connsiteY8330"/>
                </a:cxn>
                <a:cxn ang="0">
                  <a:pos x="connsiteX8331" y="connsiteY8331"/>
                </a:cxn>
                <a:cxn ang="0">
                  <a:pos x="connsiteX8332" y="connsiteY8332"/>
                </a:cxn>
                <a:cxn ang="0">
                  <a:pos x="connsiteX8333" y="connsiteY8333"/>
                </a:cxn>
                <a:cxn ang="0">
                  <a:pos x="connsiteX8334" y="connsiteY8334"/>
                </a:cxn>
                <a:cxn ang="0">
                  <a:pos x="connsiteX8335" y="connsiteY8335"/>
                </a:cxn>
                <a:cxn ang="0">
                  <a:pos x="connsiteX8336" y="connsiteY8336"/>
                </a:cxn>
                <a:cxn ang="0">
                  <a:pos x="connsiteX8337" y="connsiteY8337"/>
                </a:cxn>
                <a:cxn ang="0">
                  <a:pos x="connsiteX8338" y="connsiteY8338"/>
                </a:cxn>
                <a:cxn ang="0">
                  <a:pos x="connsiteX8339" y="connsiteY8339"/>
                </a:cxn>
                <a:cxn ang="0">
                  <a:pos x="connsiteX8340" y="connsiteY8340"/>
                </a:cxn>
                <a:cxn ang="0">
                  <a:pos x="connsiteX8341" y="connsiteY8341"/>
                </a:cxn>
                <a:cxn ang="0">
                  <a:pos x="connsiteX8342" y="connsiteY8342"/>
                </a:cxn>
                <a:cxn ang="0">
                  <a:pos x="connsiteX8343" y="connsiteY8343"/>
                </a:cxn>
                <a:cxn ang="0">
                  <a:pos x="connsiteX8344" y="connsiteY8344"/>
                </a:cxn>
                <a:cxn ang="0">
                  <a:pos x="connsiteX8345" y="connsiteY8345"/>
                </a:cxn>
                <a:cxn ang="0">
                  <a:pos x="connsiteX8346" y="connsiteY8346"/>
                </a:cxn>
                <a:cxn ang="0">
                  <a:pos x="connsiteX8347" y="connsiteY8347"/>
                </a:cxn>
                <a:cxn ang="0">
                  <a:pos x="connsiteX8348" y="connsiteY8348"/>
                </a:cxn>
                <a:cxn ang="0">
                  <a:pos x="connsiteX8349" y="connsiteY8349"/>
                </a:cxn>
                <a:cxn ang="0">
                  <a:pos x="connsiteX8350" y="connsiteY8350"/>
                </a:cxn>
                <a:cxn ang="0">
                  <a:pos x="connsiteX8351" y="connsiteY8351"/>
                </a:cxn>
                <a:cxn ang="0">
                  <a:pos x="connsiteX8352" y="connsiteY8352"/>
                </a:cxn>
                <a:cxn ang="0">
                  <a:pos x="connsiteX8353" y="connsiteY8353"/>
                </a:cxn>
                <a:cxn ang="0">
                  <a:pos x="connsiteX8354" y="connsiteY8354"/>
                </a:cxn>
                <a:cxn ang="0">
                  <a:pos x="connsiteX8355" y="connsiteY8355"/>
                </a:cxn>
                <a:cxn ang="0">
                  <a:pos x="connsiteX8356" y="connsiteY8356"/>
                </a:cxn>
                <a:cxn ang="0">
                  <a:pos x="connsiteX8357" y="connsiteY8357"/>
                </a:cxn>
                <a:cxn ang="0">
                  <a:pos x="connsiteX8358" y="connsiteY8358"/>
                </a:cxn>
                <a:cxn ang="0">
                  <a:pos x="connsiteX8359" y="connsiteY8359"/>
                </a:cxn>
                <a:cxn ang="0">
                  <a:pos x="connsiteX8360" y="connsiteY8360"/>
                </a:cxn>
                <a:cxn ang="0">
                  <a:pos x="connsiteX8361" y="connsiteY8361"/>
                </a:cxn>
                <a:cxn ang="0">
                  <a:pos x="connsiteX8362" y="connsiteY8362"/>
                </a:cxn>
                <a:cxn ang="0">
                  <a:pos x="connsiteX8363" y="connsiteY8363"/>
                </a:cxn>
                <a:cxn ang="0">
                  <a:pos x="connsiteX8364" y="connsiteY8364"/>
                </a:cxn>
                <a:cxn ang="0">
                  <a:pos x="connsiteX8365" y="connsiteY8365"/>
                </a:cxn>
                <a:cxn ang="0">
                  <a:pos x="connsiteX8366" y="connsiteY8366"/>
                </a:cxn>
                <a:cxn ang="0">
                  <a:pos x="connsiteX8367" y="connsiteY8367"/>
                </a:cxn>
                <a:cxn ang="0">
                  <a:pos x="connsiteX8368" y="connsiteY8368"/>
                </a:cxn>
                <a:cxn ang="0">
                  <a:pos x="connsiteX8369" y="connsiteY8369"/>
                </a:cxn>
                <a:cxn ang="0">
                  <a:pos x="connsiteX8370" y="connsiteY8370"/>
                </a:cxn>
                <a:cxn ang="0">
                  <a:pos x="connsiteX8371" y="connsiteY8371"/>
                </a:cxn>
                <a:cxn ang="0">
                  <a:pos x="connsiteX8372" y="connsiteY8372"/>
                </a:cxn>
                <a:cxn ang="0">
                  <a:pos x="connsiteX8373" y="connsiteY8373"/>
                </a:cxn>
                <a:cxn ang="0">
                  <a:pos x="connsiteX8374" y="connsiteY8374"/>
                </a:cxn>
                <a:cxn ang="0">
                  <a:pos x="connsiteX8375" y="connsiteY8375"/>
                </a:cxn>
                <a:cxn ang="0">
                  <a:pos x="connsiteX8376" y="connsiteY8376"/>
                </a:cxn>
                <a:cxn ang="0">
                  <a:pos x="connsiteX8377" y="connsiteY8377"/>
                </a:cxn>
                <a:cxn ang="0">
                  <a:pos x="connsiteX8378" y="connsiteY8378"/>
                </a:cxn>
                <a:cxn ang="0">
                  <a:pos x="connsiteX8379" y="connsiteY8379"/>
                </a:cxn>
                <a:cxn ang="0">
                  <a:pos x="connsiteX8380" y="connsiteY8380"/>
                </a:cxn>
                <a:cxn ang="0">
                  <a:pos x="connsiteX8381" y="connsiteY8381"/>
                </a:cxn>
                <a:cxn ang="0">
                  <a:pos x="connsiteX8382" y="connsiteY8382"/>
                </a:cxn>
                <a:cxn ang="0">
                  <a:pos x="connsiteX8383" y="connsiteY8383"/>
                </a:cxn>
                <a:cxn ang="0">
                  <a:pos x="connsiteX8384" y="connsiteY8384"/>
                </a:cxn>
                <a:cxn ang="0">
                  <a:pos x="connsiteX8385" y="connsiteY8385"/>
                </a:cxn>
                <a:cxn ang="0">
                  <a:pos x="connsiteX8386" y="connsiteY8386"/>
                </a:cxn>
                <a:cxn ang="0">
                  <a:pos x="connsiteX8387" y="connsiteY8387"/>
                </a:cxn>
                <a:cxn ang="0">
                  <a:pos x="connsiteX8388" y="connsiteY8388"/>
                </a:cxn>
                <a:cxn ang="0">
                  <a:pos x="connsiteX8389" y="connsiteY8389"/>
                </a:cxn>
                <a:cxn ang="0">
                  <a:pos x="connsiteX8390" y="connsiteY8390"/>
                </a:cxn>
                <a:cxn ang="0">
                  <a:pos x="connsiteX8391" y="connsiteY8391"/>
                </a:cxn>
                <a:cxn ang="0">
                  <a:pos x="connsiteX8392" y="connsiteY8392"/>
                </a:cxn>
                <a:cxn ang="0">
                  <a:pos x="connsiteX8393" y="connsiteY8393"/>
                </a:cxn>
                <a:cxn ang="0">
                  <a:pos x="connsiteX8394" y="connsiteY8394"/>
                </a:cxn>
                <a:cxn ang="0">
                  <a:pos x="connsiteX8395" y="connsiteY8395"/>
                </a:cxn>
                <a:cxn ang="0">
                  <a:pos x="connsiteX8396" y="connsiteY8396"/>
                </a:cxn>
                <a:cxn ang="0">
                  <a:pos x="connsiteX8397" y="connsiteY8397"/>
                </a:cxn>
                <a:cxn ang="0">
                  <a:pos x="connsiteX8398" y="connsiteY8398"/>
                </a:cxn>
                <a:cxn ang="0">
                  <a:pos x="connsiteX8399" y="connsiteY8399"/>
                </a:cxn>
                <a:cxn ang="0">
                  <a:pos x="connsiteX8400" y="connsiteY8400"/>
                </a:cxn>
                <a:cxn ang="0">
                  <a:pos x="connsiteX8401" y="connsiteY8401"/>
                </a:cxn>
                <a:cxn ang="0">
                  <a:pos x="connsiteX8402" y="connsiteY8402"/>
                </a:cxn>
                <a:cxn ang="0">
                  <a:pos x="connsiteX8403" y="connsiteY8403"/>
                </a:cxn>
                <a:cxn ang="0">
                  <a:pos x="connsiteX8404" y="connsiteY8404"/>
                </a:cxn>
                <a:cxn ang="0">
                  <a:pos x="connsiteX8405" y="connsiteY8405"/>
                </a:cxn>
                <a:cxn ang="0">
                  <a:pos x="connsiteX8406" y="connsiteY8406"/>
                </a:cxn>
                <a:cxn ang="0">
                  <a:pos x="connsiteX8407" y="connsiteY8407"/>
                </a:cxn>
                <a:cxn ang="0">
                  <a:pos x="connsiteX8408" y="connsiteY8408"/>
                </a:cxn>
                <a:cxn ang="0">
                  <a:pos x="connsiteX8409" y="connsiteY8409"/>
                </a:cxn>
                <a:cxn ang="0">
                  <a:pos x="connsiteX8410" y="connsiteY8410"/>
                </a:cxn>
                <a:cxn ang="0">
                  <a:pos x="connsiteX8411" y="connsiteY8411"/>
                </a:cxn>
                <a:cxn ang="0">
                  <a:pos x="connsiteX8412" y="connsiteY8412"/>
                </a:cxn>
                <a:cxn ang="0">
                  <a:pos x="connsiteX8413" y="connsiteY8413"/>
                </a:cxn>
                <a:cxn ang="0">
                  <a:pos x="connsiteX8414" y="connsiteY8414"/>
                </a:cxn>
                <a:cxn ang="0">
                  <a:pos x="connsiteX8415" y="connsiteY8415"/>
                </a:cxn>
                <a:cxn ang="0">
                  <a:pos x="connsiteX8416" y="connsiteY8416"/>
                </a:cxn>
                <a:cxn ang="0">
                  <a:pos x="connsiteX8417" y="connsiteY8417"/>
                </a:cxn>
                <a:cxn ang="0">
                  <a:pos x="connsiteX8418" y="connsiteY8418"/>
                </a:cxn>
                <a:cxn ang="0">
                  <a:pos x="connsiteX8419" y="connsiteY8419"/>
                </a:cxn>
                <a:cxn ang="0">
                  <a:pos x="connsiteX8420" y="connsiteY8420"/>
                </a:cxn>
                <a:cxn ang="0">
                  <a:pos x="connsiteX8421" y="connsiteY8421"/>
                </a:cxn>
                <a:cxn ang="0">
                  <a:pos x="connsiteX8422" y="connsiteY8422"/>
                </a:cxn>
                <a:cxn ang="0">
                  <a:pos x="connsiteX8423" y="connsiteY8423"/>
                </a:cxn>
                <a:cxn ang="0">
                  <a:pos x="connsiteX8424" y="connsiteY8424"/>
                </a:cxn>
                <a:cxn ang="0">
                  <a:pos x="connsiteX8425" y="connsiteY8425"/>
                </a:cxn>
                <a:cxn ang="0">
                  <a:pos x="connsiteX8426" y="connsiteY8426"/>
                </a:cxn>
                <a:cxn ang="0">
                  <a:pos x="connsiteX8427" y="connsiteY8427"/>
                </a:cxn>
                <a:cxn ang="0">
                  <a:pos x="connsiteX8428" y="connsiteY8428"/>
                </a:cxn>
                <a:cxn ang="0">
                  <a:pos x="connsiteX8429" y="connsiteY8429"/>
                </a:cxn>
                <a:cxn ang="0">
                  <a:pos x="connsiteX8430" y="connsiteY8430"/>
                </a:cxn>
                <a:cxn ang="0">
                  <a:pos x="connsiteX8431" y="connsiteY8431"/>
                </a:cxn>
                <a:cxn ang="0">
                  <a:pos x="connsiteX8432" y="connsiteY8432"/>
                </a:cxn>
                <a:cxn ang="0">
                  <a:pos x="connsiteX8433" y="connsiteY8433"/>
                </a:cxn>
                <a:cxn ang="0">
                  <a:pos x="connsiteX8434" y="connsiteY8434"/>
                </a:cxn>
                <a:cxn ang="0">
                  <a:pos x="connsiteX8435" y="connsiteY8435"/>
                </a:cxn>
                <a:cxn ang="0">
                  <a:pos x="connsiteX8436" y="connsiteY8436"/>
                </a:cxn>
                <a:cxn ang="0">
                  <a:pos x="connsiteX8437" y="connsiteY8437"/>
                </a:cxn>
                <a:cxn ang="0">
                  <a:pos x="connsiteX8438" y="connsiteY8438"/>
                </a:cxn>
                <a:cxn ang="0">
                  <a:pos x="connsiteX8439" y="connsiteY8439"/>
                </a:cxn>
                <a:cxn ang="0">
                  <a:pos x="connsiteX8440" y="connsiteY8440"/>
                </a:cxn>
                <a:cxn ang="0">
                  <a:pos x="connsiteX8441" y="connsiteY8441"/>
                </a:cxn>
                <a:cxn ang="0">
                  <a:pos x="connsiteX8442" y="connsiteY8442"/>
                </a:cxn>
                <a:cxn ang="0">
                  <a:pos x="connsiteX8443" y="connsiteY8443"/>
                </a:cxn>
                <a:cxn ang="0">
                  <a:pos x="connsiteX8444" y="connsiteY8444"/>
                </a:cxn>
                <a:cxn ang="0">
                  <a:pos x="connsiteX8445" y="connsiteY8445"/>
                </a:cxn>
                <a:cxn ang="0">
                  <a:pos x="connsiteX8446" y="connsiteY8446"/>
                </a:cxn>
                <a:cxn ang="0">
                  <a:pos x="connsiteX8447" y="connsiteY8447"/>
                </a:cxn>
                <a:cxn ang="0">
                  <a:pos x="connsiteX8448" y="connsiteY8448"/>
                </a:cxn>
                <a:cxn ang="0">
                  <a:pos x="connsiteX8449" y="connsiteY8449"/>
                </a:cxn>
                <a:cxn ang="0">
                  <a:pos x="connsiteX8450" y="connsiteY8450"/>
                </a:cxn>
                <a:cxn ang="0">
                  <a:pos x="connsiteX8451" y="connsiteY8451"/>
                </a:cxn>
                <a:cxn ang="0">
                  <a:pos x="connsiteX8452" y="connsiteY8452"/>
                </a:cxn>
                <a:cxn ang="0">
                  <a:pos x="connsiteX8453" y="connsiteY8453"/>
                </a:cxn>
                <a:cxn ang="0">
                  <a:pos x="connsiteX8454" y="connsiteY8454"/>
                </a:cxn>
                <a:cxn ang="0">
                  <a:pos x="connsiteX8455" y="connsiteY8455"/>
                </a:cxn>
                <a:cxn ang="0">
                  <a:pos x="connsiteX8456" y="connsiteY8456"/>
                </a:cxn>
                <a:cxn ang="0">
                  <a:pos x="connsiteX8457" y="connsiteY8457"/>
                </a:cxn>
                <a:cxn ang="0">
                  <a:pos x="connsiteX8458" y="connsiteY8458"/>
                </a:cxn>
                <a:cxn ang="0">
                  <a:pos x="connsiteX8459" y="connsiteY8459"/>
                </a:cxn>
                <a:cxn ang="0">
                  <a:pos x="connsiteX8460" y="connsiteY8460"/>
                </a:cxn>
                <a:cxn ang="0">
                  <a:pos x="connsiteX8461" y="connsiteY8461"/>
                </a:cxn>
                <a:cxn ang="0">
                  <a:pos x="connsiteX8462" y="connsiteY8462"/>
                </a:cxn>
                <a:cxn ang="0">
                  <a:pos x="connsiteX8463" y="connsiteY8463"/>
                </a:cxn>
                <a:cxn ang="0">
                  <a:pos x="connsiteX8464" y="connsiteY8464"/>
                </a:cxn>
                <a:cxn ang="0">
                  <a:pos x="connsiteX8465" y="connsiteY8465"/>
                </a:cxn>
                <a:cxn ang="0">
                  <a:pos x="connsiteX8466" y="connsiteY8466"/>
                </a:cxn>
                <a:cxn ang="0">
                  <a:pos x="connsiteX8467" y="connsiteY8467"/>
                </a:cxn>
                <a:cxn ang="0">
                  <a:pos x="connsiteX8468" y="connsiteY8468"/>
                </a:cxn>
                <a:cxn ang="0">
                  <a:pos x="connsiteX8469" y="connsiteY8469"/>
                </a:cxn>
                <a:cxn ang="0">
                  <a:pos x="connsiteX8470" y="connsiteY8470"/>
                </a:cxn>
                <a:cxn ang="0">
                  <a:pos x="connsiteX8471" y="connsiteY8471"/>
                </a:cxn>
                <a:cxn ang="0">
                  <a:pos x="connsiteX8472" y="connsiteY8472"/>
                </a:cxn>
                <a:cxn ang="0">
                  <a:pos x="connsiteX8473" y="connsiteY8473"/>
                </a:cxn>
                <a:cxn ang="0">
                  <a:pos x="connsiteX8474" y="connsiteY8474"/>
                </a:cxn>
                <a:cxn ang="0">
                  <a:pos x="connsiteX8475" y="connsiteY8475"/>
                </a:cxn>
                <a:cxn ang="0">
                  <a:pos x="connsiteX8476" y="connsiteY8476"/>
                </a:cxn>
                <a:cxn ang="0">
                  <a:pos x="connsiteX8477" y="connsiteY8477"/>
                </a:cxn>
                <a:cxn ang="0">
                  <a:pos x="connsiteX8478" y="connsiteY8478"/>
                </a:cxn>
                <a:cxn ang="0">
                  <a:pos x="connsiteX8479" y="connsiteY8479"/>
                </a:cxn>
                <a:cxn ang="0">
                  <a:pos x="connsiteX8480" y="connsiteY8480"/>
                </a:cxn>
                <a:cxn ang="0">
                  <a:pos x="connsiteX8481" y="connsiteY8481"/>
                </a:cxn>
                <a:cxn ang="0">
                  <a:pos x="connsiteX8482" y="connsiteY8482"/>
                </a:cxn>
                <a:cxn ang="0">
                  <a:pos x="connsiteX8483" y="connsiteY8483"/>
                </a:cxn>
                <a:cxn ang="0">
                  <a:pos x="connsiteX8484" y="connsiteY8484"/>
                </a:cxn>
                <a:cxn ang="0">
                  <a:pos x="connsiteX8485" y="connsiteY8485"/>
                </a:cxn>
                <a:cxn ang="0">
                  <a:pos x="connsiteX8486" y="connsiteY8486"/>
                </a:cxn>
                <a:cxn ang="0">
                  <a:pos x="connsiteX8487" y="connsiteY8487"/>
                </a:cxn>
                <a:cxn ang="0">
                  <a:pos x="connsiteX8488" y="connsiteY8488"/>
                </a:cxn>
                <a:cxn ang="0">
                  <a:pos x="connsiteX8489" y="connsiteY8489"/>
                </a:cxn>
                <a:cxn ang="0">
                  <a:pos x="connsiteX8490" y="connsiteY8490"/>
                </a:cxn>
                <a:cxn ang="0">
                  <a:pos x="connsiteX8491" y="connsiteY8491"/>
                </a:cxn>
                <a:cxn ang="0">
                  <a:pos x="connsiteX8492" y="connsiteY8492"/>
                </a:cxn>
                <a:cxn ang="0">
                  <a:pos x="connsiteX8493" y="connsiteY8493"/>
                </a:cxn>
                <a:cxn ang="0">
                  <a:pos x="connsiteX8494" y="connsiteY8494"/>
                </a:cxn>
                <a:cxn ang="0">
                  <a:pos x="connsiteX8495" y="connsiteY8495"/>
                </a:cxn>
                <a:cxn ang="0">
                  <a:pos x="connsiteX8496" y="connsiteY8496"/>
                </a:cxn>
                <a:cxn ang="0">
                  <a:pos x="connsiteX8497" y="connsiteY8497"/>
                </a:cxn>
                <a:cxn ang="0">
                  <a:pos x="connsiteX8498" y="connsiteY8498"/>
                </a:cxn>
                <a:cxn ang="0">
                  <a:pos x="connsiteX8499" y="connsiteY8499"/>
                </a:cxn>
                <a:cxn ang="0">
                  <a:pos x="connsiteX8500" y="connsiteY8500"/>
                </a:cxn>
                <a:cxn ang="0">
                  <a:pos x="connsiteX8501" y="connsiteY8501"/>
                </a:cxn>
                <a:cxn ang="0">
                  <a:pos x="connsiteX8502" y="connsiteY8502"/>
                </a:cxn>
                <a:cxn ang="0">
                  <a:pos x="connsiteX8503" y="connsiteY8503"/>
                </a:cxn>
                <a:cxn ang="0">
                  <a:pos x="connsiteX8504" y="connsiteY8504"/>
                </a:cxn>
                <a:cxn ang="0">
                  <a:pos x="connsiteX8505" y="connsiteY8505"/>
                </a:cxn>
                <a:cxn ang="0">
                  <a:pos x="connsiteX8506" y="connsiteY8506"/>
                </a:cxn>
                <a:cxn ang="0">
                  <a:pos x="connsiteX8507" y="connsiteY8507"/>
                </a:cxn>
                <a:cxn ang="0">
                  <a:pos x="connsiteX8508" y="connsiteY8508"/>
                </a:cxn>
                <a:cxn ang="0">
                  <a:pos x="connsiteX8509" y="connsiteY8509"/>
                </a:cxn>
                <a:cxn ang="0">
                  <a:pos x="connsiteX8510" y="connsiteY8510"/>
                </a:cxn>
                <a:cxn ang="0">
                  <a:pos x="connsiteX8511" y="connsiteY8511"/>
                </a:cxn>
                <a:cxn ang="0">
                  <a:pos x="connsiteX8512" y="connsiteY8512"/>
                </a:cxn>
                <a:cxn ang="0">
                  <a:pos x="connsiteX8513" y="connsiteY8513"/>
                </a:cxn>
                <a:cxn ang="0">
                  <a:pos x="connsiteX8514" y="connsiteY8514"/>
                </a:cxn>
                <a:cxn ang="0">
                  <a:pos x="connsiteX8515" y="connsiteY8515"/>
                </a:cxn>
                <a:cxn ang="0">
                  <a:pos x="connsiteX8516" y="connsiteY8516"/>
                </a:cxn>
                <a:cxn ang="0">
                  <a:pos x="connsiteX8517" y="connsiteY8517"/>
                </a:cxn>
                <a:cxn ang="0">
                  <a:pos x="connsiteX8518" y="connsiteY8518"/>
                </a:cxn>
                <a:cxn ang="0">
                  <a:pos x="connsiteX8519" y="connsiteY8519"/>
                </a:cxn>
                <a:cxn ang="0">
                  <a:pos x="connsiteX8520" y="connsiteY8520"/>
                </a:cxn>
                <a:cxn ang="0">
                  <a:pos x="connsiteX8521" y="connsiteY8521"/>
                </a:cxn>
                <a:cxn ang="0">
                  <a:pos x="connsiteX8522" y="connsiteY8522"/>
                </a:cxn>
                <a:cxn ang="0">
                  <a:pos x="connsiteX8523" y="connsiteY8523"/>
                </a:cxn>
                <a:cxn ang="0">
                  <a:pos x="connsiteX8524" y="connsiteY8524"/>
                </a:cxn>
                <a:cxn ang="0">
                  <a:pos x="connsiteX8525" y="connsiteY8525"/>
                </a:cxn>
                <a:cxn ang="0">
                  <a:pos x="connsiteX8526" y="connsiteY8526"/>
                </a:cxn>
                <a:cxn ang="0">
                  <a:pos x="connsiteX8527" y="connsiteY8527"/>
                </a:cxn>
                <a:cxn ang="0">
                  <a:pos x="connsiteX8528" y="connsiteY8528"/>
                </a:cxn>
                <a:cxn ang="0">
                  <a:pos x="connsiteX8529" y="connsiteY8529"/>
                </a:cxn>
                <a:cxn ang="0">
                  <a:pos x="connsiteX8530" y="connsiteY8530"/>
                </a:cxn>
                <a:cxn ang="0">
                  <a:pos x="connsiteX8531" y="connsiteY8531"/>
                </a:cxn>
                <a:cxn ang="0">
                  <a:pos x="connsiteX8532" y="connsiteY8532"/>
                </a:cxn>
                <a:cxn ang="0">
                  <a:pos x="connsiteX8533" y="connsiteY8533"/>
                </a:cxn>
                <a:cxn ang="0">
                  <a:pos x="connsiteX8534" y="connsiteY8534"/>
                </a:cxn>
                <a:cxn ang="0">
                  <a:pos x="connsiteX8535" y="connsiteY8535"/>
                </a:cxn>
                <a:cxn ang="0">
                  <a:pos x="connsiteX8536" y="connsiteY8536"/>
                </a:cxn>
                <a:cxn ang="0">
                  <a:pos x="connsiteX8537" y="connsiteY8537"/>
                </a:cxn>
                <a:cxn ang="0">
                  <a:pos x="connsiteX8538" y="connsiteY8538"/>
                </a:cxn>
                <a:cxn ang="0">
                  <a:pos x="connsiteX8539" y="connsiteY8539"/>
                </a:cxn>
                <a:cxn ang="0">
                  <a:pos x="connsiteX8540" y="connsiteY8540"/>
                </a:cxn>
                <a:cxn ang="0">
                  <a:pos x="connsiteX8541" y="connsiteY8541"/>
                </a:cxn>
                <a:cxn ang="0">
                  <a:pos x="connsiteX8542" y="connsiteY8542"/>
                </a:cxn>
                <a:cxn ang="0">
                  <a:pos x="connsiteX8543" y="connsiteY8543"/>
                </a:cxn>
                <a:cxn ang="0">
                  <a:pos x="connsiteX8544" y="connsiteY8544"/>
                </a:cxn>
                <a:cxn ang="0">
                  <a:pos x="connsiteX8545" y="connsiteY8545"/>
                </a:cxn>
                <a:cxn ang="0">
                  <a:pos x="connsiteX8546" y="connsiteY8546"/>
                </a:cxn>
                <a:cxn ang="0">
                  <a:pos x="connsiteX8547" y="connsiteY8547"/>
                </a:cxn>
                <a:cxn ang="0">
                  <a:pos x="connsiteX8548" y="connsiteY8548"/>
                </a:cxn>
                <a:cxn ang="0">
                  <a:pos x="connsiteX8549" y="connsiteY8549"/>
                </a:cxn>
                <a:cxn ang="0">
                  <a:pos x="connsiteX8550" y="connsiteY8550"/>
                </a:cxn>
                <a:cxn ang="0">
                  <a:pos x="connsiteX8551" y="connsiteY8551"/>
                </a:cxn>
                <a:cxn ang="0">
                  <a:pos x="connsiteX8552" y="connsiteY8552"/>
                </a:cxn>
                <a:cxn ang="0">
                  <a:pos x="connsiteX8553" y="connsiteY8553"/>
                </a:cxn>
                <a:cxn ang="0">
                  <a:pos x="connsiteX8554" y="connsiteY8554"/>
                </a:cxn>
                <a:cxn ang="0">
                  <a:pos x="connsiteX8555" y="connsiteY8555"/>
                </a:cxn>
                <a:cxn ang="0">
                  <a:pos x="connsiteX8556" y="connsiteY8556"/>
                </a:cxn>
                <a:cxn ang="0">
                  <a:pos x="connsiteX8557" y="connsiteY8557"/>
                </a:cxn>
                <a:cxn ang="0">
                  <a:pos x="connsiteX8558" y="connsiteY8558"/>
                </a:cxn>
                <a:cxn ang="0">
                  <a:pos x="connsiteX8559" y="connsiteY8559"/>
                </a:cxn>
                <a:cxn ang="0">
                  <a:pos x="connsiteX8560" y="connsiteY8560"/>
                </a:cxn>
                <a:cxn ang="0">
                  <a:pos x="connsiteX8561" y="connsiteY8561"/>
                </a:cxn>
                <a:cxn ang="0">
                  <a:pos x="connsiteX8562" y="connsiteY8562"/>
                </a:cxn>
                <a:cxn ang="0">
                  <a:pos x="connsiteX8563" y="connsiteY8563"/>
                </a:cxn>
                <a:cxn ang="0">
                  <a:pos x="connsiteX8564" y="connsiteY8564"/>
                </a:cxn>
                <a:cxn ang="0">
                  <a:pos x="connsiteX8565" y="connsiteY8565"/>
                </a:cxn>
                <a:cxn ang="0">
                  <a:pos x="connsiteX8566" y="connsiteY8566"/>
                </a:cxn>
                <a:cxn ang="0">
                  <a:pos x="connsiteX8567" y="connsiteY8567"/>
                </a:cxn>
                <a:cxn ang="0">
                  <a:pos x="connsiteX8568" y="connsiteY8568"/>
                </a:cxn>
                <a:cxn ang="0">
                  <a:pos x="connsiteX8569" y="connsiteY8569"/>
                </a:cxn>
                <a:cxn ang="0">
                  <a:pos x="connsiteX8570" y="connsiteY8570"/>
                </a:cxn>
                <a:cxn ang="0">
                  <a:pos x="connsiteX8571" y="connsiteY8571"/>
                </a:cxn>
                <a:cxn ang="0">
                  <a:pos x="connsiteX8572" y="connsiteY8572"/>
                </a:cxn>
                <a:cxn ang="0">
                  <a:pos x="connsiteX8573" y="connsiteY8573"/>
                </a:cxn>
                <a:cxn ang="0">
                  <a:pos x="connsiteX8574" y="connsiteY8574"/>
                </a:cxn>
                <a:cxn ang="0">
                  <a:pos x="connsiteX8575" y="connsiteY8575"/>
                </a:cxn>
                <a:cxn ang="0">
                  <a:pos x="connsiteX8576" y="connsiteY8576"/>
                </a:cxn>
                <a:cxn ang="0">
                  <a:pos x="connsiteX8577" y="connsiteY8577"/>
                </a:cxn>
                <a:cxn ang="0">
                  <a:pos x="connsiteX8578" y="connsiteY8578"/>
                </a:cxn>
                <a:cxn ang="0">
                  <a:pos x="connsiteX8579" y="connsiteY8579"/>
                </a:cxn>
                <a:cxn ang="0">
                  <a:pos x="connsiteX8580" y="connsiteY8580"/>
                </a:cxn>
                <a:cxn ang="0">
                  <a:pos x="connsiteX8581" y="connsiteY8581"/>
                </a:cxn>
                <a:cxn ang="0">
                  <a:pos x="connsiteX8582" y="connsiteY8582"/>
                </a:cxn>
                <a:cxn ang="0">
                  <a:pos x="connsiteX8583" y="connsiteY8583"/>
                </a:cxn>
                <a:cxn ang="0">
                  <a:pos x="connsiteX8584" y="connsiteY8584"/>
                </a:cxn>
                <a:cxn ang="0">
                  <a:pos x="connsiteX8585" y="connsiteY8585"/>
                </a:cxn>
                <a:cxn ang="0">
                  <a:pos x="connsiteX8586" y="connsiteY8586"/>
                </a:cxn>
                <a:cxn ang="0">
                  <a:pos x="connsiteX8587" y="connsiteY8587"/>
                </a:cxn>
                <a:cxn ang="0">
                  <a:pos x="connsiteX8588" y="connsiteY8588"/>
                </a:cxn>
                <a:cxn ang="0">
                  <a:pos x="connsiteX8589" y="connsiteY8589"/>
                </a:cxn>
                <a:cxn ang="0">
                  <a:pos x="connsiteX8590" y="connsiteY8590"/>
                </a:cxn>
                <a:cxn ang="0">
                  <a:pos x="connsiteX8591" y="connsiteY8591"/>
                </a:cxn>
                <a:cxn ang="0">
                  <a:pos x="connsiteX8592" y="connsiteY8592"/>
                </a:cxn>
                <a:cxn ang="0">
                  <a:pos x="connsiteX8593" y="connsiteY8593"/>
                </a:cxn>
                <a:cxn ang="0">
                  <a:pos x="connsiteX8594" y="connsiteY8594"/>
                </a:cxn>
                <a:cxn ang="0">
                  <a:pos x="connsiteX8595" y="connsiteY8595"/>
                </a:cxn>
                <a:cxn ang="0">
                  <a:pos x="connsiteX8596" y="connsiteY8596"/>
                </a:cxn>
                <a:cxn ang="0">
                  <a:pos x="connsiteX8597" y="connsiteY8597"/>
                </a:cxn>
                <a:cxn ang="0">
                  <a:pos x="connsiteX8598" y="connsiteY8598"/>
                </a:cxn>
                <a:cxn ang="0">
                  <a:pos x="connsiteX8599" y="connsiteY8599"/>
                </a:cxn>
                <a:cxn ang="0">
                  <a:pos x="connsiteX8600" y="connsiteY8600"/>
                </a:cxn>
                <a:cxn ang="0">
                  <a:pos x="connsiteX8601" y="connsiteY8601"/>
                </a:cxn>
                <a:cxn ang="0">
                  <a:pos x="connsiteX8602" y="connsiteY8602"/>
                </a:cxn>
                <a:cxn ang="0">
                  <a:pos x="connsiteX8603" y="connsiteY8603"/>
                </a:cxn>
                <a:cxn ang="0">
                  <a:pos x="connsiteX8604" y="connsiteY8604"/>
                </a:cxn>
                <a:cxn ang="0">
                  <a:pos x="connsiteX8605" y="connsiteY8605"/>
                </a:cxn>
                <a:cxn ang="0">
                  <a:pos x="connsiteX8606" y="connsiteY8606"/>
                </a:cxn>
                <a:cxn ang="0">
                  <a:pos x="connsiteX8607" y="connsiteY8607"/>
                </a:cxn>
                <a:cxn ang="0">
                  <a:pos x="connsiteX8608" y="connsiteY8608"/>
                </a:cxn>
                <a:cxn ang="0">
                  <a:pos x="connsiteX8609" y="connsiteY8609"/>
                </a:cxn>
                <a:cxn ang="0">
                  <a:pos x="connsiteX8610" y="connsiteY8610"/>
                </a:cxn>
                <a:cxn ang="0">
                  <a:pos x="connsiteX8611" y="connsiteY8611"/>
                </a:cxn>
                <a:cxn ang="0">
                  <a:pos x="connsiteX8612" y="connsiteY8612"/>
                </a:cxn>
                <a:cxn ang="0">
                  <a:pos x="connsiteX8613" y="connsiteY8613"/>
                </a:cxn>
                <a:cxn ang="0">
                  <a:pos x="connsiteX8614" y="connsiteY8614"/>
                </a:cxn>
                <a:cxn ang="0">
                  <a:pos x="connsiteX8615" y="connsiteY8615"/>
                </a:cxn>
                <a:cxn ang="0">
                  <a:pos x="connsiteX8616" y="connsiteY8616"/>
                </a:cxn>
                <a:cxn ang="0">
                  <a:pos x="connsiteX8617" y="connsiteY8617"/>
                </a:cxn>
                <a:cxn ang="0">
                  <a:pos x="connsiteX8618" y="connsiteY8618"/>
                </a:cxn>
                <a:cxn ang="0">
                  <a:pos x="connsiteX8619" y="connsiteY8619"/>
                </a:cxn>
                <a:cxn ang="0">
                  <a:pos x="connsiteX8620" y="connsiteY8620"/>
                </a:cxn>
                <a:cxn ang="0">
                  <a:pos x="connsiteX8621" y="connsiteY8621"/>
                </a:cxn>
                <a:cxn ang="0">
                  <a:pos x="connsiteX8622" y="connsiteY8622"/>
                </a:cxn>
                <a:cxn ang="0">
                  <a:pos x="connsiteX8623" y="connsiteY8623"/>
                </a:cxn>
                <a:cxn ang="0">
                  <a:pos x="connsiteX8624" y="connsiteY8624"/>
                </a:cxn>
                <a:cxn ang="0">
                  <a:pos x="connsiteX8625" y="connsiteY8625"/>
                </a:cxn>
                <a:cxn ang="0">
                  <a:pos x="connsiteX8626" y="connsiteY8626"/>
                </a:cxn>
                <a:cxn ang="0">
                  <a:pos x="connsiteX8627" y="connsiteY8627"/>
                </a:cxn>
                <a:cxn ang="0">
                  <a:pos x="connsiteX8628" y="connsiteY8628"/>
                </a:cxn>
                <a:cxn ang="0">
                  <a:pos x="connsiteX8629" y="connsiteY8629"/>
                </a:cxn>
                <a:cxn ang="0">
                  <a:pos x="connsiteX8630" y="connsiteY8630"/>
                </a:cxn>
                <a:cxn ang="0">
                  <a:pos x="connsiteX8631" y="connsiteY8631"/>
                </a:cxn>
                <a:cxn ang="0">
                  <a:pos x="connsiteX8632" y="connsiteY8632"/>
                </a:cxn>
                <a:cxn ang="0">
                  <a:pos x="connsiteX8633" y="connsiteY8633"/>
                </a:cxn>
                <a:cxn ang="0">
                  <a:pos x="connsiteX8634" y="connsiteY8634"/>
                </a:cxn>
                <a:cxn ang="0">
                  <a:pos x="connsiteX8635" y="connsiteY8635"/>
                </a:cxn>
                <a:cxn ang="0">
                  <a:pos x="connsiteX8636" y="connsiteY8636"/>
                </a:cxn>
                <a:cxn ang="0">
                  <a:pos x="connsiteX8637" y="connsiteY8637"/>
                </a:cxn>
                <a:cxn ang="0">
                  <a:pos x="connsiteX8638" y="connsiteY8638"/>
                </a:cxn>
                <a:cxn ang="0">
                  <a:pos x="connsiteX8639" y="connsiteY8639"/>
                </a:cxn>
                <a:cxn ang="0">
                  <a:pos x="connsiteX8640" y="connsiteY8640"/>
                </a:cxn>
                <a:cxn ang="0">
                  <a:pos x="connsiteX8641" y="connsiteY8641"/>
                </a:cxn>
                <a:cxn ang="0">
                  <a:pos x="connsiteX8642" y="connsiteY8642"/>
                </a:cxn>
                <a:cxn ang="0">
                  <a:pos x="connsiteX8643" y="connsiteY8643"/>
                </a:cxn>
                <a:cxn ang="0">
                  <a:pos x="connsiteX8644" y="connsiteY8644"/>
                </a:cxn>
                <a:cxn ang="0">
                  <a:pos x="connsiteX8645" y="connsiteY8645"/>
                </a:cxn>
                <a:cxn ang="0">
                  <a:pos x="connsiteX8646" y="connsiteY8646"/>
                </a:cxn>
                <a:cxn ang="0">
                  <a:pos x="connsiteX8647" y="connsiteY8647"/>
                </a:cxn>
                <a:cxn ang="0">
                  <a:pos x="connsiteX8648" y="connsiteY8648"/>
                </a:cxn>
                <a:cxn ang="0">
                  <a:pos x="connsiteX8649" y="connsiteY8649"/>
                </a:cxn>
                <a:cxn ang="0">
                  <a:pos x="connsiteX8650" y="connsiteY8650"/>
                </a:cxn>
                <a:cxn ang="0">
                  <a:pos x="connsiteX8651" y="connsiteY8651"/>
                </a:cxn>
                <a:cxn ang="0">
                  <a:pos x="connsiteX8652" y="connsiteY8652"/>
                </a:cxn>
                <a:cxn ang="0">
                  <a:pos x="connsiteX8653" y="connsiteY8653"/>
                </a:cxn>
                <a:cxn ang="0">
                  <a:pos x="connsiteX8654" y="connsiteY8654"/>
                </a:cxn>
                <a:cxn ang="0">
                  <a:pos x="connsiteX8655" y="connsiteY8655"/>
                </a:cxn>
                <a:cxn ang="0">
                  <a:pos x="connsiteX8656" y="connsiteY8656"/>
                </a:cxn>
                <a:cxn ang="0">
                  <a:pos x="connsiteX8657" y="connsiteY8657"/>
                </a:cxn>
                <a:cxn ang="0">
                  <a:pos x="connsiteX8658" y="connsiteY8658"/>
                </a:cxn>
                <a:cxn ang="0">
                  <a:pos x="connsiteX8659" y="connsiteY8659"/>
                </a:cxn>
                <a:cxn ang="0">
                  <a:pos x="connsiteX8660" y="connsiteY8660"/>
                </a:cxn>
                <a:cxn ang="0">
                  <a:pos x="connsiteX8661" y="connsiteY8661"/>
                </a:cxn>
                <a:cxn ang="0">
                  <a:pos x="connsiteX8662" y="connsiteY8662"/>
                </a:cxn>
                <a:cxn ang="0">
                  <a:pos x="connsiteX8663" y="connsiteY8663"/>
                </a:cxn>
                <a:cxn ang="0">
                  <a:pos x="connsiteX8664" y="connsiteY8664"/>
                </a:cxn>
                <a:cxn ang="0">
                  <a:pos x="connsiteX8665" y="connsiteY8665"/>
                </a:cxn>
                <a:cxn ang="0">
                  <a:pos x="connsiteX8666" y="connsiteY8666"/>
                </a:cxn>
                <a:cxn ang="0">
                  <a:pos x="connsiteX8667" y="connsiteY8667"/>
                </a:cxn>
                <a:cxn ang="0">
                  <a:pos x="connsiteX8668" y="connsiteY8668"/>
                </a:cxn>
                <a:cxn ang="0">
                  <a:pos x="connsiteX8669" y="connsiteY8669"/>
                </a:cxn>
                <a:cxn ang="0">
                  <a:pos x="connsiteX8670" y="connsiteY8670"/>
                </a:cxn>
                <a:cxn ang="0">
                  <a:pos x="connsiteX8671" y="connsiteY8671"/>
                </a:cxn>
                <a:cxn ang="0">
                  <a:pos x="connsiteX8672" y="connsiteY8672"/>
                </a:cxn>
                <a:cxn ang="0">
                  <a:pos x="connsiteX8673" y="connsiteY8673"/>
                </a:cxn>
                <a:cxn ang="0">
                  <a:pos x="connsiteX8674" y="connsiteY8674"/>
                </a:cxn>
                <a:cxn ang="0">
                  <a:pos x="connsiteX8675" y="connsiteY8675"/>
                </a:cxn>
                <a:cxn ang="0">
                  <a:pos x="connsiteX8676" y="connsiteY8676"/>
                </a:cxn>
                <a:cxn ang="0">
                  <a:pos x="connsiteX8677" y="connsiteY8677"/>
                </a:cxn>
                <a:cxn ang="0">
                  <a:pos x="connsiteX8678" y="connsiteY8678"/>
                </a:cxn>
                <a:cxn ang="0">
                  <a:pos x="connsiteX8679" y="connsiteY8679"/>
                </a:cxn>
                <a:cxn ang="0">
                  <a:pos x="connsiteX8680" y="connsiteY8680"/>
                </a:cxn>
                <a:cxn ang="0">
                  <a:pos x="connsiteX8681" y="connsiteY8681"/>
                </a:cxn>
                <a:cxn ang="0">
                  <a:pos x="connsiteX8682" y="connsiteY8682"/>
                </a:cxn>
                <a:cxn ang="0">
                  <a:pos x="connsiteX8683" y="connsiteY8683"/>
                </a:cxn>
                <a:cxn ang="0">
                  <a:pos x="connsiteX8684" y="connsiteY8684"/>
                </a:cxn>
                <a:cxn ang="0">
                  <a:pos x="connsiteX8685" y="connsiteY8685"/>
                </a:cxn>
                <a:cxn ang="0">
                  <a:pos x="connsiteX8686" y="connsiteY8686"/>
                </a:cxn>
                <a:cxn ang="0">
                  <a:pos x="connsiteX8687" y="connsiteY8687"/>
                </a:cxn>
                <a:cxn ang="0">
                  <a:pos x="connsiteX8688" y="connsiteY8688"/>
                </a:cxn>
                <a:cxn ang="0">
                  <a:pos x="connsiteX8689" y="connsiteY8689"/>
                </a:cxn>
                <a:cxn ang="0">
                  <a:pos x="connsiteX8690" y="connsiteY8690"/>
                </a:cxn>
                <a:cxn ang="0">
                  <a:pos x="connsiteX8691" y="connsiteY8691"/>
                </a:cxn>
                <a:cxn ang="0">
                  <a:pos x="connsiteX8692" y="connsiteY8692"/>
                </a:cxn>
                <a:cxn ang="0">
                  <a:pos x="connsiteX8693" y="connsiteY8693"/>
                </a:cxn>
                <a:cxn ang="0">
                  <a:pos x="connsiteX8694" y="connsiteY8694"/>
                </a:cxn>
                <a:cxn ang="0">
                  <a:pos x="connsiteX8695" y="connsiteY8695"/>
                </a:cxn>
                <a:cxn ang="0">
                  <a:pos x="connsiteX8696" y="connsiteY8696"/>
                </a:cxn>
                <a:cxn ang="0">
                  <a:pos x="connsiteX8697" y="connsiteY8697"/>
                </a:cxn>
                <a:cxn ang="0">
                  <a:pos x="connsiteX8698" y="connsiteY8698"/>
                </a:cxn>
                <a:cxn ang="0">
                  <a:pos x="connsiteX8699" y="connsiteY8699"/>
                </a:cxn>
                <a:cxn ang="0">
                  <a:pos x="connsiteX8700" y="connsiteY8700"/>
                </a:cxn>
                <a:cxn ang="0">
                  <a:pos x="connsiteX8701" y="connsiteY8701"/>
                </a:cxn>
                <a:cxn ang="0">
                  <a:pos x="connsiteX8702" y="connsiteY8702"/>
                </a:cxn>
                <a:cxn ang="0">
                  <a:pos x="connsiteX8703" y="connsiteY8703"/>
                </a:cxn>
                <a:cxn ang="0">
                  <a:pos x="connsiteX8704" y="connsiteY8704"/>
                </a:cxn>
                <a:cxn ang="0">
                  <a:pos x="connsiteX8705" y="connsiteY8705"/>
                </a:cxn>
                <a:cxn ang="0">
                  <a:pos x="connsiteX8706" y="connsiteY8706"/>
                </a:cxn>
                <a:cxn ang="0">
                  <a:pos x="connsiteX8707" y="connsiteY8707"/>
                </a:cxn>
                <a:cxn ang="0">
                  <a:pos x="connsiteX8708" y="connsiteY8708"/>
                </a:cxn>
                <a:cxn ang="0">
                  <a:pos x="connsiteX8709" y="connsiteY8709"/>
                </a:cxn>
                <a:cxn ang="0">
                  <a:pos x="connsiteX8710" y="connsiteY8710"/>
                </a:cxn>
                <a:cxn ang="0">
                  <a:pos x="connsiteX8711" y="connsiteY8711"/>
                </a:cxn>
                <a:cxn ang="0">
                  <a:pos x="connsiteX8712" y="connsiteY8712"/>
                </a:cxn>
                <a:cxn ang="0">
                  <a:pos x="connsiteX8713" y="connsiteY8713"/>
                </a:cxn>
                <a:cxn ang="0">
                  <a:pos x="connsiteX8714" y="connsiteY8714"/>
                </a:cxn>
                <a:cxn ang="0">
                  <a:pos x="connsiteX8715" y="connsiteY8715"/>
                </a:cxn>
                <a:cxn ang="0">
                  <a:pos x="connsiteX8716" y="connsiteY8716"/>
                </a:cxn>
                <a:cxn ang="0">
                  <a:pos x="connsiteX8717" y="connsiteY8717"/>
                </a:cxn>
                <a:cxn ang="0">
                  <a:pos x="connsiteX8718" y="connsiteY8718"/>
                </a:cxn>
                <a:cxn ang="0">
                  <a:pos x="connsiteX8719" y="connsiteY8719"/>
                </a:cxn>
                <a:cxn ang="0">
                  <a:pos x="connsiteX8720" y="connsiteY8720"/>
                </a:cxn>
                <a:cxn ang="0">
                  <a:pos x="connsiteX8721" y="connsiteY8721"/>
                </a:cxn>
                <a:cxn ang="0">
                  <a:pos x="connsiteX8722" y="connsiteY8722"/>
                </a:cxn>
                <a:cxn ang="0">
                  <a:pos x="connsiteX8723" y="connsiteY8723"/>
                </a:cxn>
                <a:cxn ang="0">
                  <a:pos x="connsiteX8724" y="connsiteY8724"/>
                </a:cxn>
                <a:cxn ang="0">
                  <a:pos x="connsiteX8725" y="connsiteY8725"/>
                </a:cxn>
                <a:cxn ang="0">
                  <a:pos x="connsiteX8726" y="connsiteY8726"/>
                </a:cxn>
                <a:cxn ang="0">
                  <a:pos x="connsiteX8727" y="connsiteY8727"/>
                </a:cxn>
                <a:cxn ang="0">
                  <a:pos x="connsiteX8728" y="connsiteY8728"/>
                </a:cxn>
                <a:cxn ang="0">
                  <a:pos x="connsiteX8729" y="connsiteY8729"/>
                </a:cxn>
                <a:cxn ang="0">
                  <a:pos x="connsiteX8730" y="connsiteY8730"/>
                </a:cxn>
                <a:cxn ang="0">
                  <a:pos x="connsiteX8731" y="connsiteY8731"/>
                </a:cxn>
                <a:cxn ang="0">
                  <a:pos x="connsiteX8732" y="connsiteY8732"/>
                </a:cxn>
                <a:cxn ang="0">
                  <a:pos x="connsiteX8733" y="connsiteY8733"/>
                </a:cxn>
                <a:cxn ang="0">
                  <a:pos x="connsiteX8734" y="connsiteY8734"/>
                </a:cxn>
                <a:cxn ang="0">
                  <a:pos x="connsiteX8735" y="connsiteY8735"/>
                </a:cxn>
                <a:cxn ang="0">
                  <a:pos x="connsiteX8736" y="connsiteY8736"/>
                </a:cxn>
                <a:cxn ang="0">
                  <a:pos x="connsiteX8737" y="connsiteY8737"/>
                </a:cxn>
                <a:cxn ang="0">
                  <a:pos x="connsiteX8738" y="connsiteY8738"/>
                </a:cxn>
                <a:cxn ang="0">
                  <a:pos x="connsiteX8739" y="connsiteY8739"/>
                </a:cxn>
                <a:cxn ang="0">
                  <a:pos x="connsiteX8740" y="connsiteY8740"/>
                </a:cxn>
                <a:cxn ang="0">
                  <a:pos x="connsiteX8741" y="connsiteY8741"/>
                </a:cxn>
                <a:cxn ang="0">
                  <a:pos x="connsiteX8742" y="connsiteY8742"/>
                </a:cxn>
                <a:cxn ang="0">
                  <a:pos x="connsiteX8743" y="connsiteY8743"/>
                </a:cxn>
                <a:cxn ang="0">
                  <a:pos x="connsiteX8744" y="connsiteY8744"/>
                </a:cxn>
                <a:cxn ang="0">
                  <a:pos x="connsiteX8745" y="connsiteY8745"/>
                </a:cxn>
                <a:cxn ang="0">
                  <a:pos x="connsiteX8746" y="connsiteY8746"/>
                </a:cxn>
                <a:cxn ang="0">
                  <a:pos x="connsiteX8747" y="connsiteY8747"/>
                </a:cxn>
                <a:cxn ang="0">
                  <a:pos x="connsiteX8748" y="connsiteY8748"/>
                </a:cxn>
                <a:cxn ang="0">
                  <a:pos x="connsiteX8749" y="connsiteY8749"/>
                </a:cxn>
                <a:cxn ang="0">
                  <a:pos x="connsiteX8750" y="connsiteY8750"/>
                </a:cxn>
                <a:cxn ang="0">
                  <a:pos x="connsiteX8751" y="connsiteY8751"/>
                </a:cxn>
                <a:cxn ang="0">
                  <a:pos x="connsiteX8752" y="connsiteY8752"/>
                </a:cxn>
                <a:cxn ang="0">
                  <a:pos x="connsiteX8753" y="connsiteY8753"/>
                </a:cxn>
                <a:cxn ang="0">
                  <a:pos x="connsiteX8754" y="connsiteY8754"/>
                </a:cxn>
                <a:cxn ang="0">
                  <a:pos x="connsiteX8755" y="connsiteY8755"/>
                </a:cxn>
                <a:cxn ang="0">
                  <a:pos x="connsiteX8756" y="connsiteY8756"/>
                </a:cxn>
                <a:cxn ang="0">
                  <a:pos x="connsiteX8757" y="connsiteY8757"/>
                </a:cxn>
                <a:cxn ang="0">
                  <a:pos x="connsiteX8758" y="connsiteY8758"/>
                </a:cxn>
                <a:cxn ang="0">
                  <a:pos x="connsiteX8759" y="connsiteY8759"/>
                </a:cxn>
                <a:cxn ang="0">
                  <a:pos x="connsiteX8760" y="connsiteY8760"/>
                </a:cxn>
                <a:cxn ang="0">
                  <a:pos x="connsiteX8761" y="connsiteY8761"/>
                </a:cxn>
                <a:cxn ang="0">
                  <a:pos x="connsiteX8762" y="connsiteY8762"/>
                </a:cxn>
                <a:cxn ang="0">
                  <a:pos x="connsiteX8763" y="connsiteY8763"/>
                </a:cxn>
                <a:cxn ang="0">
                  <a:pos x="connsiteX8764" y="connsiteY8764"/>
                </a:cxn>
                <a:cxn ang="0">
                  <a:pos x="connsiteX8765" y="connsiteY8765"/>
                </a:cxn>
                <a:cxn ang="0">
                  <a:pos x="connsiteX8766" y="connsiteY8766"/>
                </a:cxn>
                <a:cxn ang="0">
                  <a:pos x="connsiteX8767" y="connsiteY8767"/>
                </a:cxn>
                <a:cxn ang="0">
                  <a:pos x="connsiteX8768" y="connsiteY8768"/>
                </a:cxn>
                <a:cxn ang="0">
                  <a:pos x="connsiteX8769" y="connsiteY8769"/>
                </a:cxn>
                <a:cxn ang="0">
                  <a:pos x="connsiteX8770" y="connsiteY8770"/>
                </a:cxn>
                <a:cxn ang="0">
                  <a:pos x="connsiteX8771" y="connsiteY8771"/>
                </a:cxn>
                <a:cxn ang="0">
                  <a:pos x="connsiteX8772" y="connsiteY8772"/>
                </a:cxn>
                <a:cxn ang="0">
                  <a:pos x="connsiteX8773" y="connsiteY8773"/>
                </a:cxn>
                <a:cxn ang="0">
                  <a:pos x="connsiteX8774" y="connsiteY8774"/>
                </a:cxn>
                <a:cxn ang="0">
                  <a:pos x="connsiteX8775" y="connsiteY8775"/>
                </a:cxn>
                <a:cxn ang="0">
                  <a:pos x="connsiteX8776" y="connsiteY8776"/>
                </a:cxn>
                <a:cxn ang="0">
                  <a:pos x="connsiteX8777" y="connsiteY8777"/>
                </a:cxn>
                <a:cxn ang="0">
                  <a:pos x="connsiteX8778" y="connsiteY8778"/>
                </a:cxn>
                <a:cxn ang="0">
                  <a:pos x="connsiteX8779" y="connsiteY8779"/>
                </a:cxn>
                <a:cxn ang="0">
                  <a:pos x="connsiteX8780" y="connsiteY8780"/>
                </a:cxn>
                <a:cxn ang="0">
                  <a:pos x="connsiteX8781" y="connsiteY8781"/>
                </a:cxn>
                <a:cxn ang="0">
                  <a:pos x="connsiteX8782" y="connsiteY8782"/>
                </a:cxn>
                <a:cxn ang="0">
                  <a:pos x="connsiteX8783" y="connsiteY8783"/>
                </a:cxn>
                <a:cxn ang="0">
                  <a:pos x="connsiteX8784" y="connsiteY8784"/>
                </a:cxn>
                <a:cxn ang="0">
                  <a:pos x="connsiteX8785" y="connsiteY8785"/>
                </a:cxn>
                <a:cxn ang="0">
                  <a:pos x="connsiteX8786" y="connsiteY8786"/>
                </a:cxn>
                <a:cxn ang="0">
                  <a:pos x="connsiteX8787" y="connsiteY8787"/>
                </a:cxn>
                <a:cxn ang="0">
                  <a:pos x="connsiteX8788" y="connsiteY8788"/>
                </a:cxn>
                <a:cxn ang="0">
                  <a:pos x="connsiteX8789" y="connsiteY8789"/>
                </a:cxn>
                <a:cxn ang="0">
                  <a:pos x="connsiteX8790" y="connsiteY8790"/>
                </a:cxn>
                <a:cxn ang="0">
                  <a:pos x="connsiteX8791" y="connsiteY8791"/>
                </a:cxn>
                <a:cxn ang="0">
                  <a:pos x="connsiteX8792" y="connsiteY8792"/>
                </a:cxn>
                <a:cxn ang="0">
                  <a:pos x="connsiteX8793" y="connsiteY8793"/>
                </a:cxn>
                <a:cxn ang="0">
                  <a:pos x="connsiteX8794" y="connsiteY8794"/>
                </a:cxn>
                <a:cxn ang="0">
                  <a:pos x="connsiteX8795" y="connsiteY8795"/>
                </a:cxn>
                <a:cxn ang="0">
                  <a:pos x="connsiteX8796" y="connsiteY8796"/>
                </a:cxn>
                <a:cxn ang="0">
                  <a:pos x="connsiteX8797" y="connsiteY8797"/>
                </a:cxn>
                <a:cxn ang="0">
                  <a:pos x="connsiteX8798" y="connsiteY8798"/>
                </a:cxn>
                <a:cxn ang="0">
                  <a:pos x="connsiteX8799" y="connsiteY8799"/>
                </a:cxn>
                <a:cxn ang="0">
                  <a:pos x="connsiteX8800" y="connsiteY8800"/>
                </a:cxn>
                <a:cxn ang="0">
                  <a:pos x="connsiteX8801" y="connsiteY8801"/>
                </a:cxn>
                <a:cxn ang="0">
                  <a:pos x="connsiteX8802" y="connsiteY8802"/>
                </a:cxn>
                <a:cxn ang="0">
                  <a:pos x="connsiteX8803" y="connsiteY8803"/>
                </a:cxn>
                <a:cxn ang="0">
                  <a:pos x="connsiteX8804" y="connsiteY8804"/>
                </a:cxn>
                <a:cxn ang="0">
                  <a:pos x="connsiteX8805" y="connsiteY8805"/>
                </a:cxn>
                <a:cxn ang="0">
                  <a:pos x="connsiteX8806" y="connsiteY8806"/>
                </a:cxn>
                <a:cxn ang="0">
                  <a:pos x="connsiteX8807" y="connsiteY8807"/>
                </a:cxn>
                <a:cxn ang="0">
                  <a:pos x="connsiteX8808" y="connsiteY8808"/>
                </a:cxn>
                <a:cxn ang="0">
                  <a:pos x="connsiteX8809" y="connsiteY8809"/>
                </a:cxn>
                <a:cxn ang="0">
                  <a:pos x="connsiteX8810" y="connsiteY8810"/>
                </a:cxn>
                <a:cxn ang="0">
                  <a:pos x="connsiteX8811" y="connsiteY8811"/>
                </a:cxn>
                <a:cxn ang="0">
                  <a:pos x="connsiteX8812" y="connsiteY8812"/>
                </a:cxn>
                <a:cxn ang="0">
                  <a:pos x="connsiteX8813" y="connsiteY8813"/>
                </a:cxn>
                <a:cxn ang="0">
                  <a:pos x="connsiteX8814" y="connsiteY8814"/>
                </a:cxn>
                <a:cxn ang="0">
                  <a:pos x="connsiteX8815" y="connsiteY8815"/>
                </a:cxn>
                <a:cxn ang="0">
                  <a:pos x="connsiteX8816" y="connsiteY8816"/>
                </a:cxn>
                <a:cxn ang="0">
                  <a:pos x="connsiteX8817" y="connsiteY8817"/>
                </a:cxn>
                <a:cxn ang="0">
                  <a:pos x="connsiteX8818" y="connsiteY8818"/>
                </a:cxn>
                <a:cxn ang="0">
                  <a:pos x="connsiteX8819" y="connsiteY8819"/>
                </a:cxn>
                <a:cxn ang="0">
                  <a:pos x="connsiteX8820" y="connsiteY8820"/>
                </a:cxn>
                <a:cxn ang="0">
                  <a:pos x="connsiteX8821" y="connsiteY8821"/>
                </a:cxn>
                <a:cxn ang="0">
                  <a:pos x="connsiteX8822" y="connsiteY8822"/>
                </a:cxn>
                <a:cxn ang="0">
                  <a:pos x="connsiteX8823" y="connsiteY8823"/>
                </a:cxn>
                <a:cxn ang="0">
                  <a:pos x="connsiteX8824" y="connsiteY8824"/>
                </a:cxn>
                <a:cxn ang="0">
                  <a:pos x="connsiteX8825" y="connsiteY8825"/>
                </a:cxn>
                <a:cxn ang="0">
                  <a:pos x="connsiteX8826" y="connsiteY8826"/>
                </a:cxn>
                <a:cxn ang="0">
                  <a:pos x="connsiteX8827" y="connsiteY8827"/>
                </a:cxn>
                <a:cxn ang="0">
                  <a:pos x="connsiteX8828" y="connsiteY8828"/>
                </a:cxn>
                <a:cxn ang="0">
                  <a:pos x="connsiteX8829" y="connsiteY8829"/>
                </a:cxn>
                <a:cxn ang="0">
                  <a:pos x="connsiteX8830" y="connsiteY8830"/>
                </a:cxn>
                <a:cxn ang="0">
                  <a:pos x="connsiteX8831" y="connsiteY8831"/>
                </a:cxn>
                <a:cxn ang="0">
                  <a:pos x="connsiteX8832" y="connsiteY8832"/>
                </a:cxn>
                <a:cxn ang="0">
                  <a:pos x="connsiteX8833" y="connsiteY8833"/>
                </a:cxn>
                <a:cxn ang="0">
                  <a:pos x="connsiteX8834" y="connsiteY8834"/>
                </a:cxn>
                <a:cxn ang="0">
                  <a:pos x="connsiteX8835" y="connsiteY8835"/>
                </a:cxn>
                <a:cxn ang="0">
                  <a:pos x="connsiteX8836" y="connsiteY8836"/>
                </a:cxn>
                <a:cxn ang="0">
                  <a:pos x="connsiteX8837" y="connsiteY8837"/>
                </a:cxn>
                <a:cxn ang="0">
                  <a:pos x="connsiteX8838" y="connsiteY8838"/>
                </a:cxn>
                <a:cxn ang="0">
                  <a:pos x="connsiteX8839" y="connsiteY8839"/>
                </a:cxn>
                <a:cxn ang="0">
                  <a:pos x="connsiteX8840" y="connsiteY8840"/>
                </a:cxn>
                <a:cxn ang="0">
                  <a:pos x="connsiteX8841" y="connsiteY8841"/>
                </a:cxn>
                <a:cxn ang="0">
                  <a:pos x="connsiteX8842" y="connsiteY8842"/>
                </a:cxn>
                <a:cxn ang="0">
                  <a:pos x="connsiteX8843" y="connsiteY8843"/>
                </a:cxn>
                <a:cxn ang="0">
                  <a:pos x="connsiteX8844" y="connsiteY8844"/>
                </a:cxn>
                <a:cxn ang="0">
                  <a:pos x="connsiteX8845" y="connsiteY8845"/>
                </a:cxn>
                <a:cxn ang="0">
                  <a:pos x="connsiteX8846" y="connsiteY8846"/>
                </a:cxn>
                <a:cxn ang="0">
                  <a:pos x="connsiteX8847" y="connsiteY8847"/>
                </a:cxn>
                <a:cxn ang="0">
                  <a:pos x="connsiteX8848" y="connsiteY8848"/>
                </a:cxn>
                <a:cxn ang="0">
                  <a:pos x="connsiteX8849" y="connsiteY8849"/>
                </a:cxn>
                <a:cxn ang="0">
                  <a:pos x="connsiteX8850" y="connsiteY8850"/>
                </a:cxn>
                <a:cxn ang="0">
                  <a:pos x="connsiteX8851" y="connsiteY8851"/>
                </a:cxn>
                <a:cxn ang="0">
                  <a:pos x="connsiteX8852" y="connsiteY8852"/>
                </a:cxn>
                <a:cxn ang="0">
                  <a:pos x="connsiteX8853" y="connsiteY8853"/>
                </a:cxn>
                <a:cxn ang="0">
                  <a:pos x="connsiteX8854" y="connsiteY8854"/>
                </a:cxn>
                <a:cxn ang="0">
                  <a:pos x="connsiteX8855" y="connsiteY8855"/>
                </a:cxn>
                <a:cxn ang="0">
                  <a:pos x="connsiteX8856" y="connsiteY8856"/>
                </a:cxn>
                <a:cxn ang="0">
                  <a:pos x="connsiteX8857" y="connsiteY8857"/>
                </a:cxn>
                <a:cxn ang="0">
                  <a:pos x="connsiteX8858" y="connsiteY8858"/>
                </a:cxn>
                <a:cxn ang="0">
                  <a:pos x="connsiteX8859" y="connsiteY8859"/>
                </a:cxn>
                <a:cxn ang="0">
                  <a:pos x="connsiteX8860" y="connsiteY8860"/>
                </a:cxn>
                <a:cxn ang="0">
                  <a:pos x="connsiteX8861" y="connsiteY8861"/>
                </a:cxn>
                <a:cxn ang="0">
                  <a:pos x="connsiteX8862" y="connsiteY8862"/>
                </a:cxn>
                <a:cxn ang="0">
                  <a:pos x="connsiteX8863" y="connsiteY8863"/>
                </a:cxn>
                <a:cxn ang="0">
                  <a:pos x="connsiteX8864" y="connsiteY8864"/>
                </a:cxn>
                <a:cxn ang="0">
                  <a:pos x="connsiteX8865" y="connsiteY8865"/>
                </a:cxn>
                <a:cxn ang="0">
                  <a:pos x="connsiteX8866" y="connsiteY8866"/>
                </a:cxn>
                <a:cxn ang="0">
                  <a:pos x="connsiteX8867" y="connsiteY8867"/>
                </a:cxn>
                <a:cxn ang="0">
                  <a:pos x="connsiteX8868" y="connsiteY8868"/>
                </a:cxn>
                <a:cxn ang="0">
                  <a:pos x="connsiteX8869" y="connsiteY8869"/>
                </a:cxn>
                <a:cxn ang="0">
                  <a:pos x="connsiteX8870" y="connsiteY8870"/>
                </a:cxn>
                <a:cxn ang="0">
                  <a:pos x="connsiteX8871" y="connsiteY8871"/>
                </a:cxn>
                <a:cxn ang="0">
                  <a:pos x="connsiteX8872" y="connsiteY8872"/>
                </a:cxn>
                <a:cxn ang="0">
                  <a:pos x="connsiteX8873" y="connsiteY8873"/>
                </a:cxn>
                <a:cxn ang="0">
                  <a:pos x="connsiteX8874" y="connsiteY8874"/>
                </a:cxn>
                <a:cxn ang="0">
                  <a:pos x="connsiteX8875" y="connsiteY8875"/>
                </a:cxn>
                <a:cxn ang="0">
                  <a:pos x="connsiteX8876" y="connsiteY8876"/>
                </a:cxn>
                <a:cxn ang="0">
                  <a:pos x="connsiteX8877" y="connsiteY8877"/>
                </a:cxn>
                <a:cxn ang="0">
                  <a:pos x="connsiteX8878" y="connsiteY8878"/>
                </a:cxn>
                <a:cxn ang="0">
                  <a:pos x="connsiteX8879" y="connsiteY8879"/>
                </a:cxn>
                <a:cxn ang="0">
                  <a:pos x="connsiteX8880" y="connsiteY8880"/>
                </a:cxn>
                <a:cxn ang="0">
                  <a:pos x="connsiteX8881" y="connsiteY8881"/>
                </a:cxn>
                <a:cxn ang="0">
                  <a:pos x="connsiteX8882" y="connsiteY8882"/>
                </a:cxn>
                <a:cxn ang="0">
                  <a:pos x="connsiteX8883" y="connsiteY8883"/>
                </a:cxn>
                <a:cxn ang="0">
                  <a:pos x="connsiteX8884" y="connsiteY8884"/>
                </a:cxn>
                <a:cxn ang="0">
                  <a:pos x="connsiteX8885" y="connsiteY8885"/>
                </a:cxn>
                <a:cxn ang="0">
                  <a:pos x="connsiteX8886" y="connsiteY8886"/>
                </a:cxn>
                <a:cxn ang="0">
                  <a:pos x="connsiteX8887" y="connsiteY8887"/>
                </a:cxn>
                <a:cxn ang="0">
                  <a:pos x="connsiteX8888" y="connsiteY8888"/>
                </a:cxn>
                <a:cxn ang="0">
                  <a:pos x="connsiteX8889" y="connsiteY8889"/>
                </a:cxn>
                <a:cxn ang="0">
                  <a:pos x="connsiteX8890" y="connsiteY8890"/>
                </a:cxn>
                <a:cxn ang="0">
                  <a:pos x="connsiteX8891" y="connsiteY8891"/>
                </a:cxn>
                <a:cxn ang="0">
                  <a:pos x="connsiteX8892" y="connsiteY8892"/>
                </a:cxn>
                <a:cxn ang="0">
                  <a:pos x="connsiteX8893" y="connsiteY8893"/>
                </a:cxn>
                <a:cxn ang="0">
                  <a:pos x="connsiteX8894" y="connsiteY8894"/>
                </a:cxn>
                <a:cxn ang="0">
                  <a:pos x="connsiteX8895" y="connsiteY8895"/>
                </a:cxn>
                <a:cxn ang="0">
                  <a:pos x="connsiteX8896" y="connsiteY8896"/>
                </a:cxn>
                <a:cxn ang="0">
                  <a:pos x="connsiteX8897" y="connsiteY8897"/>
                </a:cxn>
                <a:cxn ang="0">
                  <a:pos x="connsiteX8898" y="connsiteY8898"/>
                </a:cxn>
                <a:cxn ang="0">
                  <a:pos x="connsiteX8899" y="connsiteY8899"/>
                </a:cxn>
                <a:cxn ang="0">
                  <a:pos x="connsiteX8900" y="connsiteY8900"/>
                </a:cxn>
                <a:cxn ang="0">
                  <a:pos x="connsiteX8901" y="connsiteY8901"/>
                </a:cxn>
                <a:cxn ang="0">
                  <a:pos x="connsiteX8902" y="connsiteY8902"/>
                </a:cxn>
                <a:cxn ang="0">
                  <a:pos x="connsiteX8903" y="connsiteY8903"/>
                </a:cxn>
                <a:cxn ang="0">
                  <a:pos x="connsiteX8904" y="connsiteY8904"/>
                </a:cxn>
                <a:cxn ang="0">
                  <a:pos x="connsiteX8905" y="connsiteY8905"/>
                </a:cxn>
                <a:cxn ang="0">
                  <a:pos x="connsiteX8906" y="connsiteY8906"/>
                </a:cxn>
                <a:cxn ang="0">
                  <a:pos x="connsiteX8907" y="connsiteY8907"/>
                </a:cxn>
                <a:cxn ang="0">
                  <a:pos x="connsiteX8908" y="connsiteY8908"/>
                </a:cxn>
                <a:cxn ang="0">
                  <a:pos x="connsiteX8909" y="connsiteY8909"/>
                </a:cxn>
                <a:cxn ang="0">
                  <a:pos x="connsiteX8910" y="connsiteY8910"/>
                </a:cxn>
                <a:cxn ang="0">
                  <a:pos x="connsiteX8911" y="connsiteY8911"/>
                </a:cxn>
                <a:cxn ang="0">
                  <a:pos x="connsiteX8912" y="connsiteY8912"/>
                </a:cxn>
                <a:cxn ang="0">
                  <a:pos x="connsiteX8913" y="connsiteY8913"/>
                </a:cxn>
                <a:cxn ang="0">
                  <a:pos x="connsiteX8914" y="connsiteY8914"/>
                </a:cxn>
                <a:cxn ang="0">
                  <a:pos x="connsiteX8915" y="connsiteY8915"/>
                </a:cxn>
                <a:cxn ang="0">
                  <a:pos x="connsiteX8916" y="connsiteY8916"/>
                </a:cxn>
                <a:cxn ang="0">
                  <a:pos x="connsiteX8917" y="connsiteY8917"/>
                </a:cxn>
                <a:cxn ang="0">
                  <a:pos x="connsiteX8918" y="connsiteY8918"/>
                </a:cxn>
                <a:cxn ang="0">
                  <a:pos x="connsiteX8919" y="connsiteY8919"/>
                </a:cxn>
                <a:cxn ang="0">
                  <a:pos x="connsiteX8920" y="connsiteY8920"/>
                </a:cxn>
                <a:cxn ang="0">
                  <a:pos x="connsiteX8921" y="connsiteY8921"/>
                </a:cxn>
                <a:cxn ang="0">
                  <a:pos x="connsiteX8922" y="connsiteY8922"/>
                </a:cxn>
                <a:cxn ang="0">
                  <a:pos x="connsiteX8923" y="connsiteY8923"/>
                </a:cxn>
                <a:cxn ang="0">
                  <a:pos x="connsiteX8924" y="connsiteY8924"/>
                </a:cxn>
                <a:cxn ang="0">
                  <a:pos x="connsiteX8925" y="connsiteY8925"/>
                </a:cxn>
                <a:cxn ang="0">
                  <a:pos x="connsiteX8926" y="connsiteY8926"/>
                </a:cxn>
                <a:cxn ang="0">
                  <a:pos x="connsiteX8927" y="connsiteY8927"/>
                </a:cxn>
                <a:cxn ang="0">
                  <a:pos x="connsiteX8928" y="connsiteY8928"/>
                </a:cxn>
                <a:cxn ang="0">
                  <a:pos x="connsiteX8929" y="connsiteY8929"/>
                </a:cxn>
                <a:cxn ang="0">
                  <a:pos x="connsiteX8930" y="connsiteY8930"/>
                </a:cxn>
                <a:cxn ang="0">
                  <a:pos x="connsiteX8931" y="connsiteY8931"/>
                </a:cxn>
                <a:cxn ang="0">
                  <a:pos x="connsiteX8932" y="connsiteY8932"/>
                </a:cxn>
                <a:cxn ang="0">
                  <a:pos x="connsiteX8933" y="connsiteY8933"/>
                </a:cxn>
                <a:cxn ang="0">
                  <a:pos x="connsiteX8934" y="connsiteY8934"/>
                </a:cxn>
                <a:cxn ang="0">
                  <a:pos x="connsiteX8935" y="connsiteY8935"/>
                </a:cxn>
                <a:cxn ang="0">
                  <a:pos x="connsiteX8936" y="connsiteY8936"/>
                </a:cxn>
                <a:cxn ang="0">
                  <a:pos x="connsiteX8937" y="connsiteY8937"/>
                </a:cxn>
                <a:cxn ang="0">
                  <a:pos x="connsiteX8938" y="connsiteY8938"/>
                </a:cxn>
                <a:cxn ang="0">
                  <a:pos x="connsiteX8939" y="connsiteY8939"/>
                </a:cxn>
                <a:cxn ang="0">
                  <a:pos x="connsiteX8940" y="connsiteY8940"/>
                </a:cxn>
                <a:cxn ang="0">
                  <a:pos x="connsiteX8941" y="connsiteY8941"/>
                </a:cxn>
                <a:cxn ang="0">
                  <a:pos x="connsiteX8942" y="connsiteY8942"/>
                </a:cxn>
                <a:cxn ang="0">
                  <a:pos x="connsiteX8943" y="connsiteY8943"/>
                </a:cxn>
                <a:cxn ang="0">
                  <a:pos x="connsiteX8944" y="connsiteY8944"/>
                </a:cxn>
                <a:cxn ang="0">
                  <a:pos x="connsiteX8945" y="connsiteY8945"/>
                </a:cxn>
                <a:cxn ang="0">
                  <a:pos x="connsiteX8946" y="connsiteY8946"/>
                </a:cxn>
                <a:cxn ang="0">
                  <a:pos x="connsiteX8947" y="connsiteY8947"/>
                </a:cxn>
                <a:cxn ang="0">
                  <a:pos x="connsiteX8948" y="connsiteY8948"/>
                </a:cxn>
                <a:cxn ang="0">
                  <a:pos x="connsiteX8949" y="connsiteY8949"/>
                </a:cxn>
                <a:cxn ang="0">
                  <a:pos x="connsiteX8950" y="connsiteY8950"/>
                </a:cxn>
                <a:cxn ang="0">
                  <a:pos x="connsiteX8951" y="connsiteY8951"/>
                </a:cxn>
                <a:cxn ang="0">
                  <a:pos x="connsiteX8952" y="connsiteY8952"/>
                </a:cxn>
                <a:cxn ang="0">
                  <a:pos x="connsiteX8953" y="connsiteY8953"/>
                </a:cxn>
                <a:cxn ang="0">
                  <a:pos x="connsiteX8954" y="connsiteY8954"/>
                </a:cxn>
                <a:cxn ang="0">
                  <a:pos x="connsiteX8955" y="connsiteY8955"/>
                </a:cxn>
                <a:cxn ang="0">
                  <a:pos x="connsiteX8956" y="connsiteY8956"/>
                </a:cxn>
                <a:cxn ang="0">
                  <a:pos x="connsiteX8957" y="connsiteY8957"/>
                </a:cxn>
                <a:cxn ang="0">
                  <a:pos x="connsiteX8958" y="connsiteY8958"/>
                </a:cxn>
                <a:cxn ang="0">
                  <a:pos x="connsiteX8959" y="connsiteY8959"/>
                </a:cxn>
                <a:cxn ang="0">
                  <a:pos x="connsiteX8960" y="connsiteY8960"/>
                </a:cxn>
                <a:cxn ang="0">
                  <a:pos x="connsiteX8961" y="connsiteY8961"/>
                </a:cxn>
                <a:cxn ang="0">
                  <a:pos x="connsiteX8962" y="connsiteY8962"/>
                </a:cxn>
                <a:cxn ang="0">
                  <a:pos x="connsiteX8963" y="connsiteY8963"/>
                </a:cxn>
                <a:cxn ang="0">
                  <a:pos x="connsiteX8964" y="connsiteY8964"/>
                </a:cxn>
                <a:cxn ang="0">
                  <a:pos x="connsiteX8965" y="connsiteY8965"/>
                </a:cxn>
                <a:cxn ang="0">
                  <a:pos x="connsiteX8966" y="connsiteY8966"/>
                </a:cxn>
                <a:cxn ang="0">
                  <a:pos x="connsiteX8967" y="connsiteY8967"/>
                </a:cxn>
                <a:cxn ang="0">
                  <a:pos x="connsiteX8968" y="connsiteY8968"/>
                </a:cxn>
                <a:cxn ang="0">
                  <a:pos x="connsiteX8969" y="connsiteY8969"/>
                </a:cxn>
                <a:cxn ang="0">
                  <a:pos x="connsiteX8970" y="connsiteY8970"/>
                </a:cxn>
                <a:cxn ang="0">
                  <a:pos x="connsiteX8971" y="connsiteY8971"/>
                </a:cxn>
                <a:cxn ang="0">
                  <a:pos x="connsiteX8972" y="connsiteY8972"/>
                </a:cxn>
                <a:cxn ang="0">
                  <a:pos x="connsiteX8973" y="connsiteY8973"/>
                </a:cxn>
                <a:cxn ang="0">
                  <a:pos x="connsiteX8974" y="connsiteY8974"/>
                </a:cxn>
                <a:cxn ang="0">
                  <a:pos x="connsiteX8975" y="connsiteY8975"/>
                </a:cxn>
                <a:cxn ang="0">
                  <a:pos x="connsiteX8976" y="connsiteY8976"/>
                </a:cxn>
                <a:cxn ang="0">
                  <a:pos x="connsiteX8977" y="connsiteY8977"/>
                </a:cxn>
                <a:cxn ang="0">
                  <a:pos x="connsiteX8978" y="connsiteY8978"/>
                </a:cxn>
                <a:cxn ang="0">
                  <a:pos x="connsiteX8979" y="connsiteY8979"/>
                </a:cxn>
                <a:cxn ang="0">
                  <a:pos x="connsiteX8980" y="connsiteY8980"/>
                </a:cxn>
                <a:cxn ang="0">
                  <a:pos x="connsiteX8981" y="connsiteY8981"/>
                </a:cxn>
                <a:cxn ang="0">
                  <a:pos x="connsiteX8982" y="connsiteY8982"/>
                </a:cxn>
                <a:cxn ang="0">
                  <a:pos x="connsiteX8983" y="connsiteY8983"/>
                </a:cxn>
                <a:cxn ang="0">
                  <a:pos x="connsiteX8984" y="connsiteY8984"/>
                </a:cxn>
                <a:cxn ang="0">
                  <a:pos x="connsiteX8985" y="connsiteY8985"/>
                </a:cxn>
                <a:cxn ang="0">
                  <a:pos x="connsiteX8986" y="connsiteY8986"/>
                </a:cxn>
                <a:cxn ang="0">
                  <a:pos x="connsiteX8987" y="connsiteY8987"/>
                </a:cxn>
                <a:cxn ang="0">
                  <a:pos x="connsiteX8988" y="connsiteY8988"/>
                </a:cxn>
                <a:cxn ang="0">
                  <a:pos x="connsiteX8989" y="connsiteY8989"/>
                </a:cxn>
                <a:cxn ang="0">
                  <a:pos x="connsiteX8990" y="connsiteY8990"/>
                </a:cxn>
                <a:cxn ang="0">
                  <a:pos x="connsiteX8991" y="connsiteY8991"/>
                </a:cxn>
                <a:cxn ang="0">
                  <a:pos x="connsiteX8992" y="connsiteY8992"/>
                </a:cxn>
                <a:cxn ang="0">
                  <a:pos x="connsiteX8993" y="connsiteY8993"/>
                </a:cxn>
              </a:cxnLst>
              <a:rect l="l" t="t" r="r" b="b"/>
              <a:pathLst>
                <a:path w="3268239" h="2970782">
                  <a:moveTo>
                    <a:pt x="1938675" y="2791458"/>
                  </a:moveTo>
                  <a:lnTo>
                    <a:pt x="1924120" y="2810858"/>
                  </a:lnTo>
                  <a:cubicBezTo>
                    <a:pt x="1916399" y="2818458"/>
                    <a:pt x="1908657" y="2823587"/>
                    <a:pt x="1901912" y="2825460"/>
                  </a:cubicBezTo>
                  <a:lnTo>
                    <a:pt x="1899674" y="2825305"/>
                  </a:lnTo>
                  <a:lnTo>
                    <a:pt x="1898390" y="2823465"/>
                  </a:lnTo>
                  <a:lnTo>
                    <a:pt x="1898575" y="2819034"/>
                  </a:lnTo>
                  <a:lnTo>
                    <a:pt x="1876691" y="2846308"/>
                  </a:lnTo>
                  <a:lnTo>
                    <a:pt x="1874001" y="2848381"/>
                  </a:lnTo>
                  <a:lnTo>
                    <a:pt x="1877978" y="2848062"/>
                  </a:lnTo>
                  <a:cubicBezTo>
                    <a:pt x="1888812" y="2848153"/>
                    <a:pt x="1901351" y="2850034"/>
                    <a:pt x="1914322" y="2853851"/>
                  </a:cubicBezTo>
                  <a:cubicBezTo>
                    <a:pt x="1927293" y="2857668"/>
                    <a:pt x="1938853" y="2862877"/>
                    <a:pt x="1948010" y="2868669"/>
                  </a:cubicBezTo>
                  <a:lnTo>
                    <a:pt x="1965664" y="2885442"/>
                  </a:lnTo>
                  <a:lnTo>
                    <a:pt x="1983572" y="2862233"/>
                  </a:lnTo>
                  <a:cubicBezTo>
                    <a:pt x="1993133" y="2852673"/>
                    <a:pt x="2003241" y="2845018"/>
                    <a:pt x="2012710" y="2839751"/>
                  </a:cubicBezTo>
                  <a:lnTo>
                    <a:pt x="2015073" y="2838698"/>
                  </a:lnTo>
                  <a:lnTo>
                    <a:pt x="2008121" y="2837595"/>
                  </a:lnTo>
                  <a:cubicBezTo>
                    <a:pt x="1997612" y="2834958"/>
                    <a:pt x="1985867" y="2830180"/>
                    <a:pt x="1974157" y="2823420"/>
                  </a:cubicBezTo>
                  <a:cubicBezTo>
                    <a:pt x="1962448" y="2816659"/>
                    <a:pt x="1952438" y="2808877"/>
                    <a:pt x="1944900" y="2801094"/>
                  </a:cubicBezTo>
                  <a:close/>
                  <a:moveTo>
                    <a:pt x="2043493" y="2724062"/>
                  </a:moveTo>
                  <a:lnTo>
                    <a:pt x="2052313" y="2741267"/>
                  </a:lnTo>
                  <a:lnTo>
                    <a:pt x="2055272" y="2764217"/>
                  </a:lnTo>
                  <a:lnTo>
                    <a:pt x="2064085" y="2777621"/>
                  </a:lnTo>
                  <a:lnTo>
                    <a:pt x="2063930" y="2779859"/>
                  </a:lnTo>
                  <a:lnTo>
                    <a:pt x="2062089" y="2781143"/>
                  </a:lnTo>
                  <a:lnTo>
                    <a:pt x="2056817" y="2780922"/>
                  </a:lnTo>
                  <a:lnTo>
                    <a:pt x="2055779" y="2797181"/>
                  </a:lnTo>
                  <a:lnTo>
                    <a:pt x="2052967" y="2811041"/>
                  </a:lnTo>
                  <a:lnTo>
                    <a:pt x="2063713" y="2801544"/>
                  </a:lnTo>
                  <a:cubicBezTo>
                    <a:pt x="2068621" y="2797781"/>
                    <a:pt x="2074051" y="2794145"/>
                    <a:pt x="2079906" y="2790765"/>
                  </a:cubicBezTo>
                  <a:lnTo>
                    <a:pt x="2087926" y="2787417"/>
                  </a:lnTo>
                  <a:lnTo>
                    <a:pt x="2094379" y="2771595"/>
                  </a:lnTo>
                  <a:cubicBezTo>
                    <a:pt x="2101044" y="2759831"/>
                    <a:pt x="2108746" y="2749758"/>
                    <a:pt x="2116467" y="2742157"/>
                  </a:cubicBezTo>
                  <a:lnTo>
                    <a:pt x="2118464" y="2740512"/>
                  </a:lnTo>
                  <a:lnTo>
                    <a:pt x="2111470" y="2741302"/>
                  </a:lnTo>
                  <a:cubicBezTo>
                    <a:pt x="2100638" y="2741563"/>
                    <a:pt x="2088044" y="2740090"/>
                    <a:pt x="2074956" y="2736697"/>
                  </a:cubicBezTo>
                  <a:close/>
                  <a:moveTo>
                    <a:pt x="1963206" y="2733280"/>
                  </a:moveTo>
                  <a:lnTo>
                    <a:pt x="1962487" y="2733956"/>
                  </a:lnTo>
                  <a:lnTo>
                    <a:pt x="1962074" y="2733866"/>
                  </a:lnTo>
                  <a:lnTo>
                    <a:pt x="1957795" y="2755455"/>
                  </a:lnTo>
                  <a:lnTo>
                    <a:pt x="1948596" y="2776067"/>
                  </a:lnTo>
                  <a:lnTo>
                    <a:pt x="1959048" y="2776590"/>
                  </a:lnTo>
                  <a:cubicBezTo>
                    <a:pt x="1969557" y="2779226"/>
                    <a:pt x="1981302" y="2784004"/>
                    <a:pt x="1993011" y="2790765"/>
                  </a:cubicBezTo>
                  <a:cubicBezTo>
                    <a:pt x="2004721" y="2797525"/>
                    <a:pt x="2014731" y="2805308"/>
                    <a:pt x="2022269" y="2813091"/>
                  </a:cubicBezTo>
                  <a:lnTo>
                    <a:pt x="2024730" y="2816129"/>
                  </a:lnTo>
                  <a:lnTo>
                    <a:pt x="2024017" y="2814268"/>
                  </a:lnTo>
                  <a:cubicBezTo>
                    <a:pt x="2021046" y="2803848"/>
                    <a:pt x="2019311" y="2791288"/>
                    <a:pt x="2019311" y="2777767"/>
                  </a:cubicBezTo>
                  <a:lnTo>
                    <a:pt x="2019844" y="2773632"/>
                  </a:lnTo>
                  <a:lnTo>
                    <a:pt x="2001457" y="2766133"/>
                  </a:lnTo>
                  <a:cubicBezTo>
                    <a:pt x="1992634" y="2761135"/>
                    <a:pt x="1984762" y="2755554"/>
                    <a:pt x="1978171" y="2749817"/>
                  </a:cubicBezTo>
                  <a:close/>
                  <a:moveTo>
                    <a:pt x="1707986" y="2614654"/>
                  </a:moveTo>
                  <a:lnTo>
                    <a:pt x="1703979" y="2620441"/>
                  </a:lnTo>
                  <a:lnTo>
                    <a:pt x="1677152" y="2644308"/>
                  </a:lnTo>
                  <a:lnTo>
                    <a:pt x="1680650" y="2644533"/>
                  </a:lnTo>
                  <a:cubicBezTo>
                    <a:pt x="1691120" y="2647321"/>
                    <a:pt x="1702795" y="2652269"/>
                    <a:pt x="1714406" y="2659197"/>
                  </a:cubicBezTo>
                  <a:lnTo>
                    <a:pt x="1721219" y="2664554"/>
                  </a:lnTo>
                  <a:lnTo>
                    <a:pt x="1715541" y="2653244"/>
                  </a:lnTo>
                  <a:cubicBezTo>
                    <a:pt x="1711070" y="2640484"/>
                    <a:pt x="1708553" y="2628057"/>
                    <a:pt x="1707911" y="2617241"/>
                  </a:cubicBezTo>
                  <a:close/>
                  <a:moveTo>
                    <a:pt x="1725594" y="2596243"/>
                  </a:moveTo>
                  <a:lnTo>
                    <a:pt x="1726102" y="2597280"/>
                  </a:lnTo>
                  <a:lnTo>
                    <a:pt x="1725762" y="2597532"/>
                  </a:lnTo>
                  <a:lnTo>
                    <a:pt x="1739202" y="2614962"/>
                  </a:lnTo>
                  <a:lnTo>
                    <a:pt x="1743954" y="2625249"/>
                  </a:lnTo>
                  <a:lnTo>
                    <a:pt x="1746123" y="2610153"/>
                  </a:lnTo>
                  <a:lnTo>
                    <a:pt x="1755777" y="2591972"/>
                  </a:lnTo>
                  <a:close/>
                  <a:moveTo>
                    <a:pt x="1823531" y="2557172"/>
                  </a:moveTo>
                  <a:lnTo>
                    <a:pt x="1808865" y="2572601"/>
                  </a:lnTo>
                  <a:cubicBezTo>
                    <a:pt x="1800014" y="2578850"/>
                    <a:pt x="1788734" y="2584641"/>
                    <a:pt x="1775975" y="2589113"/>
                  </a:cubicBezTo>
                  <a:lnTo>
                    <a:pt x="1764606" y="2590722"/>
                  </a:lnTo>
                  <a:lnTo>
                    <a:pt x="1774416" y="2610562"/>
                  </a:lnTo>
                  <a:cubicBezTo>
                    <a:pt x="1777236" y="2621023"/>
                    <a:pt x="1778789" y="2633607"/>
                    <a:pt x="1778594" y="2647127"/>
                  </a:cubicBezTo>
                  <a:cubicBezTo>
                    <a:pt x="1778496" y="2653886"/>
                    <a:pt x="1777968" y="2660400"/>
                    <a:pt x="1777074" y="2666520"/>
                  </a:cubicBezTo>
                  <a:lnTo>
                    <a:pt x="1774062" y="2680339"/>
                  </a:lnTo>
                  <a:lnTo>
                    <a:pt x="1784944" y="2670998"/>
                  </a:lnTo>
                  <a:cubicBezTo>
                    <a:pt x="1789906" y="2667306"/>
                    <a:pt x="1795388" y="2663749"/>
                    <a:pt x="1801291" y="2660454"/>
                  </a:cubicBezTo>
                  <a:cubicBezTo>
                    <a:pt x="1824903" y="2647273"/>
                    <a:pt x="1848544" y="2642023"/>
                    <a:pt x="1862018" y="2645828"/>
                  </a:cubicBezTo>
                  <a:lnTo>
                    <a:pt x="1863850" y="2647124"/>
                  </a:lnTo>
                  <a:lnTo>
                    <a:pt x="1863991" y="2649363"/>
                  </a:lnTo>
                  <a:cubicBezTo>
                    <a:pt x="1860159" y="2662829"/>
                    <a:pt x="1843282" y="2680197"/>
                    <a:pt x="1819671" y="2693378"/>
                  </a:cubicBezTo>
                  <a:cubicBezTo>
                    <a:pt x="1807865" y="2699968"/>
                    <a:pt x="1796052" y="2704576"/>
                    <a:pt x="1785506" y="2707061"/>
                  </a:cubicBezTo>
                  <a:lnTo>
                    <a:pt x="1782144" y="2707544"/>
                  </a:lnTo>
                  <a:lnTo>
                    <a:pt x="1785765" y="2709221"/>
                  </a:lnTo>
                  <a:cubicBezTo>
                    <a:pt x="1795156" y="2714624"/>
                    <a:pt x="1805153" y="2722424"/>
                    <a:pt x="1814574" y="2732121"/>
                  </a:cubicBezTo>
                  <a:cubicBezTo>
                    <a:pt x="1833417" y="2751516"/>
                    <a:pt x="1844606" y="2772993"/>
                    <a:pt x="1844418" y="2786993"/>
                  </a:cubicBezTo>
                  <a:lnTo>
                    <a:pt x="1843641" y="2789098"/>
                  </a:lnTo>
                  <a:lnTo>
                    <a:pt x="1841514" y="2789814"/>
                  </a:lnTo>
                  <a:lnTo>
                    <a:pt x="1833734" y="2787182"/>
                  </a:lnTo>
                  <a:lnTo>
                    <a:pt x="1841221" y="2797505"/>
                  </a:lnTo>
                  <a:cubicBezTo>
                    <a:pt x="1844457" y="2803441"/>
                    <a:pt x="1847197" y="2809373"/>
                    <a:pt x="1849426" y="2815142"/>
                  </a:cubicBezTo>
                  <a:lnTo>
                    <a:pt x="1853593" y="2828658"/>
                  </a:lnTo>
                  <a:lnTo>
                    <a:pt x="1858481" y="2815175"/>
                  </a:lnTo>
                  <a:cubicBezTo>
                    <a:pt x="1860989" y="2809521"/>
                    <a:pt x="1864015" y="2803730"/>
                    <a:pt x="1867537" y="2797959"/>
                  </a:cubicBezTo>
                  <a:cubicBezTo>
                    <a:pt x="1881625" y="2774877"/>
                    <a:pt x="1899635" y="2758688"/>
                    <a:pt x="1913240" y="2755381"/>
                  </a:cubicBezTo>
                  <a:lnTo>
                    <a:pt x="1915472" y="2755609"/>
                  </a:lnTo>
                  <a:lnTo>
                    <a:pt x="1916696" y="2757490"/>
                  </a:lnTo>
                  <a:lnTo>
                    <a:pt x="1916617" y="2758544"/>
                  </a:lnTo>
                  <a:lnTo>
                    <a:pt x="1935487" y="2733394"/>
                  </a:lnTo>
                  <a:lnTo>
                    <a:pt x="1937484" y="2731749"/>
                  </a:lnTo>
                  <a:lnTo>
                    <a:pt x="1930490" y="2732540"/>
                  </a:lnTo>
                  <a:cubicBezTo>
                    <a:pt x="1919658" y="2732801"/>
                    <a:pt x="1907064" y="2731328"/>
                    <a:pt x="1893976" y="2727935"/>
                  </a:cubicBezTo>
                  <a:cubicBezTo>
                    <a:pt x="1867800" y="2721149"/>
                    <a:pt x="1847083" y="2708609"/>
                    <a:pt x="1839972" y="2696548"/>
                  </a:cubicBezTo>
                  <a:lnTo>
                    <a:pt x="1839542" y="2694346"/>
                  </a:lnTo>
                  <a:lnTo>
                    <a:pt x="1840988" y="2692629"/>
                  </a:lnTo>
                  <a:cubicBezTo>
                    <a:pt x="1847025" y="2689086"/>
                    <a:pt x="1856094" y="2687091"/>
                    <a:pt x="1866926" y="2686830"/>
                  </a:cubicBezTo>
                  <a:lnTo>
                    <a:pt x="1889489" y="2689675"/>
                  </a:lnTo>
                  <a:lnTo>
                    <a:pt x="1883339" y="2677105"/>
                  </a:lnTo>
                  <a:cubicBezTo>
                    <a:pt x="1880562" y="2666633"/>
                    <a:pt x="1879062" y="2654042"/>
                    <a:pt x="1879313" y="2640523"/>
                  </a:cubicBezTo>
                  <a:cubicBezTo>
                    <a:pt x="1879565" y="2627005"/>
                    <a:pt x="1881534" y="2614479"/>
                    <a:pt x="1884698" y="2604117"/>
                  </a:cubicBezTo>
                  <a:lnTo>
                    <a:pt x="1885670" y="2601718"/>
                  </a:lnTo>
                  <a:lnTo>
                    <a:pt x="1879898" y="2605747"/>
                  </a:lnTo>
                  <a:cubicBezTo>
                    <a:pt x="1870500" y="2611140"/>
                    <a:pt x="1858727" y="2615848"/>
                    <a:pt x="1845604" y="2619104"/>
                  </a:cubicBezTo>
                  <a:cubicBezTo>
                    <a:pt x="1819358" y="2625615"/>
                    <a:pt x="1795169" y="2624467"/>
                    <a:pt x="1783169" y="2617254"/>
                  </a:cubicBezTo>
                  <a:lnTo>
                    <a:pt x="1781742" y="2615522"/>
                  </a:lnTo>
                  <a:lnTo>
                    <a:pt x="1782194" y="2613324"/>
                  </a:lnTo>
                  <a:cubicBezTo>
                    <a:pt x="1789431" y="2601339"/>
                    <a:pt x="1810279" y="2589017"/>
                    <a:pt x="1836525" y="2582506"/>
                  </a:cubicBezTo>
                  <a:cubicBezTo>
                    <a:pt x="1849648" y="2579250"/>
                    <a:pt x="1862257" y="2577909"/>
                    <a:pt x="1873085" y="2578285"/>
                  </a:cubicBezTo>
                  <a:lnTo>
                    <a:pt x="1876966" y="2578765"/>
                  </a:lnTo>
                  <a:lnTo>
                    <a:pt x="1875160" y="2577919"/>
                  </a:lnTo>
                  <a:lnTo>
                    <a:pt x="1851899" y="2559270"/>
                  </a:lnTo>
                  <a:lnTo>
                    <a:pt x="1851303" y="2561265"/>
                  </a:lnTo>
                  <a:cubicBezTo>
                    <a:pt x="1846688" y="2571068"/>
                    <a:pt x="1841199" y="2578557"/>
                    <a:pt x="1835519" y="2582649"/>
                  </a:cubicBezTo>
                  <a:lnTo>
                    <a:pt x="1833365" y="2583278"/>
                  </a:lnTo>
                  <a:lnTo>
                    <a:pt x="1831524" y="2581996"/>
                  </a:lnTo>
                  <a:close/>
                  <a:moveTo>
                    <a:pt x="2320443" y="2409112"/>
                  </a:moveTo>
                  <a:lnTo>
                    <a:pt x="2305887" y="2428512"/>
                  </a:lnTo>
                  <a:cubicBezTo>
                    <a:pt x="2298166" y="2436113"/>
                    <a:pt x="2290425" y="2441241"/>
                    <a:pt x="2283680" y="2443115"/>
                  </a:cubicBezTo>
                  <a:lnTo>
                    <a:pt x="2281441" y="2442959"/>
                  </a:lnTo>
                  <a:lnTo>
                    <a:pt x="2280158" y="2441119"/>
                  </a:lnTo>
                  <a:lnTo>
                    <a:pt x="2280343" y="2436688"/>
                  </a:lnTo>
                  <a:lnTo>
                    <a:pt x="2258459" y="2463962"/>
                  </a:lnTo>
                  <a:lnTo>
                    <a:pt x="2255768" y="2466035"/>
                  </a:lnTo>
                  <a:lnTo>
                    <a:pt x="2259746" y="2465716"/>
                  </a:lnTo>
                  <a:cubicBezTo>
                    <a:pt x="2270580" y="2465807"/>
                    <a:pt x="2283119" y="2467688"/>
                    <a:pt x="2296090" y="2471505"/>
                  </a:cubicBezTo>
                  <a:cubicBezTo>
                    <a:pt x="2309060" y="2475321"/>
                    <a:pt x="2320621" y="2480531"/>
                    <a:pt x="2329777" y="2486323"/>
                  </a:cubicBezTo>
                  <a:lnTo>
                    <a:pt x="2347431" y="2503097"/>
                  </a:lnTo>
                  <a:lnTo>
                    <a:pt x="2365339" y="2479887"/>
                  </a:lnTo>
                  <a:cubicBezTo>
                    <a:pt x="2374900" y="2470327"/>
                    <a:pt x="2385009" y="2462672"/>
                    <a:pt x="2394477" y="2457405"/>
                  </a:cubicBezTo>
                  <a:lnTo>
                    <a:pt x="2396841" y="2456352"/>
                  </a:lnTo>
                  <a:lnTo>
                    <a:pt x="2389889" y="2455249"/>
                  </a:lnTo>
                  <a:cubicBezTo>
                    <a:pt x="2379380" y="2452612"/>
                    <a:pt x="2367634" y="2447834"/>
                    <a:pt x="2355925" y="2441074"/>
                  </a:cubicBezTo>
                  <a:cubicBezTo>
                    <a:pt x="2344216" y="2434314"/>
                    <a:pt x="2334206" y="2426531"/>
                    <a:pt x="2326668" y="2418748"/>
                  </a:cubicBezTo>
                  <a:close/>
                  <a:moveTo>
                    <a:pt x="2425261" y="2341716"/>
                  </a:moveTo>
                  <a:lnTo>
                    <a:pt x="2434080" y="2358921"/>
                  </a:lnTo>
                  <a:lnTo>
                    <a:pt x="2437039" y="2381872"/>
                  </a:lnTo>
                  <a:lnTo>
                    <a:pt x="2445852" y="2395275"/>
                  </a:lnTo>
                  <a:lnTo>
                    <a:pt x="2445697" y="2397513"/>
                  </a:lnTo>
                  <a:lnTo>
                    <a:pt x="2443857" y="2398797"/>
                  </a:lnTo>
                  <a:lnTo>
                    <a:pt x="2438585" y="2398576"/>
                  </a:lnTo>
                  <a:lnTo>
                    <a:pt x="2437547" y="2414835"/>
                  </a:lnTo>
                  <a:lnTo>
                    <a:pt x="2434735" y="2428695"/>
                  </a:lnTo>
                  <a:lnTo>
                    <a:pt x="2445481" y="2419199"/>
                  </a:lnTo>
                  <a:cubicBezTo>
                    <a:pt x="2450389" y="2415435"/>
                    <a:pt x="2455819" y="2411799"/>
                    <a:pt x="2461674" y="2408419"/>
                  </a:cubicBezTo>
                  <a:lnTo>
                    <a:pt x="2469694" y="2405071"/>
                  </a:lnTo>
                  <a:lnTo>
                    <a:pt x="2476147" y="2389249"/>
                  </a:lnTo>
                  <a:cubicBezTo>
                    <a:pt x="2482812" y="2377485"/>
                    <a:pt x="2490513" y="2367412"/>
                    <a:pt x="2498234" y="2359811"/>
                  </a:cubicBezTo>
                  <a:lnTo>
                    <a:pt x="2500232" y="2358166"/>
                  </a:lnTo>
                  <a:lnTo>
                    <a:pt x="2493237" y="2358957"/>
                  </a:lnTo>
                  <a:cubicBezTo>
                    <a:pt x="2482405" y="2359217"/>
                    <a:pt x="2469811" y="2357744"/>
                    <a:pt x="2456724" y="2354352"/>
                  </a:cubicBezTo>
                  <a:close/>
                  <a:moveTo>
                    <a:pt x="2344973" y="2350934"/>
                  </a:moveTo>
                  <a:lnTo>
                    <a:pt x="2344254" y="2351610"/>
                  </a:lnTo>
                  <a:lnTo>
                    <a:pt x="2343841" y="2351521"/>
                  </a:lnTo>
                  <a:lnTo>
                    <a:pt x="2339563" y="2373109"/>
                  </a:lnTo>
                  <a:lnTo>
                    <a:pt x="2330364" y="2393722"/>
                  </a:lnTo>
                  <a:lnTo>
                    <a:pt x="2340815" y="2394244"/>
                  </a:lnTo>
                  <a:cubicBezTo>
                    <a:pt x="2351324" y="2396881"/>
                    <a:pt x="2363070" y="2401659"/>
                    <a:pt x="2374779" y="2408419"/>
                  </a:cubicBezTo>
                  <a:cubicBezTo>
                    <a:pt x="2386488" y="2415179"/>
                    <a:pt x="2396498" y="2422962"/>
                    <a:pt x="2404036" y="2430745"/>
                  </a:cubicBezTo>
                  <a:lnTo>
                    <a:pt x="2406498" y="2433783"/>
                  </a:lnTo>
                  <a:lnTo>
                    <a:pt x="2405784" y="2431922"/>
                  </a:lnTo>
                  <a:cubicBezTo>
                    <a:pt x="2402813" y="2421503"/>
                    <a:pt x="2401078" y="2408942"/>
                    <a:pt x="2401078" y="2395421"/>
                  </a:cubicBezTo>
                  <a:lnTo>
                    <a:pt x="2401612" y="2391287"/>
                  </a:lnTo>
                  <a:lnTo>
                    <a:pt x="2383225" y="2383788"/>
                  </a:lnTo>
                  <a:cubicBezTo>
                    <a:pt x="2374402" y="2378789"/>
                    <a:pt x="2366530" y="2373207"/>
                    <a:pt x="2359939" y="2367472"/>
                  </a:cubicBezTo>
                  <a:close/>
                  <a:moveTo>
                    <a:pt x="1861131" y="2474955"/>
                  </a:moveTo>
                  <a:lnTo>
                    <a:pt x="1860690" y="2475837"/>
                  </a:lnTo>
                  <a:lnTo>
                    <a:pt x="1860120" y="2475917"/>
                  </a:lnTo>
                  <a:lnTo>
                    <a:pt x="1861603" y="2519116"/>
                  </a:lnTo>
                  <a:lnTo>
                    <a:pt x="1873602" y="2528737"/>
                  </a:lnTo>
                  <a:cubicBezTo>
                    <a:pt x="1878292" y="2533605"/>
                    <a:pt x="1882504" y="2538602"/>
                    <a:pt x="1886179" y="2543577"/>
                  </a:cubicBezTo>
                  <a:lnTo>
                    <a:pt x="1893770" y="2555510"/>
                  </a:lnTo>
                  <a:lnTo>
                    <a:pt x="1894920" y="2541215"/>
                  </a:lnTo>
                  <a:cubicBezTo>
                    <a:pt x="1895844" y="2535099"/>
                    <a:pt x="1897231" y="2528713"/>
                    <a:pt x="1899102" y="2522217"/>
                  </a:cubicBezTo>
                  <a:lnTo>
                    <a:pt x="1911900" y="2492662"/>
                  </a:lnTo>
                  <a:lnTo>
                    <a:pt x="1908387" y="2492543"/>
                  </a:lnTo>
                  <a:cubicBezTo>
                    <a:pt x="1898379" y="2490906"/>
                    <a:pt x="1889063" y="2488394"/>
                    <a:pt x="1880894" y="2485293"/>
                  </a:cubicBezTo>
                  <a:close/>
                  <a:moveTo>
                    <a:pt x="1746852" y="2488648"/>
                  </a:moveTo>
                  <a:lnTo>
                    <a:pt x="1746357" y="2512894"/>
                  </a:lnTo>
                  <a:cubicBezTo>
                    <a:pt x="1744524" y="2523572"/>
                    <a:pt x="1741231" y="2532255"/>
                    <a:pt x="1736848" y="2537713"/>
                  </a:cubicBezTo>
                  <a:lnTo>
                    <a:pt x="1734939" y="2538893"/>
                  </a:lnTo>
                  <a:lnTo>
                    <a:pt x="1732823" y="2538149"/>
                  </a:lnTo>
                  <a:lnTo>
                    <a:pt x="1730396" y="2534456"/>
                  </a:lnTo>
                  <a:lnTo>
                    <a:pt x="1728545" y="2569367"/>
                  </a:lnTo>
                  <a:lnTo>
                    <a:pt x="1727571" y="2572621"/>
                  </a:lnTo>
                  <a:lnTo>
                    <a:pt x="1730614" y="2570041"/>
                  </a:lnTo>
                  <a:cubicBezTo>
                    <a:pt x="1739465" y="2563791"/>
                    <a:pt x="1750744" y="2557999"/>
                    <a:pt x="1763504" y="2553528"/>
                  </a:cubicBezTo>
                  <a:cubicBezTo>
                    <a:pt x="1776264" y="2549056"/>
                    <a:pt x="1788692" y="2546540"/>
                    <a:pt x="1799507" y="2545897"/>
                  </a:cubicBezTo>
                  <a:lnTo>
                    <a:pt x="1823632" y="2549213"/>
                  </a:lnTo>
                  <a:lnTo>
                    <a:pt x="1824449" y="2525142"/>
                  </a:lnTo>
                  <a:lnTo>
                    <a:pt x="1816832" y="2499903"/>
                  </a:lnTo>
                  <a:lnTo>
                    <a:pt x="1817618" y="2497802"/>
                  </a:lnTo>
                  <a:lnTo>
                    <a:pt x="1819747" y="2497094"/>
                  </a:lnTo>
                  <a:lnTo>
                    <a:pt x="1830359" y="2500733"/>
                  </a:lnTo>
                  <a:lnTo>
                    <a:pt x="1835164" y="2484653"/>
                  </a:lnTo>
                  <a:lnTo>
                    <a:pt x="1836468" y="2482418"/>
                  </a:lnTo>
                  <a:lnTo>
                    <a:pt x="1830179" y="2485580"/>
                  </a:lnTo>
                  <a:cubicBezTo>
                    <a:pt x="1820107" y="2489573"/>
                    <a:pt x="1807782" y="2492549"/>
                    <a:pt x="1794328" y="2493894"/>
                  </a:cubicBezTo>
                  <a:cubicBezTo>
                    <a:pt x="1780875" y="2495239"/>
                    <a:pt x="1768203" y="2494762"/>
                    <a:pt x="1757540" y="2492843"/>
                  </a:cubicBezTo>
                  <a:close/>
                  <a:moveTo>
                    <a:pt x="1172606" y="2627761"/>
                  </a:moveTo>
                  <a:lnTo>
                    <a:pt x="1172111" y="2652008"/>
                  </a:lnTo>
                  <a:cubicBezTo>
                    <a:pt x="1170278" y="2662686"/>
                    <a:pt x="1166985" y="2671368"/>
                    <a:pt x="1162602" y="2676827"/>
                  </a:cubicBezTo>
                  <a:lnTo>
                    <a:pt x="1160693" y="2678007"/>
                  </a:lnTo>
                  <a:lnTo>
                    <a:pt x="1158577" y="2677263"/>
                  </a:lnTo>
                  <a:lnTo>
                    <a:pt x="1156150" y="2673570"/>
                  </a:lnTo>
                  <a:lnTo>
                    <a:pt x="1154299" y="2708481"/>
                  </a:lnTo>
                  <a:lnTo>
                    <a:pt x="1153325" y="2711735"/>
                  </a:lnTo>
                  <a:lnTo>
                    <a:pt x="1156368" y="2709154"/>
                  </a:lnTo>
                  <a:cubicBezTo>
                    <a:pt x="1165219" y="2702904"/>
                    <a:pt x="1176498" y="2697113"/>
                    <a:pt x="1189258" y="2692641"/>
                  </a:cubicBezTo>
                  <a:cubicBezTo>
                    <a:pt x="1202018" y="2688170"/>
                    <a:pt x="1214446" y="2685653"/>
                    <a:pt x="1225261" y="2685011"/>
                  </a:cubicBezTo>
                  <a:lnTo>
                    <a:pt x="1249386" y="2688327"/>
                  </a:lnTo>
                  <a:lnTo>
                    <a:pt x="1250381" y="2659029"/>
                  </a:lnTo>
                  <a:cubicBezTo>
                    <a:pt x="1252564" y="2645686"/>
                    <a:pt x="1256304" y="2633570"/>
                    <a:pt x="1260918" y="2623767"/>
                  </a:cubicBezTo>
                  <a:lnTo>
                    <a:pt x="1262223" y="2621532"/>
                  </a:lnTo>
                  <a:lnTo>
                    <a:pt x="1255934" y="2624694"/>
                  </a:lnTo>
                  <a:cubicBezTo>
                    <a:pt x="1245861" y="2628687"/>
                    <a:pt x="1233536" y="2631662"/>
                    <a:pt x="1220082" y="2633008"/>
                  </a:cubicBezTo>
                  <a:cubicBezTo>
                    <a:pt x="1206629" y="2634353"/>
                    <a:pt x="1193958" y="2633876"/>
                    <a:pt x="1183294" y="2631956"/>
                  </a:cubicBezTo>
                  <a:close/>
                  <a:moveTo>
                    <a:pt x="2513005" y="2253043"/>
                  </a:moveTo>
                  <a:lnTo>
                    <a:pt x="2520492" y="2267854"/>
                  </a:lnTo>
                  <a:lnTo>
                    <a:pt x="2522423" y="2283531"/>
                  </a:lnTo>
                  <a:lnTo>
                    <a:pt x="2524410" y="2288256"/>
                  </a:lnTo>
                  <a:cubicBezTo>
                    <a:pt x="2526213" y="2294772"/>
                    <a:pt x="2527534" y="2301171"/>
                    <a:pt x="2528393" y="2307297"/>
                  </a:cubicBezTo>
                  <a:lnTo>
                    <a:pt x="2529379" y="2321406"/>
                  </a:lnTo>
                  <a:lnTo>
                    <a:pt x="2537203" y="2309387"/>
                  </a:lnTo>
                  <a:cubicBezTo>
                    <a:pt x="2540930" y="2304451"/>
                    <a:pt x="2545194" y="2299499"/>
                    <a:pt x="2549935" y="2294680"/>
                  </a:cubicBezTo>
                  <a:lnTo>
                    <a:pt x="2561218" y="2285826"/>
                  </a:lnTo>
                  <a:lnTo>
                    <a:pt x="2576007" y="2252206"/>
                  </a:lnTo>
                  <a:lnTo>
                    <a:pt x="2577578" y="2250150"/>
                  </a:lnTo>
                  <a:lnTo>
                    <a:pt x="2570946" y="2252510"/>
                  </a:lnTo>
                  <a:cubicBezTo>
                    <a:pt x="2560457" y="2255226"/>
                    <a:pt x="2547858" y="2256654"/>
                    <a:pt x="2534342" y="2256325"/>
                  </a:cubicBezTo>
                  <a:close/>
                  <a:moveTo>
                    <a:pt x="2682689" y="2170527"/>
                  </a:moveTo>
                  <a:lnTo>
                    <a:pt x="2668133" y="2189927"/>
                  </a:lnTo>
                  <a:cubicBezTo>
                    <a:pt x="2660412" y="2197528"/>
                    <a:pt x="2652671" y="2202656"/>
                    <a:pt x="2645926" y="2204530"/>
                  </a:cubicBezTo>
                  <a:lnTo>
                    <a:pt x="2643687" y="2204375"/>
                  </a:lnTo>
                  <a:lnTo>
                    <a:pt x="2642403" y="2202534"/>
                  </a:lnTo>
                  <a:lnTo>
                    <a:pt x="2642589" y="2198103"/>
                  </a:lnTo>
                  <a:lnTo>
                    <a:pt x="2620705" y="2225377"/>
                  </a:lnTo>
                  <a:lnTo>
                    <a:pt x="2618014" y="2227450"/>
                  </a:lnTo>
                  <a:lnTo>
                    <a:pt x="2621991" y="2227131"/>
                  </a:lnTo>
                  <a:cubicBezTo>
                    <a:pt x="2632826" y="2227222"/>
                    <a:pt x="2645365" y="2229104"/>
                    <a:pt x="2658336" y="2232920"/>
                  </a:cubicBezTo>
                  <a:cubicBezTo>
                    <a:pt x="2671307" y="2236736"/>
                    <a:pt x="2682867" y="2241947"/>
                    <a:pt x="2692023" y="2247738"/>
                  </a:cubicBezTo>
                  <a:lnTo>
                    <a:pt x="2709677" y="2264512"/>
                  </a:lnTo>
                  <a:lnTo>
                    <a:pt x="2727585" y="2241303"/>
                  </a:lnTo>
                  <a:cubicBezTo>
                    <a:pt x="2737146" y="2231742"/>
                    <a:pt x="2747255" y="2224087"/>
                    <a:pt x="2756723" y="2218821"/>
                  </a:cubicBezTo>
                  <a:lnTo>
                    <a:pt x="2759086" y="2217767"/>
                  </a:lnTo>
                  <a:lnTo>
                    <a:pt x="2752135" y="2216664"/>
                  </a:lnTo>
                  <a:cubicBezTo>
                    <a:pt x="2741625" y="2214028"/>
                    <a:pt x="2729880" y="2209250"/>
                    <a:pt x="2718171" y="2202489"/>
                  </a:cubicBezTo>
                  <a:cubicBezTo>
                    <a:pt x="2706462" y="2195729"/>
                    <a:pt x="2696451" y="2187946"/>
                    <a:pt x="2688914" y="2180163"/>
                  </a:cubicBezTo>
                  <a:close/>
                  <a:moveTo>
                    <a:pt x="1732380" y="2426995"/>
                  </a:moveTo>
                  <a:lnTo>
                    <a:pt x="1732625" y="2428056"/>
                  </a:lnTo>
                  <a:lnTo>
                    <a:pt x="1732237" y="2428224"/>
                  </a:lnTo>
                  <a:lnTo>
                    <a:pt x="1741364" y="2448253"/>
                  </a:lnTo>
                  <a:lnTo>
                    <a:pt x="1745927" y="2470369"/>
                  </a:lnTo>
                  <a:lnTo>
                    <a:pt x="1754726" y="2464688"/>
                  </a:lnTo>
                  <a:cubicBezTo>
                    <a:pt x="1764798" y="2460695"/>
                    <a:pt x="1777124" y="2457719"/>
                    <a:pt x="1790577" y="2456374"/>
                  </a:cubicBezTo>
                  <a:cubicBezTo>
                    <a:pt x="1804031" y="2455029"/>
                    <a:pt x="1816702" y="2455505"/>
                    <a:pt x="1827365" y="2457426"/>
                  </a:cubicBezTo>
                  <a:lnTo>
                    <a:pt x="1831137" y="2458456"/>
                  </a:lnTo>
                  <a:lnTo>
                    <a:pt x="1829471" y="2457361"/>
                  </a:lnTo>
                  <a:cubicBezTo>
                    <a:pt x="1820977" y="2450635"/>
                    <a:pt x="1812238" y="2441448"/>
                    <a:pt x="1804346" y="2430470"/>
                  </a:cubicBezTo>
                  <a:lnTo>
                    <a:pt x="1802362" y="2426795"/>
                  </a:lnTo>
                  <a:lnTo>
                    <a:pt x="1783049" y="2431439"/>
                  </a:lnTo>
                  <a:cubicBezTo>
                    <a:pt x="1772968" y="2432530"/>
                    <a:pt x="1763318" y="2432592"/>
                    <a:pt x="1754618" y="2431782"/>
                  </a:cubicBezTo>
                  <a:close/>
                  <a:moveTo>
                    <a:pt x="2547215" y="2181994"/>
                  </a:moveTo>
                  <a:lnTo>
                    <a:pt x="2515643" y="2197741"/>
                  </a:lnTo>
                  <a:cubicBezTo>
                    <a:pt x="2502871" y="2202179"/>
                    <a:pt x="2490438" y="2204663"/>
                    <a:pt x="2479620" y="2205277"/>
                  </a:cubicBezTo>
                  <a:lnTo>
                    <a:pt x="2476225" y="2205168"/>
                  </a:lnTo>
                  <a:lnTo>
                    <a:pt x="2479499" y="2207449"/>
                  </a:lnTo>
                  <a:lnTo>
                    <a:pt x="2494530" y="2224433"/>
                  </a:lnTo>
                  <a:lnTo>
                    <a:pt x="2498656" y="2222444"/>
                  </a:lnTo>
                  <a:cubicBezTo>
                    <a:pt x="2509145" y="2219727"/>
                    <a:pt x="2521744" y="2218299"/>
                    <a:pt x="2535261" y="2218628"/>
                  </a:cubicBezTo>
                  <a:cubicBezTo>
                    <a:pt x="2548777" y="2218958"/>
                    <a:pt x="2561292" y="2220998"/>
                    <a:pt x="2571636" y="2224223"/>
                  </a:cubicBezTo>
                  <a:lnTo>
                    <a:pt x="2575252" y="2225712"/>
                  </a:lnTo>
                  <a:lnTo>
                    <a:pt x="2573734" y="2224420"/>
                  </a:lnTo>
                  <a:cubicBezTo>
                    <a:pt x="2566137" y="2216694"/>
                    <a:pt x="2558601" y="2206497"/>
                    <a:pt x="2552129" y="2194627"/>
                  </a:cubicBezTo>
                  <a:close/>
                  <a:moveTo>
                    <a:pt x="1158120" y="2566045"/>
                  </a:moveTo>
                  <a:lnTo>
                    <a:pt x="1158379" y="2567170"/>
                  </a:lnTo>
                  <a:lnTo>
                    <a:pt x="1157991" y="2567338"/>
                  </a:lnTo>
                  <a:lnTo>
                    <a:pt x="1167118" y="2587366"/>
                  </a:lnTo>
                  <a:lnTo>
                    <a:pt x="1171681" y="2609482"/>
                  </a:lnTo>
                  <a:lnTo>
                    <a:pt x="1180480" y="2603801"/>
                  </a:lnTo>
                  <a:cubicBezTo>
                    <a:pt x="1190552" y="2599809"/>
                    <a:pt x="1202878" y="2596833"/>
                    <a:pt x="1216331" y="2595488"/>
                  </a:cubicBezTo>
                  <a:cubicBezTo>
                    <a:pt x="1229785" y="2594143"/>
                    <a:pt x="1242456" y="2594619"/>
                    <a:pt x="1253119" y="2596539"/>
                  </a:cubicBezTo>
                  <a:lnTo>
                    <a:pt x="1256891" y="2597570"/>
                  </a:lnTo>
                  <a:lnTo>
                    <a:pt x="1255225" y="2596475"/>
                  </a:lnTo>
                  <a:cubicBezTo>
                    <a:pt x="1246731" y="2589749"/>
                    <a:pt x="1237992" y="2580562"/>
                    <a:pt x="1230100" y="2569583"/>
                  </a:cubicBezTo>
                  <a:lnTo>
                    <a:pt x="1228116" y="2565909"/>
                  </a:lnTo>
                  <a:lnTo>
                    <a:pt x="1208803" y="2570553"/>
                  </a:lnTo>
                  <a:close/>
                  <a:moveTo>
                    <a:pt x="2787507" y="2103131"/>
                  </a:moveTo>
                  <a:lnTo>
                    <a:pt x="2796326" y="2120336"/>
                  </a:lnTo>
                  <a:lnTo>
                    <a:pt x="2799285" y="2143287"/>
                  </a:lnTo>
                  <a:lnTo>
                    <a:pt x="2808098" y="2156690"/>
                  </a:lnTo>
                  <a:lnTo>
                    <a:pt x="2807943" y="2158928"/>
                  </a:lnTo>
                  <a:lnTo>
                    <a:pt x="2806103" y="2160212"/>
                  </a:lnTo>
                  <a:lnTo>
                    <a:pt x="2800831" y="2159991"/>
                  </a:lnTo>
                  <a:lnTo>
                    <a:pt x="2799793" y="2176250"/>
                  </a:lnTo>
                  <a:lnTo>
                    <a:pt x="2796981" y="2190111"/>
                  </a:lnTo>
                  <a:lnTo>
                    <a:pt x="2807727" y="2180614"/>
                  </a:lnTo>
                  <a:cubicBezTo>
                    <a:pt x="2812635" y="2176850"/>
                    <a:pt x="2818065" y="2173214"/>
                    <a:pt x="2823920" y="2169834"/>
                  </a:cubicBezTo>
                  <a:lnTo>
                    <a:pt x="2831939" y="2166487"/>
                  </a:lnTo>
                  <a:lnTo>
                    <a:pt x="2838393" y="2150664"/>
                  </a:lnTo>
                  <a:cubicBezTo>
                    <a:pt x="2845058" y="2138901"/>
                    <a:pt x="2852759" y="2128827"/>
                    <a:pt x="2860480" y="2121226"/>
                  </a:cubicBezTo>
                  <a:lnTo>
                    <a:pt x="2862477" y="2119581"/>
                  </a:lnTo>
                  <a:lnTo>
                    <a:pt x="2855483" y="2120372"/>
                  </a:lnTo>
                  <a:cubicBezTo>
                    <a:pt x="2844651" y="2120633"/>
                    <a:pt x="2832057" y="2119160"/>
                    <a:pt x="2818969" y="2115767"/>
                  </a:cubicBezTo>
                  <a:close/>
                  <a:moveTo>
                    <a:pt x="2707219" y="2112349"/>
                  </a:moveTo>
                  <a:lnTo>
                    <a:pt x="2706500" y="2113025"/>
                  </a:lnTo>
                  <a:lnTo>
                    <a:pt x="2706087" y="2112936"/>
                  </a:lnTo>
                  <a:lnTo>
                    <a:pt x="2701809" y="2134524"/>
                  </a:lnTo>
                  <a:lnTo>
                    <a:pt x="2692609" y="2155137"/>
                  </a:lnTo>
                  <a:lnTo>
                    <a:pt x="2703061" y="2155659"/>
                  </a:lnTo>
                  <a:cubicBezTo>
                    <a:pt x="2713570" y="2158296"/>
                    <a:pt x="2725316" y="2163074"/>
                    <a:pt x="2737025" y="2169834"/>
                  </a:cubicBezTo>
                  <a:cubicBezTo>
                    <a:pt x="2748734" y="2176595"/>
                    <a:pt x="2758744" y="2184377"/>
                    <a:pt x="2766282" y="2192160"/>
                  </a:cubicBezTo>
                  <a:lnTo>
                    <a:pt x="2768744" y="2195198"/>
                  </a:lnTo>
                  <a:lnTo>
                    <a:pt x="2768030" y="2193337"/>
                  </a:lnTo>
                  <a:cubicBezTo>
                    <a:pt x="2765059" y="2182918"/>
                    <a:pt x="2763324" y="2170357"/>
                    <a:pt x="2763324" y="2156837"/>
                  </a:cubicBezTo>
                  <a:lnTo>
                    <a:pt x="2763857" y="2152702"/>
                  </a:lnTo>
                  <a:lnTo>
                    <a:pt x="2745470" y="2145203"/>
                  </a:lnTo>
                  <a:cubicBezTo>
                    <a:pt x="2736648" y="2140204"/>
                    <a:pt x="2728776" y="2134623"/>
                    <a:pt x="2722185" y="2128887"/>
                  </a:cubicBezTo>
                  <a:close/>
                  <a:moveTo>
                    <a:pt x="1320332" y="2494357"/>
                  </a:moveTo>
                  <a:lnTo>
                    <a:pt x="1321715" y="2501059"/>
                  </a:lnTo>
                  <a:lnTo>
                    <a:pt x="1324797" y="2498601"/>
                  </a:lnTo>
                  <a:close/>
                  <a:moveTo>
                    <a:pt x="1863114" y="2342346"/>
                  </a:moveTo>
                  <a:lnTo>
                    <a:pt x="1857896" y="2347071"/>
                  </a:lnTo>
                  <a:cubicBezTo>
                    <a:pt x="1849253" y="2353605"/>
                    <a:pt x="1838167" y="2359760"/>
                    <a:pt x="1825559" y="2364643"/>
                  </a:cubicBezTo>
                  <a:lnTo>
                    <a:pt x="1792636" y="2372747"/>
                  </a:lnTo>
                  <a:lnTo>
                    <a:pt x="1809839" y="2381570"/>
                  </a:lnTo>
                  <a:lnTo>
                    <a:pt x="1825634" y="2398475"/>
                  </a:lnTo>
                  <a:lnTo>
                    <a:pt x="1840607" y="2404212"/>
                  </a:lnTo>
                  <a:lnTo>
                    <a:pt x="1841788" y="2406120"/>
                  </a:lnTo>
                  <a:lnTo>
                    <a:pt x="1841042" y="2408237"/>
                  </a:lnTo>
                  <a:lnTo>
                    <a:pt x="1836637" y="2411132"/>
                  </a:lnTo>
                  <a:lnTo>
                    <a:pt x="1845289" y="2424947"/>
                  </a:lnTo>
                  <a:lnTo>
                    <a:pt x="1851095" y="2437844"/>
                  </a:lnTo>
                  <a:lnTo>
                    <a:pt x="1854278" y="2423860"/>
                  </a:lnTo>
                  <a:cubicBezTo>
                    <a:pt x="1856067" y="2417939"/>
                    <a:pt x="1858354" y="2411818"/>
                    <a:pt x="1861135" y="2405656"/>
                  </a:cubicBezTo>
                  <a:lnTo>
                    <a:pt x="1865694" y="2398256"/>
                  </a:lnTo>
                  <a:lnTo>
                    <a:pt x="1861699" y="2381643"/>
                  </a:lnTo>
                  <a:cubicBezTo>
                    <a:pt x="1860245" y="2368201"/>
                    <a:pt x="1860619" y="2355526"/>
                    <a:pt x="1862452" y="2344848"/>
                  </a:cubicBezTo>
                  <a:close/>
                  <a:moveTo>
                    <a:pt x="1288868" y="2481460"/>
                  </a:moveTo>
                  <a:lnTo>
                    <a:pt x="1283649" y="2486185"/>
                  </a:lnTo>
                  <a:cubicBezTo>
                    <a:pt x="1275007" y="2492718"/>
                    <a:pt x="1263921" y="2498873"/>
                    <a:pt x="1251313" y="2503757"/>
                  </a:cubicBezTo>
                  <a:lnTo>
                    <a:pt x="1218390" y="2511861"/>
                  </a:lnTo>
                  <a:lnTo>
                    <a:pt x="1235593" y="2520684"/>
                  </a:lnTo>
                  <a:lnTo>
                    <a:pt x="1251388" y="2537589"/>
                  </a:lnTo>
                  <a:lnTo>
                    <a:pt x="1266361" y="2543326"/>
                  </a:lnTo>
                  <a:lnTo>
                    <a:pt x="1267542" y="2545234"/>
                  </a:lnTo>
                  <a:lnTo>
                    <a:pt x="1266797" y="2547351"/>
                  </a:lnTo>
                  <a:lnTo>
                    <a:pt x="1262391" y="2550246"/>
                  </a:lnTo>
                  <a:lnTo>
                    <a:pt x="1271043" y="2564061"/>
                  </a:lnTo>
                  <a:lnTo>
                    <a:pt x="1276850" y="2576958"/>
                  </a:lnTo>
                  <a:lnTo>
                    <a:pt x="1280032" y="2562974"/>
                  </a:lnTo>
                  <a:cubicBezTo>
                    <a:pt x="1281821" y="2557053"/>
                    <a:pt x="1284108" y="2550931"/>
                    <a:pt x="1286889" y="2544769"/>
                  </a:cubicBezTo>
                  <a:lnTo>
                    <a:pt x="1291448" y="2537370"/>
                  </a:lnTo>
                  <a:lnTo>
                    <a:pt x="1287453" y="2520757"/>
                  </a:lnTo>
                  <a:cubicBezTo>
                    <a:pt x="1285999" y="2507315"/>
                    <a:pt x="1286373" y="2494640"/>
                    <a:pt x="1288206" y="2483962"/>
                  </a:cubicBezTo>
                  <a:close/>
                  <a:moveTo>
                    <a:pt x="2444939" y="2158564"/>
                  </a:moveTo>
                  <a:lnTo>
                    <a:pt x="2444763" y="2158696"/>
                  </a:lnTo>
                  <a:lnTo>
                    <a:pt x="2432762" y="2162373"/>
                  </a:lnTo>
                  <a:lnTo>
                    <a:pt x="2442459" y="2173213"/>
                  </a:lnTo>
                  <a:lnTo>
                    <a:pt x="2444305" y="2176659"/>
                  </a:lnTo>
                  <a:lnTo>
                    <a:pt x="2443954" y="2174697"/>
                  </a:lnTo>
                  <a:close/>
                  <a:moveTo>
                    <a:pt x="2503892" y="2094750"/>
                  </a:moveTo>
                  <a:lnTo>
                    <a:pt x="2503164" y="2095647"/>
                  </a:lnTo>
                  <a:lnTo>
                    <a:pt x="2502794" y="2095445"/>
                  </a:lnTo>
                  <a:lnTo>
                    <a:pt x="2492630" y="2114966"/>
                  </a:lnTo>
                  <a:lnTo>
                    <a:pt x="2484482" y="2124559"/>
                  </a:lnTo>
                  <a:lnTo>
                    <a:pt x="2483231" y="2145054"/>
                  </a:lnTo>
                  <a:cubicBezTo>
                    <a:pt x="2481960" y="2151693"/>
                    <a:pt x="2480308" y="2158015"/>
                    <a:pt x="2478364" y="2163888"/>
                  </a:cubicBezTo>
                  <a:lnTo>
                    <a:pt x="2472995" y="2176972"/>
                  </a:lnTo>
                  <a:lnTo>
                    <a:pt x="2485335" y="2169665"/>
                  </a:lnTo>
                  <a:cubicBezTo>
                    <a:pt x="2490864" y="2166892"/>
                    <a:pt x="2496880" y="2164342"/>
                    <a:pt x="2503267" y="2162123"/>
                  </a:cubicBezTo>
                  <a:lnTo>
                    <a:pt x="2538643" y="2154723"/>
                  </a:lnTo>
                  <a:lnTo>
                    <a:pt x="2538302" y="2141400"/>
                  </a:lnTo>
                  <a:lnTo>
                    <a:pt x="2531542" y="2137465"/>
                  </a:lnTo>
                  <a:close/>
                  <a:moveTo>
                    <a:pt x="2479059" y="2086388"/>
                  </a:moveTo>
                  <a:lnTo>
                    <a:pt x="2479172" y="2086777"/>
                  </a:lnTo>
                  <a:lnTo>
                    <a:pt x="2479786" y="2086514"/>
                  </a:lnTo>
                  <a:close/>
                  <a:moveTo>
                    <a:pt x="1282291" y="2409594"/>
                  </a:moveTo>
                  <a:lnTo>
                    <a:pt x="1278283" y="2415380"/>
                  </a:lnTo>
                  <a:lnTo>
                    <a:pt x="1275572" y="2417793"/>
                  </a:lnTo>
                  <a:lnTo>
                    <a:pt x="1282044" y="2423718"/>
                  </a:lnTo>
                  <a:lnTo>
                    <a:pt x="1285558" y="2427950"/>
                  </a:lnTo>
                  <a:lnTo>
                    <a:pt x="1282216" y="2412180"/>
                  </a:lnTo>
                  <a:close/>
                  <a:moveTo>
                    <a:pt x="1127190" y="2393341"/>
                  </a:moveTo>
                  <a:lnTo>
                    <a:pt x="1121053" y="2412845"/>
                  </a:lnTo>
                  <a:lnTo>
                    <a:pt x="1111269" y="2425710"/>
                  </a:lnTo>
                  <a:lnTo>
                    <a:pt x="1104993" y="2437405"/>
                  </a:lnTo>
                  <a:cubicBezTo>
                    <a:pt x="1098109" y="2445772"/>
                    <a:pt x="1088762" y="2454339"/>
                    <a:pt x="1077638" y="2462025"/>
                  </a:cubicBezTo>
                  <a:lnTo>
                    <a:pt x="1030935" y="2482221"/>
                  </a:lnTo>
                  <a:lnTo>
                    <a:pt x="1031698" y="2483086"/>
                  </a:lnTo>
                  <a:lnTo>
                    <a:pt x="1031437" y="2483419"/>
                  </a:lnTo>
                  <a:lnTo>
                    <a:pt x="1049007" y="2496675"/>
                  </a:lnTo>
                  <a:cubicBezTo>
                    <a:pt x="1055307" y="2502730"/>
                    <a:pt x="1061567" y="2510073"/>
                    <a:pt x="1067331" y="2518416"/>
                  </a:cubicBezTo>
                  <a:cubicBezTo>
                    <a:pt x="1075017" y="2529540"/>
                    <a:pt x="1080730" y="2540860"/>
                    <a:pt x="1084209" y="2551121"/>
                  </a:cubicBezTo>
                  <a:lnTo>
                    <a:pt x="1086292" y="2566941"/>
                  </a:lnTo>
                  <a:lnTo>
                    <a:pt x="1121350" y="2558312"/>
                  </a:lnTo>
                  <a:lnTo>
                    <a:pt x="1125261" y="2558298"/>
                  </a:lnTo>
                  <a:lnTo>
                    <a:pt x="1123363" y="2557688"/>
                  </a:lnTo>
                  <a:cubicBezTo>
                    <a:pt x="1113383" y="2553470"/>
                    <a:pt x="1102510" y="2546946"/>
                    <a:pt x="1091977" y="2538470"/>
                  </a:cubicBezTo>
                  <a:cubicBezTo>
                    <a:pt x="1070911" y="2521517"/>
                    <a:pt x="1057186" y="2501565"/>
                    <a:pt x="1055666" y="2487646"/>
                  </a:cubicBezTo>
                  <a:lnTo>
                    <a:pt x="1056181" y="2485462"/>
                  </a:lnTo>
                  <a:lnTo>
                    <a:pt x="1058204" y="2484492"/>
                  </a:lnTo>
                  <a:cubicBezTo>
                    <a:pt x="1072125" y="2483000"/>
                    <a:pt x="1094551" y="2492140"/>
                    <a:pt x="1115618" y="2509094"/>
                  </a:cubicBezTo>
                  <a:cubicBezTo>
                    <a:pt x="1120884" y="2513332"/>
                    <a:pt x="1125692" y="2517757"/>
                    <a:pt x="1129965" y="2522230"/>
                  </a:cubicBezTo>
                  <a:lnTo>
                    <a:pt x="1139001" y="2533111"/>
                  </a:lnTo>
                  <a:lnTo>
                    <a:pt x="1138339" y="2518785"/>
                  </a:lnTo>
                  <a:cubicBezTo>
                    <a:pt x="1138484" y="2512601"/>
                    <a:pt x="1139056" y="2506092"/>
                    <a:pt x="1140093" y="2499411"/>
                  </a:cubicBezTo>
                  <a:cubicBezTo>
                    <a:pt x="1144242" y="2472690"/>
                    <a:pt x="1154659" y="2450828"/>
                    <a:pt x="1165952" y="2442552"/>
                  </a:cubicBezTo>
                  <a:lnTo>
                    <a:pt x="1168101" y="2441906"/>
                  </a:lnTo>
                  <a:lnTo>
                    <a:pt x="1169953" y="2443174"/>
                  </a:lnTo>
                  <a:cubicBezTo>
                    <a:pt x="1178205" y="2454484"/>
                    <a:pt x="1181503" y="2478475"/>
                    <a:pt x="1177354" y="2505196"/>
                  </a:cubicBezTo>
                  <a:cubicBezTo>
                    <a:pt x="1175279" y="2518557"/>
                    <a:pt x="1171638" y="2530703"/>
                    <a:pt x="1167104" y="2540543"/>
                  </a:cubicBezTo>
                  <a:lnTo>
                    <a:pt x="1165415" y="2543490"/>
                  </a:lnTo>
                  <a:lnTo>
                    <a:pt x="1168965" y="2541669"/>
                  </a:lnTo>
                  <a:cubicBezTo>
                    <a:pt x="1179004" y="2537594"/>
                    <a:pt x="1191305" y="2534519"/>
                    <a:pt x="1204748" y="2533064"/>
                  </a:cubicBezTo>
                  <a:lnTo>
                    <a:pt x="1212016" y="2533212"/>
                  </a:lnTo>
                  <a:lnTo>
                    <a:pt x="1208796" y="2511845"/>
                  </a:lnTo>
                  <a:lnTo>
                    <a:pt x="1189143" y="2509792"/>
                  </a:lnTo>
                  <a:lnTo>
                    <a:pt x="1187508" y="2508255"/>
                  </a:lnTo>
                  <a:lnTo>
                    <a:pt x="1187680" y="2506017"/>
                  </a:lnTo>
                  <a:cubicBezTo>
                    <a:pt x="1193349" y="2493215"/>
                    <a:pt x="1212477" y="2478364"/>
                    <a:pt x="1237693" y="2468596"/>
                  </a:cubicBezTo>
                  <a:cubicBezTo>
                    <a:pt x="1250301" y="2463712"/>
                    <a:pt x="1262640" y="2460793"/>
                    <a:pt x="1273429" y="2459800"/>
                  </a:cubicBezTo>
                  <a:lnTo>
                    <a:pt x="1277339" y="2459786"/>
                  </a:lnTo>
                  <a:lnTo>
                    <a:pt x="1275442" y="2459176"/>
                  </a:lnTo>
                  <a:lnTo>
                    <a:pt x="1247008" y="2441765"/>
                  </a:lnTo>
                  <a:lnTo>
                    <a:pt x="1217986" y="2456532"/>
                  </a:lnTo>
                  <a:cubicBezTo>
                    <a:pt x="1207705" y="2459951"/>
                    <a:pt x="1198496" y="2461142"/>
                    <a:pt x="1191616" y="2459851"/>
                  </a:cubicBezTo>
                  <a:lnTo>
                    <a:pt x="1189675" y="2458725"/>
                  </a:lnTo>
                  <a:lnTo>
                    <a:pt x="1189334" y="2456507"/>
                  </a:lnTo>
                  <a:cubicBezTo>
                    <a:pt x="1190639" y="2449629"/>
                    <a:pt x="1195105" y="2441488"/>
                    <a:pt x="1202036" y="2433160"/>
                  </a:cubicBezTo>
                  <a:lnTo>
                    <a:pt x="1219553" y="2417575"/>
                  </a:lnTo>
                  <a:lnTo>
                    <a:pt x="1206967" y="2414720"/>
                  </a:lnTo>
                  <a:lnTo>
                    <a:pt x="1163933" y="2388466"/>
                  </a:lnTo>
                  <a:lnTo>
                    <a:pt x="1163263" y="2389343"/>
                  </a:lnTo>
                  <a:lnTo>
                    <a:pt x="1162687" y="2389314"/>
                  </a:lnTo>
                  <a:lnTo>
                    <a:pt x="1154958" y="2438830"/>
                  </a:lnTo>
                  <a:cubicBezTo>
                    <a:pt x="1145652" y="2464219"/>
                    <a:pt x="1131152" y="2483615"/>
                    <a:pt x="1118456" y="2489517"/>
                  </a:cubicBezTo>
                  <a:lnTo>
                    <a:pt x="1116222" y="2489729"/>
                  </a:lnTo>
                  <a:lnTo>
                    <a:pt x="1114654" y="2488124"/>
                  </a:lnTo>
                  <a:cubicBezTo>
                    <a:pt x="1108779" y="2475415"/>
                    <a:pt x="1110248" y="2451243"/>
                    <a:pt x="1119554" y="2425854"/>
                  </a:cubicBezTo>
                  <a:cubicBezTo>
                    <a:pt x="1124207" y="2413159"/>
                    <a:pt x="1130159" y="2401962"/>
                    <a:pt x="1136534" y="2393202"/>
                  </a:cubicBezTo>
                  <a:lnTo>
                    <a:pt x="1138236" y="2391253"/>
                  </a:lnTo>
                  <a:lnTo>
                    <a:pt x="1131464" y="2393175"/>
                  </a:lnTo>
                  <a:close/>
                  <a:moveTo>
                    <a:pt x="1195515" y="2355542"/>
                  </a:moveTo>
                  <a:lnTo>
                    <a:pt x="1182883" y="2369339"/>
                  </a:lnTo>
                  <a:lnTo>
                    <a:pt x="1180063" y="2371233"/>
                  </a:lnTo>
                  <a:lnTo>
                    <a:pt x="1184053" y="2371173"/>
                  </a:lnTo>
                  <a:cubicBezTo>
                    <a:pt x="1194859" y="2371969"/>
                    <a:pt x="1207249" y="2374663"/>
                    <a:pt x="1219944" y="2379316"/>
                  </a:cubicBezTo>
                  <a:cubicBezTo>
                    <a:pt x="1232638" y="2383969"/>
                    <a:pt x="1243835" y="2389920"/>
                    <a:pt x="1252595" y="2396296"/>
                  </a:cubicBezTo>
                  <a:lnTo>
                    <a:pt x="1253015" y="2396750"/>
                  </a:lnTo>
                  <a:lnTo>
                    <a:pt x="1262333" y="2392009"/>
                  </a:lnTo>
                  <a:lnTo>
                    <a:pt x="1266139" y="2391107"/>
                  </a:lnTo>
                  <a:lnTo>
                    <a:pt x="1264152" y="2390944"/>
                  </a:lnTo>
                  <a:cubicBezTo>
                    <a:pt x="1253474" y="2389105"/>
                    <a:pt x="1241403" y="2385224"/>
                    <a:pt x="1229219" y="2379363"/>
                  </a:cubicBezTo>
                  <a:cubicBezTo>
                    <a:pt x="1217035" y="2373502"/>
                    <a:pt x="1206467" y="2366494"/>
                    <a:pt x="1198366" y="2359301"/>
                  </a:cubicBezTo>
                  <a:close/>
                  <a:moveTo>
                    <a:pt x="1131715" y="2358408"/>
                  </a:moveTo>
                  <a:lnTo>
                    <a:pt x="1131836" y="2364516"/>
                  </a:lnTo>
                  <a:lnTo>
                    <a:pt x="1133994" y="2364993"/>
                  </a:lnTo>
                  <a:lnTo>
                    <a:pt x="1137505" y="2366714"/>
                  </a:lnTo>
                  <a:lnTo>
                    <a:pt x="1136075" y="2365326"/>
                  </a:lnTo>
                  <a:close/>
                  <a:moveTo>
                    <a:pt x="2602944" y="1943977"/>
                  </a:moveTo>
                  <a:lnTo>
                    <a:pt x="2600847" y="1959230"/>
                  </a:lnTo>
                  <a:lnTo>
                    <a:pt x="2617098" y="1957354"/>
                  </a:lnTo>
                  <a:lnTo>
                    <a:pt x="2620979" y="1957834"/>
                  </a:lnTo>
                  <a:lnTo>
                    <a:pt x="2619174" y="1956989"/>
                  </a:lnTo>
                  <a:close/>
                  <a:moveTo>
                    <a:pt x="1158346" y="2339154"/>
                  </a:moveTo>
                  <a:lnTo>
                    <a:pt x="1160983" y="2350224"/>
                  </a:lnTo>
                  <a:lnTo>
                    <a:pt x="1165017" y="2341017"/>
                  </a:lnTo>
                  <a:close/>
                  <a:moveTo>
                    <a:pt x="1321157" y="2283587"/>
                  </a:moveTo>
                  <a:lnTo>
                    <a:pt x="1320661" y="2307833"/>
                  </a:lnTo>
                  <a:cubicBezTo>
                    <a:pt x="1318828" y="2318512"/>
                    <a:pt x="1315536" y="2327194"/>
                    <a:pt x="1311152" y="2332652"/>
                  </a:cubicBezTo>
                  <a:lnTo>
                    <a:pt x="1309244" y="2333833"/>
                  </a:lnTo>
                  <a:lnTo>
                    <a:pt x="1307127" y="2333088"/>
                  </a:lnTo>
                  <a:lnTo>
                    <a:pt x="1304701" y="2329395"/>
                  </a:lnTo>
                  <a:lnTo>
                    <a:pt x="1302850" y="2364306"/>
                  </a:lnTo>
                  <a:lnTo>
                    <a:pt x="1302515" y="2365424"/>
                  </a:lnTo>
                  <a:lnTo>
                    <a:pt x="1318030" y="2344040"/>
                  </a:lnTo>
                  <a:lnTo>
                    <a:pt x="1320179" y="2343394"/>
                  </a:lnTo>
                  <a:lnTo>
                    <a:pt x="1322031" y="2344662"/>
                  </a:lnTo>
                  <a:lnTo>
                    <a:pt x="1325359" y="2354718"/>
                  </a:lnTo>
                  <a:lnTo>
                    <a:pt x="1337809" y="2348467"/>
                  </a:lnTo>
                  <a:cubicBezTo>
                    <a:pt x="1350569" y="2343995"/>
                    <a:pt x="1362996" y="2341478"/>
                    <a:pt x="1373812" y="2340837"/>
                  </a:cubicBezTo>
                  <a:lnTo>
                    <a:pt x="1397937" y="2344152"/>
                  </a:lnTo>
                  <a:lnTo>
                    <a:pt x="1398932" y="2314854"/>
                  </a:lnTo>
                  <a:cubicBezTo>
                    <a:pt x="1401115" y="2301511"/>
                    <a:pt x="1404855" y="2289395"/>
                    <a:pt x="1409469" y="2279592"/>
                  </a:cubicBezTo>
                  <a:lnTo>
                    <a:pt x="1410774" y="2277358"/>
                  </a:lnTo>
                  <a:lnTo>
                    <a:pt x="1404484" y="2280520"/>
                  </a:lnTo>
                  <a:cubicBezTo>
                    <a:pt x="1394412" y="2284512"/>
                    <a:pt x="1382087" y="2287488"/>
                    <a:pt x="1368633" y="2288833"/>
                  </a:cubicBezTo>
                  <a:cubicBezTo>
                    <a:pt x="1355180" y="2290178"/>
                    <a:pt x="1342508" y="2289701"/>
                    <a:pt x="1331845" y="2287782"/>
                  </a:cubicBezTo>
                  <a:close/>
                  <a:moveTo>
                    <a:pt x="1682100" y="2131695"/>
                  </a:moveTo>
                  <a:lnTo>
                    <a:pt x="1684344" y="2131722"/>
                  </a:lnTo>
                  <a:cubicBezTo>
                    <a:pt x="1697484" y="2136554"/>
                    <a:pt x="1713538" y="2154684"/>
                    <a:pt x="1724911" y="2179218"/>
                  </a:cubicBezTo>
                  <a:cubicBezTo>
                    <a:pt x="1727754" y="2185351"/>
                    <a:pt x="1730102" y="2191449"/>
                    <a:pt x="1731951" y="2197351"/>
                  </a:cubicBezTo>
                  <a:lnTo>
                    <a:pt x="1735229" y="2211110"/>
                  </a:lnTo>
                  <a:lnTo>
                    <a:pt x="1740984" y="2197974"/>
                  </a:lnTo>
                  <a:cubicBezTo>
                    <a:pt x="1743855" y="2192495"/>
                    <a:pt x="1747252" y="2186913"/>
                    <a:pt x="1751142" y="2181384"/>
                  </a:cubicBezTo>
                  <a:cubicBezTo>
                    <a:pt x="1766702" y="2159268"/>
                    <a:pt x="1785729" y="2144286"/>
                    <a:pt x="1799520" y="2141871"/>
                  </a:cubicBezTo>
                  <a:lnTo>
                    <a:pt x="1801732" y="2142244"/>
                  </a:lnTo>
                  <a:lnTo>
                    <a:pt x="1802831" y="2144201"/>
                  </a:lnTo>
                  <a:cubicBezTo>
                    <a:pt x="1805217" y="2157997"/>
                    <a:pt x="1797541" y="2180965"/>
                    <a:pt x="1781981" y="2203081"/>
                  </a:cubicBezTo>
                  <a:cubicBezTo>
                    <a:pt x="1774201" y="2214139"/>
                    <a:pt x="1765554" y="2223413"/>
                    <a:pt x="1757129" y="2230225"/>
                  </a:cubicBezTo>
                  <a:lnTo>
                    <a:pt x="1754309" y="2232119"/>
                  </a:lnTo>
                  <a:lnTo>
                    <a:pt x="1758299" y="2232060"/>
                  </a:lnTo>
                  <a:cubicBezTo>
                    <a:pt x="1769104" y="2232856"/>
                    <a:pt x="1781495" y="2235549"/>
                    <a:pt x="1794190" y="2240203"/>
                  </a:cubicBezTo>
                  <a:cubicBezTo>
                    <a:pt x="1806885" y="2244855"/>
                    <a:pt x="1818080" y="2250807"/>
                    <a:pt x="1826841" y="2257182"/>
                  </a:cubicBezTo>
                  <a:lnTo>
                    <a:pt x="1837560" y="2268784"/>
                  </a:lnTo>
                  <a:lnTo>
                    <a:pt x="1841942" y="2271468"/>
                  </a:lnTo>
                  <a:cubicBezTo>
                    <a:pt x="1847209" y="2275706"/>
                    <a:pt x="1852016" y="2280132"/>
                    <a:pt x="1856290" y="2284604"/>
                  </a:cubicBezTo>
                  <a:lnTo>
                    <a:pt x="1865325" y="2295485"/>
                  </a:lnTo>
                  <a:lnTo>
                    <a:pt x="1864663" y="2281159"/>
                  </a:lnTo>
                  <a:cubicBezTo>
                    <a:pt x="1864809" y="2274975"/>
                    <a:pt x="1865381" y="2268466"/>
                    <a:pt x="1866418" y="2261785"/>
                  </a:cubicBezTo>
                  <a:cubicBezTo>
                    <a:pt x="1870567" y="2235064"/>
                    <a:pt x="1880984" y="2213203"/>
                    <a:pt x="1892277" y="2204927"/>
                  </a:cubicBezTo>
                  <a:lnTo>
                    <a:pt x="1894426" y="2204281"/>
                  </a:lnTo>
                  <a:lnTo>
                    <a:pt x="1896277" y="2205548"/>
                  </a:lnTo>
                  <a:cubicBezTo>
                    <a:pt x="1904529" y="2216858"/>
                    <a:pt x="1907827" y="2240850"/>
                    <a:pt x="1903678" y="2267571"/>
                  </a:cubicBezTo>
                  <a:cubicBezTo>
                    <a:pt x="1901604" y="2280931"/>
                    <a:pt x="1897963" y="2293077"/>
                    <a:pt x="1893428" y="2302917"/>
                  </a:cubicBezTo>
                  <a:lnTo>
                    <a:pt x="1891740" y="2305865"/>
                  </a:lnTo>
                  <a:lnTo>
                    <a:pt x="1895289" y="2304043"/>
                  </a:lnTo>
                  <a:cubicBezTo>
                    <a:pt x="1905329" y="2299968"/>
                    <a:pt x="1917630" y="2296893"/>
                    <a:pt x="1931072" y="2295438"/>
                  </a:cubicBezTo>
                  <a:cubicBezTo>
                    <a:pt x="1957957" y="2292530"/>
                    <a:pt x="1981769" y="2296933"/>
                    <a:pt x="1992686" y="2305700"/>
                  </a:cubicBezTo>
                  <a:lnTo>
                    <a:pt x="1993866" y="2307608"/>
                  </a:lnTo>
                  <a:lnTo>
                    <a:pt x="1993121" y="2309725"/>
                  </a:lnTo>
                  <a:cubicBezTo>
                    <a:pt x="1984332" y="2320624"/>
                    <a:pt x="1962012" y="2330018"/>
                    <a:pt x="1935128" y="2332927"/>
                  </a:cubicBezTo>
                  <a:cubicBezTo>
                    <a:pt x="1925046" y="2334018"/>
                    <a:pt x="1915397" y="2334080"/>
                    <a:pt x="1906697" y="2333270"/>
                  </a:cubicBezTo>
                  <a:lnTo>
                    <a:pt x="1884459" y="2328483"/>
                  </a:lnTo>
                  <a:lnTo>
                    <a:pt x="1884703" y="2329544"/>
                  </a:lnTo>
                  <a:lnTo>
                    <a:pt x="1884316" y="2329712"/>
                  </a:lnTo>
                  <a:lnTo>
                    <a:pt x="1893442" y="2349741"/>
                  </a:lnTo>
                  <a:lnTo>
                    <a:pt x="1895960" y="2361945"/>
                  </a:lnTo>
                  <a:lnTo>
                    <a:pt x="1901219" y="2357751"/>
                  </a:lnTo>
                  <a:lnTo>
                    <a:pt x="1903463" y="2357701"/>
                  </a:lnTo>
                  <a:lnTo>
                    <a:pt x="1904910" y="2359417"/>
                  </a:lnTo>
                  <a:cubicBezTo>
                    <a:pt x="1907379" y="2365967"/>
                    <a:pt x="1907808" y="2375243"/>
                    <a:pt x="1906230" y="2385962"/>
                  </a:cubicBezTo>
                  <a:lnTo>
                    <a:pt x="1898497" y="2411342"/>
                  </a:lnTo>
                  <a:lnTo>
                    <a:pt x="1898435" y="2414382"/>
                  </a:lnTo>
                  <a:cubicBezTo>
                    <a:pt x="1896602" y="2425060"/>
                    <a:pt x="1893310" y="2433743"/>
                    <a:pt x="1888926" y="2439201"/>
                  </a:cubicBezTo>
                  <a:lnTo>
                    <a:pt x="1887018" y="2440381"/>
                  </a:lnTo>
                  <a:lnTo>
                    <a:pt x="1884901" y="2439637"/>
                  </a:lnTo>
                  <a:lnTo>
                    <a:pt x="1884500" y="2439027"/>
                  </a:lnTo>
                  <a:lnTo>
                    <a:pt x="1876199" y="2452501"/>
                  </a:lnTo>
                  <a:lnTo>
                    <a:pt x="1873786" y="2454891"/>
                  </a:lnTo>
                  <a:lnTo>
                    <a:pt x="1877694" y="2454082"/>
                  </a:lnTo>
                  <a:cubicBezTo>
                    <a:pt x="1888455" y="2452832"/>
                    <a:pt x="1901132" y="2453148"/>
                    <a:pt x="1914475" y="2455331"/>
                  </a:cubicBezTo>
                  <a:cubicBezTo>
                    <a:pt x="1941161" y="2459696"/>
                    <a:pt x="1962938" y="2470291"/>
                    <a:pt x="1971121" y="2481651"/>
                  </a:cubicBezTo>
                  <a:lnTo>
                    <a:pt x="1971750" y="2483805"/>
                  </a:lnTo>
                  <a:lnTo>
                    <a:pt x="1970468" y="2485646"/>
                  </a:lnTo>
                  <a:cubicBezTo>
                    <a:pt x="1964779" y="2489726"/>
                    <a:pt x="1955931" y="2492542"/>
                    <a:pt x="1945168" y="2493792"/>
                  </a:cubicBezTo>
                  <a:lnTo>
                    <a:pt x="1940399" y="2493630"/>
                  </a:lnTo>
                  <a:lnTo>
                    <a:pt x="1940917" y="2496276"/>
                  </a:lnTo>
                  <a:cubicBezTo>
                    <a:pt x="1940888" y="2507110"/>
                    <a:pt x="1939079" y="2519661"/>
                    <a:pt x="1935337" y="2532653"/>
                  </a:cubicBezTo>
                  <a:cubicBezTo>
                    <a:pt x="1931594" y="2545645"/>
                    <a:pt x="1926451" y="2557235"/>
                    <a:pt x="1920712" y="2566425"/>
                  </a:cubicBezTo>
                  <a:lnTo>
                    <a:pt x="1918666" y="2569136"/>
                  </a:lnTo>
                  <a:lnTo>
                    <a:pt x="1922418" y="2567777"/>
                  </a:lnTo>
                  <a:cubicBezTo>
                    <a:pt x="1932890" y="2565000"/>
                    <a:pt x="1945481" y="2563500"/>
                    <a:pt x="1958999" y="2563751"/>
                  </a:cubicBezTo>
                  <a:cubicBezTo>
                    <a:pt x="1986035" y="2564255"/>
                    <a:pt x="2009103" y="2571625"/>
                    <a:pt x="2018828" y="2581698"/>
                  </a:cubicBezTo>
                  <a:lnTo>
                    <a:pt x="2019758" y="2583740"/>
                  </a:lnTo>
                  <a:lnTo>
                    <a:pt x="2018752" y="2585746"/>
                  </a:lnTo>
                  <a:cubicBezTo>
                    <a:pt x="2008659" y="2595449"/>
                    <a:pt x="1985333" y="2601956"/>
                    <a:pt x="1958297" y="2601452"/>
                  </a:cubicBezTo>
                  <a:cubicBezTo>
                    <a:pt x="1948159" y="2601263"/>
                    <a:pt x="1938578" y="2600109"/>
                    <a:pt x="1930050" y="2598208"/>
                  </a:cubicBezTo>
                  <a:lnTo>
                    <a:pt x="1909011" y="2590803"/>
                  </a:lnTo>
                  <a:lnTo>
                    <a:pt x="1908701" y="2591740"/>
                  </a:lnTo>
                  <a:lnTo>
                    <a:pt x="1908295" y="2591858"/>
                  </a:lnTo>
                  <a:lnTo>
                    <a:pt x="1914824" y="2612877"/>
                  </a:lnTo>
                  <a:cubicBezTo>
                    <a:pt x="1916406" y="2621470"/>
                    <a:pt x="1917203" y="2631087"/>
                    <a:pt x="1917014" y="2641225"/>
                  </a:cubicBezTo>
                  <a:cubicBezTo>
                    <a:pt x="1916762" y="2654744"/>
                    <a:pt x="1914794" y="2667270"/>
                    <a:pt x="1911629" y="2677632"/>
                  </a:cubicBezTo>
                  <a:lnTo>
                    <a:pt x="1904087" y="2691695"/>
                  </a:lnTo>
                  <a:lnTo>
                    <a:pt x="1937591" y="2705150"/>
                  </a:lnTo>
                  <a:lnTo>
                    <a:pt x="1940774" y="2707422"/>
                  </a:lnTo>
                  <a:lnTo>
                    <a:pt x="1939589" y="2705818"/>
                  </a:lnTo>
                  <a:cubicBezTo>
                    <a:pt x="1933947" y="2696568"/>
                    <a:pt x="1928926" y="2684925"/>
                    <a:pt x="1925321" y="2671894"/>
                  </a:cubicBezTo>
                  <a:cubicBezTo>
                    <a:pt x="1918110" y="2645833"/>
                    <a:pt x="1918611" y="2621621"/>
                    <a:pt x="1925501" y="2609433"/>
                  </a:cubicBezTo>
                  <a:lnTo>
                    <a:pt x="1927194" y="2607960"/>
                  </a:lnTo>
                  <a:lnTo>
                    <a:pt x="1929403" y="2608353"/>
                  </a:lnTo>
                  <a:cubicBezTo>
                    <a:pt x="1941577" y="2615267"/>
                    <a:pt x="1954452" y="2635777"/>
                    <a:pt x="1961663" y="2661839"/>
                  </a:cubicBezTo>
                  <a:cubicBezTo>
                    <a:pt x="1963466" y="2668355"/>
                    <a:pt x="1964786" y="2674755"/>
                    <a:pt x="1965646" y="2680880"/>
                  </a:cubicBezTo>
                  <a:lnTo>
                    <a:pt x="1966631" y="2694989"/>
                  </a:lnTo>
                  <a:lnTo>
                    <a:pt x="1974456" y="2682970"/>
                  </a:lnTo>
                  <a:cubicBezTo>
                    <a:pt x="1978183" y="2678034"/>
                    <a:pt x="1982447" y="2673082"/>
                    <a:pt x="1987188" y="2668263"/>
                  </a:cubicBezTo>
                  <a:cubicBezTo>
                    <a:pt x="2006153" y="2648987"/>
                    <a:pt x="2027371" y="2637316"/>
                    <a:pt x="2041372" y="2637188"/>
                  </a:cubicBezTo>
                  <a:lnTo>
                    <a:pt x="2043494" y="2637917"/>
                  </a:lnTo>
                  <a:lnTo>
                    <a:pt x="2044258" y="2640027"/>
                  </a:lnTo>
                  <a:cubicBezTo>
                    <a:pt x="2044357" y="2654027"/>
                    <a:pt x="2033032" y="2675433"/>
                    <a:pt x="2014067" y="2694709"/>
                  </a:cubicBezTo>
                  <a:cubicBezTo>
                    <a:pt x="2004584" y="2704346"/>
                    <a:pt x="1994538" y="2712083"/>
                    <a:pt x="1985113" y="2717427"/>
                  </a:cubicBezTo>
                  <a:lnTo>
                    <a:pt x="1982022" y="2718834"/>
                  </a:lnTo>
                  <a:lnTo>
                    <a:pt x="1985967" y="2719428"/>
                  </a:lnTo>
                  <a:cubicBezTo>
                    <a:pt x="1996497" y="2721979"/>
                    <a:pt x="2008281" y="2726661"/>
                    <a:pt x="2020045" y="2733326"/>
                  </a:cubicBezTo>
                  <a:lnTo>
                    <a:pt x="2025853" y="2737684"/>
                  </a:lnTo>
                  <a:lnTo>
                    <a:pt x="2035713" y="2718450"/>
                  </a:lnTo>
                  <a:lnTo>
                    <a:pt x="2020951" y="2705311"/>
                  </a:lnTo>
                  <a:lnTo>
                    <a:pt x="2020522" y="2703108"/>
                  </a:lnTo>
                  <a:lnTo>
                    <a:pt x="2021968" y="2701392"/>
                  </a:lnTo>
                  <a:cubicBezTo>
                    <a:pt x="2034043" y="2694305"/>
                    <a:pt x="2058243" y="2693411"/>
                    <a:pt x="2084419" y="2700197"/>
                  </a:cubicBezTo>
                  <a:cubicBezTo>
                    <a:pt x="2097507" y="2703590"/>
                    <a:pt x="2109230" y="2708421"/>
                    <a:pt x="2118570" y="2713913"/>
                  </a:cubicBezTo>
                  <a:lnTo>
                    <a:pt x="2121753" y="2716184"/>
                  </a:lnTo>
                  <a:lnTo>
                    <a:pt x="2120569" y="2714581"/>
                  </a:lnTo>
                  <a:cubicBezTo>
                    <a:pt x="2114927" y="2705331"/>
                    <a:pt x="2109906" y="2693688"/>
                    <a:pt x="2106300" y="2680657"/>
                  </a:cubicBezTo>
                  <a:lnTo>
                    <a:pt x="2102091" y="2651150"/>
                  </a:lnTo>
                  <a:lnTo>
                    <a:pt x="2090921" y="2638528"/>
                  </a:lnTo>
                  <a:cubicBezTo>
                    <a:pt x="2085227" y="2630138"/>
                    <a:pt x="2080643" y="2621646"/>
                    <a:pt x="2077276" y="2613583"/>
                  </a:cubicBezTo>
                  <a:lnTo>
                    <a:pt x="2071189" y="2592127"/>
                  </a:lnTo>
                  <a:lnTo>
                    <a:pt x="2070244" y="2592414"/>
                  </a:lnTo>
                  <a:lnTo>
                    <a:pt x="2069914" y="2592151"/>
                  </a:lnTo>
                  <a:lnTo>
                    <a:pt x="2056512" y="2609608"/>
                  </a:lnTo>
                  <a:cubicBezTo>
                    <a:pt x="2050405" y="2615856"/>
                    <a:pt x="2043009" y="2622055"/>
                    <a:pt x="2034618" y="2627749"/>
                  </a:cubicBezTo>
                  <a:cubicBezTo>
                    <a:pt x="2012242" y="2642933"/>
                    <a:pt x="1989148" y="2650220"/>
                    <a:pt x="1975394" y="2647601"/>
                  </a:cubicBezTo>
                  <a:lnTo>
                    <a:pt x="1973456" y="2646470"/>
                  </a:lnTo>
                  <a:lnTo>
                    <a:pt x="1973120" y="2644251"/>
                  </a:lnTo>
                  <a:cubicBezTo>
                    <a:pt x="1975767" y="2630503"/>
                    <a:pt x="1991068" y="2611732"/>
                    <a:pt x="2013444" y="2596548"/>
                  </a:cubicBezTo>
                  <a:cubicBezTo>
                    <a:pt x="2024632" y="2588956"/>
                    <a:pt x="2035999" y="2583338"/>
                    <a:pt x="2046289" y="2579946"/>
                  </a:cubicBezTo>
                  <a:lnTo>
                    <a:pt x="2048809" y="2579356"/>
                  </a:lnTo>
                  <a:lnTo>
                    <a:pt x="2042188" y="2576965"/>
                  </a:lnTo>
                  <a:cubicBezTo>
                    <a:pt x="2032362" y="2572399"/>
                    <a:pt x="2021725" y="2565498"/>
                    <a:pt x="2011496" y="2556656"/>
                  </a:cubicBezTo>
                  <a:cubicBezTo>
                    <a:pt x="1991038" y="2538974"/>
                    <a:pt x="1978022" y="2518552"/>
                    <a:pt x="1976992" y="2504589"/>
                  </a:cubicBezTo>
                  <a:lnTo>
                    <a:pt x="1977583" y="2502424"/>
                  </a:lnTo>
                  <a:lnTo>
                    <a:pt x="1979639" y="2501526"/>
                  </a:lnTo>
                  <a:cubicBezTo>
                    <a:pt x="1993604" y="2500524"/>
                    <a:pt x="2015695" y="2510446"/>
                    <a:pt x="2036154" y="2528129"/>
                  </a:cubicBezTo>
                  <a:cubicBezTo>
                    <a:pt x="2046383" y="2536971"/>
                    <a:pt x="2054751" y="2546497"/>
                    <a:pt x="2060691" y="2555558"/>
                  </a:cubicBezTo>
                  <a:lnTo>
                    <a:pt x="2062538" y="2559005"/>
                  </a:lnTo>
                  <a:lnTo>
                    <a:pt x="2062187" y="2557043"/>
                  </a:lnTo>
                  <a:cubicBezTo>
                    <a:pt x="2061228" y="2546251"/>
                    <a:pt x="2061886" y="2533588"/>
                    <a:pt x="2064428" y="2520309"/>
                  </a:cubicBezTo>
                  <a:cubicBezTo>
                    <a:pt x="2069513" y="2493750"/>
                    <a:pt x="2080691" y="2472268"/>
                    <a:pt x="2092268" y="2464394"/>
                  </a:cubicBezTo>
                  <a:lnTo>
                    <a:pt x="2094439" y="2463824"/>
                  </a:lnTo>
                  <a:lnTo>
                    <a:pt x="2096245" y="2465155"/>
                  </a:lnTo>
                  <a:cubicBezTo>
                    <a:pt x="2104095" y="2476749"/>
                    <a:pt x="2106548" y="2500841"/>
                    <a:pt x="2101463" y="2527400"/>
                  </a:cubicBezTo>
                  <a:cubicBezTo>
                    <a:pt x="2100192" y="2534039"/>
                    <a:pt x="2098540" y="2540361"/>
                    <a:pt x="2096596" y="2546233"/>
                  </a:cubicBezTo>
                  <a:lnTo>
                    <a:pt x="2091227" y="2559318"/>
                  </a:lnTo>
                  <a:lnTo>
                    <a:pt x="2103567" y="2552011"/>
                  </a:lnTo>
                  <a:cubicBezTo>
                    <a:pt x="2109096" y="2549238"/>
                    <a:pt x="2115113" y="2546688"/>
                    <a:pt x="2121499" y="2544469"/>
                  </a:cubicBezTo>
                  <a:cubicBezTo>
                    <a:pt x="2147042" y="2535593"/>
                    <a:pt x="2171236" y="2534532"/>
                    <a:pt x="2183843" y="2540622"/>
                  </a:cubicBezTo>
                  <a:lnTo>
                    <a:pt x="2185422" y="2542216"/>
                  </a:lnTo>
                  <a:lnTo>
                    <a:pt x="2185172" y="2544446"/>
                  </a:lnTo>
                  <a:cubicBezTo>
                    <a:pt x="2179057" y="2557041"/>
                    <a:pt x="2159419" y="2571211"/>
                    <a:pt x="2133876" y="2580087"/>
                  </a:cubicBezTo>
                  <a:cubicBezTo>
                    <a:pt x="2121104" y="2584525"/>
                    <a:pt x="2108670" y="2587009"/>
                    <a:pt x="2097852" y="2587623"/>
                  </a:cubicBezTo>
                  <a:lnTo>
                    <a:pt x="2094458" y="2587514"/>
                  </a:lnTo>
                  <a:lnTo>
                    <a:pt x="2097732" y="2589795"/>
                  </a:lnTo>
                  <a:cubicBezTo>
                    <a:pt x="2106041" y="2596748"/>
                    <a:pt x="2114530" y="2606167"/>
                    <a:pt x="2122122" y="2617354"/>
                  </a:cubicBezTo>
                  <a:cubicBezTo>
                    <a:pt x="2129714" y="2628542"/>
                    <a:pt x="2135332" y="2639910"/>
                    <a:pt x="2138724" y="2650200"/>
                  </a:cubicBezTo>
                  <a:lnTo>
                    <a:pt x="2140655" y="2665877"/>
                  </a:lnTo>
                  <a:lnTo>
                    <a:pt x="2142643" y="2670602"/>
                  </a:lnTo>
                  <a:cubicBezTo>
                    <a:pt x="2144446" y="2677118"/>
                    <a:pt x="2145766" y="2683517"/>
                    <a:pt x="2146625" y="2689643"/>
                  </a:cubicBezTo>
                  <a:lnTo>
                    <a:pt x="2147611" y="2703752"/>
                  </a:lnTo>
                  <a:lnTo>
                    <a:pt x="2155435" y="2691733"/>
                  </a:lnTo>
                  <a:cubicBezTo>
                    <a:pt x="2159162" y="2686797"/>
                    <a:pt x="2163426" y="2681845"/>
                    <a:pt x="2168168" y="2677026"/>
                  </a:cubicBezTo>
                  <a:cubicBezTo>
                    <a:pt x="2187133" y="2657750"/>
                    <a:pt x="2208351" y="2646078"/>
                    <a:pt x="2222351" y="2645950"/>
                  </a:cubicBezTo>
                  <a:lnTo>
                    <a:pt x="2224474" y="2646680"/>
                  </a:lnTo>
                  <a:lnTo>
                    <a:pt x="2225238" y="2648789"/>
                  </a:lnTo>
                  <a:cubicBezTo>
                    <a:pt x="2225337" y="2662790"/>
                    <a:pt x="2214011" y="2684196"/>
                    <a:pt x="2195046" y="2703471"/>
                  </a:cubicBezTo>
                  <a:cubicBezTo>
                    <a:pt x="2185564" y="2713109"/>
                    <a:pt x="2175518" y="2720846"/>
                    <a:pt x="2166092" y="2726190"/>
                  </a:cubicBezTo>
                  <a:lnTo>
                    <a:pt x="2163001" y="2727597"/>
                  </a:lnTo>
                  <a:lnTo>
                    <a:pt x="2166947" y="2728190"/>
                  </a:lnTo>
                  <a:cubicBezTo>
                    <a:pt x="2177477" y="2730741"/>
                    <a:pt x="2189261" y="2735423"/>
                    <a:pt x="2201024" y="2742088"/>
                  </a:cubicBezTo>
                  <a:cubicBezTo>
                    <a:pt x="2224552" y="2755418"/>
                    <a:pt x="2241317" y="2772893"/>
                    <a:pt x="2245064" y="2786383"/>
                  </a:cubicBezTo>
                  <a:lnTo>
                    <a:pt x="2244909" y="2788622"/>
                  </a:lnTo>
                  <a:lnTo>
                    <a:pt x="2243069" y="2789905"/>
                  </a:lnTo>
                  <a:cubicBezTo>
                    <a:pt x="2229571" y="2793625"/>
                    <a:pt x="2205964" y="2788226"/>
                    <a:pt x="2182437" y="2774896"/>
                  </a:cubicBezTo>
                  <a:cubicBezTo>
                    <a:pt x="2173614" y="2769897"/>
                    <a:pt x="2165742" y="2764316"/>
                    <a:pt x="2159151" y="2758580"/>
                  </a:cubicBezTo>
                  <a:lnTo>
                    <a:pt x="2144186" y="2742043"/>
                  </a:lnTo>
                  <a:lnTo>
                    <a:pt x="2143466" y="2742719"/>
                  </a:lnTo>
                  <a:lnTo>
                    <a:pt x="2143053" y="2742629"/>
                  </a:lnTo>
                  <a:lnTo>
                    <a:pt x="2138774" y="2764218"/>
                  </a:lnTo>
                  <a:lnTo>
                    <a:pt x="2133695" y="2775599"/>
                  </a:lnTo>
                  <a:lnTo>
                    <a:pt x="2140415" y="2775263"/>
                  </a:lnTo>
                  <a:lnTo>
                    <a:pt x="2142266" y="2776532"/>
                  </a:lnTo>
                  <a:lnTo>
                    <a:pt x="2142439" y="2778769"/>
                  </a:lnTo>
                  <a:cubicBezTo>
                    <a:pt x="2140621" y="2785530"/>
                    <a:pt x="2135555" y="2793312"/>
                    <a:pt x="2128017" y="2801094"/>
                  </a:cubicBezTo>
                  <a:lnTo>
                    <a:pt x="2106921" y="2817192"/>
                  </a:lnTo>
                  <a:lnTo>
                    <a:pt x="2105099" y="2819620"/>
                  </a:lnTo>
                  <a:cubicBezTo>
                    <a:pt x="2097378" y="2827221"/>
                    <a:pt x="2089637" y="2832349"/>
                    <a:pt x="2082892" y="2834223"/>
                  </a:cubicBezTo>
                  <a:lnTo>
                    <a:pt x="2080653" y="2834068"/>
                  </a:lnTo>
                  <a:lnTo>
                    <a:pt x="2079370" y="2832227"/>
                  </a:lnTo>
                  <a:lnTo>
                    <a:pt x="2079400" y="2831500"/>
                  </a:lnTo>
                  <a:lnTo>
                    <a:pt x="2064796" y="2837595"/>
                  </a:lnTo>
                  <a:lnTo>
                    <a:pt x="2061442" y="2838127"/>
                  </a:lnTo>
                  <a:lnTo>
                    <a:pt x="2065086" y="2839751"/>
                  </a:lnTo>
                  <a:cubicBezTo>
                    <a:pt x="2074555" y="2845017"/>
                    <a:pt x="2084663" y="2852673"/>
                    <a:pt x="2094224" y="2862233"/>
                  </a:cubicBezTo>
                  <a:cubicBezTo>
                    <a:pt x="2113344" y="2881354"/>
                    <a:pt x="2124843" y="2902667"/>
                    <a:pt x="2124858" y="2916667"/>
                  </a:cubicBezTo>
                  <a:lnTo>
                    <a:pt x="2124111" y="2918783"/>
                  </a:lnTo>
                  <a:lnTo>
                    <a:pt x="2121995" y="2919530"/>
                  </a:lnTo>
                  <a:cubicBezTo>
                    <a:pt x="2107994" y="2919516"/>
                    <a:pt x="2086681" y="2908017"/>
                    <a:pt x="2067560" y="2888896"/>
                  </a:cubicBezTo>
                  <a:lnTo>
                    <a:pt x="2039559" y="2846978"/>
                  </a:lnTo>
                  <a:lnTo>
                    <a:pt x="2038582" y="2847492"/>
                  </a:lnTo>
                  <a:lnTo>
                    <a:pt x="2038208" y="2847295"/>
                  </a:lnTo>
                  <a:lnTo>
                    <a:pt x="2028327" y="2866962"/>
                  </a:lnTo>
                  <a:cubicBezTo>
                    <a:pt x="2023504" y="2874247"/>
                    <a:pt x="2017406" y="2881726"/>
                    <a:pt x="2010235" y="2888896"/>
                  </a:cubicBezTo>
                  <a:cubicBezTo>
                    <a:pt x="1991114" y="2908017"/>
                    <a:pt x="1969802" y="2919516"/>
                    <a:pt x="1955800" y="2919530"/>
                  </a:cubicBezTo>
                  <a:lnTo>
                    <a:pt x="1953684" y="2918784"/>
                  </a:lnTo>
                  <a:lnTo>
                    <a:pt x="1952937" y="2916668"/>
                  </a:lnTo>
                  <a:lnTo>
                    <a:pt x="1960937" y="2891846"/>
                  </a:lnTo>
                  <a:lnTo>
                    <a:pt x="1940022" y="2895814"/>
                  </a:lnTo>
                  <a:cubicBezTo>
                    <a:pt x="1929188" y="2895723"/>
                    <a:pt x="1916649" y="2893841"/>
                    <a:pt x="1903678" y="2890024"/>
                  </a:cubicBezTo>
                  <a:cubicBezTo>
                    <a:pt x="1893950" y="2887162"/>
                    <a:pt x="1885015" y="2883516"/>
                    <a:pt x="1877293" y="2879428"/>
                  </a:cubicBezTo>
                  <a:lnTo>
                    <a:pt x="1858961" y="2866725"/>
                  </a:lnTo>
                  <a:lnTo>
                    <a:pt x="1858415" y="2867546"/>
                  </a:lnTo>
                  <a:lnTo>
                    <a:pt x="1857838" y="2867555"/>
                  </a:lnTo>
                  <a:lnTo>
                    <a:pt x="1853349" y="2917469"/>
                  </a:lnTo>
                  <a:cubicBezTo>
                    <a:pt x="1845715" y="2943410"/>
                    <a:pt x="1832509" y="2963709"/>
                    <a:pt x="1820223" y="2970424"/>
                  </a:cubicBezTo>
                  <a:lnTo>
                    <a:pt x="1818008" y="2970782"/>
                  </a:lnTo>
                  <a:lnTo>
                    <a:pt x="1816339" y="2969282"/>
                  </a:lnTo>
                  <a:cubicBezTo>
                    <a:pt x="1809649" y="2956982"/>
                    <a:pt x="1809542" y="2932766"/>
                    <a:pt x="1817175" y="2906824"/>
                  </a:cubicBezTo>
                  <a:cubicBezTo>
                    <a:pt x="1820992" y="2893854"/>
                    <a:pt x="1826202" y="2882294"/>
                    <a:pt x="1831993" y="2873137"/>
                  </a:cubicBezTo>
                  <a:lnTo>
                    <a:pt x="1833565" y="2871081"/>
                  </a:lnTo>
                  <a:lnTo>
                    <a:pt x="1826933" y="2873440"/>
                  </a:lnTo>
                  <a:cubicBezTo>
                    <a:pt x="1816444" y="2876156"/>
                    <a:pt x="1803845" y="2877585"/>
                    <a:pt x="1790328" y="2877255"/>
                  </a:cubicBezTo>
                  <a:cubicBezTo>
                    <a:pt x="1763295" y="2876596"/>
                    <a:pt x="1740269" y="2869093"/>
                    <a:pt x="1730603" y="2858965"/>
                  </a:cubicBezTo>
                  <a:lnTo>
                    <a:pt x="1729684" y="2856917"/>
                  </a:lnTo>
                  <a:lnTo>
                    <a:pt x="1730702" y="2854917"/>
                  </a:lnTo>
                  <a:cubicBezTo>
                    <a:pt x="1740850" y="2845272"/>
                    <a:pt x="1764214" y="2838900"/>
                    <a:pt x="1791247" y="2839559"/>
                  </a:cubicBezTo>
                  <a:cubicBezTo>
                    <a:pt x="1804764" y="2839889"/>
                    <a:pt x="1817279" y="2841929"/>
                    <a:pt x="1827622" y="2845154"/>
                  </a:cubicBezTo>
                  <a:lnTo>
                    <a:pt x="1831238" y="2846642"/>
                  </a:lnTo>
                  <a:lnTo>
                    <a:pt x="1829721" y="2845350"/>
                  </a:lnTo>
                  <a:cubicBezTo>
                    <a:pt x="1822124" y="2837625"/>
                    <a:pt x="1814587" y="2827428"/>
                    <a:pt x="1808115" y="2815557"/>
                  </a:cubicBezTo>
                  <a:cubicBezTo>
                    <a:pt x="1801642" y="2803687"/>
                    <a:pt x="1797152" y="2791829"/>
                    <a:pt x="1794772" y="2781259"/>
                  </a:cubicBezTo>
                  <a:lnTo>
                    <a:pt x="1794326" y="2763800"/>
                  </a:lnTo>
                  <a:lnTo>
                    <a:pt x="1787528" y="2758396"/>
                  </a:lnTo>
                  <a:lnTo>
                    <a:pt x="1760136" y="2716078"/>
                  </a:lnTo>
                  <a:lnTo>
                    <a:pt x="1759151" y="2716578"/>
                  </a:lnTo>
                  <a:lnTo>
                    <a:pt x="1758780" y="2716376"/>
                  </a:lnTo>
                  <a:lnTo>
                    <a:pt x="1748616" y="2735897"/>
                  </a:lnTo>
                  <a:cubicBezTo>
                    <a:pt x="1743688" y="2743112"/>
                    <a:pt x="1737482" y="2750501"/>
                    <a:pt x="1730209" y="2757568"/>
                  </a:cubicBezTo>
                  <a:cubicBezTo>
                    <a:pt x="1710814" y="2776410"/>
                    <a:pt x="1689337" y="2787600"/>
                    <a:pt x="1675337" y="2787412"/>
                  </a:cubicBezTo>
                  <a:lnTo>
                    <a:pt x="1673232" y="2786635"/>
                  </a:lnTo>
                  <a:lnTo>
                    <a:pt x="1672516" y="2784508"/>
                  </a:lnTo>
                  <a:cubicBezTo>
                    <a:pt x="1672733" y="2770509"/>
                    <a:pt x="1684539" y="2749365"/>
                    <a:pt x="1703934" y="2730522"/>
                  </a:cubicBezTo>
                  <a:cubicBezTo>
                    <a:pt x="1713632" y="2721101"/>
                    <a:pt x="1723850" y="2713593"/>
                    <a:pt x="1733394" y="2708464"/>
                  </a:cubicBezTo>
                  <a:lnTo>
                    <a:pt x="1735772" y="2707445"/>
                  </a:lnTo>
                  <a:lnTo>
                    <a:pt x="1728837" y="2706241"/>
                  </a:lnTo>
                  <a:cubicBezTo>
                    <a:pt x="1718367" y="2703453"/>
                    <a:pt x="1706692" y="2698506"/>
                    <a:pt x="1695082" y="2691577"/>
                  </a:cubicBezTo>
                  <a:cubicBezTo>
                    <a:pt x="1683471" y="2684648"/>
                    <a:pt x="1673574" y="2676721"/>
                    <a:pt x="1666150" y="2668831"/>
                  </a:cubicBezTo>
                  <a:lnTo>
                    <a:pt x="1657289" y="2654669"/>
                  </a:lnTo>
                  <a:lnTo>
                    <a:pt x="1643681" y="2661592"/>
                  </a:lnTo>
                  <a:cubicBezTo>
                    <a:pt x="1633400" y="2665012"/>
                    <a:pt x="1624191" y="2666202"/>
                    <a:pt x="1617311" y="2664911"/>
                  </a:cubicBezTo>
                  <a:lnTo>
                    <a:pt x="1615370" y="2663786"/>
                  </a:lnTo>
                  <a:lnTo>
                    <a:pt x="1615029" y="2661567"/>
                  </a:lnTo>
                  <a:cubicBezTo>
                    <a:pt x="1617640" y="2647812"/>
                    <a:pt x="1632892" y="2629002"/>
                    <a:pt x="1655227" y="2613758"/>
                  </a:cubicBezTo>
                  <a:cubicBezTo>
                    <a:pt x="1666395" y="2606137"/>
                    <a:pt x="1677747" y="2600489"/>
                    <a:pt x="1688028" y="2597070"/>
                  </a:cubicBezTo>
                  <a:lnTo>
                    <a:pt x="1691834" y="2596168"/>
                  </a:lnTo>
                  <a:lnTo>
                    <a:pt x="1689847" y="2596005"/>
                  </a:lnTo>
                  <a:cubicBezTo>
                    <a:pt x="1679169" y="2594166"/>
                    <a:pt x="1667098" y="2590285"/>
                    <a:pt x="1654914" y="2584424"/>
                  </a:cubicBezTo>
                  <a:cubicBezTo>
                    <a:pt x="1642730" y="2578563"/>
                    <a:pt x="1632163" y="2571555"/>
                    <a:pt x="1624061" y="2564362"/>
                  </a:cubicBezTo>
                  <a:lnTo>
                    <a:pt x="1613502" y="2550438"/>
                  </a:lnTo>
                  <a:lnTo>
                    <a:pt x="1604821" y="2550017"/>
                  </a:lnTo>
                  <a:cubicBezTo>
                    <a:pt x="1594838" y="2548236"/>
                    <a:pt x="1585558" y="2545589"/>
                    <a:pt x="1577435" y="2542370"/>
                  </a:cubicBezTo>
                  <a:lnTo>
                    <a:pt x="1557826" y="2531748"/>
                  </a:lnTo>
                  <a:lnTo>
                    <a:pt x="1557372" y="2532624"/>
                  </a:lnTo>
                  <a:lnTo>
                    <a:pt x="1556798" y="2532695"/>
                  </a:lnTo>
                  <a:lnTo>
                    <a:pt x="1557794" y="2582800"/>
                  </a:lnTo>
                  <a:cubicBezTo>
                    <a:pt x="1553043" y="2609421"/>
                    <a:pt x="1542136" y="2631042"/>
                    <a:pt x="1530658" y="2639061"/>
                  </a:cubicBezTo>
                  <a:lnTo>
                    <a:pt x="1528495" y="2639658"/>
                  </a:lnTo>
                  <a:lnTo>
                    <a:pt x="1526673" y="2638349"/>
                  </a:lnTo>
                  <a:cubicBezTo>
                    <a:pt x="1518678" y="2626855"/>
                    <a:pt x="1515922" y="2602796"/>
                    <a:pt x="1520674" y="2576175"/>
                  </a:cubicBezTo>
                  <a:cubicBezTo>
                    <a:pt x="1523049" y="2562865"/>
                    <a:pt x="1526964" y="2550805"/>
                    <a:pt x="1531720" y="2541069"/>
                  </a:cubicBezTo>
                  <a:lnTo>
                    <a:pt x="1533056" y="2538854"/>
                  </a:lnTo>
                  <a:lnTo>
                    <a:pt x="1526722" y="2541925"/>
                  </a:lnTo>
                  <a:cubicBezTo>
                    <a:pt x="1516593" y="2545771"/>
                    <a:pt x="1504226" y="2548568"/>
                    <a:pt x="1490754" y="2549719"/>
                  </a:cubicBezTo>
                  <a:cubicBezTo>
                    <a:pt x="1463811" y="2552020"/>
                    <a:pt x="1440103" y="2547080"/>
                    <a:pt x="1429387" y="2538069"/>
                  </a:cubicBezTo>
                  <a:lnTo>
                    <a:pt x="1428250" y="2536135"/>
                  </a:lnTo>
                  <a:lnTo>
                    <a:pt x="1429043" y="2534035"/>
                  </a:lnTo>
                  <a:cubicBezTo>
                    <a:pt x="1438076" y="2523338"/>
                    <a:pt x="1460603" y="2514449"/>
                    <a:pt x="1487546" y="2512148"/>
                  </a:cubicBezTo>
                  <a:cubicBezTo>
                    <a:pt x="1501018" y="2510998"/>
                    <a:pt x="1513680" y="2511658"/>
                    <a:pt x="1524315" y="2513732"/>
                  </a:cubicBezTo>
                  <a:lnTo>
                    <a:pt x="1528072" y="2514816"/>
                  </a:lnTo>
                  <a:lnTo>
                    <a:pt x="1526422" y="2513698"/>
                  </a:lnTo>
                  <a:cubicBezTo>
                    <a:pt x="1518026" y="2506849"/>
                    <a:pt x="1509420" y="2497538"/>
                    <a:pt x="1501688" y="2486446"/>
                  </a:cubicBezTo>
                  <a:cubicBezTo>
                    <a:pt x="1486224" y="2464263"/>
                    <a:pt x="1478648" y="2441262"/>
                    <a:pt x="1481094" y="2427477"/>
                  </a:cubicBezTo>
                  <a:lnTo>
                    <a:pt x="1482201" y="2425524"/>
                  </a:lnTo>
                  <a:lnTo>
                    <a:pt x="1484416" y="2425161"/>
                  </a:lnTo>
                  <a:cubicBezTo>
                    <a:pt x="1498196" y="2427635"/>
                    <a:pt x="1517157" y="2442699"/>
                    <a:pt x="1532621" y="2464882"/>
                  </a:cubicBezTo>
                  <a:cubicBezTo>
                    <a:pt x="1536487" y="2470428"/>
                    <a:pt x="1539860" y="2476025"/>
                    <a:pt x="1542707" y="2481516"/>
                  </a:cubicBezTo>
                  <a:lnTo>
                    <a:pt x="1548326" y="2494495"/>
                  </a:lnTo>
                  <a:lnTo>
                    <a:pt x="1551710" y="2480559"/>
                  </a:lnTo>
                  <a:cubicBezTo>
                    <a:pt x="1553585" y="2474665"/>
                    <a:pt x="1555960" y="2468577"/>
                    <a:pt x="1558830" y="2462456"/>
                  </a:cubicBezTo>
                  <a:cubicBezTo>
                    <a:pt x="1570309" y="2437972"/>
                    <a:pt x="1586441" y="2419911"/>
                    <a:pt x="1599602" y="2415135"/>
                  </a:cubicBezTo>
                  <a:lnTo>
                    <a:pt x="1601846" y="2415118"/>
                  </a:lnTo>
                  <a:lnTo>
                    <a:pt x="1603268" y="2416854"/>
                  </a:lnTo>
                  <a:cubicBezTo>
                    <a:pt x="1608016" y="2430026"/>
                    <a:pt x="1604450" y="2453978"/>
                    <a:pt x="1592971" y="2478462"/>
                  </a:cubicBezTo>
                  <a:cubicBezTo>
                    <a:pt x="1587231" y="2490704"/>
                    <a:pt x="1580328" y="2501340"/>
                    <a:pt x="1573215" y="2509513"/>
                  </a:cubicBezTo>
                  <a:lnTo>
                    <a:pt x="1570768" y="2511869"/>
                  </a:lnTo>
                  <a:lnTo>
                    <a:pt x="1574686" y="2511116"/>
                  </a:lnTo>
                  <a:cubicBezTo>
                    <a:pt x="1585465" y="2510022"/>
                    <a:pt x="1598135" y="2510521"/>
                    <a:pt x="1611446" y="2512897"/>
                  </a:cubicBezTo>
                  <a:cubicBezTo>
                    <a:pt x="1638066" y="2517647"/>
                    <a:pt x="1659687" y="2528555"/>
                    <a:pt x="1667706" y="2540032"/>
                  </a:cubicBezTo>
                  <a:lnTo>
                    <a:pt x="1668303" y="2542195"/>
                  </a:lnTo>
                  <a:lnTo>
                    <a:pt x="1666994" y="2544018"/>
                  </a:lnTo>
                  <a:lnTo>
                    <a:pt x="1659135" y="2546424"/>
                  </a:lnTo>
                  <a:lnTo>
                    <a:pt x="1671259" y="2550443"/>
                  </a:lnTo>
                  <a:cubicBezTo>
                    <a:pt x="1677351" y="2553374"/>
                    <a:pt x="1683039" y="2556590"/>
                    <a:pt x="1688217" y="2559974"/>
                  </a:cubicBezTo>
                  <a:lnTo>
                    <a:pt x="1699489" y="2568517"/>
                  </a:lnTo>
                  <a:lnTo>
                    <a:pt x="1695588" y="2554717"/>
                  </a:lnTo>
                  <a:cubicBezTo>
                    <a:pt x="1694324" y="2548662"/>
                    <a:pt x="1693401" y="2542192"/>
                    <a:pt x="1692893" y="2535451"/>
                  </a:cubicBezTo>
                  <a:cubicBezTo>
                    <a:pt x="1690860" y="2508487"/>
                    <a:pt x="1696035" y="2484829"/>
                    <a:pt x="1705152" y="2474203"/>
                  </a:cubicBezTo>
                  <a:lnTo>
                    <a:pt x="1707097" y="2473085"/>
                  </a:lnTo>
                  <a:lnTo>
                    <a:pt x="1709189" y="2473899"/>
                  </a:lnTo>
                  <a:lnTo>
                    <a:pt x="1709731" y="2474785"/>
                  </a:lnTo>
                  <a:lnTo>
                    <a:pt x="1710374" y="2443360"/>
                  </a:lnTo>
                  <a:lnTo>
                    <a:pt x="1711035" y="2440858"/>
                  </a:lnTo>
                  <a:lnTo>
                    <a:pt x="1705817" y="2445583"/>
                  </a:lnTo>
                  <a:cubicBezTo>
                    <a:pt x="1697174" y="2452117"/>
                    <a:pt x="1686088" y="2458272"/>
                    <a:pt x="1673480" y="2463156"/>
                  </a:cubicBezTo>
                  <a:cubicBezTo>
                    <a:pt x="1648265" y="2472923"/>
                    <a:pt x="1624124" y="2474833"/>
                    <a:pt x="1611310" y="2469190"/>
                  </a:cubicBezTo>
                  <a:lnTo>
                    <a:pt x="1609676" y="2467653"/>
                  </a:lnTo>
                  <a:lnTo>
                    <a:pt x="1609848" y="2465415"/>
                  </a:lnTo>
                  <a:cubicBezTo>
                    <a:pt x="1612682" y="2459014"/>
                    <a:pt x="1618881" y="2452101"/>
                    <a:pt x="1627524" y="2445567"/>
                  </a:cubicBezTo>
                  <a:lnTo>
                    <a:pt x="1647505" y="2434709"/>
                  </a:lnTo>
                  <a:lnTo>
                    <a:pt x="1635175" y="2428092"/>
                  </a:lnTo>
                  <a:cubicBezTo>
                    <a:pt x="1626808" y="2421209"/>
                    <a:pt x="1618241" y="2411861"/>
                    <a:pt x="1610555" y="2400738"/>
                  </a:cubicBezTo>
                  <a:cubicBezTo>
                    <a:pt x="1602869" y="2389614"/>
                    <a:pt x="1597157" y="2378294"/>
                    <a:pt x="1593678" y="2368033"/>
                  </a:cubicBezTo>
                  <a:lnTo>
                    <a:pt x="1593067" y="2365518"/>
                  </a:lnTo>
                  <a:lnTo>
                    <a:pt x="1590732" y="2372159"/>
                  </a:lnTo>
                  <a:cubicBezTo>
                    <a:pt x="1586249" y="2382022"/>
                    <a:pt x="1579437" y="2392717"/>
                    <a:pt x="1570682" y="2403020"/>
                  </a:cubicBezTo>
                  <a:cubicBezTo>
                    <a:pt x="1553171" y="2423626"/>
                    <a:pt x="1532859" y="2436812"/>
                    <a:pt x="1518905" y="2437960"/>
                  </a:cubicBezTo>
                  <a:lnTo>
                    <a:pt x="1516735" y="2437386"/>
                  </a:lnTo>
                  <a:lnTo>
                    <a:pt x="1515820" y="2435338"/>
                  </a:lnTo>
                  <a:cubicBezTo>
                    <a:pt x="1514701" y="2421382"/>
                    <a:pt x="1524437" y="2399208"/>
                    <a:pt x="1541948" y="2378602"/>
                  </a:cubicBezTo>
                  <a:cubicBezTo>
                    <a:pt x="1550704" y="2368299"/>
                    <a:pt x="1560159" y="2359851"/>
                    <a:pt x="1569170" y="2353836"/>
                  </a:cubicBezTo>
                  <a:lnTo>
                    <a:pt x="1572602" y="2351960"/>
                  </a:lnTo>
                  <a:lnTo>
                    <a:pt x="1570643" y="2352328"/>
                  </a:lnTo>
                  <a:cubicBezTo>
                    <a:pt x="1559859" y="2353377"/>
                    <a:pt x="1547191" y="2352825"/>
                    <a:pt x="1533891" y="2350394"/>
                  </a:cubicBezTo>
                  <a:cubicBezTo>
                    <a:pt x="1507291" y="2345532"/>
                    <a:pt x="1485715" y="2334535"/>
                    <a:pt x="1477745" y="2323024"/>
                  </a:cubicBezTo>
                  <a:lnTo>
                    <a:pt x="1477156" y="2320859"/>
                  </a:lnTo>
                  <a:lnTo>
                    <a:pt x="1478473" y="2319041"/>
                  </a:lnTo>
                  <a:cubicBezTo>
                    <a:pt x="1490000" y="2311094"/>
                    <a:pt x="1514071" y="2308439"/>
                    <a:pt x="1540671" y="2313301"/>
                  </a:cubicBezTo>
                  <a:cubicBezTo>
                    <a:pt x="1547321" y="2314516"/>
                    <a:pt x="1553657" y="2316116"/>
                    <a:pt x="1559545" y="2318010"/>
                  </a:cubicBezTo>
                  <a:lnTo>
                    <a:pt x="1572674" y="2323269"/>
                  </a:lnTo>
                  <a:lnTo>
                    <a:pt x="1565264" y="2310991"/>
                  </a:lnTo>
                  <a:cubicBezTo>
                    <a:pt x="1562444" y="2305485"/>
                    <a:pt x="1559844" y="2299490"/>
                    <a:pt x="1557572" y="2293123"/>
                  </a:cubicBezTo>
                  <a:cubicBezTo>
                    <a:pt x="1548482" y="2267656"/>
                    <a:pt x="1547219" y="2243471"/>
                    <a:pt x="1553202" y="2230814"/>
                  </a:cubicBezTo>
                  <a:lnTo>
                    <a:pt x="1554783" y="2229221"/>
                  </a:lnTo>
                  <a:lnTo>
                    <a:pt x="1557015" y="2229452"/>
                  </a:lnTo>
                  <a:cubicBezTo>
                    <a:pt x="1569660" y="2235462"/>
                    <a:pt x="1583995" y="2254980"/>
                    <a:pt x="1593084" y="2280448"/>
                  </a:cubicBezTo>
                  <a:cubicBezTo>
                    <a:pt x="1597629" y="2293182"/>
                    <a:pt x="1600218" y="2305595"/>
                    <a:pt x="1600922" y="2316407"/>
                  </a:cubicBezTo>
                  <a:lnTo>
                    <a:pt x="1600842" y="2319802"/>
                  </a:lnTo>
                  <a:lnTo>
                    <a:pt x="1603095" y="2316509"/>
                  </a:lnTo>
                  <a:cubicBezTo>
                    <a:pt x="1609978" y="2308142"/>
                    <a:pt x="1619326" y="2299575"/>
                    <a:pt x="1630450" y="2291889"/>
                  </a:cubicBezTo>
                  <a:cubicBezTo>
                    <a:pt x="1652697" y="2276517"/>
                    <a:pt x="1675730" y="2269038"/>
                    <a:pt x="1689505" y="2271541"/>
                  </a:cubicBezTo>
                  <a:lnTo>
                    <a:pt x="1691452" y="2272656"/>
                  </a:lnTo>
                  <a:lnTo>
                    <a:pt x="1691806" y="2274872"/>
                  </a:lnTo>
                  <a:cubicBezTo>
                    <a:pt x="1689275" y="2288642"/>
                    <a:pt x="1674131" y="2307540"/>
                    <a:pt x="1651884" y="2322911"/>
                  </a:cubicBezTo>
                  <a:lnTo>
                    <a:pt x="1605181" y="2343107"/>
                  </a:lnTo>
                  <a:lnTo>
                    <a:pt x="1605944" y="2343973"/>
                  </a:lnTo>
                  <a:lnTo>
                    <a:pt x="1605683" y="2344305"/>
                  </a:lnTo>
                  <a:lnTo>
                    <a:pt x="1623253" y="2357562"/>
                  </a:lnTo>
                  <a:cubicBezTo>
                    <a:pt x="1629553" y="2363616"/>
                    <a:pt x="1635813" y="2370960"/>
                    <a:pt x="1641577" y="2379303"/>
                  </a:cubicBezTo>
                  <a:cubicBezTo>
                    <a:pt x="1649263" y="2390426"/>
                    <a:pt x="1654976" y="2401746"/>
                    <a:pt x="1658455" y="2412007"/>
                  </a:cubicBezTo>
                  <a:lnTo>
                    <a:pt x="1660538" y="2427827"/>
                  </a:lnTo>
                  <a:lnTo>
                    <a:pt x="1695596" y="2419198"/>
                  </a:lnTo>
                  <a:lnTo>
                    <a:pt x="1699507" y="2419185"/>
                  </a:lnTo>
                  <a:lnTo>
                    <a:pt x="1697609" y="2418574"/>
                  </a:lnTo>
                  <a:cubicBezTo>
                    <a:pt x="1687629" y="2414356"/>
                    <a:pt x="1676756" y="2407833"/>
                    <a:pt x="1666223" y="2399356"/>
                  </a:cubicBezTo>
                  <a:cubicBezTo>
                    <a:pt x="1645156" y="2382403"/>
                    <a:pt x="1631432" y="2362451"/>
                    <a:pt x="1629912" y="2348533"/>
                  </a:cubicBezTo>
                  <a:lnTo>
                    <a:pt x="1630427" y="2346349"/>
                  </a:lnTo>
                  <a:lnTo>
                    <a:pt x="1632450" y="2345379"/>
                  </a:lnTo>
                  <a:cubicBezTo>
                    <a:pt x="1646371" y="2343887"/>
                    <a:pt x="1668797" y="2353027"/>
                    <a:pt x="1689864" y="2369980"/>
                  </a:cubicBezTo>
                  <a:cubicBezTo>
                    <a:pt x="1695130" y="2374218"/>
                    <a:pt x="1699938" y="2378644"/>
                    <a:pt x="1704211" y="2383116"/>
                  </a:cubicBezTo>
                  <a:lnTo>
                    <a:pt x="1713246" y="2393997"/>
                  </a:lnTo>
                  <a:lnTo>
                    <a:pt x="1712585" y="2379671"/>
                  </a:lnTo>
                  <a:cubicBezTo>
                    <a:pt x="1712730" y="2373488"/>
                    <a:pt x="1713302" y="2366978"/>
                    <a:pt x="1714339" y="2360297"/>
                  </a:cubicBezTo>
                  <a:cubicBezTo>
                    <a:pt x="1718488" y="2333577"/>
                    <a:pt x="1728905" y="2311715"/>
                    <a:pt x="1740198" y="2303439"/>
                  </a:cubicBezTo>
                  <a:lnTo>
                    <a:pt x="1742347" y="2302793"/>
                  </a:lnTo>
                  <a:lnTo>
                    <a:pt x="1744199" y="2304060"/>
                  </a:lnTo>
                  <a:cubicBezTo>
                    <a:pt x="1752451" y="2315370"/>
                    <a:pt x="1755749" y="2339362"/>
                    <a:pt x="1751600" y="2366082"/>
                  </a:cubicBezTo>
                  <a:cubicBezTo>
                    <a:pt x="1749525" y="2379443"/>
                    <a:pt x="1745884" y="2391589"/>
                    <a:pt x="1741350" y="2401429"/>
                  </a:cubicBezTo>
                  <a:lnTo>
                    <a:pt x="1739661" y="2404377"/>
                  </a:lnTo>
                  <a:lnTo>
                    <a:pt x="1743211" y="2402555"/>
                  </a:lnTo>
                  <a:cubicBezTo>
                    <a:pt x="1753250" y="2398480"/>
                    <a:pt x="1765551" y="2395405"/>
                    <a:pt x="1778994" y="2393950"/>
                  </a:cubicBezTo>
                  <a:lnTo>
                    <a:pt x="1786262" y="2394099"/>
                  </a:lnTo>
                  <a:lnTo>
                    <a:pt x="1783042" y="2372731"/>
                  </a:lnTo>
                  <a:lnTo>
                    <a:pt x="1763389" y="2370678"/>
                  </a:lnTo>
                  <a:lnTo>
                    <a:pt x="1761754" y="2369141"/>
                  </a:lnTo>
                  <a:lnTo>
                    <a:pt x="1761926" y="2366903"/>
                  </a:lnTo>
                  <a:cubicBezTo>
                    <a:pt x="1767595" y="2354101"/>
                    <a:pt x="1786723" y="2339250"/>
                    <a:pt x="1811939" y="2329482"/>
                  </a:cubicBezTo>
                  <a:cubicBezTo>
                    <a:pt x="1824547" y="2324598"/>
                    <a:pt x="1836886" y="2321679"/>
                    <a:pt x="1847675" y="2320686"/>
                  </a:cubicBezTo>
                  <a:lnTo>
                    <a:pt x="1851585" y="2320673"/>
                  </a:lnTo>
                  <a:lnTo>
                    <a:pt x="1849688" y="2320062"/>
                  </a:lnTo>
                  <a:cubicBezTo>
                    <a:pt x="1839708" y="2315844"/>
                    <a:pt x="1828835" y="2309321"/>
                    <a:pt x="1818301" y="2300844"/>
                  </a:cubicBezTo>
                  <a:lnTo>
                    <a:pt x="1797657" y="2279337"/>
                  </a:lnTo>
                  <a:lnTo>
                    <a:pt x="1781213" y="2275606"/>
                  </a:lnTo>
                  <a:cubicBezTo>
                    <a:pt x="1771692" y="2272117"/>
                    <a:pt x="1763014" y="2267897"/>
                    <a:pt x="1755574" y="2263315"/>
                  </a:cubicBezTo>
                  <a:lnTo>
                    <a:pt x="1738108" y="2249445"/>
                  </a:lnTo>
                  <a:lnTo>
                    <a:pt x="1737509" y="2250230"/>
                  </a:lnTo>
                  <a:lnTo>
                    <a:pt x="1736933" y="2250201"/>
                  </a:lnTo>
                  <a:lnTo>
                    <a:pt x="1729204" y="2299716"/>
                  </a:lnTo>
                  <a:cubicBezTo>
                    <a:pt x="1719898" y="2325106"/>
                    <a:pt x="1705398" y="2344502"/>
                    <a:pt x="1692701" y="2350403"/>
                  </a:cubicBezTo>
                  <a:lnTo>
                    <a:pt x="1690468" y="2350616"/>
                  </a:lnTo>
                  <a:lnTo>
                    <a:pt x="1688900" y="2349010"/>
                  </a:lnTo>
                  <a:cubicBezTo>
                    <a:pt x="1683025" y="2336302"/>
                    <a:pt x="1684494" y="2312129"/>
                    <a:pt x="1693800" y="2286740"/>
                  </a:cubicBezTo>
                  <a:cubicBezTo>
                    <a:pt x="1698453" y="2274045"/>
                    <a:pt x="1704405" y="2262848"/>
                    <a:pt x="1710780" y="2254088"/>
                  </a:cubicBezTo>
                  <a:lnTo>
                    <a:pt x="1712482" y="2252139"/>
                  </a:lnTo>
                  <a:lnTo>
                    <a:pt x="1705710" y="2254062"/>
                  </a:lnTo>
                  <a:cubicBezTo>
                    <a:pt x="1695067" y="2256089"/>
                    <a:pt x="1682401" y="2256694"/>
                    <a:pt x="1668935" y="2255485"/>
                  </a:cubicBezTo>
                  <a:cubicBezTo>
                    <a:pt x="1642002" y="2253068"/>
                    <a:pt x="1619514" y="2244082"/>
                    <a:pt x="1610527" y="2233346"/>
                  </a:cubicBezTo>
                  <a:lnTo>
                    <a:pt x="1609744" y="2231243"/>
                  </a:lnTo>
                  <a:lnTo>
                    <a:pt x="1610889" y="2229313"/>
                  </a:lnTo>
                  <a:cubicBezTo>
                    <a:pt x="1621644" y="2220349"/>
                    <a:pt x="1645373" y="2215512"/>
                    <a:pt x="1672306" y="2217929"/>
                  </a:cubicBezTo>
                  <a:cubicBezTo>
                    <a:pt x="1685773" y="2219138"/>
                    <a:pt x="1698128" y="2221989"/>
                    <a:pt x="1708240" y="2225880"/>
                  </a:cubicBezTo>
                  <a:lnTo>
                    <a:pt x="1711751" y="2227601"/>
                  </a:lnTo>
                  <a:lnTo>
                    <a:pt x="1710321" y="2226212"/>
                  </a:lnTo>
                  <a:cubicBezTo>
                    <a:pt x="1703243" y="2218009"/>
                    <a:pt x="1696386" y="2207343"/>
                    <a:pt x="1690700" y="2195076"/>
                  </a:cubicBezTo>
                  <a:cubicBezTo>
                    <a:pt x="1679327" y="2170543"/>
                    <a:pt x="1675865" y="2146576"/>
                    <a:pt x="1680670" y="2133425"/>
                  </a:cubicBezTo>
                  <a:close/>
                  <a:moveTo>
                    <a:pt x="1306685" y="2221934"/>
                  </a:moveTo>
                  <a:lnTo>
                    <a:pt x="1306930" y="2222995"/>
                  </a:lnTo>
                  <a:lnTo>
                    <a:pt x="1306542" y="2223163"/>
                  </a:lnTo>
                  <a:lnTo>
                    <a:pt x="1315669" y="2243192"/>
                  </a:lnTo>
                  <a:lnTo>
                    <a:pt x="1320232" y="2265308"/>
                  </a:lnTo>
                  <a:lnTo>
                    <a:pt x="1329031" y="2259627"/>
                  </a:lnTo>
                  <a:cubicBezTo>
                    <a:pt x="1339103" y="2255634"/>
                    <a:pt x="1351429" y="2252658"/>
                    <a:pt x="1364882" y="2251313"/>
                  </a:cubicBezTo>
                  <a:cubicBezTo>
                    <a:pt x="1378336" y="2249968"/>
                    <a:pt x="1391006" y="2250445"/>
                    <a:pt x="1401670" y="2252365"/>
                  </a:cubicBezTo>
                  <a:lnTo>
                    <a:pt x="1405442" y="2253395"/>
                  </a:lnTo>
                  <a:lnTo>
                    <a:pt x="1403776" y="2252300"/>
                  </a:lnTo>
                  <a:cubicBezTo>
                    <a:pt x="1395282" y="2245574"/>
                    <a:pt x="1386542" y="2236387"/>
                    <a:pt x="1378651" y="2225409"/>
                  </a:cubicBezTo>
                  <a:lnTo>
                    <a:pt x="1376667" y="2221734"/>
                  </a:lnTo>
                  <a:lnTo>
                    <a:pt x="1357354" y="2226378"/>
                  </a:lnTo>
                  <a:cubicBezTo>
                    <a:pt x="1347273" y="2227469"/>
                    <a:pt x="1337623" y="2227532"/>
                    <a:pt x="1328923" y="2226721"/>
                  </a:cubicBezTo>
                  <a:close/>
                  <a:moveTo>
                    <a:pt x="2667933" y="1822816"/>
                  </a:moveTo>
                  <a:lnTo>
                    <a:pt x="2653266" y="1838244"/>
                  </a:lnTo>
                  <a:cubicBezTo>
                    <a:pt x="2644416" y="1844493"/>
                    <a:pt x="2633136" y="1850285"/>
                    <a:pt x="2620376" y="1854756"/>
                  </a:cubicBezTo>
                  <a:lnTo>
                    <a:pt x="2569995" y="1861886"/>
                  </a:lnTo>
                  <a:lnTo>
                    <a:pt x="2570503" y="1862923"/>
                  </a:lnTo>
                  <a:lnTo>
                    <a:pt x="2570163" y="1863175"/>
                  </a:lnTo>
                  <a:lnTo>
                    <a:pt x="2583603" y="1880605"/>
                  </a:lnTo>
                  <a:lnTo>
                    <a:pt x="2584900" y="1883413"/>
                  </a:lnTo>
                  <a:lnTo>
                    <a:pt x="2588902" y="1884785"/>
                  </a:lnTo>
                  <a:cubicBezTo>
                    <a:pt x="2598271" y="1890227"/>
                    <a:pt x="2608235" y="1898069"/>
                    <a:pt x="2617616" y="1907806"/>
                  </a:cubicBezTo>
                  <a:cubicBezTo>
                    <a:pt x="2622306" y="1912675"/>
                    <a:pt x="2626517" y="1917671"/>
                    <a:pt x="2630192" y="1922646"/>
                  </a:cubicBezTo>
                  <a:lnTo>
                    <a:pt x="2637784" y="1934579"/>
                  </a:lnTo>
                  <a:lnTo>
                    <a:pt x="2638933" y="1920284"/>
                  </a:lnTo>
                  <a:cubicBezTo>
                    <a:pt x="2639857" y="1914168"/>
                    <a:pt x="2641245" y="1907783"/>
                    <a:pt x="2643116" y="1901286"/>
                  </a:cubicBezTo>
                  <a:cubicBezTo>
                    <a:pt x="2650600" y="1875301"/>
                    <a:pt x="2663690" y="1854927"/>
                    <a:pt x="2675936" y="1848140"/>
                  </a:cubicBezTo>
                  <a:lnTo>
                    <a:pt x="2676508" y="1848045"/>
                  </a:lnTo>
                  <a:lnTo>
                    <a:pt x="2675925" y="1847639"/>
                  </a:lnTo>
                  <a:close/>
                  <a:moveTo>
                    <a:pt x="663122" y="2369262"/>
                  </a:moveTo>
                  <a:lnTo>
                    <a:pt x="662684" y="2390699"/>
                  </a:lnTo>
                  <a:cubicBezTo>
                    <a:pt x="661065" y="2400131"/>
                    <a:pt x="658157" y="2407799"/>
                    <a:pt x="654285" y="2412619"/>
                  </a:cubicBezTo>
                  <a:lnTo>
                    <a:pt x="652600" y="2413662"/>
                  </a:lnTo>
                  <a:lnTo>
                    <a:pt x="650730" y="2413004"/>
                  </a:lnTo>
                  <a:lnTo>
                    <a:pt x="648598" y="2409759"/>
                  </a:lnTo>
                  <a:lnTo>
                    <a:pt x="646965" y="2440565"/>
                  </a:lnTo>
                  <a:lnTo>
                    <a:pt x="646104" y="2443439"/>
                  </a:lnTo>
                  <a:lnTo>
                    <a:pt x="648792" y="2441160"/>
                  </a:lnTo>
                  <a:cubicBezTo>
                    <a:pt x="656608" y="2435640"/>
                    <a:pt x="666571" y="2430526"/>
                    <a:pt x="677840" y="2426576"/>
                  </a:cubicBezTo>
                  <a:cubicBezTo>
                    <a:pt x="689109" y="2422627"/>
                    <a:pt x="700085" y="2420404"/>
                    <a:pt x="709637" y="2419838"/>
                  </a:cubicBezTo>
                  <a:lnTo>
                    <a:pt x="730938" y="2422765"/>
                  </a:lnTo>
                  <a:lnTo>
                    <a:pt x="731816" y="2396878"/>
                  </a:lnTo>
                  <a:cubicBezTo>
                    <a:pt x="733744" y="2385094"/>
                    <a:pt x="737047" y="2374394"/>
                    <a:pt x="741122" y="2365736"/>
                  </a:cubicBezTo>
                  <a:lnTo>
                    <a:pt x="742275" y="2363762"/>
                  </a:lnTo>
                  <a:lnTo>
                    <a:pt x="736720" y="2366555"/>
                  </a:lnTo>
                  <a:cubicBezTo>
                    <a:pt x="727825" y="2370081"/>
                    <a:pt x="716939" y="2372709"/>
                    <a:pt x="705057" y="2373897"/>
                  </a:cubicBezTo>
                  <a:cubicBezTo>
                    <a:pt x="693175" y="2375085"/>
                    <a:pt x="681984" y="2374664"/>
                    <a:pt x="672567" y="2372968"/>
                  </a:cubicBezTo>
                  <a:close/>
                  <a:moveTo>
                    <a:pt x="1437419" y="2137285"/>
                  </a:moveTo>
                  <a:lnTo>
                    <a:pt x="1432200" y="2142010"/>
                  </a:lnTo>
                  <a:cubicBezTo>
                    <a:pt x="1423558" y="2148544"/>
                    <a:pt x="1412472" y="2154699"/>
                    <a:pt x="1399864" y="2159583"/>
                  </a:cubicBezTo>
                  <a:lnTo>
                    <a:pt x="1366941" y="2167686"/>
                  </a:lnTo>
                  <a:lnTo>
                    <a:pt x="1384144" y="2176509"/>
                  </a:lnTo>
                  <a:lnTo>
                    <a:pt x="1399939" y="2193415"/>
                  </a:lnTo>
                  <a:lnTo>
                    <a:pt x="1414912" y="2199151"/>
                  </a:lnTo>
                  <a:lnTo>
                    <a:pt x="1416092" y="2201060"/>
                  </a:lnTo>
                  <a:lnTo>
                    <a:pt x="1415348" y="2203176"/>
                  </a:lnTo>
                  <a:lnTo>
                    <a:pt x="1410942" y="2206072"/>
                  </a:lnTo>
                  <a:lnTo>
                    <a:pt x="1419594" y="2219887"/>
                  </a:lnTo>
                  <a:lnTo>
                    <a:pt x="1425401" y="2232783"/>
                  </a:lnTo>
                  <a:lnTo>
                    <a:pt x="1428583" y="2218799"/>
                  </a:lnTo>
                  <a:cubicBezTo>
                    <a:pt x="1430372" y="2212878"/>
                    <a:pt x="1432659" y="2206757"/>
                    <a:pt x="1435440" y="2200595"/>
                  </a:cubicBezTo>
                  <a:lnTo>
                    <a:pt x="1439999" y="2193195"/>
                  </a:lnTo>
                  <a:lnTo>
                    <a:pt x="1436004" y="2176582"/>
                  </a:lnTo>
                  <a:cubicBezTo>
                    <a:pt x="1434550" y="2163140"/>
                    <a:pt x="1434924" y="2150465"/>
                    <a:pt x="1436757" y="2139787"/>
                  </a:cubicBezTo>
                  <a:close/>
                  <a:moveTo>
                    <a:pt x="650329" y="2314779"/>
                  </a:moveTo>
                  <a:lnTo>
                    <a:pt x="650557" y="2315772"/>
                  </a:lnTo>
                  <a:lnTo>
                    <a:pt x="650214" y="2315922"/>
                  </a:lnTo>
                  <a:lnTo>
                    <a:pt x="658274" y="2333610"/>
                  </a:lnTo>
                  <a:lnTo>
                    <a:pt x="662301" y="2353126"/>
                  </a:lnTo>
                  <a:lnTo>
                    <a:pt x="670081" y="2348103"/>
                  </a:lnTo>
                  <a:cubicBezTo>
                    <a:pt x="678977" y="2344577"/>
                    <a:pt x="689863" y="2341948"/>
                    <a:pt x="701744" y="2340760"/>
                  </a:cubicBezTo>
                  <a:cubicBezTo>
                    <a:pt x="713626" y="2339572"/>
                    <a:pt x="724817" y="2339993"/>
                    <a:pt x="734235" y="2341689"/>
                  </a:cubicBezTo>
                  <a:lnTo>
                    <a:pt x="737566" y="2342599"/>
                  </a:lnTo>
                  <a:lnTo>
                    <a:pt x="736095" y="2341632"/>
                  </a:lnTo>
                  <a:cubicBezTo>
                    <a:pt x="728593" y="2335691"/>
                    <a:pt x="720874" y="2327578"/>
                    <a:pt x="713905" y="2317882"/>
                  </a:cubicBezTo>
                  <a:lnTo>
                    <a:pt x="712162" y="2314655"/>
                  </a:lnTo>
                  <a:lnTo>
                    <a:pt x="695090" y="2318760"/>
                  </a:lnTo>
                  <a:close/>
                  <a:moveTo>
                    <a:pt x="1701882" y="2007048"/>
                  </a:moveTo>
                  <a:lnTo>
                    <a:pt x="1687326" y="2026448"/>
                  </a:lnTo>
                  <a:cubicBezTo>
                    <a:pt x="1679605" y="2034049"/>
                    <a:pt x="1671864" y="2039177"/>
                    <a:pt x="1665119" y="2041051"/>
                  </a:cubicBezTo>
                  <a:lnTo>
                    <a:pt x="1662880" y="2040896"/>
                  </a:lnTo>
                  <a:lnTo>
                    <a:pt x="1661596" y="2039055"/>
                  </a:lnTo>
                  <a:lnTo>
                    <a:pt x="1661782" y="2034624"/>
                  </a:lnTo>
                  <a:lnTo>
                    <a:pt x="1639898" y="2061898"/>
                  </a:lnTo>
                  <a:lnTo>
                    <a:pt x="1637207" y="2063971"/>
                  </a:lnTo>
                  <a:lnTo>
                    <a:pt x="1641184" y="2063652"/>
                  </a:lnTo>
                  <a:cubicBezTo>
                    <a:pt x="1652019" y="2063743"/>
                    <a:pt x="1664558" y="2065625"/>
                    <a:pt x="1677529" y="2069441"/>
                  </a:cubicBezTo>
                  <a:cubicBezTo>
                    <a:pt x="1690499" y="2073258"/>
                    <a:pt x="1702059" y="2078468"/>
                    <a:pt x="1711216" y="2084259"/>
                  </a:cubicBezTo>
                  <a:lnTo>
                    <a:pt x="1728870" y="2101033"/>
                  </a:lnTo>
                  <a:lnTo>
                    <a:pt x="1746778" y="2077824"/>
                  </a:lnTo>
                  <a:cubicBezTo>
                    <a:pt x="1756339" y="2068263"/>
                    <a:pt x="1766448" y="2060608"/>
                    <a:pt x="1775916" y="2055342"/>
                  </a:cubicBezTo>
                  <a:lnTo>
                    <a:pt x="1778279" y="2054288"/>
                  </a:lnTo>
                  <a:lnTo>
                    <a:pt x="1771328" y="2053185"/>
                  </a:lnTo>
                  <a:cubicBezTo>
                    <a:pt x="1760819" y="2050549"/>
                    <a:pt x="1749073" y="2045771"/>
                    <a:pt x="1737364" y="2039010"/>
                  </a:cubicBezTo>
                  <a:cubicBezTo>
                    <a:pt x="1725655" y="2032250"/>
                    <a:pt x="1715644" y="2024467"/>
                    <a:pt x="1708107" y="2016684"/>
                  </a:cubicBezTo>
                  <a:close/>
                  <a:moveTo>
                    <a:pt x="2591254" y="1754291"/>
                  </a:moveTo>
                  <a:lnTo>
                    <a:pt x="2590758" y="1778537"/>
                  </a:lnTo>
                  <a:cubicBezTo>
                    <a:pt x="2588925" y="1789215"/>
                    <a:pt x="2585632" y="1797898"/>
                    <a:pt x="2581249" y="1803356"/>
                  </a:cubicBezTo>
                  <a:lnTo>
                    <a:pt x="2579341" y="1804536"/>
                  </a:lnTo>
                  <a:lnTo>
                    <a:pt x="2577224" y="1803792"/>
                  </a:lnTo>
                  <a:lnTo>
                    <a:pt x="2574797" y="1800099"/>
                  </a:lnTo>
                  <a:lnTo>
                    <a:pt x="2572947" y="1835010"/>
                  </a:lnTo>
                  <a:lnTo>
                    <a:pt x="2571973" y="1838264"/>
                  </a:lnTo>
                  <a:lnTo>
                    <a:pt x="2575016" y="1835684"/>
                  </a:lnTo>
                  <a:cubicBezTo>
                    <a:pt x="2583866" y="1829434"/>
                    <a:pt x="2595146" y="1823642"/>
                    <a:pt x="2607906" y="1819171"/>
                  </a:cubicBezTo>
                  <a:cubicBezTo>
                    <a:pt x="2620665" y="1814699"/>
                    <a:pt x="2633093" y="1812183"/>
                    <a:pt x="2643908" y="1811541"/>
                  </a:cubicBezTo>
                  <a:lnTo>
                    <a:pt x="2668034" y="1814856"/>
                  </a:lnTo>
                  <a:lnTo>
                    <a:pt x="2669028" y="1785558"/>
                  </a:lnTo>
                  <a:cubicBezTo>
                    <a:pt x="2671211" y="1772215"/>
                    <a:pt x="2674951" y="1760099"/>
                    <a:pt x="2679566" y="1750296"/>
                  </a:cubicBezTo>
                  <a:lnTo>
                    <a:pt x="2680870" y="1748061"/>
                  </a:lnTo>
                  <a:lnTo>
                    <a:pt x="2674581" y="1751223"/>
                  </a:lnTo>
                  <a:cubicBezTo>
                    <a:pt x="2664509" y="1755216"/>
                    <a:pt x="2652183" y="1758192"/>
                    <a:pt x="2638730" y="1759537"/>
                  </a:cubicBezTo>
                  <a:cubicBezTo>
                    <a:pt x="2625276" y="1760882"/>
                    <a:pt x="2612605" y="1760406"/>
                    <a:pt x="2601942" y="1758486"/>
                  </a:cubicBezTo>
                  <a:close/>
                  <a:moveTo>
                    <a:pt x="765804" y="2240068"/>
                  </a:moveTo>
                  <a:lnTo>
                    <a:pt x="761195" y="2244241"/>
                  </a:lnTo>
                  <a:cubicBezTo>
                    <a:pt x="753562" y="2250011"/>
                    <a:pt x="743771" y="2255447"/>
                    <a:pt x="732636" y="2259760"/>
                  </a:cubicBezTo>
                  <a:lnTo>
                    <a:pt x="703582" y="2266912"/>
                  </a:lnTo>
                  <a:lnTo>
                    <a:pt x="718756" y="2274695"/>
                  </a:lnTo>
                  <a:lnTo>
                    <a:pt x="732741" y="2289663"/>
                  </a:lnTo>
                  <a:lnTo>
                    <a:pt x="745924" y="2294714"/>
                  </a:lnTo>
                  <a:lnTo>
                    <a:pt x="746967" y="2296399"/>
                  </a:lnTo>
                  <a:lnTo>
                    <a:pt x="746309" y="2298269"/>
                  </a:lnTo>
                  <a:lnTo>
                    <a:pt x="742432" y="2300817"/>
                  </a:lnTo>
                  <a:lnTo>
                    <a:pt x="750065" y="2313005"/>
                  </a:lnTo>
                  <a:lnTo>
                    <a:pt x="755193" y="2324395"/>
                  </a:lnTo>
                  <a:lnTo>
                    <a:pt x="758004" y="2312044"/>
                  </a:lnTo>
                  <a:cubicBezTo>
                    <a:pt x="759584" y="2306815"/>
                    <a:pt x="761604" y="2301409"/>
                    <a:pt x="764060" y="2295967"/>
                  </a:cubicBezTo>
                  <a:lnTo>
                    <a:pt x="768081" y="2289440"/>
                  </a:lnTo>
                  <a:lnTo>
                    <a:pt x="764555" y="2274774"/>
                  </a:lnTo>
                  <a:cubicBezTo>
                    <a:pt x="763271" y="2262902"/>
                    <a:pt x="763601" y="2251708"/>
                    <a:pt x="765220" y="2242278"/>
                  </a:cubicBezTo>
                  <a:close/>
                  <a:moveTo>
                    <a:pt x="1806700" y="1939652"/>
                  </a:moveTo>
                  <a:lnTo>
                    <a:pt x="1815519" y="1956857"/>
                  </a:lnTo>
                  <a:lnTo>
                    <a:pt x="1818478" y="1979808"/>
                  </a:lnTo>
                  <a:lnTo>
                    <a:pt x="1827291" y="1993211"/>
                  </a:lnTo>
                  <a:lnTo>
                    <a:pt x="1827136" y="1995449"/>
                  </a:lnTo>
                  <a:lnTo>
                    <a:pt x="1825296" y="1996733"/>
                  </a:lnTo>
                  <a:lnTo>
                    <a:pt x="1820024" y="1996512"/>
                  </a:lnTo>
                  <a:lnTo>
                    <a:pt x="1818986" y="2012771"/>
                  </a:lnTo>
                  <a:lnTo>
                    <a:pt x="1816174" y="2026632"/>
                  </a:lnTo>
                  <a:lnTo>
                    <a:pt x="1826920" y="2017135"/>
                  </a:lnTo>
                  <a:cubicBezTo>
                    <a:pt x="1831828" y="2013371"/>
                    <a:pt x="1837258" y="2009735"/>
                    <a:pt x="1843113" y="2006355"/>
                  </a:cubicBezTo>
                  <a:lnTo>
                    <a:pt x="1851133" y="2003008"/>
                  </a:lnTo>
                  <a:lnTo>
                    <a:pt x="1857586" y="1987185"/>
                  </a:lnTo>
                  <a:cubicBezTo>
                    <a:pt x="1864251" y="1975422"/>
                    <a:pt x="1871952" y="1965348"/>
                    <a:pt x="1879673" y="1957747"/>
                  </a:cubicBezTo>
                  <a:lnTo>
                    <a:pt x="1881670" y="1956102"/>
                  </a:lnTo>
                  <a:lnTo>
                    <a:pt x="1874676" y="1956893"/>
                  </a:lnTo>
                  <a:cubicBezTo>
                    <a:pt x="1863844" y="1957154"/>
                    <a:pt x="1851250" y="1955681"/>
                    <a:pt x="1838162" y="1952288"/>
                  </a:cubicBezTo>
                  <a:close/>
                  <a:moveTo>
                    <a:pt x="1726412" y="1948870"/>
                  </a:moveTo>
                  <a:lnTo>
                    <a:pt x="1725693" y="1949546"/>
                  </a:lnTo>
                  <a:lnTo>
                    <a:pt x="1725280" y="1949457"/>
                  </a:lnTo>
                  <a:lnTo>
                    <a:pt x="1721002" y="1971045"/>
                  </a:lnTo>
                  <a:lnTo>
                    <a:pt x="1711802" y="1991658"/>
                  </a:lnTo>
                  <a:lnTo>
                    <a:pt x="1722254" y="1992180"/>
                  </a:lnTo>
                  <a:cubicBezTo>
                    <a:pt x="1732763" y="1994817"/>
                    <a:pt x="1744509" y="1999595"/>
                    <a:pt x="1756218" y="2006355"/>
                  </a:cubicBezTo>
                  <a:cubicBezTo>
                    <a:pt x="1767927" y="2013116"/>
                    <a:pt x="1777937" y="2020898"/>
                    <a:pt x="1785475" y="2028681"/>
                  </a:cubicBezTo>
                  <a:lnTo>
                    <a:pt x="1787937" y="2031719"/>
                  </a:lnTo>
                  <a:lnTo>
                    <a:pt x="1787223" y="2029858"/>
                  </a:lnTo>
                  <a:cubicBezTo>
                    <a:pt x="1784252" y="2019439"/>
                    <a:pt x="1782517" y="2006878"/>
                    <a:pt x="1782517" y="1993358"/>
                  </a:cubicBezTo>
                  <a:lnTo>
                    <a:pt x="1783050" y="1989223"/>
                  </a:lnTo>
                  <a:lnTo>
                    <a:pt x="1764664" y="1981724"/>
                  </a:lnTo>
                  <a:cubicBezTo>
                    <a:pt x="1755841" y="1976725"/>
                    <a:pt x="1747969" y="1971143"/>
                    <a:pt x="1741378" y="1965408"/>
                  </a:cubicBezTo>
                  <a:close/>
                  <a:moveTo>
                    <a:pt x="2576782" y="1692638"/>
                  </a:moveTo>
                  <a:lnTo>
                    <a:pt x="2577026" y="1693699"/>
                  </a:lnTo>
                  <a:lnTo>
                    <a:pt x="2576638" y="1693867"/>
                  </a:lnTo>
                  <a:lnTo>
                    <a:pt x="2585765" y="1713896"/>
                  </a:lnTo>
                  <a:lnTo>
                    <a:pt x="2590328" y="1736012"/>
                  </a:lnTo>
                  <a:lnTo>
                    <a:pt x="2599127" y="1730331"/>
                  </a:lnTo>
                  <a:cubicBezTo>
                    <a:pt x="2609199" y="1726338"/>
                    <a:pt x="2621525" y="1723362"/>
                    <a:pt x="2634979" y="1722017"/>
                  </a:cubicBezTo>
                  <a:cubicBezTo>
                    <a:pt x="2648432" y="1720672"/>
                    <a:pt x="2661103" y="1721148"/>
                    <a:pt x="2671766" y="1723069"/>
                  </a:cubicBezTo>
                  <a:lnTo>
                    <a:pt x="2675538" y="1724099"/>
                  </a:lnTo>
                  <a:lnTo>
                    <a:pt x="2673873" y="1723004"/>
                  </a:lnTo>
                  <a:cubicBezTo>
                    <a:pt x="2665379" y="1716278"/>
                    <a:pt x="2656639" y="1707091"/>
                    <a:pt x="2648747" y="1696113"/>
                  </a:cubicBezTo>
                  <a:lnTo>
                    <a:pt x="2646763" y="1692438"/>
                  </a:lnTo>
                  <a:lnTo>
                    <a:pt x="2627451" y="1697082"/>
                  </a:lnTo>
                  <a:cubicBezTo>
                    <a:pt x="2617369" y="1698173"/>
                    <a:pt x="2607719" y="1698235"/>
                    <a:pt x="2599020" y="1697425"/>
                  </a:cubicBezTo>
                  <a:close/>
                  <a:moveTo>
                    <a:pt x="1115720" y="2093310"/>
                  </a:moveTo>
                  <a:lnTo>
                    <a:pt x="1111712" y="2099097"/>
                  </a:lnTo>
                  <a:lnTo>
                    <a:pt x="1102190" y="2107568"/>
                  </a:lnTo>
                  <a:lnTo>
                    <a:pt x="1114976" y="2108240"/>
                  </a:lnTo>
                  <a:lnTo>
                    <a:pt x="1118444" y="2109106"/>
                  </a:lnTo>
                  <a:lnTo>
                    <a:pt x="1115645" y="2095896"/>
                  </a:lnTo>
                  <a:close/>
                  <a:moveTo>
                    <a:pt x="1221882" y="2045699"/>
                  </a:moveTo>
                  <a:lnTo>
                    <a:pt x="1216599" y="2051256"/>
                  </a:lnTo>
                  <a:cubicBezTo>
                    <a:pt x="1207748" y="2057506"/>
                    <a:pt x="1196468" y="2063297"/>
                    <a:pt x="1183708" y="2067769"/>
                  </a:cubicBezTo>
                  <a:lnTo>
                    <a:pt x="1164867" y="2070435"/>
                  </a:lnTo>
                  <a:lnTo>
                    <a:pt x="1167389" y="2075387"/>
                  </a:lnTo>
                  <a:cubicBezTo>
                    <a:pt x="1171934" y="2088121"/>
                    <a:pt x="1174522" y="2100534"/>
                    <a:pt x="1175227" y="2111346"/>
                  </a:cubicBezTo>
                  <a:lnTo>
                    <a:pt x="1175147" y="2114742"/>
                  </a:lnTo>
                  <a:lnTo>
                    <a:pt x="1177400" y="2111449"/>
                  </a:lnTo>
                  <a:cubicBezTo>
                    <a:pt x="1184283" y="2103081"/>
                    <a:pt x="1193631" y="2094514"/>
                    <a:pt x="1204754" y="2086828"/>
                  </a:cubicBezTo>
                  <a:cubicBezTo>
                    <a:pt x="1227002" y="2071456"/>
                    <a:pt x="1250034" y="2063977"/>
                    <a:pt x="1263809" y="2066480"/>
                  </a:cubicBezTo>
                  <a:lnTo>
                    <a:pt x="1265757" y="2067595"/>
                  </a:lnTo>
                  <a:lnTo>
                    <a:pt x="1266111" y="2069811"/>
                  </a:lnTo>
                  <a:cubicBezTo>
                    <a:pt x="1263580" y="2083582"/>
                    <a:pt x="1248436" y="2102479"/>
                    <a:pt x="1226189" y="2117850"/>
                  </a:cubicBezTo>
                  <a:lnTo>
                    <a:pt x="1179919" y="2137859"/>
                  </a:lnTo>
                  <a:lnTo>
                    <a:pt x="1180249" y="2138912"/>
                  </a:lnTo>
                  <a:lnTo>
                    <a:pt x="1179988" y="2139244"/>
                  </a:lnTo>
                  <a:lnTo>
                    <a:pt x="1197558" y="2152501"/>
                  </a:lnTo>
                  <a:cubicBezTo>
                    <a:pt x="1203858" y="2158555"/>
                    <a:pt x="1210118" y="2165899"/>
                    <a:pt x="1215882" y="2174242"/>
                  </a:cubicBezTo>
                  <a:cubicBezTo>
                    <a:pt x="1223568" y="2185365"/>
                    <a:pt x="1229281" y="2196685"/>
                    <a:pt x="1232759" y="2206946"/>
                  </a:cubicBezTo>
                  <a:lnTo>
                    <a:pt x="1234843" y="2222767"/>
                  </a:lnTo>
                  <a:lnTo>
                    <a:pt x="1269901" y="2214137"/>
                  </a:lnTo>
                  <a:lnTo>
                    <a:pt x="1273812" y="2214124"/>
                  </a:lnTo>
                  <a:lnTo>
                    <a:pt x="1271914" y="2213513"/>
                  </a:lnTo>
                  <a:cubicBezTo>
                    <a:pt x="1261934" y="2209295"/>
                    <a:pt x="1251061" y="2202772"/>
                    <a:pt x="1240528" y="2194295"/>
                  </a:cubicBezTo>
                  <a:cubicBezTo>
                    <a:pt x="1219461" y="2177342"/>
                    <a:pt x="1205737" y="2157390"/>
                    <a:pt x="1204217" y="2143472"/>
                  </a:cubicBezTo>
                  <a:lnTo>
                    <a:pt x="1204732" y="2141288"/>
                  </a:lnTo>
                  <a:lnTo>
                    <a:pt x="1206755" y="2140318"/>
                  </a:lnTo>
                  <a:cubicBezTo>
                    <a:pt x="1220676" y="2138826"/>
                    <a:pt x="1243102" y="2147966"/>
                    <a:pt x="1264169" y="2164919"/>
                  </a:cubicBezTo>
                  <a:cubicBezTo>
                    <a:pt x="1269435" y="2169157"/>
                    <a:pt x="1274243" y="2173583"/>
                    <a:pt x="1278516" y="2178055"/>
                  </a:cubicBezTo>
                  <a:lnTo>
                    <a:pt x="1287551" y="2188937"/>
                  </a:lnTo>
                  <a:lnTo>
                    <a:pt x="1286889" y="2174610"/>
                  </a:lnTo>
                  <a:cubicBezTo>
                    <a:pt x="1287035" y="2168427"/>
                    <a:pt x="1287607" y="2161917"/>
                    <a:pt x="1288644" y="2155237"/>
                  </a:cubicBezTo>
                  <a:cubicBezTo>
                    <a:pt x="1292793" y="2128516"/>
                    <a:pt x="1303210" y="2106654"/>
                    <a:pt x="1314503" y="2098378"/>
                  </a:cubicBezTo>
                  <a:lnTo>
                    <a:pt x="1316652" y="2097732"/>
                  </a:lnTo>
                  <a:lnTo>
                    <a:pt x="1318504" y="2098999"/>
                  </a:lnTo>
                  <a:cubicBezTo>
                    <a:pt x="1326756" y="2110309"/>
                    <a:pt x="1330053" y="2134301"/>
                    <a:pt x="1325905" y="2161022"/>
                  </a:cubicBezTo>
                  <a:cubicBezTo>
                    <a:pt x="1323830" y="2174383"/>
                    <a:pt x="1320189" y="2186528"/>
                    <a:pt x="1315654" y="2196368"/>
                  </a:cubicBezTo>
                  <a:lnTo>
                    <a:pt x="1313966" y="2199316"/>
                  </a:lnTo>
                  <a:lnTo>
                    <a:pt x="1317516" y="2197494"/>
                  </a:lnTo>
                  <a:cubicBezTo>
                    <a:pt x="1327555" y="2193420"/>
                    <a:pt x="1339856" y="2190344"/>
                    <a:pt x="1353298" y="2188889"/>
                  </a:cubicBezTo>
                  <a:lnTo>
                    <a:pt x="1360567" y="2189038"/>
                  </a:lnTo>
                  <a:lnTo>
                    <a:pt x="1357347" y="2167671"/>
                  </a:lnTo>
                  <a:lnTo>
                    <a:pt x="1337693" y="2165617"/>
                  </a:lnTo>
                  <a:lnTo>
                    <a:pt x="1336059" y="2164080"/>
                  </a:lnTo>
                  <a:lnTo>
                    <a:pt x="1336231" y="2161842"/>
                  </a:lnTo>
                  <a:cubicBezTo>
                    <a:pt x="1341900" y="2149041"/>
                    <a:pt x="1361028" y="2134189"/>
                    <a:pt x="1386244" y="2124421"/>
                  </a:cubicBezTo>
                  <a:cubicBezTo>
                    <a:pt x="1398852" y="2119538"/>
                    <a:pt x="1411191" y="2116618"/>
                    <a:pt x="1421980" y="2115625"/>
                  </a:cubicBezTo>
                  <a:lnTo>
                    <a:pt x="1425890" y="2115612"/>
                  </a:lnTo>
                  <a:lnTo>
                    <a:pt x="1423993" y="2115001"/>
                  </a:lnTo>
                  <a:cubicBezTo>
                    <a:pt x="1414013" y="2110783"/>
                    <a:pt x="1403140" y="2104260"/>
                    <a:pt x="1392606" y="2095783"/>
                  </a:cubicBezTo>
                  <a:lnTo>
                    <a:pt x="1371962" y="2074277"/>
                  </a:lnTo>
                  <a:lnTo>
                    <a:pt x="1355518" y="2070546"/>
                  </a:lnTo>
                  <a:cubicBezTo>
                    <a:pt x="1345997" y="2067056"/>
                    <a:pt x="1337319" y="2062836"/>
                    <a:pt x="1329879" y="2058254"/>
                  </a:cubicBezTo>
                  <a:lnTo>
                    <a:pt x="1312413" y="2044385"/>
                  </a:lnTo>
                  <a:lnTo>
                    <a:pt x="1311813" y="2045169"/>
                  </a:lnTo>
                  <a:lnTo>
                    <a:pt x="1311238" y="2045140"/>
                  </a:lnTo>
                  <a:lnTo>
                    <a:pt x="1303509" y="2094655"/>
                  </a:lnTo>
                  <a:cubicBezTo>
                    <a:pt x="1294203" y="2120045"/>
                    <a:pt x="1279703" y="2139441"/>
                    <a:pt x="1267006" y="2145342"/>
                  </a:cubicBezTo>
                  <a:lnTo>
                    <a:pt x="1264773" y="2145555"/>
                  </a:lnTo>
                  <a:lnTo>
                    <a:pt x="1263205" y="2143949"/>
                  </a:lnTo>
                  <a:cubicBezTo>
                    <a:pt x="1257330" y="2131241"/>
                    <a:pt x="1258799" y="2107068"/>
                    <a:pt x="1268105" y="2081679"/>
                  </a:cubicBezTo>
                  <a:cubicBezTo>
                    <a:pt x="1272758" y="2068984"/>
                    <a:pt x="1278709" y="2057788"/>
                    <a:pt x="1285085" y="2049027"/>
                  </a:cubicBezTo>
                  <a:lnTo>
                    <a:pt x="1286786" y="2047078"/>
                  </a:lnTo>
                  <a:lnTo>
                    <a:pt x="1280015" y="2049001"/>
                  </a:lnTo>
                  <a:lnTo>
                    <a:pt x="1251520" y="2050104"/>
                  </a:lnTo>
                  <a:lnTo>
                    <a:pt x="1243253" y="2061305"/>
                  </a:lnTo>
                  <a:lnTo>
                    <a:pt x="1241099" y="2061934"/>
                  </a:lnTo>
                  <a:lnTo>
                    <a:pt x="1239258" y="2060651"/>
                  </a:lnTo>
                  <a:lnTo>
                    <a:pt x="1235407" y="2048691"/>
                  </a:lnTo>
                  <a:close/>
                  <a:moveTo>
                    <a:pt x="2707515" y="1607989"/>
                  </a:moveTo>
                  <a:lnTo>
                    <a:pt x="2702297" y="1612714"/>
                  </a:lnTo>
                  <a:cubicBezTo>
                    <a:pt x="2693654" y="1619248"/>
                    <a:pt x="2682568" y="1625403"/>
                    <a:pt x="2669961" y="1630287"/>
                  </a:cubicBezTo>
                  <a:lnTo>
                    <a:pt x="2637037" y="1638390"/>
                  </a:lnTo>
                  <a:lnTo>
                    <a:pt x="2654240" y="1647213"/>
                  </a:lnTo>
                  <a:lnTo>
                    <a:pt x="2670035" y="1664118"/>
                  </a:lnTo>
                  <a:lnTo>
                    <a:pt x="2685009" y="1669855"/>
                  </a:lnTo>
                  <a:lnTo>
                    <a:pt x="2686189" y="1671763"/>
                  </a:lnTo>
                  <a:lnTo>
                    <a:pt x="2685444" y="1673880"/>
                  </a:lnTo>
                  <a:lnTo>
                    <a:pt x="2681038" y="1676775"/>
                  </a:lnTo>
                  <a:lnTo>
                    <a:pt x="2689691" y="1690590"/>
                  </a:lnTo>
                  <a:lnTo>
                    <a:pt x="2695497" y="1703487"/>
                  </a:lnTo>
                  <a:lnTo>
                    <a:pt x="2698680" y="1689503"/>
                  </a:lnTo>
                  <a:cubicBezTo>
                    <a:pt x="2700469" y="1683582"/>
                    <a:pt x="2702755" y="1677461"/>
                    <a:pt x="2705537" y="1671299"/>
                  </a:cubicBezTo>
                  <a:lnTo>
                    <a:pt x="2710096" y="1663899"/>
                  </a:lnTo>
                  <a:lnTo>
                    <a:pt x="2706101" y="1647286"/>
                  </a:lnTo>
                  <a:cubicBezTo>
                    <a:pt x="2704647" y="1633844"/>
                    <a:pt x="2705020" y="1621169"/>
                    <a:pt x="2706854" y="1610491"/>
                  </a:cubicBezTo>
                  <a:close/>
                  <a:moveTo>
                    <a:pt x="1269305" y="1996839"/>
                  </a:moveTo>
                  <a:lnTo>
                    <a:pt x="1269573" y="2004658"/>
                  </a:lnTo>
                  <a:lnTo>
                    <a:pt x="1265848" y="2017124"/>
                  </a:lnTo>
                  <a:lnTo>
                    <a:pt x="1282545" y="2020819"/>
                  </a:lnTo>
                  <a:lnTo>
                    <a:pt x="1286056" y="2022540"/>
                  </a:lnTo>
                  <a:lnTo>
                    <a:pt x="1284625" y="2021152"/>
                  </a:lnTo>
                  <a:close/>
                  <a:moveTo>
                    <a:pt x="494361" y="2189292"/>
                  </a:moveTo>
                  <a:lnTo>
                    <a:pt x="491643" y="2193217"/>
                  </a:lnTo>
                  <a:lnTo>
                    <a:pt x="468547" y="2213765"/>
                  </a:lnTo>
                  <a:lnTo>
                    <a:pt x="481028" y="2214422"/>
                  </a:lnTo>
                  <a:cubicBezTo>
                    <a:pt x="486901" y="2215495"/>
                    <a:pt x="492496" y="2216907"/>
                    <a:pt x="497697" y="2218581"/>
                  </a:cubicBezTo>
                  <a:lnTo>
                    <a:pt x="501406" y="2220066"/>
                  </a:lnTo>
                  <a:lnTo>
                    <a:pt x="496896" y="2198790"/>
                  </a:lnTo>
                  <a:lnTo>
                    <a:pt x="495954" y="2196601"/>
                  </a:lnTo>
                  <a:close/>
                  <a:moveTo>
                    <a:pt x="1293611" y="1965262"/>
                  </a:moveTo>
                  <a:lnTo>
                    <a:pt x="1299216" y="1974157"/>
                  </a:lnTo>
                  <a:cubicBezTo>
                    <a:pt x="1302059" y="1980290"/>
                    <a:pt x="1304407" y="1986388"/>
                    <a:pt x="1306256" y="1992291"/>
                  </a:cubicBezTo>
                  <a:lnTo>
                    <a:pt x="1309534" y="2006049"/>
                  </a:lnTo>
                  <a:lnTo>
                    <a:pt x="1315289" y="1992913"/>
                  </a:lnTo>
                  <a:cubicBezTo>
                    <a:pt x="1318160" y="1987434"/>
                    <a:pt x="1321557" y="1981852"/>
                    <a:pt x="1325447" y="1976323"/>
                  </a:cubicBezTo>
                  <a:lnTo>
                    <a:pt x="1329716" y="1971660"/>
                  </a:lnTo>
                  <a:lnTo>
                    <a:pt x="1316121" y="1971199"/>
                  </a:lnTo>
                  <a:close/>
                  <a:moveTo>
                    <a:pt x="519761" y="2170568"/>
                  </a:moveTo>
                  <a:lnTo>
                    <a:pt x="527318" y="2185407"/>
                  </a:lnTo>
                  <a:lnTo>
                    <a:pt x="532622" y="2209743"/>
                  </a:lnTo>
                  <a:lnTo>
                    <a:pt x="533283" y="2211174"/>
                  </a:lnTo>
                  <a:lnTo>
                    <a:pt x="534948" y="2219027"/>
                  </a:lnTo>
                  <a:lnTo>
                    <a:pt x="536160" y="2217255"/>
                  </a:lnTo>
                  <a:cubicBezTo>
                    <a:pt x="542238" y="2209865"/>
                    <a:pt x="550494" y="2202299"/>
                    <a:pt x="560318" y="2195511"/>
                  </a:cubicBezTo>
                  <a:cubicBezTo>
                    <a:pt x="579966" y="2181935"/>
                    <a:pt x="600309" y="2175329"/>
                    <a:pt x="612475" y="2177540"/>
                  </a:cubicBezTo>
                  <a:lnTo>
                    <a:pt x="614194" y="2178525"/>
                  </a:lnTo>
                  <a:lnTo>
                    <a:pt x="614507" y="2180482"/>
                  </a:lnTo>
                  <a:cubicBezTo>
                    <a:pt x="612272" y="2192643"/>
                    <a:pt x="598897" y="2209334"/>
                    <a:pt x="579249" y="2222909"/>
                  </a:cubicBezTo>
                  <a:lnTo>
                    <a:pt x="539421" y="2240132"/>
                  </a:lnTo>
                  <a:lnTo>
                    <a:pt x="540022" y="2242971"/>
                  </a:lnTo>
                  <a:lnTo>
                    <a:pt x="540019" y="2242992"/>
                  </a:lnTo>
                  <a:lnTo>
                    <a:pt x="553963" y="2253512"/>
                  </a:lnTo>
                  <a:cubicBezTo>
                    <a:pt x="559526" y="2258859"/>
                    <a:pt x="565055" y="2265345"/>
                    <a:pt x="570146" y="2272713"/>
                  </a:cubicBezTo>
                  <a:cubicBezTo>
                    <a:pt x="576934" y="2282537"/>
                    <a:pt x="581979" y="2292535"/>
                    <a:pt x="585052" y="2301597"/>
                  </a:cubicBezTo>
                  <a:lnTo>
                    <a:pt x="586892" y="2315570"/>
                  </a:lnTo>
                  <a:lnTo>
                    <a:pt x="617853" y="2307949"/>
                  </a:lnTo>
                  <a:lnTo>
                    <a:pt x="621307" y="2307937"/>
                  </a:lnTo>
                  <a:lnTo>
                    <a:pt x="619631" y="2307398"/>
                  </a:lnTo>
                  <a:cubicBezTo>
                    <a:pt x="610817" y="2303673"/>
                    <a:pt x="601214" y="2297912"/>
                    <a:pt x="591911" y="2290425"/>
                  </a:cubicBezTo>
                  <a:cubicBezTo>
                    <a:pt x="573306" y="2275452"/>
                    <a:pt x="561185" y="2257831"/>
                    <a:pt x="559842" y="2245539"/>
                  </a:cubicBezTo>
                  <a:lnTo>
                    <a:pt x="560297" y="2243610"/>
                  </a:lnTo>
                  <a:lnTo>
                    <a:pt x="562084" y="2242753"/>
                  </a:lnTo>
                  <a:cubicBezTo>
                    <a:pt x="574379" y="2241436"/>
                    <a:pt x="594185" y="2249508"/>
                    <a:pt x="612790" y="2264481"/>
                  </a:cubicBezTo>
                  <a:cubicBezTo>
                    <a:pt x="617442" y="2268224"/>
                    <a:pt x="621688" y="2272133"/>
                    <a:pt x="625462" y="2276082"/>
                  </a:cubicBezTo>
                  <a:lnTo>
                    <a:pt x="633442" y="2285692"/>
                  </a:lnTo>
                  <a:lnTo>
                    <a:pt x="632857" y="2273040"/>
                  </a:lnTo>
                  <a:cubicBezTo>
                    <a:pt x="632986" y="2267579"/>
                    <a:pt x="633490" y="2261829"/>
                    <a:pt x="634407" y="2255929"/>
                  </a:cubicBezTo>
                  <a:cubicBezTo>
                    <a:pt x="638071" y="2232330"/>
                    <a:pt x="647271" y="2213022"/>
                    <a:pt x="657245" y="2205713"/>
                  </a:cubicBezTo>
                  <a:lnTo>
                    <a:pt x="659143" y="2205142"/>
                  </a:lnTo>
                  <a:lnTo>
                    <a:pt x="660778" y="2206261"/>
                  </a:lnTo>
                  <a:cubicBezTo>
                    <a:pt x="668066" y="2216250"/>
                    <a:pt x="670979" y="2237439"/>
                    <a:pt x="667314" y="2261039"/>
                  </a:cubicBezTo>
                  <a:cubicBezTo>
                    <a:pt x="665482" y="2272839"/>
                    <a:pt x="662266" y="2283566"/>
                    <a:pt x="658262" y="2292256"/>
                  </a:cubicBezTo>
                  <a:lnTo>
                    <a:pt x="656770" y="2294859"/>
                  </a:lnTo>
                  <a:lnTo>
                    <a:pt x="659906" y="2293251"/>
                  </a:lnTo>
                  <a:cubicBezTo>
                    <a:pt x="668772" y="2289652"/>
                    <a:pt x="679636" y="2286935"/>
                    <a:pt x="691508" y="2285651"/>
                  </a:cubicBezTo>
                  <a:lnTo>
                    <a:pt x="697937" y="2285782"/>
                  </a:lnTo>
                  <a:lnTo>
                    <a:pt x="695092" y="2266905"/>
                  </a:lnTo>
                  <a:lnTo>
                    <a:pt x="677728" y="2265090"/>
                  </a:lnTo>
                  <a:lnTo>
                    <a:pt x="676285" y="2263733"/>
                  </a:lnTo>
                  <a:lnTo>
                    <a:pt x="676437" y="2261757"/>
                  </a:lnTo>
                  <a:cubicBezTo>
                    <a:pt x="681444" y="2250450"/>
                    <a:pt x="698337" y="2237333"/>
                    <a:pt x="720607" y="2228707"/>
                  </a:cubicBezTo>
                  <a:cubicBezTo>
                    <a:pt x="731742" y="2224394"/>
                    <a:pt x="742640" y="2221815"/>
                    <a:pt x="752169" y="2220938"/>
                  </a:cubicBezTo>
                  <a:lnTo>
                    <a:pt x="755622" y="2220926"/>
                  </a:lnTo>
                  <a:lnTo>
                    <a:pt x="753946" y="2220387"/>
                  </a:lnTo>
                  <a:cubicBezTo>
                    <a:pt x="745132" y="2216662"/>
                    <a:pt x="735529" y="2210901"/>
                    <a:pt x="726227" y="2203414"/>
                  </a:cubicBezTo>
                  <a:lnTo>
                    <a:pt x="708004" y="2184430"/>
                  </a:lnTo>
                  <a:lnTo>
                    <a:pt x="693475" y="2181134"/>
                  </a:lnTo>
                  <a:lnTo>
                    <a:pt x="655469" y="2157948"/>
                  </a:lnTo>
                  <a:lnTo>
                    <a:pt x="654877" y="2158723"/>
                  </a:lnTo>
                  <a:lnTo>
                    <a:pt x="654367" y="2158697"/>
                  </a:lnTo>
                  <a:lnTo>
                    <a:pt x="647541" y="2202427"/>
                  </a:lnTo>
                  <a:cubicBezTo>
                    <a:pt x="639322" y="2224851"/>
                    <a:pt x="626516" y="2241981"/>
                    <a:pt x="615303" y="2247193"/>
                  </a:cubicBezTo>
                  <a:lnTo>
                    <a:pt x="613330" y="2247381"/>
                  </a:lnTo>
                  <a:lnTo>
                    <a:pt x="611946" y="2245962"/>
                  </a:lnTo>
                  <a:cubicBezTo>
                    <a:pt x="606757" y="2234739"/>
                    <a:pt x="608054" y="2213390"/>
                    <a:pt x="616273" y="2190967"/>
                  </a:cubicBezTo>
                  <a:cubicBezTo>
                    <a:pt x="620383" y="2179755"/>
                    <a:pt x="625639" y="2169867"/>
                    <a:pt x="631270" y="2162129"/>
                  </a:cubicBezTo>
                  <a:lnTo>
                    <a:pt x="632772" y="2160407"/>
                  </a:lnTo>
                  <a:lnTo>
                    <a:pt x="626792" y="2162106"/>
                  </a:lnTo>
                  <a:cubicBezTo>
                    <a:pt x="617392" y="2163897"/>
                    <a:pt x="606206" y="2164431"/>
                    <a:pt x="594313" y="2163364"/>
                  </a:cubicBezTo>
                  <a:lnTo>
                    <a:pt x="570205" y="2158030"/>
                  </a:lnTo>
                  <a:lnTo>
                    <a:pt x="555229" y="2165548"/>
                  </a:lnTo>
                  <a:close/>
                  <a:moveTo>
                    <a:pt x="625378" y="2128804"/>
                  </a:moveTo>
                  <a:lnTo>
                    <a:pt x="623246" y="2135938"/>
                  </a:lnTo>
                  <a:lnTo>
                    <a:pt x="629026" y="2137216"/>
                  </a:lnTo>
                  <a:lnTo>
                    <a:pt x="632127" y="2138736"/>
                  </a:lnTo>
                  <a:lnTo>
                    <a:pt x="630864" y="2137510"/>
                  </a:lnTo>
                  <a:close/>
                  <a:moveTo>
                    <a:pt x="1154586" y="1967303"/>
                  </a:moveTo>
                  <a:lnTo>
                    <a:pt x="1154090" y="1991549"/>
                  </a:lnTo>
                  <a:cubicBezTo>
                    <a:pt x="1152257" y="2002228"/>
                    <a:pt x="1148965" y="2010910"/>
                    <a:pt x="1144581" y="2016369"/>
                  </a:cubicBezTo>
                  <a:lnTo>
                    <a:pt x="1142673" y="2017549"/>
                  </a:lnTo>
                  <a:lnTo>
                    <a:pt x="1140556" y="2016804"/>
                  </a:lnTo>
                  <a:lnTo>
                    <a:pt x="1138130" y="2013112"/>
                  </a:lnTo>
                  <a:lnTo>
                    <a:pt x="1137237" y="2029952"/>
                  </a:lnTo>
                  <a:lnTo>
                    <a:pt x="1150624" y="2042533"/>
                  </a:lnTo>
                  <a:lnTo>
                    <a:pt x="1171238" y="2032183"/>
                  </a:lnTo>
                  <a:lnTo>
                    <a:pt x="1186038" y="2029046"/>
                  </a:lnTo>
                  <a:lnTo>
                    <a:pt x="1184832" y="2028285"/>
                  </a:lnTo>
                  <a:lnTo>
                    <a:pt x="1184049" y="2026182"/>
                  </a:lnTo>
                  <a:lnTo>
                    <a:pt x="1185194" y="2024253"/>
                  </a:lnTo>
                  <a:cubicBezTo>
                    <a:pt x="1190571" y="2019770"/>
                    <a:pt x="1199192" y="2016320"/>
                    <a:pt x="1209836" y="2014293"/>
                  </a:cubicBezTo>
                  <a:lnTo>
                    <a:pt x="1231856" y="2013440"/>
                  </a:lnTo>
                  <a:lnTo>
                    <a:pt x="1232361" y="1998571"/>
                  </a:lnTo>
                  <a:cubicBezTo>
                    <a:pt x="1234544" y="1985228"/>
                    <a:pt x="1238284" y="1973111"/>
                    <a:pt x="1242898" y="1963309"/>
                  </a:cubicBezTo>
                  <a:lnTo>
                    <a:pt x="1244202" y="1961074"/>
                  </a:lnTo>
                  <a:lnTo>
                    <a:pt x="1237913" y="1964236"/>
                  </a:lnTo>
                  <a:cubicBezTo>
                    <a:pt x="1227841" y="1968229"/>
                    <a:pt x="1215516" y="1971204"/>
                    <a:pt x="1202062" y="1972549"/>
                  </a:cubicBezTo>
                  <a:cubicBezTo>
                    <a:pt x="1188609" y="1973895"/>
                    <a:pt x="1175937" y="1973418"/>
                    <a:pt x="1165274" y="1971498"/>
                  </a:cubicBezTo>
                  <a:close/>
                  <a:moveTo>
                    <a:pt x="630087" y="2064474"/>
                  </a:moveTo>
                  <a:lnTo>
                    <a:pt x="630043" y="2065494"/>
                  </a:lnTo>
                  <a:lnTo>
                    <a:pt x="629538" y="2065565"/>
                  </a:lnTo>
                  <a:lnTo>
                    <a:pt x="629825" y="2073908"/>
                  </a:lnTo>
                  <a:lnTo>
                    <a:pt x="643750" y="2096005"/>
                  </a:lnTo>
                  <a:cubicBezTo>
                    <a:pt x="646261" y="2101422"/>
                    <a:pt x="648335" y="2106808"/>
                    <a:pt x="649968" y="2112021"/>
                  </a:cubicBezTo>
                  <a:lnTo>
                    <a:pt x="652863" y="2124172"/>
                  </a:lnTo>
                  <a:lnTo>
                    <a:pt x="657946" y="2112570"/>
                  </a:lnTo>
                  <a:cubicBezTo>
                    <a:pt x="660481" y="2107731"/>
                    <a:pt x="663481" y="2102801"/>
                    <a:pt x="666917" y="2097918"/>
                  </a:cubicBezTo>
                  <a:lnTo>
                    <a:pt x="682766" y="2080608"/>
                  </a:lnTo>
                  <a:lnTo>
                    <a:pt x="672167" y="2080248"/>
                  </a:lnTo>
                  <a:close/>
                  <a:moveTo>
                    <a:pt x="2961850" y="1411374"/>
                  </a:moveTo>
                  <a:lnTo>
                    <a:pt x="2947295" y="1430773"/>
                  </a:lnTo>
                  <a:cubicBezTo>
                    <a:pt x="2939573" y="1438374"/>
                    <a:pt x="2931832" y="1443503"/>
                    <a:pt x="2925088" y="1445376"/>
                  </a:cubicBezTo>
                  <a:lnTo>
                    <a:pt x="2922849" y="1445221"/>
                  </a:lnTo>
                  <a:lnTo>
                    <a:pt x="2921565" y="1443380"/>
                  </a:lnTo>
                  <a:lnTo>
                    <a:pt x="2921751" y="1438950"/>
                  </a:lnTo>
                  <a:lnTo>
                    <a:pt x="2899866" y="1466223"/>
                  </a:lnTo>
                  <a:lnTo>
                    <a:pt x="2897175" y="1468296"/>
                  </a:lnTo>
                  <a:lnTo>
                    <a:pt x="2901153" y="1467978"/>
                  </a:lnTo>
                  <a:cubicBezTo>
                    <a:pt x="2911987" y="1468068"/>
                    <a:pt x="2924527" y="1469950"/>
                    <a:pt x="2937497" y="1473766"/>
                  </a:cubicBezTo>
                  <a:cubicBezTo>
                    <a:pt x="2950468" y="1477583"/>
                    <a:pt x="2962028" y="1482793"/>
                    <a:pt x="2971185" y="1488584"/>
                  </a:cubicBezTo>
                  <a:lnTo>
                    <a:pt x="2988839" y="1505358"/>
                  </a:lnTo>
                  <a:lnTo>
                    <a:pt x="3006747" y="1482149"/>
                  </a:lnTo>
                  <a:cubicBezTo>
                    <a:pt x="3016308" y="1472589"/>
                    <a:pt x="3026416" y="1464933"/>
                    <a:pt x="3035885" y="1459667"/>
                  </a:cubicBezTo>
                  <a:lnTo>
                    <a:pt x="3038248" y="1458614"/>
                  </a:lnTo>
                  <a:lnTo>
                    <a:pt x="3031296" y="1457510"/>
                  </a:lnTo>
                  <a:cubicBezTo>
                    <a:pt x="3020787" y="1454874"/>
                    <a:pt x="3009041" y="1450096"/>
                    <a:pt x="2997332" y="1443335"/>
                  </a:cubicBezTo>
                  <a:cubicBezTo>
                    <a:pt x="2985623" y="1436575"/>
                    <a:pt x="2975613" y="1428792"/>
                    <a:pt x="2968075" y="1421010"/>
                  </a:cubicBezTo>
                  <a:close/>
                  <a:moveTo>
                    <a:pt x="529498" y="2076805"/>
                  </a:moveTo>
                  <a:lnTo>
                    <a:pt x="529059" y="2098243"/>
                  </a:lnTo>
                  <a:cubicBezTo>
                    <a:pt x="527440" y="2107674"/>
                    <a:pt x="524532" y="2115342"/>
                    <a:pt x="520661" y="2120163"/>
                  </a:cubicBezTo>
                  <a:lnTo>
                    <a:pt x="518976" y="2121205"/>
                  </a:lnTo>
                  <a:lnTo>
                    <a:pt x="517106" y="2120547"/>
                  </a:lnTo>
                  <a:lnTo>
                    <a:pt x="514973" y="2117302"/>
                  </a:lnTo>
                  <a:lnTo>
                    <a:pt x="513340" y="2148109"/>
                  </a:lnTo>
                  <a:lnTo>
                    <a:pt x="512480" y="2150983"/>
                  </a:lnTo>
                  <a:lnTo>
                    <a:pt x="515167" y="2148703"/>
                  </a:lnTo>
                  <a:cubicBezTo>
                    <a:pt x="522984" y="2143184"/>
                    <a:pt x="532946" y="2138069"/>
                    <a:pt x="544215" y="2134120"/>
                  </a:cubicBezTo>
                  <a:cubicBezTo>
                    <a:pt x="555485" y="2130171"/>
                    <a:pt x="566460" y="2127948"/>
                    <a:pt x="576012" y="2127381"/>
                  </a:cubicBezTo>
                  <a:lnTo>
                    <a:pt x="596661" y="2130219"/>
                  </a:lnTo>
                  <a:lnTo>
                    <a:pt x="597290" y="2130195"/>
                  </a:lnTo>
                  <a:lnTo>
                    <a:pt x="597317" y="2130201"/>
                  </a:lnTo>
                  <a:lnTo>
                    <a:pt x="598192" y="2104422"/>
                  </a:lnTo>
                  <a:lnTo>
                    <a:pt x="604794" y="2082328"/>
                  </a:lnTo>
                  <a:lnTo>
                    <a:pt x="603749" y="2079017"/>
                  </a:lnTo>
                  <a:lnTo>
                    <a:pt x="603960" y="2073663"/>
                  </a:lnTo>
                  <a:lnTo>
                    <a:pt x="603096" y="2074098"/>
                  </a:lnTo>
                  <a:cubicBezTo>
                    <a:pt x="594200" y="2077625"/>
                    <a:pt x="583315" y="2080253"/>
                    <a:pt x="571433" y="2081441"/>
                  </a:cubicBezTo>
                  <a:cubicBezTo>
                    <a:pt x="559551" y="2082629"/>
                    <a:pt x="548360" y="2082208"/>
                    <a:pt x="538942" y="2080512"/>
                  </a:cubicBezTo>
                  <a:close/>
                  <a:moveTo>
                    <a:pt x="1140114" y="1905650"/>
                  </a:moveTo>
                  <a:lnTo>
                    <a:pt x="1140359" y="1906712"/>
                  </a:lnTo>
                  <a:lnTo>
                    <a:pt x="1139971" y="1906880"/>
                  </a:lnTo>
                  <a:lnTo>
                    <a:pt x="1149098" y="1926908"/>
                  </a:lnTo>
                  <a:lnTo>
                    <a:pt x="1153661" y="1949024"/>
                  </a:lnTo>
                  <a:lnTo>
                    <a:pt x="1162460" y="1943343"/>
                  </a:lnTo>
                  <a:cubicBezTo>
                    <a:pt x="1172532" y="1939350"/>
                    <a:pt x="1184858" y="1936374"/>
                    <a:pt x="1198311" y="1935030"/>
                  </a:cubicBezTo>
                  <a:cubicBezTo>
                    <a:pt x="1211765" y="1933684"/>
                    <a:pt x="1224435" y="1934161"/>
                    <a:pt x="1235099" y="1936081"/>
                  </a:cubicBezTo>
                  <a:lnTo>
                    <a:pt x="1238871" y="1937111"/>
                  </a:lnTo>
                  <a:lnTo>
                    <a:pt x="1237205" y="1936016"/>
                  </a:lnTo>
                  <a:cubicBezTo>
                    <a:pt x="1228711" y="1929290"/>
                    <a:pt x="1219971" y="1920104"/>
                    <a:pt x="1212080" y="1909125"/>
                  </a:cubicBezTo>
                  <a:lnTo>
                    <a:pt x="1210096" y="1905450"/>
                  </a:lnTo>
                  <a:lnTo>
                    <a:pt x="1190783" y="1910095"/>
                  </a:lnTo>
                  <a:cubicBezTo>
                    <a:pt x="1180702" y="1911185"/>
                    <a:pt x="1171052" y="1911248"/>
                    <a:pt x="1162352" y="1910437"/>
                  </a:cubicBezTo>
                  <a:close/>
                  <a:moveTo>
                    <a:pt x="2401288" y="1555621"/>
                  </a:moveTo>
                  <a:lnTo>
                    <a:pt x="2394666" y="1563649"/>
                  </a:lnTo>
                  <a:lnTo>
                    <a:pt x="2375496" y="1578441"/>
                  </a:lnTo>
                  <a:lnTo>
                    <a:pt x="2385072" y="1578944"/>
                  </a:lnTo>
                  <a:cubicBezTo>
                    <a:pt x="2391722" y="1580160"/>
                    <a:pt x="2398058" y="1581759"/>
                    <a:pt x="2403946" y="1583653"/>
                  </a:cubicBezTo>
                  <a:lnTo>
                    <a:pt x="2417076" y="1588912"/>
                  </a:lnTo>
                  <a:lnTo>
                    <a:pt x="2409665" y="1576634"/>
                  </a:lnTo>
                  <a:cubicBezTo>
                    <a:pt x="2406845" y="1571128"/>
                    <a:pt x="2404245" y="1565133"/>
                    <a:pt x="2401973" y="1558766"/>
                  </a:cubicBezTo>
                  <a:close/>
                  <a:moveTo>
                    <a:pt x="2428573" y="1528589"/>
                  </a:moveTo>
                  <a:lnTo>
                    <a:pt x="2437486" y="1546091"/>
                  </a:lnTo>
                  <a:cubicBezTo>
                    <a:pt x="2442031" y="1558825"/>
                    <a:pt x="2444619" y="1571238"/>
                    <a:pt x="2445323" y="1582050"/>
                  </a:cubicBezTo>
                  <a:lnTo>
                    <a:pt x="2445244" y="1585446"/>
                  </a:lnTo>
                  <a:lnTo>
                    <a:pt x="2447497" y="1582153"/>
                  </a:lnTo>
                  <a:lnTo>
                    <a:pt x="2460640" y="1570322"/>
                  </a:lnTo>
                  <a:lnTo>
                    <a:pt x="2451992" y="1563649"/>
                  </a:lnTo>
                  <a:close/>
                  <a:moveTo>
                    <a:pt x="3066668" y="1343978"/>
                  </a:moveTo>
                  <a:lnTo>
                    <a:pt x="3075487" y="1361182"/>
                  </a:lnTo>
                  <a:lnTo>
                    <a:pt x="3078447" y="1384133"/>
                  </a:lnTo>
                  <a:lnTo>
                    <a:pt x="3087260" y="1397536"/>
                  </a:lnTo>
                  <a:lnTo>
                    <a:pt x="3087104" y="1399775"/>
                  </a:lnTo>
                  <a:lnTo>
                    <a:pt x="3085264" y="1401058"/>
                  </a:lnTo>
                  <a:lnTo>
                    <a:pt x="3079992" y="1400838"/>
                  </a:lnTo>
                  <a:lnTo>
                    <a:pt x="3078954" y="1417096"/>
                  </a:lnTo>
                  <a:lnTo>
                    <a:pt x="3076142" y="1430957"/>
                  </a:lnTo>
                  <a:lnTo>
                    <a:pt x="3086888" y="1421460"/>
                  </a:lnTo>
                  <a:cubicBezTo>
                    <a:pt x="3091796" y="1417696"/>
                    <a:pt x="3097226" y="1414060"/>
                    <a:pt x="3103081" y="1410680"/>
                  </a:cubicBezTo>
                  <a:lnTo>
                    <a:pt x="3111101" y="1407333"/>
                  </a:lnTo>
                  <a:lnTo>
                    <a:pt x="3117554" y="1391510"/>
                  </a:lnTo>
                  <a:cubicBezTo>
                    <a:pt x="3124219" y="1379747"/>
                    <a:pt x="3131921" y="1369674"/>
                    <a:pt x="3139642" y="1362072"/>
                  </a:cubicBezTo>
                  <a:lnTo>
                    <a:pt x="3141639" y="1360427"/>
                  </a:lnTo>
                  <a:lnTo>
                    <a:pt x="3134644" y="1361218"/>
                  </a:lnTo>
                  <a:cubicBezTo>
                    <a:pt x="3123813" y="1361479"/>
                    <a:pt x="3111218" y="1360006"/>
                    <a:pt x="3098131" y="1356613"/>
                  </a:cubicBezTo>
                  <a:close/>
                  <a:moveTo>
                    <a:pt x="2463832" y="1506252"/>
                  </a:moveTo>
                  <a:lnTo>
                    <a:pt x="2449228" y="1512347"/>
                  </a:lnTo>
                  <a:lnTo>
                    <a:pt x="2445873" y="1512880"/>
                  </a:lnTo>
                  <a:lnTo>
                    <a:pt x="2449518" y="1514504"/>
                  </a:lnTo>
                  <a:cubicBezTo>
                    <a:pt x="2458986" y="1519770"/>
                    <a:pt x="2469095" y="1527425"/>
                    <a:pt x="2478655" y="1536985"/>
                  </a:cubicBezTo>
                  <a:lnTo>
                    <a:pt x="2488910" y="1550277"/>
                  </a:lnTo>
                  <a:lnTo>
                    <a:pt x="2507556" y="1540655"/>
                  </a:lnTo>
                  <a:cubicBezTo>
                    <a:pt x="2517817" y="1537177"/>
                    <a:pt x="2527019" y="1535933"/>
                    <a:pt x="2533906" y="1537184"/>
                  </a:cubicBezTo>
                  <a:lnTo>
                    <a:pt x="2535854" y="1538299"/>
                  </a:lnTo>
                  <a:lnTo>
                    <a:pt x="2536208" y="1540515"/>
                  </a:lnTo>
                  <a:cubicBezTo>
                    <a:pt x="2534942" y="1547400"/>
                    <a:pt x="2530523" y="1555567"/>
                    <a:pt x="2523640" y="1563934"/>
                  </a:cubicBezTo>
                  <a:lnTo>
                    <a:pt x="2505650" y="1580126"/>
                  </a:lnTo>
                  <a:lnTo>
                    <a:pt x="2509289" y="1591420"/>
                  </a:lnTo>
                  <a:lnTo>
                    <a:pt x="2508542" y="1593536"/>
                  </a:lnTo>
                  <a:lnTo>
                    <a:pt x="2506426" y="1594283"/>
                  </a:lnTo>
                  <a:lnTo>
                    <a:pt x="2493025" y="1589964"/>
                  </a:lnTo>
                  <a:lnTo>
                    <a:pt x="2449582" y="1608751"/>
                  </a:lnTo>
                  <a:lnTo>
                    <a:pt x="2450346" y="1609616"/>
                  </a:lnTo>
                  <a:lnTo>
                    <a:pt x="2450084" y="1609949"/>
                  </a:lnTo>
                  <a:lnTo>
                    <a:pt x="2467654" y="1623205"/>
                  </a:lnTo>
                  <a:cubicBezTo>
                    <a:pt x="2473954" y="1629259"/>
                    <a:pt x="2480215" y="1636603"/>
                    <a:pt x="2485979" y="1644946"/>
                  </a:cubicBezTo>
                  <a:cubicBezTo>
                    <a:pt x="2493665" y="1656069"/>
                    <a:pt x="2499377" y="1667389"/>
                    <a:pt x="2502856" y="1677650"/>
                  </a:cubicBezTo>
                  <a:lnTo>
                    <a:pt x="2504940" y="1693470"/>
                  </a:lnTo>
                  <a:lnTo>
                    <a:pt x="2539998" y="1684841"/>
                  </a:lnTo>
                  <a:lnTo>
                    <a:pt x="2543908" y="1684828"/>
                  </a:lnTo>
                  <a:lnTo>
                    <a:pt x="2542011" y="1684217"/>
                  </a:lnTo>
                  <a:cubicBezTo>
                    <a:pt x="2532031" y="1679999"/>
                    <a:pt x="2521158" y="1673476"/>
                    <a:pt x="2510624" y="1664999"/>
                  </a:cubicBezTo>
                  <a:cubicBezTo>
                    <a:pt x="2489558" y="1648046"/>
                    <a:pt x="2475833" y="1628094"/>
                    <a:pt x="2474313" y="1614176"/>
                  </a:cubicBezTo>
                  <a:lnTo>
                    <a:pt x="2474828" y="1611992"/>
                  </a:lnTo>
                  <a:lnTo>
                    <a:pt x="2476852" y="1611022"/>
                  </a:lnTo>
                  <a:cubicBezTo>
                    <a:pt x="2490773" y="1609530"/>
                    <a:pt x="2513199" y="1618670"/>
                    <a:pt x="2534265" y="1635623"/>
                  </a:cubicBezTo>
                  <a:cubicBezTo>
                    <a:pt x="2539532" y="1639861"/>
                    <a:pt x="2544339" y="1644287"/>
                    <a:pt x="2548613" y="1648759"/>
                  </a:cubicBezTo>
                  <a:lnTo>
                    <a:pt x="2557648" y="1659641"/>
                  </a:lnTo>
                  <a:lnTo>
                    <a:pt x="2556986" y="1645314"/>
                  </a:lnTo>
                  <a:cubicBezTo>
                    <a:pt x="2557132" y="1639131"/>
                    <a:pt x="2557703" y="1632621"/>
                    <a:pt x="2558741" y="1625940"/>
                  </a:cubicBezTo>
                  <a:cubicBezTo>
                    <a:pt x="2562889" y="1599220"/>
                    <a:pt x="2573306" y="1577358"/>
                    <a:pt x="2584600" y="1569082"/>
                  </a:cubicBezTo>
                  <a:lnTo>
                    <a:pt x="2586749" y="1568436"/>
                  </a:lnTo>
                  <a:lnTo>
                    <a:pt x="2588600" y="1569703"/>
                  </a:lnTo>
                  <a:cubicBezTo>
                    <a:pt x="2596852" y="1581013"/>
                    <a:pt x="2600150" y="1605005"/>
                    <a:pt x="2596001" y="1631726"/>
                  </a:cubicBezTo>
                  <a:cubicBezTo>
                    <a:pt x="2593927" y="1645087"/>
                    <a:pt x="2590285" y="1657232"/>
                    <a:pt x="2585751" y="1667072"/>
                  </a:cubicBezTo>
                  <a:lnTo>
                    <a:pt x="2584063" y="1670020"/>
                  </a:lnTo>
                  <a:lnTo>
                    <a:pt x="2587612" y="1668198"/>
                  </a:lnTo>
                  <a:cubicBezTo>
                    <a:pt x="2597652" y="1664123"/>
                    <a:pt x="2609953" y="1661048"/>
                    <a:pt x="2623395" y="1659593"/>
                  </a:cubicBezTo>
                  <a:lnTo>
                    <a:pt x="2630664" y="1659742"/>
                  </a:lnTo>
                  <a:lnTo>
                    <a:pt x="2627443" y="1638374"/>
                  </a:lnTo>
                  <a:lnTo>
                    <a:pt x="2607790" y="1636321"/>
                  </a:lnTo>
                  <a:lnTo>
                    <a:pt x="2606156" y="1634784"/>
                  </a:lnTo>
                  <a:lnTo>
                    <a:pt x="2606328" y="1632546"/>
                  </a:lnTo>
                  <a:cubicBezTo>
                    <a:pt x="2611997" y="1619744"/>
                    <a:pt x="2631125" y="1604893"/>
                    <a:pt x="2656340" y="1595125"/>
                  </a:cubicBezTo>
                  <a:cubicBezTo>
                    <a:pt x="2668948" y="1590242"/>
                    <a:pt x="2681287" y="1587322"/>
                    <a:pt x="2692076" y="1586329"/>
                  </a:cubicBezTo>
                  <a:lnTo>
                    <a:pt x="2695987" y="1586316"/>
                  </a:lnTo>
                  <a:lnTo>
                    <a:pt x="2694089" y="1585705"/>
                  </a:lnTo>
                  <a:cubicBezTo>
                    <a:pt x="2684109" y="1581487"/>
                    <a:pt x="2673236" y="1574964"/>
                    <a:pt x="2662703" y="1566487"/>
                  </a:cubicBezTo>
                  <a:lnTo>
                    <a:pt x="2642058" y="1544980"/>
                  </a:lnTo>
                  <a:lnTo>
                    <a:pt x="2625614" y="1541249"/>
                  </a:lnTo>
                  <a:cubicBezTo>
                    <a:pt x="2616094" y="1537760"/>
                    <a:pt x="2607415" y="1533540"/>
                    <a:pt x="2599975" y="1528958"/>
                  </a:cubicBezTo>
                  <a:lnTo>
                    <a:pt x="2582509" y="1515088"/>
                  </a:lnTo>
                  <a:lnTo>
                    <a:pt x="2581910" y="1515873"/>
                  </a:lnTo>
                  <a:lnTo>
                    <a:pt x="2581334" y="1515844"/>
                  </a:lnTo>
                  <a:lnTo>
                    <a:pt x="2573605" y="1565359"/>
                  </a:lnTo>
                  <a:cubicBezTo>
                    <a:pt x="2564300" y="1590749"/>
                    <a:pt x="2549800" y="1610145"/>
                    <a:pt x="2537103" y="1616046"/>
                  </a:cubicBezTo>
                  <a:lnTo>
                    <a:pt x="2534869" y="1616259"/>
                  </a:lnTo>
                  <a:lnTo>
                    <a:pt x="2533302" y="1614653"/>
                  </a:lnTo>
                  <a:cubicBezTo>
                    <a:pt x="2527427" y="1601945"/>
                    <a:pt x="2528895" y="1577772"/>
                    <a:pt x="2538202" y="1552383"/>
                  </a:cubicBezTo>
                  <a:cubicBezTo>
                    <a:pt x="2542854" y="1539688"/>
                    <a:pt x="2548806" y="1528492"/>
                    <a:pt x="2555181" y="1519731"/>
                  </a:cubicBezTo>
                  <a:lnTo>
                    <a:pt x="2556883" y="1517782"/>
                  </a:lnTo>
                  <a:lnTo>
                    <a:pt x="2550111" y="1519705"/>
                  </a:lnTo>
                  <a:cubicBezTo>
                    <a:pt x="2539468" y="1521732"/>
                    <a:pt x="2526803" y="1522337"/>
                    <a:pt x="2513336" y="1521128"/>
                  </a:cubicBezTo>
                  <a:cubicBezTo>
                    <a:pt x="2499870" y="1519920"/>
                    <a:pt x="2487515" y="1517069"/>
                    <a:pt x="2477402" y="1513178"/>
                  </a:cubicBezTo>
                  <a:lnTo>
                    <a:pt x="2469000" y="1507873"/>
                  </a:lnTo>
                  <a:lnTo>
                    <a:pt x="2467324" y="1508975"/>
                  </a:lnTo>
                  <a:lnTo>
                    <a:pt x="2465085" y="1508820"/>
                  </a:lnTo>
                  <a:lnTo>
                    <a:pt x="2463801" y="1506980"/>
                  </a:lnTo>
                  <a:close/>
                  <a:moveTo>
                    <a:pt x="2986381" y="1353195"/>
                  </a:moveTo>
                  <a:lnTo>
                    <a:pt x="2985661" y="1353872"/>
                  </a:lnTo>
                  <a:lnTo>
                    <a:pt x="2985249" y="1353782"/>
                  </a:lnTo>
                  <a:lnTo>
                    <a:pt x="2980970" y="1375371"/>
                  </a:lnTo>
                  <a:lnTo>
                    <a:pt x="2971771" y="1395983"/>
                  </a:lnTo>
                  <a:lnTo>
                    <a:pt x="2982223" y="1396505"/>
                  </a:lnTo>
                  <a:cubicBezTo>
                    <a:pt x="2992732" y="1399142"/>
                    <a:pt x="3004477" y="1403920"/>
                    <a:pt x="3016186" y="1410680"/>
                  </a:cubicBezTo>
                  <a:cubicBezTo>
                    <a:pt x="3027895" y="1417441"/>
                    <a:pt x="3037906" y="1425223"/>
                    <a:pt x="3045443" y="1433006"/>
                  </a:cubicBezTo>
                  <a:lnTo>
                    <a:pt x="3047905" y="1436044"/>
                  </a:lnTo>
                  <a:lnTo>
                    <a:pt x="3047192" y="1434183"/>
                  </a:lnTo>
                  <a:cubicBezTo>
                    <a:pt x="3044221" y="1423764"/>
                    <a:pt x="3042485" y="1411203"/>
                    <a:pt x="3042486" y="1397683"/>
                  </a:cubicBezTo>
                  <a:lnTo>
                    <a:pt x="3043019" y="1393548"/>
                  </a:lnTo>
                  <a:lnTo>
                    <a:pt x="3024632" y="1386049"/>
                  </a:lnTo>
                  <a:cubicBezTo>
                    <a:pt x="3015809" y="1381051"/>
                    <a:pt x="3007937" y="1375469"/>
                    <a:pt x="3001346" y="1369733"/>
                  </a:cubicBezTo>
                  <a:close/>
                  <a:moveTo>
                    <a:pt x="1270848" y="1821002"/>
                  </a:moveTo>
                  <a:lnTo>
                    <a:pt x="1265629" y="1825726"/>
                  </a:lnTo>
                  <a:cubicBezTo>
                    <a:pt x="1256987" y="1832260"/>
                    <a:pt x="1245901" y="1838415"/>
                    <a:pt x="1233293" y="1843299"/>
                  </a:cubicBezTo>
                  <a:lnTo>
                    <a:pt x="1200370" y="1851402"/>
                  </a:lnTo>
                  <a:lnTo>
                    <a:pt x="1217573" y="1860226"/>
                  </a:lnTo>
                  <a:lnTo>
                    <a:pt x="1233368" y="1877131"/>
                  </a:lnTo>
                  <a:lnTo>
                    <a:pt x="1248341" y="1882867"/>
                  </a:lnTo>
                  <a:lnTo>
                    <a:pt x="1249521" y="1884776"/>
                  </a:lnTo>
                  <a:lnTo>
                    <a:pt x="1248777" y="1886893"/>
                  </a:lnTo>
                  <a:lnTo>
                    <a:pt x="1244371" y="1889788"/>
                  </a:lnTo>
                  <a:lnTo>
                    <a:pt x="1253023" y="1903603"/>
                  </a:lnTo>
                  <a:lnTo>
                    <a:pt x="1258829" y="1916499"/>
                  </a:lnTo>
                  <a:lnTo>
                    <a:pt x="1262012" y="1902515"/>
                  </a:lnTo>
                  <a:cubicBezTo>
                    <a:pt x="1263801" y="1896594"/>
                    <a:pt x="1266088" y="1890473"/>
                    <a:pt x="1268869" y="1884311"/>
                  </a:cubicBezTo>
                  <a:lnTo>
                    <a:pt x="1273428" y="1876911"/>
                  </a:lnTo>
                  <a:lnTo>
                    <a:pt x="1269433" y="1860298"/>
                  </a:lnTo>
                  <a:cubicBezTo>
                    <a:pt x="1267979" y="1846856"/>
                    <a:pt x="1268353" y="1834182"/>
                    <a:pt x="1270186" y="1823503"/>
                  </a:cubicBezTo>
                  <a:close/>
                  <a:moveTo>
                    <a:pt x="516704" y="2022323"/>
                  </a:moveTo>
                  <a:lnTo>
                    <a:pt x="516933" y="2023316"/>
                  </a:lnTo>
                  <a:lnTo>
                    <a:pt x="516589" y="2023465"/>
                  </a:lnTo>
                  <a:lnTo>
                    <a:pt x="524650" y="2041153"/>
                  </a:lnTo>
                  <a:lnTo>
                    <a:pt x="528677" y="2060670"/>
                  </a:lnTo>
                  <a:lnTo>
                    <a:pt x="536457" y="2055646"/>
                  </a:lnTo>
                  <a:cubicBezTo>
                    <a:pt x="545352" y="2052120"/>
                    <a:pt x="556238" y="2049492"/>
                    <a:pt x="568120" y="2048304"/>
                  </a:cubicBezTo>
                  <a:cubicBezTo>
                    <a:pt x="580002" y="2047116"/>
                    <a:pt x="591192" y="2047537"/>
                    <a:pt x="600610" y="2049233"/>
                  </a:cubicBezTo>
                  <a:lnTo>
                    <a:pt x="603942" y="2050142"/>
                  </a:lnTo>
                  <a:lnTo>
                    <a:pt x="602470" y="2049176"/>
                  </a:lnTo>
                  <a:cubicBezTo>
                    <a:pt x="594969" y="2043235"/>
                    <a:pt x="587250" y="2035122"/>
                    <a:pt x="580280" y="2025426"/>
                  </a:cubicBezTo>
                  <a:lnTo>
                    <a:pt x="578538" y="2022198"/>
                  </a:lnTo>
                  <a:lnTo>
                    <a:pt x="561466" y="2026304"/>
                  </a:lnTo>
                  <a:close/>
                  <a:moveTo>
                    <a:pt x="2571980" y="1451734"/>
                  </a:moveTo>
                  <a:lnTo>
                    <a:pt x="2576353" y="1462994"/>
                  </a:lnTo>
                  <a:lnTo>
                    <a:pt x="2579631" y="1476753"/>
                  </a:lnTo>
                  <a:lnTo>
                    <a:pt x="2585386" y="1463617"/>
                  </a:lnTo>
                  <a:lnTo>
                    <a:pt x="2588529" y="1458483"/>
                  </a:lnTo>
                  <a:close/>
                  <a:moveTo>
                    <a:pt x="2143268" y="1547165"/>
                  </a:moveTo>
                  <a:lnTo>
                    <a:pt x="2143109" y="1547522"/>
                  </a:lnTo>
                  <a:lnTo>
                    <a:pt x="2144980" y="1547428"/>
                  </a:lnTo>
                  <a:close/>
                  <a:moveTo>
                    <a:pt x="2525145" y="1429188"/>
                  </a:moveTo>
                  <a:lnTo>
                    <a:pt x="2523206" y="1438970"/>
                  </a:lnTo>
                  <a:lnTo>
                    <a:pt x="2518127" y="1450352"/>
                  </a:lnTo>
                  <a:lnTo>
                    <a:pt x="2524846" y="1450016"/>
                  </a:lnTo>
                  <a:lnTo>
                    <a:pt x="2526697" y="1451284"/>
                  </a:lnTo>
                  <a:lnTo>
                    <a:pt x="2526871" y="1453522"/>
                  </a:lnTo>
                  <a:cubicBezTo>
                    <a:pt x="2525052" y="1460281"/>
                    <a:pt x="2519987" y="1468064"/>
                    <a:pt x="2512449" y="1475847"/>
                  </a:cubicBezTo>
                  <a:lnTo>
                    <a:pt x="2501555" y="1484159"/>
                  </a:lnTo>
                  <a:lnTo>
                    <a:pt x="2516707" y="1483572"/>
                  </a:lnTo>
                  <a:cubicBezTo>
                    <a:pt x="2530174" y="1484781"/>
                    <a:pt x="2542529" y="1487632"/>
                    <a:pt x="2552641" y="1491523"/>
                  </a:cubicBezTo>
                  <a:lnTo>
                    <a:pt x="2556153" y="1493244"/>
                  </a:lnTo>
                  <a:lnTo>
                    <a:pt x="2554722" y="1491855"/>
                  </a:lnTo>
                  <a:cubicBezTo>
                    <a:pt x="2547644" y="1483652"/>
                    <a:pt x="2540788" y="1472986"/>
                    <a:pt x="2535102" y="1460719"/>
                  </a:cubicBezTo>
                  <a:close/>
                  <a:moveTo>
                    <a:pt x="632179" y="1947611"/>
                  </a:moveTo>
                  <a:lnTo>
                    <a:pt x="627571" y="1951784"/>
                  </a:lnTo>
                  <a:cubicBezTo>
                    <a:pt x="619938" y="1957555"/>
                    <a:pt x="610147" y="1962991"/>
                    <a:pt x="599012" y="1967304"/>
                  </a:cubicBezTo>
                  <a:lnTo>
                    <a:pt x="569958" y="1974456"/>
                  </a:lnTo>
                  <a:lnTo>
                    <a:pt x="585131" y="1982238"/>
                  </a:lnTo>
                  <a:lnTo>
                    <a:pt x="599117" y="1997206"/>
                  </a:lnTo>
                  <a:lnTo>
                    <a:pt x="612300" y="2002257"/>
                  </a:lnTo>
                  <a:lnTo>
                    <a:pt x="613342" y="2003943"/>
                  </a:lnTo>
                  <a:lnTo>
                    <a:pt x="612684" y="2005812"/>
                  </a:lnTo>
                  <a:lnTo>
                    <a:pt x="608807" y="2008360"/>
                  </a:lnTo>
                  <a:lnTo>
                    <a:pt x="616441" y="2020548"/>
                  </a:lnTo>
                  <a:lnTo>
                    <a:pt x="621569" y="2031938"/>
                  </a:lnTo>
                  <a:lnTo>
                    <a:pt x="624379" y="2019588"/>
                  </a:lnTo>
                  <a:cubicBezTo>
                    <a:pt x="625959" y="2014359"/>
                    <a:pt x="627979" y="2008953"/>
                    <a:pt x="630435" y="2003510"/>
                  </a:cubicBezTo>
                  <a:lnTo>
                    <a:pt x="634457" y="1996983"/>
                  </a:lnTo>
                  <a:lnTo>
                    <a:pt x="630930" y="1982318"/>
                  </a:lnTo>
                  <a:cubicBezTo>
                    <a:pt x="629646" y="1970446"/>
                    <a:pt x="629976" y="1959252"/>
                    <a:pt x="631595" y="1949821"/>
                  </a:cubicBezTo>
                  <a:close/>
                  <a:moveTo>
                    <a:pt x="2153599" y="1513965"/>
                  </a:moveTo>
                  <a:lnTo>
                    <a:pt x="2152880" y="1514641"/>
                  </a:lnTo>
                  <a:lnTo>
                    <a:pt x="2152467" y="1514551"/>
                  </a:lnTo>
                  <a:lnTo>
                    <a:pt x="2152026" y="1516777"/>
                  </a:lnTo>
                  <a:lnTo>
                    <a:pt x="2155789" y="1516385"/>
                  </a:lnTo>
                  <a:close/>
                  <a:moveTo>
                    <a:pt x="2323107" y="1466211"/>
                  </a:moveTo>
                  <a:lnTo>
                    <a:pt x="2308551" y="1485610"/>
                  </a:lnTo>
                  <a:cubicBezTo>
                    <a:pt x="2300830" y="1493211"/>
                    <a:pt x="2293089" y="1498339"/>
                    <a:pt x="2286344" y="1500213"/>
                  </a:cubicBezTo>
                  <a:lnTo>
                    <a:pt x="2284105" y="1500058"/>
                  </a:lnTo>
                  <a:lnTo>
                    <a:pt x="2282821" y="1498217"/>
                  </a:lnTo>
                  <a:lnTo>
                    <a:pt x="2283007" y="1493787"/>
                  </a:lnTo>
                  <a:lnTo>
                    <a:pt x="2261122" y="1521060"/>
                  </a:lnTo>
                  <a:lnTo>
                    <a:pt x="2258432" y="1523133"/>
                  </a:lnTo>
                  <a:lnTo>
                    <a:pt x="2262409" y="1522815"/>
                  </a:lnTo>
                  <a:cubicBezTo>
                    <a:pt x="2273244" y="1522905"/>
                    <a:pt x="2285783" y="1524787"/>
                    <a:pt x="2298754" y="1528603"/>
                  </a:cubicBezTo>
                  <a:cubicBezTo>
                    <a:pt x="2311724" y="1532420"/>
                    <a:pt x="2323285" y="1537630"/>
                    <a:pt x="2332441" y="1543421"/>
                  </a:cubicBezTo>
                  <a:lnTo>
                    <a:pt x="2350095" y="1560195"/>
                  </a:lnTo>
                  <a:lnTo>
                    <a:pt x="2368003" y="1536986"/>
                  </a:lnTo>
                  <a:lnTo>
                    <a:pt x="2395012" y="1516146"/>
                  </a:lnTo>
                  <a:lnTo>
                    <a:pt x="2395452" y="1512807"/>
                  </a:lnTo>
                  <a:lnTo>
                    <a:pt x="2392553" y="1512347"/>
                  </a:lnTo>
                  <a:cubicBezTo>
                    <a:pt x="2382043" y="1509711"/>
                    <a:pt x="2370298" y="1504933"/>
                    <a:pt x="2358589" y="1498172"/>
                  </a:cubicBezTo>
                  <a:cubicBezTo>
                    <a:pt x="2346880" y="1491412"/>
                    <a:pt x="2336869" y="1483629"/>
                    <a:pt x="2329332" y="1475846"/>
                  </a:cubicBezTo>
                  <a:close/>
                  <a:moveTo>
                    <a:pt x="1948089" y="1563381"/>
                  </a:moveTo>
                  <a:lnTo>
                    <a:pt x="1933534" y="1582780"/>
                  </a:lnTo>
                  <a:cubicBezTo>
                    <a:pt x="1925812" y="1590381"/>
                    <a:pt x="1918071" y="1595509"/>
                    <a:pt x="1911326" y="1597383"/>
                  </a:cubicBezTo>
                  <a:lnTo>
                    <a:pt x="1909087" y="1597228"/>
                  </a:lnTo>
                  <a:lnTo>
                    <a:pt x="1907804" y="1595387"/>
                  </a:lnTo>
                  <a:lnTo>
                    <a:pt x="1907989" y="1590957"/>
                  </a:lnTo>
                  <a:lnTo>
                    <a:pt x="1886105" y="1618230"/>
                  </a:lnTo>
                  <a:lnTo>
                    <a:pt x="1883414" y="1620303"/>
                  </a:lnTo>
                  <a:lnTo>
                    <a:pt x="1887392" y="1619985"/>
                  </a:lnTo>
                  <a:cubicBezTo>
                    <a:pt x="1898226" y="1620075"/>
                    <a:pt x="1910765" y="1621957"/>
                    <a:pt x="1923736" y="1625773"/>
                  </a:cubicBezTo>
                  <a:cubicBezTo>
                    <a:pt x="1936707" y="1629590"/>
                    <a:pt x="1948267" y="1634800"/>
                    <a:pt x="1957423" y="1640591"/>
                  </a:cubicBezTo>
                  <a:lnTo>
                    <a:pt x="1975077" y="1657365"/>
                  </a:lnTo>
                  <a:lnTo>
                    <a:pt x="1992985" y="1634156"/>
                  </a:lnTo>
                  <a:cubicBezTo>
                    <a:pt x="2002546" y="1624596"/>
                    <a:pt x="2012655" y="1616940"/>
                    <a:pt x="2022123" y="1611674"/>
                  </a:cubicBezTo>
                  <a:lnTo>
                    <a:pt x="2024487" y="1610620"/>
                  </a:lnTo>
                  <a:lnTo>
                    <a:pt x="2017535" y="1609517"/>
                  </a:lnTo>
                  <a:cubicBezTo>
                    <a:pt x="2007026" y="1606881"/>
                    <a:pt x="1995280" y="1602103"/>
                    <a:pt x="1983571" y="1595342"/>
                  </a:cubicBezTo>
                  <a:cubicBezTo>
                    <a:pt x="1971862" y="1588582"/>
                    <a:pt x="1961852" y="1580799"/>
                    <a:pt x="1954314" y="1573017"/>
                  </a:cubicBezTo>
                  <a:close/>
                  <a:moveTo>
                    <a:pt x="2190887" y="1486044"/>
                  </a:moveTo>
                  <a:lnTo>
                    <a:pt x="2175506" y="1498112"/>
                  </a:lnTo>
                  <a:lnTo>
                    <a:pt x="2172415" y="1499519"/>
                  </a:lnTo>
                  <a:lnTo>
                    <a:pt x="2176360" y="1500113"/>
                  </a:lnTo>
                  <a:lnTo>
                    <a:pt x="2209439" y="1513603"/>
                  </a:lnTo>
                  <a:lnTo>
                    <a:pt x="2192546" y="1490310"/>
                  </a:lnTo>
                  <a:close/>
                  <a:moveTo>
                    <a:pt x="2427925" y="1398815"/>
                  </a:moveTo>
                  <a:lnTo>
                    <a:pt x="2436744" y="1416019"/>
                  </a:lnTo>
                  <a:lnTo>
                    <a:pt x="2439703" y="1438970"/>
                  </a:lnTo>
                  <a:lnTo>
                    <a:pt x="2448516" y="1452373"/>
                  </a:lnTo>
                  <a:lnTo>
                    <a:pt x="2448361" y="1454611"/>
                  </a:lnTo>
                  <a:lnTo>
                    <a:pt x="2446521" y="1455895"/>
                  </a:lnTo>
                  <a:lnTo>
                    <a:pt x="2441248" y="1455675"/>
                  </a:lnTo>
                  <a:lnTo>
                    <a:pt x="2440211" y="1471933"/>
                  </a:lnTo>
                  <a:lnTo>
                    <a:pt x="2437399" y="1485794"/>
                  </a:lnTo>
                  <a:lnTo>
                    <a:pt x="2448145" y="1476297"/>
                  </a:lnTo>
                  <a:cubicBezTo>
                    <a:pt x="2453053" y="1472533"/>
                    <a:pt x="2458483" y="1468897"/>
                    <a:pt x="2464338" y="1465517"/>
                  </a:cubicBezTo>
                  <a:lnTo>
                    <a:pt x="2472357" y="1462170"/>
                  </a:lnTo>
                  <a:lnTo>
                    <a:pt x="2478811" y="1446347"/>
                  </a:lnTo>
                  <a:cubicBezTo>
                    <a:pt x="2485476" y="1434584"/>
                    <a:pt x="2493177" y="1424510"/>
                    <a:pt x="2500898" y="1416909"/>
                  </a:cubicBezTo>
                  <a:lnTo>
                    <a:pt x="2502895" y="1415264"/>
                  </a:lnTo>
                  <a:lnTo>
                    <a:pt x="2495901" y="1416055"/>
                  </a:lnTo>
                  <a:cubicBezTo>
                    <a:pt x="2485069" y="1416316"/>
                    <a:pt x="2472475" y="1414843"/>
                    <a:pt x="2459387" y="1411450"/>
                  </a:cubicBezTo>
                  <a:close/>
                  <a:moveTo>
                    <a:pt x="2052907" y="1495985"/>
                  </a:moveTo>
                  <a:lnTo>
                    <a:pt x="2061726" y="1513189"/>
                  </a:lnTo>
                  <a:lnTo>
                    <a:pt x="2064685" y="1536140"/>
                  </a:lnTo>
                  <a:lnTo>
                    <a:pt x="2073498" y="1549543"/>
                  </a:lnTo>
                  <a:lnTo>
                    <a:pt x="2073343" y="1551781"/>
                  </a:lnTo>
                  <a:lnTo>
                    <a:pt x="2071503" y="1553065"/>
                  </a:lnTo>
                  <a:lnTo>
                    <a:pt x="2066231" y="1552845"/>
                  </a:lnTo>
                  <a:lnTo>
                    <a:pt x="2065193" y="1569103"/>
                  </a:lnTo>
                  <a:lnTo>
                    <a:pt x="2062381" y="1582964"/>
                  </a:lnTo>
                  <a:lnTo>
                    <a:pt x="2073127" y="1573467"/>
                  </a:lnTo>
                  <a:cubicBezTo>
                    <a:pt x="2078035" y="1569703"/>
                    <a:pt x="2083465" y="1566067"/>
                    <a:pt x="2089320" y="1562687"/>
                  </a:cubicBezTo>
                  <a:lnTo>
                    <a:pt x="2097340" y="1559340"/>
                  </a:lnTo>
                  <a:lnTo>
                    <a:pt x="2103793" y="1543517"/>
                  </a:lnTo>
                  <a:cubicBezTo>
                    <a:pt x="2110458" y="1531754"/>
                    <a:pt x="2118159" y="1521680"/>
                    <a:pt x="2125880" y="1514079"/>
                  </a:cubicBezTo>
                  <a:lnTo>
                    <a:pt x="2127878" y="1512434"/>
                  </a:lnTo>
                  <a:lnTo>
                    <a:pt x="2120883" y="1513225"/>
                  </a:lnTo>
                  <a:cubicBezTo>
                    <a:pt x="2110052" y="1513486"/>
                    <a:pt x="2097457" y="1512013"/>
                    <a:pt x="2084370" y="1508620"/>
                  </a:cubicBezTo>
                  <a:close/>
                  <a:moveTo>
                    <a:pt x="2347637" y="1408032"/>
                  </a:moveTo>
                  <a:lnTo>
                    <a:pt x="2346918" y="1408708"/>
                  </a:lnTo>
                  <a:lnTo>
                    <a:pt x="2346505" y="1408619"/>
                  </a:lnTo>
                  <a:lnTo>
                    <a:pt x="2342226" y="1430208"/>
                  </a:lnTo>
                  <a:lnTo>
                    <a:pt x="2333027" y="1450820"/>
                  </a:lnTo>
                  <a:lnTo>
                    <a:pt x="2343479" y="1451342"/>
                  </a:lnTo>
                  <a:cubicBezTo>
                    <a:pt x="2353988" y="1453979"/>
                    <a:pt x="2365734" y="1458757"/>
                    <a:pt x="2377443" y="1465517"/>
                  </a:cubicBezTo>
                  <a:cubicBezTo>
                    <a:pt x="2389152" y="1472278"/>
                    <a:pt x="2399162" y="1480060"/>
                    <a:pt x="2406700" y="1487843"/>
                  </a:cubicBezTo>
                  <a:lnTo>
                    <a:pt x="2409162" y="1490881"/>
                  </a:lnTo>
                  <a:lnTo>
                    <a:pt x="2408448" y="1489020"/>
                  </a:lnTo>
                  <a:cubicBezTo>
                    <a:pt x="2405477" y="1478601"/>
                    <a:pt x="2403742" y="1466040"/>
                    <a:pt x="2403742" y="1452520"/>
                  </a:cubicBezTo>
                  <a:lnTo>
                    <a:pt x="2404275" y="1448385"/>
                  </a:lnTo>
                  <a:lnTo>
                    <a:pt x="2385888" y="1440886"/>
                  </a:lnTo>
                  <a:cubicBezTo>
                    <a:pt x="2377066" y="1435887"/>
                    <a:pt x="2369194" y="1430305"/>
                    <a:pt x="2362602" y="1424570"/>
                  </a:cubicBezTo>
                  <a:close/>
                  <a:moveTo>
                    <a:pt x="1972620" y="1505203"/>
                  </a:moveTo>
                  <a:lnTo>
                    <a:pt x="1971900" y="1505878"/>
                  </a:lnTo>
                  <a:lnTo>
                    <a:pt x="1971487" y="1505789"/>
                  </a:lnTo>
                  <a:lnTo>
                    <a:pt x="1967208" y="1527378"/>
                  </a:lnTo>
                  <a:lnTo>
                    <a:pt x="1958010" y="1547990"/>
                  </a:lnTo>
                  <a:lnTo>
                    <a:pt x="1968461" y="1548512"/>
                  </a:lnTo>
                  <a:cubicBezTo>
                    <a:pt x="1978970" y="1551149"/>
                    <a:pt x="1990716" y="1555927"/>
                    <a:pt x="2002425" y="1562687"/>
                  </a:cubicBezTo>
                  <a:cubicBezTo>
                    <a:pt x="2014134" y="1569448"/>
                    <a:pt x="2024144" y="1577230"/>
                    <a:pt x="2031682" y="1585013"/>
                  </a:cubicBezTo>
                  <a:lnTo>
                    <a:pt x="2034144" y="1588051"/>
                  </a:lnTo>
                  <a:lnTo>
                    <a:pt x="2033430" y="1586190"/>
                  </a:lnTo>
                  <a:cubicBezTo>
                    <a:pt x="2030459" y="1575771"/>
                    <a:pt x="2028724" y="1563210"/>
                    <a:pt x="2028724" y="1549690"/>
                  </a:cubicBezTo>
                  <a:lnTo>
                    <a:pt x="2029258" y="1545555"/>
                  </a:lnTo>
                  <a:lnTo>
                    <a:pt x="2010871" y="1538056"/>
                  </a:lnTo>
                  <a:cubicBezTo>
                    <a:pt x="2002048" y="1533057"/>
                    <a:pt x="1994176" y="1527476"/>
                    <a:pt x="1987585" y="1521740"/>
                  </a:cubicBezTo>
                  <a:close/>
                  <a:moveTo>
                    <a:pt x="2143212" y="1391128"/>
                  </a:moveTo>
                  <a:lnTo>
                    <a:pt x="2137762" y="1401595"/>
                  </a:lnTo>
                  <a:lnTo>
                    <a:pt x="2148138" y="1422122"/>
                  </a:lnTo>
                  <a:lnTo>
                    <a:pt x="2150069" y="1437799"/>
                  </a:lnTo>
                  <a:lnTo>
                    <a:pt x="2152057" y="1442524"/>
                  </a:lnTo>
                  <a:cubicBezTo>
                    <a:pt x="2153859" y="1449040"/>
                    <a:pt x="2155180" y="1455440"/>
                    <a:pt x="2156039" y="1461565"/>
                  </a:cubicBezTo>
                  <a:lnTo>
                    <a:pt x="2157025" y="1475674"/>
                  </a:lnTo>
                  <a:lnTo>
                    <a:pt x="2164849" y="1463655"/>
                  </a:lnTo>
                  <a:cubicBezTo>
                    <a:pt x="2168576" y="1458719"/>
                    <a:pt x="2172840" y="1453767"/>
                    <a:pt x="2177581" y="1448948"/>
                  </a:cubicBezTo>
                  <a:lnTo>
                    <a:pt x="2178995" y="1447839"/>
                  </a:lnTo>
                  <a:lnTo>
                    <a:pt x="2178757" y="1438552"/>
                  </a:lnTo>
                  <a:lnTo>
                    <a:pt x="2171960" y="1433149"/>
                  </a:lnTo>
                  <a:lnTo>
                    <a:pt x="2144568" y="1390830"/>
                  </a:lnTo>
                  <a:lnTo>
                    <a:pt x="2143582" y="1391330"/>
                  </a:lnTo>
                  <a:close/>
                  <a:moveTo>
                    <a:pt x="1077323" y="1669927"/>
                  </a:moveTo>
                  <a:lnTo>
                    <a:pt x="1062657" y="1685355"/>
                  </a:lnTo>
                  <a:cubicBezTo>
                    <a:pt x="1053807" y="1691605"/>
                    <a:pt x="1042527" y="1697396"/>
                    <a:pt x="1029767" y="1701868"/>
                  </a:cubicBezTo>
                  <a:lnTo>
                    <a:pt x="979386" y="1708997"/>
                  </a:lnTo>
                  <a:lnTo>
                    <a:pt x="979894" y="1710034"/>
                  </a:lnTo>
                  <a:lnTo>
                    <a:pt x="979554" y="1710286"/>
                  </a:lnTo>
                  <a:lnTo>
                    <a:pt x="992994" y="1727716"/>
                  </a:lnTo>
                  <a:cubicBezTo>
                    <a:pt x="997469" y="1735220"/>
                    <a:pt x="1001565" y="1743958"/>
                    <a:pt x="1004918" y="1753528"/>
                  </a:cubicBezTo>
                  <a:cubicBezTo>
                    <a:pt x="1009390" y="1766288"/>
                    <a:pt x="1011907" y="1778715"/>
                    <a:pt x="1012549" y="1789531"/>
                  </a:cubicBezTo>
                  <a:lnTo>
                    <a:pt x="1011908" y="1794194"/>
                  </a:lnTo>
                  <a:lnTo>
                    <a:pt x="1038183" y="1770544"/>
                  </a:lnTo>
                  <a:cubicBezTo>
                    <a:pt x="1060431" y="1755173"/>
                    <a:pt x="1083463" y="1747693"/>
                    <a:pt x="1097238" y="1750196"/>
                  </a:cubicBezTo>
                  <a:lnTo>
                    <a:pt x="1099186" y="1751311"/>
                  </a:lnTo>
                  <a:lnTo>
                    <a:pt x="1099540" y="1753527"/>
                  </a:lnTo>
                  <a:cubicBezTo>
                    <a:pt x="1097009" y="1767298"/>
                    <a:pt x="1081865" y="1786195"/>
                    <a:pt x="1059618" y="1801567"/>
                  </a:cubicBezTo>
                  <a:lnTo>
                    <a:pt x="1012914" y="1821763"/>
                  </a:lnTo>
                  <a:lnTo>
                    <a:pt x="1013678" y="1822628"/>
                  </a:lnTo>
                  <a:lnTo>
                    <a:pt x="1013417" y="1822961"/>
                  </a:lnTo>
                  <a:lnTo>
                    <a:pt x="1030987" y="1836217"/>
                  </a:lnTo>
                  <a:cubicBezTo>
                    <a:pt x="1037287" y="1842271"/>
                    <a:pt x="1043547" y="1849615"/>
                    <a:pt x="1049311" y="1857958"/>
                  </a:cubicBezTo>
                  <a:cubicBezTo>
                    <a:pt x="1056997" y="1869082"/>
                    <a:pt x="1062710" y="1880402"/>
                    <a:pt x="1066188" y="1890663"/>
                  </a:cubicBezTo>
                  <a:lnTo>
                    <a:pt x="1068272" y="1906483"/>
                  </a:lnTo>
                  <a:lnTo>
                    <a:pt x="1103330" y="1897853"/>
                  </a:lnTo>
                  <a:lnTo>
                    <a:pt x="1107241" y="1897840"/>
                  </a:lnTo>
                  <a:lnTo>
                    <a:pt x="1105343" y="1897230"/>
                  </a:lnTo>
                  <a:cubicBezTo>
                    <a:pt x="1095363" y="1893012"/>
                    <a:pt x="1084490" y="1886488"/>
                    <a:pt x="1073957" y="1878012"/>
                  </a:cubicBezTo>
                  <a:cubicBezTo>
                    <a:pt x="1052890" y="1861058"/>
                    <a:pt x="1039166" y="1841107"/>
                    <a:pt x="1037646" y="1827188"/>
                  </a:cubicBezTo>
                  <a:lnTo>
                    <a:pt x="1038161" y="1825004"/>
                  </a:lnTo>
                  <a:lnTo>
                    <a:pt x="1040184" y="1824034"/>
                  </a:lnTo>
                  <a:cubicBezTo>
                    <a:pt x="1054105" y="1822542"/>
                    <a:pt x="1076531" y="1831682"/>
                    <a:pt x="1097598" y="1848635"/>
                  </a:cubicBezTo>
                  <a:cubicBezTo>
                    <a:pt x="1102864" y="1852873"/>
                    <a:pt x="1107672" y="1857299"/>
                    <a:pt x="1111945" y="1861772"/>
                  </a:cubicBezTo>
                  <a:lnTo>
                    <a:pt x="1120980" y="1872653"/>
                  </a:lnTo>
                  <a:lnTo>
                    <a:pt x="1120318" y="1858327"/>
                  </a:lnTo>
                  <a:cubicBezTo>
                    <a:pt x="1120464" y="1852143"/>
                    <a:pt x="1121036" y="1845633"/>
                    <a:pt x="1122073" y="1838953"/>
                  </a:cubicBezTo>
                  <a:cubicBezTo>
                    <a:pt x="1126222" y="1812232"/>
                    <a:pt x="1136639" y="1790370"/>
                    <a:pt x="1147932" y="1782094"/>
                  </a:cubicBezTo>
                  <a:lnTo>
                    <a:pt x="1150081" y="1781448"/>
                  </a:lnTo>
                  <a:lnTo>
                    <a:pt x="1151933" y="1782716"/>
                  </a:lnTo>
                  <a:cubicBezTo>
                    <a:pt x="1160185" y="1794026"/>
                    <a:pt x="1163482" y="1818017"/>
                    <a:pt x="1159334" y="1844738"/>
                  </a:cubicBezTo>
                  <a:cubicBezTo>
                    <a:pt x="1157259" y="1858099"/>
                    <a:pt x="1153618" y="1870245"/>
                    <a:pt x="1149083" y="1880085"/>
                  </a:cubicBezTo>
                  <a:lnTo>
                    <a:pt x="1147395" y="1883032"/>
                  </a:lnTo>
                  <a:lnTo>
                    <a:pt x="1150945" y="1881210"/>
                  </a:lnTo>
                  <a:cubicBezTo>
                    <a:pt x="1160984" y="1877136"/>
                    <a:pt x="1173285" y="1874060"/>
                    <a:pt x="1186727" y="1872606"/>
                  </a:cubicBezTo>
                  <a:lnTo>
                    <a:pt x="1193996" y="1872754"/>
                  </a:lnTo>
                  <a:lnTo>
                    <a:pt x="1190776" y="1851387"/>
                  </a:lnTo>
                  <a:lnTo>
                    <a:pt x="1171122" y="1849334"/>
                  </a:lnTo>
                  <a:lnTo>
                    <a:pt x="1169488" y="1847796"/>
                  </a:lnTo>
                  <a:lnTo>
                    <a:pt x="1169660" y="1845558"/>
                  </a:lnTo>
                  <a:cubicBezTo>
                    <a:pt x="1175329" y="1832757"/>
                    <a:pt x="1194457" y="1817905"/>
                    <a:pt x="1219673" y="1808138"/>
                  </a:cubicBezTo>
                  <a:cubicBezTo>
                    <a:pt x="1232281" y="1803254"/>
                    <a:pt x="1244620" y="1800334"/>
                    <a:pt x="1255409" y="1799341"/>
                  </a:cubicBezTo>
                  <a:lnTo>
                    <a:pt x="1259319" y="1799328"/>
                  </a:lnTo>
                  <a:lnTo>
                    <a:pt x="1257422" y="1798718"/>
                  </a:lnTo>
                  <a:cubicBezTo>
                    <a:pt x="1247442" y="1794500"/>
                    <a:pt x="1236569" y="1787976"/>
                    <a:pt x="1226035" y="1779500"/>
                  </a:cubicBezTo>
                  <a:lnTo>
                    <a:pt x="1205391" y="1757992"/>
                  </a:lnTo>
                  <a:lnTo>
                    <a:pt x="1188947" y="1754262"/>
                  </a:lnTo>
                  <a:cubicBezTo>
                    <a:pt x="1179426" y="1750772"/>
                    <a:pt x="1170747" y="1746552"/>
                    <a:pt x="1163308" y="1741971"/>
                  </a:cubicBezTo>
                  <a:lnTo>
                    <a:pt x="1145841" y="1728101"/>
                  </a:lnTo>
                  <a:lnTo>
                    <a:pt x="1145242" y="1728885"/>
                  </a:lnTo>
                  <a:lnTo>
                    <a:pt x="1144667" y="1728856"/>
                  </a:lnTo>
                  <a:lnTo>
                    <a:pt x="1136938" y="1778371"/>
                  </a:lnTo>
                  <a:cubicBezTo>
                    <a:pt x="1127632" y="1803761"/>
                    <a:pt x="1113132" y="1823157"/>
                    <a:pt x="1100435" y="1829058"/>
                  </a:cubicBezTo>
                  <a:lnTo>
                    <a:pt x="1098202" y="1829271"/>
                  </a:lnTo>
                  <a:lnTo>
                    <a:pt x="1096634" y="1827666"/>
                  </a:lnTo>
                  <a:cubicBezTo>
                    <a:pt x="1090759" y="1814957"/>
                    <a:pt x="1092228" y="1790785"/>
                    <a:pt x="1101534" y="1765395"/>
                  </a:cubicBezTo>
                  <a:cubicBezTo>
                    <a:pt x="1106187" y="1752700"/>
                    <a:pt x="1112138" y="1741504"/>
                    <a:pt x="1118514" y="1732744"/>
                  </a:cubicBezTo>
                  <a:lnTo>
                    <a:pt x="1120215" y="1730794"/>
                  </a:lnTo>
                  <a:lnTo>
                    <a:pt x="1113444" y="1732717"/>
                  </a:lnTo>
                  <a:cubicBezTo>
                    <a:pt x="1102801" y="1734745"/>
                    <a:pt x="1090135" y="1735349"/>
                    <a:pt x="1076669" y="1734141"/>
                  </a:cubicBezTo>
                  <a:cubicBezTo>
                    <a:pt x="1049736" y="1731723"/>
                    <a:pt x="1027247" y="1722738"/>
                    <a:pt x="1018261" y="1712001"/>
                  </a:cubicBezTo>
                  <a:lnTo>
                    <a:pt x="1017478" y="1709899"/>
                  </a:lnTo>
                  <a:lnTo>
                    <a:pt x="1018623" y="1707969"/>
                  </a:lnTo>
                  <a:cubicBezTo>
                    <a:pt x="1029378" y="1699005"/>
                    <a:pt x="1053107" y="1694167"/>
                    <a:pt x="1080040" y="1696585"/>
                  </a:cubicBezTo>
                  <a:cubicBezTo>
                    <a:pt x="1093506" y="1697794"/>
                    <a:pt x="1105862" y="1700644"/>
                    <a:pt x="1115974" y="1704535"/>
                  </a:cubicBezTo>
                  <a:lnTo>
                    <a:pt x="1119485" y="1706256"/>
                  </a:lnTo>
                  <a:lnTo>
                    <a:pt x="1118054" y="1704868"/>
                  </a:lnTo>
                  <a:lnTo>
                    <a:pt x="1101599" y="1678755"/>
                  </a:lnTo>
                  <a:lnTo>
                    <a:pt x="1089311" y="1695404"/>
                  </a:lnTo>
                  <a:lnTo>
                    <a:pt x="1087157" y="1696033"/>
                  </a:lnTo>
                  <a:lnTo>
                    <a:pt x="1085316" y="1694750"/>
                  </a:lnTo>
                  <a:close/>
                  <a:moveTo>
                    <a:pt x="2126322" y="1355559"/>
                  </a:moveTo>
                  <a:lnTo>
                    <a:pt x="2127768" y="1356696"/>
                  </a:lnTo>
                  <a:lnTo>
                    <a:pt x="2130186" y="1359770"/>
                  </a:lnTo>
                  <a:lnTo>
                    <a:pt x="2129499" y="1357898"/>
                  </a:lnTo>
                  <a:lnTo>
                    <a:pt x="2129165" y="1354964"/>
                  </a:lnTo>
                  <a:close/>
                  <a:moveTo>
                    <a:pt x="472315" y="1761577"/>
                  </a:moveTo>
                  <a:lnTo>
                    <a:pt x="474297" y="1761601"/>
                  </a:lnTo>
                  <a:cubicBezTo>
                    <a:pt x="485903" y="1765869"/>
                    <a:pt x="500081" y="1781882"/>
                    <a:pt x="510125" y="1803549"/>
                  </a:cubicBezTo>
                  <a:cubicBezTo>
                    <a:pt x="512636" y="1808965"/>
                    <a:pt x="514711" y="1814351"/>
                    <a:pt x="516343" y="1819564"/>
                  </a:cubicBezTo>
                  <a:lnTo>
                    <a:pt x="519238" y="1831715"/>
                  </a:lnTo>
                  <a:lnTo>
                    <a:pt x="524321" y="1820114"/>
                  </a:lnTo>
                  <a:cubicBezTo>
                    <a:pt x="526856" y="1815275"/>
                    <a:pt x="529857" y="1810345"/>
                    <a:pt x="533292" y="1805462"/>
                  </a:cubicBezTo>
                  <a:cubicBezTo>
                    <a:pt x="547035" y="1785930"/>
                    <a:pt x="563838" y="1772698"/>
                    <a:pt x="576018" y="1770565"/>
                  </a:cubicBezTo>
                  <a:lnTo>
                    <a:pt x="577973" y="1770894"/>
                  </a:lnTo>
                  <a:lnTo>
                    <a:pt x="578943" y="1772623"/>
                  </a:lnTo>
                  <a:cubicBezTo>
                    <a:pt x="581050" y="1784807"/>
                    <a:pt x="574271" y="1805092"/>
                    <a:pt x="560529" y="1824624"/>
                  </a:cubicBezTo>
                  <a:cubicBezTo>
                    <a:pt x="553658" y="1834391"/>
                    <a:pt x="546021" y="1842582"/>
                    <a:pt x="538580" y="1848598"/>
                  </a:cubicBezTo>
                  <a:lnTo>
                    <a:pt x="536090" y="1850270"/>
                  </a:lnTo>
                  <a:lnTo>
                    <a:pt x="539613" y="1850218"/>
                  </a:lnTo>
                  <a:cubicBezTo>
                    <a:pt x="549156" y="1850921"/>
                    <a:pt x="560099" y="1853300"/>
                    <a:pt x="571311" y="1857409"/>
                  </a:cubicBezTo>
                  <a:cubicBezTo>
                    <a:pt x="582523" y="1861518"/>
                    <a:pt x="592411" y="1866775"/>
                    <a:pt x="600148" y="1872405"/>
                  </a:cubicBezTo>
                  <a:lnTo>
                    <a:pt x="609600" y="1882637"/>
                  </a:lnTo>
                  <a:lnTo>
                    <a:pt x="613481" y="1885013"/>
                  </a:lnTo>
                  <a:cubicBezTo>
                    <a:pt x="618133" y="1888756"/>
                    <a:pt x="622379" y="1892665"/>
                    <a:pt x="626153" y="1896615"/>
                  </a:cubicBezTo>
                  <a:lnTo>
                    <a:pt x="634132" y="1906225"/>
                  </a:lnTo>
                  <a:lnTo>
                    <a:pt x="633548" y="1893572"/>
                  </a:lnTo>
                  <a:cubicBezTo>
                    <a:pt x="633676" y="1888111"/>
                    <a:pt x="634181" y="1882362"/>
                    <a:pt x="635098" y="1876462"/>
                  </a:cubicBezTo>
                  <a:cubicBezTo>
                    <a:pt x="638762" y="1852862"/>
                    <a:pt x="647962" y="1833555"/>
                    <a:pt x="657935" y="1826245"/>
                  </a:cubicBezTo>
                  <a:lnTo>
                    <a:pt x="659834" y="1825675"/>
                  </a:lnTo>
                  <a:lnTo>
                    <a:pt x="661469" y="1826794"/>
                  </a:lnTo>
                  <a:cubicBezTo>
                    <a:pt x="668757" y="1836783"/>
                    <a:pt x="671669" y="1857972"/>
                    <a:pt x="668005" y="1881571"/>
                  </a:cubicBezTo>
                  <a:cubicBezTo>
                    <a:pt x="666173" y="1893371"/>
                    <a:pt x="662957" y="1904098"/>
                    <a:pt x="658953" y="1912789"/>
                  </a:cubicBezTo>
                  <a:lnTo>
                    <a:pt x="657461" y="1915392"/>
                  </a:lnTo>
                  <a:lnTo>
                    <a:pt x="660597" y="1913783"/>
                  </a:lnTo>
                  <a:cubicBezTo>
                    <a:pt x="669463" y="1910185"/>
                    <a:pt x="680327" y="1907468"/>
                    <a:pt x="692199" y="1906184"/>
                  </a:cubicBezTo>
                  <a:cubicBezTo>
                    <a:pt x="715943" y="1903615"/>
                    <a:pt x="736974" y="1907504"/>
                    <a:pt x="746615" y="1915246"/>
                  </a:cubicBezTo>
                  <a:lnTo>
                    <a:pt x="747658" y="1916932"/>
                  </a:lnTo>
                  <a:lnTo>
                    <a:pt x="747000" y="1918801"/>
                  </a:lnTo>
                  <a:cubicBezTo>
                    <a:pt x="739237" y="1928427"/>
                    <a:pt x="719524" y="1936724"/>
                    <a:pt x="695781" y="1939293"/>
                  </a:cubicBezTo>
                  <a:lnTo>
                    <a:pt x="651020" y="1935312"/>
                  </a:lnTo>
                  <a:lnTo>
                    <a:pt x="651248" y="1936305"/>
                  </a:lnTo>
                  <a:lnTo>
                    <a:pt x="650905" y="1936454"/>
                  </a:lnTo>
                  <a:lnTo>
                    <a:pt x="658965" y="1954142"/>
                  </a:lnTo>
                  <a:lnTo>
                    <a:pt x="661187" y="1964911"/>
                  </a:lnTo>
                  <a:lnTo>
                    <a:pt x="665837" y="1961202"/>
                  </a:lnTo>
                  <a:lnTo>
                    <a:pt x="667819" y="1961158"/>
                  </a:lnTo>
                  <a:lnTo>
                    <a:pt x="669096" y="1962673"/>
                  </a:lnTo>
                  <a:cubicBezTo>
                    <a:pt x="671277" y="1968459"/>
                    <a:pt x="671656" y="1976651"/>
                    <a:pt x="670262" y="1986118"/>
                  </a:cubicBezTo>
                  <a:lnTo>
                    <a:pt x="663430" y="2008544"/>
                  </a:lnTo>
                  <a:lnTo>
                    <a:pt x="663374" y="2011232"/>
                  </a:lnTo>
                  <a:cubicBezTo>
                    <a:pt x="661756" y="2020663"/>
                    <a:pt x="658848" y="2028331"/>
                    <a:pt x="654976" y="2033152"/>
                  </a:cubicBezTo>
                  <a:lnTo>
                    <a:pt x="653291" y="2034194"/>
                  </a:lnTo>
                  <a:lnTo>
                    <a:pt x="651421" y="2033537"/>
                  </a:lnTo>
                  <a:lnTo>
                    <a:pt x="651065" y="2032994"/>
                  </a:lnTo>
                  <a:lnTo>
                    <a:pt x="643740" y="2044883"/>
                  </a:lnTo>
                  <a:lnTo>
                    <a:pt x="641609" y="2046994"/>
                  </a:lnTo>
                  <a:lnTo>
                    <a:pt x="645059" y="2046280"/>
                  </a:lnTo>
                  <a:cubicBezTo>
                    <a:pt x="654564" y="2045176"/>
                    <a:pt x="665759" y="2045455"/>
                    <a:pt x="677544" y="2047383"/>
                  </a:cubicBezTo>
                  <a:cubicBezTo>
                    <a:pt x="701113" y="2051238"/>
                    <a:pt x="720345" y="2060595"/>
                    <a:pt x="727573" y="2070628"/>
                  </a:cubicBezTo>
                  <a:lnTo>
                    <a:pt x="728128" y="2072530"/>
                  </a:lnTo>
                  <a:lnTo>
                    <a:pt x="726995" y="2074156"/>
                  </a:lnTo>
                  <a:lnTo>
                    <a:pt x="710549" y="2079452"/>
                  </a:lnTo>
                  <a:lnTo>
                    <a:pt x="709304" y="2088325"/>
                  </a:lnTo>
                  <a:cubicBezTo>
                    <a:pt x="706155" y="2097361"/>
                    <a:pt x="701024" y="2107314"/>
                    <a:pt x="694153" y="2117081"/>
                  </a:cubicBezTo>
                  <a:cubicBezTo>
                    <a:pt x="687282" y="2126847"/>
                    <a:pt x="679646" y="2135038"/>
                    <a:pt x="672204" y="2141054"/>
                  </a:cubicBezTo>
                  <a:lnTo>
                    <a:pt x="669714" y="2142727"/>
                  </a:lnTo>
                  <a:lnTo>
                    <a:pt x="673238" y="2142674"/>
                  </a:lnTo>
                  <a:cubicBezTo>
                    <a:pt x="682781" y="2143378"/>
                    <a:pt x="693723" y="2145756"/>
                    <a:pt x="704935" y="2149866"/>
                  </a:cubicBezTo>
                  <a:cubicBezTo>
                    <a:pt x="716147" y="2153975"/>
                    <a:pt x="726035" y="2159231"/>
                    <a:pt x="733772" y="2164862"/>
                  </a:cubicBezTo>
                  <a:lnTo>
                    <a:pt x="743225" y="2175094"/>
                  </a:lnTo>
                  <a:lnTo>
                    <a:pt x="747106" y="2177470"/>
                  </a:lnTo>
                  <a:cubicBezTo>
                    <a:pt x="751757" y="2181213"/>
                    <a:pt x="756003" y="2185122"/>
                    <a:pt x="759777" y="2189071"/>
                  </a:cubicBezTo>
                  <a:lnTo>
                    <a:pt x="767757" y="2198682"/>
                  </a:lnTo>
                  <a:lnTo>
                    <a:pt x="767172" y="2186029"/>
                  </a:lnTo>
                  <a:cubicBezTo>
                    <a:pt x="767301" y="2180568"/>
                    <a:pt x="767806" y="2174818"/>
                    <a:pt x="768722" y="2168918"/>
                  </a:cubicBezTo>
                  <a:cubicBezTo>
                    <a:pt x="772386" y="2145319"/>
                    <a:pt x="781586" y="2126011"/>
                    <a:pt x="791560" y="2118702"/>
                  </a:cubicBezTo>
                  <a:lnTo>
                    <a:pt x="793458" y="2118131"/>
                  </a:lnTo>
                  <a:lnTo>
                    <a:pt x="795093" y="2119250"/>
                  </a:lnTo>
                  <a:cubicBezTo>
                    <a:pt x="802382" y="2129240"/>
                    <a:pt x="805294" y="2150428"/>
                    <a:pt x="801630" y="2174028"/>
                  </a:cubicBezTo>
                  <a:cubicBezTo>
                    <a:pt x="799798" y="2185828"/>
                    <a:pt x="796582" y="2196555"/>
                    <a:pt x="792577" y="2205245"/>
                  </a:cubicBezTo>
                  <a:lnTo>
                    <a:pt x="791086" y="2207848"/>
                  </a:lnTo>
                  <a:lnTo>
                    <a:pt x="794221" y="2206240"/>
                  </a:lnTo>
                  <a:cubicBezTo>
                    <a:pt x="803088" y="2202641"/>
                    <a:pt x="813951" y="2199924"/>
                    <a:pt x="825823" y="2198640"/>
                  </a:cubicBezTo>
                  <a:cubicBezTo>
                    <a:pt x="849567" y="2196071"/>
                    <a:pt x="870598" y="2199960"/>
                    <a:pt x="880239" y="2207703"/>
                  </a:cubicBezTo>
                  <a:lnTo>
                    <a:pt x="881282" y="2209388"/>
                  </a:lnTo>
                  <a:lnTo>
                    <a:pt x="880624" y="2211258"/>
                  </a:lnTo>
                  <a:cubicBezTo>
                    <a:pt x="872862" y="2220883"/>
                    <a:pt x="853149" y="2229180"/>
                    <a:pt x="829405" y="2231749"/>
                  </a:cubicBezTo>
                  <a:lnTo>
                    <a:pt x="784644" y="2227768"/>
                  </a:lnTo>
                  <a:lnTo>
                    <a:pt x="784873" y="2228762"/>
                  </a:lnTo>
                  <a:lnTo>
                    <a:pt x="784529" y="2228911"/>
                  </a:lnTo>
                  <a:lnTo>
                    <a:pt x="792589" y="2246599"/>
                  </a:lnTo>
                  <a:lnTo>
                    <a:pt x="794811" y="2257367"/>
                  </a:lnTo>
                  <a:lnTo>
                    <a:pt x="799462" y="2253659"/>
                  </a:lnTo>
                  <a:lnTo>
                    <a:pt x="801443" y="2253615"/>
                  </a:lnTo>
                  <a:lnTo>
                    <a:pt x="802721" y="2255129"/>
                  </a:lnTo>
                  <a:cubicBezTo>
                    <a:pt x="804901" y="2260915"/>
                    <a:pt x="805280" y="2269107"/>
                    <a:pt x="803887" y="2278574"/>
                  </a:cubicBezTo>
                  <a:lnTo>
                    <a:pt x="797054" y="2301000"/>
                  </a:lnTo>
                  <a:lnTo>
                    <a:pt x="796999" y="2303689"/>
                  </a:lnTo>
                  <a:cubicBezTo>
                    <a:pt x="795380" y="2313120"/>
                    <a:pt x="792472" y="2320788"/>
                    <a:pt x="788601" y="2325608"/>
                  </a:cubicBezTo>
                  <a:lnTo>
                    <a:pt x="786915" y="2326651"/>
                  </a:lnTo>
                  <a:lnTo>
                    <a:pt x="785046" y="2325993"/>
                  </a:lnTo>
                  <a:lnTo>
                    <a:pt x="784689" y="2325450"/>
                  </a:lnTo>
                  <a:lnTo>
                    <a:pt x="777364" y="2337339"/>
                  </a:lnTo>
                  <a:lnTo>
                    <a:pt x="775233" y="2339451"/>
                  </a:lnTo>
                  <a:lnTo>
                    <a:pt x="778684" y="2338737"/>
                  </a:lnTo>
                  <a:cubicBezTo>
                    <a:pt x="788189" y="2337632"/>
                    <a:pt x="799384" y="2337911"/>
                    <a:pt x="811168" y="2339839"/>
                  </a:cubicBezTo>
                  <a:cubicBezTo>
                    <a:pt x="834737" y="2343694"/>
                    <a:pt x="853970" y="2353051"/>
                    <a:pt x="861197" y="2363084"/>
                  </a:cubicBezTo>
                  <a:lnTo>
                    <a:pt x="861753" y="2364986"/>
                  </a:lnTo>
                  <a:lnTo>
                    <a:pt x="860620" y="2366613"/>
                  </a:lnTo>
                  <a:cubicBezTo>
                    <a:pt x="850572" y="2373820"/>
                    <a:pt x="829360" y="2376560"/>
                    <a:pt x="805792" y="2372704"/>
                  </a:cubicBezTo>
                  <a:lnTo>
                    <a:pt x="763712" y="2356931"/>
                  </a:lnTo>
                  <a:lnTo>
                    <a:pt x="763667" y="2357950"/>
                  </a:lnTo>
                  <a:lnTo>
                    <a:pt x="763163" y="2358021"/>
                  </a:lnTo>
                  <a:lnTo>
                    <a:pt x="764681" y="2402255"/>
                  </a:lnTo>
                  <a:cubicBezTo>
                    <a:pt x="760826" y="2425824"/>
                    <a:pt x="751469" y="2445057"/>
                    <a:pt x="741436" y="2452284"/>
                  </a:cubicBezTo>
                  <a:lnTo>
                    <a:pt x="739534" y="2452840"/>
                  </a:lnTo>
                  <a:lnTo>
                    <a:pt x="737907" y="2451707"/>
                  </a:lnTo>
                  <a:lnTo>
                    <a:pt x="730853" y="2429796"/>
                  </a:lnTo>
                  <a:lnTo>
                    <a:pt x="717901" y="2443421"/>
                  </a:lnTo>
                  <a:cubicBezTo>
                    <a:pt x="710085" y="2448941"/>
                    <a:pt x="700123" y="2454056"/>
                    <a:pt x="688853" y="2458005"/>
                  </a:cubicBezTo>
                  <a:lnTo>
                    <a:pt x="644358" y="2464302"/>
                  </a:lnTo>
                  <a:lnTo>
                    <a:pt x="644807" y="2465218"/>
                  </a:lnTo>
                  <a:lnTo>
                    <a:pt x="644404" y="2465307"/>
                  </a:lnTo>
                  <a:lnTo>
                    <a:pt x="656376" y="2480834"/>
                  </a:lnTo>
                  <a:cubicBezTo>
                    <a:pt x="660328" y="2487461"/>
                    <a:pt x="663946" y="2495178"/>
                    <a:pt x="666908" y="2503630"/>
                  </a:cubicBezTo>
                  <a:cubicBezTo>
                    <a:pt x="674806" y="2526169"/>
                    <a:pt x="675799" y="2547533"/>
                    <a:pt x="670450" y="2558682"/>
                  </a:cubicBezTo>
                  <a:lnTo>
                    <a:pt x="669046" y="2560080"/>
                  </a:lnTo>
                  <a:lnTo>
                    <a:pt x="667076" y="2559864"/>
                  </a:lnTo>
                  <a:cubicBezTo>
                    <a:pt x="655938" y="2554493"/>
                    <a:pt x="643378" y="2537182"/>
                    <a:pt x="635479" y="2514644"/>
                  </a:cubicBezTo>
                  <a:cubicBezTo>
                    <a:pt x="631530" y="2503375"/>
                    <a:pt x="629308" y="2492399"/>
                    <a:pt x="628741" y="2482847"/>
                  </a:cubicBezTo>
                  <a:lnTo>
                    <a:pt x="628807" y="2480562"/>
                  </a:lnTo>
                  <a:lnTo>
                    <a:pt x="625268" y="2485673"/>
                  </a:lnTo>
                  <a:cubicBezTo>
                    <a:pt x="619146" y="2493028"/>
                    <a:pt x="610847" y="2500547"/>
                    <a:pt x="600984" y="2507278"/>
                  </a:cubicBezTo>
                  <a:cubicBezTo>
                    <a:pt x="581258" y="2520740"/>
                    <a:pt x="560878" y="2527229"/>
                    <a:pt x="548725" y="2524949"/>
                  </a:cubicBezTo>
                  <a:lnTo>
                    <a:pt x="547011" y="2523954"/>
                  </a:lnTo>
                  <a:lnTo>
                    <a:pt x="546709" y="2521995"/>
                  </a:lnTo>
                  <a:cubicBezTo>
                    <a:pt x="549015" y="2509847"/>
                    <a:pt x="562485" y="2493234"/>
                    <a:pt x="582211" y="2479771"/>
                  </a:cubicBezTo>
                  <a:cubicBezTo>
                    <a:pt x="592075" y="2473040"/>
                    <a:pt x="602101" y="2468052"/>
                    <a:pt x="611181" y="2465032"/>
                  </a:cubicBezTo>
                  <a:lnTo>
                    <a:pt x="614541" y="2464236"/>
                  </a:lnTo>
                  <a:lnTo>
                    <a:pt x="612787" y="2464091"/>
                  </a:lnTo>
                  <a:cubicBezTo>
                    <a:pt x="603357" y="2462467"/>
                    <a:pt x="592696" y="2459039"/>
                    <a:pt x="581935" y="2453863"/>
                  </a:cubicBezTo>
                  <a:cubicBezTo>
                    <a:pt x="571174" y="2448687"/>
                    <a:pt x="561841" y="2442498"/>
                    <a:pt x="554686" y="2436145"/>
                  </a:cubicBezTo>
                  <a:lnTo>
                    <a:pt x="545369" y="2423858"/>
                  </a:lnTo>
                  <a:lnTo>
                    <a:pt x="537684" y="2423485"/>
                  </a:lnTo>
                  <a:lnTo>
                    <a:pt x="495837" y="2407106"/>
                  </a:lnTo>
                  <a:lnTo>
                    <a:pt x="495778" y="2408124"/>
                  </a:lnTo>
                  <a:lnTo>
                    <a:pt x="495272" y="2408187"/>
                  </a:lnTo>
                  <a:lnTo>
                    <a:pt x="496151" y="2452439"/>
                  </a:lnTo>
                  <a:cubicBezTo>
                    <a:pt x="491955" y="2475949"/>
                    <a:pt x="482322" y="2495045"/>
                    <a:pt x="472185" y="2502127"/>
                  </a:cubicBezTo>
                  <a:lnTo>
                    <a:pt x="470275" y="2502655"/>
                  </a:lnTo>
                  <a:lnTo>
                    <a:pt x="468665" y="2501498"/>
                  </a:lnTo>
                  <a:cubicBezTo>
                    <a:pt x="461604" y="2491348"/>
                    <a:pt x="459171" y="2470099"/>
                    <a:pt x="463367" y="2446587"/>
                  </a:cubicBezTo>
                  <a:cubicBezTo>
                    <a:pt x="465465" y="2434832"/>
                    <a:pt x="468923" y="2424181"/>
                    <a:pt x="473123" y="2415583"/>
                  </a:cubicBezTo>
                  <a:lnTo>
                    <a:pt x="474303" y="2413626"/>
                  </a:lnTo>
                  <a:lnTo>
                    <a:pt x="468709" y="2416338"/>
                  </a:lnTo>
                  <a:cubicBezTo>
                    <a:pt x="459764" y="2419736"/>
                    <a:pt x="448841" y="2422206"/>
                    <a:pt x="436943" y="2423222"/>
                  </a:cubicBezTo>
                  <a:cubicBezTo>
                    <a:pt x="413147" y="2425254"/>
                    <a:pt x="392209" y="2420891"/>
                    <a:pt x="382745" y="2412933"/>
                  </a:cubicBezTo>
                  <a:lnTo>
                    <a:pt x="381741" y="2411224"/>
                  </a:lnTo>
                  <a:lnTo>
                    <a:pt x="382441" y="2409371"/>
                  </a:lnTo>
                  <a:cubicBezTo>
                    <a:pt x="390418" y="2399923"/>
                    <a:pt x="410314" y="2392073"/>
                    <a:pt x="434110" y="2390041"/>
                  </a:cubicBezTo>
                  <a:cubicBezTo>
                    <a:pt x="446007" y="2389025"/>
                    <a:pt x="457191" y="2389607"/>
                    <a:pt x="466583" y="2391439"/>
                  </a:cubicBezTo>
                  <a:lnTo>
                    <a:pt x="469901" y="2392396"/>
                  </a:lnTo>
                  <a:lnTo>
                    <a:pt x="468444" y="2391409"/>
                  </a:lnTo>
                  <a:cubicBezTo>
                    <a:pt x="461029" y="2385361"/>
                    <a:pt x="453428" y="2377137"/>
                    <a:pt x="446599" y="2367341"/>
                  </a:cubicBezTo>
                  <a:cubicBezTo>
                    <a:pt x="432942" y="2347749"/>
                    <a:pt x="426251" y="2327435"/>
                    <a:pt x="428412" y="2315260"/>
                  </a:cubicBezTo>
                  <a:lnTo>
                    <a:pt x="429389" y="2313536"/>
                  </a:lnTo>
                  <a:lnTo>
                    <a:pt x="431345" y="2313215"/>
                  </a:lnTo>
                  <a:cubicBezTo>
                    <a:pt x="443516" y="2315400"/>
                    <a:pt x="460261" y="2328704"/>
                    <a:pt x="473919" y="2348296"/>
                  </a:cubicBezTo>
                  <a:cubicBezTo>
                    <a:pt x="477333" y="2353194"/>
                    <a:pt x="480312" y="2358137"/>
                    <a:pt x="482826" y="2362986"/>
                  </a:cubicBezTo>
                  <a:lnTo>
                    <a:pt x="487789" y="2374450"/>
                  </a:lnTo>
                  <a:lnTo>
                    <a:pt x="490778" y="2362141"/>
                  </a:lnTo>
                  <a:cubicBezTo>
                    <a:pt x="492434" y="2356935"/>
                    <a:pt x="494531" y="2351559"/>
                    <a:pt x="497066" y="2346153"/>
                  </a:cubicBezTo>
                  <a:cubicBezTo>
                    <a:pt x="507204" y="2324529"/>
                    <a:pt x="521452" y="2308578"/>
                    <a:pt x="533076" y="2304361"/>
                  </a:cubicBezTo>
                  <a:lnTo>
                    <a:pt x="535058" y="2304345"/>
                  </a:lnTo>
                  <a:lnTo>
                    <a:pt x="536313" y="2305878"/>
                  </a:lnTo>
                  <a:cubicBezTo>
                    <a:pt x="540506" y="2317511"/>
                    <a:pt x="537357" y="2338666"/>
                    <a:pt x="527219" y="2360289"/>
                  </a:cubicBezTo>
                  <a:cubicBezTo>
                    <a:pt x="522150" y="2371101"/>
                    <a:pt x="516053" y="2380495"/>
                    <a:pt x="509771" y="2387713"/>
                  </a:cubicBezTo>
                  <a:lnTo>
                    <a:pt x="507609" y="2389793"/>
                  </a:lnTo>
                  <a:lnTo>
                    <a:pt x="511070" y="2389129"/>
                  </a:lnTo>
                  <a:cubicBezTo>
                    <a:pt x="520590" y="2388163"/>
                    <a:pt x="531780" y="2388603"/>
                    <a:pt x="543535" y="2390701"/>
                  </a:cubicBezTo>
                  <a:cubicBezTo>
                    <a:pt x="567046" y="2394897"/>
                    <a:pt x="586141" y="2404530"/>
                    <a:pt x="593223" y="2414667"/>
                  </a:cubicBezTo>
                  <a:lnTo>
                    <a:pt x="593751" y="2416577"/>
                  </a:lnTo>
                  <a:lnTo>
                    <a:pt x="592595" y="2418187"/>
                  </a:lnTo>
                  <a:lnTo>
                    <a:pt x="585673" y="2420306"/>
                  </a:lnTo>
                  <a:lnTo>
                    <a:pt x="596371" y="2423852"/>
                  </a:lnTo>
                  <a:cubicBezTo>
                    <a:pt x="601751" y="2426440"/>
                    <a:pt x="606774" y="2429281"/>
                    <a:pt x="611347" y="2432270"/>
                  </a:cubicBezTo>
                  <a:lnTo>
                    <a:pt x="621302" y="2439815"/>
                  </a:lnTo>
                  <a:lnTo>
                    <a:pt x="617857" y="2427626"/>
                  </a:lnTo>
                  <a:cubicBezTo>
                    <a:pt x="616741" y="2422279"/>
                    <a:pt x="615926" y="2416565"/>
                    <a:pt x="615477" y="2410611"/>
                  </a:cubicBezTo>
                  <a:cubicBezTo>
                    <a:pt x="613682" y="2386797"/>
                    <a:pt x="618252" y="2365903"/>
                    <a:pt x="626304" y="2356518"/>
                  </a:cubicBezTo>
                  <a:lnTo>
                    <a:pt x="628022" y="2355531"/>
                  </a:lnTo>
                  <a:lnTo>
                    <a:pt x="629869" y="2356250"/>
                  </a:lnTo>
                  <a:lnTo>
                    <a:pt x="630337" y="2357015"/>
                  </a:lnTo>
                  <a:lnTo>
                    <a:pt x="630904" y="2329288"/>
                  </a:lnTo>
                  <a:lnTo>
                    <a:pt x="631489" y="2327079"/>
                  </a:lnTo>
                  <a:lnTo>
                    <a:pt x="626880" y="2331252"/>
                  </a:lnTo>
                  <a:cubicBezTo>
                    <a:pt x="619247" y="2337022"/>
                    <a:pt x="609456" y="2342458"/>
                    <a:pt x="598321" y="2346771"/>
                  </a:cubicBezTo>
                  <a:cubicBezTo>
                    <a:pt x="576051" y="2355398"/>
                    <a:pt x="554730" y="2357085"/>
                    <a:pt x="543413" y="2352101"/>
                  </a:cubicBezTo>
                  <a:lnTo>
                    <a:pt x="541970" y="2350743"/>
                  </a:lnTo>
                  <a:lnTo>
                    <a:pt x="542122" y="2348767"/>
                  </a:lnTo>
                  <a:cubicBezTo>
                    <a:pt x="544625" y="2343114"/>
                    <a:pt x="550100" y="2337008"/>
                    <a:pt x="557733" y="2331238"/>
                  </a:cubicBezTo>
                  <a:lnTo>
                    <a:pt x="575381" y="2321646"/>
                  </a:lnTo>
                  <a:lnTo>
                    <a:pt x="564492" y="2315803"/>
                  </a:lnTo>
                  <a:cubicBezTo>
                    <a:pt x="557102" y="2309724"/>
                    <a:pt x="549536" y="2301468"/>
                    <a:pt x="542748" y="2291644"/>
                  </a:cubicBezTo>
                  <a:cubicBezTo>
                    <a:pt x="535960" y="2281819"/>
                    <a:pt x="530915" y="2271822"/>
                    <a:pt x="527843" y="2262759"/>
                  </a:cubicBezTo>
                  <a:lnTo>
                    <a:pt x="527627" y="2261871"/>
                  </a:lnTo>
                  <a:lnTo>
                    <a:pt x="527033" y="2261307"/>
                  </a:lnTo>
                  <a:lnTo>
                    <a:pt x="525240" y="2266404"/>
                  </a:lnTo>
                  <a:cubicBezTo>
                    <a:pt x="521281" y="2275115"/>
                    <a:pt x="515265" y="2284560"/>
                    <a:pt x="507532" y="2293660"/>
                  </a:cubicBezTo>
                  <a:cubicBezTo>
                    <a:pt x="492067" y="2311858"/>
                    <a:pt x="474128" y="2323504"/>
                    <a:pt x="461804" y="2324518"/>
                  </a:cubicBezTo>
                  <a:lnTo>
                    <a:pt x="459888" y="2324012"/>
                  </a:lnTo>
                  <a:lnTo>
                    <a:pt x="459080" y="2322202"/>
                  </a:lnTo>
                  <a:cubicBezTo>
                    <a:pt x="458092" y="2309877"/>
                    <a:pt x="466691" y="2290293"/>
                    <a:pt x="482156" y="2272095"/>
                  </a:cubicBezTo>
                  <a:cubicBezTo>
                    <a:pt x="489888" y="2262995"/>
                    <a:pt x="498240" y="2255534"/>
                    <a:pt x="506198" y="2250221"/>
                  </a:cubicBezTo>
                  <a:lnTo>
                    <a:pt x="509228" y="2248564"/>
                  </a:lnTo>
                  <a:lnTo>
                    <a:pt x="507498" y="2248889"/>
                  </a:lnTo>
                  <a:cubicBezTo>
                    <a:pt x="497974" y="2249816"/>
                    <a:pt x="486786" y="2249329"/>
                    <a:pt x="475040" y="2247182"/>
                  </a:cubicBezTo>
                  <a:cubicBezTo>
                    <a:pt x="463293" y="2245035"/>
                    <a:pt x="452657" y="2241533"/>
                    <a:pt x="444076" y="2237297"/>
                  </a:cubicBezTo>
                  <a:lnTo>
                    <a:pt x="434612" y="2230036"/>
                  </a:lnTo>
                  <a:lnTo>
                    <a:pt x="415100" y="2232492"/>
                  </a:lnTo>
                  <a:lnTo>
                    <a:pt x="413386" y="2231498"/>
                  </a:lnTo>
                  <a:lnTo>
                    <a:pt x="413085" y="2229539"/>
                  </a:lnTo>
                  <a:cubicBezTo>
                    <a:pt x="415391" y="2217390"/>
                    <a:pt x="428861" y="2200777"/>
                    <a:pt x="448587" y="2187314"/>
                  </a:cubicBezTo>
                  <a:cubicBezTo>
                    <a:pt x="458450" y="2180583"/>
                    <a:pt x="468477" y="2175595"/>
                    <a:pt x="477557" y="2172576"/>
                  </a:cubicBezTo>
                  <a:lnTo>
                    <a:pt x="480917" y="2171779"/>
                  </a:lnTo>
                  <a:lnTo>
                    <a:pt x="479163" y="2171635"/>
                  </a:lnTo>
                  <a:cubicBezTo>
                    <a:pt x="469733" y="2170011"/>
                    <a:pt x="459071" y="2166583"/>
                    <a:pt x="448311" y="2161407"/>
                  </a:cubicBezTo>
                  <a:cubicBezTo>
                    <a:pt x="437550" y="2156231"/>
                    <a:pt x="428217" y="2150041"/>
                    <a:pt x="421062" y="2143688"/>
                  </a:cubicBezTo>
                  <a:lnTo>
                    <a:pt x="411744" y="2131401"/>
                  </a:lnTo>
                  <a:lnTo>
                    <a:pt x="404060" y="2131029"/>
                  </a:lnTo>
                  <a:lnTo>
                    <a:pt x="362213" y="2114649"/>
                  </a:lnTo>
                  <a:lnTo>
                    <a:pt x="362154" y="2115668"/>
                  </a:lnTo>
                  <a:lnTo>
                    <a:pt x="361648" y="2115731"/>
                  </a:lnTo>
                  <a:lnTo>
                    <a:pt x="362527" y="2159982"/>
                  </a:lnTo>
                  <a:cubicBezTo>
                    <a:pt x="358331" y="2183493"/>
                    <a:pt x="348698" y="2202589"/>
                    <a:pt x="338561" y="2209670"/>
                  </a:cubicBezTo>
                  <a:lnTo>
                    <a:pt x="336651" y="2210198"/>
                  </a:lnTo>
                  <a:lnTo>
                    <a:pt x="335041" y="2209042"/>
                  </a:lnTo>
                  <a:cubicBezTo>
                    <a:pt x="327980" y="2198891"/>
                    <a:pt x="325547" y="2177642"/>
                    <a:pt x="329743" y="2154131"/>
                  </a:cubicBezTo>
                  <a:cubicBezTo>
                    <a:pt x="331841" y="2142376"/>
                    <a:pt x="335298" y="2131724"/>
                    <a:pt x="339498" y="2123126"/>
                  </a:cubicBezTo>
                  <a:lnTo>
                    <a:pt x="340679" y="2121170"/>
                  </a:lnTo>
                  <a:lnTo>
                    <a:pt x="335085" y="2123882"/>
                  </a:lnTo>
                  <a:cubicBezTo>
                    <a:pt x="326139" y="2127279"/>
                    <a:pt x="315216" y="2129749"/>
                    <a:pt x="303319" y="2130766"/>
                  </a:cubicBezTo>
                  <a:cubicBezTo>
                    <a:pt x="279523" y="2132798"/>
                    <a:pt x="258585" y="2128435"/>
                    <a:pt x="249121" y="2120476"/>
                  </a:cubicBezTo>
                  <a:lnTo>
                    <a:pt x="248117" y="2118768"/>
                  </a:lnTo>
                  <a:lnTo>
                    <a:pt x="248817" y="2116914"/>
                  </a:lnTo>
                  <a:cubicBezTo>
                    <a:pt x="256794" y="2107466"/>
                    <a:pt x="276689" y="2099616"/>
                    <a:pt x="300485" y="2097584"/>
                  </a:cubicBezTo>
                  <a:cubicBezTo>
                    <a:pt x="312383" y="2096568"/>
                    <a:pt x="323567" y="2097151"/>
                    <a:pt x="332959" y="2098982"/>
                  </a:cubicBezTo>
                  <a:lnTo>
                    <a:pt x="336277" y="2099940"/>
                  </a:lnTo>
                  <a:lnTo>
                    <a:pt x="334819" y="2098952"/>
                  </a:lnTo>
                  <a:cubicBezTo>
                    <a:pt x="327405" y="2092904"/>
                    <a:pt x="319804" y="2084680"/>
                    <a:pt x="312975" y="2074884"/>
                  </a:cubicBezTo>
                  <a:cubicBezTo>
                    <a:pt x="299318" y="2055293"/>
                    <a:pt x="292627" y="2034978"/>
                    <a:pt x="294787" y="2022803"/>
                  </a:cubicBezTo>
                  <a:lnTo>
                    <a:pt x="295765" y="2021079"/>
                  </a:lnTo>
                  <a:lnTo>
                    <a:pt x="297721" y="2020758"/>
                  </a:lnTo>
                  <a:cubicBezTo>
                    <a:pt x="309891" y="2022943"/>
                    <a:pt x="326637" y="2036248"/>
                    <a:pt x="340294" y="2055839"/>
                  </a:cubicBezTo>
                  <a:cubicBezTo>
                    <a:pt x="343709" y="2060737"/>
                    <a:pt x="346688" y="2065680"/>
                    <a:pt x="349202" y="2070530"/>
                  </a:cubicBezTo>
                  <a:lnTo>
                    <a:pt x="354165" y="2081993"/>
                  </a:lnTo>
                  <a:lnTo>
                    <a:pt x="357154" y="2069685"/>
                  </a:lnTo>
                  <a:cubicBezTo>
                    <a:pt x="358809" y="2064479"/>
                    <a:pt x="360907" y="2059102"/>
                    <a:pt x="363442" y="2053696"/>
                  </a:cubicBezTo>
                  <a:cubicBezTo>
                    <a:pt x="373580" y="2032073"/>
                    <a:pt x="387827" y="2016121"/>
                    <a:pt x="399451" y="2011904"/>
                  </a:cubicBezTo>
                  <a:lnTo>
                    <a:pt x="401433" y="2011889"/>
                  </a:lnTo>
                  <a:lnTo>
                    <a:pt x="402689" y="2013422"/>
                  </a:lnTo>
                  <a:cubicBezTo>
                    <a:pt x="406882" y="2025055"/>
                    <a:pt x="403733" y="2046209"/>
                    <a:pt x="393594" y="2067833"/>
                  </a:cubicBezTo>
                  <a:cubicBezTo>
                    <a:pt x="388525" y="2078645"/>
                    <a:pt x="382429" y="2088039"/>
                    <a:pt x="376147" y="2095257"/>
                  </a:cubicBezTo>
                  <a:lnTo>
                    <a:pt x="373985" y="2097336"/>
                  </a:lnTo>
                  <a:lnTo>
                    <a:pt x="377446" y="2096673"/>
                  </a:lnTo>
                  <a:cubicBezTo>
                    <a:pt x="386966" y="2095706"/>
                    <a:pt x="398156" y="2096147"/>
                    <a:pt x="409911" y="2098244"/>
                  </a:cubicBezTo>
                  <a:cubicBezTo>
                    <a:pt x="433422" y="2102441"/>
                    <a:pt x="452517" y="2112074"/>
                    <a:pt x="459599" y="2122211"/>
                  </a:cubicBezTo>
                  <a:lnTo>
                    <a:pt x="460126" y="2124120"/>
                  </a:lnTo>
                  <a:lnTo>
                    <a:pt x="458970" y="2125731"/>
                  </a:lnTo>
                  <a:lnTo>
                    <a:pt x="452049" y="2127849"/>
                  </a:lnTo>
                  <a:lnTo>
                    <a:pt x="462746" y="2131395"/>
                  </a:lnTo>
                  <a:cubicBezTo>
                    <a:pt x="468127" y="2133984"/>
                    <a:pt x="473150" y="2136825"/>
                    <a:pt x="477723" y="2139813"/>
                  </a:cubicBezTo>
                  <a:lnTo>
                    <a:pt x="487678" y="2147359"/>
                  </a:lnTo>
                  <a:lnTo>
                    <a:pt x="484233" y="2135170"/>
                  </a:lnTo>
                  <a:cubicBezTo>
                    <a:pt x="483117" y="2129822"/>
                    <a:pt x="482302" y="2124109"/>
                    <a:pt x="481853" y="2118155"/>
                  </a:cubicBezTo>
                  <a:cubicBezTo>
                    <a:pt x="480057" y="2094340"/>
                    <a:pt x="484628" y="2073447"/>
                    <a:pt x="492680" y="2064062"/>
                  </a:cubicBezTo>
                  <a:lnTo>
                    <a:pt x="494398" y="2063075"/>
                  </a:lnTo>
                  <a:lnTo>
                    <a:pt x="496245" y="2063793"/>
                  </a:lnTo>
                  <a:lnTo>
                    <a:pt x="496713" y="2064558"/>
                  </a:lnTo>
                  <a:lnTo>
                    <a:pt x="497280" y="2036832"/>
                  </a:lnTo>
                  <a:lnTo>
                    <a:pt x="497864" y="2034622"/>
                  </a:lnTo>
                  <a:lnTo>
                    <a:pt x="493256" y="2038795"/>
                  </a:lnTo>
                  <a:cubicBezTo>
                    <a:pt x="485622" y="2044566"/>
                    <a:pt x="475832" y="2050002"/>
                    <a:pt x="464697" y="2054315"/>
                  </a:cubicBezTo>
                  <a:cubicBezTo>
                    <a:pt x="442427" y="2062942"/>
                    <a:pt x="421106" y="2064629"/>
                    <a:pt x="409789" y="2059645"/>
                  </a:cubicBezTo>
                  <a:lnTo>
                    <a:pt x="408346" y="2058287"/>
                  </a:lnTo>
                  <a:lnTo>
                    <a:pt x="408497" y="2056311"/>
                  </a:lnTo>
                  <a:cubicBezTo>
                    <a:pt x="411001" y="2050658"/>
                    <a:pt x="416476" y="2044552"/>
                    <a:pt x="424109" y="2038781"/>
                  </a:cubicBezTo>
                  <a:lnTo>
                    <a:pt x="441757" y="2029190"/>
                  </a:lnTo>
                  <a:lnTo>
                    <a:pt x="430868" y="2023347"/>
                  </a:lnTo>
                  <a:cubicBezTo>
                    <a:pt x="423478" y="2017267"/>
                    <a:pt x="415911" y="2009011"/>
                    <a:pt x="409123" y="1999187"/>
                  </a:cubicBezTo>
                  <a:cubicBezTo>
                    <a:pt x="402336" y="1989363"/>
                    <a:pt x="397290" y="1979365"/>
                    <a:pt x="394218" y="1970303"/>
                  </a:cubicBezTo>
                  <a:lnTo>
                    <a:pt x="393679" y="1968082"/>
                  </a:lnTo>
                  <a:lnTo>
                    <a:pt x="391616" y="1973947"/>
                  </a:lnTo>
                  <a:cubicBezTo>
                    <a:pt x="387657" y="1982658"/>
                    <a:pt x="381641" y="1992104"/>
                    <a:pt x="373908" y="2001203"/>
                  </a:cubicBezTo>
                  <a:cubicBezTo>
                    <a:pt x="358443" y="2019402"/>
                    <a:pt x="340504" y="2031048"/>
                    <a:pt x="328180" y="2032061"/>
                  </a:cubicBezTo>
                  <a:lnTo>
                    <a:pt x="326264" y="2031555"/>
                  </a:lnTo>
                  <a:lnTo>
                    <a:pt x="325455" y="2029746"/>
                  </a:lnTo>
                  <a:cubicBezTo>
                    <a:pt x="324467" y="2017420"/>
                    <a:pt x="333066" y="1997837"/>
                    <a:pt x="348532" y="1979638"/>
                  </a:cubicBezTo>
                  <a:cubicBezTo>
                    <a:pt x="356264" y="1970539"/>
                    <a:pt x="364615" y="1963078"/>
                    <a:pt x="372574" y="1957765"/>
                  </a:cubicBezTo>
                  <a:lnTo>
                    <a:pt x="375604" y="1956108"/>
                  </a:lnTo>
                  <a:lnTo>
                    <a:pt x="373874" y="1956433"/>
                  </a:lnTo>
                  <a:cubicBezTo>
                    <a:pt x="364350" y="1957359"/>
                    <a:pt x="353162" y="1956872"/>
                    <a:pt x="341415" y="1954725"/>
                  </a:cubicBezTo>
                  <a:cubicBezTo>
                    <a:pt x="317923" y="1950432"/>
                    <a:pt x="298868" y="1940719"/>
                    <a:pt x="291828" y="1930552"/>
                  </a:cubicBezTo>
                  <a:lnTo>
                    <a:pt x="291309" y="1928640"/>
                  </a:lnTo>
                  <a:lnTo>
                    <a:pt x="292471" y="1927035"/>
                  </a:lnTo>
                  <a:cubicBezTo>
                    <a:pt x="302652" y="1920017"/>
                    <a:pt x="323910" y="1917671"/>
                    <a:pt x="347403" y="1921965"/>
                  </a:cubicBezTo>
                  <a:cubicBezTo>
                    <a:pt x="353276" y="1923039"/>
                    <a:pt x="358872" y="1924451"/>
                    <a:pt x="364072" y="1926124"/>
                  </a:cubicBezTo>
                  <a:lnTo>
                    <a:pt x="375668" y="1930769"/>
                  </a:lnTo>
                  <a:lnTo>
                    <a:pt x="369123" y="1919925"/>
                  </a:lnTo>
                  <a:cubicBezTo>
                    <a:pt x="366633" y="1915062"/>
                    <a:pt x="364337" y="1909768"/>
                    <a:pt x="362330" y="1904145"/>
                  </a:cubicBezTo>
                  <a:cubicBezTo>
                    <a:pt x="354302" y="1881652"/>
                    <a:pt x="353186" y="1860293"/>
                    <a:pt x="358470" y="1849114"/>
                  </a:cubicBezTo>
                  <a:lnTo>
                    <a:pt x="359867" y="1847707"/>
                  </a:lnTo>
                  <a:lnTo>
                    <a:pt x="361838" y="1847912"/>
                  </a:lnTo>
                  <a:cubicBezTo>
                    <a:pt x="373006" y="1853219"/>
                    <a:pt x="385666" y="1870458"/>
                    <a:pt x="393694" y="1892950"/>
                  </a:cubicBezTo>
                  <a:cubicBezTo>
                    <a:pt x="397708" y="1904197"/>
                    <a:pt x="399994" y="1915160"/>
                    <a:pt x="400616" y="1924708"/>
                  </a:cubicBezTo>
                  <a:lnTo>
                    <a:pt x="400546" y="1927707"/>
                  </a:lnTo>
                  <a:lnTo>
                    <a:pt x="402535" y="1924798"/>
                  </a:lnTo>
                  <a:cubicBezTo>
                    <a:pt x="408614" y="1917409"/>
                    <a:pt x="416870" y="1909842"/>
                    <a:pt x="426694" y="1903054"/>
                  </a:cubicBezTo>
                  <a:cubicBezTo>
                    <a:pt x="446342" y="1889479"/>
                    <a:pt x="466684" y="1882873"/>
                    <a:pt x="478850" y="1885083"/>
                  </a:cubicBezTo>
                  <a:lnTo>
                    <a:pt x="480570" y="1886068"/>
                  </a:lnTo>
                  <a:lnTo>
                    <a:pt x="480883" y="1888025"/>
                  </a:lnTo>
                  <a:cubicBezTo>
                    <a:pt x="478647" y="1900187"/>
                    <a:pt x="465273" y="1916877"/>
                    <a:pt x="445625" y="1930453"/>
                  </a:cubicBezTo>
                  <a:lnTo>
                    <a:pt x="404378" y="1948289"/>
                  </a:lnTo>
                  <a:lnTo>
                    <a:pt x="405052" y="1949053"/>
                  </a:lnTo>
                  <a:lnTo>
                    <a:pt x="404686" y="1949247"/>
                  </a:lnTo>
                  <a:lnTo>
                    <a:pt x="420338" y="1961055"/>
                  </a:lnTo>
                  <a:cubicBezTo>
                    <a:pt x="425902" y="1966402"/>
                    <a:pt x="431431" y="1972888"/>
                    <a:pt x="436522" y="1980257"/>
                  </a:cubicBezTo>
                  <a:cubicBezTo>
                    <a:pt x="443310" y="1990081"/>
                    <a:pt x="448355" y="2000078"/>
                    <a:pt x="451427" y="2009141"/>
                  </a:cubicBezTo>
                  <a:lnTo>
                    <a:pt x="453268" y="2023113"/>
                  </a:lnTo>
                  <a:lnTo>
                    <a:pt x="484229" y="2015492"/>
                  </a:lnTo>
                  <a:lnTo>
                    <a:pt x="487683" y="2015481"/>
                  </a:lnTo>
                  <a:lnTo>
                    <a:pt x="486007" y="2014941"/>
                  </a:lnTo>
                  <a:cubicBezTo>
                    <a:pt x="477193" y="2011216"/>
                    <a:pt x="467590" y="2005455"/>
                    <a:pt x="458287" y="1997969"/>
                  </a:cubicBezTo>
                  <a:cubicBezTo>
                    <a:pt x="439681" y="1982996"/>
                    <a:pt x="427560" y="1965375"/>
                    <a:pt x="426218" y="1953082"/>
                  </a:cubicBezTo>
                  <a:lnTo>
                    <a:pt x="426672" y="1951153"/>
                  </a:lnTo>
                  <a:lnTo>
                    <a:pt x="428460" y="1950297"/>
                  </a:lnTo>
                  <a:cubicBezTo>
                    <a:pt x="440754" y="1948980"/>
                    <a:pt x="460561" y="1957051"/>
                    <a:pt x="479166" y="1972024"/>
                  </a:cubicBezTo>
                  <a:cubicBezTo>
                    <a:pt x="483818" y="1975767"/>
                    <a:pt x="488063" y="1979676"/>
                    <a:pt x="491837" y="1983626"/>
                  </a:cubicBezTo>
                  <a:lnTo>
                    <a:pt x="499817" y="1993236"/>
                  </a:lnTo>
                  <a:lnTo>
                    <a:pt x="499233" y="1980583"/>
                  </a:lnTo>
                  <a:cubicBezTo>
                    <a:pt x="499361" y="1975122"/>
                    <a:pt x="499866" y="1969373"/>
                    <a:pt x="500782" y="1963473"/>
                  </a:cubicBezTo>
                  <a:cubicBezTo>
                    <a:pt x="504446" y="1939873"/>
                    <a:pt x="513646" y="1920565"/>
                    <a:pt x="523620" y="1913256"/>
                  </a:cubicBezTo>
                  <a:lnTo>
                    <a:pt x="525518" y="1912685"/>
                  </a:lnTo>
                  <a:lnTo>
                    <a:pt x="527154" y="1913805"/>
                  </a:lnTo>
                  <a:cubicBezTo>
                    <a:pt x="534442" y="1923794"/>
                    <a:pt x="537354" y="1944983"/>
                    <a:pt x="533690" y="1968582"/>
                  </a:cubicBezTo>
                  <a:cubicBezTo>
                    <a:pt x="531858" y="1980382"/>
                    <a:pt x="528642" y="1991109"/>
                    <a:pt x="524637" y="1999800"/>
                  </a:cubicBezTo>
                  <a:lnTo>
                    <a:pt x="523146" y="2002403"/>
                  </a:lnTo>
                  <a:lnTo>
                    <a:pt x="526282" y="2000794"/>
                  </a:lnTo>
                  <a:cubicBezTo>
                    <a:pt x="535148" y="1997196"/>
                    <a:pt x="546012" y="1994479"/>
                    <a:pt x="557884" y="1993194"/>
                  </a:cubicBezTo>
                  <a:lnTo>
                    <a:pt x="564312" y="1993326"/>
                  </a:lnTo>
                  <a:lnTo>
                    <a:pt x="561468" y="1974448"/>
                  </a:lnTo>
                  <a:lnTo>
                    <a:pt x="544104" y="1972634"/>
                  </a:lnTo>
                  <a:lnTo>
                    <a:pt x="542661" y="1971276"/>
                  </a:lnTo>
                  <a:lnTo>
                    <a:pt x="542813" y="1969300"/>
                  </a:lnTo>
                  <a:cubicBezTo>
                    <a:pt x="547819" y="1957994"/>
                    <a:pt x="564713" y="1944877"/>
                    <a:pt x="586983" y="1936250"/>
                  </a:cubicBezTo>
                  <a:cubicBezTo>
                    <a:pt x="598118" y="1931937"/>
                    <a:pt x="609016" y="1929359"/>
                    <a:pt x="618544" y="1928482"/>
                  </a:cubicBezTo>
                  <a:lnTo>
                    <a:pt x="621998" y="1928470"/>
                  </a:lnTo>
                  <a:lnTo>
                    <a:pt x="620322" y="1927931"/>
                  </a:lnTo>
                  <a:cubicBezTo>
                    <a:pt x="611508" y="1924206"/>
                    <a:pt x="601905" y="1918444"/>
                    <a:pt x="592602" y="1910958"/>
                  </a:cubicBezTo>
                  <a:lnTo>
                    <a:pt x="574379" y="1891974"/>
                  </a:lnTo>
                  <a:lnTo>
                    <a:pt x="559850" y="1888678"/>
                  </a:lnTo>
                  <a:lnTo>
                    <a:pt x="521845" y="1865491"/>
                  </a:lnTo>
                  <a:lnTo>
                    <a:pt x="521252" y="1866266"/>
                  </a:lnTo>
                  <a:lnTo>
                    <a:pt x="520743" y="1866241"/>
                  </a:lnTo>
                  <a:lnTo>
                    <a:pt x="513917" y="1909971"/>
                  </a:lnTo>
                  <a:cubicBezTo>
                    <a:pt x="505698" y="1932394"/>
                    <a:pt x="492892" y="1949524"/>
                    <a:pt x="481679" y="1954737"/>
                  </a:cubicBezTo>
                  <a:lnTo>
                    <a:pt x="479706" y="1954924"/>
                  </a:lnTo>
                  <a:lnTo>
                    <a:pt x="478321" y="1953506"/>
                  </a:lnTo>
                  <a:cubicBezTo>
                    <a:pt x="473133" y="1942282"/>
                    <a:pt x="474430" y="1920934"/>
                    <a:pt x="482649" y="1898510"/>
                  </a:cubicBezTo>
                  <a:cubicBezTo>
                    <a:pt x="486758" y="1887298"/>
                    <a:pt x="492014" y="1877410"/>
                    <a:pt x="497645" y="1869673"/>
                  </a:cubicBezTo>
                  <a:lnTo>
                    <a:pt x="499148" y="1867951"/>
                  </a:lnTo>
                  <a:lnTo>
                    <a:pt x="493168" y="1869650"/>
                  </a:lnTo>
                  <a:cubicBezTo>
                    <a:pt x="483768" y="1871441"/>
                    <a:pt x="472582" y="1871975"/>
                    <a:pt x="460688" y="1870907"/>
                  </a:cubicBezTo>
                  <a:cubicBezTo>
                    <a:pt x="436902" y="1868772"/>
                    <a:pt x="417041" y="1860836"/>
                    <a:pt x="409104" y="1851354"/>
                  </a:cubicBezTo>
                  <a:lnTo>
                    <a:pt x="408412" y="1849497"/>
                  </a:lnTo>
                  <a:lnTo>
                    <a:pt x="409424" y="1847793"/>
                  </a:lnTo>
                  <a:cubicBezTo>
                    <a:pt x="418922" y="1839876"/>
                    <a:pt x="439879" y="1835603"/>
                    <a:pt x="463666" y="1837738"/>
                  </a:cubicBezTo>
                  <a:cubicBezTo>
                    <a:pt x="475559" y="1838806"/>
                    <a:pt x="486471" y="1841324"/>
                    <a:pt x="495402" y="1844760"/>
                  </a:cubicBezTo>
                  <a:lnTo>
                    <a:pt x="498503" y="1846280"/>
                  </a:lnTo>
                  <a:lnTo>
                    <a:pt x="497240" y="1845054"/>
                  </a:lnTo>
                  <a:cubicBezTo>
                    <a:pt x="490989" y="1837809"/>
                    <a:pt x="484933" y="1828388"/>
                    <a:pt x="479911" y="1817555"/>
                  </a:cubicBezTo>
                  <a:cubicBezTo>
                    <a:pt x="469867" y="1795888"/>
                    <a:pt x="466809" y="1774720"/>
                    <a:pt x="471053" y="1763105"/>
                  </a:cubicBezTo>
                  <a:close/>
                  <a:moveTo>
                    <a:pt x="1000645" y="1601402"/>
                  </a:moveTo>
                  <a:lnTo>
                    <a:pt x="1000149" y="1625648"/>
                  </a:lnTo>
                  <a:cubicBezTo>
                    <a:pt x="998316" y="1636327"/>
                    <a:pt x="995023" y="1645009"/>
                    <a:pt x="990640" y="1650468"/>
                  </a:cubicBezTo>
                  <a:lnTo>
                    <a:pt x="988731" y="1651648"/>
                  </a:lnTo>
                  <a:lnTo>
                    <a:pt x="986615" y="1650903"/>
                  </a:lnTo>
                  <a:lnTo>
                    <a:pt x="984188" y="1647211"/>
                  </a:lnTo>
                  <a:lnTo>
                    <a:pt x="982337" y="1682121"/>
                  </a:lnTo>
                  <a:lnTo>
                    <a:pt x="981363" y="1685375"/>
                  </a:lnTo>
                  <a:lnTo>
                    <a:pt x="984406" y="1682795"/>
                  </a:lnTo>
                  <a:cubicBezTo>
                    <a:pt x="993257" y="1676545"/>
                    <a:pt x="1004537" y="1670754"/>
                    <a:pt x="1017297" y="1666282"/>
                  </a:cubicBezTo>
                  <a:cubicBezTo>
                    <a:pt x="1030056" y="1661811"/>
                    <a:pt x="1042484" y="1659294"/>
                    <a:pt x="1053299" y="1658652"/>
                  </a:cubicBezTo>
                  <a:lnTo>
                    <a:pt x="1077424" y="1661968"/>
                  </a:lnTo>
                  <a:lnTo>
                    <a:pt x="1078419" y="1632670"/>
                  </a:lnTo>
                  <a:cubicBezTo>
                    <a:pt x="1080602" y="1619326"/>
                    <a:pt x="1084342" y="1607210"/>
                    <a:pt x="1088956" y="1597408"/>
                  </a:cubicBezTo>
                  <a:lnTo>
                    <a:pt x="1090261" y="1595173"/>
                  </a:lnTo>
                  <a:lnTo>
                    <a:pt x="1083972" y="1598335"/>
                  </a:lnTo>
                  <a:cubicBezTo>
                    <a:pt x="1073900" y="1602328"/>
                    <a:pt x="1061574" y="1605303"/>
                    <a:pt x="1048120" y="1606648"/>
                  </a:cubicBezTo>
                  <a:cubicBezTo>
                    <a:pt x="1034667" y="1607994"/>
                    <a:pt x="1021996" y="1607517"/>
                    <a:pt x="1011333" y="1605597"/>
                  </a:cubicBezTo>
                  <a:close/>
                  <a:moveTo>
                    <a:pt x="986172" y="1539749"/>
                  </a:moveTo>
                  <a:lnTo>
                    <a:pt x="986417" y="1540811"/>
                  </a:lnTo>
                  <a:lnTo>
                    <a:pt x="986029" y="1540979"/>
                  </a:lnTo>
                  <a:lnTo>
                    <a:pt x="995156" y="1561007"/>
                  </a:lnTo>
                  <a:lnTo>
                    <a:pt x="999719" y="1583123"/>
                  </a:lnTo>
                  <a:lnTo>
                    <a:pt x="1008518" y="1577442"/>
                  </a:lnTo>
                  <a:cubicBezTo>
                    <a:pt x="1018590" y="1573449"/>
                    <a:pt x="1030916" y="1570474"/>
                    <a:pt x="1044370" y="1569129"/>
                  </a:cubicBezTo>
                  <a:cubicBezTo>
                    <a:pt x="1057823" y="1567783"/>
                    <a:pt x="1070494" y="1568260"/>
                    <a:pt x="1081157" y="1570180"/>
                  </a:cubicBezTo>
                  <a:lnTo>
                    <a:pt x="1084929" y="1571210"/>
                  </a:lnTo>
                  <a:lnTo>
                    <a:pt x="1083263" y="1570115"/>
                  </a:lnTo>
                  <a:cubicBezTo>
                    <a:pt x="1074770" y="1563389"/>
                    <a:pt x="1066030" y="1554203"/>
                    <a:pt x="1058138" y="1543224"/>
                  </a:cubicBezTo>
                  <a:lnTo>
                    <a:pt x="1056154" y="1539549"/>
                  </a:lnTo>
                  <a:lnTo>
                    <a:pt x="1036842" y="1544194"/>
                  </a:lnTo>
                  <a:cubicBezTo>
                    <a:pt x="1026760" y="1545284"/>
                    <a:pt x="1017110" y="1545347"/>
                    <a:pt x="1008411" y="1544536"/>
                  </a:cubicBezTo>
                  <a:close/>
                  <a:moveTo>
                    <a:pt x="1116906" y="1455100"/>
                  </a:moveTo>
                  <a:lnTo>
                    <a:pt x="1111688" y="1459825"/>
                  </a:lnTo>
                  <a:cubicBezTo>
                    <a:pt x="1103045" y="1466359"/>
                    <a:pt x="1091959" y="1472514"/>
                    <a:pt x="1079351" y="1477398"/>
                  </a:cubicBezTo>
                  <a:lnTo>
                    <a:pt x="1046429" y="1485502"/>
                  </a:lnTo>
                  <a:lnTo>
                    <a:pt x="1063631" y="1494325"/>
                  </a:lnTo>
                  <a:lnTo>
                    <a:pt x="1079426" y="1511230"/>
                  </a:lnTo>
                  <a:lnTo>
                    <a:pt x="1094399" y="1516966"/>
                  </a:lnTo>
                  <a:lnTo>
                    <a:pt x="1095580" y="1518875"/>
                  </a:lnTo>
                  <a:lnTo>
                    <a:pt x="1094835" y="1520992"/>
                  </a:lnTo>
                  <a:lnTo>
                    <a:pt x="1090430" y="1523887"/>
                  </a:lnTo>
                  <a:lnTo>
                    <a:pt x="1099081" y="1537702"/>
                  </a:lnTo>
                  <a:lnTo>
                    <a:pt x="1104888" y="1550598"/>
                  </a:lnTo>
                  <a:lnTo>
                    <a:pt x="1108070" y="1536614"/>
                  </a:lnTo>
                  <a:cubicBezTo>
                    <a:pt x="1109859" y="1530693"/>
                    <a:pt x="1112146" y="1524572"/>
                    <a:pt x="1114927" y="1518410"/>
                  </a:cubicBezTo>
                  <a:lnTo>
                    <a:pt x="1119487" y="1511011"/>
                  </a:lnTo>
                  <a:lnTo>
                    <a:pt x="1115492" y="1494397"/>
                  </a:lnTo>
                  <a:cubicBezTo>
                    <a:pt x="1114037" y="1480955"/>
                    <a:pt x="1114411" y="1468281"/>
                    <a:pt x="1116244" y="1457602"/>
                  </a:cubicBezTo>
                  <a:close/>
                  <a:moveTo>
                    <a:pt x="2623128" y="991618"/>
                  </a:moveTo>
                  <a:lnTo>
                    <a:pt x="2634006" y="1008162"/>
                  </a:lnTo>
                  <a:lnTo>
                    <a:pt x="2642052" y="989870"/>
                  </a:lnTo>
                  <a:lnTo>
                    <a:pt x="2643623" y="987814"/>
                  </a:lnTo>
                  <a:lnTo>
                    <a:pt x="2636991" y="990174"/>
                  </a:lnTo>
                  <a:close/>
                  <a:moveTo>
                    <a:pt x="416824" y="1574305"/>
                  </a:moveTo>
                  <a:lnTo>
                    <a:pt x="416386" y="1595743"/>
                  </a:lnTo>
                  <a:cubicBezTo>
                    <a:pt x="414766" y="1605174"/>
                    <a:pt x="411859" y="1612842"/>
                    <a:pt x="407987" y="1617662"/>
                  </a:cubicBezTo>
                  <a:lnTo>
                    <a:pt x="406302" y="1618705"/>
                  </a:lnTo>
                  <a:lnTo>
                    <a:pt x="404432" y="1618047"/>
                  </a:lnTo>
                  <a:lnTo>
                    <a:pt x="402299" y="1614802"/>
                  </a:lnTo>
                  <a:lnTo>
                    <a:pt x="400666" y="1645608"/>
                  </a:lnTo>
                  <a:lnTo>
                    <a:pt x="399806" y="1648482"/>
                  </a:lnTo>
                  <a:lnTo>
                    <a:pt x="402494" y="1646203"/>
                  </a:lnTo>
                  <a:cubicBezTo>
                    <a:pt x="410310" y="1640683"/>
                    <a:pt x="420272" y="1635568"/>
                    <a:pt x="431542" y="1631619"/>
                  </a:cubicBezTo>
                  <a:cubicBezTo>
                    <a:pt x="442811" y="1627670"/>
                    <a:pt x="453787" y="1625447"/>
                    <a:pt x="463339" y="1624881"/>
                  </a:cubicBezTo>
                  <a:lnTo>
                    <a:pt x="484639" y="1627808"/>
                  </a:lnTo>
                  <a:lnTo>
                    <a:pt x="485518" y="1601922"/>
                  </a:lnTo>
                  <a:cubicBezTo>
                    <a:pt x="487446" y="1590137"/>
                    <a:pt x="490749" y="1579436"/>
                    <a:pt x="494824" y="1570779"/>
                  </a:cubicBezTo>
                  <a:lnTo>
                    <a:pt x="495977" y="1568805"/>
                  </a:lnTo>
                  <a:lnTo>
                    <a:pt x="490422" y="1571598"/>
                  </a:lnTo>
                  <a:cubicBezTo>
                    <a:pt x="481527" y="1575124"/>
                    <a:pt x="470641" y="1577752"/>
                    <a:pt x="458759" y="1578940"/>
                  </a:cubicBezTo>
                  <a:cubicBezTo>
                    <a:pt x="446877" y="1580128"/>
                    <a:pt x="435686" y="1579707"/>
                    <a:pt x="426269" y="1578012"/>
                  </a:cubicBezTo>
                  <a:close/>
                  <a:moveTo>
                    <a:pt x="2748734" y="908191"/>
                  </a:moveTo>
                  <a:lnTo>
                    <a:pt x="2734178" y="927591"/>
                  </a:lnTo>
                  <a:cubicBezTo>
                    <a:pt x="2726457" y="935192"/>
                    <a:pt x="2718716" y="940320"/>
                    <a:pt x="2711971" y="942194"/>
                  </a:cubicBezTo>
                  <a:lnTo>
                    <a:pt x="2709732" y="942038"/>
                  </a:lnTo>
                  <a:lnTo>
                    <a:pt x="2708448" y="940198"/>
                  </a:lnTo>
                  <a:lnTo>
                    <a:pt x="2708634" y="935767"/>
                  </a:lnTo>
                  <a:lnTo>
                    <a:pt x="2686749" y="963041"/>
                  </a:lnTo>
                  <a:lnTo>
                    <a:pt x="2684059" y="965114"/>
                  </a:lnTo>
                  <a:lnTo>
                    <a:pt x="2688036" y="964795"/>
                  </a:lnTo>
                  <a:cubicBezTo>
                    <a:pt x="2698871" y="964886"/>
                    <a:pt x="2711410" y="966767"/>
                    <a:pt x="2724381" y="970584"/>
                  </a:cubicBezTo>
                  <a:cubicBezTo>
                    <a:pt x="2737351" y="974401"/>
                    <a:pt x="2748912" y="979611"/>
                    <a:pt x="2758068" y="985402"/>
                  </a:cubicBezTo>
                  <a:lnTo>
                    <a:pt x="2775722" y="1002176"/>
                  </a:lnTo>
                  <a:lnTo>
                    <a:pt x="2793630" y="978967"/>
                  </a:lnTo>
                  <a:cubicBezTo>
                    <a:pt x="2803191" y="969406"/>
                    <a:pt x="2813300" y="961751"/>
                    <a:pt x="2822768" y="956484"/>
                  </a:cubicBezTo>
                  <a:lnTo>
                    <a:pt x="2825131" y="955431"/>
                  </a:lnTo>
                  <a:lnTo>
                    <a:pt x="2818179" y="954328"/>
                  </a:lnTo>
                  <a:cubicBezTo>
                    <a:pt x="2807670" y="951691"/>
                    <a:pt x="2795925" y="946913"/>
                    <a:pt x="2784216" y="940153"/>
                  </a:cubicBezTo>
                  <a:cubicBezTo>
                    <a:pt x="2772507" y="933393"/>
                    <a:pt x="2762496" y="925610"/>
                    <a:pt x="2754959" y="917827"/>
                  </a:cubicBezTo>
                  <a:close/>
                  <a:moveTo>
                    <a:pt x="2328498" y="1014578"/>
                  </a:moveTo>
                  <a:lnTo>
                    <a:pt x="2313943" y="1033977"/>
                  </a:lnTo>
                  <a:cubicBezTo>
                    <a:pt x="2306222" y="1041578"/>
                    <a:pt x="2298481" y="1046706"/>
                    <a:pt x="2291736" y="1048580"/>
                  </a:cubicBezTo>
                  <a:lnTo>
                    <a:pt x="2289497" y="1048425"/>
                  </a:lnTo>
                  <a:lnTo>
                    <a:pt x="2288213" y="1046584"/>
                  </a:lnTo>
                  <a:lnTo>
                    <a:pt x="2288399" y="1042153"/>
                  </a:lnTo>
                  <a:lnTo>
                    <a:pt x="2266514" y="1069427"/>
                  </a:lnTo>
                  <a:lnTo>
                    <a:pt x="2263823" y="1071501"/>
                  </a:lnTo>
                  <a:lnTo>
                    <a:pt x="2267801" y="1071181"/>
                  </a:lnTo>
                  <a:cubicBezTo>
                    <a:pt x="2278635" y="1071272"/>
                    <a:pt x="2291175" y="1073154"/>
                    <a:pt x="2304145" y="1076970"/>
                  </a:cubicBezTo>
                  <a:cubicBezTo>
                    <a:pt x="2317116" y="1080787"/>
                    <a:pt x="2328676" y="1085997"/>
                    <a:pt x="2337833" y="1091789"/>
                  </a:cubicBezTo>
                  <a:lnTo>
                    <a:pt x="2355487" y="1108562"/>
                  </a:lnTo>
                  <a:lnTo>
                    <a:pt x="2373395" y="1085353"/>
                  </a:lnTo>
                  <a:cubicBezTo>
                    <a:pt x="2382956" y="1075792"/>
                    <a:pt x="2393064" y="1068137"/>
                    <a:pt x="2402533" y="1062871"/>
                  </a:cubicBezTo>
                  <a:lnTo>
                    <a:pt x="2404896" y="1061818"/>
                  </a:lnTo>
                  <a:lnTo>
                    <a:pt x="2397944" y="1060714"/>
                  </a:lnTo>
                  <a:cubicBezTo>
                    <a:pt x="2387435" y="1058078"/>
                    <a:pt x="2375690" y="1053300"/>
                    <a:pt x="2363980" y="1046540"/>
                  </a:cubicBezTo>
                  <a:cubicBezTo>
                    <a:pt x="2352271" y="1039779"/>
                    <a:pt x="2342261" y="1031997"/>
                    <a:pt x="2334723" y="1024214"/>
                  </a:cubicBezTo>
                  <a:close/>
                  <a:moveTo>
                    <a:pt x="404030" y="1519822"/>
                  </a:moveTo>
                  <a:lnTo>
                    <a:pt x="404259" y="1520815"/>
                  </a:lnTo>
                  <a:lnTo>
                    <a:pt x="403916" y="1520964"/>
                  </a:lnTo>
                  <a:lnTo>
                    <a:pt x="411976" y="1538652"/>
                  </a:lnTo>
                  <a:lnTo>
                    <a:pt x="416003" y="1558169"/>
                  </a:lnTo>
                  <a:lnTo>
                    <a:pt x="423783" y="1553146"/>
                  </a:lnTo>
                  <a:cubicBezTo>
                    <a:pt x="432678" y="1549619"/>
                    <a:pt x="443564" y="1546991"/>
                    <a:pt x="455446" y="1545803"/>
                  </a:cubicBezTo>
                  <a:cubicBezTo>
                    <a:pt x="467328" y="1544615"/>
                    <a:pt x="478519" y="1545036"/>
                    <a:pt x="487936" y="1546732"/>
                  </a:cubicBezTo>
                  <a:lnTo>
                    <a:pt x="491268" y="1547642"/>
                  </a:lnTo>
                  <a:lnTo>
                    <a:pt x="489797" y="1546675"/>
                  </a:lnTo>
                  <a:cubicBezTo>
                    <a:pt x="482295" y="1540734"/>
                    <a:pt x="474576" y="1532621"/>
                    <a:pt x="467607" y="1522925"/>
                  </a:cubicBezTo>
                  <a:lnTo>
                    <a:pt x="465864" y="1519698"/>
                  </a:lnTo>
                  <a:lnTo>
                    <a:pt x="448792" y="1523803"/>
                  </a:lnTo>
                  <a:close/>
                  <a:moveTo>
                    <a:pt x="2853552" y="840795"/>
                  </a:moveTo>
                  <a:lnTo>
                    <a:pt x="2862371" y="858000"/>
                  </a:lnTo>
                  <a:lnTo>
                    <a:pt x="2865330" y="880951"/>
                  </a:lnTo>
                  <a:lnTo>
                    <a:pt x="2874143" y="894353"/>
                  </a:lnTo>
                  <a:lnTo>
                    <a:pt x="2873988" y="896592"/>
                  </a:lnTo>
                  <a:lnTo>
                    <a:pt x="2872148" y="897876"/>
                  </a:lnTo>
                  <a:lnTo>
                    <a:pt x="2866876" y="897656"/>
                  </a:lnTo>
                  <a:lnTo>
                    <a:pt x="2865838" y="913914"/>
                  </a:lnTo>
                  <a:lnTo>
                    <a:pt x="2863026" y="927774"/>
                  </a:lnTo>
                  <a:lnTo>
                    <a:pt x="2873772" y="918277"/>
                  </a:lnTo>
                  <a:cubicBezTo>
                    <a:pt x="2878680" y="914514"/>
                    <a:pt x="2884110" y="910878"/>
                    <a:pt x="2889965" y="907498"/>
                  </a:cubicBezTo>
                  <a:lnTo>
                    <a:pt x="2897985" y="904151"/>
                  </a:lnTo>
                  <a:lnTo>
                    <a:pt x="2904438" y="888328"/>
                  </a:lnTo>
                  <a:cubicBezTo>
                    <a:pt x="2911103" y="876564"/>
                    <a:pt x="2918804" y="866491"/>
                    <a:pt x="2926525" y="858890"/>
                  </a:cubicBezTo>
                  <a:lnTo>
                    <a:pt x="2928522" y="857245"/>
                  </a:lnTo>
                  <a:lnTo>
                    <a:pt x="2921528" y="858035"/>
                  </a:lnTo>
                  <a:cubicBezTo>
                    <a:pt x="2910696" y="858297"/>
                    <a:pt x="2898102" y="856824"/>
                    <a:pt x="2885014" y="853430"/>
                  </a:cubicBezTo>
                  <a:close/>
                  <a:moveTo>
                    <a:pt x="2433316" y="947181"/>
                  </a:moveTo>
                  <a:lnTo>
                    <a:pt x="2442136" y="964387"/>
                  </a:lnTo>
                  <a:lnTo>
                    <a:pt x="2445095" y="987337"/>
                  </a:lnTo>
                  <a:lnTo>
                    <a:pt x="2453908" y="1000740"/>
                  </a:lnTo>
                  <a:lnTo>
                    <a:pt x="2453753" y="1002979"/>
                  </a:lnTo>
                  <a:lnTo>
                    <a:pt x="2451912" y="1004263"/>
                  </a:lnTo>
                  <a:lnTo>
                    <a:pt x="2446640" y="1004042"/>
                  </a:lnTo>
                  <a:lnTo>
                    <a:pt x="2445602" y="1020300"/>
                  </a:lnTo>
                  <a:lnTo>
                    <a:pt x="2442790" y="1034161"/>
                  </a:lnTo>
                  <a:lnTo>
                    <a:pt x="2453536" y="1024664"/>
                  </a:lnTo>
                  <a:cubicBezTo>
                    <a:pt x="2458444" y="1020900"/>
                    <a:pt x="2463875" y="1017264"/>
                    <a:pt x="2469729" y="1013884"/>
                  </a:cubicBezTo>
                  <a:lnTo>
                    <a:pt x="2477749" y="1010537"/>
                  </a:lnTo>
                  <a:lnTo>
                    <a:pt x="2484202" y="994714"/>
                  </a:lnTo>
                  <a:cubicBezTo>
                    <a:pt x="2490867" y="982951"/>
                    <a:pt x="2498569" y="972877"/>
                    <a:pt x="2506290" y="965276"/>
                  </a:cubicBezTo>
                  <a:lnTo>
                    <a:pt x="2508287" y="963631"/>
                  </a:lnTo>
                  <a:lnTo>
                    <a:pt x="2501292" y="964422"/>
                  </a:lnTo>
                  <a:cubicBezTo>
                    <a:pt x="2490461" y="964683"/>
                    <a:pt x="2477867" y="963210"/>
                    <a:pt x="2464779" y="959817"/>
                  </a:cubicBezTo>
                  <a:close/>
                  <a:moveTo>
                    <a:pt x="2605420" y="899505"/>
                  </a:moveTo>
                  <a:lnTo>
                    <a:pt x="2584869" y="926591"/>
                  </a:lnTo>
                  <a:cubicBezTo>
                    <a:pt x="2575387" y="936229"/>
                    <a:pt x="2565341" y="943966"/>
                    <a:pt x="2555915" y="949309"/>
                  </a:cubicBezTo>
                  <a:lnTo>
                    <a:pt x="2552824" y="950717"/>
                  </a:lnTo>
                  <a:lnTo>
                    <a:pt x="2556770" y="951310"/>
                  </a:lnTo>
                  <a:lnTo>
                    <a:pt x="2575565" y="958975"/>
                  </a:lnTo>
                  <a:lnTo>
                    <a:pt x="2601306" y="956292"/>
                  </a:lnTo>
                  <a:cubicBezTo>
                    <a:pt x="2614822" y="956622"/>
                    <a:pt x="2627337" y="958662"/>
                    <a:pt x="2637681" y="961887"/>
                  </a:cubicBezTo>
                  <a:lnTo>
                    <a:pt x="2641297" y="963376"/>
                  </a:lnTo>
                  <a:lnTo>
                    <a:pt x="2639779" y="962083"/>
                  </a:lnTo>
                  <a:cubicBezTo>
                    <a:pt x="2632182" y="954358"/>
                    <a:pt x="2624646" y="944161"/>
                    <a:pt x="2618173" y="932290"/>
                  </a:cubicBezTo>
                  <a:close/>
                  <a:moveTo>
                    <a:pt x="2773264" y="850013"/>
                  </a:moveTo>
                  <a:lnTo>
                    <a:pt x="2772545" y="850689"/>
                  </a:lnTo>
                  <a:lnTo>
                    <a:pt x="2772132" y="850599"/>
                  </a:lnTo>
                  <a:lnTo>
                    <a:pt x="2767853" y="872189"/>
                  </a:lnTo>
                  <a:lnTo>
                    <a:pt x="2758654" y="892801"/>
                  </a:lnTo>
                  <a:lnTo>
                    <a:pt x="2769106" y="893323"/>
                  </a:lnTo>
                  <a:cubicBezTo>
                    <a:pt x="2779615" y="895960"/>
                    <a:pt x="2791361" y="900738"/>
                    <a:pt x="2803070" y="907498"/>
                  </a:cubicBezTo>
                  <a:cubicBezTo>
                    <a:pt x="2814779" y="914258"/>
                    <a:pt x="2824789" y="922041"/>
                    <a:pt x="2832327" y="929824"/>
                  </a:cubicBezTo>
                  <a:lnTo>
                    <a:pt x="2834789" y="932862"/>
                  </a:lnTo>
                  <a:lnTo>
                    <a:pt x="2834075" y="931001"/>
                  </a:lnTo>
                  <a:cubicBezTo>
                    <a:pt x="2831104" y="920581"/>
                    <a:pt x="2829369" y="908021"/>
                    <a:pt x="2829369" y="894500"/>
                  </a:cubicBezTo>
                  <a:lnTo>
                    <a:pt x="2829902" y="890366"/>
                  </a:lnTo>
                  <a:lnTo>
                    <a:pt x="2811515" y="882867"/>
                  </a:lnTo>
                  <a:cubicBezTo>
                    <a:pt x="2802693" y="877868"/>
                    <a:pt x="2794821" y="872286"/>
                    <a:pt x="2788230" y="866551"/>
                  </a:cubicBezTo>
                  <a:close/>
                  <a:moveTo>
                    <a:pt x="2353029" y="956400"/>
                  </a:moveTo>
                  <a:lnTo>
                    <a:pt x="2352310" y="957076"/>
                  </a:lnTo>
                  <a:lnTo>
                    <a:pt x="2351897" y="956986"/>
                  </a:lnTo>
                  <a:lnTo>
                    <a:pt x="2347618" y="978575"/>
                  </a:lnTo>
                  <a:lnTo>
                    <a:pt x="2338419" y="999187"/>
                  </a:lnTo>
                  <a:lnTo>
                    <a:pt x="2348871" y="999710"/>
                  </a:lnTo>
                  <a:cubicBezTo>
                    <a:pt x="2359380" y="1002346"/>
                    <a:pt x="2371125" y="1007124"/>
                    <a:pt x="2382834" y="1013884"/>
                  </a:cubicBezTo>
                  <a:cubicBezTo>
                    <a:pt x="2394543" y="1020645"/>
                    <a:pt x="2404554" y="1028427"/>
                    <a:pt x="2412092" y="1036210"/>
                  </a:cubicBezTo>
                  <a:lnTo>
                    <a:pt x="2414553" y="1039248"/>
                  </a:lnTo>
                  <a:lnTo>
                    <a:pt x="2413840" y="1037387"/>
                  </a:lnTo>
                  <a:cubicBezTo>
                    <a:pt x="2410869" y="1026968"/>
                    <a:pt x="2409134" y="1014407"/>
                    <a:pt x="2409134" y="1000887"/>
                  </a:cubicBezTo>
                  <a:lnTo>
                    <a:pt x="2409667" y="996752"/>
                  </a:lnTo>
                  <a:lnTo>
                    <a:pt x="2391280" y="989253"/>
                  </a:lnTo>
                  <a:cubicBezTo>
                    <a:pt x="2382457" y="984254"/>
                    <a:pt x="2374585" y="978673"/>
                    <a:pt x="2367994" y="972937"/>
                  </a:cubicBezTo>
                  <a:close/>
                  <a:moveTo>
                    <a:pt x="1411317" y="1204472"/>
                  </a:moveTo>
                  <a:lnTo>
                    <a:pt x="1410821" y="1228718"/>
                  </a:lnTo>
                  <a:cubicBezTo>
                    <a:pt x="1408988" y="1239396"/>
                    <a:pt x="1405695" y="1248079"/>
                    <a:pt x="1401312" y="1253537"/>
                  </a:cubicBezTo>
                  <a:lnTo>
                    <a:pt x="1399404" y="1254717"/>
                  </a:lnTo>
                  <a:lnTo>
                    <a:pt x="1397287" y="1253972"/>
                  </a:lnTo>
                  <a:lnTo>
                    <a:pt x="1394860" y="1250280"/>
                  </a:lnTo>
                  <a:lnTo>
                    <a:pt x="1393009" y="1285191"/>
                  </a:lnTo>
                  <a:lnTo>
                    <a:pt x="1392035" y="1288445"/>
                  </a:lnTo>
                  <a:lnTo>
                    <a:pt x="1395078" y="1285864"/>
                  </a:lnTo>
                  <a:cubicBezTo>
                    <a:pt x="1403929" y="1279614"/>
                    <a:pt x="1415209" y="1273823"/>
                    <a:pt x="1427969" y="1269352"/>
                  </a:cubicBezTo>
                  <a:cubicBezTo>
                    <a:pt x="1440728" y="1264880"/>
                    <a:pt x="1453156" y="1262363"/>
                    <a:pt x="1463971" y="1261721"/>
                  </a:cubicBezTo>
                  <a:lnTo>
                    <a:pt x="1488097" y="1265037"/>
                  </a:lnTo>
                  <a:lnTo>
                    <a:pt x="1489091" y="1235739"/>
                  </a:lnTo>
                  <a:cubicBezTo>
                    <a:pt x="1491274" y="1222396"/>
                    <a:pt x="1495014" y="1210280"/>
                    <a:pt x="1499628" y="1200477"/>
                  </a:cubicBezTo>
                  <a:lnTo>
                    <a:pt x="1500933" y="1198242"/>
                  </a:lnTo>
                  <a:lnTo>
                    <a:pt x="1494644" y="1201404"/>
                  </a:lnTo>
                  <a:cubicBezTo>
                    <a:pt x="1484572" y="1205397"/>
                    <a:pt x="1472246" y="1208373"/>
                    <a:pt x="1458792" y="1209718"/>
                  </a:cubicBezTo>
                  <a:cubicBezTo>
                    <a:pt x="1445339" y="1211063"/>
                    <a:pt x="1432668" y="1210586"/>
                    <a:pt x="1422005" y="1208666"/>
                  </a:cubicBezTo>
                  <a:close/>
                  <a:moveTo>
                    <a:pt x="519506" y="1445111"/>
                  </a:moveTo>
                  <a:lnTo>
                    <a:pt x="514897" y="1449284"/>
                  </a:lnTo>
                  <a:cubicBezTo>
                    <a:pt x="507264" y="1455054"/>
                    <a:pt x="497473" y="1460490"/>
                    <a:pt x="486338" y="1464804"/>
                  </a:cubicBezTo>
                  <a:lnTo>
                    <a:pt x="457284" y="1471955"/>
                  </a:lnTo>
                  <a:lnTo>
                    <a:pt x="472458" y="1479738"/>
                  </a:lnTo>
                  <a:lnTo>
                    <a:pt x="486443" y="1494706"/>
                  </a:lnTo>
                  <a:lnTo>
                    <a:pt x="499626" y="1499757"/>
                  </a:lnTo>
                  <a:lnTo>
                    <a:pt x="500669" y="1501442"/>
                  </a:lnTo>
                  <a:lnTo>
                    <a:pt x="500010" y="1503312"/>
                  </a:lnTo>
                  <a:lnTo>
                    <a:pt x="496134" y="1505860"/>
                  </a:lnTo>
                  <a:lnTo>
                    <a:pt x="503767" y="1518048"/>
                  </a:lnTo>
                  <a:lnTo>
                    <a:pt x="508895" y="1529438"/>
                  </a:lnTo>
                  <a:lnTo>
                    <a:pt x="511706" y="1517088"/>
                  </a:lnTo>
                  <a:cubicBezTo>
                    <a:pt x="513286" y="1511858"/>
                    <a:pt x="515305" y="1506452"/>
                    <a:pt x="517762" y="1501010"/>
                  </a:cubicBezTo>
                  <a:lnTo>
                    <a:pt x="521783" y="1494483"/>
                  </a:lnTo>
                  <a:lnTo>
                    <a:pt x="518257" y="1479817"/>
                  </a:lnTo>
                  <a:cubicBezTo>
                    <a:pt x="516972" y="1467945"/>
                    <a:pt x="517302" y="1456752"/>
                    <a:pt x="518921" y="1447320"/>
                  </a:cubicBezTo>
                  <a:close/>
                  <a:moveTo>
                    <a:pt x="1563853" y="1124241"/>
                  </a:moveTo>
                  <a:lnTo>
                    <a:pt x="1562962" y="1127166"/>
                  </a:lnTo>
                  <a:lnTo>
                    <a:pt x="1562900" y="1130206"/>
                  </a:lnTo>
                  <a:cubicBezTo>
                    <a:pt x="1561067" y="1140884"/>
                    <a:pt x="1557774" y="1149567"/>
                    <a:pt x="1553390" y="1155025"/>
                  </a:cubicBezTo>
                  <a:lnTo>
                    <a:pt x="1551482" y="1156205"/>
                  </a:lnTo>
                  <a:lnTo>
                    <a:pt x="1549365" y="1155460"/>
                  </a:lnTo>
                  <a:lnTo>
                    <a:pt x="1548965" y="1154851"/>
                  </a:lnTo>
                  <a:lnTo>
                    <a:pt x="1540664" y="1168325"/>
                  </a:lnTo>
                  <a:lnTo>
                    <a:pt x="1538251" y="1170715"/>
                  </a:lnTo>
                  <a:lnTo>
                    <a:pt x="1542158" y="1169906"/>
                  </a:lnTo>
                  <a:lnTo>
                    <a:pt x="1568485" y="1170800"/>
                  </a:lnTo>
                  <a:lnTo>
                    <a:pt x="1562539" y="1151373"/>
                  </a:lnTo>
                  <a:close/>
                  <a:moveTo>
                    <a:pt x="2569937" y="832413"/>
                  </a:moveTo>
                  <a:lnTo>
                    <a:pt x="2569209" y="833311"/>
                  </a:lnTo>
                  <a:lnTo>
                    <a:pt x="2568839" y="833109"/>
                  </a:lnTo>
                  <a:lnTo>
                    <a:pt x="2558674" y="852630"/>
                  </a:lnTo>
                  <a:cubicBezTo>
                    <a:pt x="2553747" y="859845"/>
                    <a:pt x="2547541" y="867235"/>
                    <a:pt x="2540267" y="874301"/>
                  </a:cubicBezTo>
                  <a:lnTo>
                    <a:pt x="2529648" y="882253"/>
                  </a:lnTo>
                  <a:lnTo>
                    <a:pt x="2530478" y="888996"/>
                  </a:lnTo>
                  <a:lnTo>
                    <a:pt x="2532466" y="893722"/>
                  </a:lnTo>
                  <a:cubicBezTo>
                    <a:pt x="2534269" y="900237"/>
                    <a:pt x="2535589" y="906637"/>
                    <a:pt x="2536448" y="912762"/>
                  </a:cubicBezTo>
                  <a:lnTo>
                    <a:pt x="2537434" y="926871"/>
                  </a:lnTo>
                  <a:lnTo>
                    <a:pt x="2545258" y="914852"/>
                  </a:lnTo>
                  <a:cubicBezTo>
                    <a:pt x="2548985" y="909916"/>
                    <a:pt x="2553249" y="904964"/>
                    <a:pt x="2557991" y="900145"/>
                  </a:cubicBezTo>
                  <a:cubicBezTo>
                    <a:pt x="2567473" y="890508"/>
                    <a:pt x="2577519" y="882771"/>
                    <a:pt x="2586944" y="877427"/>
                  </a:cubicBezTo>
                  <a:lnTo>
                    <a:pt x="2596932" y="874119"/>
                  </a:lnTo>
                  <a:close/>
                  <a:moveTo>
                    <a:pt x="477512" y="1405940"/>
                  </a:moveTo>
                  <a:lnTo>
                    <a:pt x="462945" y="1439056"/>
                  </a:lnTo>
                  <a:lnTo>
                    <a:pt x="461238" y="1440853"/>
                  </a:lnTo>
                  <a:lnTo>
                    <a:pt x="474309" y="1433750"/>
                  </a:lnTo>
                  <a:cubicBezTo>
                    <a:pt x="485444" y="1429436"/>
                    <a:pt x="496342" y="1426858"/>
                    <a:pt x="505871" y="1425981"/>
                  </a:cubicBezTo>
                  <a:lnTo>
                    <a:pt x="509324" y="1425969"/>
                  </a:lnTo>
                  <a:lnTo>
                    <a:pt x="507648" y="1425430"/>
                  </a:lnTo>
                  <a:cubicBezTo>
                    <a:pt x="498834" y="1421705"/>
                    <a:pt x="489231" y="1415944"/>
                    <a:pt x="479928" y="1408457"/>
                  </a:cubicBezTo>
                  <a:close/>
                  <a:moveTo>
                    <a:pt x="554446" y="1382122"/>
                  </a:moveTo>
                  <a:lnTo>
                    <a:pt x="546279" y="1410288"/>
                  </a:lnTo>
                  <a:lnTo>
                    <a:pt x="544787" y="1412891"/>
                  </a:lnTo>
                  <a:lnTo>
                    <a:pt x="547923" y="1411282"/>
                  </a:lnTo>
                  <a:lnTo>
                    <a:pt x="577478" y="1404175"/>
                  </a:lnTo>
                  <a:lnTo>
                    <a:pt x="585351" y="1379746"/>
                  </a:lnTo>
                  <a:lnTo>
                    <a:pt x="564436" y="1383714"/>
                  </a:lnTo>
                  <a:close/>
                  <a:moveTo>
                    <a:pt x="1396845" y="1142818"/>
                  </a:moveTo>
                  <a:lnTo>
                    <a:pt x="1397089" y="1143880"/>
                  </a:lnTo>
                  <a:lnTo>
                    <a:pt x="1396701" y="1144048"/>
                  </a:lnTo>
                  <a:lnTo>
                    <a:pt x="1405828" y="1164076"/>
                  </a:lnTo>
                  <a:lnTo>
                    <a:pt x="1410391" y="1186192"/>
                  </a:lnTo>
                  <a:lnTo>
                    <a:pt x="1419190" y="1180512"/>
                  </a:lnTo>
                  <a:cubicBezTo>
                    <a:pt x="1429262" y="1176519"/>
                    <a:pt x="1441588" y="1173543"/>
                    <a:pt x="1455042" y="1172198"/>
                  </a:cubicBezTo>
                  <a:cubicBezTo>
                    <a:pt x="1468495" y="1170853"/>
                    <a:pt x="1481166" y="1171329"/>
                    <a:pt x="1491829" y="1173249"/>
                  </a:cubicBezTo>
                  <a:lnTo>
                    <a:pt x="1495601" y="1174279"/>
                  </a:lnTo>
                  <a:lnTo>
                    <a:pt x="1493936" y="1173185"/>
                  </a:lnTo>
                  <a:cubicBezTo>
                    <a:pt x="1485441" y="1166459"/>
                    <a:pt x="1476702" y="1157272"/>
                    <a:pt x="1468810" y="1146294"/>
                  </a:cubicBezTo>
                  <a:lnTo>
                    <a:pt x="1466826" y="1142619"/>
                  </a:lnTo>
                  <a:lnTo>
                    <a:pt x="1447514" y="1147263"/>
                  </a:lnTo>
                  <a:cubicBezTo>
                    <a:pt x="1437432" y="1148354"/>
                    <a:pt x="1427782" y="1148416"/>
                    <a:pt x="1419083" y="1147606"/>
                  </a:cubicBezTo>
                  <a:close/>
                  <a:moveTo>
                    <a:pt x="2216884" y="911025"/>
                  </a:moveTo>
                  <a:lnTo>
                    <a:pt x="2209494" y="916497"/>
                  </a:lnTo>
                  <a:cubicBezTo>
                    <a:pt x="2197688" y="923088"/>
                    <a:pt x="2185875" y="927695"/>
                    <a:pt x="2175329" y="930180"/>
                  </a:cubicBezTo>
                  <a:lnTo>
                    <a:pt x="2171967" y="930664"/>
                  </a:lnTo>
                  <a:lnTo>
                    <a:pt x="2175588" y="932340"/>
                  </a:lnTo>
                  <a:cubicBezTo>
                    <a:pt x="2184979" y="937743"/>
                    <a:pt x="2194976" y="945543"/>
                    <a:pt x="2204397" y="955241"/>
                  </a:cubicBezTo>
                  <a:cubicBezTo>
                    <a:pt x="2223240" y="974636"/>
                    <a:pt x="2234429" y="996113"/>
                    <a:pt x="2234242" y="1010112"/>
                  </a:cubicBezTo>
                  <a:lnTo>
                    <a:pt x="2233464" y="1012217"/>
                  </a:lnTo>
                  <a:lnTo>
                    <a:pt x="2231337" y="1012933"/>
                  </a:lnTo>
                  <a:lnTo>
                    <a:pt x="2223557" y="1010302"/>
                  </a:lnTo>
                  <a:lnTo>
                    <a:pt x="2231044" y="1020625"/>
                  </a:lnTo>
                  <a:cubicBezTo>
                    <a:pt x="2234280" y="1026560"/>
                    <a:pt x="2237020" y="1032492"/>
                    <a:pt x="2239250" y="1038262"/>
                  </a:cubicBezTo>
                  <a:lnTo>
                    <a:pt x="2243416" y="1051777"/>
                  </a:lnTo>
                  <a:lnTo>
                    <a:pt x="2248304" y="1038295"/>
                  </a:lnTo>
                  <a:cubicBezTo>
                    <a:pt x="2250812" y="1032641"/>
                    <a:pt x="2253839" y="1026849"/>
                    <a:pt x="2257360" y="1021079"/>
                  </a:cubicBezTo>
                  <a:cubicBezTo>
                    <a:pt x="2271448" y="997997"/>
                    <a:pt x="2289458" y="981808"/>
                    <a:pt x="2303063" y="978501"/>
                  </a:cubicBezTo>
                  <a:lnTo>
                    <a:pt x="2305295" y="978729"/>
                  </a:lnTo>
                  <a:lnTo>
                    <a:pt x="2306519" y="980610"/>
                  </a:lnTo>
                  <a:lnTo>
                    <a:pt x="2306440" y="981664"/>
                  </a:lnTo>
                  <a:lnTo>
                    <a:pt x="2325310" y="956514"/>
                  </a:lnTo>
                  <a:lnTo>
                    <a:pt x="2327307" y="954869"/>
                  </a:lnTo>
                  <a:lnTo>
                    <a:pt x="2320313" y="955659"/>
                  </a:lnTo>
                  <a:cubicBezTo>
                    <a:pt x="2309481" y="955921"/>
                    <a:pt x="2296887" y="954448"/>
                    <a:pt x="2283799" y="951054"/>
                  </a:cubicBezTo>
                  <a:cubicBezTo>
                    <a:pt x="2270711" y="947661"/>
                    <a:pt x="2258988" y="942829"/>
                    <a:pt x="2249648" y="937339"/>
                  </a:cubicBezTo>
                  <a:lnTo>
                    <a:pt x="2238282" y="927222"/>
                  </a:lnTo>
                  <a:lnTo>
                    <a:pt x="2237584" y="926997"/>
                  </a:lnTo>
                  <a:close/>
                  <a:moveTo>
                    <a:pt x="1790497" y="1027086"/>
                  </a:moveTo>
                  <a:lnTo>
                    <a:pt x="1790001" y="1051332"/>
                  </a:lnTo>
                  <a:cubicBezTo>
                    <a:pt x="1788168" y="1062011"/>
                    <a:pt x="1784875" y="1070693"/>
                    <a:pt x="1780492" y="1076151"/>
                  </a:cubicBezTo>
                  <a:lnTo>
                    <a:pt x="1778584" y="1077332"/>
                  </a:lnTo>
                  <a:lnTo>
                    <a:pt x="1776467" y="1076587"/>
                  </a:lnTo>
                  <a:lnTo>
                    <a:pt x="1774041" y="1072894"/>
                  </a:lnTo>
                  <a:lnTo>
                    <a:pt x="1772190" y="1107805"/>
                  </a:lnTo>
                  <a:lnTo>
                    <a:pt x="1771216" y="1111059"/>
                  </a:lnTo>
                  <a:lnTo>
                    <a:pt x="1774259" y="1108479"/>
                  </a:lnTo>
                  <a:cubicBezTo>
                    <a:pt x="1783109" y="1102229"/>
                    <a:pt x="1794389" y="1096438"/>
                    <a:pt x="1807149" y="1091966"/>
                  </a:cubicBezTo>
                  <a:cubicBezTo>
                    <a:pt x="1819909" y="1087495"/>
                    <a:pt x="1832336" y="1084978"/>
                    <a:pt x="1843151" y="1084336"/>
                  </a:cubicBezTo>
                  <a:lnTo>
                    <a:pt x="1867277" y="1087652"/>
                  </a:lnTo>
                  <a:lnTo>
                    <a:pt x="1868272" y="1058353"/>
                  </a:lnTo>
                  <a:cubicBezTo>
                    <a:pt x="1870455" y="1045010"/>
                    <a:pt x="1874194" y="1032894"/>
                    <a:pt x="1878809" y="1023091"/>
                  </a:cubicBezTo>
                  <a:lnTo>
                    <a:pt x="1880113" y="1020857"/>
                  </a:lnTo>
                  <a:lnTo>
                    <a:pt x="1873824" y="1024019"/>
                  </a:lnTo>
                  <a:cubicBezTo>
                    <a:pt x="1863752" y="1028012"/>
                    <a:pt x="1851426" y="1030987"/>
                    <a:pt x="1837973" y="1032332"/>
                  </a:cubicBezTo>
                  <a:cubicBezTo>
                    <a:pt x="1824519" y="1033677"/>
                    <a:pt x="1811848" y="1033201"/>
                    <a:pt x="1801185" y="1031281"/>
                  </a:cubicBezTo>
                  <a:close/>
                  <a:moveTo>
                    <a:pt x="1576702" y="1077292"/>
                  </a:moveTo>
                  <a:lnTo>
                    <a:pt x="1570368" y="1080363"/>
                  </a:lnTo>
                  <a:lnTo>
                    <a:pt x="1569637" y="1080521"/>
                  </a:lnTo>
                  <a:lnTo>
                    <a:pt x="1570375" y="1095367"/>
                  </a:lnTo>
                  <a:lnTo>
                    <a:pt x="1575365" y="1079507"/>
                  </a:lnTo>
                  <a:close/>
                  <a:moveTo>
                    <a:pt x="935892" y="1244449"/>
                  </a:moveTo>
                  <a:lnTo>
                    <a:pt x="938136" y="1244476"/>
                  </a:lnTo>
                  <a:cubicBezTo>
                    <a:pt x="951276" y="1249308"/>
                    <a:pt x="967330" y="1267439"/>
                    <a:pt x="978703" y="1291972"/>
                  </a:cubicBezTo>
                  <a:cubicBezTo>
                    <a:pt x="981546" y="1298105"/>
                    <a:pt x="983895" y="1304203"/>
                    <a:pt x="985743" y="1310106"/>
                  </a:cubicBezTo>
                  <a:lnTo>
                    <a:pt x="989021" y="1323864"/>
                  </a:lnTo>
                  <a:lnTo>
                    <a:pt x="994777" y="1310728"/>
                  </a:lnTo>
                  <a:cubicBezTo>
                    <a:pt x="997647" y="1305249"/>
                    <a:pt x="1001044" y="1299667"/>
                    <a:pt x="1004934" y="1294138"/>
                  </a:cubicBezTo>
                  <a:cubicBezTo>
                    <a:pt x="1020495" y="1272022"/>
                    <a:pt x="1039521" y="1257040"/>
                    <a:pt x="1053312" y="1254625"/>
                  </a:cubicBezTo>
                  <a:lnTo>
                    <a:pt x="1055524" y="1254998"/>
                  </a:lnTo>
                  <a:lnTo>
                    <a:pt x="1056623" y="1256955"/>
                  </a:lnTo>
                  <a:cubicBezTo>
                    <a:pt x="1059009" y="1270751"/>
                    <a:pt x="1051334" y="1293720"/>
                    <a:pt x="1035773" y="1315835"/>
                  </a:cubicBezTo>
                  <a:cubicBezTo>
                    <a:pt x="1027993" y="1326893"/>
                    <a:pt x="1019347" y="1336168"/>
                    <a:pt x="1010921" y="1342980"/>
                  </a:cubicBezTo>
                  <a:lnTo>
                    <a:pt x="1008102" y="1344874"/>
                  </a:lnTo>
                  <a:lnTo>
                    <a:pt x="1012091" y="1344814"/>
                  </a:lnTo>
                  <a:cubicBezTo>
                    <a:pt x="1022897" y="1345610"/>
                    <a:pt x="1035287" y="1348304"/>
                    <a:pt x="1047982" y="1352957"/>
                  </a:cubicBezTo>
                  <a:cubicBezTo>
                    <a:pt x="1060676" y="1357610"/>
                    <a:pt x="1071873" y="1363561"/>
                    <a:pt x="1080633" y="1369937"/>
                  </a:cubicBezTo>
                  <a:lnTo>
                    <a:pt x="1091351" y="1381538"/>
                  </a:lnTo>
                  <a:lnTo>
                    <a:pt x="1095735" y="1384222"/>
                  </a:lnTo>
                  <a:cubicBezTo>
                    <a:pt x="1101001" y="1388461"/>
                    <a:pt x="1105809" y="1392886"/>
                    <a:pt x="1110082" y="1397358"/>
                  </a:cubicBezTo>
                  <a:lnTo>
                    <a:pt x="1119117" y="1408240"/>
                  </a:lnTo>
                  <a:lnTo>
                    <a:pt x="1118455" y="1393914"/>
                  </a:lnTo>
                  <a:cubicBezTo>
                    <a:pt x="1118601" y="1387730"/>
                    <a:pt x="1119172" y="1381220"/>
                    <a:pt x="1120210" y="1374540"/>
                  </a:cubicBezTo>
                  <a:cubicBezTo>
                    <a:pt x="1124359" y="1347819"/>
                    <a:pt x="1134775" y="1325957"/>
                    <a:pt x="1146069" y="1317681"/>
                  </a:cubicBezTo>
                  <a:lnTo>
                    <a:pt x="1148218" y="1317035"/>
                  </a:lnTo>
                  <a:lnTo>
                    <a:pt x="1150069" y="1318302"/>
                  </a:lnTo>
                  <a:cubicBezTo>
                    <a:pt x="1158322" y="1329613"/>
                    <a:pt x="1161619" y="1353604"/>
                    <a:pt x="1157470" y="1380325"/>
                  </a:cubicBezTo>
                  <a:cubicBezTo>
                    <a:pt x="1155396" y="1393686"/>
                    <a:pt x="1151755" y="1405831"/>
                    <a:pt x="1147220" y="1415671"/>
                  </a:cubicBezTo>
                  <a:lnTo>
                    <a:pt x="1145532" y="1418619"/>
                  </a:lnTo>
                  <a:lnTo>
                    <a:pt x="1149082" y="1416798"/>
                  </a:lnTo>
                  <a:cubicBezTo>
                    <a:pt x="1159121" y="1412723"/>
                    <a:pt x="1171422" y="1409647"/>
                    <a:pt x="1184864" y="1408193"/>
                  </a:cubicBezTo>
                  <a:cubicBezTo>
                    <a:pt x="1211748" y="1405284"/>
                    <a:pt x="1235561" y="1409688"/>
                    <a:pt x="1246478" y="1418454"/>
                  </a:cubicBezTo>
                  <a:lnTo>
                    <a:pt x="1247658" y="1420363"/>
                  </a:lnTo>
                  <a:lnTo>
                    <a:pt x="1246913" y="1422479"/>
                  </a:lnTo>
                  <a:cubicBezTo>
                    <a:pt x="1238124" y="1433378"/>
                    <a:pt x="1215804" y="1442773"/>
                    <a:pt x="1188920" y="1445682"/>
                  </a:cubicBezTo>
                  <a:cubicBezTo>
                    <a:pt x="1178838" y="1446772"/>
                    <a:pt x="1169189" y="1446835"/>
                    <a:pt x="1160489" y="1446025"/>
                  </a:cubicBezTo>
                  <a:lnTo>
                    <a:pt x="1138251" y="1441237"/>
                  </a:lnTo>
                  <a:lnTo>
                    <a:pt x="1138495" y="1442299"/>
                  </a:lnTo>
                  <a:lnTo>
                    <a:pt x="1138108" y="1442467"/>
                  </a:lnTo>
                  <a:lnTo>
                    <a:pt x="1147235" y="1462495"/>
                  </a:lnTo>
                  <a:lnTo>
                    <a:pt x="1149753" y="1474700"/>
                  </a:lnTo>
                  <a:lnTo>
                    <a:pt x="1155012" y="1470506"/>
                  </a:lnTo>
                  <a:lnTo>
                    <a:pt x="1157255" y="1470456"/>
                  </a:lnTo>
                  <a:lnTo>
                    <a:pt x="1158702" y="1472172"/>
                  </a:lnTo>
                  <a:cubicBezTo>
                    <a:pt x="1161171" y="1478722"/>
                    <a:pt x="1161600" y="1487998"/>
                    <a:pt x="1160022" y="1498717"/>
                  </a:cubicBezTo>
                  <a:lnTo>
                    <a:pt x="1152289" y="1524097"/>
                  </a:lnTo>
                  <a:lnTo>
                    <a:pt x="1152227" y="1527136"/>
                  </a:lnTo>
                  <a:cubicBezTo>
                    <a:pt x="1150394" y="1537815"/>
                    <a:pt x="1147102" y="1546497"/>
                    <a:pt x="1142718" y="1551956"/>
                  </a:cubicBezTo>
                  <a:lnTo>
                    <a:pt x="1140810" y="1553136"/>
                  </a:lnTo>
                  <a:lnTo>
                    <a:pt x="1138693" y="1552391"/>
                  </a:lnTo>
                  <a:lnTo>
                    <a:pt x="1138293" y="1551782"/>
                  </a:lnTo>
                  <a:lnTo>
                    <a:pt x="1129992" y="1565255"/>
                  </a:lnTo>
                  <a:lnTo>
                    <a:pt x="1127578" y="1567645"/>
                  </a:lnTo>
                  <a:lnTo>
                    <a:pt x="1131486" y="1566837"/>
                  </a:lnTo>
                  <a:cubicBezTo>
                    <a:pt x="1142248" y="1565587"/>
                    <a:pt x="1154924" y="1565903"/>
                    <a:pt x="1168267" y="1568085"/>
                  </a:cubicBezTo>
                  <a:cubicBezTo>
                    <a:pt x="1194953" y="1572451"/>
                    <a:pt x="1216730" y="1583045"/>
                    <a:pt x="1224913" y="1594405"/>
                  </a:cubicBezTo>
                  <a:lnTo>
                    <a:pt x="1225542" y="1596559"/>
                  </a:lnTo>
                  <a:lnTo>
                    <a:pt x="1224260" y="1598401"/>
                  </a:lnTo>
                  <a:cubicBezTo>
                    <a:pt x="1212883" y="1606561"/>
                    <a:pt x="1188865" y="1609664"/>
                    <a:pt x="1162179" y="1605298"/>
                  </a:cubicBezTo>
                  <a:cubicBezTo>
                    <a:pt x="1152172" y="1603661"/>
                    <a:pt x="1142855" y="1601148"/>
                    <a:pt x="1134686" y="1598047"/>
                  </a:cubicBezTo>
                  <a:lnTo>
                    <a:pt x="1114923" y="1587709"/>
                  </a:lnTo>
                  <a:lnTo>
                    <a:pt x="1114482" y="1588592"/>
                  </a:lnTo>
                  <a:lnTo>
                    <a:pt x="1113912" y="1588671"/>
                  </a:lnTo>
                  <a:lnTo>
                    <a:pt x="1115345" y="1630421"/>
                  </a:lnTo>
                  <a:lnTo>
                    <a:pt x="1132645" y="1657873"/>
                  </a:lnTo>
                  <a:cubicBezTo>
                    <a:pt x="1135488" y="1664006"/>
                    <a:pt x="1137836" y="1670104"/>
                    <a:pt x="1139685" y="1676007"/>
                  </a:cubicBezTo>
                  <a:lnTo>
                    <a:pt x="1142963" y="1689765"/>
                  </a:lnTo>
                  <a:lnTo>
                    <a:pt x="1148718" y="1676629"/>
                  </a:lnTo>
                  <a:cubicBezTo>
                    <a:pt x="1151589" y="1671150"/>
                    <a:pt x="1154986" y="1665568"/>
                    <a:pt x="1158876" y="1660039"/>
                  </a:cubicBezTo>
                  <a:cubicBezTo>
                    <a:pt x="1174436" y="1637923"/>
                    <a:pt x="1193462" y="1622941"/>
                    <a:pt x="1207253" y="1620527"/>
                  </a:cubicBezTo>
                  <a:lnTo>
                    <a:pt x="1209466" y="1620900"/>
                  </a:lnTo>
                  <a:lnTo>
                    <a:pt x="1210564" y="1622856"/>
                  </a:lnTo>
                  <a:cubicBezTo>
                    <a:pt x="1212950" y="1636652"/>
                    <a:pt x="1205275" y="1659621"/>
                    <a:pt x="1189715" y="1681736"/>
                  </a:cubicBezTo>
                  <a:cubicBezTo>
                    <a:pt x="1181935" y="1692794"/>
                    <a:pt x="1173288" y="1702069"/>
                    <a:pt x="1164863" y="1708881"/>
                  </a:cubicBezTo>
                  <a:lnTo>
                    <a:pt x="1162043" y="1710775"/>
                  </a:lnTo>
                  <a:lnTo>
                    <a:pt x="1166033" y="1710715"/>
                  </a:lnTo>
                  <a:cubicBezTo>
                    <a:pt x="1176838" y="1711511"/>
                    <a:pt x="1189228" y="1714205"/>
                    <a:pt x="1201923" y="1718858"/>
                  </a:cubicBezTo>
                  <a:cubicBezTo>
                    <a:pt x="1214618" y="1723511"/>
                    <a:pt x="1225814" y="1729462"/>
                    <a:pt x="1234575" y="1735838"/>
                  </a:cubicBezTo>
                  <a:lnTo>
                    <a:pt x="1245293" y="1747440"/>
                  </a:lnTo>
                  <a:lnTo>
                    <a:pt x="1249676" y="1750123"/>
                  </a:lnTo>
                  <a:cubicBezTo>
                    <a:pt x="1254943" y="1754361"/>
                    <a:pt x="1259751" y="1758787"/>
                    <a:pt x="1264023" y="1763260"/>
                  </a:cubicBezTo>
                  <a:lnTo>
                    <a:pt x="1273059" y="1774141"/>
                  </a:lnTo>
                  <a:lnTo>
                    <a:pt x="1272397" y="1759815"/>
                  </a:lnTo>
                  <a:cubicBezTo>
                    <a:pt x="1272542" y="1753631"/>
                    <a:pt x="1273114" y="1747121"/>
                    <a:pt x="1274151" y="1740441"/>
                  </a:cubicBezTo>
                  <a:cubicBezTo>
                    <a:pt x="1278300" y="1713720"/>
                    <a:pt x="1288717" y="1691858"/>
                    <a:pt x="1300010" y="1683582"/>
                  </a:cubicBezTo>
                  <a:lnTo>
                    <a:pt x="1302159" y="1682936"/>
                  </a:lnTo>
                  <a:lnTo>
                    <a:pt x="1304011" y="1684204"/>
                  </a:lnTo>
                  <a:cubicBezTo>
                    <a:pt x="1312264" y="1695514"/>
                    <a:pt x="1315561" y="1719505"/>
                    <a:pt x="1311412" y="1746226"/>
                  </a:cubicBezTo>
                  <a:cubicBezTo>
                    <a:pt x="1309338" y="1759587"/>
                    <a:pt x="1305696" y="1771733"/>
                    <a:pt x="1301162" y="1781573"/>
                  </a:cubicBezTo>
                  <a:lnTo>
                    <a:pt x="1299473" y="1784520"/>
                  </a:lnTo>
                  <a:lnTo>
                    <a:pt x="1303024" y="1782698"/>
                  </a:lnTo>
                  <a:cubicBezTo>
                    <a:pt x="1313063" y="1778624"/>
                    <a:pt x="1325364" y="1775548"/>
                    <a:pt x="1338806" y="1774094"/>
                  </a:cubicBezTo>
                  <a:cubicBezTo>
                    <a:pt x="1365690" y="1771185"/>
                    <a:pt x="1389503" y="1775589"/>
                    <a:pt x="1400419" y="1784355"/>
                  </a:cubicBezTo>
                  <a:lnTo>
                    <a:pt x="1401600" y="1786264"/>
                  </a:lnTo>
                  <a:lnTo>
                    <a:pt x="1400855" y="1788381"/>
                  </a:lnTo>
                  <a:cubicBezTo>
                    <a:pt x="1392066" y="1799279"/>
                    <a:pt x="1369746" y="1808674"/>
                    <a:pt x="1342862" y="1811583"/>
                  </a:cubicBezTo>
                  <a:cubicBezTo>
                    <a:pt x="1332780" y="1812673"/>
                    <a:pt x="1323130" y="1812736"/>
                    <a:pt x="1314431" y="1811925"/>
                  </a:cubicBezTo>
                  <a:lnTo>
                    <a:pt x="1292193" y="1807138"/>
                  </a:lnTo>
                  <a:lnTo>
                    <a:pt x="1292437" y="1808200"/>
                  </a:lnTo>
                  <a:lnTo>
                    <a:pt x="1292049" y="1808368"/>
                  </a:lnTo>
                  <a:lnTo>
                    <a:pt x="1301176" y="1828396"/>
                  </a:lnTo>
                  <a:lnTo>
                    <a:pt x="1303694" y="1840601"/>
                  </a:lnTo>
                  <a:lnTo>
                    <a:pt x="1308953" y="1836407"/>
                  </a:lnTo>
                  <a:lnTo>
                    <a:pt x="1311197" y="1836357"/>
                  </a:lnTo>
                  <a:lnTo>
                    <a:pt x="1312644" y="1838073"/>
                  </a:lnTo>
                  <a:cubicBezTo>
                    <a:pt x="1315112" y="1844623"/>
                    <a:pt x="1315542" y="1853899"/>
                    <a:pt x="1313964" y="1864618"/>
                  </a:cubicBezTo>
                  <a:lnTo>
                    <a:pt x="1306231" y="1889998"/>
                  </a:lnTo>
                  <a:lnTo>
                    <a:pt x="1306169" y="1893037"/>
                  </a:lnTo>
                  <a:cubicBezTo>
                    <a:pt x="1304336" y="1903716"/>
                    <a:pt x="1301043" y="1912398"/>
                    <a:pt x="1296660" y="1917857"/>
                  </a:cubicBezTo>
                  <a:lnTo>
                    <a:pt x="1294752" y="1919037"/>
                  </a:lnTo>
                  <a:lnTo>
                    <a:pt x="1292635" y="1918292"/>
                  </a:lnTo>
                  <a:lnTo>
                    <a:pt x="1292234" y="1917683"/>
                  </a:lnTo>
                  <a:lnTo>
                    <a:pt x="1283933" y="1931156"/>
                  </a:lnTo>
                  <a:lnTo>
                    <a:pt x="1281520" y="1933547"/>
                  </a:lnTo>
                  <a:lnTo>
                    <a:pt x="1285427" y="1932738"/>
                  </a:lnTo>
                  <a:cubicBezTo>
                    <a:pt x="1296189" y="1931488"/>
                    <a:pt x="1308865" y="1931804"/>
                    <a:pt x="1322209" y="1933986"/>
                  </a:cubicBezTo>
                  <a:cubicBezTo>
                    <a:pt x="1335552" y="1936169"/>
                    <a:pt x="1347667" y="1939909"/>
                    <a:pt x="1357470" y="1944523"/>
                  </a:cubicBezTo>
                  <a:lnTo>
                    <a:pt x="1358171" y="1945040"/>
                  </a:lnTo>
                  <a:lnTo>
                    <a:pt x="1373824" y="1936810"/>
                  </a:lnTo>
                  <a:lnTo>
                    <a:pt x="1376037" y="1937183"/>
                  </a:lnTo>
                  <a:lnTo>
                    <a:pt x="1377135" y="1939140"/>
                  </a:lnTo>
                  <a:lnTo>
                    <a:pt x="1374604" y="1957169"/>
                  </a:lnTo>
                  <a:lnTo>
                    <a:pt x="1378855" y="1960306"/>
                  </a:lnTo>
                  <a:lnTo>
                    <a:pt x="1379484" y="1962460"/>
                  </a:lnTo>
                  <a:lnTo>
                    <a:pt x="1378201" y="1964302"/>
                  </a:lnTo>
                  <a:lnTo>
                    <a:pt x="1373203" y="1965911"/>
                  </a:lnTo>
                  <a:lnTo>
                    <a:pt x="1356286" y="1998020"/>
                  </a:lnTo>
                  <a:cubicBezTo>
                    <a:pt x="1348506" y="2009078"/>
                    <a:pt x="1339859" y="2018353"/>
                    <a:pt x="1331434" y="2025164"/>
                  </a:cubicBezTo>
                  <a:lnTo>
                    <a:pt x="1328614" y="2027058"/>
                  </a:lnTo>
                  <a:lnTo>
                    <a:pt x="1332604" y="2026999"/>
                  </a:lnTo>
                  <a:cubicBezTo>
                    <a:pt x="1343409" y="2027795"/>
                    <a:pt x="1355800" y="2030488"/>
                    <a:pt x="1368495" y="2035142"/>
                  </a:cubicBezTo>
                  <a:cubicBezTo>
                    <a:pt x="1381189" y="2039795"/>
                    <a:pt x="1392386" y="2045746"/>
                    <a:pt x="1401146" y="2052121"/>
                  </a:cubicBezTo>
                  <a:lnTo>
                    <a:pt x="1411865" y="2063724"/>
                  </a:lnTo>
                  <a:lnTo>
                    <a:pt x="1416247" y="2066407"/>
                  </a:lnTo>
                  <a:cubicBezTo>
                    <a:pt x="1421514" y="2070645"/>
                    <a:pt x="1426322" y="2075071"/>
                    <a:pt x="1430594" y="2079543"/>
                  </a:cubicBezTo>
                  <a:lnTo>
                    <a:pt x="1439630" y="2090425"/>
                  </a:lnTo>
                  <a:lnTo>
                    <a:pt x="1438968" y="2076098"/>
                  </a:lnTo>
                  <a:cubicBezTo>
                    <a:pt x="1439114" y="2069915"/>
                    <a:pt x="1439685" y="2063405"/>
                    <a:pt x="1440722" y="2056725"/>
                  </a:cubicBezTo>
                  <a:cubicBezTo>
                    <a:pt x="1444871" y="2030004"/>
                    <a:pt x="1455288" y="2008142"/>
                    <a:pt x="1466581" y="1999866"/>
                  </a:cubicBezTo>
                  <a:lnTo>
                    <a:pt x="1468730" y="1999220"/>
                  </a:lnTo>
                  <a:lnTo>
                    <a:pt x="1470582" y="2000487"/>
                  </a:lnTo>
                  <a:cubicBezTo>
                    <a:pt x="1478835" y="2011797"/>
                    <a:pt x="1482132" y="2035789"/>
                    <a:pt x="1477983" y="2062510"/>
                  </a:cubicBezTo>
                  <a:cubicBezTo>
                    <a:pt x="1475909" y="2075871"/>
                    <a:pt x="1472267" y="2088016"/>
                    <a:pt x="1467733" y="2097856"/>
                  </a:cubicBezTo>
                  <a:lnTo>
                    <a:pt x="1466045" y="2100804"/>
                  </a:lnTo>
                  <a:lnTo>
                    <a:pt x="1469595" y="2098982"/>
                  </a:lnTo>
                  <a:cubicBezTo>
                    <a:pt x="1479634" y="2094908"/>
                    <a:pt x="1491935" y="2091832"/>
                    <a:pt x="1505377" y="2090377"/>
                  </a:cubicBezTo>
                  <a:cubicBezTo>
                    <a:pt x="1532261" y="2087469"/>
                    <a:pt x="1556074" y="2091873"/>
                    <a:pt x="1566991" y="2100639"/>
                  </a:cubicBezTo>
                  <a:lnTo>
                    <a:pt x="1568171" y="2102548"/>
                  </a:lnTo>
                  <a:lnTo>
                    <a:pt x="1567426" y="2104664"/>
                  </a:lnTo>
                  <a:cubicBezTo>
                    <a:pt x="1558637" y="2115563"/>
                    <a:pt x="1536317" y="2124958"/>
                    <a:pt x="1509433" y="2127866"/>
                  </a:cubicBezTo>
                  <a:cubicBezTo>
                    <a:pt x="1499351" y="2128957"/>
                    <a:pt x="1489701" y="2129020"/>
                    <a:pt x="1481002" y="2128209"/>
                  </a:cubicBezTo>
                  <a:lnTo>
                    <a:pt x="1458764" y="2123422"/>
                  </a:lnTo>
                  <a:lnTo>
                    <a:pt x="1459008" y="2124483"/>
                  </a:lnTo>
                  <a:lnTo>
                    <a:pt x="1458620" y="2124651"/>
                  </a:lnTo>
                  <a:lnTo>
                    <a:pt x="1467747" y="2144680"/>
                  </a:lnTo>
                  <a:lnTo>
                    <a:pt x="1470265" y="2156884"/>
                  </a:lnTo>
                  <a:lnTo>
                    <a:pt x="1475524" y="2152691"/>
                  </a:lnTo>
                  <a:lnTo>
                    <a:pt x="1477768" y="2152641"/>
                  </a:lnTo>
                  <a:lnTo>
                    <a:pt x="1479215" y="2154356"/>
                  </a:lnTo>
                  <a:cubicBezTo>
                    <a:pt x="1481684" y="2160907"/>
                    <a:pt x="1482113" y="2170183"/>
                    <a:pt x="1480535" y="2180901"/>
                  </a:cubicBezTo>
                  <a:lnTo>
                    <a:pt x="1472802" y="2206282"/>
                  </a:lnTo>
                  <a:lnTo>
                    <a:pt x="1472740" y="2209321"/>
                  </a:lnTo>
                  <a:cubicBezTo>
                    <a:pt x="1470907" y="2220000"/>
                    <a:pt x="1467614" y="2228682"/>
                    <a:pt x="1463231" y="2234140"/>
                  </a:cubicBezTo>
                  <a:lnTo>
                    <a:pt x="1461323" y="2235321"/>
                  </a:lnTo>
                  <a:lnTo>
                    <a:pt x="1459206" y="2234576"/>
                  </a:lnTo>
                  <a:lnTo>
                    <a:pt x="1458805" y="2233966"/>
                  </a:lnTo>
                  <a:lnTo>
                    <a:pt x="1450504" y="2247440"/>
                  </a:lnTo>
                  <a:lnTo>
                    <a:pt x="1448091" y="2249830"/>
                  </a:lnTo>
                  <a:lnTo>
                    <a:pt x="1451998" y="2249022"/>
                  </a:lnTo>
                  <a:cubicBezTo>
                    <a:pt x="1462761" y="2247771"/>
                    <a:pt x="1475436" y="2248087"/>
                    <a:pt x="1488780" y="2250270"/>
                  </a:cubicBezTo>
                  <a:cubicBezTo>
                    <a:pt x="1515466" y="2254636"/>
                    <a:pt x="1537242" y="2265230"/>
                    <a:pt x="1545426" y="2276590"/>
                  </a:cubicBezTo>
                  <a:lnTo>
                    <a:pt x="1546055" y="2278744"/>
                  </a:lnTo>
                  <a:lnTo>
                    <a:pt x="1544772" y="2280586"/>
                  </a:lnTo>
                  <a:cubicBezTo>
                    <a:pt x="1533395" y="2288746"/>
                    <a:pt x="1509378" y="2291848"/>
                    <a:pt x="1482692" y="2287483"/>
                  </a:cubicBezTo>
                  <a:cubicBezTo>
                    <a:pt x="1472684" y="2285845"/>
                    <a:pt x="1463367" y="2283333"/>
                    <a:pt x="1455199" y="2280232"/>
                  </a:cubicBezTo>
                  <a:lnTo>
                    <a:pt x="1435436" y="2269894"/>
                  </a:lnTo>
                  <a:lnTo>
                    <a:pt x="1434995" y="2270776"/>
                  </a:lnTo>
                  <a:lnTo>
                    <a:pt x="1434424" y="2270856"/>
                  </a:lnTo>
                  <a:lnTo>
                    <a:pt x="1436144" y="2320942"/>
                  </a:lnTo>
                  <a:cubicBezTo>
                    <a:pt x="1431778" y="2347628"/>
                    <a:pt x="1421185" y="2369405"/>
                    <a:pt x="1409824" y="2377588"/>
                  </a:cubicBezTo>
                  <a:lnTo>
                    <a:pt x="1407670" y="2378218"/>
                  </a:lnTo>
                  <a:lnTo>
                    <a:pt x="1405829" y="2376935"/>
                  </a:lnTo>
                  <a:lnTo>
                    <a:pt x="1397836" y="2352112"/>
                  </a:lnTo>
                  <a:lnTo>
                    <a:pt x="1383170" y="2367540"/>
                  </a:lnTo>
                  <a:cubicBezTo>
                    <a:pt x="1374319" y="2373790"/>
                    <a:pt x="1363039" y="2379581"/>
                    <a:pt x="1350279" y="2384053"/>
                  </a:cubicBezTo>
                  <a:lnTo>
                    <a:pt x="1329942" y="2386931"/>
                  </a:lnTo>
                  <a:lnTo>
                    <a:pt x="1329432" y="2406684"/>
                  </a:lnTo>
                  <a:lnTo>
                    <a:pt x="1322718" y="2429839"/>
                  </a:lnTo>
                  <a:lnTo>
                    <a:pt x="1325431" y="2435713"/>
                  </a:lnTo>
                  <a:lnTo>
                    <a:pt x="1326720" y="2441792"/>
                  </a:lnTo>
                  <a:lnTo>
                    <a:pt x="1356826" y="2434552"/>
                  </a:lnTo>
                  <a:cubicBezTo>
                    <a:pt x="1383710" y="2431644"/>
                    <a:pt x="1407523" y="2436047"/>
                    <a:pt x="1418440" y="2444814"/>
                  </a:cubicBezTo>
                  <a:lnTo>
                    <a:pt x="1419620" y="2446722"/>
                  </a:lnTo>
                  <a:lnTo>
                    <a:pt x="1418875" y="2448839"/>
                  </a:lnTo>
                  <a:cubicBezTo>
                    <a:pt x="1410086" y="2459738"/>
                    <a:pt x="1387766" y="2469132"/>
                    <a:pt x="1360882" y="2472041"/>
                  </a:cubicBezTo>
                  <a:lnTo>
                    <a:pt x="1332597" y="2469525"/>
                  </a:lnTo>
                  <a:lnTo>
                    <a:pt x="1333062" y="2471716"/>
                  </a:lnTo>
                  <a:lnTo>
                    <a:pt x="1329556" y="2497217"/>
                  </a:lnTo>
                  <a:lnTo>
                    <a:pt x="1330664" y="2498531"/>
                  </a:lnTo>
                  <a:cubicBezTo>
                    <a:pt x="1333133" y="2505082"/>
                    <a:pt x="1333562" y="2514357"/>
                    <a:pt x="1331984" y="2525076"/>
                  </a:cubicBezTo>
                  <a:lnTo>
                    <a:pt x="1324251" y="2550456"/>
                  </a:lnTo>
                  <a:lnTo>
                    <a:pt x="1324189" y="2553496"/>
                  </a:lnTo>
                  <a:cubicBezTo>
                    <a:pt x="1322356" y="2564174"/>
                    <a:pt x="1319064" y="2572856"/>
                    <a:pt x="1314680" y="2578315"/>
                  </a:cubicBezTo>
                  <a:lnTo>
                    <a:pt x="1312772" y="2579495"/>
                  </a:lnTo>
                  <a:lnTo>
                    <a:pt x="1310655" y="2578751"/>
                  </a:lnTo>
                  <a:lnTo>
                    <a:pt x="1310254" y="2578141"/>
                  </a:lnTo>
                  <a:lnTo>
                    <a:pt x="1301953" y="2591614"/>
                  </a:lnTo>
                  <a:lnTo>
                    <a:pt x="1299540" y="2594005"/>
                  </a:lnTo>
                  <a:lnTo>
                    <a:pt x="1303447" y="2593196"/>
                  </a:lnTo>
                  <a:cubicBezTo>
                    <a:pt x="1314210" y="2591946"/>
                    <a:pt x="1326885" y="2592262"/>
                    <a:pt x="1340229" y="2594445"/>
                  </a:cubicBezTo>
                  <a:cubicBezTo>
                    <a:pt x="1366915" y="2598810"/>
                    <a:pt x="1388692" y="2609404"/>
                    <a:pt x="1396875" y="2620765"/>
                  </a:cubicBezTo>
                  <a:lnTo>
                    <a:pt x="1397504" y="2622918"/>
                  </a:lnTo>
                  <a:lnTo>
                    <a:pt x="1396221" y="2624760"/>
                  </a:lnTo>
                  <a:cubicBezTo>
                    <a:pt x="1384844" y="2632920"/>
                    <a:pt x="1360827" y="2636023"/>
                    <a:pt x="1334141" y="2631657"/>
                  </a:cubicBezTo>
                  <a:cubicBezTo>
                    <a:pt x="1324133" y="2630020"/>
                    <a:pt x="1314817" y="2627507"/>
                    <a:pt x="1306648" y="2624406"/>
                  </a:cubicBezTo>
                  <a:lnTo>
                    <a:pt x="1286885" y="2614068"/>
                  </a:lnTo>
                  <a:lnTo>
                    <a:pt x="1286444" y="2614951"/>
                  </a:lnTo>
                  <a:lnTo>
                    <a:pt x="1285873" y="2615030"/>
                  </a:lnTo>
                  <a:lnTo>
                    <a:pt x="1287593" y="2665116"/>
                  </a:lnTo>
                  <a:cubicBezTo>
                    <a:pt x="1283228" y="2691803"/>
                    <a:pt x="1272634" y="2713580"/>
                    <a:pt x="1261273" y="2721763"/>
                  </a:cubicBezTo>
                  <a:lnTo>
                    <a:pt x="1259119" y="2722392"/>
                  </a:lnTo>
                  <a:lnTo>
                    <a:pt x="1257278" y="2721110"/>
                  </a:lnTo>
                  <a:lnTo>
                    <a:pt x="1249285" y="2696286"/>
                  </a:lnTo>
                  <a:lnTo>
                    <a:pt x="1234619" y="2711714"/>
                  </a:lnTo>
                  <a:cubicBezTo>
                    <a:pt x="1225768" y="2717964"/>
                    <a:pt x="1214489" y="2723756"/>
                    <a:pt x="1201729" y="2728227"/>
                  </a:cubicBezTo>
                  <a:lnTo>
                    <a:pt x="1151348" y="2735357"/>
                  </a:lnTo>
                  <a:lnTo>
                    <a:pt x="1151856" y="2736393"/>
                  </a:lnTo>
                  <a:lnTo>
                    <a:pt x="1151516" y="2736646"/>
                  </a:lnTo>
                  <a:lnTo>
                    <a:pt x="1164956" y="2754075"/>
                  </a:lnTo>
                  <a:cubicBezTo>
                    <a:pt x="1169431" y="2761580"/>
                    <a:pt x="1173527" y="2770317"/>
                    <a:pt x="1176880" y="2779887"/>
                  </a:cubicBezTo>
                  <a:cubicBezTo>
                    <a:pt x="1185823" y="2805406"/>
                    <a:pt x="1186948" y="2829598"/>
                    <a:pt x="1180891" y="2842221"/>
                  </a:cubicBezTo>
                  <a:lnTo>
                    <a:pt x="1179301" y="2843804"/>
                  </a:lnTo>
                  <a:lnTo>
                    <a:pt x="1177071" y="2843560"/>
                  </a:lnTo>
                  <a:cubicBezTo>
                    <a:pt x="1164460" y="2837478"/>
                    <a:pt x="1150238" y="2817877"/>
                    <a:pt x="1141295" y="2792357"/>
                  </a:cubicBezTo>
                  <a:cubicBezTo>
                    <a:pt x="1136824" y="2779598"/>
                    <a:pt x="1134307" y="2767170"/>
                    <a:pt x="1133665" y="2756354"/>
                  </a:cubicBezTo>
                  <a:lnTo>
                    <a:pt x="1133740" y="2753768"/>
                  </a:lnTo>
                  <a:lnTo>
                    <a:pt x="1129733" y="2759555"/>
                  </a:lnTo>
                  <a:cubicBezTo>
                    <a:pt x="1122801" y="2767882"/>
                    <a:pt x="1113404" y="2776396"/>
                    <a:pt x="1102236" y="2784017"/>
                  </a:cubicBezTo>
                  <a:cubicBezTo>
                    <a:pt x="1079901" y="2799261"/>
                    <a:pt x="1056826" y="2806608"/>
                    <a:pt x="1043065" y="2804025"/>
                  </a:cubicBezTo>
                  <a:lnTo>
                    <a:pt x="1041124" y="2802899"/>
                  </a:lnTo>
                  <a:lnTo>
                    <a:pt x="1040783" y="2800681"/>
                  </a:lnTo>
                  <a:cubicBezTo>
                    <a:pt x="1043394" y="2786926"/>
                    <a:pt x="1058646" y="2768116"/>
                    <a:pt x="1080981" y="2752872"/>
                  </a:cubicBezTo>
                  <a:cubicBezTo>
                    <a:pt x="1092149" y="2745250"/>
                    <a:pt x="1103501" y="2739603"/>
                    <a:pt x="1113782" y="2736184"/>
                  </a:cubicBezTo>
                  <a:lnTo>
                    <a:pt x="1117588" y="2735282"/>
                  </a:lnTo>
                  <a:lnTo>
                    <a:pt x="1115601" y="2735118"/>
                  </a:lnTo>
                  <a:cubicBezTo>
                    <a:pt x="1104923" y="2733279"/>
                    <a:pt x="1092852" y="2729398"/>
                    <a:pt x="1080668" y="2723538"/>
                  </a:cubicBezTo>
                  <a:cubicBezTo>
                    <a:pt x="1068484" y="2717677"/>
                    <a:pt x="1057917" y="2710669"/>
                    <a:pt x="1049815" y="2703475"/>
                  </a:cubicBezTo>
                  <a:lnTo>
                    <a:pt x="1039256" y="2689551"/>
                  </a:lnTo>
                  <a:lnTo>
                    <a:pt x="1030575" y="2689131"/>
                  </a:lnTo>
                  <a:cubicBezTo>
                    <a:pt x="1020592" y="2687349"/>
                    <a:pt x="1011312" y="2684702"/>
                    <a:pt x="1003189" y="2681484"/>
                  </a:cubicBezTo>
                  <a:lnTo>
                    <a:pt x="983580" y="2670861"/>
                  </a:lnTo>
                  <a:lnTo>
                    <a:pt x="983126" y="2671737"/>
                  </a:lnTo>
                  <a:lnTo>
                    <a:pt x="982552" y="2671809"/>
                  </a:lnTo>
                  <a:lnTo>
                    <a:pt x="983548" y="2721914"/>
                  </a:lnTo>
                  <a:cubicBezTo>
                    <a:pt x="978797" y="2748534"/>
                    <a:pt x="967890" y="2770155"/>
                    <a:pt x="956412" y="2778174"/>
                  </a:cubicBezTo>
                  <a:lnTo>
                    <a:pt x="954249" y="2778772"/>
                  </a:lnTo>
                  <a:lnTo>
                    <a:pt x="952427" y="2777463"/>
                  </a:lnTo>
                  <a:cubicBezTo>
                    <a:pt x="944432" y="2765969"/>
                    <a:pt x="941676" y="2741910"/>
                    <a:pt x="946428" y="2715289"/>
                  </a:cubicBezTo>
                  <a:cubicBezTo>
                    <a:pt x="948803" y="2701979"/>
                    <a:pt x="952718" y="2689918"/>
                    <a:pt x="957474" y="2680183"/>
                  </a:cubicBezTo>
                  <a:lnTo>
                    <a:pt x="958810" y="2677967"/>
                  </a:lnTo>
                  <a:lnTo>
                    <a:pt x="952476" y="2681038"/>
                  </a:lnTo>
                  <a:cubicBezTo>
                    <a:pt x="942347" y="2684885"/>
                    <a:pt x="929980" y="2687682"/>
                    <a:pt x="916508" y="2688833"/>
                  </a:cubicBezTo>
                  <a:cubicBezTo>
                    <a:pt x="889565" y="2691133"/>
                    <a:pt x="865857" y="2686193"/>
                    <a:pt x="855141" y="2677183"/>
                  </a:cubicBezTo>
                  <a:lnTo>
                    <a:pt x="854004" y="2675248"/>
                  </a:lnTo>
                  <a:lnTo>
                    <a:pt x="854797" y="2673149"/>
                  </a:lnTo>
                  <a:cubicBezTo>
                    <a:pt x="863830" y="2662451"/>
                    <a:pt x="886357" y="2653563"/>
                    <a:pt x="913300" y="2651262"/>
                  </a:cubicBezTo>
                  <a:cubicBezTo>
                    <a:pt x="926772" y="2650112"/>
                    <a:pt x="939434" y="2650771"/>
                    <a:pt x="950069" y="2652845"/>
                  </a:cubicBezTo>
                  <a:lnTo>
                    <a:pt x="953826" y="2653930"/>
                  </a:lnTo>
                  <a:lnTo>
                    <a:pt x="952176" y="2652811"/>
                  </a:lnTo>
                  <a:cubicBezTo>
                    <a:pt x="943780" y="2645963"/>
                    <a:pt x="935174" y="2636651"/>
                    <a:pt x="927442" y="2625560"/>
                  </a:cubicBezTo>
                  <a:cubicBezTo>
                    <a:pt x="911978" y="2603377"/>
                    <a:pt x="904402" y="2580376"/>
                    <a:pt x="906848" y="2566590"/>
                  </a:cubicBezTo>
                  <a:lnTo>
                    <a:pt x="907955" y="2564638"/>
                  </a:lnTo>
                  <a:lnTo>
                    <a:pt x="910170" y="2564275"/>
                  </a:lnTo>
                  <a:cubicBezTo>
                    <a:pt x="923950" y="2566749"/>
                    <a:pt x="942911" y="2581813"/>
                    <a:pt x="958375" y="2603996"/>
                  </a:cubicBezTo>
                  <a:cubicBezTo>
                    <a:pt x="962241" y="2609541"/>
                    <a:pt x="965614" y="2615138"/>
                    <a:pt x="968461" y="2620630"/>
                  </a:cubicBezTo>
                  <a:lnTo>
                    <a:pt x="974080" y="2633609"/>
                  </a:lnTo>
                  <a:lnTo>
                    <a:pt x="977464" y="2619672"/>
                  </a:lnTo>
                  <a:cubicBezTo>
                    <a:pt x="979339" y="2613778"/>
                    <a:pt x="981714" y="2607690"/>
                    <a:pt x="984584" y="2601569"/>
                  </a:cubicBezTo>
                  <a:cubicBezTo>
                    <a:pt x="996063" y="2577085"/>
                    <a:pt x="1012195" y="2559024"/>
                    <a:pt x="1025356" y="2554249"/>
                  </a:cubicBezTo>
                  <a:lnTo>
                    <a:pt x="1027600" y="2554232"/>
                  </a:lnTo>
                  <a:lnTo>
                    <a:pt x="1029022" y="2555968"/>
                  </a:lnTo>
                  <a:cubicBezTo>
                    <a:pt x="1033770" y="2569139"/>
                    <a:pt x="1030204" y="2593092"/>
                    <a:pt x="1018725" y="2617576"/>
                  </a:cubicBezTo>
                  <a:cubicBezTo>
                    <a:pt x="1012985" y="2629818"/>
                    <a:pt x="1006082" y="2640454"/>
                    <a:pt x="998969" y="2648627"/>
                  </a:cubicBezTo>
                  <a:lnTo>
                    <a:pt x="996522" y="2650982"/>
                  </a:lnTo>
                  <a:lnTo>
                    <a:pt x="1000440" y="2650230"/>
                  </a:lnTo>
                  <a:cubicBezTo>
                    <a:pt x="1011219" y="2649136"/>
                    <a:pt x="1023889" y="2649635"/>
                    <a:pt x="1037200" y="2652010"/>
                  </a:cubicBezTo>
                  <a:cubicBezTo>
                    <a:pt x="1063820" y="2656761"/>
                    <a:pt x="1085441" y="2667669"/>
                    <a:pt x="1093460" y="2679146"/>
                  </a:cubicBezTo>
                  <a:lnTo>
                    <a:pt x="1094057" y="2681309"/>
                  </a:lnTo>
                  <a:lnTo>
                    <a:pt x="1092748" y="2683132"/>
                  </a:lnTo>
                  <a:lnTo>
                    <a:pt x="1084889" y="2685538"/>
                  </a:lnTo>
                  <a:lnTo>
                    <a:pt x="1097013" y="2689557"/>
                  </a:lnTo>
                  <a:cubicBezTo>
                    <a:pt x="1103105" y="2692487"/>
                    <a:pt x="1108793" y="2695704"/>
                    <a:pt x="1113971" y="2699088"/>
                  </a:cubicBezTo>
                  <a:lnTo>
                    <a:pt x="1125243" y="2707631"/>
                  </a:lnTo>
                  <a:lnTo>
                    <a:pt x="1121342" y="2693830"/>
                  </a:lnTo>
                  <a:cubicBezTo>
                    <a:pt x="1120078" y="2687775"/>
                    <a:pt x="1119155" y="2681306"/>
                    <a:pt x="1118647" y="2674565"/>
                  </a:cubicBezTo>
                  <a:cubicBezTo>
                    <a:pt x="1116614" y="2647600"/>
                    <a:pt x="1121789" y="2623943"/>
                    <a:pt x="1130906" y="2613317"/>
                  </a:cubicBezTo>
                  <a:lnTo>
                    <a:pt x="1132851" y="2612199"/>
                  </a:lnTo>
                  <a:lnTo>
                    <a:pt x="1134943" y="2613012"/>
                  </a:lnTo>
                  <a:lnTo>
                    <a:pt x="1135485" y="2613898"/>
                  </a:lnTo>
                  <a:lnTo>
                    <a:pt x="1136128" y="2582474"/>
                  </a:lnTo>
                  <a:lnTo>
                    <a:pt x="1136789" y="2579972"/>
                  </a:lnTo>
                  <a:lnTo>
                    <a:pt x="1131571" y="2584697"/>
                  </a:lnTo>
                  <a:cubicBezTo>
                    <a:pt x="1122928" y="2591230"/>
                    <a:pt x="1111842" y="2597385"/>
                    <a:pt x="1099234" y="2602269"/>
                  </a:cubicBezTo>
                  <a:cubicBezTo>
                    <a:pt x="1074019" y="2612037"/>
                    <a:pt x="1049878" y="2613946"/>
                    <a:pt x="1037064" y="2608304"/>
                  </a:cubicBezTo>
                  <a:lnTo>
                    <a:pt x="1035430" y="2606767"/>
                  </a:lnTo>
                  <a:lnTo>
                    <a:pt x="1035602" y="2604529"/>
                  </a:lnTo>
                  <a:cubicBezTo>
                    <a:pt x="1038436" y="2598128"/>
                    <a:pt x="1044635" y="2591215"/>
                    <a:pt x="1053278" y="2584681"/>
                  </a:cubicBezTo>
                  <a:lnTo>
                    <a:pt x="1073259" y="2573822"/>
                  </a:lnTo>
                  <a:lnTo>
                    <a:pt x="1060929" y="2567205"/>
                  </a:lnTo>
                  <a:cubicBezTo>
                    <a:pt x="1052562" y="2560322"/>
                    <a:pt x="1043995" y="2550975"/>
                    <a:pt x="1036309" y="2539851"/>
                  </a:cubicBezTo>
                  <a:cubicBezTo>
                    <a:pt x="1028623" y="2528727"/>
                    <a:pt x="1022911" y="2517407"/>
                    <a:pt x="1019432" y="2507146"/>
                  </a:cubicBezTo>
                  <a:lnTo>
                    <a:pt x="1018821" y="2504632"/>
                  </a:lnTo>
                  <a:lnTo>
                    <a:pt x="1016486" y="2511272"/>
                  </a:lnTo>
                  <a:cubicBezTo>
                    <a:pt x="1012003" y="2521136"/>
                    <a:pt x="1005191" y="2531831"/>
                    <a:pt x="996436" y="2542133"/>
                  </a:cubicBezTo>
                  <a:cubicBezTo>
                    <a:pt x="978925" y="2562739"/>
                    <a:pt x="958613" y="2575926"/>
                    <a:pt x="944659" y="2577073"/>
                  </a:cubicBezTo>
                  <a:lnTo>
                    <a:pt x="942489" y="2576500"/>
                  </a:lnTo>
                  <a:lnTo>
                    <a:pt x="941574" y="2574451"/>
                  </a:lnTo>
                  <a:cubicBezTo>
                    <a:pt x="940455" y="2560495"/>
                    <a:pt x="950191" y="2538322"/>
                    <a:pt x="967702" y="2517716"/>
                  </a:cubicBezTo>
                  <a:cubicBezTo>
                    <a:pt x="976458" y="2507413"/>
                    <a:pt x="985913" y="2498965"/>
                    <a:pt x="994924" y="2492949"/>
                  </a:cubicBezTo>
                  <a:lnTo>
                    <a:pt x="998356" y="2491074"/>
                  </a:lnTo>
                  <a:lnTo>
                    <a:pt x="996397" y="2491441"/>
                  </a:lnTo>
                  <a:cubicBezTo>
                    <a:pt x="985613" y="2492491"/>
                    <a:pt x="972945" y="2491939"/>
                    <a:pt x="959645" y="2489508"/>
                  </a:cubicBezTo>
                  <a:cubicBezTo>
                    <a:pt x="933045" y="2484646"/>
                    <a:pt x="911469" y="2473649"/>
                    <a:pt x="903499" y="2462138"/>
                  </a:cubicBezTo>
                  <a:lnTo>
                    <a:pt x="902910" y="2459972"/>
                  </a:lnTo>
                  <a:lnTo>
                    <a:pt x="904227" y="2458155"/>
                  </a:lnTo>
                  <a:cubicBezTo>
                    <a:pt x="915754" y="2450208"/>
                    <a:pt x="939825" y="2447553"/>
                    <a:pt x="966425" y="2452415"/>
                  </a:cubicBezTo>
                  <a:cubicBezTo>
                    <a:pt x="973075" y="2453630"/>
                    <a:pt x="979411" y="2455230"/>
                    <a:pt x="985299" y="2457124"/>
                  </a:cubicBezTo>
                  <a:lnTo>
                    <a:pt x="998428" y="2462383"/>
                  </a:lnTo>
                  <a:lnTo>
                    <a:pt x="991018" y="2450104"/>
                  </a:lnTo>
                  <a:cubicBezTo>
                    <a:pt x="988198" y="2444599"/>
                    <a:pt x="985598" y="2438604"/>
                    <a:pt x="983326" y="2432237"/>
                  </a:cubicBezTo>
                  <a:cubicBezTo>
                    <a:pt x="974236" y="2406769"/>
                    <a:pt x="972973" y="2382585"/>
                    <a:pt x="978956" y="2369927"/>
                  </a:cubicBezTo>
                  <a:lnTo>
                    <a:pt x="980537" y="2368334"/>
                  </a:lnTo>
                  <a:lnTo>
                    <a:pt x="982769" y="2368566"/>
                  </a:lnTo>
                  <a:cubicBezTo>
                    <a:pt x="995414" y="2374575"/>
                    <a:pt x="1009749" y="2394094"/>
                    <a:pt x="1018838" y="2419562"/>
                  </a:cubicBezTo>
                  <a:cubicBezTo>
                    <a:pt x="1023383" y="2432296"/>
                    <a:pt x="1025972" y="2444709"/>
                    <a:pt x="1026676" y="2455520"/>
                  </a:cubicBezTo>
                  <a:lnTo>
                    <a:pt x="1026597" y="2458916"/>
                  </a:lnTo>
                  <a:lnTo>
                    <a:pt x="1028849" y="2455623"/>
                  </a:lnTo>
                  <a:cubicBezTo>
                    <a:pt x="1035732" y="2447256"/>
                    <a:pt x="1045080" y="2438688"/>
                    <a:pt x="1056204" y="2431002"/>
                  </a:cubicBezTo>
                  <a:cubicBezTo>
                    <a:pt x="1067327" y="2423316"/>
                    <a:pt x="1078647" y="2417604"/>
                    <a:pt x="1088908" y="2414126"/>
                  </a:cubicBezTo>
                  <a:lnTo>
                    <a:pt x="1094871" y="2413340"/>
                  </a:lnTo>
                  <a:lnTo>
                    <a:pt x="1093198" y="2407874"/>
                  </a:lnTo>
                  <a:lnTo>
                    <a:pt x="1093850" y="2394413"/>
                  </a:lnTo>
                  <a:lnTo>
                    <a:pt x="1058755" y="2386649"/>
                  </a:lnTo>
                  <a:cubicBezTo>
                    <a:pt x="1048643" y="2382758"/>
                    <a:pt x="1040774" y="2377828"/>
                    <a:pt x="1036281" y="2372460"/>
                  </a:cubicBezTo>
                  <a:lnTo>
                    <a:pt x="1035498" y="2370357"/>
                  </a:lnTo>
                  <a:lnTo>
                    <a:pt x="1036643" y="2368427"/>
                  </a:lnTo>
                  <a:cubicBezTo>
                    <a:pt x="1047398" y="2359463"/>
                    <a:pt x="1071127" y="2354625"/>
                    <a:pt x="1098060" y="2357043"/>
                  </a:cubicBezTo>
                  <a:lnTo>
                    <a:pt x="1099318" y="2357322"/>
                  </a:lnTo>
                  <a:lnTo>
                    <a:pt x="1106024" y="2336009"/>
                  </a:lnTo>
                  <a:lnTo>
                    <a:pt x="1107361" y="2333793"/>
                  </a:lnTo>
                  <a:lnTo>
                    <a:pt x="1101027" y="2336864"/>
                  </a:lnTo>
                  <a:cubicBezTo>
                    <a:pt x="1090898" y="2340710"/>
                    <a:pt x="1078531" y="2343508"/>
                    <a:pt x="1065059" y="2344658"/>
                  </a:cubicBezTo>
                  <a:cubicBezTo>
                    <a:pt x="1038116" y="2346959"/>
                    <a:pt x="1014408" y="2342019"/>
                    <a:pt x="1003692" y="2333008"/>
                  </a:cubicBezTo>
                  <a:lnTo>
                    <a:pt x="1002555" y="2331074"/>
                  </a:lnTo>
                  <a:lnTo>
                    <a:pt x="1003348" y="2328974"/>
                  </a:lnTo>
                  <a:cubicBezTo>
                    <a:pt x="1012381" y="2318277"/>
                    <a:pt x="1034908" y="2309389"/>
                    <a:pt x="1061851" y="2307088"/>
                  </a:cubicBezTo>
                  <a:cubicBezTo>
                    <a:pt x="1075322" y="2305937"/>
                    <a:pt x="1087985" y="2306597"/>
                    <a:pt x="1098619" y="2308671"/>
                  </a:cubicBezTo>
                  <a:lnTo>
                    <a:pt x="1102376" y="2309755"/>
                  </a:lnTo>
                  <a:lnTo>
                    <a:pt x="1100727" y="2308637"/>
                  </a:lnTo>
                  <a:cubicBezTo>
                    <a:pt x="1092331" y="2301789"/>
                    <a:pt x="1083725" y="2292477"/>
                    <a:pt x="1075993" y="2281385"/>
                  </a:cubicBezTo>
                  <a:cubicBezTo>
                    <a:pt x="1060529" y="2259202"/>
                    <a:pt x="1052953" y="2236201"/>
                    <a:pt x="1055399" y="2222416"/>
                  </a:cubicBezTo>
                  <a:lnTo>
                    <a:pt x="1056506" y="2220463"/>
                  </a:lnTo>
                  <a:lnTo>
                    <a:pt x="1058720" y="2220100"/>
                  </a:lnTo>
                  <a:cubicBezTo>
                    <a:pt x="1072501" y="2222574"/>
                    <a:pt x="1091462" y="2237638"/>
                    <a:pt x="1106926" y="2259821"/>
                  </a:cubicBezTo>
                  <a:lnTo>
                    <a:pt x="1116758" y="2276038"/>
                  </a:lnTo>
                  <a:lnTo>
                    <a:pt x="1124429" y="2282029"/>
                  </a:lnTo>
                  <a:lnTo>
                    <a:pt x="1126015" y="2275498"/>
                  </a:lnTo>
                  <a:cubicBezTo>
                    <a:pt x="1127889" y="2269604"/>
                    <a:pt x="1130265" y="2263516"/>
                    <a:pt x="1133135" y="2257395"/>
                  </a:cubicBezTo>
                  <a:cubicBezTo>
                    <a:pt x="1144614" y="2232911"/>
                    <a:pt x="1160746" y="2214850"/>
                    <a:pt x="1173907" y="2210075"/>
                  </a:cubicBezTo>
                  <a:lnTo>
                    <a:pt x="1176151" y="2210057"/>
                  </a:lnTo>
                  <a:lnTo>
                    <a:pt x="1177573" y="2211793"/>
                  </a:lnTo>
                  <a:cubicBezTo>
                    <a:pt x="1182321" y="2224965"/>
                    <a:pt x="1178755" y="2248918"/>
                    <a:pt x="1167276" y="2273402"/>
                  </a:cubicBezTo>
                  <a:cubicBezTo>
                    <a:pt x="1161536" y="2285643"/>
                    <a:pt x="1154633" y="2296280"/>
                    <a:pt x="1147520" y="2304452"/>
                  </a:cubicBezTo>
                  <a:lnTo>
                    <a:pt x="1145073" y="2306808"/>
                  </a:lnTo>
                  <a:lnTo>
                    <a:pt x="1148991" y="2306056"/>
                  </a:lnTo>
                  <a:cubicBezTo>
                    <a:pt x="1159770" y="2304961"/>
                    <a:pt x="1172440" y="2305460"/>
                    <a:pt x="1185751" y="2307836"/>
                  </a:cubicBezTo>
                  <a:lnTo>
                    <a:pt x="1187876" y="2308505"/>
                  </a:lnTo>
                  <a:lnTo>
                    <a:pt x="1201748" y="2293353"/>
                  </a:lnTo>
                  <a:cubicBezTo>
                    <a:pt x="1210174" y="2286541"/>
                    <a:pt x="1218378" y="2282192"/>
                    <a:pt x="1225274" y="2280985"/>
                  </a:cubicBezTo>
                  <a:lnTo>
                    <a:pt x="1227486" y="2281358"/>
                  </a:lnTo>
                  <a:lnTo>
                    <a:pt x="1228585" y="2283314"/>
                  </a:lnTo>
                  <a:cubicBezTo>
                    <a:pt x="1229778" y="2290213"/>
                    <a:pt x="1228455" y="2299404"/>
                    <a:pt x="1224890" y="2309635"/>
                  </a:cubicBezTo>
                  <a:lnTo>
                    <a:pt x="1220137" y="2318655"/>
                  </a:lnTo>
                  <a:lnTo>
                    <a:pt x="1220856" y="2318881"/>
                  </a:lnTo>
                  <a:cubicBezTo>
                    <a:pt x="1230591" y="2323636"/>
                    <a:pt x="1238001" y="2329233"/>
                    <a:pt x="1242010" y="2334971"/>
                  </a:cubicBezTo>
                  <a:lnTo>
                    <a:pt x="1242608" y="2337134"/>
                  </a:lnTo>
                  <a:lnTo>
                    <a:pt x="1241299" y="2338957"/>
                  </a:lnTo>
                  <a:lnTo>
                    <a:pt x="1233440" y="2341363"/>
                  </a:lnTo>
                  <a:lnTo>
                    <a:pt x="1245564" y="2345382"/>
                  </a:lnTo>
                  <a:cubicBezTo>
                    <a:pt x="1251656" y="2348313"/>
                    <a:pt x="1257344" y="2351530"/>
                    <a:pt x="1262521" y="2354913"/>
                  </a:cubicBezTo>
                  <a:lnTo>
                    <a:pt x="1273793" y="2363456"/>
                  </a:lnTo>
                  <a:lnTo>
                    <a:pt x="1269893" y="2349656"/>
                  </a:lnTo>
                  <a:cubicBezTo>
                    <a:pt x="1268629" y="2343601"/>
                    <a:pt x="1267706" y="2337131"/>
                    <a:pt x="1267198" y="2330390"/>
                  </a:cubicBezTo>
                  <a:cubicBezTo>
                    <a:pt x="1265164" y="2303426"/>
                    <a:pt x="1270340" y="2279768"/>
                    <a:pt x="1279457" y="2269142"/>
                  </a:cubicBezTo>
                  <a:lnTo>
                    <a:pt x="1281402" y="2268025"/>
                  </a:lnTo>
                  <a:lnTo>
                    <a:pt x="1283493" y="2268838"/>
                  </a:lnTo>
                  <a:lnTo>
                    <a:pt x="1284036" y="2269724"/>
                  </a:lnTo>
                  <a:lnTo>
                    <a:pt x="1284678" y="2238299"/>
                  </a:lnTo>
                  <a:lnTo>
                    <a:pt x="1285340" y="2235798"/>
                  </a:lnTo>
                  <a:lnTo>
                    <a:pt x="1280122" y="2240522"/>
                  </a:lnTo>
                  <a:cubicBezTo>
                    <a:pt x="1271479" y="2247056"/>
                    <a:pt x="1260393" y="2253211"/>
                    <a:pt x="1247785" y="2258095"/>
                  </a:cubicBezTo>
                  <a:cubicBezTo>
                    <a:pt x="1222570" y="2267862"/>
                    <a:pt x="1198428" y="2269772"/>
                    <a:pt x="1185615" y="2264129"/>
                  </a:cubicBezTo>
                  <a:lnTo>
                    <a:pt x="1183981" y="2262592"/>
                  </a:lnTo>
                  <a:lnTo>
                    <a:pt x="1184153" y="2260354"/>
                  </a:lnTo>
                  <a:cubicBezTo>
                    <a:pt x="1186987" y="2253953"/>
                    <a:pt x="1193186" y="2247040"/>
                    <a:pt x="1201829" y="2240506"/>
                  </a:cubicBezTo>
                  <a:lnTo>
                    <a:pt x="1221810" y="2229648"/>
                  </a:lnTo>
                  <a:lnTo>
                    <a:pt x="1209480" y="2223031"/>
                  </a:lnTo>
                  <a:cubicBezTo>
                    <a:pt x="1201113" y="2216148"/>
                    <a:pt x="1192546" y="2206800"/>
                    <a:pt x="1184860" y="2195677"/>
                  </a:cubicBezTo>
                  <a:cubicBezTo>
                    <a:pt x="1177174" y="2184553"/>
                    <a:pt x="1171462" y="2173233"/>
                    <a:pt x="1167983" y="2162972"/>
                  </a:cubicBezTo>
                  <a:lnTo>
                    <a:pt x="1167372" y="2160457"/>
                  </a:lnTo>
                  <a:lnTo>
                    <a:pt x="1165037" y="2167098"/>
                  </a:lnTo>
                  <a:lnTo>
                    <a:pt x="1164847" y="2167391"/>
                  </a:lnTo>
                  <a:lnTo>
                    <a:pt x="1162871" y="2181762"/>
                  </a:lnTo>
                  <a:lnTo>
                    <a:pt x="1161281" y="2183346"/>
                  </a:lnTo>
                  <a:lnTo>
                    <a:pt x="1159051" y="2183102"/>
                  </a:lnTo>
                  <a:lnTo>
                    <a:pt x="1156323" y="2180509"/>
                  </a:lnTo>
                  <a:lnTo>
                    <a:pt x="1144986" y="2197959"/>
                  </a:lnTo>
                  <a:cubicBezTo>
                    <a:pt x="1127476" y="2218565"/>
                    <a:pt x="1107164" y="2231751"/>
                    <a:pt x="1093210" y="2232899"/>
                  </a:cubicBezTo>
                  <a:lnTo>
                    <a:pt x="1091040" y="2232326"/>
                  </a:lnTo>
                  <a:lnTo>
                    <a:pt x="1090125" y="2230277"/>
                  </a:lnTo>
                  <a:cubicBezTo>
                    <a:pt x="1089006" y="2216321"/>
                    <a:pt x="1098742" y="2194147"/>
                    <a:pt x="1116253" y="2173541"/>
                  </a:cubicBezTo>
                  <a:lnTo>
                    <a:pt x="1135424" y="2156100"/>
                  </a:lnTo>
                  <a:lnTo>
                    <a:pt x="1130611" y="2146512"/>
                  </a:lnTo>
                  <a:lnTo>
                    <a:pt x="1108196" y="2145333"/>
                  </a:lnTo>
                  <a:cubicBezTo>
                    <a:pt x="1094896" y="2142902"/>
                    <a:pt x="1082852" y="2138938"/>
                    <a:pt x="1073137" y="2134142"/>
                  </a:cubicBezTo>
                  <a:lnTo>
                    <a:pt x="1069261" y="2131168"/>
                  </a:lnTo>
                  <a:lnTo>
                    <a:pt x="1051415" y="2140248"/>
                  </a:lnTo>
                  <a:cubicBezTo>
                    <a:pt x="1041134" y="2143667"/>
                    <a:pt x="1031925" y="2144858"/>
                    <a:pt x="1025045" y="2143567"/>
                  </a:cubicBezTo>
                  <a:lnTo>
                    <a:pt x="1023104" y="2142441"/>
                  </a:lnTo>
                  <a:lnTo>
                    <a:pt x="1022762" y="2140223"/>
                  </a:lnTo>
                  <a:cubicBezTo>
                    <a:pt x="1025373" y="2126468"/>
                    <a:pt x="1040626" y="2107657"/>
                    <a:pt x="1062961" y="2092414"/>
                  </a:cubicBezTo>
                  <a:cubicBezTo>
                    <a:pt x="1074129" y="2084792"/>
                    <a:pt x="1085481" y="2079144"/>
                    <a:pt x="1095762" y="2075726"/>
                  </a:cubicBezTo>
                  <a:lnTo>
                    <a:pt x="1099568" y="2074824"/>
                  </a:lnTo>
                  <a:lnTo>
                    <a:pt x="1097581" y="2074660"/>
                  </a:lnTo>
                  <a:cubicBezTo>
                    <a:pt x="1086903" y="2072821"/>
                    <a:pt x="1074832" y="2068940"/>
                    <a:pt x="1062648" y="2063079"/>
                  </a:cubicBezTo>
                  <a:cubicBezTo>
                    <a:pt x="1050464" y="2057219"/>
                    <a:pt x="1039896" y="2050211"/>
                    <a:pt x="1031795" y="2043017"/>
                  </a:cubicBezTo>
                  <a:lnTo>
                    <a:pt x="1021236" y="2029093"/>
                  </a:lnTo>
                  <a:lnTo>
                    <a:pt x="1012555" y="2028673"/>
                  </a:lnTo>
                  <a:cubicBezTo>
                    <a:pt x="1002572" y="2026891"/>
                    <a:pt x="993292" y="2024244"/>
                    <a:pt x="985169" y="2021025"/>
                  </a:cubicBezTo>
                  <a:lnTo>
                    <a:pt x="965559" y="2010403"/>
                  </a:lnTo>
                  <a:lnTo>
                    <a:pt x="965106" y="2011279"/>
                  </a:lnTo>
                  <a:lnTo>
                    <a:pt x="964532" y="2011351"/>
                  </a:lnTo>
                  <a:lnTo>
                    <a:pt x="965528" y="2061455"/>
                  </a:lnTo>
                  <a:cubicBezTo>
                    <a:pt x="960777" y="2088076"/>
                    <a:pt x="949869" y="2109697"/>
                    <a:pt x="938392" y="2117716"/>
                  </a:cubicBezTo>
                  <a:lnTo>
                    <a:pt x="936229" y="2118313"/>
                  </a:lnTo>
                  <a:lnTo>
                    <a:pt x="934406" y="2117005"/>
                  </a:lnTo>
                  <a:cubicBezTo>
                    <a:pt x="926411" y="2105511"/>
                    <a:pt x="923656" y="2081451"/>
                    <a:pt x="928407" y="2054831"/>
                  </a:cubicBezTo>
                  <a:cubicBezTo>
                    <a:pt x="930783" y="2041521"/>
                    <a:pt x="934698" y="2029460"/>
                    <a:pt x="939453" y="2019725"/>
                  </a:cubicBezTo>
                  <a:lnTo>
                    <a:pt x="940790" y="2017509"/>
                  </a:lnTo>
                  <a:lnTo>
                    <a:pt x="934456" y="2020580"/>
                  </a:lnTo>
                  <a:cubicBezTo>
                    <a:pt x="924327" y="2024427"/>
                    <a:pt x="911960" y="2027224"/>
                    <a:pt x="898488" y="2028374"/>
                  </a:cubicBezTo>
                  <a:cubicBezTo>
                    <a:pt x="871545" y="2030675"/>
                    <a:pt x="847837" y="2025735"/>
                    <a:pt x="837121" y="2016724"/>
                  </a:cubicBezTo>
                  <a:lnTo>
                    <a:pt x="835984" y="2014790"/>
                  </a:lnTo>
                  <a:lnTo>
                    <a:pt x="836777" y="2012691"/>
                  </a:lnTo>
                  <a:cubicBezTo>
                    <a:pt x="845810" y="2001993"/>
                    <a:pt x="868337" y="1993105"/>
                    <a:pt x="895280" y="1990804"/>
                  </a:cubicBezTo>
                  <a:cubicBezTo>
                    <a:pt x="908751" y="1989653"/>
                    <a:pt x="921414" y="1990313"/>
                    <a:pt x="932048" y="1992387"/>
                  </a:cubicBezTo>
                  <a:lnTo>
                    <a:pt x="935805" y="1993472"/>
                  </a:lnTo>
                  <a:lnTo>
                    <a:pt x="934156" y="1992353"/>
                  </a:lnTo>
                  <a:cubicBezTo>
                    <a:pt x="925760" y="1985505"/>
                    <a:pt x="917154" y="1976193"/>
                    <a:pt x="909422" y="1965102"/>
                  </a:cubicBezTo>
                  <a:cubicBezTo>
                    <a:pt x="893958" y="1942919"/>
                    <a:pt x="886382" y="1919917"/>
                    <a:pt x="888828" y="1906132"/>
                  </a:cubicBezTo>
                  <a:lnTo>
                    <a:pt x="889935" y="1904180"/>
                  </a:lnTo>
                  <a:lnTo>
                    <a:pt x="892149" y="1903816"/>
                  </a:lnTo>
                  <a:cubicBezTo>
                    <a:pt x="905930" y="1906290"/>
                    <a:pt x="924891" y="1921355"/>
                    <a:pt x="940355" y="1943537"/>
                  </a:cubicBezTo>
                  <a:cubicBezTo>
                    <a:pt x="944221" y="1949083"/>
                    <a:pt x="947594" y="1954680"/>
                    <a:pt x="950440" y="1960172"/>
                  </a:cubicBezTo>
                  <a:lnTo>
                    <a:pt x="956060" y="1973151"/>
                  </a:lnTo>
                  <a:lnTo>
                    <a:pt x="959444" y="1959214"/>
                  </a:lnTo>
                  <a:cubicBezTo>
                    <a:pt x="961318" y="1953320"/>
                    <a:pt x="963694" y="1947232"/>
                    <a:pt x="966564" y="1941111"/>
                  </a:cubicBezTo>
                  <a:cubicBezTo>
                    <a:pt x="978043" y="1916627"/>
                    <a:pt x="994175" y="1898566"/>
                    <a:pt x="1007336" y="1893791"/>
                  </a:cubicBezTo>
                  <a:lnTo>
                    <a:pt x="1009580" y="1893773"/>
                  </a:lnTo>
                  <a:lnTo>
                    <a:pt x="1011002" y="1895510"/>
                  </a:lnTo>
                  <a:cubicBezTo>
                    <a:pt x="1015750" y="1908681"/>
                    <a:pt x="1012184" y="1932634"/>
                    <a:pt x="1000705" y="1957118"/>
                  </a:cubicBezTo>
                  <a:cubicBezTo>
                    <a:pt x="994965" y="1969360"/>
                    <a:pt x="988062" y="1979996"/>
                    <a:pt x="980949" y="1988169"/>
                  </a:cubicBezTo>
                  <a:lnTo>
                    <a:pt x="978502" y="1990524"/>
                  </a:lnTo>
                  <a:lnTo>
                    <a:pt x="982420" y="1989772"/>
                  </a:lnTo>
                  <a:cubicBezTo>
                    <a:pt x="993199" y="1988677"/>
                    <a:pt x="1005869" y="1989176"/>
                    <a:pt x="1019180" y="1991552"/>
                  </a:cubicBezTo>
                  <a:cubicBezTo>
                    <a:pt x="1045800" y="1996303"/>
                    <a:pt x="1067421" y="2007211"/>
                    <a:pt x="1075439" y="2018687"/>
                  </a:cubicBezTo>
                  <a:lnTo>
                    <a:pt x="1076037" y="2020851"/>
                  </a:lnTo>
                  <a:lnTo>
                    <a:pt x="1074728" y="2022674"/>
                  </a:lnTo>
                  <a:lnTo>
                    <a:pt x="1066869" y="2025079"/>
                  </a:lnTo>
                  <a:lnTo>
                    <a:pt x="1078993" y="2029098"/>
                  </a:lnTo>
                  <a:cubicBezTo>
                    <a:pt x="1085085" y="2032029"/>
                    <a:pt x="1090773" y="2035246"/>
                    <a:pt x="1095950" y="2038630"/>
                  </a:cubicBezTo>
                  <a:lnTo>
                    <a:pt x="1107222" y="2047173"/>
                  </a:lnTo>
                  <a:lnTo>
                    <a:pt x="1103322" y="2033372"/>
                  </a:lnTo>
                  <a:cubicBezTo>
                    <a:pt x="1102058" y="2027317"/>
                    <a:pt x="1101135" y="2020848"/>
                    <a:pt x="1100627" y="2014107"/>
                  </a:cubicBezTo>
                  <a:cubicBezTo>
                    <a:pt x="1098593" y="1987142"/>
                    <a:pt x="1103769" y="1963484"/>
                    <a:pt x="1112885" y="1952859"/>
                  </a:cubicBezTo>
                  <a:lnTo>
                    <a:pt x="1114831" y="1951741"/>
                  </a:lnTo>
                  <a:lnTo>
                    <a:pt x="1116922" y="1952554"/>
                  </a:lnTo>
                  <a:lnTo>
                    <a:pt x="1117465" y="1953440"/>
                  </a:lnTo>
                  <a:lnTo>
                    <a:pt x="1118107" y="1922015"/>
                  </a:lnTo>
                  <a:lnTo>
                    <a:pt x="1118769" y="1919514"/>
                  </a:lnTo>
                  <a:lnTo>
                    <a:pt x="1113551" y="1924238"/>
                  </a:lnTo>
                  <a:cubicBezTo>
                    <a:pt x="1104908" y="1930772"/>
                    <a:pt x="1093822" y="1936927"/>
                    <a:pt x="1081214" y="1941811"/>
                  </a:cubicBezTo>
                  <a:cubicBezTo>
                    <a:pt x="1055999" y="1951579"/>
                    <a:pt x="1031857" y="1953488"/>
                    <a:pt x="1019044" y="1947846"/>
                  </a:cubicBezTo>
                  <a:lnTo>
                    <a:pt x="1017410" y="1946308"/>
                  </a:lnTo>
                  <a:lnTo>
                    <a:pt x="1017581" y="1944071"/>
                  </a:lnTo>
                  <a:cubicBezTo>
                    <a:pt x="1020416" y="1937670"/>
                    <a:pt x="1026615" y="1930756"/>
                    <a:pt x="1035258" y="1924222"/>
                  </a:cubicBezTo>
                  <a:lnTo>
                    <a:pt x="1055239" y="1913364"/>
                  </a:lnTo>
                  <a:lnTo>
                    <a:pt x="1042909" y="1906747"/>
                  </a:lnTo>
                  <a:cubicBezTo>
                    <a:pt x="1034542" y="1899864"/>
                    <a:pt x="1025975" y="1890516"/>
                    <a:pt x="1018289" y="1879393"/>
                  </a:cubicBezTo>
                  <a:cubicBezTo>
                    <a:pt x="1010603" y="1868269"/>
                    <a:pt x="1004891" y="1856949"/>
                    <a:pt x="1001412" y="1846688"/>
                  </a:cubicBezTo>
                  <a:lnTo>
                    <a:pt x="1000801" y="1844174"/>
                  </a:lnTo>
                  <a:lnTo>
                    <a:pt x="998466" y="1850814"/>
                  </a:lnTo>
                  <a:cubicBezTo>
                    <a:pt x="993983" y="1860678"/>
                    <a:pt x="987171" y="1871372"/>
                    <a:pt x="978415" y="1881675"/>
                  </a:cubicBezTo>
                  <a:cubicBezTo>
                    <a:pt x="960905" y="1902281"/>
                    <a:pt x="940593" y="1915468"/>
                    <a:pt x="926639" y="1916615"/>
                  </a:cubicBezTo>
                  <a:lnTo>
                    <a:pt x="924469" y="1916042"/>
                  </a:lnTo>
                  <a:lnTo>
                    <a:pt x="923554" y="1913993"/>
                  </a:lnTo>
                  <a:cubicBezTo>
                    <a:pt x="922435" y="1900037"/>
                    <a:pt x="932171" y="1877864"/>
                    <a:pt x="949682" y="1857258"/>
                  </a:cubicBezTo>
                  <a:cubicBezTo>
                    <a:pt x="958437" y="1846955"/>
                    <a:pt x="967893" y="1838506"/>
                    <a:pt x="976904" y="1832491"/>
                  </a:cubicBezTo>
                  <a:lnTo>
                    <a:pt x="980336" y="1830615"/>
                  </a:lnTo>
                  <a:lnTo>
                    <a:pt x="978376" y="1830983"/>
                  </a:lnTo>
                  <a:cubicBezTo>
                    <a:pt x="967593" y="1832033"/>
                    <a:pt x="954925" y="1831481"/>
                    <a:pt x="941625" y="1829050"/>
                  </a:cubicBezTo>
                  <a:cubicBezTo>
                    <a:pt x="915025" y="1824188"/>
                    <a:pt x="893449" y="1813190"/>
                    <a:pt x="885479" y="1801680"/>
                  </a:cubicBezTo>
                  <a:lnTo>
                    <a:pt x="884890" y="1799514"/>
                  </a:lnTo>
                  <a:lnTo>
                    <a:pt x="886207" y="1797697"/>
                  </a:lnTo>
                  <a:cubicBezTo>
                    <a:pt x="897733" y="1789750"/>
                    <a:pt x="921804" y="1787095"/>
                    <a:pt x="948405" y="1791957"/>
                  </a:cubicBezTo>
                  <a:cubicBezTo>
                    <a:pt x="955055" y="1793172"/>
                    <a:pt x="961391" y="1794771"/>
                    <a:pt x="967279" y="1796666"/>
                  </a:cubicBezTo>
                  <a:lnTo>
                    <a:pt x="980408" y="1801925"/>
                  </a:lnTo>
                  <a:lnTo>
                    <a:pt x="972998" y="1789646"/>
                  </a:lnTo>
                  <a:cubicBezTo>
                    <a:pt x="970178" y="1784141"/>
                    <a:pt x="967578" y="1778145"/>
                    <a:pt x="965305" y="1771779"/>
                  </a:cubicBezTo>
                  <a:cubicBezTo>
                    <a:pt x="960761" y="1759045"/>
                    <a:pt x="958172" y="1746632"/>
                    <a:pt x="957468" y="1735820"/>
                  </a:cubicBezTo>
                  <a:lnTo>
                    <a:pt x="957823" y="1733119"/>
                  </a:lnTo>
                  <a:lnTo>
                    <a:pt x="957771" y="1733196"/>
                  </a:lnTo>
                  <a:cubicBezTo>
                    <a:pt x="950839" y="1741523"/>
                    <a:pt x="941442" y="1750036"/>
                    <a:pt x="930275" y="1757658"/>
                  </a:cubicBezTo>
                  <a:cubicBezTo>
                    <a:pt x="907939" y="1772902"/>
                    <a:pt x="884864" y="1780248"/>
                    <a:pt x="871103" y="1777666"/>
                  </a:cubicBezTo>
                  <a:lnTo>
                    <a:pt x="869162" y="1776540"/>
                  </a:lnTo>
                  <a:lnTo>
                    <a:pt x="868821" y="1774322"/>
                  </a:lnTo>
                  <a:cubicBezTo>
                    <a:pt x="871432" y="1760567"/>
                    <a:pt x="886684" y="1741756"/>
                    <a:pt x="909019" y="1726513"/>
                  </a:cubicBezTo>
                  <a:cubicBezTo>
                    <a:pt x="920187" y="1718891"/>
                    <a:pt x="931539" y="1713243"/>
                    <a:pt x="941821" y="1709824"/>
                  </a:cubicBezTo>
                  <a:lnTo>
                    <a:pt x="945626" y="1708923"/>
                  </a:lnTo>
                  <a:lnTo>
                    <a:pt x="943639" y="1708759"/>
                  </a:lnTo>
                  <a:cubicBezTo>
                    <a:pt x="932962" y="1706920"/>
                    <a:pt x="920891" y="1703039"/>
                    <a:pt x="908706" y="1697178"/>
                  </a:cubicBezTo>
                  <a:cubicBezTo>
                    <a:pt x="896522" y="1691318"/>
                    <a:pt x="885955" y="1684310"/>
                    <a:pt x="877853" y="1677116"/>
                  </a:cubicBezTo>
                  <a:lnTo>
                    <a:pt x="867294" y="1663192"/>
                  </a:lnTo>
                  <a:lnTo>
                    <a:pt x="858613" y="1662772"/>
                  </a:lnTo>
                  <a:cubicBezTo>
                    <a:pt x="848630" y="1660990"/>
                    <a:pt x="839351" y="1658343"/>
                    <a:pt x="831228" y="1655124"/>
                  </a:cubicBezTo>
                  <a:lnTo>
                    <a:pt x="811618" y="1644502"/>
                  </a:lnTo>
                  <a:lnTo>
                    <a:pt x="811164" y="1645378"/>
                  </a:lnTo>
                  <a:lnTo>
                    <a:pt x="810591" y="1645450"/>
                  </a:lnTo>
                  <a:lnTo>
                    <a:pt x="811586" y="1695554"/>
                  </a:lnTo>
                  <a:cubicBezTo>
                    <a:pt x="806835" y="1722175"/>
                    <a:pt x="795928" y="1743796"/>
                    <a:pt x="784450" y="1751815"/>
                  </a:cubicBezTo>
                  <a:lnTo>
                    <a:pt x="782287" y="1752412"/>
                  </a:lnTo>
                  <a:lnTo>
                    <a:pt x="780465" y="1751104"/>
                  </a:lnTo>
                  <a:cubicBezTo>
                    <a:pt x="772470" y="1739610"/>
                    <a:pt x="769715" y="1715550"/>
                    <a:pt x="774466" y="1688929"/>
                  </a:cubicBezTo>
                  <a:cubicBezTo>
                    <a:pt x="776842" y="1675620"/>
                    <a:pt x="780756" y="1663559"/>
                    <a:pt x="785512" y="1653824"/>
                  </a:cubicBezTo>
                  <a:lnTo>
                    <a:pt x="786848" y="1651608"/>
                  </a:lnTo>
                  <a:lnTo>
                    <a:pt x="780514" y="1654679"/>
                  </a:lnTo>
                  <a:cubicBezTo>
                    <a:pt x="770386" y="1658526"/>
                    <a:pt x="758018" y="1661323"/>
                    <a:pt x="744546" y="1662473"/>
                  </a:cubicBezTo>
                  <a:cubicBezTo>
                    <a:pt x="717603" y="1664774"/>
                    <a:pt x="693895" y="1659834"/>
                    <a:pt x="683180" y="1650823"/>
                  </a:cubicBezTo>
                  <a:lnTo>
                    <a:pt x="682043" y="1648889"/>
                  </a:lnTo>
                  <a:lnTo>
                    <a:pt x="682835" y="1646790"/>
                  </a:lnTo>
                  <a:cubicBezTo>
                    <a:pt x="691868" y="1636092"/>
                    <a:pt x="714395" y="1627204"/>
                    <a:pt x="741338" y="1624903"/>
                  </a:cubicBezTo>
                  <a:cubicBezTo>
                    <a:pt x="754810" y="1623752"/>
                    <a:pt x="767472" y="1624412"/>
                    <a:pt x="778107" y="1626486"/>
                  </a:cubicBezTo>
                  <a:lnTo>
                    <a:pt x="781864" y="1627570"/>
                  </a:lnTo>
                  <a:lnTo>
                    <a:pt x="780214" y="1626452"/>
                  </a:lnTo>
                  <a:cubicBezTo>
                    <a:pt x="771818" y="1619604"/>
                    <a:pt x="763212" y="1610292"/>
                    <a:pt x="755480" y="1599201"/>
                  </a:cubicBezTo>
                  <a:cubicBezTo>
                    <a:pt x="740016" y="1577018"/>
                    <a:pt x="732441" y="1554017"/>
                    <a:pt x="734886" y="1540231"/>
                  </a:cubicBezTo>
                  <a:lnTo>
                    <a:pt x="735993" y="1538279"/>
                  </a:lnTo>
                  <a:lnTo>
                    <a:pt x="738208" y="1537915"/>
                  </a:lnTo>
                  <a:cubicBezTo>
                    <a:pt x="751988" y="1540390"/>
                    <a:pt x="770949" y="1555454"/>
                    <a:pt x="786413" y="1577636"/>
                  </a:cubicBezTo>
                  <a:cubicBezTo>
                    <a:pt x="790279" y="1583182"/>
                    <a:pt x="793652" y="1588779"/>
                    <a:pt x="796499" y="1594271"/>
                  </a:cubicBezTo>
                  <a:lnTo>
                    <a:pt x="802118" y="1607250"/>
                  </a:lnTo>
                  <a:lnTo>
                    <a:pt x="805502" y="1593313"/>
                  </a:lnTo>
                  <a:cubicBezTo>
                    <a:pt x="807377" y="1587419"/>
                    <a:pt x="809752" y="1581331"/>
                    <a:pt x="812622" y="1575210"/>
                  </a:cubicBezTo>
                  <a:cubicBezTo>
                    <a:pt x="824101" y="1550726"/>
                    <a:pt x="840233" y="1532665"/>
                    <a:pt x="853395" y="1527890"/>
                  </a:cubicBezTo>
                  <a:lnTo>
                    <a:pt x="855639" y="1527873"/>
                  </a:lnTo>
                  <a:lnTo>
                    <a:pt x="857060" y="1529609"/>
                  </a:lnTo>
                  <a:cubicBezTo>
                    <a:pt x="861808" y="1542780"/>
                    <a:pt x="858242" y="1566733"/>
                    <a:pt x="846763" y="1591217"/>
                  </a:cubicBezTo>
                  <a:cubicBezTo>
                    <a:pt x="841023" y="1603459"/>
                    <a:pt x="834121" y="1614095"/>
                    <a:pt x="827008" y="1622268"/>
                  </a:cubicBezTo>
                  <a:lnTo>
                    <a:pt x="824560" y="1624623"/>
                  </a:lnTo>
                  <a:lnTo>
                    <a:pt x="828479" y="1623871"/>
                  </a:lnTo>
                  <a:cubicBezTo>
                    <a:pt x="839258" y="1622776"/>
                    <a:pt x="851928" y="1623275"/>
                    <a:pt x="865238" y="1625651"/>
                  </a:cubicBezTo>
                  <a:cubicBezTo>
                    <a:pt x="891858" y="1630402"/>
                    <a:pt x="913479" y="1641310"/>
                    <a:pt x="921498" y="1652786"/>
                  </a:cubicBezTo>
                  <a:lnTo>
                    <a:pt x="922095" y="1654949"/>
                  </a:lnTo>
                  <a:lnTo>
                    <a:pt x="920786" y="1656772"/>
                  </a:lnTo>
                  <a:lnTo>
                    <a:pt x="912927" y="1659178"/>
                  </a:lnTo>
                  <a:lnTo>
                    <a:pt x="925051" y="1663197"/>
                  </a:lnTo>
                  <a:cubicBezTo>
                    <a:pt x="931143" y="1666128"/>
                    <a:pt x="936831" y="1669345"/>
                    <a:pt x="942009" y="1672729"/>
                  </a:cubicBezTo>
                  <a:lnTo>
                    <a:pt x="953281" y="1681272"/>
                  </a:lnTo>
                  <a:lnTo>
                    <a:pt x="949380" y="1667471"/>
                  </a:lnTo>
                  <a:cubicBezTo>
                    <a:pt x="948116" y="1661416"/>
                    <a:pt x="947194" y="1654947"/>
                    <a:pt x="946685" y="1648206"/>
                  </a:cubicBezTo>
                  <a:cubicBezTo>
                    <a:pt x="944652" y="1621241"/>
                    <a:pt x="949827" y="1597583"/>
                    <a:pt x="958944" y="1586958"/>
                  </a:cubicBezTo>
                  <a:lnTo>
                    <a:pt x="960889" y="1585840"/>
                  </a:lnTo>
                  <a:lnTo>
                    <a:pt x="962981" y="1586653"/>
                  </a:lnTo>
                  <a:lnTo>
                    <a:pt x="963523" y="1587540"/>
                  </a:lnTo>
                  <a:lnTo>
                    <a:pt x="964166" y="1556114"/>
                  </a:lnTo>
                  <a:lnTo>
                    <a:pt x="964827" y="1553613"/>
                  </a:lnTo>
                  <a:lnTo>
                    <a:pt x="959609" y="1558337"/>
                  </a:lnTo>
                  <a:cubicBezTo>
                    <a:pt x="950966" y="1564871"/>
                    <a:pt x="939881" y="1571026"/>
                    <a:pt x="927273" y="1575910"/>
                  </a:cubicBezTo>
                  <a:cubicBezTo>
                    <a:pt x="902057" y="1585678"/>
                    <a:pt x="877916" y="1587587"/>
                    <a:pt x="865102" y="1581945"/>
                  </a:cubicBezTo>
                  <a:lnTo>
                    <a:pt x="863468" y="1580407"/>
                  </a:lnTo>
                  <a:lnTo>
                    <a:pt x="863640" y="1578169"/>
                  </a:lnTo>
                  <a:cubicBezTo>
                    <a:pt x="866474" y="1571769"/>
                    <a:pt x="872674" y="1564855"/>
                    <a:pt x="881316" y="1558321"/>
                  </a:cubicBezTo>
                  <a:lnTo>
                    <a:pt x="901297" y="1547463"/>
                  </a:lnTo>
                  <a:lnTo>
                    <a:pt x="888968" y="1540846"/>
                  </a:lnTo>
                  <a:cubicBezTo>
                    <a:pt x="880600" y="1533963"/>
                    <a:pt x="872033" y="1524615"/>
                    <a:pt x="864347" y="1513492"/>
                  </a:cubicBezTo>
                  <a:cubicBezTo>
                    <a:pt x="856662" y="1502368"/>
                    <a:pt x="850949" y="1491048"/>
                    <a:pt x="847470" y="1480787"/>
                  </a:cubicBezTo>
                  <a:lnTo>
                    <a:pt x="846859" y="1478272"/>
                  </a:lnTo>
                  <a:lnTo>
                    <a:pt x="844524" y="1484913"/>
                  </a:lnTo>
                  <a:cubicBezTo>
                    <a:pt x="840041" y="1494777"/>
                    <a:pt x="833229" y="1505471"/>
                    <a:pt x="824474" y="1515774"/>
                  </a:cubicBezTo>
                  <a:cubicBezTo>
                    <a:pt x="806963" y="1536380"/>
                    <a:pt x="786651" y="1549567"/>
                    <a:pt x="772697" y="1550714"/>
                  </a:cubicBezTo>
                  <a:lnTo>
                    <a:pt x="770528" y="1550141"/>
                  </a:lnTo>
                  <a:lnTo>
                    <a:pt x="769612" y="1548092"/>
                  </a:lnTo>
                  <a:cubicBezTo>
                    <a:pt x="768493" y="1534136"/>
                    <a:pt x="778230" y="1511963"/>
                    <a:pt x="795740" y="1491357"/>
                  </a:cubicBezTo>
                  <a:cubicBezTo>
                    <a:pt x="804496" y="1481054"/>
                    <a:pt x="813951" y="1472606"/>
                    <a:pt x="822963" y="1466590"/>
                  </a:cubicBezTo>
                  <a:lnTo>
                    <a:pt x="826394" y="1464714"/>
                  </a:lnTo>
                  <a:lnTo>
                    <a:pt x="824435" y="1465082"/>
                  </a:lnTo>
                  <a:cubicBezTo>
                    <a:pt x="813651" y="1466131"/>
                    <a:pt x="800984" y="1465580"/>
                    <a:pt x="787683" y="1463149"/>
                  </a:cubicBezTo>
                  <a:cubicBezTo>
                    <a:pt x="761083" y="1458287"/>
                    <a:pt x="739508" y="1447289"/>
                    <a:pt x="731537" y="1435778"/>
                  </a:cubicBezTo>
                  <a:lnTo>
                    <a:pt x="730949" y="1433613"/>
                  </a:lnTo>
                  <a:lnTo>
                    <a:pt x="732265" y="1431796"/>
                  </a:lnTo>
                  <a:cubicBezTo>
                    <a:pt x="743792" y="1423849"/>
                    <a:pt x="767863" y="1421194"/>
                    <a:pt x="794463" y="1426056"/>
                  </a:cubicBezTo>
                  <a:cubicBezTo>
                    <a:pt x="801113" y="1427271"/>
                    <a:pt x="807449" y="1428870"/>
                    <a:pt x="813337" y="1430765"/>
                  </a:cubicBezTo>
                  <a:lnTo>
                    <a:pt x="826466" y="1436024"/>
                  </a:lnTo>
                  <a:lnTo>
                    <a:pt x="819056" y="1423745"/>
                  </a:lnTo>
                  <a:cubicBezTo>
                    <a:pt x="816237" y="1418240"/>
                    <a:pt x="813636" y="1412245"/>
                    <a:pt x="811364" y="1405878"/>
                  </a:cubicBezTo>
                  <a:cubicBezTo>
                    <a:pt x="802274" y="1380410"/>
                    <a:pt x="801011" y="1356226"/>
                    <a:pt x="806994" y="1343568"/>
                  </a:cubicBezTo>
                  <a:lnTo>
                    <a:pt x="808575" y="1341975"/>
                  </a:lnTo>
                  <a:lnTo>
                    <a:pt x="810807" y="1342207"/>
                  </a:lnTo>
                  <a:cubicBezTo>
                    <a:pt x="823452" y="1348216"/>
                    <a:pt x="837787" y="1367735"/>
                    <a:pt x="846877" y="1393203"/>
                  </a:cubicBezTo>
                  <a:cubicBezTo>
                    <a:pt x="851422" y="1405937"/>
                    <a:pt x="854010" y="1418349"/>
                    <a:pt x="854714" y="1429161"/>
                  </a:cubicBezTo>
                  <a:lnTo>
                    <a:pt x="854635" y="1432557"/>
                  </a:lnTo>
                  <a:lnTo>
                    <a:pt x="856887" y="1429264"/>
                  </a:lnTo>
                  <a:cubicBezTo>
                    <a:pt x="863771" y="1420896"/>
                    <a:pt x="873118" y="1412329"/>
                    <a:pt x="884242" y="1404643"/>
                  </a:cubicBezTo>
                  <a:cubicBezTo>
                    <a:pt x="906489" y="1389272"/>
                    <a:pt x="929522" y="1381792"/>
                    <a:pt x="943297" y="1384295"/>
                  </a:cubicBezTo>
                  <a:lnTo>
                    <a:pt x="945244" y="1385410"/>
                  </a:lnTo>
                  <a:lnTo>
                    <a:pt x="945598" y="1387626"/>
                  </a:lnTo>
                  <a:cubicBezTo>
                    <a:pt x="943067" y="1401397"/>
                    <a:pt x="927924" y="1420294"/>
                    <a:pt x="905676" y="1435666"/>
                  </a:cubicBezTo>
                  <a:lnTo>
                    <a:pt x="858972" y="1455862"/>
                  </a:lnTo>
                  <a:lnTo>
                    <a:pt x="859736" y="1456727"/>
                  </a:lnTo>
                  <a:lnTo>
                    <a:pt x="859475" y="1457060"/>
                  </a:lnTo>
                  <a:lnTo>
                    <a:pt x="877046" y="1470316"/>
                  </a:lnTo>
                  <a:cubicBezTo>
                    <a:pt x="883345" y="1476371"/>
                    <a:pt x="889606" y="1483714"/>
                    <a:pt x="895370" y="1492057"/>
                  </a:cubicBezTo>
                  <a:cubicBezTo>
                    <a:pt x="903055" y="1503181"/>
                    <a:pt x="908768" y="1514501"/>
                    <a:pt x="912247" y="1524762"/>
                  </a:cubicBezTo>
                  <a:lnTo>
                    <a:pt x="914330" y="1540582"/>
                  </a:lnTo>
                  <a:lnTo>
                    <a:pt x="949389" y="1531952"/>
                  </a:lnTo>
                  <a:lnTo>
                    <a:pt x="953299" y="1531939"/>
                  </a:lnTo>
                  <a:lnTo>
                    <a:pt x="951402" y="1531329"/>
                  </a:lnTo>
                  <a:cubicBezTo>
                    <a:pt x="941421" y="1527111"/>
                    <a:pt x="930549" y="1520587"/>
                    <a:pt x="920015" y="1512111"/>
                  </a:cubicBezTo>
                  <a:cubicBezTo>
                    <a:pt x="898949" y="1495158"/>
                    <a:pt x="885224" y="1475205"/>
                    <a:pt x="883704" y="1461287"/>
                  </a:cubicBezTo>
                  <a:lnTo>
                    <a:pt x="884219" y="1459103"/>
                  </a:lnTo>
                  <a:lnTo>
                    <a:pt x="886242" y="1458133"/>
                  </a:lnTo>
                  <a:cubicBezTo>
                    <a:pt x="900164" y="1456641"/>
                    <a:pt x="922589" y="1465781"/>
                    <a:pt x="943656" y="1482734"/>
                  </a:cubicBezTo>
                  <a:cubicBezTo>
                    <a:pt x="948923" y="1486973"/>
                    <a:pt x="953730" y="1491398"/>
                    <a:pt x="958003" y="1495870"/>
                  </a:cubicBezTo>
                  <a:lnTo>
                    <a:pt x="967039" y="1506752"/>
                  </a:lnTo>
                  <a:lnTo>
                    <a:pt x="966377" y="1492426"/>
                  </a:lnTo>
                  <a:cubicBezTo>
                    <a:pt x="966522" y="1486242"/>
                    <a:pt x="967094" y="1479732"/>
                    <a:pt x="968131" y="1473052"/>
                  </a:cubicBezTo>
                  <a:cubicBezTo>
                    <a:pt x="972280" y="1446331"/>
                    <a:pt x="982697" y="1424469"/>
                    <a:pt x="993990" y="1416193"/>
                  </a:cubicBezTo>
                  <a:lnTo>
                    <a:pt x="996139" y="1415547"/>
                  </a:lnTo>
                  <a:lnTo>
                    <a:pt x="997991" y="1416814"/>
                  </a:lnTo>
                  <a:cubicBezTo>
                    <a:pt x="1006243" y="1428125"/>
                    <a:pt x="1009541" y="1452116"/>
                    <a:pt x="1005392" y="1478837"/>
                  </a:cubicBezTo>
                  <a:cubicBezTo>
                    <a:pt x="1003317" y="1492198"/>
                    <a:pt x="999676" y="1504343"/>
                    <a:pt x="995142" y="1514184"/>
                  </a:cubicBezTo>
                  <a:lnTo>
                    <a:pt x="993453" y="1517131"/>
                  </a:lnTo>
                  <a:lnTo>
                    <a:pt x="997003" y="1515309"/>
                  </a:lnTo>
                  <a:cubicBezTo>
                    <a:pt x="1007043" y="1511235"/>
                    <a:pt x="1019344" y="1508159"/>
                    <a:pt x="1032786" y="1506705"/>
                  </a:cubicBezTo>
                  <a:lnTo>
                    <a:pt x="1040055" y="1506853"/>
                  </a:lnTo>
                  <a:lnTo>
                    <a:pt x="1036834" y="1485486"/>
                  </a:lnTo>
                  <a:lnTo>
                    <a:pt x="1017181" y="1483433"/>
                  </a:lnTo>
                  <a:lnTo>
                    <a:pt x="1015547" y="1481895"/>
                  </a:lnTo>
                  <a:lnTo>
                    <a:pt x="1015718" y="1479658"/>
                  </a:lnTo>
                  <a:cubicBezTo>
                    <a:pt x="1021387" y="1466856"/>
                    <a:pt x="1040516" y="1452004"/>
                    <a:pt x="1065731" y="1442236"/>
                  </a:cubicBezTo>
                  <a:cubicBezTo>
                    <a:pt x="1078339" y="1437353"/>
                    <a:pt x="1090678" y="1434433"/>
                    <a:pt x="1101467" y="1433440"/>
                  </a:cubicBezTo>
                  <a:lnTo>
                    <a:pt x="1105378" y="1433427"/>
                  </a:lnTo>
                  <a:lnTo>
                    <a:pt x="1103480" y="1432816"/>
                  </a:lnTo>
                  <a:cubicBezTo>
                    <a:pt x="1093500" y="1428599"/>
                    <a:pt x="1082627" y="1422075"/>
                    <a:pt x="1072094" y="1413599"/>
                  </a:cubicBezTo>
                  <a:lnTo>
                    <a:pt x="1051449" y="1392092"/>
                  </a:lnTo>
                  <a:lnTo>
                    <a:pt x="1035005" y="1388361"/>
                  </a:lnTo>
                  <a:lnTo>
                    <a:pt x="991971" y="1362106"/>
                  </a:lnTo>
                  <a:lnTo>
                    <a:pt x="991301" y="1362984"/>
                  </a:lnTo>
                  <a:lnTo>
                    <a:pt x="990725" y="1362955"/>
                  </a:lnTo>
                  <a:lnTo>
                    <a:pt x="982996" y="1412471"/>
                  </a:lnTo>
                  <a:cubicBezTo>
                    <a:pt x="973690" y="1437860"/>
                    <a:pt x="959190" y="1457256"/>
                    <a:pt x="946494" y="1463158"/>
                  </a:cubicBezTo>
                  <a:lnTo>
                    <a:pt x="944260" y="1463370"/>
                  </a:lnTo>
                  <a:lnTo>
                    <a:pt x="942692" y="1461764"/>
                  </a:lnTo>
                  <a:cubicBezTo>
                    <a:pt x="936817" y="1449056"/>
                    <a:pt x="938286" y="1424884"/>
                    <a:pt x="947592" y="1399494"/>
                  </a:cubicBezTo>
                  <a:cubicBezTo>
                    <a:pt x="952245" y="1386799"/>
                    <a:pt x="958197" y="1375603"/>
                    <a:pt x="964572" y="1366843"/>
                  </a:cubicBezTo>
                  <a:lnTo>
                    <a:pt x="966274" y="1364893"/>
                  </a:lnTo>
                  <a:lnTo>
                    <a:pt x="959502" y="1366816"/>
                  </a:lnTo>
                  <a:cubicBezTo>
                    <a:pt x="948859" y="1368844"/>
                    <a:pt x="936194" y="1369449"/>
                    <a:pt x="922727" y="1368240"/>
                  </a:cubicBezTo>
                  <a:cubicBezTo>
                    <a:pt x="895794" y="1365822"/>
                    <a:pt x="873306" y="1356837"/>
                    <a:pt x="864319" y="1346100"/>
                  </a:cubicBezTo>
                  <a:lnTo>
                    <a:pt x="863536" y="1343998"/>
                  </a:lnTo>
                  <a:lnTo>
                    <a:pt x="864681" y="1342068"/>
                  </a:lnTo>
                  <a:cubicBezTo>
                    <a:pt x="875436" y="1333104"/>
                    <a:pt x="899165" y="1328266"/>
                    <a:pt x="926098" y="1330684"/>
                  </a:cubicBezTo>
                  <a:cubicBezTo>
                    <a:pt x="939565" y="1331893"/>
                    <a:pt x="951920" y="1334743"/>
                    <a:pt x="962032" y="1338634"/>
                  </a:cubicBezTo>
                  <a:lnTo>
                    <a:pt x="965543" y="1340355"/>
                  </a:lnTo>
                  <a:lnTo>
                    <a:pt x="964113" y="1338967"/>
                  </a:lnTo>
                  <a:cubicBezTo>
                    <a:pt x="957035" y="1330763"/>
                    <a:pt x="950179" y="1320097"/>
                    <a:pt x="944492" y="1307831"/>
                  </a:cubicBezTo>
                  <a:cubicBezTo>
                    <a:pt x="933120" y="1283298"/>
                    <a:pt x="929657" y="1259330"/>
                    <a:pt x="934462" y="1246179"/>
                  </a:cubicBezTo>
                  <a:close/>
                  <a:moveTo>
                    <a:pt x="2484281" y="810634"/>
                  </a:moveTo>
                  <a:lnTo>
                    <a:pt x="2487555" y="812914"/>
                  </a:lnTo>
                  <a:cubicBezTo>
                    <a:pt x="2495864" y="819867"/>
                    <a:pt x="2504353" y="829286"/>
                    <a:pt x="2511945" y="840474"/>
                  </a:cubicBezTo>
                  <a:lnTo>
                    <a:pt x="2514994" y="846506"/>
                  </a:lnTo>
                  <a:lnTo>
                    <a:pt x="2543452" y="825197"/>
                  </a:lnTo>
                  <a:lnTo>
                    <a:pt x="2545830" y="824178"/>
                  </a:lnTo>
                  <a:lnTo>
                    <a:pt x="2538895" y="822974"/>
                  </a:lnTo>
                  <a:cubicBezTo>
                    <a:pt x="2528425" y="820186"/>
                    <a:pt x="2516750" y="815239"/>
                    <a:pt x="2505140" y="808310"/>
                  </a:cubicBezTo>
                  <a:lnTo>
                    <a:pt x="2503913" y="807345"/>
                  </a:lnTo>
                  <a:lnTo>
                    <a:pt x="2487675" y="810742"/>
                  </a:lnTo>
                  <a:close/>
                  <a:moveTo>
                    <a:pt x="2553792" y="788197"/>
                  </a:moveTo>
                  <a:lnTo>
                    <a:pt x="2545393" y="792386"/>
                  </a:lnTo>
                  <a:lnTo>
                    <a:pt x="2553395" y="798677"/>
                  </a:lnTo>
                  <a:lnTo>
                    <a:pt x="2555813" y="801750"/>
                  </a:lnTo>
                  <a:lnTo>
                    <a:pt x="2555126" y="799879"/>
                  </a:lnTo>
                  <a:close/>
                  <a:moveTo>
                    <a:pt x="1457101" y="1088571"/>
                  </a:moveTo>
                  <a:lnTo>
                    <a:pt x="1474303" y="1097394"/>
                  </a:lnTo>
                  <a:lnTo>
                    <a:pt x="1490098" y="1114299"/>
                  </a:lnTo>
                  <a:lnTo>
                    <a:pt x="1505072" y="1120036"/>
                  </a:lnTo>
                  <a:lnTo>
                    <a:pt x="1506252" y="1121944"/>
                  </a:lnTo>
                  <a:lnTo>
                    <a:pt x="1505507" y="1124061"/>
                  </a:lnTo>
                  <a:lnTo>
                    <a:pt x="1501101" y="1126956"/>
                  </a:lnTo>
                  <a:lnTo>
                    <a:pt x="1509753" y="1140771"/>
                  </a:lnTo>
                  <a:lnTo>
                    <a:pt x="1515560" y="1153668"/>
                  </a:lnTo>
                  <a:lnTo>
                    <a:pt x="1518743" y="1139684"/>
                  </a:lnTo>
                  <a:cubicBezTo>
                    <a:pt x="1520531" y="1133763"/>
                    <a:pt x="1522818" y="1127642"/>
                    <a:pt x="1525599" y="1121480"/>
                  </a:cubicBezTo>
                  <a:lnTo>
                    <a:pt x="1530159" y="1114080"/>
                  </a:lnTo>
                  <a:lnTo>
                    <a:pt x="1526164" y="1097467"/>
                  </a:lnTo>
                  <a:lnTo>
                    <a:pt x="1526362" y="1087811"/>
                  </a:lnTo>
                  <a:lnTo>
                    <a:pt x="1497631" y="1086574"/>
                  </a:lnTo>
                  <a:lnTo>
                    <a:pt x="1485456" y="1081591"/>
                  </a:lnTo>
                  <a:close/>
                  <a:moveTo>
                    <a:pt x="483376" y="1354625"/>
                  </a:moveTo>
                  <a:lnTo>
                    <a:pt x="482829" y="1355446"/>
                  </a:lnTo>
                  <a:lnTo>
                    <a:pt x="482252" y="1355455"/>
                  </a:lnTo>
                  <a:lnTo>
                    <a:pt x="481244" y="1366665"/>
                  </a:lnTo>
                  <a:lnTo>
                    <a:pt x="487474" y="1369905"/>
                  </a:lnTo>
                  <a:lnTo>
                    <a:pt x="496927" y="1380137"/>
                  </a:lnTo>
                  <a:lnTo>
                    <a:pt x="500808" y="1382513"/>
                  </a:lnTo>
                  <a:cubicBezTo>
                    <a:pt x="505459" y="1386256"/>
                    <a:pt x="509705" y="1390165"/>
                    <a:pt x="513479" y="1394114"/>
                  </a:cubicBezTo>
                  <a:lnTo>
                    <a:pt x="521459" y="1403724"/>
                  </a:lnTo>
                  <a:lnTo>
                    <a:pt x="520874" y="1391072"/>
                  </a:lnTo>
                  <a:lnTo>
                    <a:pt x="522276" y="1375589"/>
                  </a:lnTo>
                  <a:lnTo>
                    <a:pt x="501708" y="1367328"/>
                  </a:lnTo>
                  <a:close/>
                  <a:moveTo>
                    <a:pt x="1548923" y="1044306"/>
                  </a:moveTo>
                  <a:lnTo>
                    <a:pt x="1549168" y="1045368"/>
                  </a:lnTo>
                  <a:lnTo>
                    <a:pt x="1548780" y="1045536"/>
                  </a:lnTo>
                  <a:lnTo>
                    <a:pt x="1551479" y="1051460"/>
                  </a:lnTo>
                  <a:lnTo>
                    <a:pt x="1567960" y="1052170"/>
                  </a:lnTo>
                  <a:lnTo>
                    <a:pt x="1571718" y="1053254"/>
                  </a:lnTo>
                  <a:lnTo>
                    <a:pt x="1570067" y="1052136"/>
                  </a:lnTo>
                  <a:lnTo>
                    <a:pt x="1566371" y="1048062"/>
                  </a:lnTo>
                  <a:close/>
                  <a:moveTo>
                    <a:pt x="2180183" y="862204"/>
                  </a:moveTo>
                  <a:lnTo>
                    <a:pt x="2179469" y="863111"/>
                  </a:lnTo>
                  <a:lnTo>
                    <a:pt x="2179095" y="862914"/>
                  </a:lnTo>
                  <a:lnTo>
                    <a:pt x="2169214" y="882581"/>
                  </a:lnTo>
                  <a:lnTo>
                    <a:pt x="2167266" y="884943"/>
                  </a:lnTo>
                  <a:lnTo>
                    <a:pt x="2166897" y="889639"/>
                  </a:lnTo>
                  <a:lnTo>
                    <a:pt x="2163885" y="903458"/>
                  </a:lnTo>
                  <a:lnTo>
                    <a:pt x="2174767" y="894117"/>
                  </a:lnTo>
                  <a:cubicBezTo>
                    <a:pt x="2179730" y="890425"/>
                    <a:pt x="2185211" y="886868"/>
                    <a:pt x="2191114" y="883573"/>
                  </a:cubicBezTo>
                  <a:lnTo>
                    <a:pt x="2193752" y="882517"/>
                  </a:lnTo>
                  <a:close/>
                  <a:moveTo>
                    <a:pt x="2719069" y="707537"/>
                  </a:moveTo>
                  <a:lnTo>
                    <a:pt x="2718759" y="708473"/>
                  </a:lnTo>
                  <a:lnTo>
                    <a:pt x="2718162" y="708391"/>
                  </a:lnTo>
                  <a:lnTo>
                    <a:pt x="2727073" y="757959"/>
                  </a:lnTo>
                  <a:cubicBezTo>
                    <a:pt x="2726821" y="771477"/>
                    <a:pt x="2724852" y="784003"/>
                    <a:pt x="2721688" y="794365"/>
                  </a:cubicBezTo>
                  <a:lnTo>
                    <a:pt x="2714145" y="808428"/>
                  </a:lnTo>
                  <a:lnTo>
                    <a:pt x="2747649" y="821883"/>
                  </a:lnTo>
                  <a:lnTo>
                    <a:pt x="2750832" y="824155"/>
                  </a:lnTo>
                  <a:lnTo>
                    <a:pt x="2749648" y="822552"/>
                  </a:lnTo>
                  <a:cubicBezTo>
                    <a:pt x="2744006" y="813302"/>
                    <a:pt x="2738984" y="801659"/>
                    <a:pt x="2735379" y="788628"/>
                  </a:cubicBezTo>
                  <a:cubicBezTo>
                    <a:pt x="2728168" y="762566"/>
                    <a:pt x="2728670" y="738354"/>
                    <a:pt x="2735559" y="726166"/>
                  </a:cubicBezTo>
                  <a:lnTo>
                    <a:pt x="2737252" y="724693"/>
                  </a:lnTo>
                  <a:lnTo>
                    <a:pt x="2739461" y="725086"/>
                  </a:lnTo>
                  <a:cubicBezTo>
                    <a:pt x="2751635" y="732000"/>
                    <a:pt x="2764511" y="752511"/>
                    <a:pt x="2771722" y="778573"/>
                  </a:cubicBezTo>
                  <a:cubicBezTo>
                    <a:pt x="2773524" y="785088"/>
                    <a:pt x="2774845" y="791488"/>
                    <a:pt x="2775704" y="797613"/>
                  </a:cubicBezTo>
                  <a:lnTo>
                    <a:pt x="2776690" y="811722"/>
                  </a:lnTo>
                  <a:lnTo>
                    <a:pt x="2784514" y="799703"/>
                  </a:lnTo>
                  <a:cubicBezTo>
                    <a:pt x="2788241" y="794767"/>
                    <a:pt x="2792505" y="789815"/>
                    <a:pt x="2797246" y="784996"/>
                  </a:cubicBezTo>
                  <a:cubicBezTo>
                    <a:pt x="2816212" y="765721"/>
                    <a:pt x="2837430" y="754049"/>
                    <a:pt x="2851430" y="753921"/>
                  </a:cubicBezTo>
                  <a:lnTo>
                    <a:pt x="2853553" y="754650"/>
                  </a:lnTo>
                  <a:lnTo>
                    <a:pt x="2854316" y="756760"/>
                  </a:lnTo>
                  <a:cubicBezTo>
                    <a:pt x="2854416" y="770761"/>
                    <a:pt x="2843090" y="792166"/>
                    <a:pt x="2824125" y="811442"/>
                  </a:cubicBezTo>
                  <a:cubicBezTo>
                    <a:pt x="2814643" y="821080"/>
                    <a:pt x="2804597" y="828817"/>
                    <a:pt x="2795171" y="834160"/>
                  </a:cubicBezTo>
                  <a:lnTo>
                    <a:pt x="2792080" y="835568"/>
                  </a:lnTo>
                  <a:lnTo>
                    <a:pt x="2796026" y="836161"/>
                  </a:lnTo>
                  <a:cubicBezTo>
                    <a:pt x="2806556" y="838712"/>
                    <a:pt x="2818339" y="843394"/>
                    <a:pt x="2830103" y="850059"/>
                  </a:cubicBezTo>
                  <a:lnTo>
                    <a:pt x="2835912" y="854417"/>
                  </a:lnTo>
                  <a:lnTo>
                    <a:pt x="2845771" y="835183"/>
                  </a:lnTo>
                  <a:lnTo>
                    <a:pt x="2831010" y="822044"/>
                  </a:lnTo>
                  <a:lnTo>
                    <a:pt x="2830581" y="819841"/>
                  </a:lnTo>
                  <a:lnTo>
                    <a:pt x="2832026" y="818125"/>
                  </a:lnTo>
                  <a:cubicBezTo>
                    <a:pt x="2844101" y="811039"/>
                    <a:pt x="2868301" y="810144"/>
                    <a:pt x="2894477" y="816930"/>
                  </a:cubicBezTo>
                  <a:cubicBezTo>
                    <a:pt x="2907566" y="820323"/>
                    <a:pt x="2919289" y="825155"/>
                    <a:pt x="2928629" y="830646"/>
                  </a:cubicBezTo>
                  <a:lnTo>
                    <a:pt x="2931812" y="832918"/>
                  </a:lnTo>
                  <a:lnTo>
                    <a:pt x="2930627" y="831314"/>
                  </a:lnTo>
                  <a:cubicBezTo>
                    <a:pt x="2924986" y="822064"/>
                    <a:pt x="2919964" y="810421"/>
                    <a:pt x="2916359" y="797390"/>
                  </a:cubicBezTo>
                  <a:lnTo>
                    <a:pt x="2912149" y="767883"/>
                  </a:lnTo>
                  <a:lnTo>
                    <a:pt x="2900979" y="755262"/>
                  </a:lnTo>
                  <a:lnTo>
                    <a:pt x="2881175" y="708390"/>
                  </a:lnTo>
                  <a:lnTo>
                    <a:pt x="2880302" y="709147"/>
                  </a:lnTo>
                  <a:lnTo>
                    <a:pt x="2879972" y="708884"/>
                  </a:lnTo>
                  <a:lnTo>
                    <a:pt x="2866570" y="726341"/>
                  </a:lnTo>
                  <a:cubicBezTo>
                    <a:pt x="2860463" y="732590"/>
                    <a:pt x="2853067" y="738788"/>
                    <a:pt x="2844676" y="744482"/>
                  </a:cubicBezTo>
                  <a:cubicBezTo>
                    <a:pt x="2822301" y="759667"/>
                    <a:pt x="2799206" y="766953"/>
                    <a:pt x="2785452" y="764334"/>
                  </a:cubicBezTo>
                  <a:lnTo>
                    <a:pt x="2783514" y="763203"/>
                  </a:lnTo>
                  <a:lnTo>
                    <a:pt x="2783179" y="760984"/>
                  </a:lnTo>
                  <a:lnTo>
                    <a:pt x="2795821" y="737892"/>
                  </a:lnTo>
                  <a:lnTo>
                    <a:pt x="2795205" y="738109"/>
                  </a:lnTo>
                  <a:cubicBezTo>
                    <a:pt x="2788204" y="738102"/>
                    <a:pt x="2779376" y="735224"/>
                    <a:pt x="2769908" y="729957"/>
                  </a:cubicBezTo>
                  <a:lnTo>
                    <a:pt x="2752254" y="716336"/>
                  </a:lnTo>
                  <a:lnTo>
                    <a:pt x="2740108" y="714942"/>
                  </a:lnTo>
                  <a:close/>
                  <a:moveTo>
                    <a:pt x="1776025" y="965433"/>
                  </a:moveTo>
                  <a:lnTo>
                    <a:pt x="1776269" y="966495"/>
                  </a:lnTo>
                  <a:lnTo>
                    <a:pt x="1775882" y="966663"/>
                  </a:lnTo>
                  <a:lnTo>
                    <a:pt x="1785008" y="986691"/>
                  </a:lnTo>
                  <a:lnTo>
                    <a:pt x="1789571" y="1008807"/>
                  </a:lnTo>
                  <a:lnTo>
                    <a:pt x="1798370" y="1003126"/>
                  </a:lnTo>
                  <a:cubicBezTo>
                    <a:pt x="1808442" y="999133"/>
                    <a:pt x="1820768" y="996157"/>
                    <a:pt x="1834222" y="994812"/>
                  </a:cubicBezTo>
                  <a:cubicBezTo>
                    <a:pt x="1847675" y="993467"/>
                    <a:pt x="1860346" y="993944"/>
                    <a:pt x="1871009" y="995864"/>
                  </a:cubicBezTo>
                  <a:lnTo>
                    <a:pt x="1874782" y="996894"/>
                  </a:lnTo>
                  <a:lnTo>
                    <a:pt x="1873116" y="995799"/>
                  </a:lnTo>
                  <a:cubicBezTo>
                    <a:pt x="1864622" y="989073"/>
                    <a:pt x="1855882" y="979887"/>
                    <a:pt x="1847990" y="968908"/>
                  </a:cubicBezTo>
                  <a:lnTo>
                    <a:pt x="1846007" y="965233"/>
                  </a:lnTo>
                  <a:lnTo>
                    <a:pt x="1826694" y="969877"/>
                  </a:lnTo>
                  <a:cubicBezTo>
                    <a:pt x="1816612" y="970968"/>
                    <a:pt x="1806963" y="971031"/>
                    <a:pt x="1798263" y="970220"/>
                  </a:cubicBezTo>
                  <a:close/>
                  <a:moveTo>
                    <a:pt x="2275493" y="824838"/>
                  </a:moveTo>
                  <a:lnTo>
                    <a:pt x="2269721" y="828867"/>
                  </a:lnTo>
                  <a:cubicBezTo>
                    <a:pt x="2260323" y="834259"/>
                    <a:pt x="2248550" y="838968"/>
                    <a:pt x="2235427" y="842223"/>
                  </a:cubicBezTo>
                  <a:lnTo>
                    <a:pt x="2235352" y="842232"/>
                  </a:lnTo>
                  <a:lnTo>
                    <a:pt x="2223779" y="849842"/>
                  </a:lnTo>
                  <a:lnTo>
                    <a:pt x="2221540" y="849687"/>
                  </a:lnTo>
                  <a:lnTo>
                    <a:pt x="2220256" y="847846"/>
                  </a:lnTo>
                  <a:lnTo>
                    <a:pt x="2220287" y="847119"/>
                  </a:lnTo>
                  <a:lnTo>
                    <a:pt x="2205683" y="853214"/>
                  </a:lnTo>
                  <a:lnTo>
                    <a:pt x="2202328" y="853746"/>
                  </a:lnTo>
                  <a:lnTo>
                    <a:pt x="2205973" y="855370"/>
                  </a:lnTo>
                  <a:lnTo>
                    <a:pt x="2224958" y="870019"/>
                  </a:lnTo>
                  <a:lnTo>
                    <a:pt x="2225279" y="869891"/>
                  </a:lnTo>
                  <a:cubicBezTo>
                    <a:pt x="2235825" y="867406"/>
                    <a:pt x="2245104" y="867045"/>
                    <a:pt x="2251841" y="868947"/>
                  </a:cubicBezTo>
                  <a:lnTo>
                    <a:pt x="2253673" y="870243"/>
                  </a:lnTo>
                  <a:lnTo>
                    <a:pt x="2253814" y="872483"/>
                  </a:lnTo>
                  <a:lnTo>
                    <a:pt x="2243224" y="888368"/>
                  </a:lnTo>
                  <a:lnTo>
                    <a:pt x="2257592" y="906990"/>
                  </a:lnTo>
                  <a:lnTo>
                    <a:pt x="2258622" y="910186"/>
                  </a:lnTo>
                  <a:lnTo>
                    <a:pt x="2279312" y="912795"/>
                  </a:lnTo>
                  <a:lnTo>
                    <a:pt x="2273162" y="900225"/>
                  </a:lnTo>
                  <a:cubicBezTo>
                    <a:pt x="2270385" y="889752"/>
                    <a:pt x="2268884" y="877161"/>
                    <a:pt x="2269136" y="863643"/>
                  </a:cubicBezTo>
                  <a:cubicBezTo>
                    <a:pt x="2269388" y="850125"/>
                    <a:pt x="2271357" y="837598"/>
                    <a:pt x="2274521" y="827236"/>
                  </a:cubicBezTo>
                  <a:close/>
                  <a:moveTo>
                    <a:pt x="446857" y="1323214"/>
                  </a:moveTo>
                  <a:lnTo>
                    <a:pt x="439600" y="1331141"/>
                  </a:lnTo>
                  <a:lnTo>
                    <a:pt x="452037" y="1333054"/>
                  </a:lnTo>
                  <a:lnTo>
                    <a:pt x="455653" y="1334542"/>
                  </a:lnTo>
                  <a:lnTo>
                    <a:pt x="454135" y="1333250"/>
                  </a:lnTo>
                  <a:close/>
                  <a:moveTo>
                    <a:pt x="563090" y="1279358"/>
                  </a:moveTo>
                  <a:lnTo>
                    <a:pt x="548534" y="1298758"/>
                  </a:lnTo>
                  <a:cubicBezTo>
                    <a:pt x="540813" y="1306358"/>
                    <a:pt x="533072" y="1311487"/>
                    <a:pt x="526327" y="1313360"/>
                  </a:cubicBezTo>
                  <a:lnTo>
                    <a:pt x="524088" y="1313205"/>
                  </a:lnTo>
                  <a:lnTo>
                    <a:pt x="522804" y="1311365"/>
                  </a:lnTo>
                  <a:lnTo>
                    <a:pt x="522990" y="1306934"/>
                  </a:lnTo>
                  <a:lnTo>
                    <a:pt x="501105" y="1334207"/>
                  </a:lnTo>
                  <a:lnTo>
                    <a:pt x="498415" y="1336281"/>
                  </a:lnTo>
                  <a:lnTo>
                    <a:pt x="502392" y="1335962"/>
                  </a:lnTo>
                  <a:lnTo>
                    <a:pt x="532875" y="1340817"/>
                  </a:lnTo>
                  <a:lnTo>
                    <a:pt x="545262" y="1323745"/>
                  </a:lnTo>
                  <a:lnTo>
                    <a:pt x="547160" y="1323174"/>
                  </a:lnTo>
                  <a:lnTo>
                    <a:pt x="548795" y="1324294"/>
                  </a:lnTo>
                  <a:cubicBezTo>
                    <a:pt x="552440" y="1329288"/>
                    <a:pt x="554990" y="1337082"/>
                    <a:pt x="556171" y="1346578"/>
                  </a:cubicBezTo>
                  <a:lnTo>
                    <a:pt x="556098" y="1349388"/>
                  </a:lnTo>
                  <a:lnTo>
                    <a:pt x="572424" y="1356569"/>
                  </a:lnTo>
                  <a:lnTo>
                    <a:pt x="590078" y="1373343"/>
                  </a:lnTo>
                  <a:lnTo>
                    <a:pt x="607986" y="1350133"/>
                  </a:lnTo>
                  <a:cubicBezTo>
                    <a:pt x="617547" y="1340573"/>
                    <a:pt x="627655" y="1332918"/>
                    <a:pt x="637124" y="1327651"/>
                  </a:cubicBezTo>
                  <a:lnTo>
                    <a:pt x="639488" y="1326598"/>
                  </a:lnTo>
                  <a:lnTo>
                    <a:pt x="632535" y="1325495"/>
                  </a:lnTo>
                  <a:cubicBezTo>
                    <a:pt x="622026" y="1322858"/>
                    <a:pt x="610281" y="1318080"/>
                    <a:pt x="598572" y="1311320"/>
                  </a:cubicBezTo>
                  <a:cubicBezTo>
                    <a:pt x="586863" y="1304560"/>
                    <a:pt x="576852" y="1296777"/>
                    <a:pt x="569314" y="1288994"/>
                  </a:cubicBezTo>
                  <a:close/>
                  <a:moveTo>
                    <a:pt x="2313189" y="783415"/>
                  </a:moveTo>
                  <a:lnTo>
                    <a:pt x="2310535" y="789545"/>
                  </a:lnTo>
                  <a:lnTo>
                    <a:pt x="2308489" y="792255"/>
                  </a:lnTo>
                  <a:lnTo>
                    <a:pt x="2312241" y="790896"/>
                  </a:lnTo>
                  <a:lnTo>
                    <a:pt x="2322289" y="789791"/>
                  </a:lnTo>
                  <a:close/>
                  <a:moveTo>
                    <a:pt x="2574822" y="707774"/>
                  </a:moveTo>
                  <a:lnTo>
                    <a:pt x="2584474" y="727295"/>
                  </a:lnTo>
                  <a:cubicBezTo>
                    <a:pt x="2587294" y="737756"/>
                    <a:pt x="2588848" y="750341"/>
                    <a:pt x="2588652" y="763860"/>
                  </a:cubicBezTo>
                  <a:cubicBezTo>
                    <a:pt x="2588555" y="770619"/>
                    <a:pt x="2588027" y="777132"/>
                    <a:pt x="2587133" y="783253"/>
                  </a:cubicBezTo>
                  <a:lnTo>
                    <a:pt x="2584120" y="797072"/>
                  </a:lnTo>
                  <a:lnTo>
                    <a:pt x="2595002" y="787731"/>
                  </a:lnTo>
                  <a:cubicBezTo>
                    <a:pt x="2599965" y="784039"/>
                    <a:pt x="2605447" y="780482"/>
                    <a:pt x="2611350" y="777187"/>
                  </a:cubicBezTo>
                  <a:cubicBezTo>
                    <a:pt x="2634961" y="764006"/>
                    <a:pt x="2658602" y="758756"/>
                    <a:pt x="2672076" y="762561"/>
                  </a:cubicBezTo>
                  <a:lnTo>
                    <a:pt x="2673908" y="763857"/>
                  </a:lnTo>
                  <a:lnTo>
                    <a:pt x="2674050" y="766096"/>
                  </a:lnTo>
                  <a:cubicBezTo>
                    <a:pt x="2670217" y="779562"/>
                    <a:pt x="2653341" y="796930"/>
                    <a:pt x="2629729" y="810111"/>
                  </a:cubicBezTo>
                  <a:cubicBezTo>
                    <a:pt x="2617924" y="816701"/>
                    <a:pt x="2606111" y="821309"/>
                    <a:pt x="2595565" y="823793"/>
                  </a:cubicBezTo>
                  <a:lnTo>
                    <a:pt x="2592202" y="824277"/>
                  </a:lnTo>
                  <a:lnTo>
                    <a:pt x="2595823" y="825954"/>
                  </a:lnTo>
                  <a:cubicBezTo>
                    <a:pt x="2605214" y="831357"/>
                    <a:pt x="2615211" y="839157"/>
                    <a:pt x="2624632" y="848855"/>
                  </a:cubicBezTo>
                  <a:cubicBezTo>
                    <a:pt x="2643475" y="868250"/>
                    <a:pt x="2654665" y="889726"/>
                    <a:pt x="2654477" y="903726"/>
                  </a:cubicBezTo>
                  <a:lnTo>
                    <a:pt x="2653700" y="905831"/>
                  </a:lnTo>
                  <a:lnTo>
                    <a:pt x="2651573" y="906547"/>
                  </a:lnTo>
                  <a:lnTo>
                    <a:pt x="2643793" y="903915"/>
                  </a:lnTo>
                  <a:lnTo>
                    <a:pt x="2651279" y="914238"/>
                  </a:lnTo>
                  <a:cubicBezTo>
                    <a:pt x="2654515" y="920173"/>
                    <a:pt x="2657256" y="926106"/>
                    <a:pt x="2659485" y="931875"/>
                  </a:cubicBezTo>
                  <a:lnTo>
                    <a:pt x="2663652" y="945391"/>
                  </a:lnTo>
                  <a:lnTo>
                    <a:pt x="2668539" y="931909"/>
                  </a:lnTo>
                  <a:cubicBezTo>
                    <a:pt x="2671047" y="926254"/>
                    <a:pt x="2674074" y="920463"/>
                    <a:pt x="2677596" y="914692"/>
                  </a:cubicBezTo>
                  <a:cubicBezTo>
                    <a:pt x="2691683" y="891610"/>
                    <a:pt x="2709694" y="875421"/>
                    <a:pt x="2723298" y="872114"/>
                  </a:cubicBezTo>
                  <a:lnTo>
                    <a:pt x="2725531" y="872342"/>
                  </a:lnTo>
                  <a:lnTo>
                    <a:pt x="2726754" y="874224"/>
                  </a:lnTo>
                  <a:lnTo>
                    <a:pt x="2726676" y="875277"/>
                  </a:lnTo>
                  <a:lnTo>
                    <a:pt x="2745546" y="850127"/>
                  </a:lnTo>
                  <a:lnTo>
                    <a:pt x="2747543" y="848482"/>
                  </a:lnTo>
                  <a:lnTo>
                    <a:pt x="2740548" y="849273"/>
                  </a:lnTo>
                  <a:cubicBezTo>
                    <a:pt x="2729717" y="849534"/>
                    <a:pt x="2717122" y="848061"/>
                    <a:pt x="2704035" y="844668"/>
                  </a:cubicBezTo>
                  <a:cubicBezTo>
                    <a:pt x="2677859" y="837882"/>
                    <a:pt x="2657141" y="825342"/>
                    <a:pt x="2650030" y="813281"/>
                  </a:cubicBezTo>
                  <a:lnTo>
                    <a:pt x="2649601" y="811079"/>
                  </a:lnTo>
                  <a:lnTo>
                    <a:pt x="2651046" y="809362"/>
                  </a:lnTo>
                  <a:cubicBezTo>
                    <a:pt x="2657084" y="805819"/>
                    <a:pt x="2666153" y="803824"/>
                    <a:pt x="2676984" y="803563"/>
                  </a:cubicBezTo>
                  <a:lnTo>
                    <a:pt x="2699547" y="806408"/>
                  </a:lnTo>
                  <a:lnTo>
                    <a:pt x="2693397" y="793838"/>
                  </a:lnTo>
                  <a:cubicBezTo>
                    <a:pt x="2690621" y="783366"/>
                    <a:pt x="2689120" y="770775"/>
                    <a:pt x="2689372" y="757256"/>
                  </a:cubicBezTo>
                  <a:cubicBezTo>
                    <a:pt x="2689624" y="743738"/>
                    <a:pt x="2691592" y="731212"/>
                    <a:pt x="2694757" y="720850"/>
                  </a:cubicBezTo>
                  <a:lnTo>
                    <a:pt x="2695728" y="718452"/>
                  </a:lnTo>
                  <a:lnTo>
                    <a:pt x="2689956" y="722481"/>
                  </a:lnTo>
                  <a:cubicBezTo>
                    <a:pt x="2680559" y="727873"/>
                    <a:pt x="2668785" y="732581"/>
                    <a:pt x="2655662" y="735837"/>
                  </a:cubicBezTo>
                  <a:cubicBezTo>
                    <a:pt x="2629417" y="742348"/>
                    <a:pt x="2605227" y="741200"/>
                    <a:pt x="2593227" y="733987"/>
                  </a:cubicBezTo>
                  <a:lnTo>
                    <a:pt x="2591800" y="732255"/>
                  </a:lnTo>
                  <a:lnTo>
                    <a:pt x="2592252" y="730058"/>
                  </a:lnTo>
                  <a:lnTo>
                    <a:pt x="2610692" y="713988"/>
                  </a:lnTo>
                  <a:lnTo>
                    <a:pt x="2576888" y="708604"/>
                  </a:lnTo>
                  <a:close/>
                  <a:moveTo>
                    <a:pt x="1897522" y="887693"/>
                  </a:moveTo>
                  <a:lnTo>
                    <a:pt x="1869204" y="903081"/>
                  </a:lnTo>
                  <a:lnTo>
                    <a:pt x="1836281" y="911186"/>
                  </a:lnTo>
                  <a:lnTo>
                    <a:pt x="1853483" y="920008"/>
                  </a:lnTo>
                  <a:lnTo>
                    <a:pt x="1869279" y="936913"/>
                  </a:lnTo>
                  <a:lnTo>
                    <a:pt x="1884252" y="942650"/>
                  </a:lnTo>
                  <a:lnTo>
                    <a:pt x="1885432" y="944559"/>
                  </a:lnTo>
                  <a:lnTo>
                    <a:pt x="1884687" y="946675"/>
                  </a:lnTo>
                  <a:lnTo>
                    <a:pt x="1880282" y="949571"/>
                  </a:lnTo>
                  <a:lnTo>
                    <a:pt x="1888934" y="963386"/>
                  </a:lnTo>
                  <a:lnTo>
                    <a:pt x="1894740" y="976282"/>
                  </a:lnTo>
                  <a:lnTo>
                    <a:pt x="1897923" y="962298"/>
                  </a:lnTo>
                  <a:cubicBezTo>
                    <a:pt x="1899712" y="956378"/>
                    <a:pt x="1901999" y="950256"/>
                    <a:pt x="1904780" y="944094"/>
                  </a:cubicBezTo>
                  <a:lnTo>
                    <a:pt x="1909339" y="936694"/>
                  </a:lnTo>
                  <a:lnTo>
                    <a:pt x="1905344" y="920081"/>
                  </a:lnTo>
                  <a:lnTo>
                    <a:pt x="1905980" y="888993"/>
                  </a:lnTo>
                  <a:close/>
                  <a:moveTo>
                    <a:pt x="2789885" y="628329"/>
                  </a:moveTo>
                  <a:lnTo>
                    <a:pt x="2780131" y="635771"/>
                  </a:lnTo>
                  <a:lnTo>
                    <a:pt x="2778310" y="638200"/>
                  </a:lnTo>
                  <a:cubicBezTo>
                    <a:pt x="2770588" y="645800"/>
                    <a:pt x="2762847" y="650929"/>
                    <a:pt x="2756102" y="652802"/>
                  </a:cubicBezTo>
                  <a:lnTo>
                    <a:pt x="2753863" y="652647"/>
                  </a:lnTo>
                  <a:lnTo>
                    <a:pt x="2752580" y="650806"/>
                  </a:lnTo>
                  <a:lnTo>
                    <a:pt x="2752610" y="650079"/>
                  </a:lnTo>
                  <a:lnTo>
                    <a:pt x="2743437" y="653908"/>
                  </a:lnTo>
                  <a:lnTo>
                    <a:pt x="2740714" y="660196"/>
                  </a:lnTo>
                  <a:lnTo>
                    <a:pt x="2767264" y="680682"/>
                  </a:lnTo>
                  <a:lnTo>
                    <a:pt x="2769058" y="680484"/>
                  </a:lnTo>
                  <a:cubicBezTo>
                    <a:pt x="2796094" y="680988"/>
                    <a:pt x="2819162" y="688358"/>
                    <a:pt x="2828886" y="698431"/>
                  </a:cubicBezTo>
                  <a:lnTo>
                    <a:pt x="2829817" y="700473"/>
                  </a:lnTo>
                  <a:lnTo>
                    <a:pt x="2828811" y="702479"/>
                  </a:lnTo>
                  <a:cubicBezTo>
                    <a:pt x="2823764" y="707331"/>
                    <a:pt x="2815409" y="711383"/>
                    <a:pt x="2804937" y="714160"/>
                  </a:cubicBezTo>
                  <a:lnTo>
                    <a:pt x="2791741" y="715612"/>
                  </a:lnTo>
                  <a:lnTo>
                    <a:pt x="2798068" y="735246"/>
                  </a:lnTo>
                  <a:lnTo>
                    <a:pt x="2797789" y="736037"/>
                  </a:lnTo>
                  <a:lnTo>
                    <a:pt x="2823503" y="713281"/>
                  </a:lnTo>
                  <a:cubicBezTo>
                    <a:pt x="2834690" y="705689"/>
                    <a:pt x="2846058" y="700071"/>
                    <a:pt x="2856348" y="696679"/>
                  </a:cubicBezTo>
                  <a:lnTo>
                    <a:pt x="2858867" y="696089"/>
                  </a:lnTo>
                  <a:lnTo>
                    <a:pt x="2852246" y="693698"/>
                  </a:lnTo>
                  <a:cubicBezTo>
                    <a:pt x="2842421" y="689133"/>
                    <a:pt x="2831784" y="682231"/>
                    <a:pt x="2821555" y="673390"/>
                  </a:cubicBezTo>
                  <a:cubicBezTo>
                    <a:pt x="2811325" y="664548"/>
                    <a:pt x="2802957" y="655022"/>
                    <a:pt x="2797017" y="645961"/>
                  </a:cubicBezTo>
                  <a:close/>
                  <a:moveTo>
                    <a:pt x="1654465" y="939470"/>
                  </a:moveTo>
                  <a:lnTo>
                    <a:pt x="1657188" y="952319"/>
                  </a:lnTo>
                  <a:cubicBezTo>
                    <a:pt x="1657830" y="963134"/>
                    <a:pt x="1656597" y="972338"/>
                    <a:pt x="1653569" y="978650"/>
                  </a:cubicBezTo>
                  <a:lnTo>
                    <a:pt x="1651978" y="980233"/>
                  </a:lnTo>
                  <a:lnTo>
                    <a:pt x="1649748" y="979989"/>
                  </a:lnTo>
                  <a:lnTo>
                    <a:pt x="1647716" y="978057"/>
                  </a:lnTo>
                  <a:lnTo>
                    <a:pt x="1647850" y="981854"/>
                  </a:lnTo>
                  <a:lnTo>
                    <a:pt x="1637542" y="1014011"/>
                  </a:lnTo>
                  <a:lnTo>
                    <a:pt x="1657150" y="1021524"/>
                  </a:lnTo>
                  <a:lnTo>
                    <a:pt x="1658330" y="1023432"/>
                  </a:lnTo>
                  <a:lnTo>
                    <a:pt x="1657585" y="1025549"/>
                  </a:lnTo>
                  <a:cubicBezTo>
                    <a:pt x="1653191" y="1030998"/>
                    <a:pt x="1645414" y="1036072"/>
                    <a:pt x="1635375" y="1040146"/>
                  </a:cubicBezTo>
                  <a:lnTo>
                    <a:pt x="1619380" y="1043993"/>
                  </a:lnTo>
                  <a:lnTo>
                    <a:pt x="1616861" y="1047951"/>
                  </a:lnTo>
                  <a:lnTo>
                    <a:pt x="1614413" y="1050307"/>
                  </a:lnTo>
                  <a:lnTo>
                    <a:pt x="1618332" y="1049554"/>
                  </a:lnTo>
                  <a:cubicBezTo>
                    <a:pt x="1629111" y="1048460"/>
                    <a:pt x="1641781" y="1048959"/>
                    <a:pt x="1655091" y="1051334"/>
                  </a:cubicBezTo>
                  <a:cubicBezTo>
                    <a:pt x="1681712" y="1056085"/>
                    <a:pt x="1703333" y="1066993"/>
                    <a:pt x="1711352" y="1078470"/>
                  </a:cubicBezTo>
                  <a:lnTo>
                    <a:pt x="1711949" y="1080633"/>
                  </a:lnTo>
                  <a:lnTo>
                    <a:pt x="1710640" y="1082456"/>
                  </a:lnTo>
                  <a:lnTo>
                    <a:pt x="1702780" y="1084862"/>
                  </a:lnTo>
                  <a:lnTo>
                    <a:pt x="1714904" y="1088881"/>
                  </a:lnTo>
                  <a:cubicBezTo>
                    <a:pt x="1720996" y="1091812"/>
                    <a:pt x="1726684" y="1095029"/>
                    <a:pt x="1731861" y="1098413"/>
                  </a:cubicBezTo>
                  <a:lnTo>
                    <a:pt x="1743133" y="1106956"/>
                  </a:lnTo>
                  <a:lnTo>
                    <a:pt x="1739233" y="1093155"/>
                  </a:lnTo>
                  <a:cubicBezTo>
                    <a:pt x="1737969" y="1087100"/>
                    <a:pt x="1737046" y="1080631"/>
                    <a:pt x="1736537" y="1073889"/>
                  </a:cubicBezTo>
                  <a:cubicBezTo>
                    <a:pt x="1734505" y="1046925"/>
                    <a:pt x="1739679" y="1023267"/>
                    <a:pt x="1748796" y="1012641"/>
                  </a:cubicBezTo>
                  <a:lnTo>
                    <a:pt x="1750742" y="1011524"/>
                  </a:lnTo>
                  <a:lnTo>
                    <a:pt x="1752834" y="1012337"/>
                  </a:lnTo>
                  <a:lnTo>
                    <a:pt x="1753375" y="1013223"/>
                  </a:lnTo>
                  <a:lnTo>
                    <a:pt x="1754019" y="981798"/>
                  </a:lnTo>
                  <a:lnTo>
                    <a:pt x="1754680" y="979296"/>
                  </a:lnTo>
                  <a:lnTo>
                    <a:pt x="1749462" y="984021"/>
                  </a:lnTo>
                  <a:cubicBezTo>
                    <a:pt x="1740819" y="990555"/>
                    <a:pt x="1729733" y="996710"/>
                    <a:pt x="1717125" y="1001594"/>
                  </a:cubicBezTo>
                  <a:cubicBezTo>
                    <a:pt x="1691909" y="1011361"/>
                    <a:pt x="1667768" y="1013271"/>
                    <a:pt x="1654955" y="1007629"/>
                  </a:cubicBezTo>
                  <a:lnTo>
                    <a:pt x="1653321" y="1006091"/>
                  </a:lnTo>
                  <a:lnTo>
                    <a:pt x="1653492" y="1003854"/>
                  </a:lnTo>
                  <a:cubicBezTo>
                    <a:pt x="1656327" y="997453"/>
                    <a:pt x="1662526" y="990539"/>
                    <a:pt x="1671169" y="984005"/>
                  </a:cubicBezTo>
                  <a:lnTo>
                    <a:pt x="1691150" y="973147"/>
                  </a:lnTo>
                  <a:lnTo>
                    <a:pt x="1678820" y="966530"/>
                  </a:lnTo>
                  <a:close/>
                  <a:moveTo>
                    <a:pt x="667908" y="1211962"/>
                  </a:moveTo>
                  <a:lnTo>
                    <a:pt x="676727" y="1229167"/>
                  </a:lnTo>
                  <a:lnTo>
                    <a:pt x="679686" y="1252117"/>
                  </a:lnTo>
                  <a:lnTo>
                    <a:pt x="688499" y="1265520"/>
                  </a:lnTo>
                  <a:lnTo>
                    <a:pt x="688344" y="1267759"/>
                  </a:lnTo>
                  <a:lnTo>
                    <a:pt x="686504" y="1269043"/>
                  </a:lnTo>
                  <a:lnTo>
                    <a:pt x="681232" y="1268822"/>
                  </a:lnTo>
                  <a:lnTo>
                    <a:pt x="680194" y="1285080"/>
                  </a:lnTo>
                  <a:lnTo>
                    <a:pt x="677381" y="1298941"/>
                  </a:lnTo>
                  <a:lnTo>
                    <a:pt x="688127" y="1289444"/>
                  </a:lnTo>
                  <a:cubicBezTo>
                    <a:pt x="693036" y="1285681"/>
                    <a:pt x="698466" y="1282045"/>
                    <a:pt x="704321" y="1278665"/>
                  </a:cubicBezTo>
                  <a:lnTo>
                    <a:pt x="712340" y="1275318"/>
                  </a:lnTo>
                  <a:lnTo>
                    <a:pt x="718794" y="1259495"/>
                  </a:lnTo>
                  <a:cubicBezTo>
                    <a:pt x="725459" y="1247731"/>
                    <a:pt x="733160" y="1237658"/>
                    <a:pt x="740881" y="1230057"/>
                  </a:cubicBezTo>
                  <a:lnTo>
                    <a:pt x="742878" y="1228412"/>
                  </a:lnTo>
                  <a:lnTo>
                    <a:pt x="735884" y="1229202"/>
                  </a:lnTo>
                  <a:cubicBezTo>
                    <a:pt x="725052" y="1229463"/>
                    <a:pt x="712458" y="1227990"/>
                    <a:pt x="699370" y="1224597"/>
                  </a:cubicBezTo>
                  <a:close/>
                  <a:moveTo>
                    <a:pt x="2285072" y="757662"/>
                  </a:moveTo>
                  <a:lnTo>
                    <a:pt x="2284353" y="758338"/>
                  </a:lnTo>
                  <a:lnTo>
                    <a:pt x="2283940" y="758248"/>
                  </a:lnTo>
                  <a:lnTo>
                    <a:pt x="2280778" y="774204"/>
                  </a:lnTo>
                  <a:lnTo>
                    <a:pt x="2283593" y="778630"/>
                  </a:lnTo>
                  <a:lnTo>
                    <a:pt x="2284743" y="764334"/>
                  </a:lnTo>
                  <a:lnTo>
                    <a:pt x="2285989" y="758675"/>
                  </a:lnTo>
                  <a:close/>
                  <a:moveTo>
                    <a:pt x="2532171" y="685304"/>
                  </a:moveTo>
                  <a:lnTo>
                    <a:pt x="2531625" y="686125"/>
                  </a:lnTo>
                  <a:lnTo>
                    <a:pt x="2531196" y="685941"/>
                  </a:lnTo>
                  <a:lnTo>
                    <a:pt x="2531942" y="708129"/>
                  </a:lnTo>
                  <a:cubicBezTo>
                    <a:pt x="2531195" y="716834"/>
                    <a:pt x="2529422" y="726320"/>
                    <a:pt x="2526559" y="736048"/>
                  </a:cubicBezTo>
                  <a:lnTo>
                    <a:pt x="2512823" y="767274"/>
                  </a:lnTo>
                  <a:lnTo>
                    <a:pt x="2547345" y="760053"/>
                  </a:lnTo>
                  <a:lnTo>
                    <a:pt x="2551337" y="760612"/>
                  </a:lnTo>
                  <a:lnTo>
                    <a:pt x="2556182" y="726886"/>
                  </a:lnTo>
                  <a:lnTo>
                    <a:pt x="2567822" y="704963"/>
                  </a:lnTo>
                  <a:lnTo>
                    <a:pt x="2550503" y="698008"/>
                  </a:lnTo>
                  <a:close/>
                  <a:moveTo>
                    <a:pt x="1617715" y="936242"/>
                  </a:moveTo>
                  <a:lnTo>
                    <a:pt x="1614326" y="941458"/>
                  </a:lnTo>
                  <a:cubicBezTo>
                    <a:pt x="1605571" y="951761"/>
                    <a:pt x="1596115" y="960209"/>
                    <a:pt x="1587104" y="966225"/>
                  </a:cubicBezTo>
                  <a:lnTo>
                    <a:pt x="1568386" y="973980"/>
                  </a:lnTo>
                  <a:lnTo>
                    <a:pt x="1568142" y="983395"/>
                  </a:lnTo>
                  <a:lnTo>
                    <a:pt x="1565730" y="991712"/>
                  </a:lnTo>
                  <a:lnTo>
                    <a:pt x="1576266" y="1003320"/>
                  </a:lnTo>
                  <a:lnTo>
                    <a:pt x="1582922" y="1014296"/>
                  </a:lnTo>
                  <a:lnTo>
                    <a:pt x="1595536" y="1011262"/>
                  </a:lnTo>
                  <a:lnTo>
                    <a:pt x="1598375" y="1011320"/>
                  </a:lnTo>
                  <a:lnTo>
                    <a:pt x="1602475" y="1000894"/>
                  </a:lnTo>
                  <a:cubicBezTo>
                    <a:pt x="1608215" y="988652"/>
                    <a:pt x="1615117" y="978016"/>
                    <a:pt x="1622231" y="969843"/>
                  </a:cubicBezTo>
                  <a:lnTo>
                    <a:pt x="1631515" y="962656"/>
                  </a:lnTo>
                  <a:lnTo>
                    <a:pt x="1630484" y="961677"/>
                  </a:lnTo>
                  <a:close/>
                  <a:moveTo>
                    <a:pt x="587706" y="1221099"/>
                  </a:moveTo>
                  <a:lnTo>
                    <a:pt x="586901" y="1221856"/>
                  </a:lnTo>
                  <a:lnTo>
                    <a:pt x="586338" y="1221733"/>
                  </a:lnTo>
                  <a:lnTo>
                    <a:pt x="572400" y="1263937"/>
                  </a:lnTo>
                  <a:lnTo>
                    <a:pt x="583462" y="1264490"/>
                  </a:lnTo>
                  <a:cubicBezTo>
                    <a:pt x="593971" y="1267127"/>
                    <a:pt x="605717" y="1271904"/>
                    <a:pt x="617426" y="1278665"/>
                  </a:cubicBezTo>
                  <a:cubicBezTo>
                    <a:pt x="629135" y="1285425"/>
                    <a:pt x="639145" y="1293208"/>
                    <a:pt x="646683" y="1300990"/>
                  </a:cubicBezTo>
                  <a:lnTo>
                    <a:pt x="649145" y="1304029"/>
                  </a:lnTo>
                  <a:lnTo>
                    <a:pt x="648431" y="1302167"/>
                  </a:lnTo>
                  <a:cubicBezTo>
                    <a:pt x="645460" y="1291748"/>
                    <a:pt x="643725" y="1279188"/>
                    <a:pt x="643725" y="1265667"/>
                  </a:cubicBezTo>
                  <a:lnTo>
                    <a:pt x="644258" y="1261533"/>
                  </a:lnTo>
                  <a:lnTo>
                    <a:pt x="625871" y="1254034"/>
                  </a:lnTo>
                  <a:close/>
                  <a:moveTo>
                    <a:pt x="2079562" y="807078"/>
                  </a:moveTo>
                  <a:lnTo>
                    <a:pt x="2065006" y="826477"/>
                  </a:lnTo>
                  <a:cubicBezTo>
                    <a:pt x="2057285" y="834078"/>
                    <a:pt x="2049544" y="839206"/>
                    <a:pt x="2042799" y="841080"/>
                  </a:cubicBezTo>
                  <a:lnTo>
                    <a:pt x="2040560" y="840924"/>
                  </a:lnTo>
                  <a:lnTo>
                    <a:pt x="2039276" y="839084"/>
                  </a:lnTo>
                  <a:lnTo>
                    <a:pt x="2039462" y="834653"/>
                  </a:lnTo>
                  <a:lnTo>
                    <a:pt x="2032904" y="842826"/>
                  </a:lnTo>
                  <a:lnTo>
                    <a:pt x="2036331" y="844138"/>
                  </a:lnTo>
                  <a:lnTo>
                    <a:pt x="2037511" y="846047"/>
                  </a:lnTo>
                  <a:lnTo>
                    <a:pt x="2036766" y="848163"/>
                  </a:lnTo>
                  <a:lnTo>
                    <a:pt x="2019534" y="859488"/>
                  </a:lnTo>
                  <a:lnTo>
                    <a:pt x="2017578" y="861927"/>
                  </a:lnTo>
                  <a:lnTo>
                    <a:pt x="2014887" y="864000"/>
                  </a:lnTo>
                  <a:lnTo>
                    <a:pt x="2018864" y="863681"/>
                  </a:lnTo>
                  <a:lnTo>
                    <a:pt x="2042064" y="867376"/>
                  </a:lnTo>
                  <a:lnTo>
                    <a:pt x="2042081" y="867184"/>
                  </a:lnTo>
                  <a:lnTo>
                    <a:pt x="2043950" y="865942"/>
                  </a:lnTo>
                  <a:cubicBezTo>
                    <a:pt x="2057528" y="862528"/>
                    <a:pt x="2081008" y="868459"/>
                    <a:pt x="2104228" y="882317"/>
                  </a:cubicBezTo>
                  <a:lnTo>
                    <a:pt x="2114676" y="890531"/>
                  </a:lnTo>
                  <a:lnTo>
                    <a:pt x="2124458" y="877853"/>
                  </a:lnTo>
                  <a:lnTo>
                    <a:pt x="2131062" y="872757"/>
                  </a:lnTo>
                  <a:lnTo>
                    <a:pt x="2130713" y="869701"/>
                  </a:lnTo>
                  <a:lnTo>
                    <a:pt x="2133982" y="846943"/>
                  </a:lnTo>
                  <a:lnTo>
                    <a:pt x="2115044" y="839039"/>
                  </a:lnTo>
                  <a:cubicBezTo>
                    <a:pt x="2103335" y="832279"/>
                    <a:pt x="2093325" y="824496"/>
                    <a:pt x="2085787" y="816714"/>
                  </a:cubicBezTo>
                  <a:close/>
                  <a:moveTo>
                    <a:pt x="2487547" y="693332"/>
                  </a:moveTo>
                  <a:lnTo>
                    <a:pt x="2493528" y="713785"/>
                  </a:lnTo>
                  <a:lnTo>
                    <a:pt x="2493211" y="718980"/>
                  </a:lnTo>
                  <a:lnTo>
                    <a:pt x="2505203" y="691716"/>
                  </a:lnTo>
                  <a:lnTo>
                    <a:pt x="2506774" y="689660"/>
                  </a:lnTo>
                  <a:lnTo>
                    <a:pt x="2500142" y="692020"/>
                  </a:lnTo>
                  <a:close/>
                  <a:moveTo>
                    <a:pt x="1943858" y="817955"/>
                  </a:moveTo>
                  <a:lnTo>
                    <a:pt x="1937073" y="841355"/>
                  </a:lnTo>
                  <a:lnTo>
                    <a:pt x="1935384" y="844303"/>
                  </a:lnTo>
                  <a:lnTo>
                    <a:pt x="1938934" y="842482"/>
                  </a:lnTo>
                  <a:lnTo>
                    <a:pt x="1954488" y="838741"/>
                  </a:lnTo>
                  <a:lnTo>
                    <a:pt x="1949002" y="831176"/>
                  </a:lnTo>
                  <a:close/>
                  <a:moveTo>
                    <a:pt x="2184380" y="739681"/>
                  </a:moveTo>
                  <a:lnTo>
                    <a:pt x="2193199" y="756886"/>
                  </a:lnTo>
                  <a:lnTo>
                    <a:pt x="2196158" y="779837"/>
                  </a:lnTo>
                  <a:lnTo>
                    <a:pt x="2204971" y="793240"/>
                  </a:lnTo>
                  <a:lnTo>
                    <a:pt x="2204816" y="795478"/>
                  </a:lnTo>
                  <a:lnTo>
                    <a:pt x="2202976" y="796762"/>
                  </a:lnTo>
                  <a:lnTo>
                    <a:pt x="2197704" y="796542"/>
                  </a:lnTo>
                  <a:lnTo>
                    <a:pt x="2196666" y="812800"/>
                  </a:lnTo>
                  <a:lnTo>
                    <a:pt x="2195699" y="817562"/>
                  </a:lnTo>
                  <a:lnTo>
                    <a:pt x="2215706" y="809770"/>
                  </a:lnTo>
                  <a:lnTo>
                    <a:pt x="2220793" y="806384"/>
                  </a:lnTo>
                  <a:lnTo>
                    <a:pt x="2228813" y="803037"/>
                  </a:lnTo>
                  <a:lnTo>
                    <a:pt x="2235266" y="787214"/>
                  </a:lnTo>
                  <a:lnTo>
                    <a:pt x="2239951" y="780970"/>
                  </a:lnTo>
                  <a:lnTo>
                    <a:pt x="2236270" y="778018"/>
                  </a:lnTo>
                  <a:lnTo>
                    <a:pt x="2217330" y="752504"/>
                  </a:lnTo>
                  <a:lnTo>
                    <a:pt x="2215842" y="752316"/>
                  </a:lnTo>
                  <a:close/>
                  <a:moveTo>
                    <a:pt x="2817395" y="560622"/>
                  </a:moveTo>
                  <a:lnTo>
                    <a:pt x="2816676" y="561298"/>
                  </a:lnTo>
                  <a:lnTo>
                    <a:pt x="2816263" y="561208"/>
                  </a:lnTo>
                  <a:lnTo>
                    <a:pt x="2811984" y="582797"/>
                  </a:lnTo>
                  <a:lnTo>
                    <a:pt x="2806905" y="594178"/>
                  </a:lnTo>
                  <a:lnTo>
                    <a:pt x="2813625" y="593842"/>
                  </a:lnTo>
                  <a:lnTo>
                    <a:pt x="2815476" y="595111"/>
                  </a:lnTo>
                  <a:lnTo>
                    <a:pt x="2815649" y="597348"/>
                  </a:lnTo>
                  <a:cubicBezTo>
                    <a:pt x="2813831" y="604108"/>
                    <a:pt x="2808765" y="611891"/>
                    <a:pt x="2801227" y="619673"/>
                  </a:cubicBezTo>
                  <a:lnTo>
                    <a:pt x="2799841" y="620732"/>
                  </a:lnTo>
                  <a:lnTo>
                    <a:pt x="2815520" y="624554"/>
                  </a:lnTo>
                  <a:cubicBezTo>
                    <a:pt x="2825346" y="629120"/>
                    <a:pt x="2835983" y="636021"/>
                    <a:pt x="2846212" y="644862"/>
                  </a:cubicBezTo>
                  <a:cubicBezTo>
                    <a:pt x="2856441" y="653704"/>
                    <a:pt x="2864810" y="663230"/>
                    <a:pt x="2870750" y="672292"/>
                  </a:cubicBezTo>
                  <a:lnTo>
                    <a:pt x="2872596" y="675738"/>
                  </a:lnTo>
                  <a:lnTo>
                    <a:pt x="2872245" y="673776"/>
                  </a:lnTo>
                  <a:cubicBezTo>
                    <a:pt x="2871287" y="662984"/>
                    <a:pt x="2871944" y="650321"/>
                    <a:pt x="2874487" y="637042"/>
                  </a:cubicBezTo>
                  <a:lnTo>
                    <a:pt x="2884881" y="605399"/>
                  </a:lnTo>
                  <a:lnTo>
                    <a:pt x="2855647" y="593475"/>
                  </a:lnTo>
                  <a:cubicBezTo>
                    <a:pt x="2846824" y="588476"/>
                    <a:pt x="2838952" y="582895"/>
                    <a:pt x="2832361" y="577159"/>
                  </a:cubicBezTo>
                  <a:close/>
                  <a:moveTo>
                    <a:pt x="1606314" y="890347"/>
                  </a:moveTo>
                  <a:lnTo>
                    <a:pt x="1602410" y="895984"/>
                  </a:lnTo>
                  <a:cubicBezTo>
                    <a:pt x="1595478" y="904311"/>
                    <a:pt x="1586082" y="912824"/>
                    <a:pt x="1574914" y="920446"/>
                  </a:cubicBezTo>
                  <a:lnTo>
                    <a:pt x="1562522" y="926751"/>
                  </a:lnTo>
                  <a:lnTo>
                    <a:pt x="1568179" y="943844"/>
                  </a:lnTo>
                  <a:lnTo>
                    <a:pt x="1585593" y="917040"/>
                  </a:lnTo>
                  <a:lnTo>
                    <a:pt x="1607298" y="897294"/>
                  </a:lnTo>
                  <a:lnTo>
                    <a:pt x="1606342" y="892783"/>
                  </a:lnTo>
                  <a:lnTo>
                    <a:pt x="1606413" y="890352"/>
                  </a:lnTo>
                  <a:close/>
                  <a:moveTo>
                    <a:pt x="2611885" y="610037"/>
                  </a:moveTo>
                  <a:lnTo>
                    <a:pt x="2597330" y="629437"/>
                  </a:lnTo>
                  <a:cubicBezTo>
                    <a:pt x="2589609" y="637038"/>
                    <a:pt x="2581868" y="642166"/>
                    <a:pt x="2575123" y="644039"/>
                  </a:cubicBezTo>
                  <a:lnTo>
                    <a:pt x="2572884" y="643884"/>
                  </a:lnTo>
                  <a:lnTo>
                    <a:pt x="2571600" y="642044"/>
                  </a:lnTo>
                  <a:lnTo>
                    <a:pt x="2571786" y="637613"/>
                  </a:lnTo>
                  <a:lnTo>
                    <a:pt x="2549901" y="664887"/>
                  </a:lnTo>
                  <a:lnTo>
                    <a:pt x="2547210" y="666960"/>
                  </a:lnTo>
                  <a:lnTo>
                    <a:pt x="2551188" y="666641"/>
                  </a:lnTo>
                  <a:cubicBezTo>
                    <a:pt x="2562022" y="666732"/>
                    <a:pt x="2574562" y="668613"/>
                    <a:pt x="2587532" y="672430"/>
                  </a:cubicBezTo>
                  <a:cubicBezTo>
                    <a:pt x="2600503" y="676246"/>
                    <a:pt x="2612063" y="681456"/>
                    <a:pt x="2621220" y="687248"/>
                  </a:cubicBezTo>
                  <a:lnTo>
                    <a:pt x="2637545" y="702759"/>
                  </a:lnTo>
                  <a:lnTo>
                    <a:pt x="2640837" y="701477"/>
                  </a:lnTo>
                  <a:lnTo>
                    <a:pt x="2656782" y="680813"/>
                  </a:lnTo>
                  <a:lnTo>
                    <a:pt x="2662476" y="676419"/>
                  </a:lnTo>
                  <a:lnTo>
                    <a:pt x="2656505" y="671632"/>
                  </a:lnTo>
                  <a:cubicBezTo>
                    <a:pt x="2647124" y="661895"/>
                    <a:pt x="2639659" y="651646"/>
                    <a:pt x="2634569" y="642081"/>
                  </a:cubicBezTo>
                  <a:lnTo>
                    <a:pt x="2630708" y="629287"/>
                  </a:lnTo>
                  <a:lnTo>
                    <a:pt x="2618110" y="619673"/>
                  </a:lnTo>
                  <a:close/>
                  <a:moveTo>
                    <a:pt x="2104092" y="748899"/>
                  </a:moveTo>
                  <a:lnTo>
                    <a:pt x="2103373" y="749575"/>
                  </a:lnTo>
                  <a:lnTo>
                    <a:pt x="2102960" y="749485"/>
                  </a:lnTo>
                  <a:lnTo>
                    <a:pt x="2098682" y="771074"/>
                  </a:lnTo>
                  <a:lnTo>
                    <a:pt x="2089483" y="791687"/>
                  </a:lnTo>
                  <a:lnTo>
                    <a:pt x="2099934" y="792209"/>
                  </a:lnTo>
                  <a:cubicBezTo>
                    <a:pt x="2110443" y="794846"/>
                    <a:pt x="2122189" y="799624"/>
                    <a:pt x="2133898" y="806384"/>
                  </a:cubicBezTo>
                  <a:lnTo>
                    <a:pt x="2145516" y="815249"/>
                  </a:lnTo>
                  <a:lnTo>
                    <a:pt x="2148410" y="809798"/>
                  </a:lnTo>
                  <a:lnTo>
                    <a:pt x="2150448" y="808859"/>
                  </a:lnTo>
                  <a:lnTo>
                    <a:pt x="2152458" y="809857"/>
                  </a:lnTo>
                  <a:lnTo>
                    <a:pt x="2160947" y="827025"/>
                  </a:lnTo>
                  <a:lnTo>
                    <a:pt x="2163155" y="828710"/>
                  </a:lnTo>
                  <a:lnTo>
                    <a:pt x="2165617" y="831748"/>
                  </a:lnTo>
                  <a:lnTo>
                    <a:pt x="2164903" y="829887"/>
                  </a:lnTo>
                  <a:cubicBezTo>
                    <a:pt x="2161932" y="819467"/>
                    <a:pt x="2160197" y="806907"/>
                    <a:pt x="2160197" y="793386"/>
                  </a:cubicBezTo>
                  <a:lnTo>
                    <a:pt x="2160731" y="789252"/>
                  </a:lnTo>
                  <a:lnTo>
                    <a:pt x="2142344" y="781753"/>
                  </a:lnTo>
                  <a:cubicBezTo>
                    <a:pt x="2133521" y="776754"/>
                    <a:pt x="2125649" y="771173"/>
                    <a:pt x="2119058" y="765437"/>
                  </a:cubicBezTo>
                  <a:close/>
                  <a:moveTo>
                    <a:pt x="709413" y="1115601"/>
                  </a:moveTo>
                  <a:lnTo>
                    <a:pt x="709844" y="1137322"/>
                  </a:lnTo>
                  <a:cubicBezTo>
                    <a:pt x="707469" y="1150632"/>
                    <a:pt x="703554" y="1162693"/>
                    <a:pt x="698799" y="1172428"/>
                  </a:cubicBezTo>
                  <a:lnTo>
                    <a:pt x="688802" y="1185571"/>
                  </a:lnTo>
                  <a:lnTo>
                    <a:pt x="708833" y="1188097"/>
                  </a:lnTo>
                  <a:cubicBezTo>
                    <a:pt x="721921" y="1191490"/>
                    <a:pt x="733645" y="1196321"/>
                    <a:pt x="742985" y="1201813"/>
                  </a:cubicBezTo>
                  <a:lnTo>
                    <a:pt x="746168" y="1204084"/>
                  </a:lnTo>
                  <a:lnTo>
                    <a:pt x="744983" y="1202481"/>
                  </a:lnTo>
                  <a:cubicBezTo>
                    <a:pt x="739342" y="1193231"/>
                    <a:pt x="734320" y="1181588"/>
                    <a:pt x="730715" y="1168557"/>
                  </a:cubicBezTo>
                  <a:lnTo>
                    <a:pt x="726506" y="1139050"/>
                  </a:lnTo>
                  <a:lnTo>
                    <a:pt x="715335" y="1126428"/>
                  </a:lnTo>
                  <a:close/>
                  <a:moveTo>
                    <a:pt x="742303" y="1100471"/>
                  </a:moveTo>
                  <a:lnTo>
                    <a:pt x="746536" y="1105255"/>
                  </a:lnTo>
                  <a:cubicBezTo>
                    <a:pt x="754129" y="1116442"/>
                    <a:pt x="759746" y="1127810"/>
                    <a:pt x="763139" y="1138099"/>
                  </a:cubicBezTo>
                  <a:lnTo>
                    <a:pt x="765070" y="1153778"/>
                  </a:lnTo>
                  <a:lnTo>
                    <a:pt x="767057" y="1158502"/>
                  </a:lnTo>
                  <a:cubicBezTo>
                    <a:pt x="768860" y="1165018"/>
                    <a:pt x="770180" y="1171417"/>
                    <a:pt x="771040" y="1177543"/>
                  </a:cubicBezTo>
                  <a:lnTo>
                    <a:pt x="772025" y="1191652"/>
                  </a:lnTo>
                  <a:lnTo>
                    <a:pt x="779850" y="1179633"/>
                  </a:lnTo>
                  <a:cubicBezTo>
                    <a:pt x="783577" y="1174697"/>
                    <a:pt x="787841" y="1169745"/>
                    <a:pt x="792582" y="1164926"/>
                  </a:cubicBezTo>
                  <a:lnTo>
                    <a:pt x="820130" y="1143311"/>
                  </a:lnTo>
                  <a:lnTo>
                    <a:pt x="806964" y="1138946"/>
                  </a:lnTo>
                  <a:cubicBezTo>
                    <a:pt x="794780" y="1133085"/>
                    <a:pt x="784212" y="1126077"/>
                    <a:pt x="776111" y="1118884"/>
                  </a:cubicBezTo>
                  <a:lnTo>
                    <a:pt x="765552" y="1104959"/>
                  </a:lnTo>
                  <a:lnTo>
                    <a:pt x="756871" y="1104539"/>
                  </a:lnTo>
                  <a:close/>
                  <a:moveTo>
                    <a:pt x="440533" y="1182700"/>
                  </a:moveTo>
                  <a:lnTo>
                    <a:pt x="409920" y="1194960"/>
                  </a:lnTo>
                  <a:lnTo>
                    <a:pt x="406558" y="1195444"/>
                  </a:lnTo>
                  <a:lnTo>
                    <a:pt x="410179" y="1197120"/>
                  </a:lnTo>
                  <a:cubicBezTo>
                    <a:pt x="419571" y="1202523"/>
                    <a:pt x="429567" y="1210324"/>
                    <a:pt x="438989" y="1220021"/>
                  </a:cubicBezTo>
                  <a:cubicBezTo>
                    <a:pt x="457831" y="1239417"/>
                    <a:pt x="469021" y="1260893"/>
                    <a:pt x="468833" y="1274893"/>
                  </a:cubicBezTo>
                  <a:lnTo>
                    <a:pt x="468055" y="1276998"/>
                  </a:lnTo>
                  <a:lnTo>
                    <a:pt x="465929" y="1277714"/>
                  </a:lnTo>
                  <a:lnTo>
                    <a:pt x="465236" y="1277479"/>
                  </a:lnTo>
                  <a:lnTo>
                    <a:pt x="464369" y="1283659"/>
                  </a:lnTo>
                  <a:lnTo>
                    <a:pt x="465635" y="1285405"/>
                  </a:lnTo>
                  <a:cubicBezTo>
                    <a:pt x="468871" y="1291340"/>
                    <a:pt x="471612" y="1297273"/>
                    <a:pt x="473841" y="1303042"/>
                  </a:cubicBezTo>
                  <a:lnTo>
                    <a:pt x="478008" y="1316558"/>
                  </a:lnTo>
                  <a:lnTo>
                    <a:pt x="482896" y="1303075"/>
                  </a:lnTo>
                  <a:cubicBezTo>
                    <a:pt x="485403" y="1297421"/>
                    <a:pt x="488430" y="1291630"/>
                    <a:pt x="491952" y="1285859"/>
                  </a:cubicBezTo>
                  <a:cubicBezTo>
                    <a:pt x="506039" y="1262777"/>
                    <a:pt x="524050" y="1246588"/>
                    <a:pt x="537654" y="1243281"/>
                  </a:cubicBezTo>
                  <a:lnTo>
                    <a:pt x="539887" y="1243509"/>
                  </a:lnTo>
                  <a:lnTo>
                    <a:pt x="541110" y="1245390"/>
                  </a:lnTo>
                  <a:lnTo>
                    <a:pt x="541032" y="1246443"/>
                  </a:lnTo>
                  <a:lnTo>
                    <a:pt x="559902" y="1221294"/>
                  </a:lnTo>
                  <a:lnTo>
                    <a:pt x="561899" y="1219649"/>
                  </a:lnTo>
                  <a:lnTo>
                    <a:pt x="554904" y="1220440"/>
                  </a:lnTo>
                  <a:cubicBezTo>
                    <a:pt x="544073" y="1220701"/>
                    <a:pt x="531479" y="1219228"/>
                    <a:pt x="518391" y="1215835"/>
                  </a:cubicBezTo>
                  <a:cubicBezTo>
                    <a:pt x="505303" y="1212441"/>
                    <a:pt x="493579" y="1207610"/>
                    <a:pt x="484239" y="1202119"/>
                  </a:cubicBezTo>
                  <a:lnTo>
                    <a:pt x="472596" y="1191756"/>
                  </a:lnTo>
                  <a:lnTo>
                    <a:pt x="472059" y="1193278"/>
                  </a:lnTo>
                  <a:lnTo>
                    <a:pt x="469942" y="1194025"/>
                  </a:lnTo>
                  <a:cubicBezTo>
                    <a:pt x="462942" y="1194018"/>
                    <a:pt x="454114" y="1191140"/>
                    <a:pt x="444645" y="1185873"/>
                  </a:cubicBezTo>
                  <a:close/>
                  <a:moveTo>
                    <a:pt x="2716703" y="542641"/>
                  </a:moveTo>
                  <a:lnTo>
                    <a:pt x="2725523" y="559846"/>
                  </a:lnTo>
                  <a:lnTo>
                    <a:pt x="2728482" y="582796"/>
                  </a:lnTo>
                  <a:lnTo>
                    <a:pt x="2735204" y="593020"/>
                  </a:lnTo>
                  <a:lnTo>
                    <a:pt x="2741981" y="585804"/>
                  </a:lnTo>
                  <a:lnTo>
                    <a:pt x="2744194" y="585434"/>
                  </a:lnTo>
                  <a:lnTo>
                    <a:pt x="2745871" y="586925"/>
                  </a:lnTo>
                  <a:lnTo>
                    <a:pt x="2750588" y="611027"/>
                  </a:lnTo>
                  <a:lnTo>
                    <a:pt x="2753116" y="609344"/>
                  </a:lnTo>
                  <a:lnTo>
                    <a:pt x="2761136" y="605997"/>
                  </a:lnTo>
                  <a:lnTo>
                    <a:pt x="2767589" y="590174"/>
                  </a:lnTo>
                  <a:cubicBezTo>
                    <a:pt x="2774254" y="578410"/>
                    <a:pt x="2781956" y="568337"/>
                    <a:pt x="2789677" y="560736"/>
                  </a:cubicBezTo>
                  <a:lnTo>
                    <a:pt x="2791674" y="559091"/>
                  </a:lnTo>
                  <a:lnTo>
                    <a:pt x="2784679" y="559881"/>
                  </a:lnTo>
                  <a:cubicBezTo>
                    <a:pt x="2773848" y="560143"/>
                    <a:pt x="2761254" y="558670"/>
                    <a:pt x="2748166" y="555276"/>
                  </a:cubicBezTo>
                  <a:close/>
                  <a:moveTo>
                    <a:pt x="898902" y="1043170"/>
                  </a:moveTo>
                  <a:lnTo>
                    <a:pt x="898407" y="1067416"/>
                  </a:lnTo>
                  <a:cubicBezTo>
                    <a:pt x="896573" y="1078094"/>
                    <a:pt x="893281" y="1086777"/>
                    <a:pt x="888897" y="1092235"/>
                  </a:cubicBezTo>
                  <a:lnTo>
                    <a:pt x="886989" y="1093416"/>
                  </a:lnTo>
                  <a:lnTo>
                    <a:pt x="884872" y="1092671"/>
                  </a:lnTo>
                  <a:lnTo>
                    <a:pt x="882445" y="1088978"/>
                  </a:lnTo>
                  <a:lnTo>
                    <a:pt x="880595" y="1123889"/>
                  </a:lnTo>
                  <a:lnTo>
                    <a:pt x="879621" y="1127143"/>
                  </a:lnTo>
                  <a:lnTo>
                    <a:pt x="882664" y="1124562"/>
                  </a:lnTo>
                  <a:cubicBezTo>
                    <a:pt x="891514" y="1118312"/>
                    <a:pt x="902794" y="1112521"/>
                    <a:pt x="915554" y="1108050"/>
                  </a:cubicBezTo>
                  <a:cubicBezTo>
                    <a:pt x="928314" y="1103578"/>
                    <a:pt x="940741" y="1101061"/>
                    <a:pt x="951557" y="1100419"/>
                  </a:cubicBezTo>
                  <a:lnTo>
                    <a:pt x="975682" y="1103735"/>
                  </a:lnTo>
                  <a:lnTo>
                    <a:pt x="976677" y="1074437"/>
                  </a:lnTo>
                  <a:cubicBezTo>
                    <a:pt x="978860" y="1061094"/>
                    <a:pt x="982600" y="1048978"/>
                    <a:pt x="987214" y="1039175"/>
                  </a:cubicBezTo>
                  <a:lnTo>
                    <a:pt x="988519" y="1036940"/>
                  </a:lnTo>
                  <a:lnTo>
                    <a:pt x="982229" y="1040102"/>
                  </a:lnTo>
                  <a:cubicBezTo>
                    <a:pt x="972157" y="1044095"/>
                    <a:pt x="959832" y="1047071"/>
                    <a:pt x="946378" y="1048416"/>
                  </a:cubicBezTo>
                  <a:cubicBezTo>
                    <a:pt x="932925" y="1049761"/>
                    <a:pt x="920253" y="1049284"/>
                    <a:pt x="909590" y="1047365"/>
                  </a:cubicBezTo>
                  <a:close/>
                  <a:moveTo>
                    <a:pt x="2636416" y="551859"/>
                  </a:moveTo>
                  <a:lnTo>
                    <a:pt x="2635697" y="552535"/>
                  </a:lnTo>
                  <a:lnTo>
                    <a:pt x="2635284" y="552445"/>
                  </a:lnTo>
                  <a:lnTo>
                    <a:pt x="2631005" y="574034"/>
                  </a:lnTo>
                  <a:lnTo>
                    <a:pt x="2621806" y="594647"/>
                  </a:lnTo>
                  <a:lnTo>
                    <a:pt x="2632258" y="595169"/>
                  </a:lnTo>
                  <a:cubicBezTo>
                    <a:pt x="2642766" y="597806"/>
                    <a:pt x="2654512" y="602584"/>
                    <a:pt x="2666221" y="609344"/>
                  </a:cubicBezTo>
                  <a:cubicBezTo>
                    <a:pt x="2677930" y="616104"/>
                    <a:pt x="2687941" y="623887"/>
                    <a:pt x="2695479" y="631670"/>
                  </a:cubicBezTo>
                  <a:lnTo>
                    <a:pt x="2697940" y="634708"/>
                  </a:lnTo>
                  <a:lnTo>
                    <a:pt x="2697227" y="632847"/>
                  </a:lnTo>
                  <a:cubicBezTo>
                    <a:pt x="2694256" y="622427"/>
                    <a:pt x="2692521" y="609867"/>
                    <a:pt x="2692521" y="596346"/>
                  </a:cubicBezTo>
                  <a:lnTo>
                    <a:pt x="2693054" y="592212"/>
                  </a:lnTo>
                  <a:lnTo>
                    <a:pt x="2674667" y="584713"/>
                  </a:lnTo>
                  <a:cubicBezTo>
                    <a:pt x="2665844" y="579714"/>
                    <a:pt x="2657972" y="574132"/>
                    <a:pt x="2651381" y="568397"/>
                  </a:cubicBezTo>
                  <a:close/>
                  <a:moveTo>
                    <a:pt x="1781824" y="787790"/>
                  </a:moveTo>
                  <a:lnTo>
                    <a:pt x="1781153" y="788668"/>
                  </a:lnTo>
                  <a:lnTo>
                    <a:pt x="1780578" y="788639"/>
                  </a:lnTo>
                  <a:lnTo>
                    <a:pt x="1772849" y="838154"/>
                  </a:lnTo>
                  <a:cubicBezTo>
                    <a:pt x="1763543" y="863544"/>
                    <a:pt x="1749043" y="882940"/>
                    <a:pt x="1736346" y="888841"/>
                  </a:cubicBezTo>
                  <a:lnTo>
                    <a:pt x="1734112" y="889054"/>
                  </a:lnTo>
                  <a:lnTo>
                    <a:pt x="1732545" y="887448"/>
                  </a:lnTo>
                  <a:cubicBezTo>
                    <a:pt x="1729608" y="881094"/>
                    <a:pt x="1728506" y="871874"/>
                    <a:pt x="1729302" y="861068"/>
                  </a:cubicBezTo>
                  <a:lnTo>
                    <a:pt x="1730083" y="857627"/>
                  </a:lnTo>
                  <a:lnTo>
                    <a:pt x="1729955" y="857539"/>
                  </a:lnTo>
                  <a:lnTo>
                    <a:pt x="1723116" y="836296"/>
                  </a:lnTo>
                  <a:lnTo>
                    <a:pt x="1722883" y="836730"/>
                  </a:lnTo>
                  <a:cubicBezTo>
                    <a:pt x="1716000" y="845097"/>
                    <a:pt x="1706652" y="853664"/>
                    <a:pt x="1695529" y="861350"/>
                  </a:cubicBezTo>
                  <a:lnTo>
                    <a:pt x="1648825" y="881546"/>
                  </a:lnTo>
                  <a:lnTo>
                    <a:pt x="1649589" y="882411"/>
                  </a:lnTo>
                  <a:lnTo>
                    <a:pt x="1649328" y="882744"/>
                  </a:lnTo>
                  <a:lnTo>
                    <a:pt x="1666898" y="896000"/>
                  </a:lnTo>
                  <a:cubicBezTo>
                    <a:pt x="1673198" y="902054"/>
                    <a:pt x="1679458" y="909398"/>
                    <a:pt x="1685222" y="917741"/>
                  </a:cubicBezTo>
                  <a:cubicBezTo>
                    <a:pt x="1692908" y="928865"/>
                    <a:pt x="1698621" y="940185"/>
                    <a:pt x="1702099" y="950446"/>
                  </a:cubicBezTo>
                  <a:lnTo>
                    <a:pt x="1704183" y="966265"/>
                  </a:lnTo>
                  <a:lnTo>
                    <a:pt x="1739241" y="957636"/>
                  </a:lnTo>
                  <a:lnTo>
                    <a:pt x="1743152" y="957623"/>
                  </a:lnTo>
                  <a:lnTo>
                    <a:pt x="1741254" y="957012"/>
                  </a:lnTo>
                  <a:cubicBezTo>
                    <a:pt x="1731274" y="952794"/>
                    <a:pt x="1720401" y="946271"/>
                    <a:pt x="1709868" y="937795"/>
                  </a:cubicBezTo>
                  <a:cubicBezTo>
                    <a:pt x="1688801" y="920841"/>
                    <a:pt x="1675077" y="900889"/>
                    <a:pt x="1673557" y="886971"/>
                  </a:cubicBezTo>
                  <a:lnTo>
                    <a:pt x="1674071" y="884787"/>
                  </a:lnTo>
                  <a:lnTo>
                    <a:pt x="1676095" y="883817"/>
                  </a:lnTo>
                  <a:cubicBezTo>
                    <a:pt x="1690016" y="882325"/>
                    <a:pt x="1712442" y="891465"/>
                    <a:pt x="1733508" y="908418"/>
                  </a:cubicBezTo>
                  <a:cubicBezTo>
                    <a:pt x="1738775" y="912657"/>
                    <a:pt x="1743583" y="917082"/>
                    <a:pt x="1747856" y="921554"/>
                  </a:cubicBezTo>
                  <a:lnTo>
                    <a:pt x="1756891" y="932435"/>
                  </a:lnTo>
                  <a:lnTo>
                    <a:pt x="1756229" y="918109"/>
                  </a:lnTo>
                  <a:cubicBezTo>
                    <a:pt x="1756375" y="911926"/>
                    <a:pt x="1756947" y="905416"/>
                    <a:pt x="1757984" y="898736"/>
                  </a:cubicBezTo>
                  <a:cubicBezTo>
                    <a:pt x="1762133" y="872015"/>
                    <a:pt x="1772550" y="850153"/>
                    <a:pt x="1783843" y="841877"/>
                  </a:cubicBezTo>
                  <a:lnTo>
                    <a:pt x="1785992" y="841231"/>
                  </a:lnTo>
                  <a:lnTo>
                    <a:pt x="1787843" y="842498"/>
                  </a:lnTo>
                  <a:cubicBezTo>
                    <a:pt x="1796096" y="853809"/>
                    <a:pt x="1799393" y="877800"/>
                    <a:pt x="1795244" y="904521"/>
                  </a:cubicBezTo>
                  <a:cubicBezTo>
                    <a:pt x="1793170" y="917882"/>
                    <a:pt x="1789529" y="930027"/>
                    <a:pt x="1784994" y="939867"/>
                  </a:cubicBezTo>
                  <a:lnTo>
                    <a:pt x="1783306" y="942815"/>
                  </a:lnTo>
                  <a:lnTo>
                    <a:pt x="1786856" y="940994"/>
                  </a:lnTo>
                  <a:cubicBezTo>
                    <a:pt x="1796895" y="936919"/>
                    <a:pt x="1809196" y="933843"/>
                    <a:pt x="1822638" y="932389"/>
                  </a:cubicBezTo>
                  <a:lnTo>
                    <a:pt x="1829907" y="932537"/>
                  </a:lnTo>
                  <a:lnTo>
                    <a:pt x="1826687" y="911170"/>
                  </a:lnTo>
                  <a:lnTo>
                    <a:pt x="1807033" y="909117"/>
                  </a:lnTo>
                  <a:lnTo>
                    <a:pt x="1805399" y="907579"/>
                  </a:lnTo>
                  <a:lnTo>
                    <a:pt x="1805571" y="905342"/>
                  </a:lnTo>
                  <a:cubicBezTo>
                    <a:pt x="1811240" y="892540"/>
                    <a:pt x="1830368" y="877688"/>
                    <a:pt x="1855584" y="867920"/>
                  </a:cubicBezTo>
                  <a:cubicBezTo>
                    <a:pt x="1868191" y="863036"/>
                    <a:pt x="1880531" y="860117"/>
                    <a:pt x="1891320" y="859124"/>
                  </a:cubicBezTo>
                  <a:lnTo>
                    <a:pt x="1895230" y="859111"/>
                  </a:lnTo>
                  <a:lnTo>
                    <a:pt x="1893332" y="858500"/>
                  </a:lnTo>
                  <a:cubicBezTo>
                    <a:pt x="1883352" y="854282"/>
                    <a:pt x="1872480" y="847759"/>
                    <a:pt x="1861946" y="839283"/>
                  </a:cubicBezTo>
                  <a:lnTo>
                    <a:pt x="1841301" y="817775"/>
                  </a:lnTo>
                  <a:lnTo>
                    <a:pt x="1824858" y="814045"/>
                  </a:lnTo>
                  <a:close/>
                  <a:moveTo>
                    <a:pt x="1802375" y="766914"/>
                  </a:moveTo>
                  <a:lnTo>
                    <a:pt x="1800774" y="768664"/>
                  </a:lnTo>
                  <a:lnTo>
                    <a:pt x="1797954" y="770557"/>
                  </a:lnTo>
                  <a:lnTo>
                    <a:pt x="1801944" y="770498"/>
                  </a:lnTo>
                  <a:lnTo>
                    <a:pt x="1821895" y="775025"/>
                  </a:lnTo>
                  <a:lnTo>
                    <a:pt x="1821920" y="774951"/>
                  </a:lnTo>
                  <a:lnTo>
                    <a:pt x="1826836" y="768766"/>
                  </a:lnTo>
                  <a:lnTo>
                    <a:pt x="1806818" y="768086"/>
                  </a:lnTo>
                  <a:close/>
                  <a:moveTo>
                    <a:pt x="1900766" y="731300"/>
                  </a:moveTo>
                  <a:lnTo>
                    <a:pt x="1900038" y="732197"/>
                  </a:lnTo>
                  <a:lnTo>
                    <a:pt x="1899667" y="731995"/>
                  </a:lnTo>
                  <a:lnTo>
                    <a:pt x="1889503" y="751516"/>
                  </a:lnTo>
                  <a:cubicBezTo>
                    <a:pt x="1884575" y="758731"/>
                    <a:pt x="1878369" y="766121"/>
                    <a:pt x="1871095" y="773187"/>
                  </a:cubicBezTo>
                  <a:lnTo>
                    <a:pt x="1853165" y="786613"/>
                  </a:lnTo>
                  <a:lnTo>
                    <a:pt x="1870486" y="795620"/>
                  </a:lnTo>
                  <a:lnTo>
                    <a:pt x="1881204" y="807223"/>
                  </a:lnTo>
                  <a:lnTo>
                    <a:pt x="1885587" y="809906"/>
                  </a:lnTo>
                  <a:cubicBezTo>
                    <a:pt x="1890854" y="814144"/>
                    <a:pt x="1895661" y="818570"/>
                    <a:pt x="1899934" y="823042"/>
                  </a:cubicBezTo>
                  <a:lnTo>
                    <a:pt x="1908970" y="833923"/>
                  </a:lnTo>
                  <a:lnTo>
                    <a:pt x="1908308" y="819597"/>
                  </a:lnTo>
                  <a:cubicBezTo>
                    <a:pt x="1908453" y="813414"/>
                    <a:pt x="1909025" y="806904"/>
                    <a:pt x="1910062" y="800224"/>
                  </a:cubicBezTo>
                  <a:cubicBezTo>
                    <a:pt x="1912137" y="786863"/>
                    <a:pt x="1915778" y="774718"/>
                    <a:pt x="1920313" y="764877"/>
                  </a:cubicBezTo>
                  <a:lnTo>
                    <a:pt x="1921469" y="763284"/>
                  </a:lnTo>
                  <a:close/>
                  <a:moveTo>
                    <a:pt x="402331" y="1143665"/>
                  </a:moveTo>
                  <a:lnTo>
                    <a:pt x="401489" y="1154420"/>
                  </a:lnTo>
                  <a:lnTo>
                    <a:pt x="398476" y="1168239"/>
                  </a:lnTo>
                  <a:lnTo>
                    <a:pt x="409358" y="1158898"/>
                  </a:lnTo>
                  <a:lnTo>
                    <a:pt x="411559" y="1157479"/>
                  </a:lnTo>
                  <a:close/>
                  <a:moveTo>
                    <a:pt x="367339" y="1152290"/>
                  </a:moveTo>
                  <a:lnTo>
                    <a:pt x="358718" y="1162742"/>
                  </a:lnTo>
                  <a:lnTo>
                    <a:pt x="367752" y="1169844"/>
                  </a:lnTo>
                  <a:lnTo>
                    <a:pt x="370169" y="1172917"/>
                  </a:lnTo>
                  <a:lnTo>
                    <a:pt x="369482" y="1171046"/>
                  </a:lnTo>
                  <a:close/>
                  <a:moveTo>
                    <a:pt x="1734900" y="757961"/>
                  </a:moveTo>
                  <a:lnTo>
                    <a:pt x="1731310" y="759766"/>
                  </a:lnTo>
                  <a:lnTo>
                    <a:pt x="1733574" y="760267"/>
                  </a:lnTo>
                  <a:lnTo>
                    <a:pt x="1733595" y="760196"/>
                  </a:lnTo>
                  <a:close/>
                  <a:moveTo>
                    <a:pt x="863085" y="995380"/>
                  </a:moveTo>
                  <a:lnTo>
                    <a:pt x="857867" y="1000105"/>
                  </a:lnTo>
                  <a:cubicBezTo>
                    <a:pt x="849224" y="1006639"/>
                    <a:pt x="838138" y="1012793"/>
                    <a:pt x="825530" y="1017677"/>
                  </a:cubicBezTo>
                  <a:lnTo>
                    <a:pt x="791190" y="1026130"/>
                  </a:lnTo>
                  <a:lnTo>
                    <a:pt x="808258" y="1028521"/>
                  </a:lnTo>
                  <a:lnTo>
                    <a:pt x="809837" y="1030116"/>
                  </a:lnTo>
                  <a:lnTo>
                    <a:pt x="809586" y="1032346"/>
                  </a:lnTo>
                  <a:cubicBezTo>
                    <a:pt x="806529" y="1038643"/>
                    <a:pt x="800090" y="1045335"/>
                    <a:pt x="791224" y="1051561"/>
                  </a:cubicBezTo>
                  <a:lnTo>
                    <a:pt x="759790" y="1067239"/>
                  </a:lnTo>
                  <a:lnTo>
                    <a:pt x="763496" y="1067418"/>
                  </a:lnTo>
                  <a:cubicBezTo>
                    <a:pt x="790116" y="1072169"/>
                    <a:pt x="811737" y="1083077"/>
                    <a:pt x="819756" y="1094554"/>
                  </a:cubicBezTo>
                  <a:lnTo>
                    <a:pt x="820353" y="1096717"/>
                  </a:lnTo>
                  <a:lnTo>
                    <a:pt x="819044" y="1098540"/>
                  </a:lnTo>
                  <a:lnTo>
                    <a:pt x="811185" y="1100946"/>
                  </a:lnTo>
                  <a:lnTo>
                    <a:pt x="823309" y="1104965"/>
                  </a:lnTo>
                  <a:cubicBezTo>
                    <a:pt x="829401" y="1107895"/>
                    <a:pt x="835089" y="1111112"/>
                    <a:pt x="840266" y="1114496"/>
                  </a:cubicBezTo>
                  <a:lnTo>
                    <a:pt x="851538" y="1123039"/>
                  </a:lnTo>
                  <a:lnTo>
                    <a:pt x="847638" y="1109238"/>
                  </a:lnTo>
                  <a:cubicBezTo>
                    <a:pt x="846374" y="1103184"/>
                    <a:pt x="845451" y="1096714"/>
                    <a:pt x="844943" y="1089973"/>
                  </a:cubicBezTo>
                  <a:cubicBezTo>
                    <a:pt x="842909" y="1063008"/>
                    <a:pt x="848085" y="1039351"/>
                    <a:pt x="857201" y="1028725"/>
                  </a:cubicBezTo>
                  <a:lnTo>
                    <a:pt x="859147" y="1027607"/>
                  </a:lnTo>
                  <a:lnTo>
                    <a:pt x="861238" y="1028421"/>
                  </a:lnTo>
                  <a:lnTo>
                    <a:pt x="861781" y="1029307"/>
                  </a:lnTo>
                  <a:lnTo>
                    <a:pt x="862423" y="997882"/>
                  </a:lnTo>
                  <a:close/>
                  <a:moveTo>
                    <a:pt x="533426" y="1078703"/>
                  </a:moveTo>
                  <a:lnTo>
                    <a:pt x="533116" y="1079640"/>
                  </a:lnTo>
                  <a:lnTo>
                    <a:pt x="532710" y="1079758"/>
                  </a:lnTo>
                  <a:lnTo>
                    <a:pt x="539239" y="1100777"/>
                  </a:lnTo>
                  <a:cubicBezTo>
                    <a:pt x="540821" y="1109370"/>
                    <a:pt x="541617" y="1118987"/>
                    <a:pt x="541428" y="1129125"/>
                  </a:cubicBezTo>
                  <a:cubicBezTo>
                    <a:pt x="541177" y="1142644"/>
                    <a:pt x="539208" y="1155170"/>
                    <a:pt x="536044" y="1165532"/>
                  </a:cubicBezTo>
                  <a:lnTo>
                    <a:pt x="528502" y="1179594"/>
                  </a:lnTo>
                  <a:lnTo>
                    <a:pt x="562005" y="1193050"/>
                  </a:lnTo>
                  <a:lnTo>
                    <a:pt x="565188" y="1195322"/>
                  </a:lnTo>
                  <a:lnTo>
                    <a:pt x="564004" y="1193718"/>
                  </a:lnTo>
                  <a:cubicBezTo>
                    <a:pt x="558362" y="1184469"/>
                    <a:pt x="553341" y="1172826"/>
                    <a:pt x="549735" y="1159795"/>
                  </a:cubicBezTo>
                  <a:cubicBezTo>
                    <a:pt x="542525" y="1133733"/>
                    <a:pt x="543026" y="1109521"/>
                    <a:pt x="549915" y="1097332"/>
                  </a:cubicBezTo>
                  <a:lnTo>
                    <a:pt x="551608" y="1095859"/>
                  </a:lnTo>
                  <a:lnTo>
                    <a:pt x="553817" y="1096253"/>
                  </a:lnTo>
                  <a:cubicBezTo>
                    <a:pt x="565991" y="1103167"/>
                    <a:pt x="578867" y="1123678"/>
                    <a:pt x="586077" y="1149740"/>
                  </a:cubicBezTo>
                  <a:cubicBezTo>
                    <a:pt x="587880" y="1156255"/>
                    <a:pt x="589201" y="1162655"/>
                    <a:pt x="590060" y="1168780"/>
                  </a:cubicBezTo>
                  <a:lnTo>
                    <a:pt x="591045" y="1182889"/>
                  </a:lnTo>
                  <a:lnTo>
                    <a:pt x="598870" y="1170870"/>
                  </a:lnTo>
                  <a:cubicBezTo>
                    <a:pt x="602597" y="1165934"/>
                    <a:pt x="606861" y="1160982"/>
                    <a:pt x="611602" y="1156163"/>
                  </a:cubicBezTo>
                  <a:cubicBezTo>
                    <a:pt x="630568" y="1136888"/>
                    <a:pt x="651786" y="1125216"/>
                    <a:pt x="665786" y="1125087"/>
                  </a:cubicBezTo>
                  <a:lnTo>
                    <a:pt x="667909" y="1125817"/>
                  </a:lnTo>
                  <a:lnTo>
                    <a:pt x="668672" y="1127927"/>
                  </a:lnTo>
                  <a:cubicBezTo>
                    <a:pt x="668772" y="1141927"/>
                    <a:pt x="657446" y="1163333"/>
                    <a:pt x="638481" y="1182608"/>
                  </a:cubicBezTo>
                  <a:cubicBezTo>
                    <a:pt x="628998" y="1192246"/>
                    <a:pt x="618953" y="1199983"/>
                    <a:pt x="609527" y="1205327"/>
                  </a:cubicBezTo>
                  <a:lnTo>
                    <a:pt x="606436" y="1206735"/>
                  </a:lnTo>
                  <a:lnTo>
                    <a:pt x="610382" y="1207328"/>
                  </a:lnTo>
                  <a:cubicBezTo>
                    <a:pt x="620912" y="1209879"/>
                    <a:pt x="632695" y="1214561"/>
                    <a:pt x="644459" y="1221226"/>
                  </a:cubicBezTo>
                  <a:lnTo>
                    <a:pt x="650268" y="1225584"/>
                  </a:lnTo>
                  <a:lnTo>
                    <a:pt x="660127" y="1206349"/>
                  </a:lnTo>
                  <a:lnTo>
                    <a:pt x="645366" y="1193211"/>
                  </a:lnTo>
                  <a:lnTo>
                    <a:pt x="644937" y="1191008"/>
                  </a:lnTo>
                  <a:lnTo>
                    <a:pt x="646382" y="1189292"/>
                  </a:lnTo>
                  <a:cubicBezTo>
                    <a:pt x="652419" y="1185749"/>
                    <a:pt x="661488" y="1183753"/>
                    <a:pt x="672320" y="1183492"/>
                  </a:cubicBezTo>
                  <a:lnTo>
                    <a:pt x="675993" y="1183955"/>
                  </a:lnTo>
                  <a:lnTo>
                    <a:pt x="670943" y="1167457"/>
                  </a:lnTo>
                  <a:cubicBezTo>
                    <a:pt x="669849" y="1156678"/>
                    <a:pt x="670348" y="1144008"/>
                    <a:pt x="672723" y="1130697"/>
                  </a:cubicBezTo>
                  <a:cubicBezTo>
                    <a:pt x="675099" y="1117387"/>
                    <a:pt x="679014" y="1105326"/>
                    <a:pt x="683769" y="1095591"/>
                  </a:cubicBezTo>
                  <a:lnTo>
                    <a:pt x="685106" y="1093376"/>
                  </a:lnTo>
                  <a:lnTo>
                    <a:pt x="683501" y="1094154"/>
                  </a:lnTo>
                  <a:lnTo>
                    <a:pt x="680926" y="1097508"/>
                  </a:lnTo>
                  <a:cubicBezTo>
                    <a:pt x="674819" y="1103756"/>
                    <a:pt x="667423" y="1109955"/>
                    <a:pt x="659032" y="1115649"/>
                  </a:cubicBezTo>
                  <a:cubicBezTo>
                    <a:pt x="636657" y="1130833"/>
                    <a:pt x="613562" y="1138120"/>
                    <a:pt x="599808" y="1135501"/>
                  </a:cubicBezTo>
                  <a:lnTo>
                    <a:pt x="597870" y="1134370"/>
                  </a:lnTo>
                  <a:lnTo>
                    <a:pt x="597535" y="1132151"/>
                  </a:lnTo>
                  <a:cubicBezTo>
                    <a:pt x="598858" y="1125277"/>
                    <a:pt x="603345" y="1117147"/>
                    <a:pt x="610298" y="1108838"/>
                  </a:cubicBezTo>
                  <a:lnTo>
                    <a:pt x="616760" y="1103119"/>
                  </a:lnTo>
                  <a:lnTo>
                    <a:pt x="606035" y="1102658"/>
                  </a:lnTo>
                  <a:cubicBezTo>
                    <a:pt x="595401" y="1100584"/>
                    <a:pt x="586795" y="1097096"/>
                    <a:pt x="581437" y="1092591"/>
                  </a:cubicBezTo>
                  <a:lnTo>
                    <a:pt x="580300" y="1090656"/>
                  </a:lnTo>
                  <a:lnTo>
                    <a:pt x="580872" y="1089141"/>
                  </a:lnTo>
                  <a:lnTo>
                    <a:pt x="554464" y="1086108"/>
                  </a:lnTo>
                  <a:close/>
                  <a:moveTo>
                    <a:pt x="884430" y="981516"/>
                  </a:moveTo>
                  <a:lnTo>
                    <a:pt x="884675" y="982578"/>
                  </a:lnTo>
                  <a:lnTo>
                    <a:pt x="884287" y="982746"/>
                  </a:lnTo>
                  <a:lnTo>
                    <a:pt x="893414" y="1002774"/>
                  </a:lnTo>
                  <a:lnTo>
                    <a:pt x="897977" y="1024890"/>
                  </a:lnTo>
                  <a:lnTo>
                    <a:pt x="906776" y="1019210"/>
                  </a:lnTo>
                  <a:cubicBezTo>
                    <a:pt x="916848" y="1015217"/>
                    <a:pt x="929174" y="1012241"/>
                    <a:pt x="942627" y="1010896"/>
                  </a:cubicBezTo>
                  <a:cubicBezTo>
                    <a:pt x="956081" y="1009551"/>
                    <a:pt x="968751" y="1010028"/>
                    <a:pt x="979415" y="1011947"/>
                  </a:cubicBezTo>
                  <a:lnTo>
                    <a:pt x="983187" y="1012977"/>
                  </a:lnTo>
                  <a:lnTo>
                    <a:pt x="981521" y="1011883"/>
                  </a:lnTo>
                  <a:cubicBezTo>
                    <a:pt x="973027" y="1005157"/>
                    <a:pt x="964287" y="995970"/>
                    <a:pt x="956396" y="984992"/>
                  </a:cubicBezTo>
                  <a:lnTo>
                    <a:pt x="954412" y="981317"/>
                  </a:lnTo>
                  <a:lnTo>
                    <a:pt x="935099" y="985961"/>
                  </a:lnTo>
                  <a:cubicBezTo>
                    <a:pt x="925018" y="987052"/>
                    <a:pt x="915368" y="987114"/>
                    <a:pt x="906668" y="986304"/>
                  </a:cubicBezTo>
                  <a:close/>
                  <a:moveTo>
                    <a:pt x="421525" y="1108425"/>
                  </a:moveTo>
                  <a:lnTo>
                    <a:pt x="412744" y="1112090"/>
                  </a:lnTo>
                  <a:lnTo>
                    <a:pt x="409389" y="1112622"/>
                  </a:lnTo>
                  <a:lnTo>
                    <a:pt x="413034" y="1114246"/>
                  </a:lnTo>
                  <a:cubicBezTo>
                    <a:pt x="422502" y="1119513"/>
                    <a:pt x="432611" y="1127168"/>
                    <a:pt x="442171" y="1136728"/>
                  </a:cubicBezTo>
                  <a:lnTo>
                    <a:pt x="445137" y="1140572"/>
                  </a:lnTo>
                  <a:lnTo>
                    <a:pt x="459870" y="1134671"/>
                  </a:lnTo>
                  <a:cubicBezTo>
                    <a:pt x="470417" y="1132187"/>
                    <a:pt x="479695" y="1131825"/>
                    <a:pt x="486432" y="1133728"/>
                  </a:cubicBezTo>
                  <a:lnTo>
                    <a:pt x="488264" y="1135023"/>
                  </a:lnTo>
                  <a:lnTo>
                    <a:pt x="488406" y="1137263"/>
                  </a:lnTo>
                  <a:cubicBezTo>
                    <a:pt x="486489" y="1143996"/>
                    <a:pt x="481312" y="1151705"/>
                    <a:pt x="473663" y="1159377"/>
                  </a:cubicBezTo>
                  <a:lnTo>
                    <a:pt x="464701" y="1166013"/>
                  </a:lnTo>
                  <a:lnTo>
                    <a:pt x="469112" y="1179700"/>
                  </a:lnTo>
                  <a:lnTo>
                    <a:pt x="491340" y="1174730"/>
                  </a:lnTo>
                  <a:lnTo>
                    <a:pt x="513903" y="1177575"/>
                  </a:lnTo>
                  <a:lnTo>
                    <a:pt x="507753" y="1165005"/>
                  </a:lnTo>
                  <a:cubicBezTo>
                    <a:pt x="504977" y="1154532"/>
                    <a:pt x="503476" y="1141942"/>
                    <a:pt x="503728" y="1128423"/>
                  </a:cubicBezTo>
                  <a:cubicBezTo>
                    <a:pt x="503980" y="1114905"/>
                    <a:pt x="505948" y="1102379"/>
                    <a:pt x="509113" y="1092017"/>
                  </a:cubicBezTo>
                  <a:lnTo>
                    <a:pt x="510084" y="1089618"/>
                  </a:lnTo>
                  <a:lnTo>
                    <a:pt x="504312" y="1093647"/>
                  </a:lnTo>
                  <a:cubicBezTo>
                    <a:pt x="494915" y="1099040"/>
                    <a:pt x="483141" y="1103748"/>
                    <a:pt x="470018" y="1107004"/>
                  </a:cubicBezTo>
                  <a:cubicBezTo>
                    <a:pt x="456896" y="1110259"/>
                    <a:pt x="444287" y="1111600"/>
                    <a:pt x="433459" y="1111225"/>
                  </a:cubicBezTo>
                  <a:close/>
                  <a:moveTo>
                    <a:pt x="1842268" y="709933"/>
                  </a:moveTo>
                  <a:lnTo>
                    <a:pt x="1828742" y="735605"/>
                  </a:lnTo>
                  <a:lnTo>
                    <a:pt x="1848168" y="741410"/>
                  </a:lnTo>
                  <a:lnTo>
                    <a:pt x="1849664" y="742515"/>
                  </a:lnTo>
                  <a:lnTo>
                    <a:pt x="1874280" y="724083"/>
                  </a:lnTo>
                  <a:lnTo>
                    <a:pt x="1876659" y="723064"/>
                  </a:lnTo>
                  <a:lnTo>
                    <a:pt x="1869723" y="721860"/>
                  </a:lnTo>
                  <a:close/>
                  <a:moveTo>
                    <a:pt x="1645284" y="764190"/>
                  </a:moveTo>
                  <a:lnTo>
                    <a:pt x="1644788" y="788436"/>
                  </a:lnTo>
                  <a:cubicBezTo>
                    <a:pt x="1642955" y="799115"/>
                    <a:pt x="1639662" y="807797"/>
                    <a:pt x="1635279" y="813256"/>
                  </a:cubicBezTo>
                  <a:lnTo>
                    <a:pt x="1634201" y="813922"/>
                  </a:lnTo>
                  <a:lnTo>
                    <a:pt x="1636729" y="818887"/>
                  </a:lnTo>
                  <a:lnTo>
                    <a:pt x="1641216" y="839473"/>
                  </a:lnTo>
                  <a:lnTo>
                    <a:pt x="1661936" y="829070"/>
                  </a:lnTo>
                  <a:lnTo>
                    <a:pt x="1686701" y="823821"/>
                  </a:lnTo>
                  <a:lnTo>
                    <a:pt x="1706799" y="813450"/>
                  </a:lnTo>
                  <a:lnTo>
                    <a:pt x="1722517" y="811380"/>
                  </a:lnTo>
                  <a:lnTo>
                    <a:pt x="1723058" y="795457"/>
                  </a:lnTo>
                  <a:lnTo>
                    <a:pt x="1723645" y="793495"/>
                  </a:lnTo>
                  <a:lnTo>
                    <a:pt x="1712579" y="793924"/>
                  </a:lnTo>
                  <a:cubicBezTo>
                    <a:pt x="1685646" y="791506"/>
                    <a:pt x="1663159" y="782521"/>
                    <a:pt x="1654172" y="771784"/>
                  </a:cubicBezTo>
                  <a:lnTo>
                    <a:pt x="1653389" y="769681"/>
                  </a:lnTo>
                  <a:lnTo>
                    <a:pt x="1654501" y="767808"/>
                  </a:lnTo>
                  <a:close/>
                  <a:moveTo>
                    <a:pt x="1456257" y="807290"/>
                  </a:moveTo>
                  <a:lnTo>
                    <a:pt x="1455804" y="808166"/>
                  </a:lnTo>
                  <a:lnTo>
                    <a:pt x="1455231" y="808237"/>
                  </a:lnTo>
                  <a:lnTo>
                    <a:pt x="1456226" y="858342"/>
                  </a:lnTo>
                  <a:lnTo>
                    <a:pt x="1454933" y="862453"/>
                  </a:lnTo>
                  <a:lnTo>
                    <a:pt x="1463984" y="857695"/>
                  </a:lnTo>
                  <a:lnTo>
                    <a:pt x="1466197" y="858068"/>
                  </a:lnTo>
                  <a:lnTo>
                    <a:pt x="1467295" y="860025"/>
                  </a:lnTo>
                  <a:cubicBezTo>
                    <a:pt x="1469681" y="873821"/>
                    <a:pt x="1462006" y="896789"/>
                    <a:pt x="1446446" y="918905"/>
                  </a:cubicBezTo>
                  <a:cubicBezTo>
                    <a:pt x="1438665" y="929963"/>
                    <a:pt x="1430019" y="939238"/>
                    <a:pt x="1421594" y="946049"/>
                  </a:cubicBezTo>
                  <a:lnTo>
                    <a:pt x="1418774" y="947943"/>
                  </a:lnTo>
                  <a:lnTo>
                    <a:pt x="1422764" y="947884"/>
                  </a:lnTo>
                  <a:cubicBezTo>
                    <a:pt x="1433569" y="948680"/>
                    <a:pt x="1445959" y="951373"/>
                    <a:pt x="1458654" y="956026"/>
                  </a:cubicBezTo>
                  <a:cubicBezTo>
                    <a:pt x="1471349" y="960679"/>
                    <a:pt x="1482545" y="966631"/>
                    <a:pt x="1491305" y="973006"/>
                  </a:cubicBezTo>
                  <a:lnTo>
                    <a:pt x="1502024" y="984608"/>
                  </a:lnTo>
                  <a:lnTo>
                    <a:pt x="1506407" y="987292"/>
                  </a:lnTo>
                  <a:cubicBezTo>
                    <a:pt x="1511674" y="991530"/>
                    <a:pt x="1516481" y="995956"/>
                    <a:pt x="1520754" y="1000428"/>
                  </a:cubicBezTo>
                  <a:lnTo>
                    <a:pt x="1529789" y="1011309"/>
                  </a:lnTo>
                  <a:lnTo>
                    <a:pt x="1529128" y="996983"/>
                  </a:lnTo>
                  <a:lnTo>
                    <a:pt x="1529374" y="994270"/>
                  </a:lnTo>
                  <a:lnTo>
                    <a:pt x="1528320" y="992250"/>
                  </a:lnTo>
                  <a:cubicBezTo>
                    <a:pt x="1524800" y="982004"/>
                    <a:pt x="1523517" y="972807"/>
                    <a:pt x="1524740" y="965914"/>
                  </a:cubicBezTo>
                  <a:lnTo>
                    <a:pt x="1525847" y="963962"/>
                  </a:lnTo>
                  <a:lnTo>
                    <a:pt x="1528061" y="963599"/>
                  </a:lnTo>
                  <a:lnTo>
                    <a:pt x="1534026" y="966768"/>
                  </a:lnTo>
                  <a:lnTo>
                    <a:pt x="1541132" y="942263"/>
                  </a:lnTo>
                  <a:lnTo>
                    <a:pt x="1546457" y="934925"/>
                  </a:lnTo>
                  <a:lnTo>
                    <a:pt x="1542112" y="937135"/>
                  </a:lnTo>
                  <a:cubicBezTo>
                    <a:pt x="1531832" y="940554"/>
                    <a:pt x="1522623" y="941745"/>
                    <a:pt x="1515742" y="940454"/>
                  </a:cubicBezTo>
                  <a:lnTo>
                    <a:pt x="1513802" y="939328"/>
                  </a:lnTo>
                  <a:lnTo>
                    <a:pt x="1513460" y="937110"/>
                  </a:lnTo>
                  <a:cubicBezTo>
                    <a:pt x="1516071" y="923355"/>
                    <a:pt x="1531323" y="904544"/>
                    <a:pt x="1553659" y="889301"/>
                  </a:cubicBezTo>
                  <a:lnTo>
                    <a:pt x="1563430" y="884329"/>
                  </a:lnTo>
                  <a:lnTo>
                    <a:pt x="1542476" y="877641"/>
                  </a:lnTo>
                  <a:cubicBezTo>
                    <a:pt x="1532761" y="872845"/>
                    <a:pt x="1525375" y="867218"/>
                    <a:pt x="1521390" y="861462"/>
                  </a:cubicBezTo>
                  <a:lnTo>
                    <a:pt x="1520801" y="859297"/>
                  </a:lnTo>
                  <a:lnTo>
                    <a:pt x="1522118" y="857479"/>
                  </a:lnTo>
                  <a:lnTo>
                    <a:pt x="1540839" y="851834"/>
                  </a:lnTo>
                  <a:lnTo>
                    <a:pt x="1522493" y="839904"/>
                  </a:lnTo>
                  <a:lnTo>
                    <a:pt x="1511933" y="825980"/>
                  </a:lnTo>
                  <a:lnTo>
                    <a:pt x="1503253" y="825559"/>
                  </a:lnTo>
                  <a:cubicBezTo>
                    <a:pt x="1493270" y="823778"/>
                    <a:pt x="1483990" y="821131"/>
                    <a:pt x="1475867" y="817912"/>
                  </a:cubicBezTo>
                  <a:close/>
                  <a:moveTo>
                    <a:pt x="544504" y="1055150"/>
                  </a:moveTo>
                  <a:lnTo>
                    <a:pt x="543080" y="1057036"/>
                  </a:lnTo>
                  <a:lnTo>
                    <a:pt x="546283" y="1055876"/>
                  </a:lnTo>
                  <a:close/>
                  <a:moveTo>
                    <a:pt x="488179" y="1056683"/>
                  </a:moveTo>
                  <a:lnTo>
                    <a:pt x="480794" y="1068113"/>
                  </a:lnTo>
                  <a:lnTo>
                    <a:pt x="497499" y="1066185"/>
                  </a:lnTo>
                  <a:lnTo>
                    <a:pt x="501380" y="1066665"/>
                  </a:lnTo>
                  <a:lnTo>
                    <a:pt x="499574" y="1065819"/>
                  </a:lnTo>
                  <a:close/>
                  <a:moveTo>
                    <a:pt x="479953" y="1050088"/>
                  </a:moveTo>
                  <a:lnTo>
                    <a:pt x="479923" y="1050180"/>
                  </a:lnTo>
                  <a:lnTo>
                    <a:pt x="480059" y="1050173"/>
                  </a:lnTo>
                  <a:close/>
                  <a:moveTo>
                    <a:pt x="1015164" y="896868"/>
                  </a:moveTo>
                  <a:lnTo>
                    <a:pt x="1009945" y="901593"/>
                  </a:lnTo>
                  <a:cubicBezTo>
                    <a:pt x="1001303" y="908127"/>
                    <a:pt x="990217" y="914281"/>
                    <a:pt x="977609" y="919165"/>
                  </a:cubicBezTo>
                  <a:lnTo>
                    <a:pt x="944686" y="927269"/>
                  </a:lnTo>
                  <a:lnTo>
                    <a:pt x="961889" y="936092"/>
                  </a:lnTo>
                  <a:lnTo>
                    <a:pt x="977684" y="952997"/>
                  </a:lnTo>
                  <a:lnTo>
                    <a:pt x="992657" y="958734"/>
                  </a:lnTo>
                  <a:lnTo>
                    <a:pt x="993837" y="960642"/>
                  </a:lnTo>
                  <a:lnTo>
                    <a:pt x="993093" y="962759"/>
                  </a:lnTo>
                  <a:lnTo>
                    <a:pt x="988687" y="965654"/>
                  </a:lnTo>
                  <a:lnTo>
                    <a:pt x="997339" y="979469"/>
                  </a:lnTo>
                  <a:lnTo>
                    <a:pt x="1003145" y="992366"/>
                  </a:lnTo>
                  <a:lnTo>
                    <a:pt x="1006328" y="978382"/>
                  </a:lnTo>
                  <a:cubicBezTo>
                    <a:pt x="1008117" y="972461"/>
                    <a:pt x="1010404" y="966340"/>
                    <a:pt x="1013185" y="960178"/>
                  </a:cubicBezTo>
                  <a:lnTo>
                    <a:pt x="1017744" y="952778"/>
                  </a:lnTo>
                  <a:lnTo>
                    <a:pt x="1013749" y="936165"/>
                  </a:lnTo>
                  <a:cubicBezTo>
                    <a:pt x="1012295" y="922723"/>
                    <a:pt x="1012669" y="910048"/>
                    <a:pt x="1014502" y="899370"/>
                  </a:cubicBezTo>
                  <a:close/>
                  <a:moveTo>
                    <a:pt x="511773" y="1033331"/>
                  </a:moveTo>
                  <a:lnTo>
                    <a:pt x="518185" y="1043410"/>
                  </a:lnTo>
                  <a:lnTo>
                    <a:pt x="518527" y="1039159"/>
                  </a:lnTo>
                  <a:close/>
                  <a:moveTo>
                    <a:pt x="1800738" y="674383"/>
                  </a:moveTo>
                  <a:lnTo>
                    <a:pt x="1796929" y="686885"/>
                  </a:lnTo>
                  <a:lnTo>
                    <a:pt x="1796867" y="689925"/>
                  </a:lnTo>
                  <a:cubicBezTo>
                    <a:pt x="1795034" y="700603"/>
                    <a:pt x="1791741" y="709285"/>
                    <a:pt x="1787357" y="714744"/>
                  </a:cubicBezTo>
                  <a:lnTo>
                    <a:pt x="1785449" y="715924"/>
                  </a:lnTo>
                  <a:lnTo>
                    <a:pt x="1783332" y="715179"/>
                  </a:lnTo>
                  <a:lnTo>
                    <a:pt x="1782932" y="714570"/>
                  </a:lnTo>
                  <a:lnTo>
                    <a:pt x="1774631" y="728043"/>
                  </a:lnTo>
                  <a:lnTo>
                    <a:pt x="1773156" y="729504"/>
                  </a:lnTo>
                  <a:lnTo>
                    <a:pt x="1773420" y="730185"/>
                  </a:lnTo>
                  <a:lnTo>
                    <a:pt x="1776125" y="729625"/>
                  </a:lnTo>
                  <a:lnTo>
                    <a:pt x="1788527" y="730046"/>
                  </a:lnTo>
                  <a:lnTo>
                    <a:pt x="1794787" y="719822"/>
                  </a:lnTo>
                  <a:lnTo>
                    <a:pt x="1818745" y="693655"/>
                  </a:lnTo>
                  <a:lnTo>
                    <a:pt x="1807037" y="684450"/>
                  </a:lnTo>
                  <a:close/>
                  <a:moveTo>
                    <a:pt x="1630811" y="702537"/>
                  </a:moveTo>
                  <a:lnTo>
                    <a:pt x="1631056" y="703599"/>
                  </a:lnTo>
                  <a:lnTo>
                    <a:pt x="1630668" y="703767"/>
                  </a:lnTo>
                  <a:lnTo>
                    <a:pt x="1639795" y="723795"/>
                  </a:lnTo>
                  <a:lnTo>
                    <a:pt x="1644358" y="745911"/>
                  </a:lnTo>
                  <a:lnTo>
                    <a:pt x="1653157" y="740230"/>
                  </a:lnTo>
                  <a:cubicBezTo>
                    <a:pt x="1663229" y="736237"/>
                    <a:pt x="1675555" y="733262"/>
                    <a:pt x="1689009" y="731916"/>
                  </a:cubicBezTo>
                  <a:cubicBezTo>
                    <a:pt x="1702462" y="730571"/>
                    <a:pt x="1715133" y="731048"/>
                    <a:pt x="1725796" y="732968"/>
                  </a:cubicBezTo>
                  <a:lnTo>
                    <a:pt x="1729568" y="733998"/>
                  </a:lnTo>
                  <a:lnTo>
                    <a:pt x="1727903" y="732903"/>
                  </a:lnTo>
                  <a:cubicBezTo>
                    <a:pt x="1719408" y="726177"/>
                    <a:pt x="1710669" y="716991"/>
                    <a:pt x="1702777" y="706012"/>
                  </a:cubicBezTo>
                  <a:lnTo>
                    <a:pt x="1700793" y="702338"/>
                  </a:lnTo>
                  <a:lnTo>
                    <a:pt x="1681480" y="706982"/>
                  </a:lnTo>
                  <a:cubicBezTo>
                    <a:pt x="1671399" y="708073"/>
                    <a:pt x="1661749" y="708135"/>
                    <a:pt x="1653050" y="707325"/>
                  </a:cubicBezTo>
                  <a:close/>
                  <a:moveTo>
                    <a:pt x="286623" y="1065953"/>
                  </a:moveTo>
                  <a:lnTo>
                    <a:pt x="272067" y="1085353"/>
                  </a:lnTo>
                  <a:cubicBezTo>
                    <a:pt x="264346" y="1092953"/>
                    <a:pt x="256605" y="1098082"/>
                    <a:pt x="249860" y="1099955"/>
                  </a:cubicBezTo>
                  <a:lnTo>
                    <a:pt x="247621" y="1099800"/>
                  </a:lnTo>
                  <a:lnTo>
                    <a:pt x="246337" y="1097960"/>
                  </a:lnTo>
                  <a:lnTo>
                    <a:pt x="246523" y="1093529"/>
                  </a:lnTo>
                  <a:lnTo>
                    <a:pt x="224639" y="1120803"/>
                  </a:lnTo>
                  <a:lnTo>
                    <a:pt x="221948" y="1122876"/>
                  </a:lnTo>
                  <a:lnTo>
                    <a:pt x="225925" y="1122557"/>
                  </a:lnTo>
                  <a:cubicBezTo>
                    <a:pt x="236760" y="1122648"/>
                    <a:pt x="249299" y="1124529"/>
                    <a:pt x="262270" y="1128346"/>
                  </a:cubicBezTo>
                  <a:lnTo>
                    <a:pt x="276805" y="1134739"/>
                  </a:lnTo>
                  <a:lnTo>
                    <a:pt x="276467" y="1134199"/>
                  </a:lnTo>
                  <a:lnTo>
                    <a:pt x="276672" y="1131965"/>
                  </a:lnTo>
                  <a:lnTo>
                    <a:pt x="278541" y="1130723"/>
                  </a:lnTo>
                  <a:cubicBezTo>
                    <a:pt x="285331" y="1129016"/>
                    <a:pt x="294595" y="1129645"/>
                    <a:pt x="305065" y="1132433"/>
                  </a:cubicBezTo>
                  <a:lnTo>
                    <a:pt x="327360" y="1142119"/>
                  </a:lnTo>
                  <a:lnTo>
                    <a:pt x="331520" y="1136728"/>
                  </a:lnTo>
                  <a:cubicBezTo>
                    <a:pt x="341080" y="1127168"/>
                    <a:pt x="351189" y="1119513"/>
                    <a:pt x="360657" y="1114246"/>
                  </a:cubicBezTo>
                  <a:lnTo>
                    <a:pt x="363021" y="1113193"/>
                  </a:lnTo>
                  <a:lnTo>
                    <a:pt x="356069" y="1112090"/>
                  </a:lnTo>
                  <a:cubicBezTo>
                    <a:pt x="345560" y="1109453"/>
                    <a:pt x="333814" y="1104675"/>
                    <a:pt x="322105" y="1097915"/>
                  </a:cubicBezTo>
                  <a:cubicBezTo>
                    <a:pt x="310396" y="1091155"/>
                    <a:pt x="300386" y="1083372"/>
                    <a:pt x="292848" y="1075589"/>
                  </a:cubicBezTo>
                  <a:close/>
                  <a:moveTo>
                    <a:pt x="534580" y="984568"/>
                  </a:moveTo>
                  <a:lnTo>
                    <a:pt x="514040" y="1000684"/>
                  </a:lnTo>
                  <a:lnTo>
                    <a:pt x="510949" y="1002092"/>
                  </a:lnTo>
                  <a:lnTo>
                    <a:pt x="514895" y="1002685"/>
                  </a:lnTo>
                  <a:lnTo>
                    <a:pt x="524958" y="1006789"/>
                  </a:lnTo>
                  <a:close/>
                  <a:moveTo>
                    <a:pt x="745117" y="920040"/>
                  </a:moveTo>
                  <a:lnTo>
                    <a:pt x="742782" y="926680"/>
                  </a:lnTo>
                  <a:cubicBezTo>
                    <a:pt x="738299" y="936544"/>
                    <a:pt x="731487" y="947239"/>
                    <a:pt x="722731" y="957542"/>
                  </a:cubicBezTo>
                  <a:lnTo>
                    <a:pt x="722131" y="958088"/>
                  </a:lnTo>
                  <a:lnTo>
                    <a:pt x="728119" y="978565"/>
                  </a:lnTo>
                  <a:lnTo>
                    <a:pt x="727355" y="991082"/>
                  </a:lnTo>
                  <a:lnTo>
                    <a:pt x="730635" y="985927"/>
                  </a:lnTo>
                  <a:cubicBezTo>
                    <a:pt x="737748" y="977754"/>
                    <a:pt x="745072" y="972045"/>
                    <a:pt x="751652" y="969657"/>
                  </a:cubicBezTo>
                  <a:lnTo>
                    <a:pt x="753896" y="969640"/>
                  </a:lnTo>
                  <a:lnTo>
                    <a:pt x="755318" y="971376"/>
                  </a:lnTo>
                  <a:cubicBezTo>
                    <a:pt x="757692" y="977962"/>
                    <a:pt x="757987" y="987243"/>
                    <a:pt x="756254" y="997938"/>
                  </a:cubicBezTo>
                  <a:lnTo>
                    <a:pt x="745109" y="1032707"/>
                  </a:lnTo>
                  <a:lnTo>
                    <a:pt x="745913" y="1032369"/>
                  </a:lnTo>
                  <a:lnTo>
                    <a:pt x="779323" y="1025380"/>
                  </a:lnTo>
                  <a:lnTo>
                    <a:pt x="763360" y="1023712"/>
                  </a:lnTo>
                  <a:lnTo>
                    <a:pt x="761726" y="1022175"/>
                  </a:lnTo>
                  <a:lnTo>
                    <a:pt x="761898" y="1019937"/>
                  </a:lnTo>
                  <a:cubicBezTo>
                    <a:pt x="764732" y="1013536"/>
                    <a:pt x="770931" y="1006623"/>
                    <a:pt x="779574" y="1000089"/>
                  </a:cubicBezTo>
                  <a:lnTo>
                    <a:pt x="799555" y="989230"/>
                  </a:lnTo>
                  <a:lnTo>
                    <a:pt x="787225" y="982614"/>
                  </a:lnTo>
                  <a:cubicBezTo>
                    <a:pt x="778858" y="975731"/>
                    <a:pt x="770291" y="966383"/>
                    <a:pt x="762605" y="955259"/>
                  </a:cubicBezTo>
                  <a:cubicBezTo>
                    <a:pt x="754919" y="944136"/>
                    <a:pt x="749207" y="932816"/>
                    <a:pt x="745728" y="922554"/>
                  </a:cubicBezTo>
                  <a:close/>
                  <a:moveTo>
                    <a:pt x="2214794" y="507072"/>
                  </a:moveTo>
                  <a:lnTo>
                    <a:pt x="2203180" y="521153"/>
                  </a:lnTo>
                  <a:lnTo>
                    <a:pt x="2175348" y="542628"/>
                  </a:lnTo>
                  <a:lnTo>
                    <a:pt x="2177041" y="543748"/>
                  </a:lnTo>
                  <a:cubicBezTo>
                    <a:pt x="2187270" y="552590"/>
                    <a:pt x="2195638" y="562116"/>
                    <a:pt x="2201578" y="571178"/>
                  </a:cubicBezTo>
                  <a:lnTo>
                    <a:pt x="2203424" y="574624"/>
                  </a:lnTo>
                  <a:lnTo>
                    <a:pt x="2203073" y="572662"/>
                  </a:lnTo>
                  <a:cubicBezTo>
                    <a:pt x="2202115" y="561870"/>
                    <a:pt x="2202772" y="549207"/>
                    <a:pt x="2205315" y="535928"/>
                  </a:cubicBezTo>
                  <a:close/>
                  <a:moveTo>
                    <a:pt x="2148804" y="525065"/>
                  </a:moveTo>
                  <a:lnTo>
                    <a:pt x="2152733" y="527665"/>
                  </a:lnTo>
                  <a:lnTo>
                    <a:pt x="2153881" y="524102"/>
                  </a:lnTo>
                  <a:close/>
                  <a:moveTo>
                    <a:pt x="404904" y="1003964"/>
                  </a:moveTo>
                  <a:lnTo>
                    <a:pt x="399549" y="1009600"/>
                  </a:lnTo>
                  <a:lnTo>
                    <a:pt x="397334" y="1009957"/>
                  </a:lnTo>
                  <a:lnTo>
                    <a:pt x="397243" y="1009875"/>
                  </a:lnTo>
                  <a:lnTo>
                    <a:pt x="400260" y="1015762"/>
                  </a:lnTo>
                  <a:lnTo>
                    <a:pt x="403219" y="1038712"/>
                  </a:lnTo>
                  <a:lnTo>
                    <a:pt x="412033" y="1052115"/>
                  </a:lnTo>
                  <a:lnTo>
                    <a:pt x="411877" y="1054354"/>
                  </a:lnTo>
                  <a:lnTo>
                    <a:pt x="410037" y="1055638"/>
                  </a:lnTo>
                  <a:lnTo>
                    <a:pt x="404765" y="1055417"/>
                  </a:lnTo>
                  <a:lnTo>
                    <a:pt x="403727" y="1071675"/>
                  </a:lnTo>
                  <a:lnTo>
                    <a:pt x="400915" y="1085536"/>
                  </a:lnTo>
                  <a:lnTo>
                    <a:pt x="411661" y="1076039"/>
                  </a:lnTo>
                  <a:cubicBezTo>
                    <a:pt x="416569" y="1072276"/>
                    <a:pt x="421999" y="1068640"/>
                    <a:pt x="427854" y="1065260"/>
                  </a:cubicBezTo>
                  <a:lnTo>
                    <a:pt x="435873" y="1061913"/>
                  </a:lnTo>
                  <a:lnTo>
                    <a:pt x="442327" y="1046090"/>
                  </a:lnTo>
                  <a:lnTo>
                    <a:pt x="457899" y="1025336"/>
                  </a:lnTo>
                  <a:lnTo>
                    <a:pt x="449930" y="1014601"/>
                  </a:lnTo>
                  <a:lnTo>
                    <a:pt x="422904" y="1011192"/>
                  </a:lnTo>
                  <a:close/>
                  <a:moveTo>
                    <a:pt x="391441" y="998557"/>
                  </a:moveTo>
                  <a:lnTo>
                    <a:pt x="395166" y="1005823"/>
                  </a:lnTo>
                  <a:lnTo>
                    <a:pt x="393981" y="999577"/>
                  </a:lnTo>
                  <a:close/>
                  <a:moveTo>
                    <a:pt x="1761545" y="617889"/>
                  </a:moveTo>
                  <a:lnTo>
                    <a:pt x="1756327" y="622613"/>
                  </a:lnTo>
                  <a:cubicBezTo>
                    <a:pt x="1747684" y="629147"/>
                    <a:pt x="1736598" y="635302"/>
                    <a:pt x="1723990" y="640186"/>
                  </a:cubicBezTo>
                  <a:lnTo>
                    <a:pt x="1691068" y="648290"/>
                  </a:lnTo>
                  <a:lnTo>
                    <a:pt x="1708270" y="657113"/>
                  </a:lnTo>
                  <a:lnTo>
                    <a:pt x="1724065" y="674018"/>
                  </a:lnTo>
                  <a:lnTo>
                    <a:pt x="1724227" y="674080"/>
                  </a:lnTo>
                  <a:lnTo>
                    <a:pt x="1724315" y="671863"/>
                  </a:lnTo>
                  <a:lnTo>
                    <a:pt x="1725744" y="670133"/>
                  </a:lnTo>
                  <a:lnTo>
                    <a:pt x="1727988" y="670160"/>
                  </a:lnTo>
                  <a:cubicBezTo>
                    <a:pt x="1734559" y="672576"/>
                    <a:pt x="1741857" y="678317"/>
                    <a:pt x="1748935" y="686520"/>
                  </a:cubicBezTo>
                  <a:lnTo>
                    <a:pt x="1754335" y="695089"/>
                  </a:lnTo>
                  <a:lnTo>
                    <a:pt x="1759566" y="681198"/>
                  </a:lnTo>
                  <a:lnTo>
                    <a:pt x="1764126" y="673798"/>
                  </a:lnTo>
                  <a:lnTo>
                    <a:pt x="1760131" y="657185"/>
                  </a:lnTo>
                  <a:cubicBezTo>
                    <a:pt x="1758677" y="643743"/>
                    <a:pt x="1759050" y="631069"/>
                    <a:pt x="1760884" y="620390"/>
                  </a:cubicBezTo>
                  <a:close/>
                  <a:moveTo>
                    <a:pt x="2232241" y="478841"/>
                  </a:moveTo>
                  <a:lnTo>
                    <a:pt x="2231527" y="479748"/>
                  </a:lnTo>
                  <a:lnTo>
                    <a:pt x="2231153" y="479551"/>
                  </a:lnTo>
                  <a:lnTo>
                    <a:pt x="2226886" y="488045"/>
                  </a:lnTo>
                  <a:lnTo>
                    <a:pt x="2233085" y="480103"/>
                  </a:lnTo>
                  <a:close/>
                  <a:moveTo>
                    <a:pt x="311239" y="1007694"/>
                  </a:moveTo>
                  <a:lnTo>
                    <a:pt x="310434" y="1008451"/>
                  </a:lnTo>
                  <a:lnTo>
                    <a:pt x="309871" y="1008328"/>
                  </a:lnTo>
                  <a:lnTo>
                    <a:pt x="295933" y="1050532"/>
                  </a:lnTo>
                  <a:lnTo>
                    <a:pt x="306995" y="1051085"/>
                  </a:lnTo>
                  <a:cubicBezTo>
                    <a:pt x="317504" y="1053722"/>
                    <a:pt x="329250" y="1058499"/>
                    <a:pt x="340959" y="1065260"/>
                  </a:cubicBezTo>
                  <a:cubicBezTo>
                    <a:pt x="352668" y="1072020"/>
                    <a:pt x="362679" y="1079803"/>
                    <a:pt x="370216" y="1087586"/>
                  </a:cubicBezTo>
                  <a:lnTo>
                    <a:pt x="372678" y="1090624"/>
                  </a:lnTo>
                  <a:lnTo>
                    <a:pt x="371964" y="1088762"/>
                  </a:lnTo>
                  <a:cubicBezTo>
                    <a:pt x="368993" y="1078343"/>
                    <a:pt x="367258" y="1065783"/>
                    <a:pt x="367258" y="1052262"/>
                  </a:cubicBezTo>
                  <a:lnTo>
                    <a:pt x="367791" y="1048128"/>
                  </a:lnTo>
                  <a:lnTo>
                    <a:pt x="349404" y="1040629"/>
                  </a:lnTo>
                  <a:close/>
                  <a:moveTo>
                    <a:pt x="2081162" y="516072"/>
                  </a:moveTo>
                  <a:lnTo>
                    <a:pt x="2076223" y="548272"/>
                  </a:lnTo>
                  <a:cubicBezTo>
                    <a:pt x="2072481" y="561264"/>
                    <a:pt x="2067338" y="572854"/>
                    <a:pt x="2061599" y="582044"/>
                  </a:cubicBezTo>
                  <a:lnTo>
                    <a:pt x="2059553" y="584755"/>
                  </a:lnTo>
                  <a:lnTo>
                    <a:pt x="2063304" y="583396"/>
                  </a:lnTo>
                  <a:cubicBezTo>
                    <a:pt x="2073777" y="580619"/>
                    <a:pt x="2086367" y="579119"/>
                    <a:pt x="2099886" y="579370"/>
                  </a:cubicBezTo>
                  <a:cubicBezTo>
                    <a:pt x="2126922" y="579874"/>
                    <a:pt x="2149990" y="587244"/>
                    <a:pt x="2159714" y="597317"/>
                  </a:cubicBezTo>
                  <a:lnTo>
                    <a:pt x="2160645" y="599359"/>
                  </a:lnTo>
                  <a:lnTo>
                    <a:pt x="2159639" y="601365"/>
                  </a:lnTo>
                  <a:cubicBezTo>
                    <a:pt x="2149546" y="611069"/>
                    <a:pt x="2126220" y="617575"/>
                    <a:pt x="2099184" y="617071"/>
                  </a:cubicBezTo>
                  <a:cubicBezTo>
                    <a:pt x="2089045" y="616882"/>
                    <a:pt x="2079464" y="615728"/>
                    <a:pt x="2070936" y="613828"/>
                  </a:cubicBezTo>
                  <a:lnTo>
                    <a:pt x="2049898" y="606423"/>
                  </a:lnTo>
                  <a:lnTo>
                    <a:pt x="2049588" y="607359"/>
                  </a:lnTo>
                  <a:lnTo>
                    <a:pt x="2048990" y="607277"/>
                  </a:lnTo>
                  <a:lnTo>
                    <a:pt x="2057901" y="656845"/>
                  </a:lnTo>
                  <a:cubicBezTo>
                    <a:pt x="2057649" y="670363"/>
                    <a:pt x="2055680" y="682889"/>
                    <a:pt x="2052516" y="693251"/>
                  </a:cubicBezTo>
                  <a:lnTo>
                    <a:pt x="2044974" y="707314"/>
                  </a:lnTo>
                  <a:lnTo>
                    <a:pt x="2078477" y="720769"/>
                  </a:lnTo>
                  <a:lnTo>
                    <a:pt x="2081660" y="723041"/>
                  </a:lnTo>
                  <a:lnTo>
                    <a:pt x="2080476" y="721438"/>
                  </a:lnTo>
                  <a:cubicBezTo>
                    <a:pt x="2074834" y="712188"/>
                    <a:pt x="2069813" y="700545"/>
                    <a:pt x="2066207" y="687514"/>
                  </a:cubicBezTo>
                  <a:cubicBezTo>
                    <a:pt x="2058996" y="661452"/>
                    <a:pt x="2059498" y="637240"/>
                    <a:pt x="2066387" y="625052"/>
                  </a:cubicBezTo>
                  <a:lnTo>
                    <a:pt x="2068080" y="623579"/>
                  </a:lnTo>
                  <a:lnTo>
                    <a:pt x="2070290" y="623972"/>
                  </a:lnTo>
                  <a:cubicBezTo>
                    <a:pt x="2082464" y="630886"/>
                    <a:pt x="2095339" y="651397"/>
                    <a:pt x="2102550" y="677459"/>
                  </a:cubicBezTo>
                  <a:cubicBezTo>
                    <a:pt x="2104353" y="683974"/>
                    <a:pt x="2105673" y="690374"/>
                    <a:pt x="2106532" y="696499"/>
                  </a:cubicBezTo>
                  <a:lnTo>
                    <a:pt x="2107518" y="710608"/>
                  </a:lnTo>
                  <a:lnTo>
                    <a:pt x="2115342" y="698589"/>
                  </a:lnTo>
                  <a:cubicBezTo>
                    <a:pt x="2119069" y="693653"/>
                    <a:pt x="2123333" y="688701"/>
                    <a:pt x="2128074" y="683882"/>
                  </a:cubicBezTo>
                  <a:cubicBezTo>
                    <a:pt x="2147040" y="664607"/>
                    <a:pt x="2168258" y="652935"/>
                    <a:pt x="2182258" y="652807"/>
                  </a:cubicBezTo>
                  <a:lnTo>
                    <a:pt x="2184381" y="653536"/>
                  </a:lnTo>
                  <a:lnTo>
                    <a:pt x="2185144" y="655646"/>
                  </a:lnTo>
                  <a:cubicBezTo>
                    <a:pt x="2185244" y="669647"/>
                    <a:pt x="2173918" y="691052"/>
                    <a:pt x="2154953" y="710328"/>
                  </a:cubicBezTo>
                  <a:cubicBezTo>
                    <a:pt x="2145471" y="719966"/>
                    <a:pt x="2135425" y="727703"/>
                    <a:pt x="2125999" y="733046"/>
                  </a:cubicBezTo>
                  <a:lnTo>
                    <a:pt x="2122908" y="734454"/>
                  </a:lnTo>
                  <a:lnTo>
                    <a:pt x="2126854" y="735047"/>
                  </a:lnTo>
                  <a:cubicBezTo>
                    <a:pt x="2137384" y="737598"/>
                    <a:pt x="2149167" y="742280"/>
                    <a:pt x="2160931" y="748945"/>
                  </a:cubicBezTo>
                  <a:lnTo>
                    <a:pt x="2166740" y="753304"/>
                  </a:lnTo>
                  <a:lnTo>
                    <a:pt x="2176599" y="734069"/>
                  </a:lnTo>
                  <a:lnTo>
                    <a:pt x="2161838" y="720930"/>
                  </a:lnTo>
                  <a:lnTo>
                    <a:pt x="2161409" y="718727"/>
                  </a:lnTo>
                  <a:lnTo>
                    <a:pt x="2162854" y="717011"/>
                  </a:lnTo>
                  <a:cubicBezTo>
                    <a:pt x="2174929" y="709925"/>
                    <a:pt x="2199130" y="709030"/>
                    <a:pt x="2225305" y="715816"/>
                  </a:cubicBezTo>
                  <a:cubicBezTo>
                    <a:pt x="2238394" y="719209"/>
                    <a:pt x="2250117" y="724041"/>
                    <a:pt x="2259457" y="729532"/>
                  </a:cubicBezTo>
                  <a:lnTo>
                    <a:pt x="2262640" y="731804"/>
                  </a:lnTo>
                  <a:lnTo>
                    <a:pt x="2261456" y="730200"/>
                  </a:lnTo>
                  <a:cubicBezTo>
                    <a:pt x="2255814" y="720950"/>
                    <a:pt x="2250792" y="709307"/>
                    <a:pt x="2247187" y="696276"/>
                  </a:cubicBezTo>
                  <a:lnTo>
                    <a:pt x="2242978" y="666769"/>
                  </a:lnTo>
                  <a:lnTo>
                    <a:pt x="2231807" y="654148"/>
                  </a:lnTo>
                  <a:lnTo>
                    <a:pt x="2212004" y="607276"/>
                  </a:lnTo>
                  <a:lnTo>
                    <a:pt x="2211131" y="608033"/>
                  </a:lnTo>
                  <a:lnTo>
                    <a:pt x="2210800" y="607770"/>
                  </a:lnTo>
                  <a:lnTo>
                    <a:pt x="2197399" y="625227"/>
                  </a:lnTo>
                  <a:cubicBezTo>
                    <a:pt x="2191291" y="631476"/>
                    <a:pt x="2183895" y="637674"/>
                    <a:pt x="2175504" y="643368"/>
                  </a:cubicBezTo>
                  <a:cubicBezTo>
                    <a:pt x="2153129" y="658553"/>
                    <a:pt x="2130034" y="665839"/>
                    <a:pt x="2116280" y="663220"/>
                  </a:cubicBezTo>
                  <a:lnTo>
                    <a:pt x="2114342" y="662089"/>
                  </a:lnTo>
                  <a:lnTo>
                    <a:pt x="2114007" y="659870"/>
                  </a:lnTo>
                  <a:cubicBezTo>
                    <a:pt x="2116654" y="646122"/>
                    <a:pt x="2131955" y="627352"/>
                    <a:pt x="2154331" y="612167"/>
                  </a:cubicBezTo>
                  <a:cubicBezTo>
                    <a:pt x="2165518" y="604575"/>
                    <a:pt x="2176886" y="598957"/>
                    <a:pt x="2187176" y="595565"/>
                  </a:cubicBezTo>
                  <a:lnTo>
                    <a:pt x="2189695" y="594975"/>
                  </a:lnTo>
                  <a:lnTo>
                    <a:pt x="2183075" y="592584"/>
                  </a:lnTo>
                  <a:cubicBezTo>
                    <a:pt x="2173249" y="588019"/>
                    <a:pt x="2162612" y="581117"/>
                    <a:pt x="2152383" y="572276"/>
                  </a:cubicBezTo>
                  <a:cubicBezTo>
                    <a:pt x="2142154" y="563434"/>
                    <a:pt x="2133785" y="553908"/>
                    <a:pt x="2127845" y="544847"/>
                  </a:cubicBezTo>
                  <a:lnTo>
                    <a:pt x="2120239" y="526042"/>
                  </a:lnTo>
                  <a:lnTo>
                    <a:pt x="2096623" y="522281"/>
                  </a:lnTo>
                  <a:close/>
                  <a:moveTo>
                    <a:pt x="1551669" y="661371"/>
                  </a:moveTo>
                  <a:lnTo>
                    <a:pt x="1551874" y="662010"/>
                  </a:lnTo>
                  <a:lnTo>
                    <a:pt x="1551128" y="664126"/>
                  </a:lnTo>
                  <a:lnTo>
                    <a:pt x="1549012" y="664872"/>
                  </a:lnTo>
                  <a:lnTo>
                    <a:pt x="1544420" y="663393"/>
                  </a:lnTo>
                  <a:lnTo>
                    <a:pt x="1556886" y="687550"/>
                  </a:lnTo>
                  <a:lnTo>
                    <a:pt x="1558970" y="703370"/>
                  </a:lnTo>
                  <a:lnTo>
                    <a:pt x="1594028" y="694740"/>
                  </a:lnTo>
                  <a:lnTo>
                    <a:pt x="1597938" y="694727"/>
                  </a:lnTo>
                  <a:lnTo>
                    <a:pt x="1596041" y="694116"/>
                  </a:lnTo>
                  <a:cubicBezTo>
                    <a:pt x="1586061" y="689899"/>
                    <a:pt x="1575188" y="683375"/>
                    <a:pt x="1564654" y="674899"/>
                  </a:cubicBezTo>
                  <a:close/>
                  <a:moveTo>
                    <a:pt x="672559" y="900644"/>
                  </a:moveTo>
                  <a:lnTo>
                    <a:pt x="673549" y="901409"/>
                  </a:lnTo>
                  <a:cubicBezTo>
                    <a:pt x="683110" y="910969"/>
                    <a:pt x="690765" y="921077"/>
                    <a:pt x="696031" y="930546"/>
                  </a:cubicBezTo>
                  <a:lnTo>
                    <a:pt x="696213" y="931109"/>
                  </a:lnTo>
                  <a:lnTo>
                    <a:pt x="721220" y="908357"/>
                  </a:lnTo>
                  <a:lnTo>
                    <a:pt x="724652" y="906482"/>
                  </a:lnTo>
                  <a:lnTo>
                    <a:pt x="722692" y="906850"/>
                  </a:lnTo>
                  <a:cubicBezTo>
                    <a:pt x="711909" y="907899"/>
                    <a:pt x="699241" y="907347"/>
                    <a:pt x="685941" y="904916"/>
                  </a:cubicBezTo>
                  <a:close/>
                  <a:moveTo>
                    <a:pt x="2051906" y="498981"/>
                  </a:moveTo>
                  <a:lnTo>
                    <a:pt x="2051359" y="499802"/>
                  </a:lnTo>
                  <a:lnTo>
                    <a:pt x="2050930" y="499618"/>
                  </a:lnTo>
                  <a:lnTo>
                    <a:pt x="2051335" y="511635"/>
                  </a:lnTo>
                  <a:lnTo>
                    <a:pt x="2054613" y="504064"/>
                  </a:lnTo>
                  <a:lnTo>
                    <a:pt x="2056437" y="502121"/>
                  </a:lnTo>
                  <a:close/>
                  <a:moveTo>
                    <a:pt x="487311" y="929886"/>
                  </a:moveTo>
                  <a:lnTo>
                    <a:pt x="488604" y="940373"/>
                  </a:lnTo>
                  <a:lnTo>
                    <a:pt x="490590" y="945097"/>
                  </a:lnTo>
                  <a:cubicBezTo>
                    <a:pt x="492393" y="951613"/>
                    <a:pt x="493714" y="958012"/>
                    <a:pt x="494573" y="964138"/>
                  </a:cubicBezTo>
                  <a:lnTo>
                    <a:pt x="495558" y="978247"/>
                  </a:lnTo>
                  <a:lnTo>
                    <a:pt x="503383" y="966228"/>
                  </a:lnTo>
                  <a:cubicBezTo>
                    <a:pt x="507110" y="961292"/>
                    <a:pt x="511374" y="956340"/>
                    <a:pt x="516115" y="951521"/>
                  </a:cubicBezTo>
                  <a:lnTo>
                    <a:pt x="539592" y="933100"/>
                  </a:lnTo>
                  <a:lnTo>
                    <a:pt x="540262" y="931021"/>
                  </a:lnTo>
                  <a:lnTo>
                    <a:pt x="519348" y="934989"/>
                  </a:lnTo>
                  <a:close/>
                  <a:moveTo>
                    <a:pt x="617534" y="886471"/>
                  </a:moveTo>
                  <a:lnTo>
                    <a:pt x="607653" y="906137"/>
                  </a:lnTo>
                  <a:cubicBezTo>
                    <a:pt x="602830" y="913423"/>
                    <a:pt x="596731" y="920901"/>
                    <a:pt x="589561" y="928072"/>
                  </a:cubicBezTo>
                  <a:lnTo>
                    <a:pt x="565986" y="946262"/>
                  </a:lnTo>
                  <a:lnTo>
                    <a:pt x="565239" y="948647"/>
                  </a:lnTo>
                  <a:lnTo>
                    <a:pt x="558941" y="956948"/>
                  </a:lnTo>
                  <a:lnTo>
                    <a:pt x="560227" y="958092"/>
                  </a:lnTo>
                  <a:cubicBezTo>
                    <a:pt x="566988" y="970352"/>
                    <a:pt x="567235" y="994568"/>
                    <a:pt x="559751" y="1020552"/>
                  </a:cubicBezTo>
                  <a:lnTo>
                    <a:pt x="558405" y="1023661"/>
                  </a:lnTo>
                  <a:lnTo>
                    <a:pt x="578410" y="1038671"/>
                  </a:lnTo>
                  <a:lnTo>
                    <a:pt x="587326" y="1052230"/>
                  </a:lnTo>
                  <a:lnTo>
                    <a:pt x="619820" y="1057036"/>
                  </a:lnTo>
                  <a:lnTo>
                    <a:pt x="638306" y="1066950"/>
                  </a:lnTo>
                  <a:lnTo>
                    <a:pt x="639596" y="1066670"/>
                  </a:lnTo>
                  <a:lnTo>
                    <a:pt x="670405" y="1067997"/>
                  </a:lnTo>
                  <a:lnTo>
                    <a:pt x="670704" y="1067846"/>
                  </a:lnTo>
                  <a:lnTo>
                    <a:pt x="673223" y="1067256"/>
                  </a:lnTo>
                  <a:lnTo>
                    <a:pt x="666603" y="1064865"/>
                  </a:lnTo>
                  <a:cubicBezTo>
                    <a:pt x="656777" y="1060299"/>
                    <a:pt x="646140" y="1053398"/>
                    <a:pt x="635910" y="1044557"/>
                  </a:cubicBezTo>
                  <a:cubicBezTo>
                    <a:pt x="615452" y="1026874"/>
                    <a:pt x="602437" y="1006452"/>
                    <a:pt x="601406" y="992489"/>
                  </a:cubicBezTo>
                  <a:lnTo>
                    <a:pt x="601997" y="990324"/>
                  </a:lnTo>
                  <a:lnTo>
                    <a:pt x="604054" y="989426"/>
                  </a:lnTo>
                  <a:cubicBezTo>
                    <a:pt x="611036" y="988925"/>
                    <a:pt x="620050" y="991155"/>
                    <a:pt x="629876" y="995721"/>
                  </a:cubicBezTo>
                  <a:lnTo>
                    <a:pt x="635517" y="999454"/>
                  </a:lnTo>
                  <a:lnTo>
                    <a:pt x="633144" y="981998"/>
                  </a:lnTo>
                  <a:lnTo>
                    <a:pt x="634251" y="980046"/>
                  </a:lnTo>
                  <a:lnTo>
                    <a:pt x="636465" y="979683"/>
                  </a:lnTo>
                  <a:cubicBezTo>
                    <a:pt x="650246" y="982157"/>
                    <a:pt x="669207" y="997221"/>
                    <a:pt x="684671" y="1019404"/>
                  </a:cubicBezTo>
                  <a:lnTo>
                    <a:pt x="687841" y="1024632"/>
                  </a:lnTo>
                  <a:lnTo>
                    <a:pt x="688843" y="1008209"/>
                  </a:lnTo>
                  <a:lnTo>
                    <a:pt x="698136" y="979919"/>
                  </a:lnTo>
                  <a:lnTo>
                    <a:pt x="695509" y="982308"/>
                  </a:lnTo>
                  <a:cubicBezTo>
                    <a:pt x="686498" y="988324"/>
                    <a:pt x="677932" y="991908"/>
                    <a:pt x="670955" y="992481"/>
                  </a:cubicBezTo>
                  <a:lnTo>
                    <a:pt x="668785" y="991908"/>
                  </a:lnTo>
                  <a:lnTo>
                    <a:pt x="667870" y="989860"/>
                  </a:lnTo>
                  <a:cubicBezTo>
                    <a:pt x="667310" y="982882"/>
                    <a:pt x="669465" y="973849"/>
                    <a:pt x="673948" y="963986"/>
                  </a:cubicBezTo>
                  <a:lnTo>
                    <a:pt x="681523" y="952326"/>
                  </a:lnTo>
                  <a:lnTo>
                    <a:pt x="676023" y="950554"/>
                  </a:lnTo>
                  <a:cubicBezTo>
                    <a:pt x="666555" y="945287"/>
                    <a:pt x="656447" y="937632"/>
                    <a:pt x="646886" y="928072"/>
                  </a:cubicBezTo>
                  <a:lnTo>
                    <a:pt x="618885" y="886153"/>
                  </a:lnTo>
                  <a:lnTo>
                    <a:pt x="617908" y="886667"/>
                  </a:lnTo>
                  <a:close/>
                  <a:moveTo>
                    <a:pt x="707845" y="839493"/>
                  </a:moveTo>
                  <a:lnTo>
                    <a:pt x="707343" y="840270"/>
                  </a:lnTo>
                  <a:lnTo>
                    <a:pt x="686247" y="856368"/>
                  </a:lnTo>
                  <a:lnTo>
                    <a:pt x="684425" y="858796"/>
                  </a:lnTo>
                  <a:lnTo>
                    <a:pt x="672328" y="866750"/>
                  </a:lnTo>
                  <a:lnTo>
                    <a:pt x="692721" y="867823"/>
                  </a:lnTo>
                  <a:cubicBezTo>
                    <a:pt x="699371" y="869039"/>
                    <a:pt x="705707" y="870637"/>
                    <a:pt x="711595" y="872532"/>
                  </a:cubicBezTo>
                  <a:lnTo>
                    <a:pt x="724724" y="877791"/>
                  </a:lnTo>
                  <a:lnTo>
                    <a:pt x="717314" y="865513"/>
                  </a:lnTo>
                  <a:cubicBezTo>
                    <a:pt x="714494" y="860007"/>
                    <a:pt x="711894" y="854012"/>
                    <a:pt x="709621" y="847645"/>
                  </a:cubicBezTo>
                  <a:close/>
                  <a:moveTo>
                    <a:pt x="813004" y="808242"/>
                  </a:moveTo>
                  <a:lnTo>
                    <a:pt x="824390" y="825558"/>
                  </a:lnTo>
                  <a:lnTo>
                    <a:pt x="824235" y="827797"/>
                  </a:lnTo>
                  <a:lnTo>
                    <a:pt x="823268" y="828471"/>
                  </a:lnTo>
                  <a:lnTo>
                    <a:pt x="841554" y="826063"/>
                  </a:lnTo>
                  <a:lnTo>
                    <a:pt x="843502" y="827178"/>
                  </a:lnTo>
                  <a:lnTo>
                    <a:pt x="843856" y="829394"/>
                  </a:lnTo>
                  <a:cubicBezTo>
                    <a:pt x="841325" y="843164"/>
                    <a:pt x="826181" y="862062"/>
                    <a:pt x="803934" y="877433"/>
                  </a:cubicBezTo>
                  <a:lnTo>
                    <a:pt x="757230" y="897629"/>
                  </a:lnTo>
                  <a:lnTo>
                    <a:pt x="757994" y="898495"/>
                  </a:lnTo>
                  <a:lnTo>
                    <a:pt x="757733" y="898827"/>
                  </a:lnTo>
                  <a:lnTo>
                    <a:pt x="775303" y="912084"/>
                  </a:lnTo>
                  <a:cubicBezTo>
                    <a:pt x="781603" y="918138"/>
                    <a:pt x="787863" y="925482"/>
                    <a:pt x="793627" y="933825"/>
                  </a:cubicBezTo>
                  <a:cubicBezTo>
                    <a:pt x="801313" y="944948"/>
                    <a:pt x="807026" y="956268"/>
                    <a:pt x="810504" y="966529"/>
                  </a:cubicBezTo>
                  <a:lnTo>
                    <a:pt x="812588" y="982349"/>
                  </a:lnTo>
                  <a:lnTo>
                    <a:pt x="847646" y="973720"/>
                  </a:lnTo>
                  <a:lnTo>
                    <a:pt x="851557" y="973707"/>
                  </a:lnTo>
                  <a:lnTo>
                    <a:pt x="849659" y="973096"/>
                  </a:lnTo>
                  <a:cubicBezTo>
                    <a:pt x="839679" y="968878"/>
                    <a:pt x="828806" y="962355"/>
                    <a:pt x="818273" y="953878"/>
                  </a:cubicBezTo>
                  <a:cubicBezTo>
                    <a:pt x="797206" y="936925"/>
                    <a:pt x="783482" y="916973"/>
                    <a:pt x="781962" y="903055"/>
                  </a:cubicBezTo>
                  <a:lnTo>
                    <a:pt x="782477" y="900871"/>
                  </a:lnTo>
                  <a:lnTo>
                    <a:pt x="784500" y="899900"/>
                  </a:lnTo>
                  <a:cubicBezTo>
                    <a:pt x="798421" y="898409"/>
                    <a:pt x="820847" y="907548"/>
                    <a:pt x="841914" y="924502"/>
                  </a:cubicBezTo>
                  <a:cubicBezTo>
                    <a:pt x="847180" y="928740"/>
                    <a:pt x="851988" y="933166"/>
                    <a:pt x="856261" y="937638"/>
                  </a:cubicBezTo>
                  <a:lnTo>
                    <a:pt x="865296" y="948519"/>
                  </a:lnTo>
                  <a:lnTo>
                    <a:pt x="864634" y="934193"/>
                  </a:lnTo>
                  <a:cubicBezTo>
                    <a:pt x="864780" y="928009"/>
                    <a:pt x="865352" y="921500"/>
                    <a:pt x="866389" y="914820"/>
                  </a:cubicBezTo>
                  <a:cubicBezTo>
                    <a:pt x="870538" y="888098"/>
                    <a:pt x="880955" y="866236"/>
                    <a:pt x="892248" y="857961"/>
                  </a:cubicBezTo>
                  <a:lnTo>
                    <a:pt x="894397" y="857315"/>
                  </a:lnTo>
                  <a:lnTo>
                    <a:pt x="896248" y="858582"/>
                  </a:lnTo>
                  <a:cubicBezTo>
                    <a:pt x="904501" y="869892"/>
                    <a:pt x="907798" y="893883"/>
                    <a:pt x="903650" y="920605"/>
                  </a:cubicBezTo>
                  <a:cubicBezTo>
                    <a:pt x="901575" y="933965"/>
                    <a:pt x="897934" y="946111"/>
                    <a:pt x="893399" y="955951"/>
                  </a:cubicBezTo>
                  <a:lnTo>
                    <a:pt x="891711" y="958898"/>
                  </a:lnTo>
                  <a:lnTo>
                    <a:pt x="895261" y="957077"/>
                  </a:lnTo>
                  <a:cubicBezTo>
                    <a:pt x="905300" y="953003"/>
                    <a:pt x="917601" y="949926"/>
                    <a:pt x="931043" y="948472"/>
                  </a:cubicBezTo>
                  <a:lnTo>
                    <a:pt x="938312" y="948621"/>
                  </a:lnTo>
                  <a:lnTo>
                    <a:pt x="935092" y="927253"/>
                  </a:lnTo>
                  <a:lnTo>
                    <a:pt x="915438" y="925200"/>
                  </a:lnTo>
                  <a:lnTo>
                    <a:pt x="913804" y="923662"/>
                  </a:lnTo>
                  <a:lnTo>
                    <a:pt x="913976" y="921425"/>
                  </a:lnTo>
                  <a:cubicBezTo>
                    <a:pt x="919645" y="908623"/>
                    <a:pt x="938773" y="893772"/>
                    <a:pt x="963989" y="884004"/>
                  </a:cubicBezTo>
                  <a:cubicBezTo>
                    <a:pt x="976596" y="879120"/>
                    <a:pt x="988936" y="876200"/>
                    <a:pt x="999725" y="875208"/>
                  </a:cubicBezTo>
                  <a:lnTo>
                    <a:pt x="1003635" y="875195"/>
                  </a:lnTo>
                  <a:lnTo>
                    <a:pt x="1001738" y="874584"/>
                  </a:lnTo>
                  <a:cubicBezTo>
                    <a:pt x="991758" y="870366"/>
                    <a:pt x="980885" y="863843"/>
                    <a:pt x="970351" y="855366"/>
                  </a:cubicBezTo>
                  <a:lnTo>
                    <a:pt x="949707" y="833859"/>
                  </a:lnTo>
                  <a:lnTo>
                    <a:pt x="933263" y="830128"/>
                  </a:lnTo>
                  <a:lnTo>
                    <a:pt x="890229" y="803874"/>
                  </a:lnTo>
                  <a:lnTo>
                    <a:pt x="889558" y="804751"/>
                  </a:lnTo>
                  <a:lnTo>
                    <a:pt x="888983" y="804722"/>
                  </a:lnTo>
                  <a:lnTo>
                    <a:pt x="881254" y="854238"/>
                  </a:lnTo>
                  <a:cubicBezTo>
                    <a:pt x="871948" y="879628"/>
                    <a:pt x="857448" y="899024"/>
                    <a:pt x="844751" y="904925"/>
                  </a:cubicBezTo>
                  <a:lnTo>
                    <a:pt x="842518" y="905138"/>
                  </a:lnTo>
                  <a:lnTo>
                    <a:pt x="840950" y="903532"/>
                  </a:lnTo>
                  <a:cubicBezTo>
                    <a:pt x="835075" y="890823"/>
                    <a:pt x="836544" y="866651"/>
                    <a:pt x="845850" y="841262"/>
                  </a:cubicBezTo>
                  <a:cubicBezTo>
                    <a:pt x="850503" y="828567"/>
                    <a:pt x="856455" y="817371"/>
                    <a:pt x="862830" y="808610"/>
                  </a:cubicBezTo>
                  <a:lnTo>
                    <a:pt x="864531" y="806661"/>
                  </a:lnTo>
                  <a:lnTo>
                    <a:pt x="857760" y="808584"/>
                  </a:lnTo>
                  <a:cubicBezTo>
                    <a:pt x="847117" y="810611"/>
                    <a:pt x="834451" y="811216"/>
                    <a:pt x="820985" y="810007"/>
                  </a:cubicBezTo>
                  <a:close/>
                  <a:moveTo>
                    <a:pt x="436918" y="909458"/>
                  </a:moveTo>
                  <a:lnTo>
                    <a:pt x="432674" y="956644"/>
                  </a:lnTo>
                  <a:lnTo>
                    <a:pt x="425137" y="973780"/>
                  </a:lnTo>
                  <a:lnTo>
                    <a:pt x="432367" y="974692"/>
                  </a:lnTo>
                  <a:cubicBezTo>
                    <a:pt x="445455" y="978085"/>
                    <a:pt x="457178" y="982917"/>
                    <a:pt x="466518" y="988408"/>
                  </a:cubicBezTo>
                  <a:lnTo>
                    <a:pt x="469701" y="990679"/>
                  </a:lnTo>
                  <a:lnTo>
                    <a:pt x="468517" y="989076"/>
                  </a:lnTo>
                  <a:cubicBezTo>
                    <a:pt x="462875" y="979826"/>
                    <a:pt x="457854" y="968183"/>
                    <a:pt x="454248" y="955152"/>
                  </a:cubicBezTo>
                  <a:lnTo>
                    <a:pt x="450039" y="925646"/>
                  </a:lnTo>
                  <a:lnTo>
                    <a:pt x="438868" y="913023"/>
                  </a:lnTo>
                  <a:close/>
                  <a:moveTo>
                    <a:pt x="1443609" y="626530"/>
                  </a:moveTo>
                  <a:lnTo>
                    <a:pt x="1437252" y="634238"/>
                  </a:lnTo>
                  <a:lnTo>
                    <a:pt x="1409711" y="655489"/>
                  </a:lnTo>
                  <a:lnTo>
                    <a:pt x="1424141" y="666317"/>
                  </a:lnTo>
                  <a:lnTo>
                    <a:pt x="1428332" y="672689"/>
                  </a:lnTo>
                  <a:lnTo>
                    <a:pt x="1440379" y="654145"/>
                  </a:lnTo>
                  <a:cubicBezTo>
                    <a:pt x="1449135" y="643842"/>
                    <a:pt x="1458591" y="635394"/>
                    <a:pt x="1467602" y="629378"/>
                  </a:cubicBezTo>
                  <a:lnTo>
                    <a:pt x="1471033" y="627503"/>
                  </a:lnTo>
                  <a:lnTo>
                    <a:pt x="1469074" y="627870"/>
                  </a:lnTo>
                  <a:close/>
                  <a:moveTo>
                    <a:pt x="392051" y="914096"/>
                  </a:moveTo>
                  <a:lnTo>
                    <a:pt x="392206" y="914522"/>
                  </a:lnTo>
                  <a:cubicBezTo>
                    <a:pt x="392305" y="928522"/>
                    <a:pt x="380979" y="949928"/>
                    <a:pt x="362014" y="969203"/>
                  </a:cubicBezTo>
                  <a:cubicBezTo>
                    <a:pt x="352532" y="978842"/>
                    <a:pt x="342486" y="986578"/>
                    <a:pt x="333061" y="991922"/>
                  </a:cubicBezTo>
                  <a:lnTo>
                    <a:pt x="329969" y="993330"/>
                  </a:lnTo>
                  <a:lnTo>
                    <a:pt x="333915" y="993923"/>
                  </a:lnTo>
                  <a:cubicBezTo>
                    <a:pt x="344445" y="996474"/>
                    <a:pt x="356229" y="1001156"/>
                    <a:pt x="367992" y="1007821"/>
                  </a:cubicBezTo>
                  <a:lnTo>
                    <a:pt x="373801" y="1012179"/>
                  </a:lnTo>
                  <a:lnTo>
                    <a:pt x="383660" y="992944"/>
                  </a:lnTo>
                  <a:lnTo>
                    <a:pt x="368899" y="979806"/>
                  </a:lnTo>
                  <a:lnTo>
                    <a:pt x="368470" y="977603"/>
                  </a:lnTo>
                  <a:lnTo>
                    <a:pt x="369915" y="975887"/>
                  </a:lnTo>
                  <a:lnTo>
                    <a:pt x="392546" y="970827"/>
                  </a:lnTo>
                  <a:lnTo>
                    <a:pt x="396501" y="946000"/>
                  </a:lnTo>
                  <a:cubicBezTo>
                    <a:pt x="400318" y="933029"/>
                    <a:pt x="405528" y="921469"/>
                    <a:pt x="411319" y="912312"/>
                  </a:cubicBezTo>
                  <a:lnTo>
                    <a:pt x="412890" y="910256"/>
                  </a:lnTo>
                  <a:lnTo>
                    <a:pt x="406258" y="912616"/>
                  </a:lnTo>
                  <a:close/>
                  <a:moveTo>
                    <a:pt x="2337130" y="374299"/>
                  </a:moveTo>
                  <a:lnTo>
                    <a:pt x="2336411" y="374975"/>
                  </a:lnTo>
                  <a:lnTo>
                    <a:pt x="2335998" y="374885"/>
                  </a:lnTo>
                  <a:lnTo>
                    <a:pt x="2331719" y="396474"/>
                  </a:lnTo>
                  <a:lnTo>
                    <a:pt x="2326640" y="407855"/>
                  </a:lnTo>
                  <a:lnTo>
                    <a:pt x="2333360" y="407519"/>
                  </a:lnTo>
                  <a:lnTo>
                    <a:pt x="2335210" y="408788"/>
                  </a:lnTo>
                  <a:lnTo>
                    <a:pt x="2335384" y="411026"/>
                  </a:lnTo>
                  <a:cubicBezTo>
                    <a:pt x="2333565" y="417786"/>
                    <a:pt x="2328500" y="425568"/>
                    <a:pt x="2320962" y="433351"/>
                  </a:cubicBezTo>
                  <a:lnTo>
                    <a:pt x="2299866" y="449448"/>
                  </a:lnTo>
                  <a:lnTo>
                    <a:pt x="2298044" y="451877"/>
                  </a:lnTo>
                  <a:cubicBezTo>
                    <a:pt x="2290323" y="459477"/>
                    <a:pt x="2282582" y="464606"/>
                    <a:pt x="2275837" y="466479"/>
                  </a:cubicBezTo>
                  <a:lnTo>
                    <a:pt x="2273598" y="466324"/>
                  </a:lnTo>
                  <a:lnTo>
                    <a:pt x="2272314" y="464484"/>
                  </a:lnTo>
                  <a:lnTo>
                    <a:pt x="2272345" y="463756"/>
                  </a:lnTo>
                  <a:lnTo>
                    <a:pt x="2257741" y="469851"/>
                  </a:lnTo>
                  <a:lnTo>
                    <a:pt x="2254386" y="470384"/>
                  </a:lnTo>
                  <a:lnTo>
                    <a:pt x="2258031" y="472008"/>
                  </a:lnTo>
                  <a:cubicBezTo>
                    <a:pt x="2267500" y="477274"/>
                    <a:pt x="2277608" y="484929"/>
                    <a:pt x="2287168" y="494490"/>
                  </a:cubicBezTo>
                  <a:cubicBezTo>
                    <a:pt x="2306289" y="513611"/>
                    <a:pt x="2317788" y="534923"/>
                    <a:pt x="2317802" y="548924"/>
                  </a:cubicBezTo>
                  <a:lnTo>
                    <a:pt x="2317056" y="551040"/>
                  </a:lnTo>
                  <a:lnTo>
                    <a:pt x="2314940" y="551787"/>
                  </a:lnTo>
                  <a:cubicBezTo>
                    <a:pt x="2300938" y="551772"/>
                    <a:pt x="2279626" y="540273"/>
                    <a:pt x="2260505" y="521153"/>
                  </a:cubicBezTo>
                  <a:lnTo>
                    <a:pt x="2239933" y="490356"/>
                  </a:lnTo>
                  <a:lnTo>
                    <a:pt x="2244591" y="506285"/>
                  </a:lnTo>
                  <a:cubicBezTo>
                    <a:pt x="2245550" y="517076"/>
                    <a:pt x="2244892" y="529739"/>
                    <a:pt x="2242350" y="543019"/>
                  </a:cubicBezTo>
                  <a:cubicBezTo>
                    <a:pt x="2241079" y="549658"/>
                    <a:pt x="2239427" y="555981"/>
                    <a:pt x="2237483" y="561853"/>
                  </a:cubicBezTo>
                  <a:lnTo>
                    <a:pt x="2232114" y="574937"/>
                  </a:lnTo>
                  <a:lnTo>
                    <a:pt x="2244454" y="567630"/>
                  </a:lnTo>
                  <a:cubicBezTo>
                    <a:pt x="2249983" y="564857"/>
                    <a:pt x="2255999" y="562307"/>
                    <a:pt x="2262385" y="560088"/>
                  </a:cubicBezTo>
                  <a:cubicBezTo>
                    <a:pt x="2287928" y="551212"/>
                    <a:pt x="2312122" y="550152"/>
                    <a:pt x="2324729" y="556241"/>
                  </a:cubicBezTo>
                  <a:lnTo>
                    <a:pt x="2326309" y="557835"/>
                  </a:lnTo>
                  <a:lnTo>
                    <a:pt x="2326058" y="560065"/>
                  </a:lnTo>
                  <a:cubicBezTo>
                    <a:pt x="2319943" y="572660"/>
                    <a:pt x="2300305" y="586830"/>
                    <a:pt x="2274762" y="595706"/>
                  </a:cubicBezTo>
                  <a:cubicBezTo>
                    <a:pt x="2261990" y="600144"/>
                    <a:pt x="2249557" y="602628"/>
                    <a:pt x="2238739" y="603241"/>
                  </a:cubicBezTo>
                  <a:lnTo>
                    <a:pt x="2235344" y="603134"/>
                  </a:lnTo>
                  <a:lnTo>
                    <a:pt x="2238618" y="605414"/>
                  </a:lnTo>
                  <a:cubicBezTo>
                    <a:pt x="2246928" y="612367"/>
                    <a:pt x="2255416" y="621786"/>
                    <a:pt x="2263009" y="632974"/>
                  </a:cubicBezTo>
                  <a:cubicBezTo>
                    <a:pt x="2270601" y="644161"/>
                    <a:pt x="2276218" y="655529"/>
                    <a:pt x="2279611" y="665819"/>
                  </a:cubicBezTo>
                  <a:lnTo>
                    <a:pt x="2281542" y="681496"/>
                  </a:lnTo>
                  <a:lnTo>
                    <a:pt x="2283530" y="686221"/>
                  </a:lnTo>
                  <a:cubicBezTo>
                    <a:pt x="2285332" y="692737"/>
                    <a:pt x="2286653" y="699136"/>
                    <a:pt x="2287512" y="705262"/>
                  </a:cubicBezTo>
                  <a:lnTo>
                    <a:pt x="2288497" y="719371"/>
                  </a:lnTo>
                  <a:lnTo>
                    <a:pt x="2296322" y="707352"/>
                  </a:lnTo>
                  <a:cubicBezTo>
                    <a:pt x="2300049" y="702416"/>
                    <a:pt x="2304313" y="697464"/>
                    <a:pt x="2309054" y="692645"/>
                  </a:cubicBezTo>
                  <a:cubicBezTo>
                    <a:pt x="2328019" y="673369"/>
                    <a:pt x="2349238" y="661698"/>
                    <a:pt x="2363238" y="661569"/>
                  </a:cubicBezTo>
                  <a:lnTo>
                    <a:pt x="2365360" y="662299"/>
                  </a:lnTo>
                  <a:lnTo>
                    <a:pt x="2366124" y="664409"/>
                  </a:lnTo>
                  <a:cubicBezTo>
                    <a:pt x="2366224" y="678409"/>
                    <a:pt x="2354898" y="699815"/>
                    <a:pt x="2335933" y="719090"/>
                  </a:cubicBezTo>
                  <a:lnTo>
                    <a:pt x="2330082" y="723681"/>
                  </a:lnTo>
                  <a:lnTo>
                    <a:pt x="2325867" y="751164"/>
                  </a:lnTo>
                  <a:lnTo>
                    <a:pt x="2341911" y="757708"/>
                  </a:lnTo>
                  <a:cubicBezTo>
                    <a:pt x="2353675" y="764373"/>
                    <a:pt x="2363748" y="772074"/>
                    <a:pt x="2371348" y="779795"/>
                  </a:cubicBezTo>
                  <a:lnTo>
                    <a:pt x="2378929" y="791324"/>
                  </a:lnTo>
                  <a:lnTo>
                    <a:pt x="2385228" y="792256"/>
                  </a:lnTo>
                  <a:cubicBezTo>
                    <a:pt x="2395590" y="795420"/>
                    <a:pt x="2403789" y="799781"/>
                    <a:pt x="2408651" y="804817"/>
                  </a:cubicBezTo>
                  <a:lnTo>
                    <a:pt x="2409581" y="806859"/>
                  </a:lnTo>
                  <a:lnTo>
                    <a:pt x="2408575" y="808865"/>
                  </a:lnTo>
                  <a:cubicBezTo>
                    <a:pt x="2398482" y="818569"/>
                    <a:pt x="2375156" y="825075"/>
                    <a:pt x="2348120" y="824572"/>
                  </a:cubicBezTo>
                  <a:cubicBezTo>
                    <a:pt x="2337982" y="824383"/>
                    <a:pt x="2328401" y="823228"/>
                    <a:pt x="2319873" y="821328"/>
                  </a:cubicBezTo>
                  <a:lnTo>
                    <a:pt x="2298834" y="813923"/>
                  </a:lnTo>
                  <a:lnTo>
                    <a:pt x="2298524" y="814860"/>
                  </a:lnTo>
                  <a:lnTo>
                    <a:pt x="2297927" y="814777"/>
                  </a:lnTo>
                  <a:lnTo>
                    <a:pt x="2306837" y="864345"/>
                  </a:lnTo>
                  <a:cubicBezTo>
                    <a:pt x="2306585" y="877863"/>
                    <a:pt x="2304617" y="890389"/>
                    <a:pt x="2301452" y="900752"/>
                  </a:cubicBezTo>
                  <a:lnTo>
                    <a:pt x="2293910" y="914814"/>
                  </a:lnTo>
                  <a:lnTo>
                    <a:pt x="2327414" y="928270"/>
                  </a:lnTo>
                  <a:lnTo>
                    <a:pt x="2330597" y="930541"/>
                  </a:lnTo>
                  <a:lnTo>
                    <a:pt x="2329412" y="928938"/>
                  </a:lnTo>
                  <a:cubicBezTo>
                    <a:pt x="2323771" y="919688"/>
                    <a:pt x="2318749" y="908045"/>
                    <a:pt x="2315144" y="895014"/>
                  </a:cubicBezTo>
                  <a:cubicBezTo>
                    <a:pt x="2307933" y="868952"/>
                    <a:pt x="2308434" y="844741"/>
                    <a:pt x="2315324" y="832552"/>
                  </a:cubicBezTo>
                  <a:lnTo>
                    <a:pt x="2317017" y="831079"/>
                  </a:lnTo>
                  <a:lnTo>
                    <a:pt x="2319226" y="831472"/>
                  </a:lnTo>
                  <a:cubicBezTo>
                    <a:pt x="2331400" y="838387"/>
                    <a:pt x="2344276" y="858897"/>
                    <a:pt x="2351486" y="884959"/>
                  </a:cubicBezTo>
                  <a:cubicBezTo>
                    <a:pt x="2353289" y="891475"/>
                    <a:pt x="2354609" y="897874"/>
                    <a:pt x="2355469" y="904000"/>
                  </a:cubicBezTo>
                  <a:lnTo>
                    <a:pt x="2356454" y="918109"/>
                  </a:lnTo>
                  <a:lnTo>
                    <a:pt x="2364279" y="906090"/>
                  </a:lnTo>
                  <a:cubicBezTo>
                    <a:pt x="2368006" y="901154"/>
                    <a:pt x="2372270" y="896202"/>
                    <a:pt x="2377011" y="891383"/>
                  </a:cubicBezTo>
                  <a:cubicBezTo>
                    <a:pt x="2395976" y="872107"/>
                    <a:pt x="2417195" y="860436"/>
                    <a:pt x="2431195" y="860307"/>
                  </a:cubicBezTo>
                  <a:lnTo>
                    <a:pt x="2433317" y="861037"/>
                  </a:lnTo>
                  <a:lnTo>
                    <a:pt x="2434081" y="863147"/>
                  </a:lnTo>
                  <a:cubicBezTo>
                    <a:pt x="2434180" y="877147"/>
                    <a:pt x="2422855" y="898552"/>
                    <a:pt x="2403889" y="917828"/>
                  </a:cubicBezTo>
                  <a:cubicBezTo>
                    <a:pt x="2394407" y="927466"/>
                    <a:pt x="2384361" y="935203"/>
                    <a:pt x="2374936" y="940546"/>
                  </a:cubicBezTo>
                  <a:lnTo>
                    <a:pt x="2371845" y="941954"/>
                  </a:lnTo>
                  <a:lnTo>
                    <a:pt x="2375790" y="942547"/>
                  </a:lnTo>
                  <a:cubicBezTo>
                    <a:pt x="2386320" y="945098"/>
                    <a:pt x="2398104" y="949781"/>
                    <a:pt x="2409868" y="956445"/>
                  </a:cubicBezTo>
                  <a:lnTo>
                    <a:pt x="2415676" y="960804"/>
                  </a:lnTo>
                  <a:lnTo>
                    <a:pt x="2425536" y="941569"/>
                  </a:lnTo>
                  <a:lnTo>
                    <a:pt x="2410774" y="928430"/>
                  </a:lnTo>
                  <a:lnTo>
                    <a:pt x="2410345" y="926228"/>
                  </a:lnTo>
                  <a:lnTo>
                    <a:pt x="2411791" y="924511"/>
                  </a:lnTo>
                  <a:cubicBezTo>
                    <a:pt x="2423866" y="917425"/>
                    <a:pt x="2448066" y="916530"/>
                    <a:pt x="2474242" y="923316"/>
                  </a:cubicBezTo>
                  <a:cubicBezTo>
                    <a:pt x="2487330" y="926710"/>
                    <a:pt x="2499053" y="931541"/>
                    <a:pt x="2508393" y="937032"/>
                  </a:cubicBezTo>
                  <a:lnTo>
                    <a:pt x="2511576" y="939304"/>
                  </a:lnTo>
                  <a:lnTo>
                    <a:pt x="2510392" y="937701"/>
                  </a:lnTo>
                  <a:cubicBezTo>
                    <a:pt x="2504750" y="928451"/>
                    <a:pt x="2499729" y="916808"/>
                    <a:pt x="2496123" y="903777"/>
                  </a:cubicBezTo>
                  <a:lnTo>
                    <a:pt x="2495724" y="900981"/>
                  </a:lnTo>
                  <a:lnTo>
                    <a:pt x="2485396" y="904145"/>
                  </a:lnTo>
                  <a:lnTo>
                    <a:pt x="2483291" y="903368"/>
                  </a:lnTo>
                  <a:lnTo>
                    <a:pt x="2482575" y="901241"/>
                  </a:lnTo>
                  <a:cubicBezTo>
                    <a:pt x="2482683" y="894242"/>
                    <a:pt x="2485689" y="885456"/>
                    <a:pt x="2491091" y="876065"/>
                  </a:cubicBezTo>
                  <a:lnTo>
                    <a:pt x="2492006" y="874914"/>
                  </a:lnTo>
                  <a:lnTo>
                    <a:pt x="2491914" y="874269"/>
                  </a:lnTo>
                  <a:lnTo>
                    <a:pt x="2480744" y="861648"/>
                  </a:lnTo>
                  <a:lnTo>
                    <a:pt x="2460940" y="814776"/>
                  </a:lnTo>
                  <a:lnTo>
                    <a:pt x="2460067" y="815534"/>
                  </a:lnTo>
                  <a:lnTo>
                    <a:pt x="2459737" y="815270"/>
                  </a:lnTo>
                  <a:lnTo>
                    <a:pt x="2446335" y="832727"/>
                  </a:lnTo>
                  <a:cubicBezTo>
                    <a:pt x="2440228" y="838976"/>
                    <a:pt x="2432832" y="845174"/>
                    <a:pt x="2424441" y="850869"/>
                  </a:cubicBezTo>
                  <a:cubicBezTo>
                    <a:pt x="2402065" y="866053"/>
                    <a:pt x="2378971" y="873339"/>
                    <a:pt x="2365217" y="870721"/>
                  </a:cubicBezTo>
                  <a:lnTo>
                    <a:pt x="2363279" y="869589"/>
                  </a:lnTo>
                  <a:lnTo>
                    <a:pt x="2362943" y="867371"/>
                  </a:lnTo>
                  <a:cubicBezTo>
                    <a:pt x="2365590" y="853622"/>
                    <a:pt x="2380891" y="834852"/>
                    <a:pt x="2403267" y="819667"/>
                  </a:cubicBezTo>
                  <a:cubicBezTo>
                    <a:pt x="2414455" y="812076"/>
                    <a:pt x="2425822" y="806458"/>
                    <a:pt x="2436112" y="803065"/>
                  </a:cubicBezTo>
                  <a:lnTo>
                    <a:pt x="2438632" y="802476"/>
                  </a:lnTo>
                  <a:lnTo>
                    <a:pt x="2432011" y="800085"/>
                  </a:lnTo>
                  <a:cubicBezTo>
                    <a:pt x="2422185" y="795519"/>
                    <a:pt x="2411548" y="788618"/>
                    <a:pt x="2401319" y="779776"/>
                  </a:cubicBezTo>
                  <a:cubicBezTo>
                    <a:pt x="2380861" y="762093"/>
                    <a:pt x="2367845" y="741671"/>
                    <a:pt x="2366815" y="727708"/>
                  </a:cubicBezTo>
                  <a:lnTo>
                    <a:pt x="2367406" y="725544"/>
                  </a:lnTo>
                  <a:lnTo>
                    <a:pt x="2369462" y="724645"/>
                  </a:lnTo>
                  <a:cubicBezTo>
                    <a:pt x="2383427" y="723644"/>
                    <a:pt x="2405518" y="733566"/>
                    <a:pt x="2425977" y="751249"/>
                  </a:cubicBezTo>
                  <a:cubicBezTo>
                    <a:pt x="2436206" y="760090"/>
                    <a:pt x="2444574" y="769617"/>
                    <a:pt x="2450514" y="778678"/>
                  </a:cubicBezTo>
                  <a:lnTo>
                    <a:pt x="2452361" y="782125"/>
                  </a:lnTo>
                  <a:lnTo>
                    <a:pt x="2452010" y="780162"/>
                  </a:lnTo>
                  <a:cubicBezTo>
                    <a:pt x="2451051" y="769370"/>
                    <a:pt x="2451709" y="756708"/>
                    <a:pt x="2454251" y="743429"/>
                  </a:cubicBezTo>
                  <a:cubicBezTo>
                    <a:pt x="2456794" y="730149"/>
                    <a:pt x="2460860" y="718139"/>
                    <a:pt x="2465737" y="708464"/>
                  </a:cubicBezTo>
                  <a:lnTo>
                    <a:pt x="2476664" y="694466"/>
                  </a:lnTo>
                  <a:lnTo>
                    <a:pt x="2463538" y="695834"/>
                  </a:lnTo>
                  <a:cubicBezTo>
                    <a:pt x="2436505" y="695175"/>
                    <a:pt x="2413479" y="687672"/>
                    <a:pt x="2403813" y="677544"/>
                  </a:cubicBezTo>
                  <a:lnTo>
                    <a:pt x="2402895" y="675496"/>
                  </a:lnTo>
                  <a:lnTo>
                    <a:pt x="2403912" y="673497"/>
                  </a:lnTo>
                  <a:cubicBezTo>
                    <a:pt x="2414060" y="663851"/>
                    <a:pt x="2437424" y="657479"/>
                    <a:pt x="2464458" y="658138"/>
                  </a:cubicBezTo>
                  <a:cubicBezTo>
                    <a:pt x="2477974" y="658468"/>
                    <a:pt x="2490489" y="660508"/>
                    <a:pt x="2500833" y="663733"/>
                  </a:cubicBezTo>
                  <a:lnTo>
                    <a:pt x="2504448" y="665222"/>
                  </a:lnTo>
                  <a:lnTo>
                    <a:pt x="2502930" y="663929"/>
                  </a:lnTo>
                  <a:cubicBezTo>
                    <a:pt x="2495334" y="656204"/>
                    <a:pt x="2487798" y="646007"/>
                    <a:pt x="2481325" y="634136"/>
                  </a:cubicBezTo>
                  <a:cubicBezTo>
                    <a:pt x="2474852" y="622266"/>
                    <a:pt x="2470362" y="610408"/>
                    <a:pt x="2467982" y="599838"/>
                  </a:cubicBezTo>
                  <a:lnTo>
                    <a:pt x="2467536" y="582379"/>
                  </a:lnTo>
                  <a:lnTo>
                    <a:pt x="2460738" y="576975"/>
                  </a:lnTo>
                  <a:lnTo>
                    <a:pt x="2433089" y="534259"/>
                  </a:lnTo>
                  <a:lnTo>
                    <a:pt x="2432361" y="535157"/>
                  </a:lnTo>
                  <a:lnTo>
                    <a:pt x="2431990" y="534955"/>
                  </a:lnTo>
                  <a:lnTo>
                    <a:pt x="2421826" y="554476"/>
                  </a:lnTo>
                  <a:cubicBezTo>
                    <a:pt x="2416898" y="561691"/>
                    <a:pt x="2410692" y="569081"/>
                    <a:pt x="2403419" y="576147"/>
                  </a:cubicBezTo>
                  <a:cubicBezTo>
                    <a:pt x="2384024" y="594990"/>
                    <a:pt x="2362547" y="606179"/>
                    <a:pt x="2348547" y="605991"/>
                  </a:cubicBezTo>
                  <a:lnTo>
                    <a:pt x="2346442" y="605214"/>
                  </a:lnTo>
                  <a:lnTo>
                    <a:pt x="2345726" y="603087"/>
                  </a:lnTo>
                  <a:cubicBezTo>
                    <a:pt x="2345943" y="589088"/>
                    <a:pt x="2357749" y="567944"/>
                    <a:pt x="2377144" y="549101"/>
                  </a:cubicBezTo>
                  <a:cubicBezTo>
                    <a:pt x="2386842" y="539680"/>
                    <a:pt x="2397060" y="532172"/>
                    <a:pt x="2406604" y="527043"/>
                  </a:cubicBezTo>
                  <a:lnTo>
                    <a:pt x="2408982" y="526024"/>
                  </a:lnTo>
                  <a:lnTo>
                    <a:pt x="2402047" y="524820"/>
                  </a:lnTo>
                  <a:cubicBezTo>
                    <a:pt x="2391577" y="522032"/>
                    <a:pt x="2379902" y="517085"/>
                    <a:pt x="2368292" y="510156"/>
                  </a:cubicBezTo>
                  <a:cubicBezTo>
                    <a:pt x="2345071" y="496298"/>
                    <a:pt x="2328704" y="478449"/>
                    <a:pt x="2325262" y="464878"/>
                  </a:cubicBezTo>
                  <a:lnTo>
                    <a:pt x="2325468" y="462644"/>
                  </a:lnTo>
                  <a:lnTo>
                    <a:pt x="2327337" y="461402"/>
                  </a:lnTo>
                  <a:cubicBezTo>
                    <a:pt x="2340915" y="457988"/>
                    <a:pt x="2364395" y="463919"/>
                    <a:pt x="2387615" y="477776"/>
                  </a:cubicBezTo>
                  <a:cubicBezTo>
                    <a:pt x="2399226" y="484705"/>
                    <a:pt x="2409123" y="492632"/>
                    <a:pt x="2416547" y="500523"/>
                  </a:cubicBezTo>
                  <a:lnTo>
                    <a:pt x="2418965" y="503596"/>
                  </a:lnTo>
                  <a:lnTo>
                    <a:pt x="2418278" y="501725"/>
                  </a:lnTo>
                  <a:cubicBezTo>
                    <a:pt x="2415458" y="491264"/>
                    <a:pt x="2413905" y="478680"/>
                    <a:pt x="2414100" y="465160"/>
                  </a:cubicBezTo>
                  <a:cubicBezTo>
                    <a:pt x="2414296" y="451642"/>
                    <a:pt x="2416212" y="439107"/>
                    <a:pt x="2419333" y="428732"/>
                  </a:cubicBezTo>
                  <a:lnTo>
                    <a:pt x="2423108" y="421622"/>
                  </a:lnTo>
                  <a:lnTo>
                    <a:pt x="2409458" y="421051"/>
                  </a:lnTo>
                  <a:cubicBezTo>
                    <a:pt x="2398928" y="418500"/>
                    <a:pt x="2387145" y="413817"/>
                    <a:pt x="2375381" y="407152"/>
                  </a:cubicBezTo>
                  <a:cubicBezTo>
                    <a:pt x="2366558" y="402154"/>
                    <a:pt x="2358686" y="396572"/>
                    <a:pt x="2352095" y="390837"/>
                  </a:cubicBezTo>
                  <a:close/>
                  <a:moveTo>
                    <a:pt x="1380777" y="638549"/>
                  </a:moveTo>
                  <a:lnTo>
                    <a:pt x="1386732" y="640978"/>
                  </a:lnTo>
                  <a:lnTo>
                    <a:pt x="1387953" y="637188"/>
                  </a:lnTo>
                  <a:close/>
                  <a:moveTo>
                    <a:pt x="928650" y="763480"/>
                  </a:moveTo>
                  <a:lnTo>
                    <a:pt x="909179" y="784747"/>
                  </a:lnTo>
                  <a:lnTo>
                    <a:pt x="906359" y="786641"/>
                  </a:lnTo>
                  <a:lnTo>
                    <a:pt x="910349" y="786582"/>
                  </a:lnTo>
                  <a:cubicBezTo>
                    <a:pt x="921154" y="787378"/>
                    <a:pt x="933545" y="790071"/>
                    <a:pt x="946239" y="794724"/>
                  </a:cubicBezTo>
                  <a:cubicBezTo>
                    <a:pt x="958934" y="799377"/>
                    <a:pt x="970131" y="805329"/>
                    <a:pt x="978891" y="811704"/>
                  </a:cubicBezTo>
                  <a:lnTo>
                    <a:pt x="989609" y="823306"/>
                  </a:lnTo>
                  <a:lnTo>
                    <a:pt x="993992" y="825990"/>
                  </a:lnTo>
                  <a:lnTo>
                    <a:pt x="1006342" y="837297"/>
                  </a:lnTo>
                  <a:lnTo>
                    <a:pt x="1010854" y="808965"/>
                  </a:lnTo>
                  <a:cubicBezTo>
                    <a:pt x="1014671" y="795995"/>
                    <a:pt x="1019881" y="784435"/>
                    <a:pt x="1025673" y="775278"/>
                  </a:cubicBezTo>
                  <a:lnTo>
                    <a:pt x="1027244" y="773222"/>
                  </a:lnTo>
                  <a:lnTo>
                    <a:pt x="1020612" y="775581"/>
                  </a:lnTo>
                  <a:cubicBezTo>
                    <a:pt x="1010123" y="778298"/>
                    <a:pt x="997524" y="779726"/>
                    <a:pt x="984007" y="779396"/>
                  </a:cubicBezTo>
                  <a:cubicBezTo>
                    <a:pt x="970491" y="779067"/>
                    <a:pt x="957976" y="777026"/>
                    <a:pt x="947633" y="773802"/>
                  </a:cubicBezTo>
                  <a:close/>
                  <a:moveTo>
                    <a:pt x="2131620" y="423715"/>
                  </a:moveTo>
                  <a:lnTo>
                    <a:pt x="2117064" y="443114"/>
                  </a:lnTo>
                  <a:cubicBezTo>
                    <a:pt x="2109343" y="450715"/>
                    <a:pt x="2101602" y="455843"/>
                    <a:pt x="2094857" y="457717"/>
                  </a:cubicBezTo>
                  <a:lnTo>
                    <a:pt x="2092618" y="457562"/>
                  </a:lnTo>
                  <a:lnTo>
                    <a:pt x="2091335" y="455721"/>
                  </a:lnTo>
                  <a:lnTo>
                    <a:pt x="2091520" y="451290"/>
                  </a:lnTo>
                  <a:lnTo>
                    <a:pt x="2069636" y="478564"/>
                  </a:lnTo>
                  <a:lnTo>
                    <a:pt x="2066945" y="480637"/>
                  </a:lnTo>
                  <a:lnTo>
                    <a:pt x="2070922" y="480318"/>
                  </a:lnTo>
                  <a:cubicBezTo>
                    <a:pt x="2081757" y="480409"/>
                    <a:pt x="2094296" y="482290"/>
                    <a:pt x="2107267" y="486107"/>
                  </a:cubicBezTo>
                  <a:cubicBezTo>
                    <a:pt x="2120238" y="489924"/>
                    <a:pt x="2131798" y="495134"/>
                    <a:pt x="2140954" y="500925"/>
                  </a:cubicBezTo>
                  <a:lnTo>
                    <a:pt x="2158608" y="517699"/>
                  </a:lnTo>
                  <a:lnTo>
                    <a:pt x="2176516" y="494490"/>
                  </a:lnTo>
                  <a:cubicBezTo>
                    <a:pt x="2186077" y="484929"/>
                    <a:pt x="2196186" y="477274"/>
                    <a:pt x="2205654" y="472007"/>
                  </a:cubicBezTo>
                  <a:lnTo>
                    <a:pt x="2208018" y="470955"/>
                  </a:lnTo>
                  <a:lnTo>
                    <a:pt x="2201066" y="469851"/>
                  </a:lnTo>
                  <a:cubicBezTo>
                    <a:pt x="2190557" y="467215"/>
                    <a:pt x="2178811" y="462437"/>
                    <a:pt x="2167102" y="455676"/>
                  </a:cubicBezTo>
                  <a:cubicBezTo>
                    <a:pt x="2155393" y="448916"/>
                    <a:pt x="2145383" y="441133"/>
                    <a:pt x="2137845" y="433351"/>
                  </a:cubicBezTo>
                  <a:close/>
                  <a:moveTo>
                    <a:pt x="1132355" y="693599"/>
                  </a:moveTo>
                  <a:lnTo>
                    <a:pt x="1117799" y="712999"/>
                  </a:lnTo>
                  <a:cubicBezTo>
                    <a:pt x="1110078" y="720599"/>
                    <a:pt x="1102337" y="725728"/>
                    <a:pt x="1095592" y="727601"/>
                  </a:cubicBezTo>
                  <a:lnTo>
                    <a:pt x="1093353" y="727446"/>
                  </a:lnTo>
                  <a:lnTo>
                    <a:pt x="1092069" y="725606"/>
                  </a:lnTo>
                  <a:lnTo>
                    <a:pt x="1092254" y="721175"/>
                  </a:lnTo>
                  <a:lnTo>
                    <a:pt x="1070370" y="748449"/>
                  </a:lnTo>
                  <a:lnTo>
                    <a:pt x="1067680" y="750522"/>
                  </a:lnTo>
                  <a:lnTo>
                    <a:pt x="1071657" y="750203"/>
                  </a:lnTo>
                  <a:cubicBezTo>
                    <a:pt x="1082491" y="750294"/>
                    <a:pt x="1095031" y="752175"/>
                    <a:pt x="1108002" y="755992"/>
                  </a:cubicBezTo>
                  <a:cubicBezTo>
                    <a:pt x="1120972" y="759808"/>
                    <a:pt x="1132532" y="765018"/>
                    <a:pt x="1141689" y="770810"/>
                  </a:cubicBezTo>
                  <a:lnTo>
                    <a:pt x="1159343" y="787584"/>
                  </a:lnTo>
                  <a:lnTo>
                    <a:pt x="1177251" y="764374"/>
                  </a:lnTo>
                  <a:cubicBezTo>
                    <a:pt x="1186812" y="754814"/>
                    <a:pt x="1196920" y="747159"/>
                    <a:pt x="1206389" y="741892"/>
                  </a:cubicBezTo>
                  <a:lnTo>
                    <a:pt x="1208753" y="740839"/>
                  </a:lnTo>
                  <a:lnTo>
                    <a:pt x="1201800" y="739736"/>
                  </a:lnTo>
                  <a:cubicBezTo>
                    <a:pt x="1191291" y="737099"/>
                    <a:pt x="1179546" y="732321"/>
                    <a:pt x="1167837" y="725561"/>
                  </a:cubicBezTo>
                  <a:cubicBezTo>
                    <a:pt x="1156128" y="718801"/>
                    <a:pt x="1146117" y="711018"/>
                    <a:pt x="1138579" y="703235"/>
                  </a:cubicBezTo>
                  <a:close/>
                  <a:moveTo>
                    <a:pt x="1465225" y="592637"/>
                  </a:moveTo>
                  <a:lnTo>
                    <a:pt x="1463628" y="595816"/>
                  </a:lnTo>
                  <a:lnTo>
                    <a:pt x="1470842" y="598706"/>
                  </a:lnTo>
                  <a:lnTo>
                    <a:pt x="1466576" y="592320"/>
                  </a:lnTo>
                  <a:lnTo>
                    <a:pt x="1465599" y="592834"/>
                  </a:lnTo>
                  <a:close/>
                  <a:moveTo>
                    <a:pt x="1284599" y="640852"/>
                  </a:moveTo>
                  <a:lnTo>
                    <a:pt x="1280365" y="662811"/>
                  </a:lnTo>
                  <a:cubicBezTo>
                    <a:pt x="1276549" y="675782"/>
                    <a:pt x="1271338" y="687342"/>
                    <a:pt x="1265547" y="696498"/>
                  </a:cubicBezTo>
                  <a:lnTo>
                    <a:pt x="1261001" y="701283"/>
                  </a:lnTo>
                  <a:lnTo>
                    <a:pt x="1273586" y="692906"/>
                  </a:lnTo>
                  <a:lnTo>
                    <a:pt x="1281605" y="689559"/>
                  </a:lnTo>
                  <a:lnTo>
                    <a:pt x="1288059" y="673736"/>
                  </a:lnTo>
                  <a:cubicBezTo>
                    <a:pt x="1294724" y="661972"/>
                    <a:pt x="1302425" y="651899"/>
                    <a:pt x="1310146" y="644298"/>
                  </a:cubicBezTo>
                  <a:lnTo>
                    <a:pt x="1312143" y="642653"/>
                  </a:lnTo>
                  <a:lnTo>
                    <a:pt x="1305149" y="643443"/>
                  </a:lnTo>
                  <a:close/>
                  <a:moveTo>
                    <a:pt x="406661" y="881236"/>
                  </a:moveTo>
                  <a:lnTo>
                    <a:pt x="404567" y="883963"/>
                  </a:lnTo>
                  <a:lnTo>
                    <a:pt x="406948" y="884329"/>
                  </a:lnTo>
                  <a:lnTo>
                    <a:pt x="410564" y="885818"/>
                  </a:lnTo>
                  <a:lnTo>
                    <a:pt x="409046" y="884525"/>
                  </a:lnTo>
                  <a:close/>
                  <a:moveTo>
                    <a:pt x="1387061" y="606918"/>
                  </a:moveTo>
                  <a:lnTo>
                    <a:pt x="1376381" y="615298"/>
                  </a:lnTo>
                  <a:lnTo>
                    <a:pt x="1392680" y="630785"/>
                  </a:lnTo>
                  <a:lnTo>
                    <a:pt x="1403516" y="616741"/>
                  </a:lnTo>
                  <a:lnTo>
                    <a:pt x="1397264" y="614745"/>
                  </a:lnTo>
                  <a:close/>
                  <a:moveTo>
                    <a:pt x="723512" y="781218"/>
                  </a:moveTo>
                  <a:lnTo>
                    <a:pt x="722792" y="781894"/>
                  </a:lnTo>
                  <a:lnTo>
                    <a:pt x="722379" y="781804"/>
                  </a:lnTo>
                  <a:lnTo>
                    <a:pt x="719926" y="794181"/>
                  </a:lnTo>
                  <a:lnTo>
                    <a:pt x="728433" y="802175"/>
                  </a:lnTo>
                  <a:cubicBezTo>
                    <a:pt x="734734" y="810989"/>
                    <a:pt x="740590" y="822236"/>
                    <a:pt x="745134" y="834970"/>
                  </a:cubicBezTo>
                  <a:cubicBezTo>
                    <a:pt x="749679" y="847704"/>
                    <a:pt x="752267" y="860117"/>
                    <a:pt x="752972" y="870929"/>
                  </a:cubicBezTo>
                  <a:lnTo>
                    <a:pt x="752892" y="874324"/>
                  </a:lnTo>
                  <a:lnTo>
                    <a:pt x="755145" y="871031"/>
                  </a:lnTo>
                  <a:cubicBezTo>
                    <a:pt x="762028" y="862664"/>
                    <a:pt x="771376" y="854097"/>
                    <a:pt x="782500" y="846411"/>
                  </a:cubicBezTo>
                  <a:cubicBezTo>
                    <a:pt x="793623" y="838725"/>
                    <a:pt x="804943" y="833012"/>
                    <a:pt x="815204" y="829534"/>
                  </a:cubicBezTo>
                  <a:lnTo>
                    <a:pt x="819546" y="828962"/>
                  </a:lnTo>
                  <a:lnTo>
                    <a:pt x="795839" y="827970"/>
                  </a:lnTo>
                  <a:cubicBezTo>
                    <a:pt x="785310" y="825419"/>
                    <a:pt x="773526" y="820737"/>
                    <a:pt x="761762" y="814072"/>
                  </a:cubicBezTo>
                  <a:cubicBezTo>
                    <a:pt x="752939" y="809073"/>
                    <a:pt x="745068" y="803491"/>
                    <a:pt x="738476" y="797756"/>
                  </a:cubicBezTo>
                  <a:close/>
                  <a:moveTo>
                    <a:pt x="519592" y="833096"/>
                  </a:moveTo>
                  <a:lnTo>
                    <a:pt x="514757" y="838156"/>
                  </a:lnTo>
                  <a:lnTo>
                    <a:pt x="510922" y="840068"/>
                  </a:lnTo>
                  <a:lnTo>
                    <a:pt x="503445" y="850033"/>
                  </a:lnTo>
                  <a:cubicBezTo>
                    <a:pt x="495724" y="857634"/>
                    <a:pt x="487983" y="862762"/>
                    <a:pt x="481238" y="864636"/>
                  </a:cubicBezTo>
                  <a:lnTo>
                    <a:pt x="478999" y="864481"/>
                  </a:lnTo>
                  <a:lnTo>
                    <a:pt x="477715" y="862640"/>
                  </a:lnTo>
                  <a:lnTo>
                    <a:pt x="477901" y="858209"/>
                  </a:lnTo>
                  <a:lnTo>
                    <a:pt x="460020" y="880494"/>
                  </a:lnTo>
                  <a:lnTo>
                    <a:pt x="467413" y="888848"/>
                  </a:lnTo>
                  <a:lnTo>
                    <a:pt x="493648" y="893026"/>
                  </a:lnTo>
                  <a:cubicBezTo>
                    <a:pt x="506619" y="896843"/>
                    <a:pt x="518179" y="902053"/>
                    <a:pt x="527335" y="907844"/>
                  </a:cubicBezTo>
                  <a:lnTo>
                    <a:pt x="544990" y="924618"/>
                  </a:lnTo>
                  <a:lnTo>
                    <a:pt x="562898" y="901409"/>
                  </a:lnTo>
                  <a:cubicBezTo>
                    <a:pt x="572458" y="891848"/>
                    <a:pt x="582567" y="884193"/>
                    <a:pt x="592035" y="878927"/>
                  </a:cubicBezTo>
                  <a:lnTo>
                    <a:pt x="594399" y="877874"/>
                  </a:lnTo>
                  <a:lnTo>
                    <a:pt x="587447" y="876770"/>
                  </a:lnTo>
                  <a:cubicBezTo>
                    <a:pt x="576938" y="874134"/>
                    <a:pt x="565192" y="869356"/>
                    <a:pt x="553483" y="862595"/>
                  </a:cubicBezTo>
                  <a:cubicBezTo>
                    <a:pt x="541774" y="855835"/>
                    <a:pt x="531764" y="848053"/>
                    <a:pt x="524226" y="840270"/>
                  </a:cubicBezTo>
                  <a:close/>
                  <a:moveTo>
                    <a:pt x="2236438" y="356318"/>
                  </a:moveTo>
                  <a:lnTo>
                    <a:pt x="2245257" y="373523"/>
                  </a:lnTo>
                  <a:lnTo>
                    <a:pt x="2248216" y="396474"/>
                  </a:lnTo>
                  <a:lnTo>
                    <a:pt x="2257029" y="409877"/>
                  </a:lnTo>
                  <a:lnTo>
                    <a:pt x="2256874" y="412115"/>
                  </a:lnTo>
                  <a:lnTo>
                    <a:pt x="2255034" y="413399"/>
                  </a:lnTo>
                  <a:lnTo>
                    <a:pt x="2249762" y="413179"/>
                  </a:lnTo>
                  <a:lnTo>
                    <a:pt x="2248724" y="429437"/>
                  </a:lnTo>
                  <a:lnTo>
                    <a:pt x="2245912" y="443298"/>
                  </a:lnTo>
                  <a:lnTo>
                    <a:pt x="2256658" y="433800"/>
                  </a:lnTo>
                  <a:cubicBezTo>
                    <a:pt x="2261566" y="430037"/>
                    <a:pt x="2266996" y="426401"/>
                    <a:pt x="2272851" y="423021"/>
                  </a:cubicBezTo>
                  <a:lnTo>
                    <a:pt x="2280871" y="419674"/>
                  </a:lnTo>
                  <a:lnTo>
                    <a:pt x="2287324" y="403851"/>
                  </a:lnTo>
                  <a:cubicBezTo>
                    <a:pt x="2293989" y="392087"/>
                    <a:pt x="2301690" y="382014"/>
                    <a:pt x="2309411" y="374413"/>
                  </a:cubicBezTo>
                  <a:lnTo>
                    <a:pt x="2311409" y="372768"/>
                  </a:lnTo>
                  <a:lnTo>
                    <a:pt x="2304414" y="373559"/>
                  </a:lnTo>
                  <a:cubicBezTo>
                    <a:pt x="2293583" y="373820"/>
                    <a:pt x="2280988" y="372347"/>
                    <a:pt x="2267900" y="368953"/>
                  </a:cubicBezTo>
                  <a:close/>
                  <a:moveTo>
                    <a:pt x="1237173" y="626203"/>
                  </a:moveTo>
                  <a:lnTo>
                    <a:pt x="1245992" y="643408"/>
                  </a:lnTo>
                  <a:lnTo>
                    <a:pt x="1246457" y="647017"/>
                  </a:lnTo>
                  <a:lnTo>
                    <a:pt x="1252844" y="632496"/>
                  </a:lnTo>
                  <a:close/>
                  <a:moveTo>
                    <a:pt x="1411924" y="573249"/>
                  </a:moveTo>
                  <a:lnTo>
                    <a:pt x="1410970" y="576293"/>
                  </a:lnTo>
                  <a:lnTo>
                    <a:pt x="1402893" y="586939"/>
                  </a:lnTo>
                  <a:lnTo>
                    <a:pt x="1435136" y="588635"/>
                  </a:lnTo>
                  <a:lnTo>
                    <a:pt x="1439726" y="585093"/>
                  </a:lnTo>
                  <a:lnTo>
                    <a:pt x="1442090" y="584040"/>
                  </a:lnTo>
                  <a:lnTo>
                    <a:pt x="1435138" y="582937"/>
                  </a:lnTo>
                  <a:close/>
                  <a:moveTo>
                    <a:pt x="1565285" y="530568"/>
                  </a:moveTo>
                  <a:lnTo>
                    <a:pt x="1555034" y="546437"/>
                  </a:lnTo>
                  <a:lnTo>
                    <a:pt x="1533938" y="562534"/>
                  </a:lnTo>
                  <a:lnTo>
                    <a:pt x="1532116" y="564963"/>
                  </a:lnTo>
                  <a:cubicBezTo>
                    <a:pt x="1524395" y="572563"/>
                    <a:pt x="1516654" y="577692"/>
                    <a:pt x="1509909" y="579565"/>
                  </a:cubicBezTo>
                  <a:lnTo>
                    <a:pt x="1507670" y="579410"/>
                  </a:lnTo>
                  <a:lnTo>
                    <a:pt x="1506386" y="577569"/>
                  </a:lnTo>
                  <a:lnTo>
                    <a:pt x="1506417" y="576842"/>
                  </a:lnTo>
                  <a:lnTo>
                    <a:pt x="1496923" y="580804"/>
                  </a:lnTo>
                  <a:lnTo>
                    <a:pt x="1499022" y="590433"/>
                  </a:lnTo>
                  <a:lnTo>
                    <a:pt x="1501386" y="592256"/>
                  </a:lnTo>
                  <a:lnTo>
                    <a:pt x="1501526" y="592052"/>
                  </a:lnTo>
                  <a:cubicBezTo>
                    <a:pt x="1508409" y="583685"/>
                    <a:pt x="1517757" y="575117"/>
                    <a:pt x="1528881" y="567431"/>
                  </a:cubicBezTo>
                  <a:cubicBezTo>
                    <a:pt x="1551128" y="552060"/>
                    <a:pt x="1574161" y="544580"/>
                    <a:pt x="1587936" y="547083"/>
                  </a:cubicBezTo>
                  <a:lnTo>
                    <a:pt x="1589883" y="548198"/>
                  </a:lnTo>
                  <a:lnTo>
                    <a:pt x="1590238" y="550414"/>
                  </a:lnTo>
                  <a:cubicBezTo>
                    <a:pt x="1587706" y="564185"/>
                    <a:pt x="1572562" y="583083"/>
                    <a:pt x="1550316" y="598454"/>
                  </a:cubicBezTo>
                  <a:lnTo>
                    <a:pt x="1523237" y="610163"/>
                  </a:lnTo>
                  <a:lnTo>
                    <a:pt x="1531662" y="621082"/>
                  </a:lnTo>
                  <a:lnTo>
                    <a:pt x="1556909" y="626305"/>
                  </a:lnTo>
                  <a:cubicBezTo>
                    <a:pt x="1566889" y="630523"/>
                    <a:pt x="1577762" y="637046"/>
                    <a:pt x="1588295" y="645522"/>
                  </a:cubicBezTo>
                  <a:cubicBezTo>
                    <a:pt x="1593562" y="649761"/>
                    <a:pt x="1598369" y="654186"/>
                    <a:pt x="1602642" y="658659"/>
                  </a:cubicBezTo>
                  <a:lnTo>
                    <a:pt x="1611678" y="669540"/>
                  </a:lnTo>
                  <a:lnTo>
                    <a:pt x="1611016" y="655214"/>
                  </a:lnTo>
                  <a:cubicBezTo>
                    <a:pt x="1611161" y="649030"/>
                    <a:pt x="1611733" y="642520"/>
                    <a:pt x="1612770" y="635840"/>
                  </a:cubicBezTo>
                  <a:cubicBezTo>
                    <a:pt x="1616919" y="609119"/>
                    <a:pt x="1627336" y="587257"/>
                    <a:pt x="1638629" y="578981"/>
                  </a:cubicBezTo>
                  <a:lnTo>
                    <a:pt x="1640778" y="578335"/>
                  </a:lnTo>
                  <a:lnTo>
                    <a:pt x="1642630" y="579602"/>
                  </a:lnTo>
                  <a:cubicBezTo>
                    <a:pt x="1650882" y="590913"/>
                    <a:pt x="1654180" y="614904"/>
                    <a:pt x="1650031" y="641625"/>
                  </a:cubicBezTo>
                  <a:cubicBezTo>
                    <a:pt x="1647956" y="654986"/>
                    <a:pt x="1644315" y="667131"/>
                    <a:pt x="1639781" y="676972"/>
                  </a:cubicBezTo>
                  <a:lnTo>
                    <a:pt x="1638092" y="679919"/>
                  </a:lnTo>
                  <a:lnTo>
                    <a:pt x="1641642" y="678098"/>
                  </a:lnTo>
                  <a:cubicBezTo>
                    <a:pt x="1651682" y="674023"/>
                    <a:pt x="1663982" y="670947"/>
                    <a:pt x="1677425" y="669493"/>
                  </a:cubicBezTo>
                  <a:lnTo>
                    <a:pt x="1684694" y="669642"/>
                  </a:lnTo>
                  <a:lnTo>
                    <a:pt x="1681473" y="648274"/>
                  </a:lnTo>
                  <a:lnTo>
                    <a:pt x="1661820" y="646221"/>
                  </a:lnTo>
                  <a:lnTo>
                    <a:pt x="1660186" y="644683"/>
                  </a:lnTo>
                  <a:lnTo>
                    <a:pt x="1660358" y="642446"/>
                  </a:lnTo>
                  <a:cubicBezTo>
                    <a:pt x="1666027" y="629644"/>
                    <a:pt x="1685155" y="614792"/>
                    <a:pt x="1710370" y="605024"/>
                  </a:cubicBezTo>
                  <a:cubicBezTo>
                    <a:pt x="1722978" y="600141"/>
                    <a:pt x="1735317" y="597221"/>
                    <a:pt x="1746106" y="596228"/>
                  </a:cubicBezTo>
                  <a:lnTo>
                    <a:pt x="1750017" y="596215"/>
                  </a:lnTo>
                  <a:lnTo>
                    <a:pt x="1748119" y="595604"/>
                  </a:lnTo>
                  <a:cubicBezTo>
                    <a:pt x="1738139" y="591387"/>
                    <a:pt x="1727266" y="584863"/>
                    <a:pt x="1716733" y="576387"/>
                  </a:cubicBezTo>
                  <a:lnTo>
                    <a:pt x="1696088" y="554880"/>
                  </a:lnTo>
                  <a:lnTo>
                    <a:pt x="1679644" y="551149"/>
                  </a:lnTo>
                  <a:cubicBezTo>
                    <a:pt x="1670124" y="547659"/>
                    <a:pt x="1661445" y="543439"/>
                    <a:pt x="1654005" y="538858"/>
                  </a:cubicBezTo>
                  <a:lnTo>
                    <a:pt x="1648312" y="534337"/>
                  </a:lnTo>
                  <a:lnTo>
                    <a:pt x="1643530" y="534137"/>
                  </a:lnTo>
                  <a:lnTo>
                    <a:pt x="1634621" y="530503"/>
                  </a:lnTo>
                  <a:lnTo>
                    <a:pt x="1627635" y="575259"/>
                  </a:lnTo>
                  <a:cubicBezTo>
                    <a:pt x="1618330" y="600648"/>
                    <a:pt x="1603830" y="620044"/>
                    <a:pt x="1591133" y="625946"/>
                  </a:cubicBezTo>
                  <a:lnTo>
                    <a:pt x="1588899" y="626158"/>
                  </a:lnTo>
                  <a:lnTo>
                    <a:pt x="1587331" y="624552"/>
                  </a:lnTo>
                  <a:cubicBezTo>
                    <a:pt x="1581456" y="611844"/>
                    <a:pt x="1582925" y="587672"/>
                    <a:pt x="1592231" y="562282"/>
                  </a:cubicBezTo>
                  <a:cubicBezTo>
                    <a:pt x="1596884" y="549587"/>
                    <a:pt x="1602836" y="538391"/>
                    <a:pt x="1609211" y="529631"/>
                  </a:cubicBezTo>
                  <a:lnTo>
                    <a:pt x="1610913" y="527681"/>
                  </a:lnTo>
                  <a:lnTo>
                    <a:pt x="1604141" y="529604"/>
                  </a:lnTo>
                  <a:cubicBezTo>
                    <a:pt x="1593498" y="531632"/>
                    <a:pt x="1580833" y="532237"/>
                    <a:pt x="1567366" y="531028"/>
                  </a:cubicBezTo>
                  <a:close/>
                  <a:moveTo>
                    <a:pt x="2156150" y="365536"/>
                  </a:moveTo>
                  <a:lnTo>
                    <a:pt x="2155431" y="366212"/>
                  </a:lnTo>
                  <a:lnTo>
                    <a:pt x="2155018" y="366122"/>
                  </a:lnTo>
                  <a:lnTo>
                    <a:pt x="2150740" y="387712"/>
                  </a:lnTo>
                  <a:lnTo>
                    <a:pt x="2141541" y="408324"/>
                  </a:lnTo>
                  <a:lnTo>
                    <a:pt x="2151992" y="408846"/>
                  </a:lnTo>
                  <a:cubicBezTo>
                    <a:pt x="2162501" y="411483"/>
                    <a:pt x="2174247" y="416261"/>
                    <a:pt x="2185956" y="423021"/>
                  </a:cubicBezTo>
                  <a:cubicBezTo>
                    <a:pt x="2197665" y="429781"/>
                    <a:pt x="2207675" y="437564"/>
                    <a:pt x="2215213" y="445347"/>
                  </a:cubicBezTo>
                  <a:lnTo>
                    <a:pt x="2217675" y="448385"/>
                  </a:lnTo>
                  <a:lnTo>
                    <a:pt x="2216961" y="446524"/>
                  </a:lnTo>
                  <a:cubicBezTo>
                    <a:pt x="2213990" y="436105"/>
                    <a:pt x="2212255" y="423544"/>
                    <a:pt x="2212255" y="410024"/>
                  </a:cubicBezTo>
                  <a:lnTo>
                    <a:pt x="2212789" y="405889"/>
                  </a:lnTo>
                  <a:lnTo>
                    <a:pt x="2194402" y="398390"/>
                  </a:lnTo>
                  <a:cubicBezTo>
                    <a:pt x="2185579" y="393391"/>
                    <a:pt x="2177707" y="387810"/>
                    <a:pt x="2171116" y="382074"/>
                  </a:cubicBezTo>
                  <a:close/>
                  <a:moveTo>
                    <a:pt x="1156886" y="635421"/>
                  </a:moveTo>
                  <a:lnTo>
                    <a:pt x="1156166" y="636097"/>
                  </a:lnTo>
                  <a:lnTo>
                    <a:pt x="1155753" y="636007"/>
                  </a:lnTo>
                  <a:lnTo>
                    <a:pt x="1151474" y="657596"/>
                  </a:lnTo>
                  <a:lnTo>
                    <a:pt x="1142275" y="678209"/>
                  </a:lnTo>
                  <a:lnTo>
                    <a:pt x="1152727" y="678731"/>
                  </a:lnTo>
                  <a:cubicBezTo>
                    <a:pt x="1163236" y="681368"/>
                    <a:pt x="1174981" y="686145"/>
                    <a:pt x="1186691" y="692906"/>
                  </a:cubicBezTo>
                  <a:cubicBezTo>
                    <a:pt x="1198400" y="699666"/>
                    <a:pt x="1208410" y="707449"/>
                    <a:pt x="1215948" y="715232"/>
                  </a:cubicBezTo>
                  <a:lnTo>
                    <a:pt x="1218410" y="718270"/>
                  </a:lnTo>
                  <a:lnTo>
                    <a:pt x="1217696" y="716409"/>
                  </a:lnTo>
                  <a:cubicBezTo>
                    <a:pt x="1214725" y="705989"/>
                    <a:pt x="1212990" y="693429"/>
                    <a:pt x="1212990" y="679908"/>
                  </a:cubicBezTo>
                  <a:lnTo>
                    <a:pt x="1213523" y="675774"/>
                  </a:lnTo>
                  <a:lnTo>
                    <a:pt x="1195136" y="668275"/>
                  </a:lnTo>
                  <a:cubicBezTo>
                    <a:pt x="1186313" y="663276"/>
                    <a:pt x="1178442" y="657694"/>
                    <a:pt x="1171850" y="651959"/>
                  </a:cubicBezTo>
                  <a:close/>
                  <a:moveTo>
                    <a:pt x="1303704" y="591652"/>
                  </a:moveTo>
                  <a:lnTo>
                    <a:pt x="1301017" y="593723"/>
                  </a:lnTo>
                  <a:lnTo>
                    <a:pt x="1304459" y="593447"/>
                  </a:lnTo>
                  <a:close/>
                  <a:moveTo>
                    <a:pt x="1181882" y="617143"/>
                  </a:moveTo>
                  <a:lnTo>
                    <a:pt x="1178792" y="619568"/>
                  </a:lnTo>
                  <a:lnTo>
                    <a:pt x="1175701" y="620976"/>
                  </a:lnTo>
                  <a:lnTo>
                    <a:pt x="1179647" y="621569"/>
                  </a:lnTo>
                  <a:cubicBezTo>
                    <a:pt x="1190177" y="624120"/>
                    <a:pt x="1201960" y="628802"/>
                    <a:pt x="1213724" y="635467"/>
                  </a:cubicBezTo>
                  <a:lnTo>
                    <a:pt x="1219533" y="639825"/>
                  </a:lnTo>
                  <a:lnTo>
                    <a:pt x="1228985" y="621384"/>
                  </a:lnTo>
                  <a:lnTo>
                    <a:pt x="1217344" y="622597"/>
                  </a:lnTo>
                  <a:close/>
                  <a:moveTo>
                    <a:pt x="622819" y="763237"/>
                  </a:moveTo>
                  <a:lnTo>
                    <a:pt x="631638" y="780443"/>
                  </a:lnTo>
                  <a:lnTo>
                    <a:pt x="634597" y="803392"/>
                  </a:lnTo>
                  <a:lnTo>
                    <a:pt x="643411" y="816796"/>
                  </a:lnTo>
                  <a:lnTo>
                    <a:pt x="643255" y="819034"/>
                  </a:lnTo>
                  <a:lnTo>
                    <a:pt x="641415" y="820318"/>
                  </a:lnTo>
                  <a:lnTo>
                    <a:pt x="636143" y="820098"/>
                  </a:lnTo>
                  <a:lnTo>
                    <a:pt x="635105" y="836356"/>
                  </a:lnTo>
                  <a:lnTo>
                    <a:pt x="632293" y="850217"/>
                  </a:lnTo>
                  <a:lnTo>
                    <a:pt x="643039" y="840720"/>
                  </a:lnTo>
                  <a:cubicBezTo>
                    <a:pt x="647947" y="836956"/>
                    <a:pt x="653377" y="833320"/>
                    <a:pt x="659232" y="829940"/>
                  </a:cubicBezTo>
                  <a:lnTo>
                    <a:pt x="667252" y="826593"/>
                  </a:lnTo>
                  <a:lnTo>
                    <a:pt x="673705" y="810770"/>
                  </a:lnTo>
                  <a:cubicBezTo>
                    <a:pt x="680370" y="799007"/>
                    <a:pt x="688071" y="788933"/>
                    <a:pt x="695792" y="781332"/>
                  </a:cubicBezTo>
                  <a:lnTo>
                    <a:pt x="697790" y="779687"/>
                  </a:lnTo>
                  <a:lnTo>
                    <a:pt x="690795" y="780478"/>
                  </a:lnTo>
                  <a:cubicBezTo>
                    <a:pt x="679964" y="780739"/>
                    <a:pt x="667370" y="779266"/>
                    <a:pt x="654282" y="775873"/>
                  </a:cubicBezTo>
                  <a:close/>
                  <a:moveTo>
                    <a:pt x="542532" y="772455"/>
                  </a:moveTo>
                  <a:lnTo>
                    <a:pt x="541812" y="773131"/>
                  </a:lnTo>
                  <a:lnTo>
                    <a:pt x="541400" y="773042"/>
                  </a:lnTo>
                  <a:lnTo>
                    <a:pt x="537121" y="794631"/>
                  </a:lnTo>
                  <a:lnTo>
                    <a:pt x="528202" y="814614"/>
                  </a:lnTo>
                  <a:lnTo>
                    <a:pt x="531791" y="815117"/>
                  </a:lnTo>
                  <a:lnTo>
                    <a:pt x="532124" y="815453"/>
                  </a:lnTo>
                  <a:lnTo>
                    <a:pt x="538373" y="815765"/>
                  </a:lnTo>
                  <a:cubicBezTo>
                    <a:pt x="548882" y="818402"/>
                    <a:pt x="560628" y="823180"/>
                    <a:pt x="572337" y="829940"/>
                  </a:cubicBezTo>
                  <a:cubicBezTo>
                    <a:pt x="584046" y="836700"/>
                    <a:pt x="594057" y="844483"/>
                    <a:pt x="601594" y="852266"/>
                  </a:cubicBezTo>
                  <a:lnTo>
                    <a:pt x="604056" y="855304"/>
                  </a:lnTo>
                  <a:lnTo>
                    <a:pt x="603342" y="853443"/>
                  </a:lnTo>
                  <a:cubicBezTo>
                    <a:pt x="600371" y="843024"/>
                    <a:pt x="598636" y="830463"/>
                    <a:pt x="598636" y="816943"/>
                  </a:cubicBezTo>
                  <a:lnTo>
                    <a:pt x="599169" y="812808"/>
                  </a:lnTo>
                  <a:lnTo>
                    <a:pt x="580782" y="805309"/>
                  </a:lnTo>
                  <a:cubicBezTo>
                    <a:pt x="571960" y="800310"/>
                    <a:pt x="564088" y="794729"/>
                    <a:pt x="557497" y="788993"/>
                  </a:cubicBezTo>
                  <a:close/>
                  <a:moveTo>
                    <a:pt x="1571202" y="487385"/>
                  </a:moveTo>
                  <a:lnTo>
                    <a:pt x="1570483" y="488061"/>
                  </a:lnTo>
                  <a:lnTo>
                    <a:pt x="1570070" y="487971"/>
                  </a:lnTo>
                  <a:lnTo>
                    <a:pt x="1568966" y="493540"/>
                  </a:lnTo>
                  <a:lnTo>
                    <a:pt x="1570737" y="493472"/>
                  </a:lnTo>
                  <a:lnTo>
                    <a:pt x="1578205" y="495124"/>
                  </a:lnTo>
                  <a:close/>
                  <a:moveTo>
                    <a:pt x="1365692" y="536801"/>
                  </a:moveTo>
                  <a:lnTo>
                    <a:pt x="1351136" y="556200"/>
                  </a:lnTo>
                  <a:lnTo>
                    <a:pt x="1334247" y="567306"/>
                  </a:lnTo>
                  <a:lnTo>
                    <a:pt x="1334335" y="568018"/>
                  </a:lnTo>
                  <a:lnTo>
                    <a:pt x="1336322" y="572743"/>
                  </a:lnTo>
                  <a:cubicBezTo>
                    <a:pt x="1338125" y="579259"/>
                    <a:pt x="1339445" y="585658"/>
                    <a:pt x="1340305" y="591784"/>
                  </a:cubicBezTo>
                  <a:lnTo>
                    <a:pt x="1340816" y="599110"/>
                  </a:lnTo>
                  <a:lnTo>
                    <a:pt x="1341339" y="599193"/>
                  </a:lnTo>
                  <a:lnTo>
                    <a:pt x="1344692" y="600668"/>
                  </a:lnTo>
                  <a:lnTo>
                    <a:pt x="1349115" y="593874"/>
                  </a:lnTo>
                  <a:cubicBezTo>
                    <a:pt x="1352842" y="588938"/>
                    <a:pt x="1357106" y="583986"/>
                    <a:pt x="1361847" y="579167"/>
                  </a:cubicBezTo>
                  <a:lnTo>
                    <a:pt x="1387959" y="558678"/>
                  </a:lnTo>
                  <a:lnTo>
                    <a:pt x="1371917" y="546437"/>
                  </a:lnTo>
                  <a:close/>
                  <a:moveTo>
                    <a:pt x="1590465" y="472736"/>
                  </a:moveTo>
                  <a:lnTo>
                    <a:pt x="1590018" y="472939"/>
                  </a:lnTo>
                  <a:lnTo>
                    <a:pt x="1590654" y="473035"/>
                  </a:lnTo>
                  <a:close/>
                  <a:moveTo>
                    <a:pt x="1233435" y="556538"/>
                  </a:moveTo>
                  <a:lnTo>
                    <a:pt x="1229991" y="567531"/>
                  </a:lnTo>
                  <a:lnTo>
                    <a:pt x="1216686" y="585066"/>
                  </a:lnTo>
                  <a:lnTo>
                    <a:pt x="1218264" y="584901"/>
                  </a:lnTo>
                  <a:cubicBezTo>
                    <a:pt x="1231780" y="585231"/>
                    <a:pt x="1244295" y="587271"/>
                    <a:pt x="1254639" y="590496"/>
                  </a:cubicBezTo>
                  <a:lnTo>
                    <a:pt x="1258255" y="591985"/>
                  </a:lnTo>
                  <a:lnTo>
                    <a:pt x="1256737" y="590692"/>
                  </a:lnTo>
                  <a:cubicBezTo>
                    <a:pt x="1249141" y="582967"/>
                    <a:pt x="1241604" y="572770"/>
                    <a:pt x="1235131" y="560899"/>
                  </a:cubicBezTo>
                  <a:close/>
                  <a:moveTo>
                    <a:pt x="449417" y="757518"/>
                  </a:moveTo>
                  <a:lnTo>
                    <a:pt x="451652" y="765160"/>
                  </a:lnTo>
                  <a:cubicBezTo>
                    <a:pt x="452611" y="775952"/>
                    <a:pt x="451953" y="788615"/>
                    <a:pt x="449411" y="801894"/>
                  </a:cubicBezTo>
                  <a:cubicBezTo>
                    <a:pt x="448140" y="808534"/>
                    <a:pt x="446488" y="814856"/>
                    <a:pt x="444544" y="820728"/>
                  </a:cubicBezTo>
                  <a:lnTo>
                    <a:pt x="439175" y="833813"/>
                  </a:lnTo>
                  <a:lnTo>
                    <a:pt x="451515" y="826506"/>
                  </a:lnTo>
                  <a:lnTo>
                    <a:pt x="457366" y="824045"/>
                  </a:lnTo>
                  <a:lnTo>
                    <a:pt x="469896" y="808430"/>
                  </a:lnTo>
                  <a:cubicBezTo>
                    <a:pt x="477860" y="801084"/>
                    <a:pt x="485763" y="796210"/>
                    <a:pt x="492566" y="794556"/>
                  </a:cubicBezTo>
                  <a:lnTo>
                    <a:pt x="494798" y="794785"/>
                  </a:lnTo>
                  <a:lnTo>
                    <a:pt x="496022" y="796666"/>
                  </a:lnTo>
                  <a:lnTo>
                    <a:pt x="495943" y="797719"/>
                  </a:lnTo>
                  <a:lnTo>
                    <a:pt x="514813" y="772570"/>
                  </a:lnTo>
                  <a:lnTo>
                    <a:pt x="516810" y="770925"/>
                  </a:lnTo>
                  <a:lnTo>
                    <a:pt x="509815" y="771715"/>
                  </a:lnTo>
                  <a:cubicBezTo>
                    <a:pt x="498984" y="771976"/>
                    <a:pt x="486390" y="770503"/>
                    <a:pt x="473302" y="767110"/>
                  </a:cubicBezTo>
                  <a:close/>
                  <a:moveTo>
                    <a:pt x="1470510" y="469404"/>
                  </a:moveTo>
                  <a:lnTo>
                    <a:pt x="1479329" y="486609"/>
                  </a:lnTo>
                  <a:lnTo>
                    <a:pt x="1482288" y="509560"/>
                  </a:lnTo>
                  <a:lnTo>
                    <a:pt x="1491101" y="522963"/>
                  </a:lnTo>
                  <a:lnTo>
                    <a:pt x="1490946" y="525201"/>
                  </a:lnTo>
                  <a:lnTo>
                    <a:pt x="1489106" y="526485"/>
                  </a:lnTo>
                  <a:lnTo>
                    <a:pt x="1483834" y="526265"/>
                  </a:lnTo>
                  <a:lnTo>
                    <a:pt x="1483003" y="539276"/>
                  </a:lnTo>
                  <a:lnTo>
                    <a:pt x="1488074" y="549233"/>
                  </a:lnTo>
                  <a:lnTo>
                    <a:pt x="1490730" y="546886"/>
                  </a:lnTo>
                  <a:cubicBezTo>
                    <a:pt x="1495638" y="543123"/>
                    <a:pt x="1501068" y="539487"/>
                    <a:pt x="1506923" y="536107"/>
                  </a:cubicBezTo>
                  <a:lnTo>
                    <a:pt x="1514943" y="532760"/>
                  </a:lnTo>
                  <a:lnTo>
                    <a:pt x="1521396" y="516937"/>
                  </a:lnTo>
                  <a:lnTo>
                    <a:pt x="1521496" y="516804"/>
                  </a:lnTo>
                  <a:lnTo>
                    <a:pt x="1508958" y="508888"/>
                  </a:lnTo>
                  <a:lnTo>
                    <a:pt x="1508175" y="506786"/>
                  </a:lnTo>
                  <a:lnTo>
                    <a:pt x="1509321" y="504856"/>
                  </a:lnTo>
                  <a:cubicBezTo>
                    <a:pt x="1514698" y="500374"/>
                    <a:pt x="1523319" y="496924"/>
                    <a:pt x="1533962" y="494896"/>
                  </a:cubicBezTo>
                  <a:lnTo>
                    <a:pt x="1538052" y="494738"/>
                  </a:lnTo>
                  <a:lnTo>
                    <a:pt x="1543483" y="487499"/>
                  </a:lnTo>
                  <a:lnTo>
                    <a:pt x="1545480" y="485854"/>
                  </a:lnTo>
                  <a:lnTo>
                    <a:pt x="1538486" y="486644"/>
                  </a:lnTo>
                  <a:cubicBezTo>
                    <a:pt x="1527654" y="486906"/>
                    <a:pt x="1515060" y="485433"/>
                    <a:pt x="1501972" y="482039"/>
                  </a:cubicBezTo>
                  <a:close/>
                  <a:moveTo>
                    <a:pt x="2026024" y="315706"/>
                  </a:moveTo>
                  <a:lnTo>
                    <a:pt x="2012615" y="325634"/>
                  </a:lnTo>
                  <a:cubicBezTo>
                    <a:pt x="2000810" y="332225"/>
                    <a:pt x="1988997" y="336832"/>
                    <a:pt x="1978451" y="339317"/>
                  </a:cubicBezTo>
                  <a:lnTo>
                    <a:pt x="1975089" y="339800"/>
                  </a:lnTo>
                  <a:lnTo>
                    <a:pt x="1978709" y="341477"/>
                  </a:lnTo>
                  <a:cubicBezTo>
                    <a:pt x="1988101" y="346880"/>
                    <a:pt x="1998098" y="354680"/>
                    <a:pt x="2007519" y="364378"/>
                  </a:cubicBezTo>
                  <a:cubicBezTo>
                    <a:pt x="2026361" y="383773"/>
                    <a:pt x="2037551" y="405250"/>
                    <a:pt x="2037363" y="419249"/>
                  </a:cubicBezTo>
                  <a:lnTo>
                    <a:pt x="2036586" y="421354"/>
                  </a:lnTo>
                  <a:lnTo>
                    <a:pt x="2034459" y="422070"/>
                  </a:lnTo>
                  <a:lnTo>
                    <a:pt x="2026679" y="419438"/>
                  </a:lnTo>
                  <a:lnTo>
                    <a:pt x="2034165" y="429762"/>
                  </a:lnTo>
                  <a:cubicBezTo>
                    <a:pt x="2037401" y="435697"/>
                    <a:pt x="2040142" y="441629"/>
                    <a:pt x="2042371" y="447398"/>
                  </a:cubicBezTo>
                  <a:lnTo>
                    <a:pt x="2046538" y="460914"/>
                  </a:lnTo>
                  <a:lnTo>
                    <a:pt x="2051426" y="447432"/>
                  </a:lnTo>
                  <a:cubicBezTo>
                    <a:pt x="2053934" y="441777"/>
                    <a:pt x="2056960" y="435986"/>
                    <a:pt x="2060482" y="430215"/>
                  </a:cubicBezTo>
                  <a:cubicBezTo>
                    <a:pt x="2074569" y="407134"/>
                    <a:pt x="2092580" y="390944"/>
                    <a:pt x="2106185" y="387637"/>
                  </a:cubicBezTo>
                  <a:lnTo>
                    <a:pt x="2108417" y="387866"/>
                  </a:lnTo>
                  <a:lnTo>
                    <a:pt x="2109640" y="389747"/>
                  </a:lnTo>
                  <a:lnTo>
                    <a:pt x="2109562" y="390800"/>
                  </a:lnTo>
                  <a:lnTo>
                    <a:pt x="2128432" y="365651"/>
                  </a:lnTo>
                  <a:lnTo>
                    <a:pt x="2130429" y="364006"/>
                  </a:lnTo>
                  <a:lnTo>
                    <a:pt x="2123434" y="364796"/>
                  </a:lnTo>
                  <a:cubicBezTo>
                    <a:pt x="2112603" y="365057"/>
                    <a:pt x="2100009" y="363584"/>
                    <a:pt x="2086921" y="360191"/>
                  </a:cubicBezTo>
                  <a:cubicBezTo>
                    <a:pt x="2060745" y="353405"/>
                    <a:pt x="2040027" y="340865"/>
                    <a:pt x="2032916" y="328804"/>
                  </a:cubicBezTo>
                  <a:lnTo>
                    <a:pt x="2032487" y="326602"/>
                  </a:lnTo>
                  <a:lnTo>
                    <a:pt x="2033933" y="324885"/>
                  </a:lnTo>
                  <a:lnTo>
                    <a:pt x="2043362" y="322777"/>
                  </a:lnTo>
                  <a:close/>
                  <a:moveTo>
                    <a:pt x="1691187" y="402901"/>
                  </a:moveTo>
                  <a:lnTo>
                    <a:pt x="1690640" y="403722"/>
                  </a:lnTo>
                  <a:lnTo>
                    <a:pt x="1690064" y="403731"/>
                  </a:lnTo>
                  <a:lnTo>
                    <a:pt x="1688381" y="422445"/>
                  </a:lnTo>
                  <a:lnTo>
                    <a:pt x="1697951" y="417413"/>
                  </a:lnTo>
                  <a:lnTo>
                    <a:pt x="1700164" y="417786"/>
                  </a:lnTo>
                  <a:lnTo>
                    <a:pt x="1701262" y="419743"/>
                  </a:lnTo>
                  <a:cubicBezTo>
                    <a:pt x="1703648" y="433539"/>
                    <a:pt x="1695973" y="456508"/>
                    <a:pt x="1680413" y="478623"/>
                  </a:cubicBezTo>
                  <a:cubicBezTo>
                    <a:pt x="1672632" y="489681"/>
                    <a:pt x="1663986" y="498956"/>
                    <a:pt x="1655561" y="505768"/>
                  </a:cubicBezTo>
                  <a:lnTo>
                    <a:pt x="1653935" y="506860"/>
                  </a:lnTo>
                  <a:lnTo>
                    <a:pt x="1654960" y="507629"/>
                  </a:lnTo>
                  <a:lnTo>
                    <a:pt x="1656731" y="507602"/>
                  </a:lnTo>
                  <a:cubicBezTo>
                    <a:pt x="1667536" y="508398"/>
                    <a:pt x="1679926" y="511092"/>
                    <a:pt x="1692621" y="515745"/>
                  </a:cubicBezTo>
                  <a:cubicBezTo>
                    <a:pt x="1705315" y="520398"/>
                    <a:pt x="1716512" y="526349"/>
                    <a:pt x="1725272" y="532725"/>
                  </a:cubicBezTo>
                  <a:lnTo>
                    <a:pt x="1735991" y="544327"/>
                  </a:lnTo>
                  <a:lnTo>
                    <a:pt x="1740374" y="547010"/>
                  </a:lnTo>
                  <a:cubicBezTo>
                    <a:pt x="1745641" y="551249"/>
                    <a:pt x="1750448" y="555674"/>
                    <a:pt x="1754721" y="560146"/>
                  </a:cubicBezTo>
                  <a:lnTo>
                    <a:pt x="1763756" y="571028"/>
                  </a:lnTo>
                  <a:lnTo>
                    <a:pt x="1763095" y="556702"/>
                  </a:lnTo>
                  <a:cubicBezTo>
                    <a:pt x="1763240" y="550518"/>
                    <a:pt x="1763812" y="544008"/>
                    <a:pt x="1764849" y="537328"/>
                  </a:cubicBezTo>
                  <a:cubicBezTo>
                    <a:pt x="1768998" y="510607"/>
                    <a:pt x="1779415" y="488745"/>
                    <a:pt x="1790708" y="480469"/>
                  </a:cubicBezTo>
                  <a:lnTo>
                    <a:pt x="1792857" y="479823"/>
                  </a:lnTo>
                  <a:lnTo>
                    <a:pt x="1794708" y="481090"/>
                  </a:lnTo>
                  <a:cubicBezTo>
                    <a:pt x="1802961" y="492401"/>
                    <a:pt x="1806258" y="516392"/>
                    <a:pt x="1802109" y="543113"/>
                  </a:cubicBezTo>
                  <a:cubicBezTo>
                    <a:pt x="1800035" y="556474"/>
                    <a:pt x="1796394" y="568619"/>
                    <a:pt x="1791859" y="578460"/>
                  </a:cubicBezTo>
                  <a:lnTo>
                    <a:pt x="1790171" y="581407"/>
                  </a:lnTo>
                  <a:lnTo>
                    <a:pt x="1793721" y="579586"/>
                  </a:lnTo>
                  <a:cubicBezTo>
                    <a:pt x="1803760" y="575511"/>
                    <a:pt x="1816061" y="572435"/>
                    <a:pt x="1829503" y="570981"/>
                  </a:cubicBezTo>
                  <a:cubicBezTo>
                    <a:pt x="1856388" y="568072"/>
                    <a:pt x="1880201" y="572476"/>
                    <a:pt x="1891117" y="581242"/>
                  </a:cubicBezTo>
                  <a:lnTo>
                    <a:pt x="1892297" y="583151"/>
                  </a:lnTo>
                  <a:lnTo>
                    <a:pt x="1891552" y="585268"/>
                  </a:lnTo>
                  <a:cubicBezTo>
                    <a:pt x="1882763" y="596166"/>
                    <a:pt x="1860443" y="605561"/>
                    <a:pt x="1833559" y="608470"/>
                  </a:cubicBezTo>
                  <a:cubicBezTo>
                    <a:pt x="1823478" y="609560"/>
                    <a:pt x="1813828" y="609623"/>
                    <a:pt x="1805128" y="608813"/>
                  </a:cubicBezTo>
                  <a:lnTo>
                    <a:pt x="1782890" y="604025"/>
                  </a:lnTo>
                  <a:lnTo>
                    <a:pt x="1783135" y="605087"/>
                  </a:lnTo>
                  <a:lnTo>
                    <a:pt x="1782747" y="605255"/>
                  </a:lnTo>
                  <a:lnTo>
                    <a:pt x="1791873" y="625283"/>
                  </a:lnTo>
                  <a:lnTo>
                    <a:pt x="1794392" y="637488"/>
                  </a:lnTo>
                  <a:lnTo>
                    <a:pt x="1799651" y="633294"/>
                  </a:lnTo>
                  <a:lnTo>
                    <a:pt x="1801894" y="633244"/>
                  </a:lnTo>
                  <a:lnTo>
                    <a:pt x="1803341" y="634959"/>
                  </a:lnTo>
                  <a:lnTo>
                    <a:pt x="1804539" y="659056"/>
                  </a:lnTo>
                  <a:lnTo>
                    <a:pt x="1821537" y="660152"/>
                  </a:lnTo>
                  <a:cubicBezTo>
                    <a:pt x="1832006" y="662941"/>
                    <a:pt x="1843681" y="667888"/>
                    <a:pt x="1855292" y="674817"/>
                  </a:cubicBezTo>
                  <a:cubicBezTo>
                    <a:pt x="1866902" y="681745"/>
                    <a:pt x="1876799" y="689672"/>
                    <a:pt x="1884223" y="697563"/>
                  </a:cubicBezTo>
                  <a:lnTo>
                    <a:pt x="1886642" y="700637"/>
                  </a:lnTo>
                  <a:lnTo>
                    <a:pt x="1885955" y="698765"/>
                  </a:lnTo>
                  <a:cubicBezTo>
                    <a:pt x="1883134" y="688304"/>
                    <a:pt x="1881581" y="675720"/>
                    <a:pt x="1881777" y="662201"/>
                  </a:cubicBezTo>
                  <a:cubicBezTo>
                    <a:pt x="1882167" y="635163"/>
                    <a:pt x="1889441" y="612064"/>
                    <a:pt x="1899474" y="602298"/>
                  </a:cubicBezTo>
                  <a:lnTo>
                    <a:pt x="1901512" y="601359"/>
                  </a:lnTo>
                  <a:lnTo>
                    <a:pt x="1903522" y="602356"/>
                  </a:lnTo>
                  <a:cubicBezTo>
                    <a:pt x="1913267" y="612409"/>
                    <a:pt x="1919871" y="635707"/>
                    <a:pt x="1919480" y="662746"/>
                  </a:cubicBezTo>
                  <a:cubicBezTo>
                    <a:pt x="1919383" y="669505"/>
                    <a:pt x="1918855" y="676018"/>
                    <a:pt x="1917961" y="682139"/>
                  </a:cubicBezTo>
                  <a:lnTo>
                    <a:pt x="1914948" y="695958"/>
                  </a:lnTo>
                  <a:lnTo>
                    <a:pt x="1925831" y="686617"/>
                  </a:lnTo>
                  <a:cubicBezTo>
                    <a:pt x="1930793" y="682925"/>
                    <a:pt x="1936275" y="679368"/>
                    <a:pt x="1942178" y="676073"/>
                  </a:cubicBezTo>
                  <a:cubicBezTo>
                    <a:pt x="1965789" y="662892"/>
                    <a:pt x="1989430" y="657642"/>
                    <a:pt x="2002904" y="661447"/>
                  </a:cubicBezTo>
                  <a:lnTo>
                    <a:pt x="2004736" y="662743"/>
                  </a:lnTo>
                  <a:lnTo>
                    <a:pt x="2004878" y="664982"/>
                  </a:lnTo>
                  <a:cubicBezTo>
                    <a:pt x="2001045" y="678448"/>
                    <a:pt x="1984169" y="695816"/>
                    <a:pt x="1960557" y="708997"/>
                  </a:cubicBezTo>
                  <a:cubicBezTo>
                    <a:pt x="1948752" y="715587"/>
                    <a:pt x="1936939" y="720195"/>
                    <a:pt x="1926393" y="722679"/>
                  </a:cubicBezTo>
                  <a:lnTo>
                    <a:pt x="1923031" y="723163"/>
                  </a:lnTo>
                  <a:lnTo>
                    <a:pt x="1926651" y="724840"/>
                  </a:lnTo>
                  <a:cubicBezTo>
                    <a:pt x="1936043" y="730243"/>
                    <a:pt x="1946039" y="738043"/>
                    <a:pt x="1955461" y="747741"/>
                  </a:cubicBezTo>
                  <a:cubicBezTo>
                    <a:pt x="1974303" y="767136"/>
                    <a:pt x="1985493" y="788612"/>
                    <a:pt x="1985305" y="802612"/>
                  </a:cubicBezTo>
                  <a:lnTo>
                    <a:pt x="1984528" y="804717"/>
                  </a:lnTo>
                  <a:lnTo>
                    <a:pt x="1982401" y="805433"/>
                  </a:lnTo>
                  <a:lnTo>
                    <a:pt x="1974621" y="802801"/>
                  </a:lnTo>
                  <a:lnTo>
                    <a:pt x="1982107" y="813124"/>
                  </a:lnTo>
                  <a:cubicBezTo>
                    <a:pt x="1985343" y="819060"/>
                    <a:pt x="1988084" y="824992"/>
                    <a:pt x="1990313" y="830761"/>
                  </a:cubicBezTo>
                  <a:lnTo>
                    <a:pt x="1991378" y="834218"/>
                  </a:lnTo>
                  <a:lnTo>
                    <a:pt x="1998077" y="834355"/>
                  </a:lnTo>
                  <a:lnTo>
                    <a:pt x="1999367" y="830795"/>
                  </a:lnTo>
                  <a:cubicBezTo>
                    <a:pt x="2001876" y="825140"/>
                    <a:pt x="2004902" y="819349"/>
                    <a:pt x="2008424" y="813578"/>
                  </a:cubicBezTo>
                  <a:cubicBezTo>
                    <a:pt x="2022511" y="790496"/>
                    <a:pt x="2040522" y="774307"/>
                    <a:pt x="2054127" y="771000"/>
                  </a:cubicBezTo>
                  <a:lnTo>
                    <a:pt x="2056359" y="771229"/>
                  </a:lnTo>
                  <a:lnTo>
                    <a:pt x="2057582" y="773110"/>
                  </a:lnTo>
                  <a:lnTo>
                    <a:pt x="2057504" y="774163"/>
                  </a:lnTo>
                  <a:lnTo>
                    <a:pt x="2076374" y="749014"/>
                  </a:lnTo>
                  <a:lnTo>
                    <a:pt x="2078371" y="747368"/>
                  </a:lnTo>
                  <a:lnTo>
                    <a:pt x="2071376" y="748159"/>
                  </a:lnTo>
                  <a:cubicBezTo>
                    <a:pt x="2060545" y="748420"/>
                    <a:pt x="2047951" y="746947"/>
                    <a:pt x="2034863" y="743554"/>
                  </a:cubicBezTo>
                  <a:cubicBezTo>
                    <a:pt x="2008687" y="736768"/>
                    <a:pt x="1987969" y="724228"/>
                    <a:pt x="1980858" y="712167"/>
                  </a:cubicBezTo>
                  <a:lnTo>
                    <a:pt x="1980429" y="709965"/>
                  </a:lnTo>
                  <a:lnTo>
                    <a:pt x="1981875" y="708248"/>
                  </a:lnTo>
                  <a:cubicBezTo>
                    <a:pt x="1987912" y="704705"/>
                    <a:pt x="1996981" y="702710"/>
                    <a:pt x="2007812" y="702449"/>
                  </a:cubicBezTo>
                  <a:lnTo>
                    <a:pt x="2030376" y="705294"/>
                  </a:lnTo>
                  <a:lnTo>
                    <a:pt x="2024225" y="692724"/>
                  </a:lnTo>
                  <a:cubicBezTo>
                    <a:pt x="2021449" y="682252"/>
                    <a:pt x="2019948" y="669661"/>
                    <a:pt x="2020200" y="656142"/>
                  </a:cubicBezTo>
                  <a:cubicBezTo>
                    <a:pt x="2020452" y="642624"/>
                    <a:pt x="2022420" y="630098"/>
                    <a:pt x="2025585" y="619736"/>
                  </a:cubicBezTo>
                  <a:lnTo>
                    <a:pt x="2026556" y="617338"/>
                  </a:lnTo>
                  <a:lnTo>
                    <a:pt x="2020784" y="621367"/>
                  </a:lnTo>
                  <a:cubicBezTo>
                    <a:pt x="2011387" y="626759"/>
                    <a:pt x="1999614" y="631467"/>
                    <a:pt x="1986491" y="634723"/>
                  </a:cubicBezTo>
                  <a:cubicBezTo>
                    <a:pt x="1960245" y="641234"/>
                    <a:pt x="1936055" y="640086"/>
                    <a:pt x="1924056" y="632873"/>
                  </a:cubicBezTo>
                  <a:lnTo>
                    <a:pt x="1922628" y="631142"/>
                  </a:lnTo>
                  <a:lnTo>
                    <a:pt x="1923080" y="628944"/>
                  </a:lnTo>
                  <a:cubicBezTo>
                    <a:pt x="1930318" y="616958"/>
                    <a:pt x="1951166" y="604637"/>
                    <a:pt x="1977411" y="598125"/>
                  </a:cubicBezTo>
                  <a:lnTo>
                    <a:pt x="2007967" y="594597"/>
                  </a:lnTo>
                  <a:lnTo>
                    <a:pt x="2006281" y="585709"/>
                  </a:lnTo>
                  <a:lnTo>
                    <a:pt x="1987333" y="570518"/>
                  </a:lnTo>
                  <a:cubicBezTo>
                    <a:pt x="1968572" y="551044"/>
                    <a:pt x="1957472" y="529521"/>
                    <a:pt x="1957718" y="515522"/>
                  </a:cubicBezTo>
                  <a:lnTo>
                    <a:pt x="1958505" y="513421"/>
                  </a:lnTo>
                  <a:lnTo>
                    <a:pt x="1960634" y="512714"/>
                  </a:lnTo>
                  <a:cubicBezTo>
                    <a:pt x="1967633" y="512851"/>
                    <a:pt x="1976407" y="515893"/>
                    <a:pt x="1985775" y="521335"/>
                  </a:cubicBezTo>
                  <a:lnTo>
                    <a:pt x="2009869" y="540652"/>
                  </a:lnTo>
                  <a:lnTo>
                    <a:pt x="2010120" y="539081"/>
                  </a:lnTo>
                  <a:cubicBezTo>
                    <a:pt x="2013936" y="526110"/>
                    <a:pt x="2019146" y="514550"/>
                    <a:pt x="2024938" y="505393"/>
                  </a:cubicBezTo>
                  <a:lnTo>
                    <a:pt x="2026509" y="503337"/>
                  </a:lnTo>
                  <a:lnTo>
                    <a:pt x="2019877" y="505697"/>
                  </a:lnTo>
                  <a:cubicBezTo>
                    <a:pt x="2009389" y="508413"/>
                    <a:pt x="1996789" y="509841"/>
                    <a:pt x="1983273" y="509511"/>
                  </a:cubicBezTo>
                  <a:cubicBezTo>
                    <a:pt x="1956239" y="508852"/>
                    <a:pt x="1933214" y="501350"/>
                    <a:pt x="1923548" y="491221"/>
                  </a:cubicBezTo>
                  <a:lnTo>
                    <a:pt x="1922629" y="489174"/>
                  </a:lnTo>
                  <a:lnTo>
                    <a:pt x="1923646" y="487174"/>
                  </a:lnTo>
                  <a:cubicBezTo>
                    <a:pt x="1933795" y="477528"/>
                    <a:pt x="1957159" y="471157"/>
                    <a:pt x="1984192" y="471815"/>
                  </a:cubicBezTo>
                  <a:cubicBezTo>
                    <a:pt x="1997709" y="472145"/>
                    <a:pt x="2010223" y="474186"/>
                    <a:pt x="2020567" y="477410"/>
                  </a:cubicBezTo>
                  <a:lnTo>
                    <a:pt x="2024183" y="478899"/>
                  </a:lnTo>
                  <a:lnTo>
                    <a:pt x="2022665" y="477606"/>
                  </a:lnTo>
                  <a:cubicBezTo>
                    <a:pt x="2015068" y="469881"/>
                    <a:pt x="2007532" y="459684"/>
                    <a:pt x="2001060" y="447814"/>
                  </a:cubicBezTo>
                  <a:cubicBezTo>
                    <a:pt x="1994587" y="435943"/>
                    <a:pt x="1990097" y="424085"/>
                    <a:pt x="1987717" y="413515"/>
                  </a:cubicBezTo>
                  <a:lnTo>
                    <a:pt x="1987270" y="396056"/>
                  </a:lnTo>
                  <a:lnTo>
                    <a:pt x="1980473" y="390653"/>
                  </a:lnTo>
                  <a:lnTo>
                    <a:pt x="1952824" y="347937"/>
                  </a:lnTo>
                  <a:lnTo>
                    <a:pt x="1952096" y="348834"/>
                  </a:lnTo>
                  <a:lnTo>
                    <a:pt x="1951725" y="348632"/>
                  </a:lnTo>
                  <a:lnTo>
                    <a:pt x="1941561" y="368154"/>
                  </a:lnTo>
                  <a:cubicBezTo>
                    <a:pt x="1936633" y="375369"/>
                    <a:pt x="1930427" y="382758"/>
                    <a:pt x="1923153" y="389824"/>
                  </a:cubicBezTo>
                  <a:lnTo>
                    <a:pt x="1919180" y="392800"/>
                  </a:lnTo>
                  <a:lnTo>
                    <a:pt x="1926450" y="398409"/>
                  </a:lnTo>
                  <a:cubicBezTo>
                    <a:pt x="1945570" y="417530"/>
                    <a:pt x="1957069" y="438843"/>
                    <a:pt x="1957084" y="452843"/>
                  </a:cubicBezTo>
                  <a:lnTo>
                    <a:pt x="1956337" y="454959"/>
                  </a:lnTo>
                  <a:lnTo>
                    <a:pt x="1954221" y="455706"/>
                  </a:lnTo>
                  <a:cubicBezTo>
                    <a:pt x="1940220" y="455692"/>
                    <a:pt x="1918907" y="444193"/>
                    <a:pt x="1899786" y="425072"/>
                  </a:cubicBezTo>
                  <a:lnTo>
                    <a:pt x="1891438" y="412574"/>
                  </a:lnTo>
                  <a:lnTo>
                    <a:pt x="1868282" y="419668"/>
                  </a:lnTo>
                  <a:lnTo>
                    <a:pt x="1866177" y="418891"/>
                  </a:lnTo>
                  <a:lnTo>
                    <a:pt x="1865461" y="416764"/>
                  </a:lnTo>
                  <a:cubicBezTo>
                    <a:pt x="1865569" y="409765"/>
                    <a:pt x="1868575" y="400979"/>
                    <a:pt x="1873978" y="391588"/>
                  </a:cubicBezTo>
                  <a:lnTo>
                    <a:pt x="1875848" y="389236"/>
                  </a:lnTo>
                  <a:lnTo>
                    <a:pt x="1871785" y="383154"/>
                  </a:lnTo>
                  <a:lnTo>
                    <a:pt x="1870808" y="383668"/>
                  </a:lnTo>
                  <a:lnTo>
                    <a:pt x="1870434" y="383471"/>
                  </a:lnTo>
                  <a:lnTo>
                    <a:pt x="1860553" y="403138"/>
                  </a:lnTo>
                  <a:cubicBezTo>
                    <a:pt x="1855730" y="410424"/>
                    <a:pt x="1849631" y="417902"/>
                    <a:pt x="1842461" y="425072"/>
                  </a:cubicBezTo>
                  <a:cubicBezTo>
                    <a:pt x="1823340" y="444193"/>
                    <a:pt x="1802027" y="455692"/>
                    <a:pt x="1788026" y="455707"/>
                  </a:cubicBezTo>
                  <a:lnTo>
                    <a:pt x="1785910" y="454960"/>
                  </a:lnTo>
                  <a:lnTo>
                    <a:pt x="1785163" y="452844"/>
                  </a:lnTo>
                  <a:lnTo>
                    <a:pt x="1793162" y="428022"/>
                  </a:lnTo>
                  <a:lnTo>
                    <a:pt x="1772248" y="431990"/>
                  </a:lnTo>
                  <a:cubicBezTo>
                    <a:pt x="1761414" y="431899"/>
                    <a:pt x="1748874" y="430017"/>
                    <a:pt x="1735904" y="426201"/>
                  </a:cubicBezTo>
                  <a:cubicBezTo>
                    <a:pt x="1726176" y="423338"/>
                    <a:pt x="1717241" y="419692"/>
                    <a:pt x="1709519" y="415605"/>
                  </a:cubicBezTo>
                  <a:close/>
                  <a:moveTo>
                    <a:pt x="325131" y="778382"/>
                  </a:moveTo>
                  <a:lnTo>
                    <a:pt x="309535" y="796743"/>
                  </a:lnTo>
                  <a:cubicBezTo>
                    <a:pt x="299837" y="806165"/>
                    <a:pt x="289619" y="813673"/>
                    <a:pt x="280075" y="818802"/>
                  </a:cubicBezTo>
                  <a:lnTo>
                    <a:pt x="277957" y="819451"/>
                  </a:lnTo>
                  <a:lnTo>
                    <a:pt x="268660" y="840920"/>
                  </a:lnTo>
                  <a:lnTo>
                    <a:pt x="266614" y="843631"/>
                  </a:lnTo>
                  <a:lnTo>
                    <a:pt x="270365" y="842272"/>
                  </a:lnTo>
                  <a:cubicBezTo>
                    <a:pt x="280838" y="839495"/>
                    <a:pt x="293428" y="837994"/>
                    <a:pt x="306947" y="838246"/>
                  </a:cubicBezTo>
                  <a:cubicBezTo>
                    <a:pt x="333983" y="838750"/>
                    <a:pt x="357051" y="846120"/>
                    <a:pt x="366775" y="856193"/>
                  </a:cubicBezTo>
                  <a:lnTo>
                    <a:pt x="367706" y="858235"/>
                  </a:lnTo>
                  <a:lnTo>
                    <a:pt x="366700" y="860241"/>
                  </a:lnTo>
                  <a:cubicBezTo>
                    <a:pt x="356607" y="869944"/>
                    <a:pt x="333281" y="876451"/>
                    <a:pt x="306244" y="875947"/>
                  </a:cubicBezTo>
                  <a:cubicBezTo>
                    <a:pt x="296106" y="875758"/>
                    <a:pt x="286525" y="874604"/>
                    <a:pt x="277997" y="872703"/>
                  </a:cubicBezTo>
                  <a:lnTo>
                    <a:pt x="256959" y="865299"/>
                  </a:lnTo>
                  <a:lnTo>
                    <a:pt x="256649" y="866235"/>
                  </a:lnTo>
                  <a:lnTo>
                    <a:pt x="256243" y="866353"/>
                  </a:lnTo>
                  <a:lnTo>
                    <a:pt x="262772" y="887372"/>
                  </a:lnTo>
                  <a:cubicBezTo>
                    <a:pt x="264354" y="895965"/>
                    <a:pt x="265151" y="905582"/>
                    <a:pt x="264962" y="915721"/>
                  </a:cubicBezTo>
                  <a:cubicBezTo>
                    <a:pt x="264710" y="929239"/>
                    <a:pt x="262741" y="941765"/>
                    <a:pt x="259577" y="952127"/>
                  </a:cubicBezTo>
                  <a:lnTo>
                    <a:pt x="252035" y="966189"/>
                  </a:lnTo>
                  <a:lnTo>
                    <a:pt x="285538" y="979645"/>
                  </a:lnTo>
                  <a:lnTo>
                    <a:pt x="288721" y="981917"/>
                  </a:lnTo>
                  <a:lnTo>
                    <a:pt x="287537" y="980313"/>
                  </a:lnTo>
                  <a:cubicBezTo>
                    <a:pt x="281895" y="971064"/>
                    <a:pt x="276874" y="959421"/>
                    <a:pt x="273269" y="946390"/>
                  </a:cubicBezTo>
                  <a:cubicBezTo>
                    <a:pt x="266058" y="920328"/>
                    <a:pt x="266559" y="896116"/>
                    <a:pt x="273448" y="883928"/>
                  </a:cubicBezTo>
                  <a:lnTo>
                    <a:pt x="275141" y="882454"/>
                  </a:lnTo>
                  <a:lnTo>
                    <a:pt x="277350" y="882848"/>
                  </a:lnTo>
                  <a:cubicBezTo>
                    <a:pt x="289525" y="889762"/>
                    <a:pt x="302400" y="910273"/>
                    <a:pt x="309611" y="936335"/>
                  </a:cubicBezTo>
                  <a:cubicBezTo>
                    <a:pt x="311413" y="942850"/>
                    <a:pt x="312734" y="949250"/>
                    <a:pt x="313593" y="955375"/>
                  </a:cubicBezTo>
                  <a:lnTo>
                    <a:pt x="314579" y="969484"/>
                  </a:lnTo>
                  <a:lnTo>
                    <a:pt x="322403" y="957465"/>
                  </a:lnTo>
                  <a:cubicBezTo>
                    <a:pt x="326130" y="952529"/>
                    <a:pt x="330394" y="947577"/>
                    <a:pt x="335135" y="942758"/>
                  </a:cubicBezTo>
                  <a:cubicBezTo>
                    <a:pt x="344618" y="933120"/>
                    <a:pt x="354664" y="925383"/>
                    <a:pt x="364089" y="920040"/>
                  </a:cubicBezTo>
                  <a:lnTo>
                    <a:pt x="377434" y="915620"/>
                  </a:lnTo>
                  <a:lnTo>
                    <a:pt x="369654" y="916430"/>
                  </a:lnTo>
                  <a:lnTo>
                    <a:pt x="358035" y="914644"/>
                  </a:lnTo>
                  <a:lnTo>
                    <a:pt x="349721" y="918846"/>
                  </a:lnTo>
                  <a:cubicBezTo>
                    <a:pt x="339431" y="922238"/>
                    <a:pt x="330218" y="923405"/>
                    <a:pt x="323341" y="922096"/>
                  </a:cubicBezTo>
                  <a:lnTo>
                    <a:pt x="321403" y="920965"/>
                  </a:lnTo>
                  <a:lnTo>
                    <a:pt x="321068" y="918746"/>
                  </a:lnTo>
                  <a:lnTo>
                    <a:pt x="327206" y="907535"/>
                  </a:lnTo>
                  <a:lnTo>
                    <a:pt x="309929" y="898140"/>
                  </a:lnTo>
                  <a:lnTo>
                    <a:pt x="309010" y="896093"/>
                  </a:lnTo>
                  <a:lnTo>
                    <a:pt x="310028" y="894093"/>
                  </a:lnTo>
                  <a:cubicBezTo>
                    <a:pt x="315102" y="889270"/>
                    <a:pt x="323480" y="885266"/>
                    <a:pt x="333969" y="882550"/>
                  </a:cubicBezTo>
                  <a:lnTo>
                    <a:pt x="350314" y="880846"/>
                  </a:lnTo>
                  <a:lnTo>
                    <a:pt x="361392" y="871043"/>
                  </a:lnTo>
                  <a:lnTo>
                    <a:pt x="389109" y="857033"/>
                  </a:lnTo>
                  <a:lnTo>
                    <a:pt x="387440" y="854733"/>
                  </a:lnTo>
                  <a:lnTo>
                    <a:pt x="384792" y="847924"/>
                  </a:lnTo>
                  <a:lnTo>
                    <a:pt x="359444" y="831152"/>
                  </a:lnTo>
                  <a:cubicBezTo>
                    <a:pt x="338985" y="813469"/>
                    <a:pt x="325970" y="793047"/>
                    <a:pt x="324939" y="779084"/>
                  </a:cubicBezTo>
                  <a:close/>
                  <a:moveTo>
                    <a:pt x="1647005" y="410883"/>
                  </a:moveTo>
                  <a:lnTo>
                    <a:pt x="1644308" y="419494"/>
                  </a:lnTo>
                  <a:cubicBezTo>
                    <a:pt x="1639118" y="429005"/>
                    <a:pt x="1631545" y="439175"/>
                    <a:pt x="1622063" y="448813"/>
                  </a:cubicBezTo>
                  <a:lnTo>
                    <a:pt x="1620411" y="450109"/>
                  </a:lnTo>
                  <a:lnTo>
                    <a:pt x="1623342" y="454760"/>
                  </a:lnTo>
                  <a:cubicBezTo>
                    <a:pt x="1626185" y="460893"/>
                    <a:pt x="1628534" y="466991"/>
                    <a:pt x="1630383" y="472894"/>
                  </a:cubicBezTo>
                  <a:lnTo>
                    <a:pt x="1633661" y="486652"/>
                  </a:lnTo>
                  <a:lnTo>
                    <a:pt x="1639416" y="473516"/>
                  </a:lnTo>
                  <a:lnTo>
                    <a:pt x="1646342" y="462204"/>
                  </a:lnTo>
                  <a:lnTo>
                    <a:pt x="1649401" y="443000"/>
                  </a:lnTo>
                  <a:cubicBezTo>
                    <a:pt x="1653218" y="430030"/>
                    <a:pt x="1658428" y="418470"/>
                    <a:pt x="1664219" y="409313"/>
                  </a:cubicBezTo>
                  <a:lnTo>
                    <a:pt x="1665790" y="407257"/>
                  </a:lnTo>
                  <a:lnTo>
                    <a:pt x="1659158" y="409617"/>
                  </a:lnTo>
                  <a:close/>
                  <a:moveTo>
                    <a:pt x="1034285" y="580018"/>
                  </a:moveTo>
                  <a:lnTo>
                    <a:pt x="1013350" y="595519"/>
                  </a:lnTo>
                  <a:cubicBezTo>
                    <a:pt x="1001544" y="602109"/>
                    <a:pt x="989731" y="606717"/>
                    <a:pt x="979185" y="609201"/>
                  </a:cubicBezTo>
                  <a:lnTo>
                    <a:pt x="975823" y="609685"/>
                  </a:lnTo>
                  <a:lnTo>
                    <a:pt x="979444" y="611361"/>
                  </a:lnTo>
                  <a:cubicBezTo>
                    <a:pt x="988836" y="616765"/>
                    <a:pt x="998832" y="624565"/>
                    <a:pt x="1008254" y="634262"/>
                  </a:cubicBezTo>
                  <a:cubicBezTo>
                    <a:pt x="1027096" y="653658"/>
                    <a:pt x="1038286" y="675134"/>
                    <a:pt x="1038098" y="689134"/>
                  </a:cubicBezTo>
                  <a:lnTo>
                    <a:pt x="1037320" y="691239"/>
                  </a:lnTo>
                  <a:lnTo>
                    <a:pt x="1035194" y="691955"/>
                  </a:lnTo>
                  <a:lnTo>
                    <a:pt x="1027413" y="689323"/>
                  </a:lnTo>
                  <a:lnTo>
                    <a:pt x="1034900" y="699646"/>
                  </a:lnTo>
                  <a:cubicBezTo>
                    <a:pt x="1038136" y="705581"/>
                    <a:pt x="1040877" y="711514"/>
                    <a:pt x="1043106" y="717283"/>
                  </a:cubicBezTo>
                  <a:lnTo>
                    <a:pt x="1047273" y="730799"/>
                  </a:lnTo>
                  <a:lnTo>
                    <a:pt x="1052161" y="717316"/>
                  </a:lnTo>
                  <a:cubicBezTo>
                    <a:pt x="1054668" y="711662"/>
                    <a:pt x="1057695" y="705871"/>
                    <a:pt x="1061217" y="700100"/>
                  </a:cubicBezTo>
                  <a:cubicBezTo>
                    <a:pt x="1075304" y="677018"/>
                    <a:pt x="1093315" y="660829"/>
                    <a:pt x="1106919" y="657522"/>
                  </a:cubicBezTo>
                  <a:lnTo>
                    <a:pt x="1109152" y="657750"/>
                  </a:lnTo>
                  <a:lnTo>
                    <a:pt x="1110375" y="659631"/>
                  </a:lnTo>
                  <a:lnTo>
                    <a:pt x="1110297" y="660684"/>
                  </a:lnTo>
                  <a:lnTo>
                    <a:pt x="1129166" y="635535"/>
                  </a:lnTo>
                  <a:lnTo>
                    <a:pt x="1131164" y="633890"/>
                  </a:lnTo>
                  <a:lnTo>
                    <a:pt x="1124169" y="634681"/>
                  </a:lnTo>
                  <a:cubicBezTo>
                    <a:pt x="1113338" y="634942"/>
                    <a:pt x="1100744" y="633469"/>
                    <a:pt x="1087656" y="630076"/>
                  </a:cubicBezTo>
                  <a:cubicBezTo>
                    <a:pt x="1061480" y="623289"/>
                    <a:pt x="1040762" y="610750"/>
                    <a:pt x="1033651" y="598689"/>
                  </a:cubicBezTo>
                  <a:lnTo>
                    <a:pt x="1033222" y="596487"/>
                  </a:lnTo>
                  <a:lnTo>
                    <a:pt x="1034667" y="594770"/>
                  </a:lnTo>
                  <a:lnTo>
                    <a:pt x="1049194" y="591522"/>
                  </a:lnTo>
                  <a:close/>
                  <a:moveTo>
                    <a:pt x="1390222" y="478622"/>
                  </a:moveTo>
                  <a:lnTo>
                    <a:pt x="1389503" y="479298"/>
                  </a:lnTo>
                  <a:lnTo>
                    <a:pt x="1389090" y="479208"/>
                  </a:lnTo>
                  <a:lnTo>
                    <a:pt x="1384812" y="500797"/>
                  </a:lnTo>
                  <a:lnTo>
                    <a:pt x="1375612" y="521410"/>
                  </a:lnTo>
                  <a:lnTo>
                    <a:pt x="1386064" y="521932"/>
                  </a:lnTo>
                  <a:cubicBezTo>
                    <a:pt x="1396573" y="524569"/>
                    <a:pt x="1408319" y="529347"/>
                    <a:pt x="1420028" y="536107"/>
                  </a:cubicBezTo>
                  <a:cubicBezTo>
                    <a:pt x="1431737" y="542867"/>
                    <a:pt x="1441747" y="550650"/>
                    <a:pt x="1449285" y="558433"/>
                  </a:cubicBezTo>
                  <a:lnTo>
                    <a:pt x="1451747" y="561471"/>
                  </a:lnTo>
                  <a:lnTo>
                    <a:pt x="1451033" y="559610"/>
                  </a:lnTo>
                  <a:cubicBezTo>
                    <a:pt x="1448062" y="549190"/>
                    <a:pt x="1446327" y="536630"/>
                    <a:pt x="1446327" y="523109"/>
                  </a:cubicBezTo>
                  <a:lnTo>
                    <a:pt x="1446860" y="518975"/>
                  </a:lnTo>
                  <a:lnTo>
                    <a:pt x="1428474" y="511476"/>
                  </a:lnTo>
                  <a:cubicBezTo>
                    <a:pt x="1419651" y="506477"/>
                    <a:pt x="1411779" y="500896"/>
                    <a:pt x="1405188" y="495160"/>
                  </a:cubicBezTo>
                  <a:close/>
                  <a:moveTo>
                    <a:pt x="338106" y="755551"/>
                  </a:moveTo>
                  <a:lnTo>
                    <a:pt x="327942" y="775073"/>
                  </a:lnTo>
                  <a:lnTo>
                    <a:pt x="326871" y="776334"/>
                  </a:lnTo>
                  <a:lnTo>
                    <a:pt x="327587" y="776021"/>
                  </a:lnTo>
                  <a:cubicBezTo>
                    <a:pt x="334570" y="775520"/>
                    <a:pt x="343583" y="777750"/>
                    <a:pt x="353409" y="782316"/>
                  </a:cubicBezTo>
                  <a:lnTo>
                    <a:pt x="359654" y="786448"/>
                  </a:lnTo>
                  <a:lnTo>
                    <a:pt x="339462" y="755253"/>
                  </a:lnTo>
                  <a:lnTo>
                    <a:pt x="338477" y="755753"/>
                  </a:lnTo>
                  <a:close/>
                  <a:moveTo>
                    <a:pt x="1888597" y="324081"/>
                  </a:moveTo>
                  <a:lnTo>
                    <a:pt x="1888005" y="333357"/>
                  </a:lnTo>
                  <a:lnTo>
                    <a:pt x="1885193" y="347217"/>
                  </a:lnTo>
                  <a:lnTo>
                    <a:pt x="1895939" y="337720"/>
                  </a:lnTo>
                  <a:lnTo>
                    <a:pt x="1905438" y="331397"/>
                  </a:lnTo>
                  <a:close/>
                  <a:moveTo>
                    <a:pt x="1288137" y="489655"/>
                  </a:moveTo>
                  <a:lnTo>
                    <a:pt x="1291411" y="491936"/>
                  </a:lnTo>
                  <a:lnTo>
                    <a:pt x="1314676" y="518224"/>
                  </a:lnTo>
                  <a:lnTo>
                    <a:pt x="1317586" y="514597"/>
                  </a:lnTo>
                  <a:cubicBezTo>
                    <a:pt x="1325550" y="507251"/>
                    <a:pt x="1333454" y="502377"/>
                    <a:pt x="1340257" y="500723"/>
                  </a:cubicBezTo>
                  <a:lnTo>
                    <a:pt x="1342489" y="500952"/>
                  </a:lnTo>
                  <a:lnTo>
                    <a:pt x="1343712" y="502833"/>
                  </a:lnTo>
                  <a:lnTo>
                    <a:pt x="1343634" y="503886"/>
                  </a:lnTo>
                  <a:lnTo>
                    <a:pt x="1362504" y="478737"/>
                  </a:lnTo>
                  <a:lnTo>
                    <a:pt x="1364501" y="477091"/>
                  </a:lnTo>
                  <a:lnTo>
                    <a:pt x="1357506" y="477882"/>
                  </a:lnTo>
                  <a:lnTo>
                    <a:pt x="1340555" y="475744"/>
                  </a:lnTo>
                  <a:lnTo>
                    <a:pt x="1327555" y="482228"/>
                  </a:lnTo>
                  <a:cubicBezTo>
                    <a:pt x="1314783" y="486666"/>
                    <a:pt x="1302349" y="489150"/>
                    <a:pt x="1291532" y="489763"/>
                  </a:cubicBezTo>
                  <a:close/>
                  <a:moveTo>
                    <a:pt x="1263593" y="494292"/>
                  </a:moveTo>
                  <a:lnTo>
                    <a:pt x="1258834" y="500491"/>
                  </a:lnTo>
                  <a:lnTo>
                    <a:pt x="1263649" y="506923"/>
                  </a:lnTo>
                  <a:cubicBezTo>
                    <a:pt x="1268778" y="516466"/>
                    <a:pt x="1271529" y="525335"/>
                    <a:pt x="1271435" y="532335"/>
                  </a:cubicBezTo>
                  <a:lnTo>
                    <a:pt x="1270658" y="534440"/>
                  </a:lnTo>
                  <a:lnTo>
                    <a:pt x="1268531" y="535156"/>
                  </a:lnTo>
                  <a:lnTo>
                    <a:pt x="1260750" y="532524"/>
                  </a:lnTo>
                  <a:lnTo>
                    <a:pt x="1268237" y="542847"/>
                  </a:lnTo>
                  <a:cubicBezTo>
                    <a:pt x="1271473" y="548783"/>
                    <a:pt x="1274214" y="554715"/>
                    <a:pt x="1276443" y="560484"/>
                  </a:cubicBezTo>
                  <a:lnTo>
                    <a:pt x="1280610" y="574000"/>
                  </a:lnTo>
                  <a:lnTo>
                    <a:pt x="1285498" y="560518"/>
                  </a:lnTo>
                  <a:lnTo>
                    <a:pt x="1291712" y="548705"/>
                  </a:lnTo>
                  <a:lnTo>
                    <a:pt x="1284600" y="540669"/>
                  </a:lnTo>
                  <a:lnTo>
                    <a:pt x="1264981" y="494234"/>
                  </a:lnTo>
                  <a:lnTo>
                    <a:pt x="1263924" y="494555"/>
                  </a:lnTo>
                  <a:close/>
                  <a:moveTo>
                    <a:pt x="1115646" y="528682"/>
                  </a:moveTo>
                  <a:lnTo>
                    <a:pt x="1108450" y="530886"/>
                  </a:lnTo>
                  <a:lnTo>
                    <a:pt x="1110693" y="543367"/>
                  </a:lnTo>
                  <a:cubicBezTo>
                    <a:pt x="1110442" y="556885"/>
                    <a:pt x="1108473" y="569411"/>
                    <a:pt x="1105309" y="579773"/>
                  </a:cubicBezTo>
                  <a:lnTo>
                    <a:pt x="1097766" y="593836"/>
                  </a:lnTo>
                  <a:lnTo>
                    <a:pt x="1131270" y="607291"/>
                  </a:lnTo>
                  <a:lnTo>
                    <a:pt x="1134453" y="609563"/>
                  </a:lnTo>
                  <a:lnTo>
                    <a:pt x="1133269" y="607959"/>
                  </a:lnTo>
                  <a:cubicBezTo>
                    <a:pt x="1127627" y="598710"/>
                    <a:pt x="1122606" y="587067"/>
                    <a:pt x="1119000" y="574036"/>
                  </a:cubicBezTo>
                  <a:cubicBezTo>
                    <a:pt x="1115395" y="561005"/>
                    <a:pt x="1113717" y="548436"/>
                    <a:pt x="1113803" y="537602"/>
                  </a:cubicBezTo>
                  <a:close/>
                  <a:moveTo>
                    <a:pt x="1565896" y="396809"/>
                  </a:moveTo>
                  <a:lnTo>
                    <a:pt x="1567672" y="411219"/>
                  </a:lnTo>
                  <a:lnTo>
                    <a:pt x="1569659" y="415944"/>
                  </a:lnTo>
                  <a:cubicBezTo>
                    <a:pt x="1571462" y="422460"/>
                    <a:pt x="1572782" y="428859"/>
                    <a:pt x="1573642" y="434985"/>
                  </a:cubicBezTo>
                  <a:lnTo>
                    <a:pt x="1574627" y="449094"/>
                  </a:lnTo>
                  <a:lnTo>
                    <a:pt x="1579817" y="441122"/>
                  </a:lnTo>
                  <a:lnTo>
                    <a:pt x="1578050" y="435525"/>
                  </a:lnTo>
                  <a:cubicBezTo>
                    <a:pt x="1576364" y="424822"/>
                    <a:pt x="1576699" y="415543"/>
                    <a:pt x="1579102" y="408967"/>
                  </a:cubicBezTo>
                  <a:lnTo>
                    <a:pt x="1580531" y="407237"/>
                  </a:lnTo>
                  <a:lnTo>
                    <a:pt x="1582775" y="407264"/>
                  </a:lnTo>
                  <a:lnTo>
                    <a:pt x="1598641" y="419656"/>
                  </a:lnTo>
                  <a:lnTo>
                    <a:pt x="1609193" y="411376"/>
                  </a:lnTo>
                  <a:lnTo>
                    <a:pt x="1586179" y="407837"/>
                  </a:lnTo>
                  <a:close/>
                  <a:moveTo>
                    <a:pt x="1976411" y="278219"/>
                  </a:moveTo>
                  <a:lnTo>
                    <a:pt x="1975692" y="278895"/>
                  </a:lnTo>
                  <a:lnTo>
                    <a:pt x="1975279" y="278805"/>
                  </a:lnTo>
                  <a:lnTo>
                    <a:pt x="1971001" y="300394"/>
                  </a:lnTo>
                  <a:lnTo>
                    <a:pt x="1968392" y="306237"/>
                  </a:lnTo>
                  <a:lnTo>
                    <a:pt x="1967199" y="311711"/>
                  </a:lnTo>
                  <a:lnTo>
                    <a:pt x="1968088" y="311667"/>
                  </a:lnTo>
                  <a:lnTo>
                    <a:pt x="1977889" y="303254"/>
                  </a:lnTo>
                  <a:lnTo>
                    <a:pt x="1991261" y="294629"/>
                  </a:lnTo>
                  <a:close/>
                  <a:moveTo>
                    <a:pt x="1157060" y="503034"/>
                  </a:moveTo>
                  <a:lnTo>
                    <a:pt x="1132876" y="521143"/>
                  </a:lnTo>
                  <a:lnTo>
                    <a:pt x="1141074" y="530057"/>
                  </a:lnTo>
                  <a:cubicBezTo>
                    <a:pt x="1146715" y="539307"/>
                    <a:pt x="1151737" y="550950"/>
                    <a:pt x="1155342" y="563981"/>
                  </a:cubicBezTo>
                  <a:cubicBezTo>
                    <a:pt x="1157145" y="570496"/>
                    <a:pt x="1158466" y="576896"/>
                    <a:pt x="1159325" y="583021"/>
                  </a:cubicBezTo>
                  <a:lnTo>
                    <a:pt x="1160310" y="597130"/>
                  </a:lnTo>
                  <a:lnTo>
                    <a:pt x="1168135" y="585111"/>
                  </a:lnTo>
                  <a:cubicBezTo>
                    <a:pt x="1171862" y="580175"/>
                    <a:pt x="1176126" y="575223"/>
                    <a:pt x="1180867" y="570404"/>
                  </a:cubicBezTo>
                  <a:cubicBezTo>
                    <a:pt x="1190350" y="560766"/>
                    <a:pt x="1200396" y="553030"/>
                    <a:pt x="1209821" y="547686"/>
                  </a:cubicBezTo>
                  <a:lnTo>
                    <a:pt x="1227689" y="541767"/>
                  </a:lnTo>
                  <a:lnTo>
                    <a:pt x="1223927" y="532099"/>
                  </a:lnTo>
                  <a:lnTo>
                    <a:pt x="1195452" y="546492"/>
                  </a:lnTo>
                  <a:cubicBezTo>
                    <a:pt x="1185162" y="549885"/>
                    <a:pt x="1175950" y="551051"/>
                    <a:pt x="1169073" y="549742"/>
                  </a:cubicBezTo>
                  <a:lnTo>
                    <a:pt x="1167135" y="548611"/>
                  </a:lnTo>
                  <a:lnTo>
                    <a:pt x="1166800" y="546392"/>
                  </a:lnTo>
                  <a:cubicBezTo>
                    <a:pt x="1169447" y="532644"/>
                    <a:pt x="1184748" y="513873"/>
                    <a:pt x="1207123" y="498689"/>
                  </a:cubicBezTo>
                  <a:lnTo>
                    <a:pt x="1210252" y="497107"/>
                  </a:lnTo>
                  <a:lnTo>
                    <a:pt x="1206244" y="490914"/>
                  </a:lnTo>
                  <a:lnTo>
                    <a:pt x="1188558" y="499568"/>
                  </a:lnTo>
                  <a:close/>
                  <a:moveTo>
                    <a:pt x="1770901" y="327634"/>
                  </a:moveTo>
                  <a:lnTo>
                    <a:pt x="1756346" y="347034"/>
                  </a:lnTo>
                  <a:cubicBezTo>
                    <a:pt x="1748624" y="354635"/>
                    <a:pt x="1740884" y="359763"/>
                    <a:pt x="1734138" y="361636"/>
                  </a:cubicBezTo>
                  <a:lnTo>
                    <a:pt x="1731899" y="361481"/>
                  </a:lnTo>
                  <a:lnTo>
                    <a:pt x="1730616" y="359641"/>
                  </a:lnTo>
                  <a:lnTo>
                    <a:pt x="1730801" y="355210"/>
                  </a:lnTo>
                  <a:lnTo>
                    <a:pt x="1708917" y="382484"/>
                  </a:lnTo>
                  <a:lnTo>
                    <a:pt x="1706226" y="384557"/>
                  </a:lnTo>
                  <a:lnTo>
                    <a:pt x="1710204" y="384238"/>
                  </a:lnTo>
                  <a:cubicBezTo>
                    <a:pt x="1721038" y="384329"/>
                    <a:pt x="1733577" y="386210"/>
                    <a:pt x="1746548" y="390027"/>
                  </a:cubicBezTo>
                  <a:cubicBezTo>
                    <a:pt x="1759519" y="393843"/>
                    <a:pt x="1771079" y="399053"/>
                    <a:pt x="1780235" y="404845"/>
                  </a:cubicBezTo>
                  <a:lnTo>
                    <a:pt x="1797890" y="421619"/>
                  </a:lnTo>
                  <a:lnTo>
                    <a:pt x="1815798" y="398410"/>
                  </a:lnTo>
                  <a:cubicBezTo>
                    <a:pt x="1825358" y="388849"/>
                    <a:pt x="1835467" y="381194"/>
                    <a:pt x="1844935" y="375927"/>
                  </a:cubicBezTo>
                  <a:lnTo>
                    <a:pt x="1847299" y="374874"/>
                  </a:lnTo>
                  <a:lnTo>
                    <a:pt x="1840347" y="373771"/>
                  </a:lnTo>
                  <a:cubicBezTo>
                    <a:pt x="1829838" y="371134"/>
                    <a:pt x="1818092" y="366356"/>
                    <a:pt x="1806383" y="359596"/>
                  </a:cubicBezTo>
                  <a:cubicBezTo>
                    <a:pt x="1794674" y="352836"/>
                    <a:pt x="1784664" y="345053"/>
                    <a:pt x="1777126" y="337270"/>
                  </a:cubicBezTo>
                  <a:close/>
                  <a:moveTo>
                    <a:pt x="1003851" y="537583"/>
                  </a:moveTo>
                  <a:lnTo>
                    <a:pt x="993970" y="557250"/>
                  </a:lnTo>
                  <a:lnTo>
                    <a:pt x="983412" y="570050"/>
                  </a:lnTo>
                  <a:lnTo>
                    <a:pt x="994971" y="562594"/>
                  </a:lnTo>
                  <a:lnTo>
                    <a:pt x="1016391" y="554016"/>
                  </a:lnTo>
                  <a:lnTo>
                    <a:pt x="1005202" y="537266"/>
                  </a:lnTo>
                  <a:lnTo>
                    <a:pt x="1004225" y="537780"/>
                  </a:lnTo>
                  <a:close/>
                  <a:moveTo>
                    <a:pt x="1285995" y="458808"/>
                  </a:moveTo>
                  <a:lnTo>
                    <a:pt x="1284907" y="461459"/>
                  </a:lnTo>
                  <a:lnTo>
                    <a:pt x="1287598" y="459866"/>
                  </a:lnTo>
                  <a:lnTo>
                    <a:pt x="1286841" y="459561"/>
                  </a:lnTo>
                  <a:close/>
                  <a:moveTo>
                    <a:pt x="2078614" y="233975"/>
                  </a:moveTo>
                  <a:lnTo>
                    <a:pt x="2072842" y="238004"/>
                  </a:lnTo>
                  <a:cubicBezTo>
                    <a:pt x="2063445" y="243396"/>
                    <a:pt x="2051672" y="248104"/>
                    <a:pt x="2038549" y="251360"/>
                  </a:cubicBezTo>
                  <a:lnTo>
                    <a:pt x="2007823" y="254908"/>
                  </a:lnTo>
                  <a:lnTo>
                    <a:pt x="1998318" y="262365"/>
                  </a:lnTo>
                  <a:lnTo>
                    <a:pt x="1995227" y="263773"/>
                  </a:lnTo>
                  <a:lnTo>
                    <a:pt x="1999173" y="264366"/>
                  </a:lnTo>
                  <a:cubicBezTo>
                    <a:pt x="2009703" y="266917"/>
                    <a:pt x="2021486" y="271600"/>
                    <a:pt x="2033250" y="278264"/>
                  </a:cubicBezTo>
                  <a:lnTo>
                    <a:pt x="2034002" y="278829"/>
                  </a:lnTo>
                  <a:lnTo>
                    <a:pt x="2054962" y="278084"/>
                  </a:lnTo>
                  <a:lnTo>
                    <a:pt x="2056794" y="279380"/>
                  </a:lnTo>
                  <a:lnTo>
                    <a:pt x="2056936" y="281619"/>
                  </a:lnTo>
                  <a:lnTo>
                    <a:pt x="2050529" y="291229"/>
                  </a:lnTo>
                  <a:lnTo>
                    <a:pt x="2062688" y="300352"/>
                  </a:lnTo>
                  <a:lnTo>
                    <a:pt x="2076375" y="321168"/>
                  </a:lnTo>
                  <a:lnTo>
                    <a:pt x="2082434" y="321931"/>
                  </a:lnTo>
                  <a:lnTo>
                    <a:pt x="2076284" y="309362"/>
                  </a:lnTo>
                  <a:cubicBezTo>
                    <a:pt x="2073507" y="298889"/>
                    <a:pt x="2072006" y="286298"/>
                    <a:pt x="2072258" y="272780"/>
                  </a:cubicBezTo>
                  <a:cubicBezTo>
                    <a:pt x="2072510" y="259261"/>
                    <a:pt x="2074478" y="246735"/>
                    <a:pt x="2077643" y="236373"/>
                  </a:cubicBezTo>
                  <a:close/>
                  <a:moveTo>
                    <a:pt x="1079349" y="503859"/>
                  </a:moveTo>
                  <a:lnTo>
                    <a:pt x="1073577" y="507889"/>
                  </a:lnTo>
                  <a:lnTo>
                    <a:pt x="1071713" y="508615"/>
                  </a:lnTo>
                  <a:lnTo>
                    <a:pt x="1070742" y="509908"/>
                  </a:lnTo>
                  <a:cubicBezTo>
                    <a:pt x="1063021" y="517509"/>
                    <a:pt x="1055280" y="522637"/>
                    <a:pt x="1048535" y="524511"/>
                  </a:cubicBezTo>
                  <a:lnTo>
                    <a:pt x="1046296" y="524356"/>
                  </a:lnTo>
                  <a:lnTo>
                    <a:pt x="1045012" y="522515"/>
                  </a:lnTo>
                  <a:lnTo>
                    <a:pt x="1045043" y="521788"/>
                  </a:lnTo>
                  <a:lnTo>
                    <a:pt x="1030439" y="527883"/>
                  </a:lnTo>
                  <a:lnTo>
                    <a:pt x="1027085" y="528415"/>
                  </a:lnTo>
                  <a:lnTo>
                    <a:pt x="1030729" y="530039"/>
                  </a:lnTo>
                  <a:lnTo>
                    <a:pt x="1054043" y="548028"/>
                  </a:lnTo>
                  <a:lnTo>
                    <a:pt x="1055697" y="547969"/>
                  </a:lnTo>
                  <a:lnTo>
                    <a:pt x="1057529" y="549264"/>
                  </a:lnTo>
                  <a:lnTo>
                    <a:pt x="1057626" y="550792"/>
                  </a:lnTo>
                  <a:lnTo>
                    <a:pt x="1059867" y="552521"/>
                  </a:lnTo>
                  <a:lnTo>
                    <a:pt x="1076441" y="574002"/>
                  </a:lnTo>
                  <a:lnTo>
                    <a:pt x="1072993" y="542664"/>
                  </a:lnTo>
                  <a:cubicBezTo>
                    <a:pt x="1073245" y="529146"/>
                    <a:pt x="1075213" y="516620"/>
                    <a:pt x="1078378" y="506258"/>
                  </a:cubicBezTo>
                  <a:close/>
                  <a:moveTo>
                    <a:pt x="1102691" y="492945"/>
                  </a:moveTo>
                  <a:lnTo>
                    <a:pt x="1102381" y="493881"/>
                  </a:lnTo>
                  <a:lnTo>
                    <a:pt x="1101827" y="494042"/>
                  </a:lnTo>
                  <a:lnTo>
                    <a:pt x="1105234" y="512997"/>
                  </a:lnTo>
                  <a:lnTo>
                    <a:pt x="1108050" y="504674"/>
                  </a:lnTo>
                  <a:lnTo>
                    <a:pt x="1114163" y="496983"/>
                  </a:lnTo>
                  <a:close/>
                  <a:moveTo>
                    <a:pt x="969633" y="526158"/>
                  </a:moveTo>
                  <a:lnTo>
                    <a:pt x="970746" y="535908"/>
                  </a:lnTo>
                  <a:lnTo>
                    <a:pt x="978352" y="530039"/>
                  </a:lnTo>
                  <a:lnTo>
                    <a:pt x="980716" y="528986"/>
                  </a:lnTo>
                  <a:lnTo>
                    <a:pt x="973764" y="527883"/>
                  </a:lnTo>
                  <a:close/>
                  <a:moveTo>
                    <a:pt x="1875719" y="260238"/>
                  </a:moveTo>
                  <a:lnTo>
                    <a:pt x="1884538" y="277443"/>
                  </a:lnTo>
                  <a:lnTo>
                    <a:pt x="1885098" y="281787"/>
                  </a:lnTo>
                  <a:lnTo>
                    <a:pt x="1907350" y="291454"/>
                  </a:lnTo>
                  <a:lnTo>
                    <a:pt x="1927161" y="307030"/>
                  </a:lnTo>
                  <a:lnTo>
                    <a:pt x="1935748" y="295585"/>
                  </a:lnTo>
                  <a:lnTo>
                    <a:pt x="1933835" y="278838"/>
                  </a:lnTo>
                  <a:lnTo>
                    <a:pt x="1934202" y="276281"/>
                  </a:lnTo>
                  <a:lnTo>
                    <a:pt x="1907182" y="272873"/>
                  </a:lnTo>
                  <a:close/>
                  <a:moveTo>
                    <a:pt x="1257608" y="430633"/>
                  </a:moveTo>
                  <a:lnTo>
                    <a:pt x="1246687" y="438720"/>
                  </a:lnTo>
                  <a:lnTo>
                    <a:pt x="1239844" y="441461"/>
                  </a:lnTo>
                  <a:lnTo>
                    <a:pt x="1254371" y="457699"/>
                  </a:lnTo>
                  <a:lnTo>
                    <a:pt x="1256217" y="461146"/>
                  </a:lnTo>
                  <a:lnTo>
                    <a:pt x="1255866" y="459184"/>
                  </a:lnTo>
                  <a:close/>
                  <a:moveTo>
                    <a:pt x="2053287" y="198296"/>
                  </a:moveTo>
                  <a:lnTo>
                    <a:pt x="2049517" y="210328"/>
                  </a:lnTo>
                  <a:lnTo>
                    <a:pt x="2047754" y="212651"/>
                  </a:lnTo>
                  <a:lnTo>
                    <a:pt x="2066029" y="210541"/>
                  </a:lnTo>
                  <a:lnTo>
                    <a:pt x="2069910" y="211021"/>
                  </a:lnTo>
                  <a:lnTo>
                    <a:pt x="2068105" y="210176"/>
                  </a:lnTo>
                  <a:close/>
                  <a:moveTo>
                    <a:pt x="1795432" y="269456"/>
                  </a:moveTo>
                  <a:lnTo>
                    <a:pt x="1794712" y="270132"/>
                  </a:lnTo>
                  <a:lnTo>
                    <a:pt x="1794299" y="270042"/>
                  </a:lnTo>
                  <a:lnTo>
                    <a:pt x="1790020" y="291631"/>
                  </a:lnTo>
                  <a:lnTo>
                    <a:pt x="1780822" y="312244"/>
                  </a:lnTo>
                  <a:lnTo>
                    <a:pt x="1791274" y="312766"/>
                  </a:lnTo>
                  <a:cubicBezTo>
                    <a:pt x="1801782" y="315403"/>
                    <a:pt x="1813527" y="320181"/>
                    <a:pt x="1825237" y="326941"/>
                  </a:cubicBezTo>
                  <a:cubicBezTo>
                    <a:pt x="1836946" y="333701"/>
                    <a:pt x="1846957" y="341484"/>
                    <a:pt x="1854494" y="349267"/>
                  </a:cubicBezTo>
                  <a:lnTo>
                    <a:pt x="1856956" y="352305"/>
                  </a:lnTo>
                  <a:lnTo>
                    <a:pt x="1856242" y="350444"/>
                  </a:lnTo>
                  <a:cubicBezTo>
                    <a:pt x="1853272" y="340024"/>
                    <a:pt x="1851536" y="327464"/>
                    <a:pt x="1851536" y="313943"/>
                  </a:cubicBezTo>
                  <a:lnTo>
                    <a:pt x="1852070" y="309809"/>
                  </a:lnTo>
                  <a:lnTo>
                    <a:pt x="1833683" y="302310"/>
                  </a:lnTo>
                  <a:cubicBezTo>
                    <a:pt x="1824860" y="297311"/>
                    <a:pt x="1816988" y="291729"/>
                    <a:pt x="1810397" y="285994"/>
                  </a:cubicBezTo>
                  <a:close/>
                  <a:moveTo>
                    <a:pt x="1123528" y="447469"/>
                  </a:moveTo>
                  <a:lnTo>
                    <a:pt x="1114392" y="468566"/>
                  </a:lnTo>
                  <a:lnTo>
                    <a:pt x="1112345" y="471277"/>
                  </a:lnTo>
                  <a:lnTo>
                    <a:pt x="1116097" y="469918"/>
                  </a:lnTo>
                  <a:lnTo>
                    <a:pt x="1142819" y="466977"/>
                  </a:lnTo>
                  <a:lnTo>
                    <a:pt x="1146600" y="464147"/>
                  </a:lnTo>
                  <a:lnTo>
                    <a:pt x="1124794" y="448868"/>
                  </a:lnTo>
                  <a:close/>
                  <a:moveTo>
                    <a:pt x="904318" y="481746"/>
                  </a:moveTo>
                  <a:lnTo>
                    <a:pt x="889763" y="501146"/>
                  </a:lnTo>
                  <a:cubicBezTo>
                    <a:pt x="882042" y="508746"/>
                    <a:pt x="874301" y="513875"/>
                    <a:pt x="867555" y="515748"/>
                  </a:cubicBezTo>
                  <a:lnTo>
                    <a:pt x="865317" y="515593"/>
                  </a:lnTo>
                  <a:lnTo>
                    <a:pt x="864033" y="513753"/>
                  </a:lnTo>
                  <a:lnTo>
                    <a:pt x="864218" y="509322"/>
                  </a:lnTo>
                  <a:lnTo>
                    <a:pt x="842334" y="536595"/>
                  </a:lnTo>
                  <a:lnTo>
                    <a:pt x="839644" y="538669"/>
                  </a:lnTo>
                  <a:lnTo>
                    <a:pt x="843621" y="538350"/>
                  </a:lnTo>
                  <a:cubicBezTo>
                    <a:pt x="854455" y="538441"/>
                    <a:pt x="866994" y="540322"/>
                    <a:pt x="879965" y="544139"/>
                  </a:cubicBezTo>
                  <a:cubicBezTo>
                    <a:pt x="892936" y="547955"/>
                    <a:pt x="904496" y="553165"/>
                    <a:pt x="913653" y="558957"/>
                  </a:cubicBezTo>
                  <a:lnTo>
                    <a:pt x="931307" y="575731"/>
                  </a:lnTo>
                  <a:lnTo>
                    <a:pt x="936836" y="568564"/>
                  </a:lnTo>
                  <a:lnTo>
                    <a:pt x="934569" y="548722"/>
                  </a:lnTo>
                  <a:lnTo>
                    <a:pt x="939619" y="513570"/>
                  </a:lnTo>
                  <a:lnTo>
                    <a:pt x="910543" y="491382"/>
                  </a:lnTo>
                  <a:close/>
                  <a:moveTo>
                    <a:pt x="1066501" y="430252"/>
                  </a:moveTo>
                  <a:lnTo>
                    <a:pt x="1067281" y="430878"/>
                  </a:lnTo>
                  <a:lnTo>
                    <a:pt x="1075770" y="440894"/>
                  </a:lnTo>
                  <a:lnTo>
                    <a:pt x="1082110" y="432445"/>
                  </a:lnTo>
                  <a:lnTo>
                    <a:pt x="1084107" y="430800"/>
                  </a:lnTo>
                  <a:lnTo>
                    <a:pt x="1077112" y="431590"/>
                  </a:lnTo>
                  <a:close/>
                  <a:moveTo>
                    <a:pt x="1169267" y="382453"/>
                  </a:moveTo>
                  <a:lnTo>
                    <a:pt x="1160689" y="393759"/>
                  </a:lnTo>
                  <a:lnTo>
                    <a:pt x="1144183" y="406710"/>
                  </a:lnTo>
                  <a:lnTo>
                    <a:pt x="1170354" y="427286"/>
                  </a:lnTo>
                  <a:lnTo>
                    <a:pt x="1172771" y="430360"/>
                  </a:lnTo>
                  <a:lnTo>
                    <a:pt x="1172084" y="428488"/>
                  </a:lnTo>
                  <a:cubicBezTo>
                    <a:pt x="1169264" y="418027"/>
                    <a:pt x="1167711" y="405443"/>
                    <a:pt x="1167907" y="391924"/>
                  </a:cubicBezTo>
                  <a:close/>
                  <a:moveTo>
                    <a:pt x="1009137" y="414350"/>
                  </a:moveTo>
                  <a:lnTo>
                    <a:pt x="1017955" y="431555"/>
                  </a:lnTo>
                  <a:lnTo>
                    <a:pt x="1020914" y="454505"/>
                  </a:lnTo>
                  <a:lnTo>
                    <a:pt x="1029728" y="467908"/>
                  </a:lnTo>
                  <a:lnTo>
                    <a:pt x="1029573" y="470147"/>
                  </a:lnTo>
                  <a:lnTo>
                    <a:pt x="1027732" y="471431"/>
                  </a:lnTo>
                  <a:lnTo>
                    <a:pt x="1022460" y="471210"/>
                  </a:lnTo>
                  <a:lnTo>
                    <a:pt x="1021422" y="487468"/>
                  </a:lnTo>
                  <a:lnTo>
                    <a:pt x="1021290" y="488119"/>
                  </a:lnTo>
                  <a:lnTo>
                    <a:pt x="1030204" y="484647"/>
                  </a:lnTo>
                  <a:lnTo>
                    <a:pt x="1042237" y="483258"/>
                  </a:lnTo>
                  <a:lnTo>
                    <a:pt x="1045549" y="481053"/>
                  </a:lnTo>
                  <a:lnTo>
                    <a:pt x="1053569" y="477706"/>
                  </a:lnTo>
                  <a:lnTo>
                    <a:pt x="1056608" y="470254"/>
                  </a:lnTo>
                  <a:lnTo>
                    <a:pt x="1040126" y="457040"/>
                  </a:lnTo>
                  <a:cubicBezTo>
                    <a:pt x="1030746" y="447303"/>
                    <a:pt x="1023280" y="437054"/>
                    <a:pt x="1018191" y="427489"/>
                  </a:cubicBezTo>
                  <a:lnTo>
                    <a:pt x="1014927" y="416675"/>
                  </a:lnTo>
                  <a:close/>
                  <a:moveTo>
                    <a:pt x="1591006" y="252552"/>
                  </a:moveTo>
                  <a:lnTo>
                    <a:pt x="1580842" y="272073"/>
                  </a:lnTo>
                  <a:lnTo>
                    <a:pt x="1569505" y="285420"/>
                  </a:lnTo>
                  <a:lnTo>
                    <a:pt x="1584538" y="282275"/>
                  </a:lnTo>
                  <a:cubicBezTo>
                    <a:pt x="1595355" y="281662"/>
                    <a:pt x="1604556" y="282919"/>
                    <a:pt x="1610859" y="285964"/>
                  </a:cubicBezTo>
                  <a:lnTo>
                    <a:pt x="1612439" y="287558"/>
                  </a:lnTo>
                  <a:lnTo>
                    <a:pt x="1612188" y="289788"/>
                  </a:lnTo>
                  <a:cubicBezTo>
                    <a:pt x="1606073" y="302383"/>
                    <a:pt x="1586435" y="316553"/>
                    <a:pt x="1560892" y="325429"/>
                  </a:cubicBezTo>
                  <a:cubicBezTo>
                    <a:pt x="1548120" y="329867"/>
                    <a:pt x="1535686" y="332351"/>
                    <a:pt x="1524869" y="332964"/>
                  </a:cubicBezTo>
                  <a:lnTo>
                    <a:pt x="1521474" y="332857"/>
                  </a:lnTo>
                  <a:lnTo>
                    <a:pt x="1524748" y="335137"/>
                  </a:lnTo>
                  <a:cubicBezTo>
                    <a:pt x="1533058" y="342090"/>
                    <a:pt x="1541546" y="351509"/>
                    <a:pt x="1549139" y="362697"/>
                  </a:cubicBezTo>
                  <a:lnTo>
                    <a:pt x="1563382" y="390875"/>
                  </a:lnTo>
                  <a:lnTo>
                    <a:pt x="1586868" y="379550"/>
                  </a:lnTo>
                  <a:cubicBezTo>
                    <a:pt x="1597357" y="376834"/>
                    <a:pt x="1609957" y="375406"/>
                    <a:pt x="1623473" y="375735"/>
                  </a:cubicBezTo>
                  <a:cubicBezTo>
                    <a:pt x="1636990" y="376065"/>
                    <a:pt x="1649504" y="378105"/>
                    <a:pt x="1659848" y="381330"/>
                  </a:cubicBezTo>
                  <a:lnTo>
                    <a:pt x="1663464" y="382819"/>
                  </a:lnTo>
                  <a:lnTo>
                    <a:pt x="1661946" y="381526"/>
                  </a:lnTo>
                  <a:cubicBezTo>
                    <a:pt x="1654350" y="373801"/>
                    <a:pt x="1646814" y="363604"/>
                    <a:pt x="1640341" y="351733"/>
                  </a:cubicBezTo>
                  <a:cubicBezTo>
                    <a:pt x="1633868" y="339863"/>
                    <a:pt x="1629377" y="328005"/>
                    <a:pt x="1626998" y="317435"/>
                  </a:cubicBezTo>
                  <a:lnTo>
                    <a:pt x="1626552" y="299976"/>
                  </a:lnTo>
                  <a:lnTo>
                    <a:pt x="1619754" y="294572"/>
                  </a:lnTo>
                  <a:lnTo>
                    <a:pt x="1592362" y="252254"/>
                  </a:lnTo>
                  <a:lnTo>
                    <a:pt x="1591377" y="252754"/>
                  </a:lnTo>
                  <a:close/>
                  <a:moveTo>
                    <a:pt x="928849" y="423568"/>
                  </a:moveTo>
                  <a:lnTo>
                    <a:pt x="928130" y="424244"/>
                  </a:lnTo>
                  <a:lnTo>
                    <a:pt x="927717" y="424154"/>
                  </a:lnTo>
                  <a:lnTo>
                    <a:pt x="923438" y="445743"/>
                  </a:lnTo>
                  <a:lnTo>
                    <a:pt x="914239" y="466355"/>
                  </a:lnTo>
                  <a:lnTo>
                    <a:pt x="924691" y="466878"/>
                  </a:lnTo>
                  <a:cubicBezTo>
                    <a:pt x="935200" y="469514"/>
                    <a:pt x="946945" y="474292"/>
                    <a:pt x="958654" y="481052"/>
                  </a:cubicBezTo>
                  <a:cubicBezTo>
                    <a:pt x="970363" y="487813"/>
                    <a:pt x="980374" y="495596"/>
                    <a:pt x="987912" y="503378"/>
                  </a:cubicBezTo>
                  <a:lnTo>
                    <a:pt x="988670" y="504314"/>
                  </a:lnTo>
                  <a:lnTo>
                    <a:pt x="989532" y="503563"/>
                  </a:lnTo>
                  <a:lnTo>
                    <a:pt x="984954" y="468055"/>
                  </a:lnTo>
                  <a:lnTo>
                    <a:pt x="985487" y="463921"/>
                  </a:lnTo>
                  <a:lnTo>
                    <a:pt x="967100" y="456422"/>
                  </a:lnTo>
                  <a:cubicBezTo>
                    <a:pt x="958277" y="451423"/>
                    <a:pt x="950405" y="445841"/>
                    <a:pt x="943814" y="440106"/>
                  </a:cubicBezTo>
                  <a:close/>
                  <a:moveTo>
                    <a:pt x="1528453" y="228250"/>
                  </a:moveTo>
                  <a:lnTo>
                    <a:pt x="1530721" y="236008"/>
                  </a:lnTo>
                  <a:cubicBezTo>
                    <a:pt x="1531680" y="246800"/>
                    <a:pt x="1531022" y="259462"/>
                    <a:pt x="1528480" y="272742"/>
                  </a:cubicBezTo>
                  <a:lnTo>
                    <a:pt x="1527094" y="278103"/>
                  </a:lnTo>
                  <a:lnTo>
                    <a:pt x="1536160" y="266698"/>
                  </a:lnTo>
                  <a:cubicBezTo>
                    <a:pt x="1545858" y="257277"/>
                    <a:pt x="1556076" y="249769"/>
                    <a:pt x="1565619" y="244640"/>
                  </a:cubicBezTo>
                  <a:lnTo>
                    <a:pt x="1567998" y="243621"/>
                  </a:lnTo>
                  <a:lnTo>
                    <a:pt x="1561063" y="242417"/>
                  </a:lnTo>
                  <a:close/>
                  <a:moveTo>
                    <a:pt x="785390" y="187382"/>
                  </a:moveTo>
                  <a:cubicBezTo>
                    <a:pt x="799389" y="187657"/>
                    <a:pt x="820483" y="199551"/>
                    <a:pt x="839245" y="219024"/>
                  </a:cubicBezTo>
                  <a:cubicBezTo>
                    <a:pt x="843935" y="223893"/>
                    <a:pt x="848147" y="228889"/>
                    <a:pt x="851822" y="233865"/>
                  </a:cubicBezTo>
                  <a:lnTo>
                    <a:pt x="859413" y="245798"/>
                  </a:lnTo>
                  <a:lnTo>
                    <a:pt x="860563" y="231503"/>
                  </a:lnTo>
                  <a:cubicBezTo>
                    <a:pt x="861487" y="225387"/>
                    <a:pt x="862874" y="219001"/>
                    <a:pt x="864745" y="212505"/>
                  </a:cubicBezTo>
                  <a:cubicBezTo>
                    <a:pt x="872230" y="186520"/>
                    <a:pt x="885319" y="166145"/>
                    <a:pt x="897566" y="159359"/>
                  </a:cubicBezTo>
                  <a:lnTo>
                    <a:pt x="899779" y="158989"/>
                  </a:lnTo>
                  <a:lnTo>
                    <a:pt x="901456" y="160480"/>
                  </a:lnTo>
                  <a:cubicBezTo>
                    <a:pt x="908217" y="172740"/>
                    <a:pt x="908464" y="196956"/>
                    <a:pt x="900980" y="222940"/>
                  </a:cubicBezTo>
                  <a:cubicBezTo>
                    <a:pt x="897238" y="235933"/>
                    <a:pt x="892094" y="247523"/>
                    <a:pt x="886356" y="256713"/>
                  </a:cubicBezTo>
                  <a:lnTo>
                    <a:pt x="884309" y="259424"/>
                  </a:lnTo>
                  <a:lnTo>
                    <a:pt x="888061" y="258065"/>
                  </a:lnTo>
                  <a:cubicBezTo>
                    <a:pt x="898533" y="255288"/>
                    <a:pt x="911124" y="253787"/>
                    <a:pt x="924642" y="254039"/>
                  </a:cubicBezTo>
                  <a:cubicBezTo>
                    <a:pt x="951678" y="254543"/>
                    <a:pt x="974747" y="261913"/>
                    <a:pt x="984471" y="271985"/>
                  </a:cubicBezTo>
                  <a:lnTo>
                    <a:pt x="985401" y="274028"/>
                  </a:lnTo>
                  <a:lnTo>
                    <a:pt x="984395" y="276034"/>
                  </a:lnTo>
                  <a:cubicBezTo>
                    <a:pt x="974303" y="285737"/>
                    <a:pt x="950976" y="292244"/>
                    <a:pt x="923940" y="291740"/>
                  </a:cubicBezTo>
                  <a:cubicBezTo>
                    <a:pt x="913801" y="291551"/>
                    <a:pt x="904221" y="290397"/>
                    <a:pt x="895693" y="288496"/>
                  </a:cubicBezTo>
                  <a:lnTo>
                    <a:pt x="874654" y="281091"/>
                  </a:lnTo>
                  <a:lnTo>
                    <a:pt x="874344" y="282028"/>
                  </a:lnTo>
                  <a:lnTo>
                    <a:pt x="873938" y="282146"/>
                  </a:lnTo>
                  <a:lnTo>
                    <a:pt x="880467" y="303164"/>
                  </a:lnTo>
                  <a:cubicBezTo>
                    <a:pt x="882049" y="311758"/>
                    <a:pt x="882846" y="321375"/>
                    <a:pt x="882657" y="331513"/>
                  </a:cubicBezTo>
                  <a:cubicBezTo>
                    <a:pt x="882405" y="345032"/>
                    <a:pt x="880437" y="357558"/>
                    <a:pt x="877272" y="367920"/>
                  </a:cubicBezTo>
                  <a:lnTo>
                    <a:pt x="869730" y="381983"/>
                  </a:lnTo>
                  <a:lnTo>
                    <a:pt x="903234" y="395438"/>
                  </a:lnTo>
                  <a:lnTo>
                    <a:pt x="906417" y="397710"/>
                  </a:lnTo>
                  <a:lnTo>
                    <a:pt x="905232" y="396106"/>
                  </a:lnTo>
                  <a:cubicBezTo>
                    <a:pt x="899591" y="386857"/>
                    <a:pt x="894569" y="375213"/>
                    <a:pt x="890964" y="362183"/>
                  </a:cubicBezTo>
                  <a:cubicBezTo>
                    <a:pt x="883753" y="336121"/>
                    <a:pt x="884254" y="311909"/>
                    <a:pt x="891144" y="299720"/>
                  </a:cubicBezTo>
                  <a:lnTo>
                    <a:pt x="892837" y="298247"/>
                  </a:lnTo>
                  <a:lnTo>
                    <a:pt x="895046" y="298641"/>
                  </a:lnTo>
                  <a:cubicBezTo>
                    <a:pt x="907220" y="305555"/>
                    <a:pt x="920095" y="326066"/>
                    <a:pt x="927306" y="352127"/>
                  </a:cubicBezTo>
                  <a:cubicBezTo>
                    <a:pt x="929109" y="358643"/>
                    <a:pt x="930429" y="365043"/>
                    <a:pt x="931289" y="371168"/>
                  </a:cubicBezTo>
                  <a:lnTo>
                    <a:pt x="932274" y="385277"/>
                  </a:lnTo>
                  <a:lnTo>
                    <a:pt x="940099" y="373258"/>
                  </a:lnTo>
                  <a:cubicBezTo>
                    <a:pt x="943826" y="368322"/>
                    <a:pt x="948090" y="363370"/>
                    <a:pt x="952831" y="358551"/>
                  </a:cubicBezTo>
                  <a:cubicBezTo>
                    <a:pt x="971796" y="339275"/>
                    <a:pt x="993015" y="327604"/>
                    <a:pt x="1007015" y="327475"/>
                  </a:cubicBezTo>
                  <a:lnTo>
                    <a:pt x="1009137" y="328205"/>
                  </a:lnTo>
                  <a:lnTo>
                    <a:pt x="1009901" y="330315"/>
                  </a:lnTo>
                  <a:cubicBezTo>
                    <a:pt x="1010000" y="344315"/>
                    <a:pt x="998675" y="365721"/>
                    <a:pt x="979709" y="384996"/>
                  </a:cubicBezTo>
                  <a:cubicBezTo>
                    <a:pt x="970227" y="394634"/>
                    <a:pt x="960181" y="402371"/>
                    <a:pt x="950756" y="407715"/>
                  </a:cubicBezTo>
                  <a:lnTo>
                    <a:pt x="947665" y="409122"/>
                  </a:lnTo>
                  <a:lnTo>
                    <a:pt x="951610" y="409715"/>
                  </a:lnTo>
                  <a:cubicBezTo>
                    <a:pt x="962140" y="412267"/>
                    <a:pt x="973924" y="416949"/>
                    <a:pt x="985688" y="423614"/>
                  </a:cubicBezTo>
                  <a:lnTo>
                    <a:pt x="991496" y="427972"/>
                  </a:lnTo>
                  <a:lnTo>
                    <a:pt x="1001355" y="408737"/>
                  </a:lnTo>
                  <a:lnTo>
                    <a:pt x="986594" y="395599"/>
                  </a:lnTo>
                  <a:lnTo>
                    <a:pt x="986165" y="393396"/>
                  </a:lnTo>
                  <a:lnTo>
                    <a:pt x="987610" y="391679"/>
                  </a:lnTo>
                  <a:cubicBezTo>
                    <a:pt x="999686" y="384593"/>
                    <a:pt x="1023886" y="383699"/>
                    <a:pt x="1050062" y="390485"/>
                  </a:cubicBezTo>
                  <a:cubicBezTo>
                    <a:pt x="1063150" y="393878"/>
                    <a:pt x="1074873" y="398709"/>
                    <a:pt x="1084213" y="404201"/>
                  </a:cubicBezTo>
                  <a:lnTo>
                    <a:pt x="1087396" y="406472"/>
                  </a:lnTo>
                  <a:lnTo>
                    <a:pt x="1086212" y="404869"/>
                  </a:lnTo>
                  <a:lnTo>
                    <a:pt x="1083888" y="399343"/>
                  </a:lnTo>
                  <a:lnTo>
                    <a:pt x="1079069" y="391641"/>
                  </a:lnTo>
                  <a:lnTo>
                    <a:pt x="1079274" y="389407"/>
                  </a:lnTo>
                  <a:lnTo>
                    <a:pt x="1079614" y="389181"/>
                  </a:lnTo>
                  <a:lnTo>
                    <a:pt x="1071944" y="370945"/>
                  </a:lnTo>
                  <a:lnTo>
                    <a:pt x="1067734" y="341439"/>
                  </a:lnTo>
                  <a:lnTo>
                    <a:pt x="1056564" y="328816"/>
                  </a:lnTo>
                  <a:cubicBezTo>
                    <a:pt x="1050870" y="320426"/>
                    <a:pt x="1046286" y="311934"/>
                    <a:pt x="1042919" y="303871"/>
                  </a:cubicBezTo>
                  <a:lnTo>
                    <a:pt x="1036832" y="282415"/>
                  </a:lnTo>
                  <a:lnTo>
                    <a:pt x="1035887" y="282702"/>
                  </a:lnTo>
                  <a:lnTo>
                    <a:pt x="1035557" y="282439"/>
                  </a:lnTo>
                  <a:lnTo>
                    <a:pt x="1022155" y="299896"/>
                  </a:lnTo>
                  <a:cubicBezTo>
                    <a:pt x="1016048" y="306144"/>
                    <a:pt x="1008652" y="312343"/>
                    <a:pt x="1000261" y="318037"/>
                  </a:cubicBezTo>
                  <a:cubicBezTo>
                    <a:pt x="977885" y="333221"/>
                    <a:pt x="954791" y="340507"/>
                    <a:pt x="941037" y="337889"/>
                  </a:cubicBezTo>
                  <a:lnTo>
                    <a:pt x="939099" y="336758"/>
                  </a:lnTo>
                  <a:lnTo>
                    <a:pt x="938763" y="334539"/>
                  </a:lnTo>
                  <a:cubicBezTo>
                    <a:pt x="941410" y="320791"/>
                    <a:pt x="956712" y="302020"/>
                    <a:pt x="979087" y="286836"/>
                  </a:cubicBezTo>
                  <a:cubicBezTo>
                    <a:pt x="990275" y="279244"/>
                    <a:pt x="1001643" y="273626"/>
                    <a:pt x="1011932" y="270234"/>
                  </a:cubicBezTo>
                  <a:lnTo>
                    <a:pt x="1014452" y="269644"/>
                  </a:lnTo>
                  <a:lnTo>
                    <a:pt x="1007831" y="267253"/>
                  </a:lnTo>
                  <a:cubicBezTo>
                    <a:pt x="998005" y="262687"/>
                    <a:pt x="987368" y="255786"/>
                    <a:pt x="977139" y="246945"/>
                  </a:cubicBezTo>
                  <a:cubicBezTo>
                    <a:pt x="956681" y="229262"/>
                    <a:pt x="943665" y="208840"/>
                    <a:pt x="942635" y="194877"/>
                  </a:cubicBezTo>
                  <a:lnTo>
                    <a:pt x="943226" y="192712"/>
                  </a:lnTo>
                  <a:lnTo>
                    <a:pt x="945282" y="191814"/>
                  </a:lnTo>
                  <a:cubicBezTo>
                    <a:pt x="959247" y="190812"/>
                    <a:pt x="981338" y="200734"/>
                    <a:pt x="1001797" y="218417"/>
                  </a:cubicBezTo>
                  <a:cubicBezTo>
                    <a:pt x="1012026" y="227259"/>
                    <a:pt x="1020395" y="236785"/>
                    <a:pt x="1026334" y="245846"/>
                  </a:cubicBezTo>
                  <a:lnTo>
                    <a:pt x="1028181" y="249293"/>
                  </a:lnTo>
                  <a:lnTo>
                    <a:pt x="1027830" y="247331"/>
                  </a:lnTo>
                  <a:cubicBezTo>
                    <a:pt x="1026871" y="236539"/>
                    <a:pt x="1027529" y="223876"/>
                    <a:pt x="1030071" y="210597"/>
                  </a:cubicBezTo>
                  <a:cubicBezTo>
                    <a:pt x="1035156" y="184038"/>
                    <a:pt x="1046334" y="162556"/>
                    <a:pt x="1057912" y="154682"/>
                  </a:cubicBezTo>
                  <a:lnTo>
                    <a:pt x="1060082" y="154112"/>
                  </a:lnTo>
                  <a:lnTo>
                    <a:pt x="1061888" y="155443"/>
                  </a:lnTo>
                  <a:cubicBezTo>
                    <a:pt x="1069738" y="167037"/>
                    <a:pt x="1072191" y="191129"/>
                    <a:pt x="1067106" y="217687"/>
                  </a:cubicBezTo>
                  <a:cubicBezTo>
                    <a:pt x="1065835" y="224327"/>
                    <a:pt x="1064183" y="230649"/>
                    <a:pt x="1062239" y="236521"/>
                  </a:cubicBezTo>
                  <a:lnTo>
                    <a:pt x="1056870" y="249606"/>
                  </a:lnTo>
                  <a:lnTo>
                    <a:pt x="1069211" y="242299"/>
                  </a:lnTo>
                  <a:cubicBezTo>
                    <a:pt x="1074739" y="239526"/>
                    <a:pt x="1080756" y="236975"/>
                    <a:pt x="1087142" y="234757"/>
                  </a:cubicBezTo>
                  <a:cubicBezTo>
                    <a:pt x="1112685" y="225881"/>
                    <a:pt x="1136879" y="224820"/>
                    <a:pt x="1149486" y="230909"/>
                  </a:cubicBezTo>
                  <a:lnTo>
                    <a:pt x="1151065" y="232504"/>
                  </a:lnTo>
                  <a:lnTo>
                    <a:pt x="1150815" y="234734"/>
                  </a:lnTo>
                  <a:cubicBezTo>
                    <a:pt x="1144700" y="247328"/>
                    <a:pt x="1125062" y="261499"/>
                    <a:pt x="1099519" y="270375"/>
                  </a:cubicBezTo>
                  <a:cubicBezTo>
                    <a:pt x="1086747" y="274813"/>
                    <a:pt x="1074313" y="277297"/>
                    <a:pt x="1063496" y="277910"/>
                  </a:cubicBezTo>
                  <a:lnTo>
                    <a:pt x="1060101" y="277802"/>
                  </a:lnTo>
                  <a:lnTo>
                    <a:pt x="1063375" y="280083"/>
                  </a:lnTo>
                  <a:cubicBezTo>
                    <a:pt x="1071684" y="287036"/>
                    <a:pt x="1080173" y="296455"/>
                    <a:pt x="1087765" y="307642"/>
                  </a:cubicBezTo>
                  <a:cubicBezTo>
                    <a:pt x="1095357" y="318830"/>
                    <a:pt x="1100975" y="330197"/>
                    <a:pt x="1104367" y="340487"/>
                  </a:cubicBezTo>
                  <a:lnTo>
                    <a:pt x="1106299" y="356166"/>
                  </a:lnTo>
                  <a:lnTo>
                    <a:pt x="1108286" y="360890"/>
                  </a:lnTo>
                  <a:cubicBezTo>
                    <a:pt x="1110088" y="367405"/>
                    <a:pt x="1111409" y="373805"/>
                    <a:pt x="1112268" y="379930"/>
                  </a:cubicBezTo>
                  <a:lnTo>
                    <a:pt x="1112624" y="385030"/>
                  </a:lnTo>
                  <a:lnTo>
                    <a:pt x="1125602" y="371212"/>
                  </a:lnTo>
                  <a:lnTo>
                    <a:pt x="1127815" y="370842"/>
                  </a:lnTo>
                  <a:lnTo>
                    <a:pt x="1129477" y="372319"/>
                  </a:lnTo>
                  <a:lnTo>
                    <a:pt x="1133811" y="367313"/>
                  </a:lnTo>
                  <a:cubicBezTo>
                    <a:pt x="1143293" y="357676"/>
                    <a:pt x="1153339" y="349939"/>
                    <a:pt x="1162764" y="344596"/>
                  </a:cubicBezTo>
                  <a:lnTo>
                    <a:pt x="1182377" y="338099"/>
                  </a:lnTo>
                  <a:lnTo>
                    <a:pt x="1185604" y="332021"/>
                  </a:lnTo>
                  <a:lnTo>
                    <a:pt x="1187642" y="331082"/>
                  </a:lnTo>
                  <a:lnTo>
                    <a:pt x="1189652" y="332079"/>
                  </a:lnTo>
                  <a:cubicBezTo>
                    <a:pt x="1199398" y="342132"/>
                    <a:pt x="1206001" y="365431"/>
                    <a:pt x="1205610" y="392469"/>
                  </a:cubicBezTo>
                  <a:cubicBezTo>
                    <a:pt x="1205513" y="399228"/>
                    <a:pt x="1204985" y="405741"/>
                    <a:pt x="1204091" y="411862"/>
                  </a:cubicBezTo>
                  <a:lnTo>
                    <a:pt x="1203829" y="413064"/>
                  </a:lnTo>
                  <a:lnTo>
                    <a:pt x="1210576" y="417528"/>
                  </a:lnTo>
                  <a:lnTo>
                    <a:pt x="1211961" y="416340"/>
                  </a:lnTo>
                  <a:cubicBezTo>
                    <a:pt x="1216923" y="412648"/>
                    <a:pt x="1222405" y="409091"/>
                    <a:pt x="1228308" y="405796"/>
                  </a:cubicBezTo>
                  <a:cubicBezTo>
                    <a:pt x="1240113" y="399205"/>
                    <a:pt x="1251926" y="394598"/>
                    <a:pt x="1262472" y="392113"/>
                  </a:cubicBezTo>
                  <a:lnTo>
                    <a:pt x="1268139" y="391912"/>
                  </a:lnTo>
                  <a:lnTo>
                    <a:pt x="1269593" y="387486"/>
                  </a:lnTo>
                  <a:cubicBezTo>
                    <a:pt x="1274470" y="377811"/>
                    <a:pt x="1280159" y="370472"/>
                    <a:pt x="1285948" y="366535"/>
                  </a:cubicBezTo>
                  <a:lnTo>
                    <a:pt x="1288118" y="365965"/>
                  </a:lnTo>
                  <a:lnTo>
                    <a:pt x="1289924" y="367297"/>
                  </a:lnTo>
                  <a:cubicBezTo>
                    <a:pt x="1297774" y="378890"/>
                    <a:pt x="1300228" y="402982"/>
                    <a:pt x="1295142" y="429540"/>
                  </a:cubicBezTo>
                  <a:lnTo>
                    <a:pt x="1294446" y="432235"/>
                  </a:lnTo>
                  <a:lnTo>
                    <a:pt x="1316505" y="435017"/>
                  </a:lnTo>
                  <a:lnTo>
                    <a:pt x="1310355" y="422447"/>
                  </a:lnTo>
                  <a:cubicBezTo>
                    <a:pt x="1307579" y="411975"/>
                    <a:pt x="1306078" y="399384"/>
                    <a:pt x="1306330" y="385865"/>
                  </a:cubicBezTo>
                  <a:cubicBezTo>
                    <a:pt x="1306582" y="372347"/>
                    <a:pt x="1308550" y="359821"/>
                    <a:pt x="1311715" y="349459"/>
                  </a:cubicBezTo>
                  <a:lnTo>
                    <a:pt x="1312686" y="347061"/>
                  </a:lnTo>
                  <a:lnTo>
                    <a:pt x="1306914" y="351090"/>
                  </a:lnTo>
                  <a:cubicBezTo>
                    <a:pt x="1297517" y="356482"/>
                    <a:pt x="1285744" y="361190"/>
                    <a:pt x="1272621" y="364446"/>
                  </a:cubicBezTo>
                  <a:cubicBezTo>
                    <a:pt x="1246375" y="370957"/>
                    <a:pt x="1222185" y="369809"/>
                    <a:pt x="1210185" y="362596"/>
                  </a:cubicBezTo>
                  <a:lnTo>
                    <a:pt x="1208758" y="360865"/>
                  </a:lnTo>
                  <a:lnTo>
                    <a:pt x="1209210" y="358667"/>
                  </a:lnTo>
                  <a:cubicBezTo>
                    <a:pt x="1216448" y="346681"/>
                    <a:pt x="1237296" y="334360"/>
                    <a:pt x="1263541" y="327848"/>
                  </a:cubicBezTo>
                  <a:cubicBezTo>
                    <a:pt x="1276664" y="324593"/>
                    <a:pt x="1289273" y="323252"/>
                    <a:pt x="1300101" y="323627"/>
                  </a:cubicBezTo>
                  <a:lnTo>
                    <a:pt x="1303982" y="324107"/>
                  </a:lnTo>
                  <a:lnTo>
                    <a:pt x="1302177" y="323262"/>
                  </a:lnTo>
                  <a:cubicBezTo>
                    <a:pt x="1292808" y="317820"/>
                    <a:pt x="1282844" y="309978"/>
                    <a:pt x="1273463" y="300241"/>
                  </a:cubicBezTo>
                  <a:cubicBezTo>
                    <a:pt x="1254702" y="280767"/>
                    <a:pt x="1243602" y="259244"/>
                    <a:pt x="1243848" y="245245"/>
                  </a:cubicBezTo>
                  <a:lnTo>
                    <a:pt x="1244634" y="243144"/>
                  </a:lnTo>
                  <a:lnTo>
                    <a:pt x="1246764" y="242437"/>
                  </a:lnTo>
                  <a:cubicBezTo>
                    <a:pt x="1260762" y="242712"/>
                    <a:pt x="1281857" y="254605"/>
                    <a:pt x="1300619" y="274079"/>
                  </a:cubicBezTo>
                  <a:cubicBezTo>
                    <a:pt x="1305309" y="278947"/>
                    <a:pt x="1309520" y="283944"/>
                    <a:pt x="1313195" y="288919"/>
                  </a:cubicBezTo>
                  <a:lnTo>
                    <a:pt x="1320787" y="300852"/>
                  </a:lnTo>
                  <a:lnTo>
                    <a:pt x="1321936" y="286557"/>
                  </a:lnTo>
                  <a:cubicBezTo>
                    <a:pt x="1322860" y="280441"/>
                    <a:pt x="1324248" y="274055"/>
                    <a:pt x="1326119" y="267559"/>
                  </a:cubicBezTo>
                  <a:cubicBezTo>
                    <a:pt x="1333603" y="241574"/>
                    <a:pt x="1346693" y="221199"/>
                    <a:pt x="1358939" y="214413"/>
                  </a:cubicBezTo>
                  <a:lnTo>
                    <a:pt x="1361152" y="214043"/>
                  </a:lnTo>
                  <a:lnTo>
                    <a:pt x="1362829" y="215534"/>
                  </a:lnTo>
                  <a:cubicBezTo>
                    <a:pt x="1369590" y="227794"/>
                    <a:pt x="1369837" y="252010"/>
                    <a:pt x="1362353" y="277995"/>
                  </a:cubicBezTo>
                  <a:cubicBezTo>
                    <a:pt x="1358611" y="290987"/>
                    <a:pt x="1353468" y="302577"/>
                    <a:pt x="1347729" y="311767"/>
                  </a:cubicBezTo>
                  <a:lnTo>
                    <a:pt x="1345683" y="314478"/>
                  </a:lnTo>
                  <a:lnTo>
                    <a:pt x="1349434" y="313119"/>
                  </a:lnTo>
                  <a:cubicBezTo>
                    <a:pt x="1359907" y="310342"/>
                    <a:pt x="1372497" y="308842"/>
                    <a:pt x="1386016" y="309093"/>
                  </a:cubicBezTo>
                  <a:cubicBezTo>
                    <a:pt x="1413052" y="309597"/>
                    <a:pt x="1436120" y="316967"/>
                    <a:pt x="1445844" y="327040"/>
                  </a:cubicBezTo>
                  <a:lnTo>
                    <a:pt x="1446775" y="329082"/>
                  </a:lnTo>
                  <a:lnTo>
                    <a:pt x="1445769" y="331088"/>
                  </a:lnTo>
                  <a:cubicBezTo>
                    <a:pt x="1435676" y="340792"/>
                    <a:pt x="1412350" y="347298"/>
                    <a:pt x="1385314" y="346794"/>
                  </a:cubicBezTo>
                  <a:cubicBezTo>
                    <a:pt x="1375175" y="346605"/>
                    <a:pt x="1365594" y="345451"/>
                    <a:pt x="1357066" y="343551"/>
                  </a:cubicBezTo>
                  <a:lnTo>
                    <a:pt x="1336027" y="336146"/>
                  </a:lnTo>
                  <a:lnTo>
                    <a:pt x="1335717" y="337082"/>
                  </a:lnTo>
                  <a:lnTo>
                    <a:pt x="1335120" y="337000"/>
                  </a:lnTo>
                  <a:lnTo>
                    <a:pt x="1344031" y="386568"/>
                  </a:lnTo>
                  <a:cubicBezTo>
                    <a:pt x="1343779" y="400086"/>
                    <a:pt x="1341810" y="412612"/>
                    <a:pt x="1338646" y="422974"/>
                  </a:cubicBezTo>
                  <a:lnTo>
                    <a:pt x="1331104" y="437037"/>
                  </a:lnTo>
                  <a:lnTo>
                    <a:pt x="1341322" y="441141"/>
                  </a:lnTo>
                  <a:lnTo>
                    <a:pt x="1351201" y="439074"/>
                  </a:lnTo>
                  <a:lnTo>
                    <a:pt x="1362169" y="440611"/>
                  </a:lnTo>
                  <a:lnTo>
                    <a:pt x="1352337" y="417237"/>
                  </a:lnTo>
                  <a:cubicBezTo>
                    <a:pt x="1345126" y="391175"/>
                    <a:pt x="1345628" y="366963"/>
                    <a:pt x="1352517" y="354775"/>
                  </a:cubicBezTo>
                  <a:lnTo>
                    <a:pt x="1354210" y="353302"/>
                  </a:lnTo>
                  <a:lnTo>
                    <a:pt x="1356419" y="353695"/>
                  </a:lnTo>
                  <a:cubicBezTo>
                    <a:pt x="1368594" y="360609"/>
                    <a:pt x="1381469" y="381120"/>
                    <a:pt x="1388680" y="407182"/>
                  </a:cubicBezTo>
                  <a:cubicBezTo>
                    <a:pt x="1390482" y="413697"/>
                    <a:pt x="1391803" y="420097"/>
                    <a:pt x="1392662" y="426222"/>
                  </a:cubicBezTo>
                  <a:lnTo>
                    <a:pt x="1393648" y="440331"/>
                  </a:lnTo>
                  <a:lnTo>
                    <a:pt x="1401472" y="428312"/>
                  </a:lnTo>
                  <a:cubicBezTo>
                    <a:pt x="1405199" y="423376"/>
                    <a:pt x="1409463" y="418424"/>
                    <a:pt x="1414204" y="413605"/>
                  </a:cubicBezTo>
                  <a:cubicBezTo>
                    <a:pt x="1433170" y="394330"/>
                    <a:pt x="1454388" y="382658"/>
                    <a:pt x="1468388" y="382530"/>
                  </a:cubicBezTo>
                  <a:lnTo>
                    <a:pt x="1470511" y="383259"/>
                  </a:lnTo>
                  <a:lnTo>
                    <a:pt x="1471274" y="385369"/>
                  </a:lnTo>
                  <a:cubicBezTo>
                    <a:pt x="1471374" y="399370"/>
                    <a:pt x="1460048" y="420775"/>
                    <a:pt x="1441083" y="440051"/>
                  </a:cubicBezTo>
                  <a:cubicBezTo>
                    <a:pt x="1431601" y="449689"/>
                    <a:pt x="1421555" y="457426"/>
                    <a:pt x="1412129" y="462769"/>
                  </a:cubicBezTo>
                  <a:lnTo>
                    <a:pt x="1409038" y="464177"/>
                  </a:lnTo>
                  <a:lnTo>
                    <a:pt x="1412984" y="464770"/>
                  </a:lnTo>
                  <a:cubicBezTo>
                    <a:pt x="1423514" y="467321"/>
                    <a:pt x="1435297" y="472003"/>
                    <a:pt x="1447061" y="478668"/>
                  </a:cubicBezTo>
                  <a:lnTo>
                    <a:pt x="1452870" y="483026"/>
                  </a:lnTo>
                  <a:lnTo>
                    <a:pt x="1462729" y="463792"/>
                  </a:lnTo>
                  <a:lnTo>
                    <a:pt x="1447968" y="450653"/>
                  </a:lnTo>
                  <a:lnTo>
                    <a:pt x="1447539" y="448450"/>
                  </a:lnTo>
                  <a:lnTo>
                    <a:pt x="1448984" y="446734"/>
                  </a:lnTo>
                  <a:cubicBezTo>
                    <a:pt x="1461059" y="439648"/>
                    <a:pt x="1485260" y="438753"/>
                    <a:pt x="1511435" y="445539"/>
                  </a:cubicBezTo>
                  <a:cubicBezTo>
                    <a:pt x="1524524" y="448932"/>
                    <a:pt x="1536247" y="453764"/>
                    <a:pt x="1545587" y="459255"/>
                  </a:cubicBezTo>
                  <a:lnTo>
                    <a:pt x="1548770" y="461527"/>
                  </a:lnTo>
                  <a:lnTo>
                    <a:pt x="1547586" y="459923"/>
                  </a:lnTo>
                  <a:cubicBezTo>
                    <a:pt x="1541944" y="450673"/>
                    <a:pt x="1536922" y="439030"/>
                    <a:pt x="1533317" y="425999"/>
                  </a:cubicBezTo>
                  <a:lnTo>
                    <a:pt x="1529108" y="396492"/>
                  </a:lnTo>
                  <a:lnTo>
                    <a:pt x="1517937" y="383871"/>
                  </a:lnTo>
                  <a:lnTo>
                    <a:pt x="1498134" y="336999"/>
                  </a:lnTo>
                  <a:lnTo>
                    <a:pt x="1497261" y="337756"/>
                  </a:lnTo>
                  <a:lnTo>
                    <a:pt x="1496930" y="337493"/>
                  </a:lnTo>
                  <a:lnTo>
                    <a:pt x="1483529" y="354950"/>
                  </a:lnTo>
                  <a:cubicBezTo>
                    <a:pt x="1477421" y="361199"/>
                    <a:pt x="1470025" y="367397"/>
                    <a:pt x="1461634" y="373091"/>
                  </a:cubicBezTo>
                  <a:cubicBezTo>
                    <a:pt x="1439259" y="388276"/>
                    <a:pt x="1416164" y="395562"/>
                    <a:pt x="1402410" y="392943"/>
                  </a:cubicBezTo>
                  <a:lnTo>
                    <a:pt x="1400472" y="391812"/>
                  </a:lnTo>
                  <a:lnTo>
                    <a:pt x="1400137" y="389593"/>
                  </a:lnTo>
                  <a:cubicBezTo>
                    <a:pt x="1402784" y="375845"/>
                    <a:pt x="1418085" y="357075"/>
                    <a:pt x="1440461" y="341890"/>
                  </a:cubicBezTo>
                  <a:cubicBezTo>
                    <a:pt x="1451648" y="334298"/>
                    <a:pt x="1463016" y="328680"/>
                    <a:pt x="1473306" y="325288"/>
                  </a:cubicBezTo>
                  <a:lnTo>
                    <a:pt x="1475825" y="324698"/>
                  </a:lnTo>
                  <a:lnTo>
                    <a:pt x="1469205" y="322307"/>
                  </a:lnTo>
                  <a:cubicBezTo>
                    <a:pt x="1459379" y="317742"/>
                    <a:pt x="1448742" y="310840"/>
                    <a:pt x="1438513" y="301999"/>
                  </a:cubicBezTo>
                  <a:cubicBezTo>
                    <a:pt x="1418054" y="284316"/>
                    <a:pt x="1405039" y="263894"/>
                    <a:pt x="1404009" y="249931"/>
                  </a:cubicBezTo>
                  <a:lnTo>
                    <a:pt x="1404599" y="247766"/>
                  </a:lnTo>
                  <a:lnTo>
                    <a:pt x="1406656" y="246868"/>
                  </a:lnTo>
                  <a:cubicBezTo>
                    <a:pt x="1420621" y="245867"/>
                    <a:pt x="1442712" y="255789"/>
                    <a:pt x="1463171" y="273471"/>
                  </a:cubicBezTo>
                  <a:cubicBezTo>
                    <a:pt x="1473400" y="282313"/>
                    <a:pt x="1481768" y="291839"/>
                    <a:pt x="1487708" y="300901"/>
                  </a:cubicBezTo>
                  <a:lnTo>
                    <a:pt x="1489554" y="304347"/>
                  </a:lnTo>
                  <a:lnTo>
                    <a:pt x="1489203" y="302385"/>
                  </a:lnTo>
                  <a:cubicBezTo>
                    <a:pt x="1488245" y="291593"/>
                    <a:pt x="1488902" y="278930"/>
                    <a:pt x="1491445" y="265651"/>
                  </a:cubicBezTo>
                  <a:cubicBezTo>
                    <a:pt x="1493987" y="252372"/>
                    <a:pt x="1498053" y="240362"/>
                    <a:pt x="1502930" y="230687"/>
                  </a:cubicBezTo>
                  <a:lnTo>
                    <a:pt x="1513621" y="216992"/>
                  </a:lnTo>
                  <a:lnTo>
                    <a:pt x="1498376" y="205007"/>
                  </a:lnTo>
                  <a:cubicBezTo>
                    <a:pt x="1490951" y="197116"/>
                    <a:pt x="1485999" y="189261"/>
                    <a:pt x="1484278" y="182475"/>
                  </a:cubicBezTo>
                  <a:lnTo>
                    <a:pt x="1484484" y="180241"/>
                  </a:lnTo>
                  <a:lnTo>
                    <a:pt x="1486353" y="178999"/>
                  </a:lnTo>
                  <a:cubicBezTo>
                    <a:pt x="1499931" y="175585"/>
                    <a:pt x="1523411" y="181516"/>
                    <a:pt x="1546631" y="195373"/>
                  </a:cubicBezTo>
                  <a:cubicBezTo>
                    <a:pt x="1558242" y="202302"/>
                    <a:pt x="1568139" y="210229"/>
                    <a:pt x="1575563" y="218120"/>
                  </a:cubicBezTo>
                  <a:lnTo>
                    <a:pt x="1577981" y="221193"/>
                  </a:lnTo>
                  <a:lnTo>
                    <a:pt x="1577294" y="219322"/>
                  </a:lnTo>
                  <a:cubicBezTo>
                    <a:pt x="1574474" y="208861"/>
                    <a:pt x="1572920" y="196277"/>
                    <a:pt x="1573116" y="182757"/>
                  </a:cubicBezTo>
                  <a:cubicBezTo>
                    <a:pt x="1573507" y="155719"/>
                    <a:pt x="1580781" y="132621"/>
                    <a:pt x="1590813" y="122855"/>
                  </a:cubicBezTo>
                  <a:lnTo>
                    <a:pt x="1592851" y="121916"/>
                  </a:lnTo>
                  <a:lnTo>
                    <a:pt x="1594861" y="122913"/>
                  </a:lnTo>
                  <a:cubicBezTo>
                    <a:pt x="1604607" y="132965"/>
                    <a:pt x="1611211" y="156264"/>
                    <a:pt x="1610819" y="183303"/>
                  </a:cubicBezTo>
                  <a:cubicBezTo>
                    <a:pt x="1610722" y="190062"/>
                    <a:pt x="1610194" y="196575"/>
                    <a:pt x="1609300" y="202696"/>
                  </a:cubicBezTo>
                  <a:lnTo>
                    <a:pt x="1606288" y="216515"/>
                  </a:lnTo>
                  <a:lnTo>
                    <a:pt x="1617170" y="207174"/>
                  </a:lnTo>
                  <a:cubicBezTo>
                    <a:pt x="1622132" y="203482"/>
                    <a:pt x="1627614" y="199925"/>
                    <a:pt x="1633517" y="196629"/>
                  </a:cubicBezTo>
                  <a:cubicBezTo>
                    <a:pt x="1657128" y="183449"/>
                    <a:pt x="1680769" y="178199"/>
                    <a:pt x="1694243" y="182004"/>
                  </a:cubicBezTo>
                  <a:lnTo>
                    <a:pt x="1696076" y="183300"/>
                  </a:lnTo>
                  <a:lnTo>
                    <a:pt x="1696217" y="185539"/>
                  </a:lnTo>
                  <a:cubicBezTo>
                    <a:pt x="1692385" y="199005"/>
                    <a:pt x="1675508" y="216373"/>
                    <a:pt x="1651897" y="229554"/>
                  </a:cubicBezTo>
                  <a:cubicBezTo>
                    <a:pt x="1640091" y="236144"/>
                    <a:pt x="1628278" y="240752"/>
                    <a:pt x="1617732" y="243236"/>
                  </a:cubicBezTo>
                  <a:lnTo>
                    <a:pt x="1614370" y="243720"/>
                  </a:lnTo>
                  <a:lnTo>
                    <a:pt x="1617990" y="245397"/>
                  </a:lnTo>
                  <a:cubicBezTo>
                    <a:pt x="1627382" y="250800"/>
                    <a:pt x="1637379" y="258600"/>
                    <a:pt x="1646800" y="268298"/>
                  </a:cubicBezTo>
                  <a:cubicBezTo>
                    <a:pt x="1665643" y="287693"/>
                    <a:pt x="1676832" y="309169"/>
                    <a:pt x="1676644" y="323169"/>
                  </a:cubicBezTo>
                  <a:lnTo>
                    <a:pt x="1675867" y="325274"/>
                  </a:lnTo>
                  <a:lnTo>
                    <a:pt x="1673740" y="325990"/>
                  </a:lnTo>
                  <a:lnTo>
                    <a:pt x="1665960" y="323358"/>
                  </a:lnTo>
                  <a:lnTo>
                    <a:pt x="1673446" y="333681"/>
                  </a:lnTo>
                  <a:cubicBezTo>
                    <a:pt x="1676683" y="339616"/>
                    <a:pt x="1679423" y="345549"/>
                    <a:pt x="1681652" y="351318"/>
                  </a:cubicBezTo>
                  <a:lnTo>
                    <a:pt x="1685819" y="364834"/>
                  </a:lnTo>
                  <a:lnTo>
                    <a:pt x="1690707" y="351351"/>
                  </a:lnTo>
                  <a:cubicBezTo>
                    <a:pt x="1693215" y="345697"/>
                    <a:pt x="1696241" y="339906"/>
                    <a:pt x="1699763" y="334135"/>
                  </a:cubicBezTo>
                  <a:cubicBezTo>
                    <a:pt x="1713850" y="311053"/>
                    <a:pt x="1731861" y="294864"/>
                    <a:pt x="1745466" y="291557"/>
                  </a:cubicBezTo>
                  <a:lnTo>
                    <a:pt x="1747698" y="291785"/>
                  </a:lnTo>
                  <a:lnTo>
                    <a:pt x="1748921" y="293667"/>
                  </a:lnTo>
                  <a:lnTo>
                    <a:pt x="1748843" y="294720"/>
                  </a:lnTo>
                  <a:lnTo>
                    <a:pt x="1767713" y="269570"/>
                  </a:lnTo>
                  <a:lnTo>
                    <a:pt x="1769710" y="267925"/>
                  </a:lnTo>
                  <a:lnTo>
                    <a:pt x="1762716" y="268716"/>
                  </a:lnTo>
                  <a:cubicBezTo>
                    <a:pt x="1751884" y="268977"/>
                    <a:pt x="1739290" y="267504"/>
                    <a:pt x="1726202" y="264111"/>
                  </a:cubicBezTo>
                  <a:cubicBezTo>
                    <a:pt x="1700026" y="257325"/>
                    <a:pt x="1679309" y="244785"/>
                    <a:pt x="1672198" y="232724"/>
                  </a:cubicBezTo>
                  <a:lnTo>
                    <a:pt x="1671768" y="230522"/>
                  </a:lnTo>
                  <a:lnTo>
                    <a:pt x="1673214" y="228805"/>
                  </a:lnTo>
                  <a:cubicBezTo>
                    <a:pt x="1679252" y="225262"/>
                    <a:pt x="1688320" y="223267"/>
                    <a:pt x="1699152" y="223006"/>
                  </a:cubicBezTo>
                  <a:lnTo>
                    <a:pt x="1721715" y="225851"/>
                  </a:lnTo>
                  <a:lnTo>
                    <a:pt x="1715564" y="213281"/>
                  </a:lnTo>
                  <a:cubicBezTo>
                    <a:pt x="1712788" y="202808"/>
                    <a:pt x="1711287" y="190218"/>
                    <a:pt x="1711539" y="176699"/>
                  </a:cubicBezTo>
                  <a:cubicBezTo>
                    <a:pt x="1711791" y="163181"/>
                    <a:pt x="1713760" y="150655"/>
                    <a:pt x="1716924" y="140293"/>
                  </a:cubicBezTo>
                  <a:lnTo>
                    <a:pt x="1717896" y="137895"/>
                  </a:lnTo>
                  <a:lnTo>
                    <a:pt x="1712123" y="141924"/>
                  </a:lnTo>
                  <a:cubicBezTo>
                    <a:pt x="1702726" y="147316"/>
                    <a:pt x="1690953" y="152024"/>
                    <a:pt x="1677830" y="155280"/>
                  </a:cubicBezTo>
                  <a:cubicBezTo>
                    <a:pt x="1651584" y="161791"/>
                    <a:pt x="1627395" y="160643"/>
                    <a:pt x="1615395" y="153430"/>
                  </a:cubicBezTo>
                  <a:lnTo>
                    <a:pt x="1613967" y="151698"/>
                  </a:lnTo>
                  <a:lnTo>
                    <a:pt x="1614420" y="149500"/>
                  </a:lnTo>
                  <a:cubicBezTo>
                    <a:pt x="1621657" y="137515"/>
                    <a:pt x="1642505" y="125193"/>
                    <a:pt x="1668750" y="118682"/>
                  </a:cubicBezTo>
                  <a:cubicBezTo>
                    <a:pt x="1681874" y="115427"/>
                    <a:pt x="1694483" y="114086"/>
                    <a:pt x="1705311" y="114461"/>
                  </a:cubicBezTo>
                  <a:lnTo>
                    <a:pt x="1709192" y="114941"/>
                  </a:lnTo>
                  <a:lnTo>
                    <a:pt x="1707386" y="114096"/>
                  </a:lnTo>
                  <a:cubicBezTo>
                    <a:pt x="1698017" y="108653"/>
                    <a:pt x="1688053" y="100812"/>
                    <a:pt x="1678673" y="91075"/>
                  </a:cubicBezTo>
                  <a:cubicBezTo>
                    <a:pt x="1659911" y="71601"/>
                    <a:pt x="1648811" y="50078"/>
                    <a:pt x="1649058" y="36079"/>
                  </a:cubicBezTo>
                  <a:lnTo>
                    <a:pt x="1649844" y="33978"/>
                  </a:lnTo>
                  <a:lnTo>
                    <a:pt x="1651973" y="33270"/>
                  </a:lnTo>
                  <a:cubicBezTo>
                    <a:pt x="1665971" y="33546"/>
                    <a:pt x="1687066" y="45439"/>
                    <a:pt x="1705828" y="64913"/>
                  </a:cubicBezTo>
                  <a:cubicBezTo>
                    <a:pt x="1710518" y="69781"/>
                    <a:pt x="1714729" y="74778"/>
                    <a:pt x="1718405" y="79753"/>
                  </a:cubicBezTo>
                  <a:lnTo>
                    <a:pt x="1725996" y="91686"/>
                  </a:lnTo>
                  <a:lnTo>
                    <a:pt x="1727146" y="77391"/>
                  </a:lnTo>
                  <a:cubicBezTo>
                    <a:pt x="1728069" y="71275"/>
                    <a:pt x="1729457" y="64889"/>
                    <a:pt x="1731328" y="58393"/>
                  </a:cubicBezTo>
                  <a:cubicBezTo>
                    <a:pt x="1738812" y="32408"/>
                    <a:pt x="1751902" y="12033"/>
                    <a:pt x="1764148" y="5247"/>
                  </a:cubicBezTo>
                  <a:lnTo>
                    <a:pt x="1766362" y="4877"/>
                  </a:lnTo>
                  <a:lnTo>
                    <a:pt x="1768039" y="6368"/>
                  </a:lnTo>
                  <a:cubicBezTo>
                    <a:pt x="1774800" y="18628"/>
                    <a:pt x="1775046" y="42844"/>
                    <a:pt x="1767562" y="68829"/>
                  </a:cubicBezTo>
                  <a:cubicBezTo>
                    <a:pt x="1763820" y="81821"/>
                    <a:pt x="1758677" y="93411"/>
                    <a:pt x="1752938" y="102601"/>
                  </a:cubicBezTo>
                  <a:lnTo>
                    <a:pt x="1750892" y="105312"/>
                  </a:lnTo>
                  <a:lnTo>
                    <a:pt x="1754643" y="103953"/>
                  </a:lnTo>
                  <a:cubicBezTo>
                    <a:pt x="1765116" y="101176"/>
                    <a:pt x="1777706" y="99676"/>
                    <a:pt x="1791225" y="99927"/>
                  </a:cubicBezTo>
                  <a:cubicBezTo>
                    <a:pt x="1818261" y="100431"/>
                    <a:pt x="1841329" y="107801"/>
                    <a:pt x="1851053" y="117874"/>
                  </a:cubicBezTo>
                  <a:lnTo>
                    <a:pt x="1851984" y="119916"/>
                  </a:lnTo>
                  <a:lnTo>
                    <a:pt x="1850978" y="121922"/>
                  </a:lnTo>
                  <a:cubicBezTo>
                    <a:pt x="1840885" y="131626"/>
                    <a:pt x="1817559" y="138132"/>
                    <a:pt x="1790523" y="137628"/>
                  </a:cubicBezTo>
                  <a:cubicBezTo>
                    <a:pt x="1780384" y="137440"/>
                    <a:pt x="1770804" y="136285"/>
                    <a:pt x="1762276" y="134384"/>
                  </a:cubicBezTo>
                  <a:lnTo>
                    <a:pt x="1741237" y="126980"/>
                  </a:lnTo>
                  <a:lnTo>
                    <a:pt x="1740927" y="127916"/>
                  </a:lnTo>
                  <a:lnTo>
                    <a:pt x="1740521" y="128034"/>
                  </a:lnTo>
                  <a:lnTo>
                    <a:pt x="1747050" y="149053"/>
                  </a:lnTo>
                  <a:cubicBezTo>
                    <a:pt x="1748632" y="157646"/>
                    <a:pt x="1749429" y="167263"/>
                    <a:pt x="1749240" y="177402"/>
                  </a:cubicBezTo>
                  <a:cubicBezTo>
                    <a:pt x="1748988" y="190920"/>
                    <a:pt x="1747019" y="203446"/>
                    <a:pt x="1743855" y="213808"/>
                  </a:cubicBezTo>
                  <a:lnTo>
                    <a:pt x="1736313" y="227871"/>
                  </a:lnTo>
                  <a:lnTo>
                    <a:pt x="1769817" y="241326"/>
                  </a:lnTo>
                  <a:lnTo>
                    <a:pt x="1773000" y="243598"/>
                  </a:lnTo>
                  <a:lnTo>
                    <a:pt x="1771815" y="241995"/>
                  </a:lnTo>
                  <a:cubicBezTo>
                    <a:pt x="1766173" y="232745"/>
                    <a:pt x="1761152" y="221102"/>
                    <a:pt x="1757546" y="208071"/>
                  </a:cubicBezTo>
                  <a:cubicBezTo>
                    <a:pt x="1750336" y="182009"/>
                    <a:pt x="1750837" y="157797"/>
                    <a:pt x="1757726" y="145609"/>
                  </a:cubicBezTo>
                  <a:lnTo>
                    <a:pt x="1759419" y="144136"/>
                  </a:lnTo>
                  <a:lnTo>
                    <a:pt x="1761629" y="144529"/>
                  </a:lnTo>
                  <a:cubicBezTo>
                    <a:pt x="1773803" y="151443"/>
                    <a:pt x="1786678" y="171954"/>
                    <a:pt x="1793889" y="198016"/>
                  </a:cubicBezTo>
                  <a:cubicBezTo>
                    <a:pt x="1795692" y="204531"/>
                    <a:pt x="1797012" y="210931"/>
                    <a:pt x="1797872" y="217056"/>
                  </a:cubicBezTo>
                  <a:lnTo>
                    <a:pt x="1798857" y="231165"/>
                  </a:lnTo>
                  <a:lnTo>
                    <a:pt x="1806681" y="219146"/>
                  </a:lnTo>
                  <a:cubicBezTo>
                    <a:pt x="1810409" y="214210"/>
                    <a:pt x="1814672" y="209258"/>
                    <a:pt x="1819414" y="204439"/>
                  </a:cubicBezTo>
                  <a:cubicBezTo>
                    <a:pt x="1838379" y="185164"/>
                    <a:pt x="1859597" y="173492"/>
                    <a:pt x="1873598" y="173364"/>
                  </a:cubicBezTo>
                  <a:lnTo>
                    <a:pt x="1875720" y="174093"/>
                  </a:lnTo>
                  <a:lnTo>
                    <a:pt x="1876484" y="176203"/>
                  </a:lnTo>
                  <a:cubicBezTo>
                    <a:pt x="1876583" y="190203"/>
                    <a:pt x="1865257" y="211609"/>
                    <a:pt x="1846292" y="230885"/>
                  </a:cubicBezTo>
                  <a:cubicBezTo>
                    <a:pt x="1836810" y="240523"/>
                    <a:pt x="1826764" y="248260"/>
                    <a:pt x="1817338" y="253603"/>
                  </a:cubicBezTo>
                  <a:lnTo>
                    <a:pt x="1814247" y="255011"/>
                  </a:lnTo>
                  <a:lnTo>
                    <a:pt x="1818193" y="255604"/>
                  </a:lnTo>
                  <a:cubicBezTo>
                    <a:pt x="1828723" y="258155"/>
                    <a:pt x="1840507" y="262837"/>
                    <a:pt x="1852270" y="269502"/>
                  </a:cubicBezTo>
                  <a:lnTo>
                    <a:pt x="1858079" y="273860"/>
                  </a:lnTo>
                  <a:lnTo>
                    <a:pt x="1867938" y="254626"/>
                  </a:lnTo>
                  <a:lnTo>
                    <a:pt x="1853177" y="241487"/>
                  </a:lnTo>
                  <a:lnTo>
                    <a:pt x="1852748" y="239284"/>
                  </a:lnTo>
                  <a:lnTo>
                    <a:pt x="1854193" y="237568"/>
                  </a:lnTo>
                  <a:cubicBezTo>
                    <a:pt x="1866269" y="230482"/>
                    <a:pt x="1890469" y="229587"/>
                    <a:pt x="1916645" y="236373"/>
                  </a:cubicBezTo>
                  <a:lnTo>
                    <a:pt x="1938665" y="245216"/>
                  </a:lnTo>
                  <a:lnTo>
                    <a:pt x="1939068" y="242409"/>
                  </a:lnTo>
                  <a:lnTo>
                    <a:pt x="1944768" y="231674"/>
                  </a:lnTo>
                  <a:lnTo>
                    <a:pt x="1938526" y="216833"/>
                  </a:lnTo>
                  <a:lnTo>
                    <a:pt x="1934317" y="187326"/>
                  </a:lnTo>
                  <a:lnTo>
                    <a:pt x="1923147" y="174704"/>
                  </a:lnTo>
                  <a:cubicBezTo>
                    <a:pt x="1917452" y="166314"/>
                    <a:pt x="1912869" y="157822"/>
                    <a:pt x="1909502" y="149759"/>
                  </a:cubicBezTo>
                  <a:lnTo>
                    <a:pt x="1903415" y="128303"/>
                  </a:lnTo>
                  <a:lnTo>
                    <a:pt x="1902470" y="128590"/>
                  </a:lnTo>
                  <a:lnTo>
                    <a:pt x="1902140" y="128327"/>
                  </a:lnTo>
                  <a:lnTo>
                    <a:pt x="1888738" y="145784"/>
                  </a:lnTo>
                  <a:cubicBezTo>
                    <a:pt x="1882630" y="152033"/>
                    <a:pt x="1875235" y="158231"/>
                    <a:pt x="1866844" y="163925"/>
                  </a:cubicBezTo>
                  <a:cubicBezTo>
                    <a:pt x="1844468" y="179110"/>
                    <a:pt x="1821374" y="186396"/>
                    <a:pt x="1807619" y="183777"/>
                  </a:cubicBezTo>
                  <a:lnTo>
                    <a:pt x="1805682" y="182646"/>
                  </a:lnTo>
                  <a:lnTo>
                    <a:pt x="1805346" y="180427"/>
                  </a:lnTo>
                  <a:cubicBezTo>
                    <a:pt x="1807993" y="166679"/>
                    <a:pt x="1823294" y="147908"/>
                    <a:pt x="1845670" y="132724"/>
                  </a:cubicBezTo>
                  <a:cubicBezTo>
                    <a:pt x="1856858" y="125132"/>
                    <a:pt x="1868225" y="119514"/>
                    <a:pt x="1878515" y="116122"/>
                  </a:cubicBezTo>
                  <a:lnTo>
                    <a:pt x="1881035" y="115532"/>
                  </a:lnTo>
                  <a:lnTo>
                    <a:pt x="1874414" y="113141"/>
                  </a:lnTo>
                  <a:cubicBezTo>
                    <a:pt x="1864588" y="108576"/>
                    <a:pt x="1853951" y="101674"/>
                    <a:pt x="1843722" y="92833"/>
                  </a:cubicBezTo>
                  <a:cubicBezTo>
                    <a:pt x="1823263" y="75150"/>
                    <a:pt x="1810248" y="54728"/>
                    <a:pt x="1809218" y="40765"/>
                  </a:cubicBezTo>
                  <a:lnTo>
                    <a:pt x="1809809" y="38600"/>
                  </a:lnTo>
                  <a:lnTo>
                    <a:pt x="1811865" y="37702"/>
                  </a:lnTo>
                  <a:cubicBezTo>
                    <a:pt x="1825830" y="36701"/>
                    <a:pt x="1847921" y="46622"/>
                    <a:pt x="1868380" y="64305"/>
                  </a:cubicBezTo>
                  <a:cubicBezTo>
                    <a:pt x="1878609" y="73147"/>
                    <a:pt x="1886977" y="82673"/>
                    <a:pt x="1892917" y="91734"/>
                  </a:cubicBezTo>
                  <a:lnTo>
                    <a:pt x="1894763" y="95181"/>
                  </a:lnTo>
                  <a:lnTo>
                    <a:pt x="1894412" y="93219"/>
                  </a:lnTo>
                  <a:cubicBezTo>
                    <a:pt x="1893454" y="82427"/>
                    <a:pt x="1894112" y="69764"/>
                    <a:pt x="1896654" y="56485"/>
                  </a:cubicBezTo>
                  <a:cubicBezTo>
                    <a:pt x="1901739" y="29927"/>
                    <a:pt x="1912917" y="8444"/>
                    <a:pt x="1924494" y="570"/>
                  </a:cubicBezTo>
                  <a:lnTo>
                    <a:pt x="1926665" y="0"/>
                  </a:lnTo>
                  <a:lnTo>
                    <a:pt x="1928471" y="1332"/>
                  </a:lnTo>
                  <a:cubicBezTo>
                    <a:pt x="1936321" y="12925"/>
                    <a:pt x="1938774" y="37017"/>
                    <a:pt x="1933689" y="63575"/>
                  </a:cubicBezTo>
                  <a:cubicBezTo>
                    <a:pt x="1932418" y="70215"/>
                    <a:pt x="1930766" y="76537"/>
                    <a:pt x="1928822" y="82409"/>
                  </a:cubicBezTo>
                  <a:lnTo>
                    <a:pt x="1923453" y="95494"/>
                  </a:lnTo>
                  <a:lnTo>
                    <a:pt x="1935793" y="88187"/>
                  </a:lnTo>
                  <a:cubicBezTo>
                    <a:pt x="1941322" y="85414"/>
                    <a:pt x="1947339" y="82864"/>
                    <a:pt x="1953725" y="80645"/>
                  </a:cubicBezTo>
                  <a:cubicBezTo>
                    <a:pt x="1979268" y="71769"/>
                    <a:pt x="2003461" y="70709"/>
                    <a:pt x="2016069" y="76798"/>
                  </a:cubicBezTo>
                  <a:lnTo>
                    <a:pt x="2017648" y="78392"/>
                  </a:lnTo>
                  <a:lnTo>
                    <a:pt x="2017398" y="80622"/>
                  </a:lnTo>
                  <a:cubicBezTo>
                    <a:pt x="2011283" y="93217"/>
                    <a:pt x="1991645" y="107387"/>
                    <a:pt x="1966102" y="116263"/>
                  </a:cubicBezTo>
                  <a:cubicBezTo>
                    <a:pt x="1953330" y="120701"/>
                    <a:pt x="1940896" y="123185"/>
                    <a:pt x="1930078" y="123798"/>
                  </a:cubicBezTo>
                  <a:lnTo>
                    <a:pt x="1926683" y="123690"/>
                  </a:lnTo>
                  <a:lnTo>
                    <a:pt x="1929958" y="125971"/>
                  </a:lnTo>
                  <a:cubicBezTo>
                    <a:pt x="1938267" y="132924"/>
                    <a:pt x="1946756" y="142343"/>
                    <a:pt x="1954348" y="153531"/>
                  </a:cubicBezTo>
                  <a:cubicBezTo>
                    <a:pt x="1961940" y="164718"/>
                    <a:pt x="1967558" y="176086"/>
                    <a:pt x="1970950" y="186375"/>
                  </a:cubicBezTo>
                  <a:lnTo>
                    <a:pt x="1972881" y="202053"/>
                  </a:lnTo>
                  <a:lnTo>
                    <a:pt x="1974869" y="206778"/>
                  </a:lnTo>
                  <a:cubicBezTo>
                    <a:pt x="1976671" y="213294"/>
                    <a:pt x="1977992" y="219693"/>
                    <a:pt x="1978851" y="225819"/>
                  </a:cubicBezTo>
                  <a:lnTo>
                    <a:pt x="1979837" y="239928"/>
                  </a:lnTo>
                  <a:lnTo>
                    <a:pt x="1987661" y="227909"/>
                  </a:lnTo>
                  <a:cubicBezTo>
                    <a:pt x="1991388" y="222973"/>
                    <a:pt x="1995652" y="218021"/>
                    <a:pt x="2000393" y="213202"/>
                  </a:cubicBezTo>
                  <a:cubicBezTo>
                    <a:pt x="2009876" y="203564"/>
                    <a:pt x="2019922" y="195827"/>
                    <a:pt x="2029347" y="190484"/>
                  </a:cubicBezTo>
                  <a:lnTo>
                    <a:pt x="2039393" y="187156"/>
                  </a:lnTo>
                  <a:lnTo>
                    <a:pt x="2039391" y="187155"/>
                  </a:lnTo>
                  <a:cubicBezTo>
                    <a:pt x="2020630" y="167681"/>
                    <a:pt x="2009530" y="146158"/>
                    <a:pt x="2009777" y="132160"/>
                  </a:cubicBezTo>
                  <a:lnTo>
                    <a:pt x="2010563" y="130058"/>
                  </a:lnTo>
                  <a:lnTo>
                    <a:pt x="2012692" y="129351"/>
                  </a:lnTo>
                  <a:cubicBezTo>
                    <a:pt x="2026690" y="129626"/>
                    <a:pt x="2047785" y="141519"/>
                    <a:pt x="2066547" y="160993"/>
                  </a:cubicBezTo>
                  <a:cubicBezTo>
                    <a:pt x="2071237" y="165862"/>
                    <a:pt x="2075448" y="170858"/>
                    <a:pt x="2079123" y="175833"/>
                  </a:cubicBezTo>
                  <a:lnTo>
                    <a:pt x="2086715" y="187766"/>
                  </a:lnTo>
                  <a:lnTo>
                    <a:pt x="2087865" y="173471"/>
                  </a:lnTo>
                  <a:cubicBezTo>
                    <a:pt x="2088788" y="167355"/>
                    <a:pt x="2090176" y="160969"/>
                    <a:pt x="2092047" y="154473"/>
                  </a:cubicBezTo>
                  <a:cubicBezTo>
                    <a:pt x="2099531" y="128488"/>
                    <a:pt x="2112621" y="108114"/>
                    <a:pt x="2124867" y="101328"/>
                  </a:cubicBezTo>
                  <a:lnTo>
                    <a:pt x="2127081" y="100957"/>
                  </a:lnTo>
                  <a:lnTo>
                    <a:pt x="2128757" y="102448"/>
                  </a:lnTo>
                  <a:cubicBezTo>
                    <a:pt x="2135518" y="114708"/>
                    <a:pt x="2135765" y="138924"/>
                    <a:pt x="2128281" y="164909"/>
                  </a:cubicBezTo>
                  <a:cubicBezTo>
                    <a:pt x="2124539" y="177902"/>
                    <a:pt x="2119396" y="189491"/>
                    <a:pt x="2113657" y="198681"/>
                  </a:cubicBezTo>
                  <a:lnTo>
                    <a:pt x="2111611" y="201392"/>
                  </a:lnTo>
                  <a:lnTo>
                    <a:pt x="2115362" y="200033"/>
                  </a:lnTo>
                  <a:cubicBezTo>
                    <a:pt x="2125835" y="197256"/>
                    <a:pt x="2138425" y="195756"/>
                    <a:pt x="2151944" y="196008"/>
                  </a:cubicBezTo>
                  <a:cubicBezTo>
                    <a:pt x="2178980" y="196511"/>
                    <a:pt x="2202048" y="203881"/>
                    <a:pt x="2211772" y="213954"/>
                  </a:cubicBezTo>
                  <a:lnTo>
                    <a:pt x="2212703" y="215996"/>
                  </a:lnTo>
                  <a:lnTo>
                    <a:pt x="2211697" y="218002"/>
                  </a:lnTo>
                  <a:cubicBezTo>
                    <a:pt x="2201604" y="227706"/>
                    <a:pt x="2178278" y="234212"/>
                    <a:pt x="2151242" y="233708"/>
                  </a:cubicBezTo>
                  <a:cubicBezTo>
                    <a:pt x="2141103" y="233520"/>
                    <a:pt x="2131522" y="232365"/>
                    <a:pt x="2122994" y="230465"/>
                  </a:cubicBezTo>
                  <a:lnTo>
                    <a:pt x="2101956" y="223060"/>
                  </a:lnTo>
                  <a:lnTo>
                    <a:pt x="2101646" y="223997"/>
                  </a:lnTo>
                  <a:lnTo>
                    <a:pt x="2101048" y="223914"/>
                  </a:lnTo>
                  <a:lnTo>
                    <a:pt x="2109959" y="273482"/>
                  </a:lnTo>
                  <a:cubicBezTo>
                    <a:pt x="2109707" y="287000"/>
                    <a:pt x="2107738" y="299526"/>
                    <a:pt x="2104574" y="309888"/>
                  </a:cubicBezTo>
                  <a:lnTo>
                    <a:pt x="2097032" y="323951"/>
                  </a:lnTo>
                  <a:lnTo>
                    <a:pt x="2130535" y="337407"/>
                  </a:lnTo>
                  <a:lnTo>
                    <a:pt x="2133718" y="339678"/>
                  </a:lnTo>
                  <a:lnTo>
                    <a:pt x="2132534" y="338075"/>
                  </a:lnTo>
                  <a:cubicBezTo>
                    <a:pt x="2126892" y="328825"/>
                    <a:pt x="2121871" y="317182"/>
                    <a:pt x="2118265" y="304151"/>
                  </a:cubicBezTo>
                  <a:cubicBezTo>
                    <a:pt x="2111055" y="278089"/>
                    <a:pt x="2111556" y="253878"/>
                    <a:pt x="2118445" y="241689"/>
                  </a:cubicBezTo>
                  <a:lnTo>
                    <a:pt x="2120138" y="240216"/>
                  </a:lnTo>
                  <a:lnTo>
                    <a:pt x="2122348" y="240609"/>
                  </a:lnTo>
                  <a:cubicBezTo>
                    <a:pt x="2134522" y="247523"/>
                    <a:pt x="2147397" y="268034"/>
                    <a:pt x="2154608" y="294096"/>
                  </a:cubicBezTo>
                  <a:cubicBezTo>
                    <a:pt x="2156411" y="300611"/>
                    <a:pt x="2157731" y="307011"/>
                    <a:pt x="2158590" y="313136"/>
                  </a:cubicBezTo>
                  <a:lnTo>
                    <a:pt x="2159576" y="327245"/>
                  </a:lnTo>
                  <a:lnTo>
                    <a:pt x="2167400" y="315227"/>
                  </a:lnTo>
                  <a:cubicBezTo>
                    <a:pt x="2171127" y="310290"/>
                    <a:pt x="2175391" y="305338"/>
                    <a:pt x="2180132" y="300519"/>
                  </a:cubicBezTo>
                  <a:cubicBezTo>
                    <a:pt x="2199098" y="281244"/>
                    <a:pt x="2220316" y="269572"/>
                    <a:pt x="2234316" y="269444"/>
                  </a:cubicBezTo>
                  <a:lnTo>
                    <a:pt x="2236439" y="270173"/>
                  </a:lnTo>
                  <a:lnTo>
                    <a:pt x="2237203" y="272283"/>
                  </a:lnTo>
                  <a:cubicBezTo>
                    <a:pt x="2237302" y="286284"/>
                    <a:pt x="2225976" y="307689"/>
                    <a:pt x="2207011" y="326965"/>
                  </a:cubicBezTo>
                  <a:cubicBezTo>
                    <a:pt x="2197529" y="336603"/>
                    <a:pt x="2187483" y="344340"/>
                    <a:pt x="2178057" y="349683"/>
                  </a:cubicBezTo>
                  <a:lnTo>
                    <a:pt x="2174966" y="351091"/>
                  </a:lnTo>
                  <a:lnTo>
                    <a:pt x="2178912" y="351684"/>
                  </a:lnTo>
                  <a:cubicBezTo>
                    <a:pt x="2189442" y="354235"/>
                    <a:pt x="2201226" y="358917"/>
                    <a:pt x="2212989" y="365582"/>
                  </a:cubicBezTo>
                  <a:lnTo>
                    <a:pt x="2218798" y="369941"/>
                  </a:lnTo>
                  <a:lnTo>
                    <a:pt x="2228657" y="350706"/>
                  </a:lnTo>
                  <a:lnTo>
                    <a:pt x="2213896" y="337567"/>
                  </a:lnTo>
                  <a:lnTo>
                    <a:pt x="2213467" y="335365"/>
                  </a:lnTo>
                  <a:lnTo>
                    <a:pt x="2214912" y="333648"/>
                  </a:lnTo>
                  <a:cubicBezTo>
                    <a:pt x="2226987" y="326562"/>
                    <a:pt x="2251188" y="325667"/>
                    <a:pt x="2277364" y="332453"/>
                  </a:cubicBezTo>
                  <a:cubicBezTo>
                    <a:pt x="2290452" y="335846"/>
                    <a:pt x="2302175" y="340678"/>
                    <a:pt x="2311515" y="346169"/>
                  </a:cubicBezTo>
                  <a:lnTo>
                    <a:pt x="2314698" y="348441"/>
                  </a:lnTo>
                  <a:lnTo>
                    <a:pt x="2313514" y="346837"/>
                  </a:lnTo>
                  <a:cubicBezTo>
                    <a:pt x="2307872" y="337588"/>
                    <a:pt x="2302850" y="325945"/>
                    <a:pt x="2299245" y="312914"/>
                  </a:cubicBezTo>
                  <a:lnTo>
                    <a:pt x="2295036" y="283406"/>
                  </a:lnTo>
                  <a:lnTo>
                    <a:pt x="2283866" y="270785"/>
                  </a:lnTo>
                  <a:lnTo>
                    <a:pt x="2264062" y="223913"/>
                  </a:lnTo>
                  <a:lnTo>
                    <a:pt x="2263189" y="224671"/>
                  </a:lnTo>
                  <a:lnTo>
                    <a:pt x="2262858" y="224407"/>
                  </a:lnTo>
                  <a:lnTo>
                    <a:pt x="2249457" y="241864"/>
                  </a:lnTo>
                  <a:cubicBezTo>
                    <a:pt x="2243349" y="248113"/>
                    <a:pt x="2235953" y="254311"/>
                    <a:pt x="2227562" y="260005"/>
                  </a:cubicBezTo>
                  <a:cubicBezTo>
                    <a:pt x="2205187" y="275190"/>
                    <a:pt x="2182092" y="282476"/>
                    <a:pt x="2168338" y="279857"/>
                  </a:cubicBezTo>
                  <a:lnTo>
                    <a:pt x="2166400" y="278726"/>
                  </a:lnTo>
                  <a:lnTo>
                    <a:pt x="2166065" y="276507"/>
                  </a:lnTo>
                  <a:cubicBezTo>
                    <a:pt x="2168712" y="262759"/>
                    <a:pt x="2184013" y="243989"/>
                    <a:pt x="2206389" y="228804"/>
                  </a:cubicBezTo>
                  <a:cubicBezTo>
                    <a:pt x="2217576" y="221212"/>
                    <a:pt x="2228944" y="215595"/>
                    <a:pt x="2239234" y="212202"/>
                  </a:cubicBezTo>
                  <a:lnTo>
                    <a:pt x="2241753" y="211612"/>
                  </a:lnTo>
                  <a:lnTo>
                    <a:pt x="2235133" y="209222"/>
                  </a:lnTo>
                  <a:cubicBezTo>
                    <a:pt x="2225307" y="204656"/>
                    <a:pt x="2214670" y="197754"/>
                    <a:pt x="2204441" y="188913"/>
                  </a:cubicBezTo>
                  <a:cubicBezTo>
                    <a:pt x="2183982" y="171230"/>
                    <a:pt x="2170967" y="150808"/>
                    <a:pt x="2169937" y="136845"/>
                  </a:cubicBezTo>
                  <a:lnTo>
                    <a:pt x="2170527" y="134681"/>
                  </a:lnTo>
                  <a:lnTo>
                    <a:pt x="2172584" y="133782"/>
                  </a:lnTo>
                  <a:cubicBezTo>
                    <a:pt x="2186549" y="132781"/>
                    <a:pt x="2208640" y="142703"/>
                    <a:pt x="2229099" y="160386"/>
                  </a:cubicBezTo>
                  <a:cubicBezTo>
                    <a:pt x="2239328" y="169227"/>
                    <a:pt x="2247696" y="178753"/>
                    <a:pt x="2253636" y="187815"/>
                  </a:cubicBezTo>
                  <a:lnTo>
                    <a:pt x="2255482" y="191262"/>
                  </a:lnTo>
                  <a:lnTo>
                    <a:pt x="2255131" y="189299"/>
                  </a:lnTo>
                  <a:cubicBezTo>
                    <a:pt x="2254173" y="178507"/>
                    <a:pt x="2254831" y="165845"/>
                    <a:pt x="2257373" y="152565"/>
                  </a:cubicBezTo>
                  <a:cubicBezTo>
                    <a:pt x="2262458" y="126007"/>
                    <a:pt x="2273636" y="104524"/>
                    <a:pt x="2285213" y="96651"/>
                  </a:cubicBezTo>
                  <a:lnTo>
                    <a:pt x="2287383" y="96080"/>
                  </a:lnTo>
                  <a:lnTo>
                    <a:pt x="2289189" y="97412"/>
                  </a:lnTo>
                  <a:cubicBezTo>
                    <a:pt x="2297040" y="109005"/>
                    <a:pt x="2299493" y="133097"/>
                    <a:pt x="2294408" y="159656"/>
                  </a:cubicBezTo>
                  <a:cubicBezTo>
                    <a:pt x="2293137" y="166296"/>
                    <a:pt x="2291485" y="172618"/>
                    <a:pt x="2289541" y="178490"/>
                  </a:cubicBezTo>
                  <a:lnTo>
                    <a:pt x="2284172" y="191575"/>
                  </a:lnTo>
                  <a:lnTo>
                    <a:pt x="2296512" y="184268"/>
                  </a:lnTo>
                  <a:cubicBezTo>
                    <a:pt x="2302041" y="181494"/>
                    <a:pt x="2308057" y="178944"/>
                    <a:pt x="2314443" y="176725"/>
                  </a:cubicBezTo>
                  <a:cubicBezTo>
                    <a:pt x="2339987" y="167849"/>
                    <a:pt x="2364180" y="166789"/>
                    <a:pt x="2376787" y="172878"/>
                  </a:cubicBezTo>
                  <a:lnTo>
                    <a:pt x="2378367" y="174472"/>
                  </a:lnTo>
                  <a:lnTo>
                    <a:pt x="2378116" y="176702"/>
                  </a:lnTo>
                  <a:cubicBezTo>
                    <a:pt x="2372001" y="189297"/>
                    <a:pt x="2352363" y="203467"/>
                    <a:pt x="2326820" y="212343"/>
                  </a:cubicBezTo>
                  <a:cubicBezTo>
                    <a:pt x="2314048" y="216781"/>
                    <a:pt x="2301615" y="219265"/>
                    <a:pt x="2290797" y="219879"/>
                  </a:cubicBezTo>
                  <a:lnTo>
                    <a:pt x="2287402" y="219771"/>
                  </a:lnTo>
                  <a:lnTo>
                    <a:pt x="2290676" y="222051"/>
                  </a:lnTo>
                  <a:cubicBezTo>
                    <a:pt x="2298986" y="229004"/>
                    <a:pt x="2307474" y="238423"/>
                    <a:pt x="2315067" y="249611"/>
                  </a:cubicBezTo>
                  <a:cubicBezTo>
                    <a:pt x="2322659" y="260799"/>
                    <a:pt x="2328276" y="272166"/>
                    <a:pt x="2331669" y="282456"/>
                  </a:cubicBezTo>
                  <a:lnTo>
                    <a:pt x="2333600" y="298133"/>
                  </a:lnTo>
                  <a:lnTo>
                    <a:pt x="2335588" y="302858"/>
                  </a:lnTo>
                  <a:cubicBezTo>
                    <a:pt x="2337390" y="309374"/>
                    <a:pt x="2338711" y="315774"/>
                    <a:pt x="2339570" y="321899"/>
                  </a:cubicBezTo>
                  <a:lnTo>
                    <a:pt x="2340556" y="336008"/>
                  </a:lnTo>
                  <a:lnTo>
                    <a:pt x="2348380" y="323989"/>
                  </a:lnTo>
                  <a:cubicBezTo>
                    <a:pt x="2352107" y="319053"/>
                    <a:pt x="2356371" y="314101"/>
                    <a:pt x="2361112" y="309282"/>
                  </a:cubicBezTo>
                  <a:cubicBezTo>
                    <a:pt x="2380077" y="290007"/>
                    <a:pt x="2401296" y="278335"/>
                    <a:pt x="2415296" y="278206"/>
                  </a:cubicBezTo>
                  <a:lnTo>
                    <a:pt x="2417418" y="278936"/>
                  </a:lnTo>
                  <a:lnTo>
                    <a:pt x="2418182" y="281046"/>
                  </a:lnTo>
                  <a:cubicBezTo>
                    <a:pt x="2418282" y="295046"/>
                    <a:pt x="2406956" y="316452"/>
                    <a:pt x="2387991" y="335727"/>
                  </a:cubicBezTo>
                  <a:cubicBezTo>
                    <a:pt x="2378508" y="345365"/>
                    <a:pt x="2368462" y="353102"/>
                    <a:pt x="2359037" y="358446"/>
                  </a:cubicBezTo>
                  <a:lnTo>
                    <a:pt x="2355946" y="359853"/>
                  </a:lnTo>
                  <a:lnTo>
                    <a:pt x="2359891" y="360447"/>
                  </a:lnTo>
                  <a:cubicBezTo>
                    <a:pt x="2370422" y="362998"/>
                    <a:pt x="2382205" y="367680"/>
                    <a:pt x="2393969" y="374345"/>
                  </a:cubicBezTo>
                  <a:cubicBezTo>
                    <a:pt x="2405733" y="381010"/>
                    <a:pt x="2415806" y="388711"/>
                    <a:pt x="2423407" y="396432"/>
                  </a:cubicBezTo>
                  <a:lnTo>
                    <a:pt x="2430642" y="407435"/>
                  </a:lnTo>
                  <a:lnTo>
                    <a:pt x="2431797" y="405258"/>
                  </a:lnTo>
                  <a:lnTo>
                    <a:pt x="2433835" y="404319"/>
                  </a:lnTo>
                  <a:lnTo>
                    <a:pt x="2435846" y="405316"/>
                  </a:lnTo>
                  <a:cubicBezTo>
                    <a:pt x="2445591" y="415368"/>
                    <a:pt x="2452195" y="438667"/>
                    <a:pt x="2451804" y="465706"/>
                  </a:cubicBezTo>
                  <a:cubicBezTo>
                    <a:pt x="2451706" y="472465"/>
                    <a:pt x="2451178" y="478978"/>
                    <a:pt x="2450285" y="485099"/>
                  </a:cubicBezTo>
                  <a:lnTo>
                    <a:pt x="2447272" y="498918"/>
                  </a:lnTo>
                  <a:lnTo>
                    <a:pt x="2458154" y="489577"/>
                  </a:lnTo>
                  <a:cubicBezTo>
                    <a:pt x="2463117" y="485885"/>
                    <a:pt x="2468598" y="482328"/>
                    <a:pt x="2474501" y="479033"/>
                  </a:cubicBezTo>
                  <a:cubicBezTo>
                    <a:pt x="2498113" y="465852"/>
                    <a:pt x="2521754" y="460602"/>
                    <a:pt x="2535228" y="464407"/>
                  </a:cubicBezTo>
                  <a:lnTo>
                    <a:pt x="2537060" y="465703"/>
                  </a:lnTo>
                  <a:lnTo>
                    <a:pt x="2537201" y="467942"/>
                  </a:lnTo>
                  <a:cubicBezTo>
                    <a:pt x="2533369" y="481408"/>
                    <a:pt x="2516493" y="498776"/>
                    <a:pt x="2492881" y="511957"/>
                  </a:cubicBezTo>
                  <a:cubicBezTo>
                    <a:pt x="2481075" y="518547"/>
                    <a:pt x="2469262" y="523155"/>
                    <a:pt x="2458716" y="525639"/>
                  </a:cubicBezTo>
                  <a:lnTo>
                    <a:pt x="2455354" y="526123"/>
                  </a:lnTo>
                  <a:lnTo>
                    <a:pt x="2458975" y="527800"/>
                  </a:lnTo>
                  <a:cubicBezTo>
                    <a:pt x="2468366" y="533203"/>
                    <a:pt x="2478363" y="541003"/>
                    <a:pt x="2487784" y="550701"/>
                  </a:cubicBezTo>
                  <a:cubicBezTo>
                    <a:pt x="2506627" y="570096"/>
                    <a:pt x="2517816" y="591572"/>
                    <a:pt x="2517629" y="605572"/>
                  </a:cubicBezTo>
                  <a:lnTo>
                    <a:pt x="2516851" y="607677"/>
                  </a:lnTo>
                  <a:lnTo>
                    <a:pt x="2514724" y="608393"/>
                  </a:lnTo>
                  <a:lnTo>
                    <a:pt x="2506944" y="605761"/>
                  </a:lnTo>
                  <a:lnTo>
                    <a:pt x="2514431" y="616084"/>
                  </a:lnTo>
                  <a:cubicBezTo>
                    <a:pt x="2517667" y="622019"/>
                    <a:pt x="2520408" y="627952"/>
                    <a:pt x="2522637" y="633721"/>
                  </a:cubicBezTo>
                  <a:lnTo>
                    <a:pt x="2526803" y="647237"/>
                  </a:lnTo>
                  <a:lnTo>
                    <a:pt x="2531691" y="633754"/>
                  </a:lnTo>
                  <a:cubicBezTo>
                    <a:pt x="2534199" y="628100"/>
                    <a:pt x="2537226" y="622309"/>
                    <a:pt x="2540747" y="616538"/>
                  </a:cubicBezTo>
                  <a:cubicBezTo>
                    <a:pt x="2554835" y="593456"/>
                    <a:pt x="2572845" y="577267"/>
                    <a:pt x="2586450" y="573960"/>
                  </a:cubicBezTo>
                  <a:lnTo>
                    <a:pt x="2588682" y="574188"/>
                  </a:lnTo>
                  <a:lnTo>
                    <a:pt x="2589906" y="576070"/>
                  </a:lnTo>
                  <a:lnTo>
                    <a:pt x="2589827" y="577123"/>
                  </a:lnTo>
                  <a:lnTo>
                    <a:pt x="2608697" y="551973"/>
                  </a:lnTo>
                  <a:lnTo>
                    <a:pt x="2610694" y="550328"/>
                  </a:lnTo>
                  <a:lnTo>
                    <a:pt x="2603700" y="551119"/>
                  </a:lnTo>
                  <a:cubicBezTo>
                    <a:pt x="2592868" y="551380"/>
                    <a:pt x="2580274" y="549907"/>
                    <a:pt x="2567186" y="546514"/>
                  </a:cubicBezTo>
                  <a:cubicBezTo>
                    <a:pt x="2541010" y="539728"/>
                    <a:pt x="2520293" y="527188"/>
                    <a:pt x="2513182" y="515127"/>
                  </a:cubicBezTo>
                  <a:lnTo>
                    <a:pt x="2512752" y="512925"/>
                  </a:lnTo>
                  <a:lnTo>
                    <a:pt x="2514198" y="511208"/>
                  </a:lnTo>
                  <a:cubicBezTo>
                    <a:pt x="2520236" y="507665"/>
                    <a:pt x="2529304" y="505670"/>
                    <a:pt x="2540136" y="505409"/>
                  </a:cubicBezTo>
                  <a:lnTo>
                    <a:pt x="2562699" y="508254"/>
                  </a:lnTo>
                  <a:lnTo>
                    <a:pt x="2556548" y="495684"/>
                  </a:lnTo>
                  <a:cubicBezTo>
                    <a:pt x="2553772" y="485211"/>
                    <a:pt x="2552271" y="472621"/>
                    <a:pt x="2552523" y="459102"/>
                  </a:cubicBezTo>
                  <a:cubicBezTo>
                    <a:pt x="2552775" y="445584"/>
                    <a:pt x="2554744" y="433058"/>
                    <a:pt x="2557908" y="422696"/>
                  </a:cubicBezTo>
                  <a:lnTo>
                    <a:pt x="2558880" y="420298"/>
                  </a:lnTo>
                  <a:lnTo>
                    <a:pt x="2553108" y="424327"/>
                  </a:lnTo>
                  <a:cubicBezTo>
                    <a:pt x="2543710" y="429719"/>
                    <a:pt x="2531937" y="434427"/>
                    <a:pt x="2518814" y="437683"/>
                  </a:cubicBezTo>
                  <a:cubicBezTo>
                    <a:pt x="2492568" y="444194"/>
                    <a:pt x="2468379" y="443046"/>
                    <a:pt x="2456379" y="435833"/>
                  </a:cubicBezTo>
                  <a:lnTo>
                    <a:pt x="2454952" y="434101"/>
                  </a:lnTo>
                  <a:lnTo>
                    <a:pt x="2455404" y="431903"/>
                  </a:lnTo>
                  <a:cubicBezTo>
                    <a:pt x="2462642" y="419918"/>
                    <a:pt x="2483489" y="407596"/>
                    <a:pt x="2509735" y="401085"/>
                  </a:cubicBezTo>
                  <a:cubicBezTo>
                    <a:pt x="2522858" y="397830"/>
                    <a:pt x="2535467" y="396489"/>
                    <a:pt x="2546295" y="396864"/>
                  </a:cubicBezTo>
                  <a:lnTo>
                    <a:pt x="2550176" y="397344"/>
                  </a:lnTo>
                  <a:lnTo>
                    <a:pt x="2548370" y="396499"/>
                  </a:lnTo>
                  <a:cubicBezTo>
                    <a:pt x="2539002" y="391056"/>
                    <a:pt x="2529037" y="383215"/>
                    <a:pt x="2519657" y="373478"/>
                  </a:cubicBezTo>
                  <a:cubicBezTo>
                    <a:pt x="2500895" y="354004"/>
                    <a:pt x="2489795" y="332481"/>
                    <a:pt x="2490042" y="318482"/>
                  </a:cubicBezTo>
                  <a:lnTo>
                    <a:pt x="2490828" y="316381"/>
                  </a:lnTo>
                  <a:lnTo>
                    <a:pt x="2492957" y="315673"/>
                  </a:lnTo>
                  <a:cubicBezTo>
                    <a:pt x="2506956" y="315949"/>
                    <a:pt x="2528050" y="327842"/>
                    <a:pt x="2546812" y="347316"/>
                  </a:cubicBezTo>
                  <a:cubicBezTo>
                    <a:pt x="2551502" y="352184"/>
                    <a:pt x="2555714" y="357181"/>
                    <a:pt x="2559389" y="362156"/>
                  </a:cubicBezTo>
                  <a:lnTo>
                    <a:pt x="2566980" y="374089"/>
                  </a:lnTo>
                  <a:lnTo>
                    <a:pt x="2568130" y="359794"/>
                  </a:lnTo>
                  <a:cubicBezTo>
                    <a:pt x="2569054" y="353678"/>
                    <a:pt x="2570441" y="347292"/>
                    <a:pt x="2572312" y="340796"/>
                  </a:cubicBezTo>
                  <a:cubicBezTo>
                    <a:pt x="2579796" y="314811"/>
                    <a:pt x="2592886" y="294436"/>
                    <a:pt x="2605133" y="287650"/>
                  </a:cubicBezTo>
                  <a:lnTo>
                    <a:pt x="2607346" y="287280"/>
                  </a:lnTo>
                  <a:lnTo>
                    <a:pt x="2609023" y="288771"/>
                  </a:lnTo>
                  <a:cubicBezTo>
                    <a:pt x="2615784" y="301031"/>
                    <a:pt x="2616031" y="325247"/>
                    <a:pt x="2608547" y="351232"/>
                  </a:cubicBezTo>
                  <a:cubicBezTo>
                    <a:pt x="2604804" y="364224"/>
                    <a:pt x="2599661" y="375814"/>
                    <a:pt x="2593922" y="385004"/>
                  </a:cubicBezTo>
                  <a:lnTo>
                    <a:pt x="2591876" y="387715"/>
                  </a:lnTo>
                  <a:lnTo>
                    <a:pt x="2595628" y="386356"/>
                  </a:lnTo>
                  <a:cubicBezTo>
                    <a:pt x="2606100" y="383579"/>
                    <a:pt x="2618691" y="382079"/>
                    <a:pt x="2632209" y="382330"/>
                  </a:cubicBezTo>
                  <a:cubicBezTo>
                    <a:pt x="2659245" y="382834"/>
                    <a:pt x="2682314" y="390204"/>
                    <a:pt x="2692038" y="400277"/>
                  </a:cubicBezTo>
                  <a:lnTo>
                    <a:pt x="2692968" y="402319"/>
                  </a:lnTo>
                  <a:lnTo>
                    <a:pt x="2691962" y="404325"/>
                  </a:lnTo>
                  <a:cubicBezTo>
                    <a:pt x="2681869" y="414029"/>
                    <a:pt x="2658543" y="420535"/>
                    <a:pt x="2631507" y="420031"/>
                  </a:cubicBezTo>
                  <a:cubicBezTo>
                    <a:pt x="2621368" y="419843"/>
                    <a:pt x="2611788" y="418688"/>
                    <a:pt x="2603260" y="416787"/>
                  </a:cubicBezTo>
                  <a:lnTo>
                    <a:pt x="2582221" y="409383"/>
                  </a:lnTo>
                  <a:lnTo>
                    <a:pt x="2581911" y="410319"/>
                  </a:lnTo>
                  <a:lnTo>
                    <a:pt x="2581314" y="410237"/>
                  </a:lnTo>
                  <a:lnTo>
                    <a:pt x="2590224" y="459805"/>
                  </a:lnTo>
                  <a:cubicBezTo>
                    <a:pt x="2589972" y="473323"/>
                    <a:pt x="2588004" y="485849"/>
                    <a:pt x="2584839" y="496211"/>
                  </a:cubicBezTo>
                  <a:lnTo>
                    <a:pt x="2577297" y="510274"/>
                  </a:lnTo>
                  <a:lnTo>
                    <a:pt x="2610801" y="523729"/>
                  </a:lnTo>
                  <a:lnTo>
                    <a:pt x="2613984" y="526001"/>
                  </a:lnTo>
                  <a:lnTo>
                    <a:pt x="2612799" y="524398"/>
                  </a:lnTo>
                  <a:cubicBezTo>
                    <a:pt x="2607158" y="515148"/>
                    <a:pt x="2602136" y="503505"/>
                    <a:pt x="2598531" y="490474"/>
                  </a:cubicBezTo>
                  <a:cubicBezTo>
                    <a:pt x="2591320" y="464412"/>
                    <a:pt x="2591821" y="440200"/>
                    <a:pt x="2598711" y="428012"/>
                  </a:cubicBezTo>
                  <a:lnTo>
                    <a:pt x="2600404" y="426539"/>
                  </a:lnTo>
                  <a:lnTo>
                    <a:pt x="2602613" y="426932"/>
                  </a:lnTo>
                  <a:cubicBezTo>
                    <a:pt x="2614787" y="433846"/>
                    <a:pt x="2627663" y="454357"/>
                    <a:pt x="2634873" y="480419"/>
                  </a:cubicBezTo>
                  <a:cubicBezTo>
                    <a:pt x="2636676" y="486934"/>
                    <a:pt x="2637996" y="493334"/>
                    <a:pt x="2638856" y="499459"/>
                  </a:cubicBezTo>
                  <a:lnTo>
                    <a:pt x="2639841" y="513568"/>
                  </a:lnTo>
                  <a:lnTo>
                    <a:pt x="2647666" y="501549"/>
                  </a:lnTo>
                  <a:cubicBezTo>
                    <a:pt x="2651393" y="496613"/>
                    <a:pt x="2655657" y="491661"/>
                    <a:pt x="2660398" y="486842"/>
                  </a:cubicBezTo>
                  <a:cubicBezTo>
                    <a:pt x="2679363" y="467567"/>
                    <a:pt x="2700582" y="455895"/>
                    <a:pt x="2714582" y="455767"/>
                  </a:cubicBezTo>
                  <a:lnTo>
                    <a:pt x="2716704" y="456496"/>
                  </a:lnTo>
                  <a:lnTo>
                    <a:pt x="2717468" y="458606"/>
                  </a:lnTo>
                  <a:cubicBezTo>
                    <a:pt x="2717567" y="472606"/>
                    <a:pt x="2706242" y="494012"/>
                    <a:pt x="2687276" y="513288"/>
                  </a:cubicBezTo>
                  <a:cubicBezTo>
                    <a:pt x="2677794" y="522926"/>
                    <a:pt x="2667748" y="530663"/>
                    <a:pt x="2658323" y="536006"/>
                  </a:cubicBezTo>
                  <a:lnTo>
                    <a:pt x="2655232" y="537414"/>
                  </a:lnTo>
                  <a:lnTo>
                    <a:pt x="2659177" y="538007"/>
                  </a:lnTo>
                  <a:cubicBezTo>
                    <a:pt x="2669707" y="540558"/>
                    <a:pt x="2681491" y="545240"/>
                    <a:pt x="2693255" y="551905"/>
                  </a:cubicBezTo>
                  <a:lnTo>
                    <a:pt x="2699063" y="556263"/>
                  </a:lnTo>
                  <a:lnTo>
                    <a:pt x="2708923" y="537029"/>
                  </a:lnTo>
                  <a:lnTo>
                    <a:pt x="2694161" y="523890"/>
                  </a:lnTo>
                  <a:lnTo>
                    <a:pt x="2693732" y="521687"/>
                  </a:lnTo>
                  <a:lnTo>
                    <a:pt x="2695178" y="519971"/>
                  </a:lnTo>
                  <a:cubicBezTo>
                    <a:pt x="2707253" y="512885"/>
                    <a:pt x="2731453" y="511990"/>
                    <a:pt x="2757629" y="518776"/>
                  </a:cubicBezTo>
                  <a:cubicBezTo>
                    <a:pt x="2770717" y="522169"/>
                    <a:pt x="2782440" y="527001"/>
                    <a:pt x="2791780" y="532492"/>
                  </a:cubicBezTo>
                  <a:lnTo>
                    <a:pt x="2794963" y="534764"/>
                  </a:lnTo>
                  <a:lnTo>
                    <a:pt x="2793779" y="533160"/>
                  </a:lnTo>
                  <a:cubicBezTo>
                    <a:pt x="2788137" y="523910"/>
                    <a:pt x="2783116" y="512267"/>
                    <a:pt x="2779510" y="499236"/>
                  </a:cubicBezTo>
                  <a:lnTo>
                    <a:pt x="2775301" y="469729"/>
                  </a:lnTo>
                  <a:lnTo>
                    <a:pt x="2764131" y="457107"/>
                  </a:lnTo>
                  <a:lnTo>
                    <a:pt x="2744327" y="410236"/>
                  </a:lnTo>
                  <a:lnTo>
                    <a:pt x="2743454" y="410993"/>
                  </a:lnTo>
                  <a:lnTo>
                    <a:pt x="2743124" y="410730"/>
                  </a:lnTo>
                  <a:lnTo>
                    <a:pt x="2729722" y="428187"/>
                  </a:lnTo>
                  <a:cubicBezTo>
                    <a:pt x="2723615" y="434436"/>
                    <a:pt x="2716219" y="440634"/>
                    <a:pt x="2707828" y="446328"/>
                  </a:cubicBezTo>
                  <a:cubicBezTo>
                    <a:pt x="2685452" y="461513"/>
                    <a:pt x="2662358" y="468799"/>
                    <a:pt x="2648604" y="466180"/>
                  </a:cubicBezTo>
                  <a:lnTo>
                    <a:pt x="2646666" y="465049"/>
                  </a:lnTo>
                  <a:lnTo>
                    <a:pt x="2646330" y="462830"/>
                  </a:lnTo>
                  <a:cubicBezTo>
                    <a:pt x="2648977" y="449082"/>
                    <a:pt x="2664278" y="430311"/>
                    <a:pt x="2686654" y="415127"/>
                  </a:cubicBezTo>
                  <a:cubicBezTo>
                    <a:pt x="2697842" y="407535"/>
                    <a:pt x="2709209" y="401917"/>
                    <a:pt x="2719499" y="398525"/>
                  </a:cubicBezTo>
                  <a:lnTo>
                    <a:pt x="2722019" y="397935"/>
                  </a:lnTo>
                  <a:lnTo>
                    <a:pt x="2715398" y="395544"/>
                  </a:lnTo>
                  <a:cubicBezTo>
                    <a:pt x="2705572" y="390979"/>
                    <a:pt x="2694935" y="384077"/>
                    <a:pt x="2684706" y="375236"/>
                  </a:cubicBezTo>
                  <a:cubicBezTo>
                    <a:pt x="2664248" y="357553"/>
                    <a:pt x="2651232" y="337131"/>
                    <a:pt x="2650202" y="323168"/>
                  </a:cubicBezTo>
                  <a:lnTo>
                    <a:pt x="2650793" y="321003"/>
                  </a:lnTo>
                  <a:lnTo>
                    <a:pt x="2652849" y="320105"/>
                  </a:lnTo>
                  <a:cubicBezTo>
                    <a:pt x="2666814" y="319104"/>
                    <a:pt x="2688905" y="329025"/>
                    <a:pt x="2709364" y="346708"/>
                  </a:cubicBezTo>
                  <a:cubicBezTo>
                    <a:pt x="2719593" y="355550"/>
                    <a:pt x="2727961" y="365076"/>
                    <a:pt x="2733901" y="374137"/>
                  </a:cubicBezTo>
                  <a:lnTo>
                    <a:pt x="2735748" y="377584"/>
                  </a:lnTo>
                  <a:lnTo>
                    <a:pt x="2735397" y="375622"/>
                  </a:lnTo>
                  <a:cubicBezTo>
                    <a:pt x="2734438" y="364830"/>
                    <a:pt x="2735096" y="352167"/>
                    <a:pt x="2737638" y="338888"/>
                  </a:cubicBezTo>
                  <a:cubicBezTo>
                    <a:pt x="2742723" y="312330"/>
                    <a:pt x="2753901" y="290847"/>
                    <a:pt x="2765478" y="282973"/>
                  </a:cubicBezTo>
                  <a:lnTo>
                    <a:pt x="2767649" y="282403"/>
                  </a:lnTo>
                  <a:lnTo>
                    <a:pt x="2769455" y="283735"/>
                  </a:lnTo>
                  <a:cubicBezTo>
                    <a:pt x="2777305" y="295328"/>
                    <a:pt x="2779758" y="319420"/>
                    <a:pt x="2774673" y="345978"/>
                  </a:cubicBezTo>
                  <a:cubicBezTo>
                    <a:pt x="2773402" y="352618"/>
                    <a:pt x="2771750" y="358940"/>
                    <a:pt x="2769806" y="364812"/>
                  </a:cubicBezTo>
                  <a:lnTo>
                    <a:pt x="2764437" y="377897"/>
                  </a:lnTo>
                  <a:lnTo>
                    <a:pt x="2776777" y="370590"/>
                  </a:lnTo>
                  <a:cubicBezTo>
                    <a:pt x="2782306" y="367817"/>
                    <a:pt x="2788323" y="365267"/>
                    <a:pt x="2794709" y="363048"/>
                  </a:cubicBezTo>
                  <a:cubicBezTo>
                    <a:pt x="2820252" y="354172"/>
                    <a:pt x="2844446" y="353112"/>
                    <a:pt x="2857053" y="359201"/>
                  </a:cubicBezTo>
                  <a:lnTo>
                    <a:pt x="2858632" y="360795"/>
                  </a:lnTo>
                  <a:lnTo>
                    <a:pt x="2858382" y="363025"/>
                  </a:lnTo>
                  <a:cubicBezTo>
                    <a:pt x="2852267" y="375620"/>
                    <a:pt x="2832629" y="389790"/>
                    <a:pt x="2807086" y="398666"/>
                  </a:cubicBezTo>
                  <a:cubicBezTo>
                    <a:pt x="2794314" y="403104"/>
                    <a:pt x="2781880" y="405588"/>
                    <a:pt x="2771062" y="406201"/>
                  </a:cubicBezTo>
                  <a:lnTo>
                    <a:pt x="2767668" y="406093"/>
                  </a:lnTo>
                  <a:lnTo>
                    <a:pt x="2770942" y="408374"/>
                  </a:lnTo>
                  <a:cubicBezTo>
                    <a:pt x="2779251" y="415327"/>
                    <a:pt x="2787740" y="424746"/>
                    <a:pt x="2795332" y="435934"/>
                  </a:cubicBezTo>
                  <a:cubicBezTo>
                    <a:pt x="2802924" y="447121"/>
                    <a:pt x="2808542" y="458489"/>
                    <a:pt x="2811934" y="468778"/>
                  </a:cubicBezTo>
                  <a:lnTo>
                    <a:pt x="2813865" y="484456"/>
                  </a:lnTo>
                  <a:lnTo>
                    <a:pt x="2815853" y="489181"/>
                  </a:lnTo>
                  <a:cubicBezTo>
                    <a:pt x="2817656" y="495697"/>
                    <a:pt x="2818976" y="502096"/>
                    <a:pt x="2819835" y="508222"/>
                  </a:cubicBezTo>
                  <a:lnTo>
                    <a:pt x="2820821" y="522331"/>
                  </a:lnTo>
                  <a:lnTo>
                    <a:pt x="2828645" y="510312"/>
                  </a:lnTo>
                  <a:cubicBezTo>
                    <a:pt x="2832373" y="505376"/>
                    <a:pt x="2836636" y="500424"/>
                    <a:pt x="2841378" y="495605"/>
                  </a:cubicBezTo>
                  <a:cubicBezTo>
                    <a:pt x="2860343" y="476329"/>
                    <a:pt x="2881561" y="464658"/>
                    <a:pt x="2895561" y="464529"/>
                  </a:cubicBezTo>
                  <a:lnTo>
                    <a:pt x="2897684" y="465259"/>
                  </a:lnTo>
                  <a:lnTo>
                    <a:pt x="2898448" y="467369"/>
                  </a:lnTo>
                  <a:cubicBezTo>
                    <a:pt x="2898547" y="481369"/>
                    <a:pt x="2887221" y="502774"/>
                    <a:pt x="2868256" y="522050"/>
                  </a:cubicBezTo>
                  <a:cubicBezTo>
                    <a:pt x="2858774" y="531688"/>
                    <a:pt x="2848728" y="539425"/>
                    <a:pt x="2839302" y="544768"/>
                  </a:cubicBezTo>
                  <a:lnTo>
                    <a:pt x="2836211" y="546176"/>
                  </a:lnTo>
                  <a:lnTo>
                    <a:pt x="2840157" y="546769"/>
                  </a:lnTo>
                  <a:cubicBezTo>
                    <a:pt x="2850687" y="549321"/>
                    <a:pt x="2862471" y="554003"/>
                    <a:pt x="2874234" y="560668"/>
                  </a:cubicBezTo>
                  <a:lnTo>
                    <a:pt x="2902023" y="581517"/>
                  </a:lnTo>
                  <a:lnTo>
                    <a:pt x="2902327" y="581127"/>
                  </a:lnTo>
                  <a:lnTo>
                    <a:pt x="2904497" y="580557"/>
                  </a:lnTo>
                  <a:lnTo>
                    <a:pt x="2906303" y="581889"/>
                  </a:lnTo>
                  <a:lnTo>
                    <a:pt x="2908867" y="590655"/>
                  </a:lnTo>
                  <a:lnTo>
                    <a:pt x="2918274" y="604962"/>
                  </a:lnTo>
                  <a:lnTo>
                    <a:pt x="2918119" y="607201"/>
                  </a:lnTo>
                  <a:lnTo>
                    <a:pt x="2916279" y="608485"/>
                  </a:lnTo>
                  <a:lnTo>
                    <a:pt x="2913704" y="608377"/>
                  </a:lnTo>
                  <a:lnTo>
                    <a:pt x="2911522" y="644132"/>
                  </a:lnTo>
                  <a:cubicBezTo>
                    <a:pt x="2910251" y="650772"/>
                    <a:pt x="2908599" y="657094"/>
                    <a:pt x="2906655" y="662967"/>
                  </a:cubicBezTo>
                  <a:lnTo>
                    <a:pt x="2901286" y="676051"/>
                  </a:lnTo>
                  <a:lnTo>
                    <a:pt x="2913626" y="668744"/>
                  </a:lnTo>
                  <a:cubicBezTo>
                    <a:pt x="2919155" y="665971"/>
                    <a:pt x="2925171" y="663421"/>
                    <a:pt x="2931557" y="661202"/>
                  </a:cubicBezTo>
                  <a:cubicBezTo>
                    <a:pt x="2957100" y="652326"/>
                    <a:pt x="2981294" y="651266"/>
                    <a:pt x="2993901" y="657355"/>
                  </a:cubicBezTo>
                  <a:lnTo>
                    <a:pt x="2995481" y="658949"/>
                  </a:lnTo>
                  <a:lnTo>
                    <a:pt x="2995230" y="661179"/>
                  </a:lnTo>
                  <a:cubicBezTo>
                    <a:pt x="2989115" y="673774"/>
                    <a:pt x="2969477" y="687944"/>
                    <a:pt x="2943934" y="696820"/>
                  </a:cubicBezTo>
                  <a:cubicBezTo>
                    <a:pt x="2931162" y="701258"/>
                    <a:pt x="2918728" y="703742"/>
                    <a:pt x="2907911" y="704355"/>
                  </a:cubicBezTo>
                  <a:lnTo>
                    <a:pt x="2904516" y="704247"/>
                  </a:lnTo>
                  <a:lnTo>
                    <a:pt x="2907790" y="706528"/>
                  </a:lnTo>
                  <a:cubicBezTo>
                    <a:pt x="2916100" y="713481"/>
                    <a:pt x="2924588" y="722900"/>
                    <a:pt x="2932180" y="734088"/>
                  </a:cubicBezTo>
                  <a:cubicBezTo>
                    <a:pt x="2939773" y="745275"/>
                    <a:pt x="2945390" y="756643"/>
                    <a:pt x="2948782" y="766933"/>
                  </a:cubicBezTo>
                  <a:lnTo>
                    <a:pt x="2950714" y="782610"/>
                  </a:lnTo>
                  <a:lnTo>
                    <a:pt x="2952701" y="787335"/>
                  </a:lnTo>
                  <a:cubicBezTo>
                    <a:pt x="2954504" y="793851"/>
                    <a:pt x="2955824" y="800250"/>
                    <a:pt x="2956684" y="806376"/>
                  </a:cubicBezTo>
                  <a:lnTo>
                    <a:pt x="2957669" y="820485"/>
                  </a:lnTo>
                  <a:lnTo>
                    <a:pt x="2965494" y="808466"/>
                  </a:lnTo>
                  <a:cubicBezTo>
                    <a:pt x="2969221" y="803530"/>
                    <a:pt x="2973485" y="798578"/>
                    <a:pt x="2978226" y="793759"/>
                  </a:cubicBezTo>
                  <a:cubicBezTo>
                    <a:pt x="2997191" y="774483"/>
                    <a:pt x="3018410" y="762812"/>
                    <a:pt x="3032410" y="762683"/>
                  </a:cubicBezTo>
                  <a:lnTo>
                    <a:pt x="3034532" y="763413"/>
                  </a:lnTo>
                  <a:lnTo>
                    <a:pt x="3035296" y="765523"/>
                  </a:lnTo>
                  <a:cubicBezTo>
                    <a:pt x="3035395" y="779523"/>
                    <a:pt x="3024070" y="800928"/>
                    <a:pt x="3005105" y="820204"/>
                  </a:cubicBezTo>
                  <a:cubicBezTo>
                    <a:pt x="2995622" y="829842"/>
                    <a:pt x="2985576" y="837579"/>
                    <a:pt x="2976151" y="842923"/>
                  </a:cubicBezTo>
                  <a:lnTo>
                    <a:pt x="2973060" y="844330"/>
                  </a:lnTo>
                  <a:lnTo>
                    <a:pt x="2977005" y="844923"/>
                  </a:lnTo>
                  <a:cubicBezTo>
                    <a:pt x="2987535" y="847475"/>
                    <a:pt x="2999319" y="852157"/>
                    <a:pt x="3011083" y="858822"/>
                  </a:cubicBezTo>
                  <a:cubicBezTo>
                    <a:pt x="3034610" y="872151"/>
                    <a:pt x="3051375" y="889626"/>
                    <a:pt x="3055123" y="903116"/>
                  </a:cubicBezTo>
                  <a:lnTo>
                    <a:pt x="3054968" y="905355"/>
                  </a:lnTo>
                  <a:lnTo>
                    <a:pt x="3053127" y="906639"/>
                  </a:lnTo>
                  <a:cubicBezTo>
                    <a:pt x="3039630" y="910358"/>
                    <a:pt x="3016022" y="904959"/>
                    <a:pt x="2992495" y="891629"/>
                  </a:cubicBezTo>
                  <a:cubicBezTo>
                    <a:pt x="2983672" y="886630"/>
                    <a:pt x="2975800" y="881049"/>
                    <a:pt x="2969209" y="875313"/>
                  </a:cubicBezTo>
                  <a:lnTo>
                    <a:pt x="2954244" y="858776"/>
                  </a:lnTo>
                  <a:lnTo>
                    <a:pt x="2953525" y="859452"/>
                  </a:lnTo>
                  <a:lnTo>
                    <a:pt x="2953112" y="859362"/>
                  </a:lnTo>
                  <a:lnTo>
                    <a:pt x="2948833" y="880951"/>
                  </a:lnTo>
                  <a:lnTo>
                    <a:pt x="2943754" y="892332"/>
                  </a:lnTo>
                  <a:lnTo>
                    <a:pt x="2950473" y="891996"/>
                  </a:lnTo>
                  <a:lnTo>
                    <a:pt x="2952324" y="893265"/>
                  </a:lnTo>
                  <a:lnTo>
                    <a:pt x="2952498" y="895502"/>
                  </a:lnTo>
                  <a:cubicBezTo>
                    <a:pt x="2950679" y="902262"/>
                    <a:pt x="2945614" y="910045"/>
                    <a:pt x="2938076" y="917828"/>
                  </a:cubicBezTo>
                  <a:lnTo>
                    <a:pt x="2916980" y="933925"/>
                  </a:lnTo>
                  <a:lnTo>
                    <a:pt x="2915158" y="936354"/>
                  </a:lnTo>
                  <a:cubicBezTo>
                    <a:pt x="2907437" y="943954"/>
                    <a:pt x="2899696" y="949083"/>
                    <a:pt x="2892951" y="950956"/>
                  </a:cubicBezTo>
                  <a:lnTo>
                    <a:pt x="2890712" y="950801"/>
                  </a:lnTo>
                  <a:lnTo>
                    <a:pt x="2889428" y="948960"/>
                  </a:lnTo>
                  <a:lnTo>
                    <a:pt x="2889459" y="948233"/>
                  </a:lnTo>
                  <a:lnTo>
                    <a:pt x="2874855" y="954328"/>
                  </a:lnTo>
                  <a:lnTo>
                    <a:pt x="2871500" y="954860"/>
                  </a:lnTo>
                  <a:lnTo>
                    <a:pt x="2875145" y="956484"/>
                  </a:lnTo>
                  <a:cubicBezTo>
                    <a:pt x="2884613" y="961751"/>
                    <a:pt x="2894722" y="969406"/>
                    <a:pt x="2904282" y="978966"/>
                  </a:cubicBezTo>
                  <a:cubicBezTo>
                    <a:pt x="2923403" y="998087"/>
                    <a:pt x="2934902" y="1019400"/>
                    <a:pt x="2934916" y="1033400"/>
                  </a:cubicBezTo>
                  <a:lnTo>
                    <a:pt x="2934169" y="1035517"/>
                  </a:lnTo>
                  <a:lnTo>
                    <a:pt x="2932053" y="1036263"/>
                  </a:lnTo>
                  <a:cubicBezTo>
                    <a:pt x="2918052" y="1036249"/>
                    <a:pt x="2896740" y="1024750"/>
                    <a:pt x="2877619" y="1005630"/>
                  </a:cubicBezTo>
                  <a:lnTo>
                    <a:pt x="2849355" y="963318"/>
                  </a:lnTo>
                  <a:lnTo>
                    <a:pt x="2848641" y="964225"/>
                  </a:lnTo>
                  <a:lnTo>
                    <a:pt x="2848267" y="964028"/>
                  </a:lnTo>
                  <a:lnTo>
                    <a:pt x="2838386" y="983695"/>
                  </a:lnTo>
                  <a:cubicBezTo>
                    <a:pt x="2833563" y="990981"/>
                    <a:pt x="2827464" y="998459"/>
                    <a:pt x="2820293" y="1005629"/>
                  </a:cubicBezTo>
                  <a:cubicBezTo>
                    <a:pt x="2801172" y="1024751"/>
                    <a:pt x="2779860" y="1036249"/>
                    <a:pt x="2765859" y="1036264"/>
                  </a:cubicBezTo>
                  <a:lnTo>
                    <a:pt x="2763743" y="1035517"/>
                  </a:lnTo>
                  <a:lnTo>
                    <a:pt x="2762996" y="1033401"/>
                  </a:lnTo>
                  <a:lnTo>
                    <a:pt x="2770995" y="1008579"/>
                  </a:lnTo>
                  <a:lnTo>
                    <a:pt x="2750081" y="1012547"/>
                  </a:lnTo>
                  <a:cubicBezTo>
                    <a:pt x="2739246" y="1012456"/>
                    <a:pt x="2726707" y="1010575"/>
                    <a:pt x="2713737" y="1006758"/>
                  </a:cubicBezTo>
                  <a:cubicBezTo>
                    <a:pt x="2704008" y="1003895"/>
                    <a:pt x="2695074" y="1000249"/>
                    <a:pt x="2687352" y="996162"/>
                  </a:cubicBezTo>
                  <a:lnTo>
                    <a:pt x="2669019" y="983458"/>
                  </a:lnTo>
                  <a:lnTo>
                    <a:pt x="2668473" y="984279"/>
                  </a:lnTo>
                  <a:lnTo>
                    <a:pt x="2668044" y="984095"/>
                  </a:lnTo>
                  <a:lnTo>
                    <a:pt x="2668790" y="1006283"/>
                  </a:lnTo>
                  <a:cubicBezTo>
                    <a:pt x="2668044" y="1014988"/>
                    <a:pt x="2666270" y="1024474"/>
                    <a:pt x="2663407" y="1034202"/>
                  </a:cubicBezTo>
                  <a:cubicBezTo>
                    <a:pt x="2655773" y="1060143"/>
                    <a:pt x="2642567" y="1080442"/>
                    <a:pt x="2630282" y="1087158"/>
                  </a:cubicBezTo>
                  <a:lnTo>
                    <a:pt x="2628067" y="1087515"/>
                  </a:lnTo>
                  <a:lnTo>
                    <a:pt x="2626398" y="1086015"/>
                  </a:lnTo>
                  <a:cubicBezTo>
                    <a:pt x="2619708" y="1073716"/>
                    <a:pt x="2619600" y="1049499"/>
                    <a:pt x="2627234" y="1023558"/>
                  </a:cubicBezTo>
                  <a:lnTo>
                    <a:pt x="2631885" y="1012983"/>
                  </a:lnTo>
                  <a:lnTo>
                    <a:pt x="2606337" y="1011914"/>
                  </a:lnTo>
                  <a:cubicBezTo>
                    <a:pt x="2595807" y="1009363"/>
                    <a:pt x="2584023" y="1004681"/>
                    <a:pt x="2572260" y="998016"/>
                  </a:cubicBezTo>
                  <a:cubicBezTo>
                    <a:pt x="2563437" y="993017"/>
                    <a:pt x="2555565" y="987435"/>
                    <a:pt x="2548974" y="981700"/>
                  </a:cubicBezTo>
                  <a:lnTo>
                    <a:pt x="2546332" y="978781"/>
                  </a:lnTo>
                  <a:lnTo>
                    <a:pt x="2540662" y="975698"/>
                  </a:lnTo>
                  <a:lnTo>
                    <a:pt x="2539743" y="973651"/>
                  </a:lnTo>
                  <a:lnTo>
                    <a:pt x="2540444" y="972273"/>
                  </a:lnTo>
                  <a:lnTo>
                    <a:pt x="2534008" y="965162"/>
                  </a:lnTo>
                  <a:lnTo>
                    <a:pt x="2533289" y="965838"/>
                  </a:lnTo>
                  <a:lnTo>
                    <a:pt x="2532876" y="965748"/>
                  </a:lnTo>
                  <a:lnTo>
                    <a:pt x="2528598" y="987337"/>
                  </a:lnTo>
                  <a:lnTo>
                    <a:pt x="2523519" y="998718"/>
                  </a:lnTo>
                  <a:lnTo>
                    <a:pt x="2530238" y="998382"/>
                  </a:lnTo>
                  <a:lnTo>
                    <a:pt x="2532089" y="999651"/>
                  </a:lnTo>
                  <a:lnTo>
                    <a:pt x="2532262" y="1001889"/>
                  </a:lnTo>
                  <a:cubicBezTo>
                    <a:pt x="2530443" y="1008649"/>
                    <a:pt x="2525378" y="1016431"/>
                    <a:pt x="2517840" y="1024214"/>
                  </a:cubicBezTo>
                  <a:lnTo>
                    <a:pt x="2496744" y="1040312"/>
                  </a:lnTo>
                  <a:lnTo>
                    <a:pt x="2494922" y="1042740"/>
                  </a:lnTo>
                  <a:cubicBezTo>
                    <a:pt x="2487201" y="1050341"/>
                    <a:pt x="2479460" y="1055469"/>
                    <a:pt x="2472715" y="1057342"/>
                  </a:cubicBezTo>
                  <a:lnTo>
                    <a:pt x="2470476" y="1057187"/>
                  </a:lnTo>
                  <a:lnTo>
                    <a:pt x="2469193" y="1055347"/>
                  </a:lnTo>
                  <a:lnTo>
                    <a:pt x="2469223" y="1054620"/>
                  </a:lnTo>
                  <a:lnTo>
                    <a:pt x="2454619" y="1060715"/>
                  </a:lnTo>
                  <a:lnTo>
                    <a:pt x="2451265" y="1061247"/>
                  </a:lnTo>
                  <a:lnTo>
                    <a:pt x="2454909" y="1062871"/>
                  </a:lnTo>
                  <a:cubicBezTo>
                    <a:pt x="2464378" y="1068137"/>
                    <a:pt x="2474486" y="1075792"/>
                    <a:pt x="2484047" y="1085353"/>
                  </a:cubicBezTo>
                  <a:cubicBezTo>
                    <a:pt x="2503167" y="1104474"/>
                    <a:pt x="2514666" y="1125786"/>
                    <a:pt x="2514681" y="1139787"/>
                  </a:cubicBezTo>
                  <a:lnTo>
                    <a:pt x="2513934" y="1141903"/>
                  </a:lnTo>
                  <a:lnTo>
                    <a:pt x="2511818" y="1142650"/>
                  </a:lnTo>
                  <a:cubicBezTo>
                    <a:pt x="2497817" y="1142636"/>
                    <a:pt x="2476504" y="1131137"/>
                    <a:pt x="2457383" y="1112016"/>
                  </a:cubicBezTo>
                  <a:lnTo>
                    <a:pt x="2429120" y="1069704"/>
                  </a:lnTo>
                  <a:lnTo>
                    <a:pt x="2428405" y="1070612"/>
                  </a:lnTo>
                  <a:lnTo>
                    <a:pt x="2428031" y="1070415"/>
                  </a:lnTo>
                  <a:lnTo>
                    <a:pt x="2418150" y="1090081"/>
                  </a:lnTo>
                  <a:cubicBezTo>
                    <a:pt x="2413327" y="1097367"/>
                    <a:pt x="2407229" y="1104846"/>
                    <a:pt x="2400058" y="1112016"/>
                  </a:cubicBezTo>
                  <a:cubicBezTo>
                    <a:pt x="2380937" y="1131137"/>
                    <a:pt x="2359625" y="1142636"/>
                    <a:pt x="2345623" y="1142650"/>
                  </a:cubicBezTo>
                  <a:lnTo>
                    <a:pt x="2343507" y="1141904"/>
                  </a:lnTo>
                  <a:lnTo>
                    <a:pt x="2342760" y="1139787"/>
                  </a:lnTo>
                  <a:lnTo>
                    <a:pt x="2350760" y="1114965"/>
                  </a:lnTo>
                  <a:lnTo>
                    <a:pt x="2329845" y="1118933"/>
                  </a:lnTo>
                  <a:cubicBezTo>
                    <a:pt x="2319011" y="1118842"/>
                    <a:pt x="2306472" y="1116961"/>
                    <a:pt x="2293501" y="1113144"/>
                  </a:cubicBezTo>
                  <a:cubicBezTo>
                    <a:pt x="2283773" y="1110282"/>
                    <a:pt x="2274838" y="1106636"/>
                    <a:pt x="2267116" y="1102548"/>
                  </a:cubicBezTo>
                  <a:lnTo>
                    <a:pt x="2248784" y="1089845"/>
                  </a:lnTo>
                  <a:lnTo>
                    <a:pt x="2248238" y="1090666"/>
                  </a:lnTo>
                  <a:lnTo>
                    <a:pt x="2247808" y="1090482"/>
                  </a:lnTo>
                  <a:lnTo>
                    <a:pt x="2248555" y="1112669"/>
                  </a:lnTo>
                  <a:cubicBezTo>
                    <a:pt x="2247808" y="1121375"/>
                    <a:pt x="2246035" y="1130860"/>
                    <a:pt x="2243172" y="1140588"/>
                  </a:cubicBezTo>
                  <a:cubicBezTo>
                    <a:pt x="2239355" y="1153559"/>
                    <a:pt x="2234145" y="1165119"/>
                    <a:pt x="2228354" y="1174276"/>
                  </a:cubicBezTo>
                  <a:lnTo>
                    <a:pt x="2224153" y="1178697"/>
                  </a:lnTo>
                  <a:lnTo>
                    <a:pt x="2229320" y="1180469"/>
                  </a:lnTo>
                  <a:cubicBezTo>
                    <a:pt x="2238689" y="1185910"/>
                    <a:pt x="2248653" y="1193752"/>
                    <a:pt x="2258034" y="1203489"/>
                  </a:cubicBezTo>
                  <a:cubicBezTo>
                    <a:pt x="2262724" y="1208358"/>
                    <a:pt x="2266935" y="1213354"/>
                    <a:pt x="2270610" y="1218329"/>
                  </a:cubicBezTo>
                  <a:lnTo>
                    <a:pt x="2278202" y="1230262"/>
                  </a:lnTo>
                  <a:lnTo>
                    <a:pt x="2279351" y="1215967"/>
                  </a:lnTo>
                  <a:cubicBezTo>
                    <a:pt x="2280275" y="1209851"/>
                    <a:pt x="2281663" y="1203466"/>
                    <a:pt x="2283534" y="1196969"/>
                  </a:cubicBezTo>
                  <a:cubicBezTo>
                    <a:pt x="2291018" y="1170984"/>
                    <a:pt x="2304108" y="1150610"/>
                    <a:pt x="2316354" y="1143824"/>
                  </a:cubicBezTo>
                  <a:lnTo>
                    <a:pt x="2318567" y="1143453"/>
                  </a:lnTo>
                  <a:lnTo>
                    <a:pt x="2320244" y="1144944"/>
                  </a:lnTo>
                  <a:cubicBezTo>
                    <a:pt x="2327005" y="1157205"/>
                    <a:pt x="2327252" y="1181420"/>
                    <a:pt x="2319768" y="1207405"/>
                  </a:cubicBezTo>
                  <a:cubicBezTo>
                    <a:pt x="2316026" y="1220398"/>
                    <a:pt x="2310883" y="1231988"/>
                    <a:pt x="2305144" y="1241178"/>
                  </a:cubicBezTo>
                  <a:lnTo>
                    <a:pt x="2303098" y="1243889"/>
                  </a:lnTo>
                  <a:lnTo>
                    <a:pt x="2306849" y="1242529"/>
                  </a:lnTo>
                  <a:cubicBezTo>
                    <a:pt x="2317322" y="1239752"/>
                    <a:pt x="2329912" y="1238252"/>
                    <a:pt x="2343431" y="1238503"/>
                  </a:cubicBezTo>
                  <a:cubicBezTo>
                    <a:pt x="2370467" y="1239007"/>
                    <a:pt x="2393535" y="1246377"/>
                    <a:pt x="2403259" y="1256450"/>
                  </a:cubicBezTo>
                  <a:lnTo>
                    <a:pt x="2404190" y="1258492"/>
                  </a:lnTo>
                  <a:lnTo>
                    <a:pt x="2403184" y="1260498"/>
                  </a:lnTo>
                  <a:cubicBezTo>
                    <a:pt x="2393091" y="1270202"/>
                    <a:pt x="2369765" y="1276708"/>
                    <a:pt x="2342728" y="1276204"/>
                  </a:cubicBezTo>
                  <a:cubicBezTo>
                    <a:pt x="2332589" y="1276016"/>
                    <a:pt x="2323009" y="1274861"/>
                    <a:pt x="2314481" y="1272961"/>
                  </a:cubicBezTo>
                  <a:lnTo>
                    <a:pt x="2293443" y="1265556"/>
                  </a:lnTo>
                  <a:lnTo>
                    <a:pt x="2293132" y="1266493"/>
                  </a:lnTo>
                  <a:lnTo>
                    <a:pt x="2292727" y="1266611"/>
                  </a:lnTo>
                  <a:lnTo>
                    <a:pt x="2299256" y="1287629"/>
                  </a:lnTo>
                  <a:cubicBezTo>
                    <a:pt x="2300838" y="1296222"/>
                    <a:pt x="2301634" y="1305839"/>
                    <a:pt x="2301446" y="1315978"/>
                  </a:cubicBezTo>
                  <a:cubicBezTo>
                    <a:pt x="2301194" y="1329496"/>
                    <a:pt x="2299225" y="1342022"/>
                    <a:pt x="2296061" y="1352385"/>
                  </a:cubicBezTo>
                  <a:lnTo>
                    <a:pt x="2288518" y="1366447"/>
                  </a:lnTo>
                  <a:lnTo>
                    <a:pt x="2322022" y="1379903"/>
                  </a:lnTo>
                  <a:lnTo>
                    <a:pt x="2325205" y="1382174"/>
                  </a:lnTo>
                  <a:lnTo>
                    <a:pt x="2324021" y="1380571"/>
                  </a:lnTo>
                  <a:cubicBezTo>
                    <a:pt x="2318379" y="1371321"/>
                    <a:pt x="2313357" y="1359678"/>
                    <a:pt x="2309752" y="1346647"/>
                  </a:cubicBezTo>
                  <a:cubicBezTo>
                    <a:pt x="2302541" y="1320585"/>
                    <a:pt x="2303043" y="1296374"/>
                    <a:pt x="2309932" y="1284185"/>
                  </a:cubicBezTo>
                  <a:lnTo>
                    <a:pt x="2311625" y="1282712"/>
                  </a:lnTo>
                  <a:lnTo>
                    <a:pt x="2313834" y="1283105"/>
                  </a:lnTo>
                  <a:cubicBezTo>
                    <a:pt x="2326008" y="1290020"/>
                    <a:pt x="2338884" y="1310530"/>
                    <a:pt x="2346095" y="1336592"/>
                  </a:cubicBezTo>
                  <a:cubicBezTo>
                    <a:pt x="2347897" y="1343107"/>
                    <a:pt x="2349218" y="1349507"/>
                    <a:pt x="2350077" y="1355633"/>
                  </a:cubicBezTo>
                  <a:lnTo>
                    <a:pt x="2351063" y="1369742"/>
                  </a:lnTo>
                  <a:lnTo>
                    <a:pt x="2358887" y="1357723"/>
                  </a:lnTo>
                  <a:cubicBezTo>
                    <a:pt x="2362614" y="1352787"/>
                    <a:pt x="2366878" y="1347835"/>
                    <a:pt x="2371619" y="1343015"/>
                  </a:cubicBezTo>
                  <a:cubicBezTo>
                    <a:pt x="2390584" y="1323740"/>
                    <a:pt x="2411803" y="1312068"/>
                    <a:pt x="2425803" y="1311940"/>
                  </a:cubicBezTo>
                  <a:lnTo>
                    <a:pt x="2427926" y="1312670"/>
                  </a:lnTo>
                  <a:lnTo>
                    <a:pt x="2428689" y="1314779"/>
                  </a:lnTo>
                  <a:cubicBezTo>
                    <a:pt x="2428789" y="1328780"/>
                    <a:pt x="2417463" y="1350185"/>
                    <a:pt x="2398498" y="1369461"/>
                  </a:cubicBezTo>
                  <a:cubicBezTo>
                    <a:pt x="2389016" y="1379099"/>
                    <a:pt x="2378969" y="1386836"/>
                    <a:pt x="2369544" y="1392179"/>
                  </a:cubicBezTo>
                  <a:lnTo>
                    <a:pt x="2366453" y="1393587"/>
                  </a:lnTo>
                  <a:lnTo>
                    <a:pt x="2370399" y="1394180"/>
                  </a:lnTo>
                  <a:cubicBezTo>
                    <a:pt x="2380929" y="1396731"/>
                    <a:pt x="2392712" y="1401413"/>
                    <a:pt x="2404476" y="1408078"/>
                  </a:cubicBezTo>
                  <a:lnTo>
                    <a:pt x="2410285" y="1412437"/>
                  </a:lnTo>
                  <a:lnTo>
                    <a:pt x="2420144" y="1393202"/>
                  </a:lnTo>
                  <a:lnTo>
                    <a:pt x="2405383" y="1380063"/>
                  </a:lnTo>
                  <a:lnTo>
                    <a:pt x="2404954" y="1377861"/>
                  </a:lnTo>
                  <a:lnTo>
                    <a:pt x="2406399" y="1376144"/>
                  </a:lnTo>
                  <a:cubicBezTo>
                    <a:pt x="2418474" y="1369058"/>
                    <a:pt x="2442674" y="1368163"/>
                    <a:pt x="2468850" y="1374949"/>
                  </a:cubicBezTo>
                  <a:cubicBezTo>
                    <a:pt x="2481939" y="1378343"/>
                    <a:pt x="2493662" y="1383174"/>
                    <a:pt x="2503002" y="1388665"/>
                  </a:cubicBezTo>
                  <a:lnTo>
                    <a:pt x="2506185" y="1390937"/>
                  </a:lnTo>
                  <a:lnTo>
                    <a:pt x="2505000" y="1389333"/>
                  </a:lnTo>
                  <a:cubicBezTo>
                    <a:pt x="2499359" y="1380083"/>
                    <a:pt x="2494337" y="1368440"/>
                    <a:pt x="2490732" y="1355409"/>
                  </a:cubicBezTo>
                  <a:lnTo>
                    <a:pt x="2486522" y="1325902"/>
                  </a:lnTo>
                  <a:lnTo>
                    <a:pt x="2475352" y="1313281"/>
                  </a:lnTo>
                  <a:cubicBezTo>
                    <a:pt x="2469658" y="1304890"/>
                    <a:pt x="2465074" y="1296398"/>
                    <a:pt x="2461707" y="1288335"/>
                  </a:cubicBezTo>
                  <a:lnTo>
                    <a:pt x="2455620" y="1266879"/>
                  </a:lnTo>
                  <a:lnTo>
                    <a:pt x="2454675" y="1267166"/>
                  </a:lnTo>
                  <a:lnTo>
                    <a:pt x="2454345" y="1266903"/>
                  </a:lnTo>
                  <a:lnTo>
                    <a:pt x="2440944" y="1284360"/>
                  </a:lnTo>
                  <a:cubicBezTo>
                    <a:pt x="2434836" y="1290609"/>
                    <a:pt x="2427440" y="1296807"/>
                    <a:pt x="2419049" y="1302501"/>
                  </a:cubicBezTo>
                  <a:cubicBezTo>
                    <a:pt x="2396674" y="1317686"/>
                    <a:pt x="2373579" y="1324972"/>
                    <a:pt x="2359825" y="1322353"/>
                  </a:cubicBezTo>
                  <a:lnTo>
                    <a:pt x="2357887" y="1321222"/>
                  </a:lnTo>
                  <a:lnTo>
                    <a:pt x="2357552" y="1319003"/>
                  </a:lnTo>
                  <a:cubicBezTo>
                    <a:pt x="2360199" y="1305255"/>
                    <a:pt x="2375500" y="1286485"/>
                    <a:pt x="2397876" y="1271300"/>
                  </a:cubicBezTo>
                  <a:cubicBezTo>
                    <a:pt x="2409063" y="1263708"/>
                    <a:pt x="2420431" y="1258090"/>
                    <a:pt x="2430721" y="1254698"/>
                  </a:cubicBezTo>
                  <a:lnTo>
                    <a:pt x="2433240" y="1254108"/>
                  </a:lnTo>
                  <a:lnTo>
                    <a:pt x="2426619" y="1251717"/>
                  </a:lnTo>
                  <a:cubicBezTo>
                    <a:pt x="2416794" y="1247152"/>
                    <a:pt x="2406157" y="1240251"/>
                    <a:pt x="2395928" y="1231409"/>
                  </a:cubicBezTo>
                  <a:cubicBezTo>
                    <a:pt x="2375469" y="1213726"/>
                    <a:pt x="2362454" y="1193304"/>
                    <a:pt x="2361424" y="1179341"/>
                  </a:cubicBezTo>
                  <a:lnTo>
                    <a:pt x="2362014" y="1177177"/>
                  </a:lnTo>
                  <a:lnTo>
                    <a:pt x="2364071" y="1176279"/>
                  </a:lnTo>
                  <a:cubicBezTo>
                    <a:pt x="2378036" y="1175277"/>
                    <a:pt x="2400127" y="1185199"/>
                    <a:pt x="2420585" y="1202882"/>
                  </a:cubicBezTo>
                  <a:cubicBezTo>
                    <a:pt x="2430814" y="1211723"/>
                    <a:pt x="2439183" y="1221249"/>
                    <a:pt x="2445123" y="1230311"/>
                  </a:cubicBezTo>
                  <a:lnTo>
                    <a:pt x="2446969" y="1233758"/>
                  </a:lnTo>
                  <a:lnTo>
                    <a:pt x="2446618" y="1231795"/>
                  </a:lnTo>
                  <a:cubicBezTo>
                    <a:pt x="2445660" y="1221003"/>
                    <a:pt x="2446317" y="1208341"/>
                    <a:pt x="2448860" y="1195061"/>
                  </a:cubicBezTo>
                  <a:cubicBezTo>
                    <a:pt x="2453944" y="1168503"/>
                    <a:pt x="2465123" y="1147020"/>
                    <a:pt x="2476700" y="1139146"/>
                  </a:cubicBezTo>
                  <a:lnTo>
                    <a:pt x="2478870" y="1138576"/>
                  </a:lnTo>
                  <a:lnTo>
                    <a:pt x="2480676" y="1139908"/>
                  </a:lnTo>
                  <a:cubicBezTo>
                    <a:pt x="2488526" y="1151501"/>
                    <a:pt x="2490980" y="1175593"/>
                    <a:pt x="2485895" y="1202152"/>
                  </a:cubicBezTo>
                  <a:cubicBezTo>
                    <a:pt x="2484624" y="1208791"/>
                    <a:pt x="2482972" y="1215114"/>
                    <a:pt x="2481028" y="1220986"/>
                  </a:cubicBezTo>
                  <a:lnTo>
                    <a:pt x="2475659" y="1234071"/>
                  </a:lnTo>
                  <a:lnTo>
                    <a:pt x="2487999" y="1226764"/>
                  </a:lnTo>
                  <a:cubicBezTo>
                    <a:pt x="2493528" y="1223990"/>
                    <a:pt x="2499544" y="1221440"/>
                    <a:pt x="2505930" y="1219221"/>
                  </a:cubicBezTo>
                  <a:cubicBezTo>
                    <a:pt x="2531473" y="1210345"/>
                    <a:pt x="2555667" y="1209285"/>
                    <a:pt x="2568274" y="1215374"/>
                  </a:cubicBezTo>
                  <a:lnTo>
                    <a:pt x="2569854" y="1216968"/>
                  </a:lnTo>
                  <a:lnTo>
                    <a:pt x="2569603" y="1219198"/>
                  </a:lnTo>
                  <a:cubicBezTo>
                    <a:pt x="2563488" y="1231793"/>
                    <a:pt x="2543850" y="1245963"/>
                    <a:pt x="2518307" y="1254839"/>
                  </a:cubicBezTo>
                  <a:cubicBezTo>
                    <a:pt x="2505535" y="1259277"/>
                    <a:pt x="2493101" y="1261761"/>
                    <a:pt x="2482284" y="1262375"/>
                  </a:cubicBezTo>
                  <a:lnTo>
                    <a:pt x="2478889" y="1262267"/>
                  </a:lnTo>
                  <a:lnTo>
                    <a:pt x="2482163" y="1264547"/>
                  </a:lnTo>
                  <a:cubicBezTo>
                    <a:pt x="2490473" y="1271500"/>
                    <a:pt x="2498961" y="1280919"/>
                    <a:pt x="2506553" y="1292107"/>
                  </a:cubicBezTo>
                  <a:cubicBezTo>
                    <a:pt x="2514146" y="1303295"/>
                    <a:pt x="2519763" y="1314662"/>
                    <a:pt x="2523155" y="1324952"/>
                  </a:cubicBezTo>
                  <a:lnTo>
                    <a:pt x="2525087" y="1340629"/>
                  </a:lnTo>
                  <a:lnTo>
                    <a:pt x="2527074" y="1345354"/>
                  </a:lnTo>
                  <a:cubicBezTo>
                    <a:pt x="2528877" y="1351870"/>
                    <a:pt x="2530197" y="1358270"/>
                    <a:pt x="2531057" y="1364395"/>
                  </a:cubicBezTo>
                  <a:lnTo>
                    <a:pt x="2532042" y="1378504"/>
                  </a:lnTo>
                  <a:lnTo>
                    <a:pt x="2539867" y="1366485"/>
                  </a:lnTo>
                  <a:cubicBezTo>
                    <a:pt x="2543594" y="1361549"/>
                    <a:pt x="2547858" y="1356597"/>
                    <a:pt x="2552599" y="1351778"/>
                  </a:cubicBezTo>
                  <a:cubicBezTo>
                    <a:pt x="2571564" y="1332502"/>
                    <a:pt x="2592783" y="1320831"/>
                    <a:pt x="2606783" y="1320703"/>
                  </a:cubicBezTo>
                  <a:lnTo>
                    <a:pt x="2608905" y="1321432"/>
                  </a:lnTo>
                  <a:lnTo>
                    <a:pt x="2609669" y="1323542"/>
                  </a:lnTo>
                  <a:cubicBezTo>
                    <a:pt x="2609768" y="1337542"/>
                    <a:pt x="2598443" y="1358948"/>
                    <a:pt x="2579478" y="1378224"/>
                  </a:cubicBezTo>
                  <a:cubicBezTo>
                    <a:pt x="2569995" y="1387861"/>
                    <a:pt x="2559949" y="1395598"/>
                    <a:pt x="2550524" y="1400942"/>
                  </a:cubicBezTo>
                  <a:lnTo>
                    <a:pt x="2547433" y="1402349"/>
                  </a:lnTo>
                  <a:lnTo>
                    <a:pt x="2551378" y="1402943"/>
                  </a:lnTo>
                  <a:cubicBezTo>
                    <a:pt x="2561908" y="1405494"/>
                    <a:pt x="2573692" y="1410176"/>
                    <a:pt x="2585456" y="1416841"/>
                  </a:cubicBezTo>
                  <a:lnTo>
                    <a:pt x="2607819" y="1433620"/>
                  </a:lnTo>
                  <a:lnTo>
                    <a:pt x="2620396" y="1419882"/>
                  </a:lnTo>
                  <a:cubicBezTo>
                    <a:pt x="2628821" y="1413071"/>
                    <a:pt x="2637025" y="1408721"/>
                    <a:pt x="2643921" y="1407514"/>
                  </a:cubicBezTo>
                  <a:lnTo>
                    <a:pt x="2646134" y="1407887"/>
                  </a:lnTo>
                  <a:lnTo>
                    <a:pt x="2647232" y="1409844"/>
                  </a:lnTo>
                  <a:cubicBezTo>
                    <a:pt x="2648425" y="1416742"/>
                    <a:pt x="2647103" y="1425933"/>
                    <a:pt x="2643537" y="1436164"/>
                  </a:cubicBezTo>
                  <a:lnTo>
                    <a:pt x="2629362" y="1463069"/>
                  </a:lnTo>
                  <a:lnTo>
                    <a:pt x="2629341" y="1463374"/>
                  </a:lnTo>
                  <a:lnTo>
                    <a:pt x="2629121" y="1463528"/>
                  </a:lnTo>
                  <a:lnTo>
                    <a:pt x="2626383" y="1468724"/>
                  </a:lnTo>
                  <a:cubicBezTo>
                    <a:pt x="2618602" y="1479782"/>
                    <a:pt x="2609956" y="1489057"/>
                    <a:pt x="2601531" y="1495868"/>
                  </a:cubicBezTo>
                  <a:lnTo>
                    <a:pt x="2598711" y="1497762"/>
                  </a:lnTo>
                  <a:lnTo>
                    <a:pt x="2602701" y="1497703"/>
                  </a:lnTo>
                  <a:cubicBezTo>
                    <a:pt x="2613506" y="1498499"/>
                    <a:pt x="2625896" y="1501192"/>
                    <a:pt x="2638591" y="1505846"/>
                  </a:cubicBezTo>
                  <a:cubicBezTo>
                    <a:pt x="2651285" y="1510499"/>
                    <a:pt x="2662482" y="1516450"/>
                    <a:pt x="2671243" y="1522825"/>
                  </a:cubicBezTo>
                  <a:lnTo>
                    <a:pt x="2681962" y="1534427"/>
                  </a:lnTo>
                  <a:lnTo>
                    <a:pt x="2686344" y="1537111"/>
                  </a:lnTo>
                  <a:cubicBezTo>
                    <a:pt x="2691611" y="1541349"/>
                    <a:pt x="2696418" y="1545775"/>
                    <a:pt x="2700691" y="1550247"/>
                  </a:cubicBezTo>
                  <a:lnTo>
                    <a:pt x="2709726" y="1561128"/>
                  </a:lnTo>
                  <a:lnTo>
                    <a:pt x="2709065" y="1546802"/>
                  </a:lnTo>
                  <a:cubicBezTo>
                    <a:pt x="2709210" y="1540619"/>
                    <a:pt x="2709782" y="1534109"/>
                    <a:pt x="2710819" y="1527428"/>
                  </a:cubicBezTo>
                  <a:cubicBezTo>
                    <a:pt x="2714968" y="1500708"/>
                    <a:pt x="2725385" y="1478846"/>
                    <a:pt x="2736678" y="1470570"/>
                  </a:cubicBezTo>
                  <a:lnTo>
                    <a:pt x="2738827" y="1469924"/>
                  </a:lnTo>
                  <a:lnTo>
                    <a:pt x="2740679" y="1471191"/>
                  </a:lnTo>
                  <a:cubicBezTo>
                    <a:pt x="2748931" y="1482501"/>
                    <a:pt x="2752228" y="1506493"/>
                    <a:pt x="2748079" y="1533214"/>
                  </a:cubicBezTo>
                  <a:cubicBezTo>
                    <a:pt x="2746005" y="1546574"/>
                    <a:pt x="2742364" y="1558720"/>
                    <a:pt x="2737829" y="1568560"/>
                  </a:cubicBezTo>
                  <a:lnTo>
                    <a:pt x="2736141" y="1571508"/>
                  </a:lnTo>
                  <a:lnTo>
                    <a:pt x="2739691" y="1569686"/>
                  </a:lnTo>
                  <a:cubicBezTo>
                    <a:pt x="2749730" y="1565611"/>
                    <a:pt x="2762031" y="1562536"/>
                    <a:pt x="2775473" y="1561081"/>
                  </a:cubicBezTo>
                  <a:cubicBezTo>
                    <a:pt x="2788915" y="1559627"/>
                    <a:pt x="2801590" y="1560001"/>
                    <a:pt x="2812269" y="1561834"/>
                  </a:cubicBezTo>
                  <a:lnTo>
                    <a:pt x="2836052" y="1570947"/>
                  </a:lnTo>
                  <a:lnTo>
                    <a:pt x="2834561" y="1563084"/>
                  </a:lnTo>
                  <a:cubicBezTo>
                    <a:pt x="2834652" y="1552250"/>
                    <a:pt x="2836533" y="1539711"/>
                    <a:pt x="2840350" y="1526740"/>
                  </a:cubicBezTo>
                  <a:cubicBezTo>
                    <a:pt x="2844167" y="1513770"/>
                    <a:pt x="2849377" y="1502209"/>
                    <a:pt x="2855168" y="1493052"/>
                  </a:cubicBezTo>
                  <a:lnTo>
                    <a:pt x="2856739" y="1490996"/>
                  </a:lnTo>
                  <a:lnTo>
                    <a:pt x="2850107" y="1493356"/>
                  </a:lnTo>
                  <a:cubicBezTo>
                    <a:pt x="2839619" y="1496072"/>
                    <a:pt x="2827020" y="1497500"/>
                    <a:pt x="2813503" y="1497171"/>
                  </a:cubicBezTo>
                  <a:cubicBezTo>
                    <a:pt x="2786470" y="1496512"/>
                    <a:pt x="2763444" y="1489009"/>
                    <a:pt x="2753778" y="1478880"/>
                  </a:cubicBezTo>
                  <a:lnTo>
                    <a:pt x="2752860" y="1476833"/>
                  </a:lnTo>
                  <a:lnTo>
                    <a:pt x="2753877" y="1474833"/>
                  </a:lnTo>
                  <a:cubicBezTo>
                    <a:pt x="2764025" y="1465187"/>
                    <a:pt x="2787389" y="1458816"/>
                    <a:pt x="2814423" y="1459475"/>
                  </a:cubicBezTo>
                  <a:cubicBezTo>
                    <a:pt x="2827939" y="1459804"/>
                    <a:pt x="2840454" y="1461845"/>
                    <a:pt x="2850797" y="1465069"/>
                  </a:cubicBezTo>
                  <a:lnTo>
                    <a:pt x="2854413" y="1466558"/>
                  </a:lnTo>
                  <a:lnTo>
                    <a:pt x="2852895" y="1465266"/>
                  </a:lnTo>
                  <a:cubicBezTo>
                    <a:pt x="2845299" y="1457540"/>
                    <a:pt x="2837763" y="1447343"/>
                    <a:pt x="2831290" y="1435473"/>
                  </a:cubicBezTo>
                  <a:cubicBezTo>
                    <a:pt x="2824817" y="1423602"/>
                    <a:pt x="2820327" y="1411744"/>
                    <a:pt x="2817947" y="1401174"/>
                  </a:cubicBezTo>
                  <a:lnTo>
                    <a:pt x="2817501" y="1383715"/>
                  </a:lnTo>
                  <a:lnTo>
                    <a:pt x="2810703" y="1378312"/>
                  </a:lnTo>
                  <a:lnTo>
                    <a:pt x="2783054" y="1335596"/>
                  </a:lnTo>
                  <a:lnTo>
                    <a:pt x="2782326" y="1336493"/>
                  </a:lnTo>
                  <a:lnTo>
                    <a:pt x="2781955" y="1336292"/>
                  </a:lnTo>
                  <a:lnTo>
                    <a:pt x="2771791" y="1355812"/>
                  </a:lnTo>
                  <a:cubicBezTo>
                    <a:pt x="2766863" y="1363028"/>
                    <a:pt x="2760657" y="1370417"/>
                    <a:pt x="2753384" y="1377483"/>
                  </a:cubicBezTo>
                  <a:cubicBezTo>
                    <a:pt x="2733988" y="1396326"/>
                    <a:pt x="2712512" y="1407516"/>
                    <a:pt x="2698512" y="1407327"/>
                  </a:cubicBezTo>
                  <a:lnTo>
                    <a:pt x="2696407" y="1406550"/>
                  </a:lnTo>
                  <a:lnTo>
                    <a:pt x="2695691" y="1404424"/>
                  </a:lnTo>
                  <a:cubicBezTo>
                    <a:pt x="2695908" y="1390425"/>
                    <a:pt x="2707714" y="1369280"/>
                    <a:pt x="2727109" y="1350437"/>
                  </a:cubicBezTo>
                  <a:cubicBezTo>
                    <a:pt x="2736807" y="1341016"/>
                    <a:pt x="2747025" y="1333508"/>
                    <a:pt x="2756568" y="1328379"/>
                  </a:cubicBezTo>
                  <a:lnTo>
                    <a:pt x="2758947" y="1327360"/>
                  </a:lnTo>
                  <a:lnTo>
                    <a:pt x="2752012" y="1326157"/>
                  </a:lnTo>
                  <a:cubicBezTo>
                    <a:pt x="2741542" y="1323368"/>
                    <a:pt x="2729867" y="1318421"/>
                    <a:pt x="2718257" y="1311492"/>
                  </a:cubicBezTo>
                  <a:cubicBezTo>
                    <a:pt x="2695036" y="1297634"/>
                    <a:pt x="2678669" y="1279786"/>
                    <a:pt x="2675227" y="1266215"/>
                  </a:cubicBezTo>
                  <a:lnTo>
                    <a:pt x="2675433" y="1263980"/>
                  </a:lnTo>
                  <a:lnTo>
                    <a:pt x="2677302" y="1262738"/>
                  </a:lnTo>
                  <a:cubicBezTo>
                    <a:pt x="2690880" y="1259325"/>
                    <a:pt x="2714360" y="1265255"/>
                    <a:pt x="2737580" y="1279113"/>
                  </a:cubicBezTo>
                  <a:cubicBezTo>
                    <a:pt x="2749191" y="1286042"/>
                    <a:pt x="2759088" y="1293968"/>
                    <a:pt x="2766512" y="1301859"/>
                  </a:cubicBezTo>
                  <a:lnTo>
                    <a:pt x="2768930" y="1304933"/>
                  </a:lnTo>
                  <a:lnTo>
                    <a:pt x="2768243" y="1303061"/>
                  </a:lnTo>
                  <a:cubicBezTo>
                    <a:pt x="2765423" y="1292600"/>
                    <a:pt x="2763869" y="1280016"/>
                    <a:pt x="2764065" y="1266497"/>
                  </a:cubicBezTo>
                  <a:cubicBezTo>
                    <a:pt x="2764456" y="1239459"/>
                    <a:pt x="2771730" y="1216361"/>
                    <a:pt x="2781762" y="1206594"/>
                  </a:cubicBezTo>
                  <a:lnTo>
                    <a:pt x="2783800" y="1205655"/>
                  </a:lnTo>
                  <a:lnTo>
                    <a:pt x="2785810" y="1206653"/>
                  </a:lnTo>
                  <a:cubicBezTo>
                    <a:pt x="2795556" y="1216705"/>
                    <a:pt x="2802160" y="1240004"/>
                    <a:pt x="2801769" y="1267042"/>
                  </a:cubicBezTo>
                  <a:cubicBezTo>
                    <a:pt x="2801671" y="1273801"/>
                    <a:pt x="2801143" y="1280315"/>
                    <a:pt x="2800249" y="1286435"/>
                  </a:cubicBezTo>
                  <a:lnTo>
                    <a:pt x="2797237" y="1300254"/>
                  </a:lnTo>
                  <a:lnTo>
                    <a:pt x="2808119" y="1290913"/>
                  </a:lnTo>
                  <a:cubicBezTo>
                    <a:pt x="2813082" y="1287221"/>
                    <a:pt x="2818563" y="1283664"/>
                    <a:pt x="2824466" y="1280369"/>
                  </a:cubicBezTo>
                  <a:cubicBezTo>
                    <a:pt x="2848077" y="1267188"/>
                    <a:pt x="2871719" y="1261939"/>
                    <a:pt x="2885192" y="1265743"/>
                  </a:cubicBezTo>
                  <a:lnTo>
                    <a:pt x="2887025" y="1267039"/>
                  </a:lnTo>
                  <a:lnTo>
                    <a:pt x="2887166" y="1269279"/>
                  </a:lnTo>
                  <a:cubicBezTo>
                    <a:pt x="2883334" y="1282745"/>
                    <a:pt x="2866457" y="1300113"/>
                    <a:pt x="2842846" y="1313293"/>
                  </a:cubicBezTo>
                  <a:cubicBezTo>
                    <a:pt x="2831040" y="1319883"/>
                    <a:pt x="2819227" y="1324491"/>
                    <a:pt x="2808681" y="1326976"/>
                  </a:cubicBezTo>
                  <a:lnTo>
                    <a:pt x="2805319" y="1327460"/>
                  </a:lnTo>
                  <a:lnTo>
                    <a:pt x="2808940" y="1329136"/>
                  </a:lnTo>
                  <a:cubicBezTo>
                    <a:pt x="2818331" y="1334539"/>
                    <a:pt x="2828328" y="1342339"/>
                    <a:pt x="2837749" y="1352037"/>
                  </a:cubicBezTo>
                  <a:cubicBezTo>
                    <a:pt x="2856592" y="1371432"/>
                    <a:pt x="2867781" y="1392909"/>
                    <a:pt x="2867594" y="1406908"/>
                  </a:cubicBezTo>
                  <a:lnTo>
                    <a:pt x="2866816" y="1409013"/>
                  </a:lnTo>
                  <a:lnTo>
                    <a:pt x="2864689" y="1409729"/>
                  </a:lnTo>
                  <a:lnTo>
                    <a:pt x="2856909" y="1407097"/>
                  </a:lnTo>
                  <a:lnTo>
                    <a:pt x="2864395" y="1417421"/>
                  </a:lnTo>
                  <a:cubicBezTo>
                    <a:pt x="2867632" y="1423356"/>
                    <a:pt x="2870372" y="1429288"/>
                    <a:pt x="2872602" y="1435058"/>
                  </a:cubicBezTo>
                  <a:lnTo>
                    <a:pt x="2876768" y="1448573"/>
                  </a:lnTo>
                  <a:lnTo>
                    <a:pt x="2881656" y="1435091"/>
                  </a:lnTo>
                  <a:cubicBezTo>
                    <a:pt x="2884164" y="1429436"/>
                    <a:pt x="2887191" y="1423645"/>
                    <a:pt x="2890712" y="1417875"/>
                  </a:cubicBezTo>
                  <a:cubicBezTo>
                    <a:pt x="2904800" y="1394793"/>
                    <a:pt x="2922810" y="1378604"/>
                    <a:pt x="2936415" y="1375297"/>
                  </a:cubicBezTo>
                  <a:lnTo>
                    <a:pt x="2938647" y="1375525"/>
                  </a:lnTo>
                  <a:lnTo>
                    <a:pt x="2939870" y="1377406"/>
                  </a:lnTo>
                  <a:lnTo>
                    <a:pt x="2939792" y="1378459"/>
                  </a:lnTo>
                  <a:lnTo>
                    <a:pt x="2958662" y="1353310"/>
                  </a:lnTo>
                  <a:lnTo>
                    <a:pt x="2960659" y="1351665"/>
                  </a:lnTo>
                  <a:lnTo>
                    <a:pt x="2953665" y="1352455"/>
                  </a:lnTo>
                  <a:cubicBezTo>
                    <a:pt x="2942833" y="1352716"/>
                    <a:pt x="2930239" y="1351243"/>
                    <a:pt x="2917151" y="1347850"/>
                  </a:cubicBezTo>
                  <a:cubicBezTo>
                    <a:pt x="2890975" y="1341064"/>
                    <a:pt x="2870258" y="1328524"/>
                    <a:pt x="2863147" y="1316464"/>
                  </a:cubicBezTo>
                  <a:lnTo>
                    <a:pt x="2862717" y="1314261"/>
                  </a:lnTo>
                  <a:lnTo>
                    <a:pt x="2864163" y="1312545"/>
                  </a:lnTo>
                  <a:cubicBezTo>
                    <a:pt x="2870200" y="1309002"/>
                    <a:pt x="2879269" y="1307007"/>
                    <a:pt x="2890101" y="1306745"/>
                  </a:cubicBezTo>
                  <a:lnTo>
                    <a:pt x="2912664" y="1309591"/>
                  </a:lnTo>
                  <a:lnTo>
                    <a:pt x="2906514" y="1297020"/>
                  </a:lnTo>
                  <a:cubicBezTo>
                    <a:pt x="2903737" y="1286548"/>
                    <a:pt x="2902236" y="1273957"/>
                    <a:pt x="2902488" y="1260439"/>
                  </a:cubicBezTo>
                  <a:cubicBezTo>
                    <a:pt x="2902740" y="1246921"/>
                    <a:pt x="2904709" y="1234394"/>
                    <a:pt x="2907873" y="1224032"/>
                  </a:cubicBezTo>
                  <a:lnTo>
                    <a:pt x="2908845" y="1221634"/>
                  </a:lnTo>
                  <a:lnTo>
                    <a:pt x="2903073" y="1225663"/>
                  </a:lnTo>
                  <a:cubicBezTo>
                    <a:pt x="2893675" y="1231055"/>
                    <a:pt x="2881902" y="1235763"/>
                    <a:pt x="2868779" y="1239019"/>
                  </a:cubicBezTo>
                  <a:cubicBezTo>
                    <a:pt x="2842533" y="1245530"/>
                    <a:pt x="2818344" y="1244382"/>
                    <a:pt x="2806344" y="1237169"/>
                  </a:cubicBezTo>
                  <a:lnTo>
                    <a:pt x="2804917" y="1235438"/>
                  </a:lnTo>
                  <a:lnTo>
                    <a:pt x="2805369" y="1233240"/>
                  </a:lnTo>
                  <a:cubicBezTo>
                    <a:pt x="2812606" y="1221255"/>
                    <a:pt x="2833454" y="1208933"/>
                    <a:pt x="2859700" y="1202422"/>
                  </a:cubicBezTo>
                  <a:cubicBezTo>
                    <a:pt x="2872823" y="1199166"/>
                    <a:pt x="2885432" y="1197825"/>
                    <a:pt x="2896260" y="1198200"/>
                  </a:cubicBezTo>
                  <a:lnTo>
                    <a:pt x="2900141" y="1198680"/>
                  </a:lnTo>
                  <a:lnTo>
                    <a:pt x="2898335" y="1197835"/>
                  </a:lnTo>
                  <a:cubicBezTo>
                    <a:pt x="2888967" y="1192393"/>
                    <a:pt x="2879002" y="1184551"/>
                    <a:pt x="2869622" y="1174814"/>
                  </a:cubicBezTo>
                  <a:cubicBezTo>
                    <a:pt x="2850860" y="1155341"/>
                    <a:pt x="2839760" y="1133818"/>
                    <a:pt x="2840007" y="1119819"/>
                  </a:cubicBezTo>
                  <a:lnTo>
                    <a:pt x="2840793" y="1117717"/>
                  </a:lnTo>
                  <a:lnTo>
                    <a:pt x="2842922" y="1117010"/>
                  </a:lnTo>
                  <a:cubicBezTo>
                    <a:pt x="2856921" y="1117285"/>
                    <a:pt x="2878015" y="1129178"/>
                    <a:pt x="2896777" y="1148652"/>
                  </a:cubicBezTo>
                  <a:cubicBezTo>
                    <a:pt x="2901467" y="1153521"/>
                    <a:pt x="2905678" y="1158517"/>
                    <a:pt x="2909354" y="1163492"/>
                  </a:cubicBezTo>
                  <a:lnTo>
                    <a:pt x="2916945" y="1175426"/>
                  </a:lnTo>
                  <a:lnTo>
                    <a:pt x="2918095" y="1161130"/>
                  </a:lnTo>
                  <a:cubicBezTo>
                    <a:pt x="2919019" y="1155015"/>
                    <a:pt x="2920406" y="1148629"/>
                    <a:pt x="2922277" y="1142132"/>
                  </a:cubicBezTo>
                  <a:cubicBezTo>
                    <a:pt x="2929761" y="1116148"/>
                    <a:pt x="2942851" y="1095773"/>
                    <a:pt x="2955097" y="1088987"/>
                  </a:cubicBezTo>
                  <a:lnTo>
                    <a:pt x="2957311" y="1088616"/>
                  </a:lnTo>
                  <a:lnTo>
                    <a:pt x="2958988" y="1090107"/>
                  </a:lnTo>
                  <a:cubicBezTo>
                    <a:pt x="2965749" y="1102368"/>
                    <a:pt x="2965996" y="1126583"/>
                    <a:pt x="2958512" y="1152568"/>
                  </a:cubicBezTo>
                  <a:cubicBezTo>
                    <a:pt x="2954769" y="1165561"/>
                    <a:pt x="2949626" y="1177151"/>
                    <a:pt x="2943887" y="1186341"/>
                  </a:cubicBezTo>
                  <a:lnTo>
                    <a:pt x="2941841" y="1189052"/>
                  </a:lnTo>
                  <a:lnTo>
                    <a:pt x="2945592" y="1187692"/>
                  </a:lnTo>
                  <a:cubicBezTo>
                    <a:pt x="2956065" y="1184915"/>
                    <a:pt x="2968656" y="1183415"/>
                    <a:pt x="2982174" y="1183667"/>
                  </a:cubicBezTo>
                  <a:cubicBezTo>
                    <a:pt x="3009210" y="1184170"/>
                    <a:pt x="3032278" y="1191540"/>
                    <a:pt x="3042003" y="1201613"/>
                  </a:cubicBezTo>
                  <a:lnTo>
                    <a:pt x="3042933" y="1203655"/>
                  </a:lnTo>
                  <a:lnTo>
                    <a:pt x="3041927" y="1205661"/>
                  </a:lnTo>
                  <a:cubicBezTo>
                    <a:pt x="3031834" y="1215365"/>
                    <a:pt x="3008508" y="1221871"/>
                    <a:pt x="2981472" y="1221367"/>
                  </a:cubicBezTo>
                  <a:cubicBezTo>
                    <a:pt x="2971333" y="1221179"/>
                    <a:pt x="2961753" y="1220025"/>
                    <a:pt x="2953224" y="1218124"/>
                  </a:cubicBezTo>
                  <a:lnTo>
                    <a:pt x="2932186" y="1210719"/>
                  </a:lnTo>
                  <a:lnTo>
                    <a:pt x="2931876" y="1211656"/>
                  </a:lnTo>
                  <a:lnTo>
                    <a:pt x="2931279" y="1211574"/>
                  </a:lnTo>
                  <a:lnTo>
                    <a:pt x="2940189" y="1261141"/>
                  </a:lnTo>
                  <a:cubicBezTo>
                    <a:pt x="2939937" y="1274659"/>
                    <a:pt x="2937969" y="1287186"/>
                    <a:pt x="2934804" y="1297548"/>
                  </a:cubicBezTo>
                  <a:lnTo>
                    <a:pt x="2927262" y="1311610"/>
                  </a:lnTo>
                  <a:lnTo>
                    <a:pt x="2960766" y="1325066"/>
                  </a:lnTo>
                  <a:lnTo>
                    <a:pt x="2963949" y="1327337"/>
                  </a:lnTo>
                  <a:lnTo>
                    <a:pt x="2962764" y="1325734"/>
                  </a:lnTo>
                  <a:cubicBezTo>
                    <a:pt x="2957122" y="1316484"/>
                    <a:pt x="2952101" y="1304841"/>
                    <a:pt x="2948495" y="1291810"/>
                  </a:cubicBezTo>
                  <a:cubicBezTo>
                    <a:pt x="2941285" y="1265748"/>
                    <a:pt x="2941786" y="1241537"/>
                    <a:pt x="2948676" y="1229348"/>
                  </a:cubicBezTo>
                  <a:lnTo>
                    <a:pt x="2950368" y="1227875"/>
                  </a:lnTo>
                  <a:lnTo>
                    <a:pt x="2952578" y="1228269"/>
                  </a:lnTo>
                  <a:cubicBezTo>
                    <a:pt x="2964752" y="1235183"/>
                    <a:pt x="2977627" y="1255693"/>
                    <a:pt x="2984838" y="1281755"/>
                  </a:cubicBezTo>
                  <a:cubicBezTo>
                    <a:pt x="2986641" y="1288271"/>
                    <a:pt x="2987961" y="1294670"/>
                    <a:pt x="2988821" y="1300796"/>
                  </a:cubicBezTo>
                  <a:lnTo>
                    <a:pt x="2989806" y="1314905"/>
                  </a:lnTo>
                  <a:lnTo>
                    <a:pt x="2997631" y="1302886"/>
                  </a:lnTo>
                  <a:cubicBezTo>
                    <a:pt x="3001358" y="1297950"/>
                    <a:pt x="3005622" y="1292998"/>
                    <a:pt x="3010363" y="1288179"/>
                  </a:cubicBezTo>
                  <a:cubicBezTo>
                    <a:pt x="3029328" y="1268903"/>
                    <a:pt x="3050546" y="1257231"/>
                    <a:pt x="3064547" y="1257103"/>
                  </a:cubicBezTo>
                  <a:lnTo>
                    <a:pt x="3066669" y="1257833"/>
                  </a:lnTo>
                  <a:lnTo>
                    <a:pt x="3067433" y="1259942"/>
                  </a:lnTo>
                  <a:cubicBezTo>
                    <a:pt x="3067532" y="1273943"/>
                    <a:pt x="3056207" y="1295349"/>
                    <a:pt x="3037241" y="1314624"/>
                  </a:cubicBezTo>
                  <a:cubicBezTo>
                    <a:pt x="3027759" y="1324262"/>
                    <a:pt x="3017713" y="1331999"/>
                    <a:pt x="3008288" y="1337343"/>
                  </a:cubicBezTo>
                  <a:lnTo>
                    <a:pt x="3005196" y="1338750"/>
                  </a:lnTo>
                  <a:lnTo>
                    <a:pt x="3009142" y="1339343"/>
                  </a:lnTo>
                  <a:cubicBezTo>
                    <a:pt x="3019672" y="1341894"/>
                    <a:pt x="3031456" y="1346576"/>
                    <a:pt x="3043220" y="1353241"/>
                  </a:cubicBezTo>
                  <a:lnTo>
                    <a:pt x="3049028" y="1357600"/>
                  </a:lnTo>
                  <a:lnTo>
                    <a:pt x="3058887" y="1338365"/>
                  </a:lnTo>
                  <a:lnTo>
                    <a:pt x="3044126" y="1325226"/>
                  </a:lnTo>
                  <a:lnTo>
                    <a:pt x="3043697" y="1323024"/>
                  </a:lnTo>
                  <a:lnTo>
                    <a:pt x="3045143" y="1321307"/>
                  </a:lnTo>
                  <a:cubicBezTo>
                    <a:pt x="3057218" y="1314221"/>
                    <a:pt x="3081418" y="1313326"/>
                    <a:pt x="3107594" y="1320112"/>
                  </a:cubicBezTo>
                  <a:cubicBezTo>
                    <a:pt x="3120682" y="1323506"/>
                    <a:pt x="3132405" y="1328337"/>
                    <a:pt x="3141745" y="1333828"/>
                  </a:cubicBezTo>
                  <a:lnTo>
                    <a:pt x="3144928" y="1336100"/>
                  </a:lnTo>
                  <a:lnTo>
                    <a:pt x="3143744" y="1334497"/>
                  </a:lnTo>
                  <a:cubicBezTo>
                    <a:pt x="3138102" y="1325247"/>
                    <a:pt x="3133081" y="1313603"/>
                    <a:pt x="3129475" y="1300573"/>
                  </a:cubicBezTo>
                  <a:lnTo>
                    <a:pt x="3125266" y="1271066"/>
                  </a:lnTo>
                  <a:lnTo>
                    <a:pt x="3114096" y="1258444"/>
                  </a:lnTo>
                  <a:lnTo>
                    <a:pt x="3094292" y="1211572"/>
                  </a:lnTo>
                  <a:lnTo>
                    <a:pt x="3093419" y="1212330"/>
                  </a:lnTo>
                  <a:lnTo>
                    <a:pt x="3093089" y="1212066"/>
                  </a:lnTo>
                  <a:lnTo>
                    <a:pt x="3079686" y="1229523"/>
                  </a:lnTo>
                  <a:cubicBezTo>
                    <a:pt x="3073580" y="1235772"/>
                    <a:pt x="3066184" y="1241970"/>
                    <a:pt x="3057793" y="1247665"/>
                  </a:cubicBezTo>
                  <a:cubicBezTo>
                    <a:pt x="3035417" y="1262849"/>
                    <a:pt x="3012323" y="1270135"/>
                    <a:pt x="2998568" y="1267516"/>
                  </a:cubicBezTo>
                  <a:lnTo>
                    <a:pt x="2996631" y="1266385"/>
                  </a:lnTo>
                  <a:lnTo>
                    <a:pt x="2996295" y="1264166"/>
                  </a:lnTo>
                  <a:cubicBezTo>
                    <a:pt x="2998942" y="1250418"/>
                    <a:pt x="3014243" y="1231648"/>
                    <a:pt x="3036619" y="1216463"/>
                  </a:cubicBezTo>
                  <a:cubicBezTo>
                    <a:pt x="3047807" y="1208871"/>
                    <a:pt x="3059174" y="1203254"/>
                    <a:pt x="3069464" y="1199861"/>
                  </a:cubicBezTo>
                  <a:lnTo>
                    <a:pt x="3071984" y="1199272"/>
                  </a:lnTo>
                  <a:lnTo>
                    <a:pt x="3065363" y="1196881"/>
                  </a:lnTo>
                  <a:cubicBezTo>
                    <a:pt x="3055537" y="1192315"/>
                    <a:pt x="3044900" y="1185414"/>
                    <a:pt x="3034671" y="1176572"/>
                  </a:cubicBezTo>
                  <a:cubicBezTo>
                    <a:pt x="3014213" y="1158889"/>
                    <a:pt x="3001197" y="1138467"/>
                    <a:pt x="3000167" y="1124504"/>
                  </a:cubicBezTo>
                  <a:lnTo>
                    <a:pt x="3000758" y="1122340"/>
                  </a:lnTo>
                  <a:lnTo>
                    <a:pt x="3002814" y="1121442"/>
                  </a:lnTo>
                  <a:cubicBezTo>
                    <a:pt x="3016779" y="1120440"/>
                    <a:pt x="3038870" y="1130362"/>
                    <a:pt x="3059329" y="1148045"/>
                  </a:cubicBezTo>
                  <a:cubicBezTo>
                    <a:pt x="3069558" y="1156886"/>
                    <a:pt x="3077926" y="1166412"/>
                    <a:pt x="3083866" y="1175474"/>
                  </a:cubicBezTo>
                  <a:lnTo>
                    <a:pt x="3085713" y="1178921"/>
                  </a:lnTo>
                  <a:lnTo>
                    <a:pt x="3085362" y="1176958"/>
                  </a:lnTo>
                  <a:cubicBezTo>
                    <a:pt x="3084403" y="1166166"/>
                    <a:pt x="3085061" y="1153504"/>
                    <a:pt x="3087603" y="1140224"/>
                  </a:cubicBezTo>
                  <a:cubicBezTo>
                    <a:pt x="3092688" y="1113666"/>
                    <a:pt x="3103866" y="1092183"/>
                    <a:pt x="3115443" y="1084310"/>
                  </a:cubicBezTo>
                  <a:lnTo>
                    <a:pt x="3117614" y="1083739"/>
                  </a:lnTo>
                  <a:lnTo>
                    <a:pt x="3119420" y="1085071"/>
                  </a:lnTo>
                  <a:cubicBezTo>
                    <a:pt x="3127270" y="1096664"/>
                    <a:pt x="3129723" y="1120756"/>
                    <a:pt x="3124638" y="1147315"/>
                  </a:cubicBezTo>
                  <a:cubicBezTo>
                    <a:pt x="3123367" y="1153954"/>
                    <a:pt x="3121715" y="1160277"/>
                    <a:pt x="3119771" y="1166149"/>
                  </a:cubicBezTo>
                  <a:lnTo>
                    <a:pt x="3114402" y="1179234"/>
                  </a:lnTo>
                  <a:lnTo>
                    <a:pt x="3126742" y="1171927"/>
                  </a:lnTo>
                  <a:cubicBezTo>
                    <a:pt x="3132271" y="1169153"/>
                    <a:pt x="3138288" y="1166603"/>
                    <a:pt x="3144674" y="1164384"/>
                  </a:cubicBezTo>
                  <a:cubicBezTo>
                    <a:pt x="3170217" y="1155508"/>
                    <a:pt x="3194411" y="1154448"/>
                    <a:pt x="3207018" y="1160537"/>
                  </a:cubicBezTo>
                  <a:lnTo>
                    <a:pt x="3208597" y="1162131"/>
                  </a:lnTo>
                  <a:lnTo>
                    <a:pt x="3208347" y="1164361"/>
                  </a:lnTo>
                  <a:cubicBezTo>
                    <a:pt x="3202232" y="1176956"/>
                    <a:pt x="3182594" y="1191127"/>
                    <a:pt x="3157051" y="1200002"/>
                  </a:cubicBezTo>
                  <a:cubicBezTo>
                    <a:pt x="3144279" y="1204440"/>
                    <a:pt x="3131845" y="1206924"/>
                    <a:pt x="3121027" y="1207538"/>
                  </a:cubicBezTo>
                  <a:lnTo>
                    <a:pt x="3117633" y="1207430"/>
                  </a:lnTo>
                  <a:lnTo>
                    <a:pt x="3120907" y="1209710"/>
                  </a:lnTo>
                  <a:cubicBezTo>
                    <a:pt x="3129216" y="1216663"/>
                    <a:pt x="3137705" y="1226082"/>
                    <a:pt x="3145297" y="1237270"/>
                  </a:cubicBezTo>
                  <a:cubicBezTo>
                    <a:pt x="3152889" y="1248458"/>
                    <a:pt x="3158507" y="1259825"/>
                    <a:pt x="3161899" y="1270115"/>
                  </a:cubicBezTo>
                  <a:lnTo>
                    <a:pt x="3163830" y="1285792"/>
                  </a:lnTo>
                  <a:lnTo>
                    <a:pt x="3165818" y="1290517"/>
                  </a:lnTo>
                  <a:cubicBezTo>
                    <a:pt x="3167621" y="1297033"/>
                    <a:pt x="3168941" y="1303433"/>
                    <a:pt x="3169800" y="1309558"/>
                  </a:cubicBezTo>
                  <a:lnTo>
                    <a:pt x="3170786" y="1323667"/>
                  </a:lnTo>
                  <a:lnTo>
                    <a:pt x="3178610" y="1311648"/>
                  </a:lnTo>
                  <a:cubicBezTo>
                    <a:pt x="3182337" y="1306712"/>
                    <a:pt x="3186601" y="1301760"/>
                    <a:pt x="3191342" y="1296941"/>
                  </a:cubicBezTo>
                  <a:cubicBezTo>
                    <a:pt x="3210308" y="1277665"/>
                    <a:pt x="3231526" y="1265994"/>
                    <a:pt x="3245526" y="1265866"/>
                  </a:cubicBezTo>
                  <a:lnTo>
                    <a:pt x="3247649" y="1266595"/>
                  </a:lnTo>
                  <a:lnTo>
                    <a:pt x="3248412" y="1268705"/>
                  </a:lnTo>
                  <a:cubicBezTo>
                    <a:pt x="3248512" y="1282705"/>
                    <a:pt x="3237186" y="1304111"/>
                    <a:pt x="3218221" y="1323387"/>
                  </a:cubicBezTo>
                  <a:cubicBezTo>
                    <a:pt x="3208739" y="1333024"/>
                    <a:pt x="3198693" y="1340761"/>
                    <a:pt x="3189267" y="1346105"/>
                  </a:cubicBezTo>
                  <a:lnTo>
                    <a:pt x="3186176" y="1347512"/>
                  </a:lnTo>
                  <a:lnTo>
                    <a:pt x="3190122" y="1348106"/>
                  </a:lnTo>
                  <a:cubicBezTo>
                    <a:pt x="3200652" y="1350657"/>
                    <a:pt x="3212435" y="1355339"/>
                    <a:pt x="3224199" y="1362004"/>
                  </a:cubicBezTo>
                  <a:cubicBezTo>
                    <a:pt x="3247727" y="1375334"/>
                    <a:pt x="3264492" y="1392808"/>
                    <a:pt x="3268239" y="1406299"/>
                  </a:cubicBezTo>
                  <a:lnTo>
                    <a:pt x="3268084" y="1408537"/>
                  </a:lnTo>
                  <a:lnTo>
                    <a:pt x="3266244" y="1409821"/>
                  </a:lnTo>
                  <a:cubicBezTo>
                    <a:pt x="3252746" y="1413541"/>
                    <a:pt x="3229138" y="1408141"/>
                    <a:pt x="3205612" y="1394811"/>
                  </a:cubicBezTo>
                  <a:cubicBezTo>
                    <a:pt x="3196789" y="1389813"/>
                    <a:pt x="3188917" y="1384231"/>
                    <a:pt x="3182326" y="1378496"/>
                  </a:cubicBezTo>
                  <a:lnTo>
                    <a:pt x="3167360" y="1361958"/>
                  </a:lnTo>
                  <a:lnTo>
                    <a:pt x="3166641" y="1362634"/>
                  </a:lnTo>
                  <a:lnTo>
                    <a:pt x="3166228" y="1362544"/>
                  </a:lnTo>
                  <a:lnTo>
                    <a:pt x="3161950" y="1384133"/>
                  </a:lnTo>
                  <a:lnTo>
                    <a:pt x="3156870" y="1395515"/>
                  </a:lnTo>
                  <a:lnTo>
                    <a:pt x="3163590" y="1395179"/>
                  </a:lnTo>
                  <a:lnTo>
                    <a:pt x="3165441" y="1396448"/>
                  </a:lnTo>
                  <a:lnTo>
                    <a:pt x="3165614" y="1398685"/>
                  </a:lnTo>
                  <a:cubicBezTo>
                    <a:pt x="3163795" y="1405445"/>
                    <a:pt x="3158730" y="1413228"/>
                    <a:pt x="3151192" y="1421010"/>
                  </a:cubicBezTo>
                  <a:lnTo>
                    <a:pt x="3130096" y="1437108"/>
                  </a:lnTo>
                  <a:lnTo>
                    <a:pt x="3128274" y="1439536"/>
                  </a:lnTo>
                  <a:cubicBezTo>
                    <a:pt x="3120553" y="1447137"/>
                    <a:pt x="3112812" y="1452265"/>
                    <a:pt x="3106067" y="1454138"/>
                  </a:cubicBezTo>
                  <a:lnTo>
                    <a:pt x="3103828" y="1453983"/>
                  </a:lnTo>
                  <a:lnTo>
                    <a:pt x="3102545" y="1452143"/>
                  </a:lnTo>
                  <a:lnTo>
                    <a:pt x="3102575" y="1451415"/>
                  </a:lnTo>
                  <a:lnTo>
                    <a:pt x="3087971" y="1457510"/>
                  </a:lnTo>
                  <a:lnTo>
                    <a:pt x="3084617" y="1458043"/>
                  </a:lnTo>
                  <a:lnTo>
                    <a:pt x="3088261" y="1459667"/>
                  </a:lnTo>
                  <a:cubicBezTo>
                    <a:pt x="3097730" y="1464933"/>
                    <a:pt x="3107838" y="1472588"/>
                    <a:pt x="3117399" y="1482149"/>
                  </a:cubicBezTo>
                  <a:cubicBezTo>
                    <a:pt x="3136519" y="1501270"/>
                    <a:pt x="3148018" y="1522582"/>
                    <a:pt x="3148033" y="1536583"/>
                  </a:cubicBezTo>
                  <a:lnTo>
                    <a:pt x="3147286" y="1538699"/>
                  </a:lnTo>
                  <a:lnTo>
                    <a:pt x="3145170" y="1539446"/>
                  </a:lnTo>
                  <a:cubicBezTo>
                    <a:pt x="3131169" y="1539432"/>
                    <a:pt x="3109856" y="1527933"/>
                    <a:pt x="3090735" y="1508812"/>
                  </a:cubicBezTo>
                  <a:lnTo>
                    <a:pt x="3062471" y="1466500"/>
                  </a:lnTo>
                  <a:lnTo>
                    <a:pt x="3061757" y="1467408"/>
                  </a:lnTo>
                  <a:lnTo>
                    <a:pt x="3061383" y="1467211"/>
                  </a:lnTo>
                  <a:lnTo>
                    <a:pt x="3051502" y="1486878"/>
                  </a:lnTo>
                  <a:cubicBezTo>
                    <a:pt x="3046679" y="1494163"/>
                    <a:pt x="3040580" y="1501642"/>
                    <a:pt x="3033410" y="1508812"/>
                  </a:cubicBezTo>
                  <a:cubicBezTo>
                    <a:pt x="3014289" y="1527933"/>
                    <a:pt x="2992977" y="1539432"/>
                    <a:pt x="2978975" y="1539446"/>
                  </a:cubicBezTo>
                  <a:lnTo>
                    <a:pt x="2976859" y="1538700"/>
                  </a:lnTo>
                  <a:lnTo>
                    <a:pt x="2976112" y="1536583"/>
                  </a:lnTo>
                  <a:lnTo>
                    <a:pt x="2984112" y="1511762"/>
                  </a:lnTo>
                  <a:lnTo>
                    <a:pt x="2963197" y="1515729"/>
                  </a:lnTo>
                  <a:cubicBezTo>
                    <a:pt x="2952363" y="1515638"/>
                    <a:pt x="2939823" y="1513756"/>
                    <a:pt x="2926853" y="1509940"/>
                  </a:cubicBezTo>
                  <a:cubicBezTo>
                    <a:pt x="2917124" y="1507077"/>
                    <a:pt x="2908190" y="1503431"/>
                    <a:pt x="2900468" y="1499344"/>
                  </a:cubicBezTo>
                  <a:lnTo>
                    <a:pt x="2882136" y="1486640"/>
                  </a:lnTo>
                  <a:lnTo>
                    <a:pt x="2881590" y="1487462"/>
                  </a:lnTo>
                  <a:lnTo>
                    <a:pt x="2881160" y="1487278"/>
                  </a:lnTo>
                  <a:lnTo>
                    <a:pt x="2881907" y="1509465"/>
                  </a:lnTo>
                  <a:cubicBezTo>
                    <a:pt x="2881160" y="1518171"/>
                    <a:pt x="2879386" y="1527656"/>
                    <a:pt x="2876524" y="1537384"/>
                  </a:cubicBezTo>
                  <a:cubicBezTo>
                    <a:pt x="2868890" y="1563326"/>
                    <a:pt x="2855684" y="1583624"/>
                    <a:pt x="2843399" y="1590340"/>
                  </a:cubicBezTo>
                  <a:lnTo>
                    <a:pt x="2841183" y="1590698"/>
                  </a:lnTo>
                  <a:lnTo>
                    <a:pt x="2839514" y="1589197"/>
                  </a:lnTo>
                  <a:lnTo>
                    <a:pt x="2836961" y="1575737"/>
                  </a:lnTo>
                  <a:lnTo>
                    <a:pt x="2815312" y="1589965"/>
                  </a:lnTo>
                  <a:cubicBezTo>
                    <a:pt x="2805272" y="1594040"/>
                    <a:pt x="2792972" y="1597116"/>
                    <a:pt x="2779529" y="1598570"/>
                  </a:cubicBezTo>
                  <a:cubicBezTo>
                    <a:pt x="2769448" y="1599660"/>
                    <a:pt x="2759798" y="1599723"/>
                    <a:pt x="2751099" y="1598913"/>
                  </a:cubicBezTo>
                  <a:lnTo>
                    <a:pt x="2728860" y="1594126"/>
                  </a:lnTo>
                  <a:lnTo>
                    <a:pt x="2729105" y="1595187"/>
                  </a:lnTo>
                  <a:lnTo>
                    <a:pt x="2728717" y="1595355"/>
                  </a:lnTo>
                  <a:lnTo>
                    <a:pt x="2737844" y="1615384"/>
                  </a:lnTo>
                  <a:lnTo>
                    <a:pt x="2740362" y="1627588"/>
                  </a:lnTo>
                  <a:lnTo>
                    <a:pt x="2745621" y="1623395"/>
                  </a:lnTo>
                  <a:lnTo>
                    <a:pt x="2747864" y="1623344"/>
                  </a:lnTo>
                  <a:lnTo>
                    <a:pt x="2749311" y="1625060"/>
                  </a:lnTo>
                  <a:cubicBezTo>
                    <a:pt x="2751780" y="1631611"/>
                    <a:pt x="2752210" y="1640886"/>
                    <a:pt x="2750631" y="1651605"/>
                  </a:cubicBezTo>
                  <a:lnTo>
                    <a:pt x="2742899" y="1676985"/>
                  </a:lnTo>
                  <a:lnTo>
                    <a:pt x="2742837" y="1680025"/>
                  </a:lnTo>
                  <a:cubicBezTo>
                    <a:pt x="2741004" y="1690703"/>
                    <a:pt x="2737711" y="1699386"/>
                    <a:pt x="2733328" y="1704844"/>
                  </a:cubicBezTo>
                  <a:lnTo>
                    <a:pt x="2731419" y="1706024"/>
                  </a:lnTo>
                  <a:lnTo>
                    <a:pt x="2729302" y="1705280"/>
                  </a:lnTo>
                  <a:lnTo>
                    <a:pt x="2728902" y="1704670"/>
                  </a:lnTo>
                  <a:lnTo>
                    <a:pt x="2720601" y="1718144"/>
                  </a:lnTo>
                  <a:lnTo>
                    <a:pt x="2718188" y="1720534"/>
                  </a:lnTo>
                  <a:lnTo>
                    <a:pt x="2722095" y="1719725"/>
                  </a:lnTo>
                  <a:cubicBezTo>
                    <a:pt x="2732857" y="1718475"/>
                    <a:pt x="2745533" y="1718791"/>
                    <a:pt x="2758876" y="1720974"/>
                  </a:cubicBezTo>
                  <a:cubicBezTo>
                    <a:pt x="2785563" y="1725340"/>
                    <a:pt x="2807339" y="1735934"/>
                    <a:pt x="2815523" y="1747294"/>
                  </a:cubicBezTo>
                  <a:lnTo>
                    <a:pt x="2816151" y="1749448"/>
                  </a:lnTo>
                  <a:lnTo>
                    <a:pt x="2814869" y="1751289"/>
                  </a:lnTo>
                  <a:cubicBezTo>
                    <a:pt x="2803492" y="1759450"/>
                    <a:pt x="2779475" y="1762552"/>
                    <a:pt x="2752788" y="1758186"/>
                  </a:cubicBezTo>
                  <a:cubicBezTo>
                    <a:pt x="2742781" y="1756549"/>
                    <a:pt x="2733464" y="1754037"/>
                    <a:pt x="2725295" y="1750936"/>
                  </a:cubicBezTo>
                  <a:lnTo>
                    <a:pt x="2705532" y="1740598"/>
                  </a:lnTo>
                  <a:lnTo>
                    <a:pt x="2705091" y="1741480"/>
                  </a:lnTo>
                  <a:lnTo>
                    <a:pt x="2704521" y="1741560"/>
                  </a:lnTo>
                  <a:lnTo>
                    <a:pt x="2706241" y="1791646"/>
                  </a:lnTo>
                  <a:cubicBezTo>
                    <a:pt x="2701875" y="1818332"/>
                    <a:pt x="2691281" y="1840109"/>
                    <a:pt x="2679921" y="1848292"/>
                  </a:cubicBezTo>
                  <a:lnTo>
                    <a:pt x="2679029" y="1848552"/>
                  </a:lnTo>
                  <a:lnTo>
                    <a:pt x="2679826" y="1849261"/>
                  </a:lnTo>
                  <a:cubicBezTo>
                    <a:pt x="2686587" y="1861522"/>
                    <a:pt x="2686834" y="1885737"/>
                    <a:pt x="2679350" y="1911722"/>
                  </a:cubicBezTo>
                  <a:cubicBezTo>
                    <a:pt x="2675608" y="1924715"/>
                    <a:pt x="2670465" y="1936305"/>
                    <a:pt x="2664726" y="1945495"/>
                  </a:cubicBezTo>
                  <a:lnTo>
                    <a:pt x="2662680" y="1948206"/>
                  </a:lnTo>
                  <a:lnTo>
                    <a:pt x="2666431" y="1946846"/>
                  </a:lnTo>
                  <a:cubicBezTo>
                    <a:pt x="2676904" y="1944069"/>
                    <a:pt x="2689494" y="1942569"/>
                    <a:pt x="2703013" y="1942820"/>
                  </a:cubicBezTo>
                  <a:cubicBezTo>
                    <a:pt x="2730049" y="1943324"/>
                    <a:pt x="2753117" y="1950694"/>
                    <a:pt x="2762841" y="1960767"/>
                  </a:cubicBezTo>
                  <a:lnTo>
                    <a:pt x="2763772" y="1962809"/>
                  </a:lnTo>
                  <a:lnTo>
                    <a:pt x="2762766" y="1964815"/>
                  </a:lnTo>
                  <a:cubicBezTo>
                    <a:pt x="2752673" y="1974519"/>
                    <a:pt x="2729347" y="1981025"/>
                    <a:pt x="2702311" y="1980521"/>
                  </a:cubicBezTo>
                  <a:cubicBezTo>
                    <a:pt x="2692172" y="1980333"/>
                    <a:pt x="2682591" y="1979178"/>
                    <a:pt x="2674063" y="1977278"/>
                  </a:cubicBezTo>
                  <a:lnTo>
                    <a:pt x="2653025" y="1969873"/>
                  </a:lnTo>
                  <a:lnTo>
                    <a:pt x="2652715" y="1970810"/>
                  </a:lnTo>
                  <a:lnTo>
                    <a:pt x="2652117" y="1970728"/>
                  </a:lnTo>
                  <a:lnTo>
                    <a:pt x="2661028" y="2020295"/>
                  </a:lnTo>
                  <a:cubicBezTo>
                    <a:pt x="2660776" y="2033813"/>
                    <a:pt x="2658807" y="2046339"/>
                    <a:pt x="2655643" y="2056701"/>
                  </a:cubicBezTo>
                  <a:lnTo>
                    <a:pt x="2648101" y="2070764"/>
                  </a:lnTo>
                  <a:lnTo>
                    <a:pt x="2681604" y="2084220"/>
                  </a:lnTo>
                  <a:lnTo>
                    <a:pt x="2684787" y="2086491"/>
                  </a:lnTo>
                  <a:lnTo>
                    <a:pt x="2683603" y="2084888"/>
                  </a:lnTo>
                  <a:cubicBezTo>
                    <a:pt x="2677961" y="2075638"/>
                    <a:pt x="2672939" y="2063995"/>
                    <a:pt x="2669334" y="2050964"/>
                  </a:cubicBezTo>
                  <a:cubicBezTo>
                    <a:pt x="2662123" y="2024902"/>
                    <a:pt x="2662625" y="2000691"/>
                    <a:pt x="2669514" y="1988502"/>
                  </a:cubicBezTo>
                  <a:lnTo>
                    <a:pt x="2671207" y="1987029"/>
                  </a:lnTo>
                  <a:lnTo>
                    <a:pt x="2673417" y="1987422"/>
                  </a:lnTo>
                  <a:cubicBezTo>
                    <a:pt x="2685591" y="1994337"/>
                    <a:pt x="2698466" y="2014847"/>
                    <a:pt x="2705677" y="2040909"/>
                  </a:cubicBezTo>
                  <a:cubicBezTo>
                    <a:pt x="2707479" y="2047424"/>
                    <a:pt x="2708800" y="2053824"/>
                    <a:pt x="2709659" y="2059950"/>
                  </a:cubicBezTo>
                  <a:lnTo>
                    <a:pt x="2710645" y="2074059"/>
                  </a:lnTo>
                  <a:lnTo>
                    <a:pt x="2718469" y="2062040"/>
                  </a:lnTo>
                  <a:cubicBezTo>
                    <a:pt x="2722196" y="2057103"/>
                    <a:pt x="2726460" y="2052152"/>
                    <a:pt x="2731201" y="2047332"/>
                  </a:cubicBezTo>
                  <a:cubicBezTo>
                    <a:pt x="2750167" y="2028057"/>
                    <a:pt x="2771385" y="2016385"/>
                    <a:pt x="2785385" y="2016257"/>
                  </a:cubicBezTo>
                  <a:lnTo>
                    <a:pt x="2787508" y="2016987"/>
                  </a:lnTo>
                  <a:lnTo>
                    <a:pt x="2788271" y="2019096"/>
                  </a:lnTo>
                  <a:cubicBezTo>
                    <a:pt x="2788371" y="2033097"/>
                    <a:pt x="2777045" y="2054502"/>
                    <a:pt x="2758080" y="2073778"/>
                  </a:cubicBezTo>
                  <a:cubicBezTo>
                    <a:pt x="2748598" y="2083416"/>
                    <a:pt x="2738552" y="2091153"/>
                    <a:pt x="2729126" y="2096496"/>
                  </a:cubicBezTo>
                  <a:lnTo>
                    <a:pt x="2726035" y="2097904"/>
                  </a:lnTo>
                  <a:lnTo>
                    <a:pt x="2729981" y="2098497"/>
                  </a:lnTo>
                  <a:cubicBezTo>
                    <a:pt x="2740511" y="2101048"/>
                    <a:pt x="2752294" y="2105730"/>
                    <a:pt x="2764058" y="2112395"/>
                  </a:cubicBezTo>
                  <a:lnTo>
                    <a:pt x="2769867" y="2116754"/>
                  </a:lnTo>
                  <a:lnTo>
                    <a:pt x="2779726" y="2097519"/>
                  </a:lnTo>
                  <a:lnTo>
                    <a:pt x="2764965" y="2084380"/>
                  </a:lnTo>
                  <a:lnTo>
                    <a:pt x="2764536" y="2082178"/>
                  </a:lnTo>
                  <a:lnTo>
                    <a:pt x="2765981" y="2080461"/>
                  </a:lnTo>
                  <a:cubicBezTo>
                    <a:pt x="2778056" y="2073375"/>
                    <a:pt x="2802257" y="2072480"/>
                    <a:pt x="2828432" y="2079266"/>
                  </a:cubicBezTo>
                  <a:cubicBezTo>
                    <a:pt x="2841521" y="2082660"/>
                    <a:pt x="2853244" y="2087491"/>
                    <a:pt x="2862584" y="2092982"/>
                  </a:cubicBezTo>
                  <a:lnTo>
                    <a:pt x="2865767" y="2095254"/>
                  </a:lnTo>
                  <a:lnTo>
                    <a:pt x="2864583" y="2093650"/>
                  </a:lnTo>
                  <a:cubicBezTo>
                    <a:pt x="2858941" y="2084400"/>
                    <a:pt x="2853919" y="2072757"/>
                    <a:pt x="2850314" y="2059726"/>
                  </a:cubicBezTo>
                  <a:lnTo>
                    <a:pt x="2846105" y="2030219"/>
                  </a:lnTo>
                  <a:lnTo>
                    <a:pt x="2834934" y="2017597"/>
                  </a:lnTo>
                  <a:lnTo>
                    <a:pt x="2815131" y="1970726"/>
                  </a:lnTo>
                  <a:lnTo>
                    <a:pt x="2814257" y="1971483"/>
                  </a:lnTo>
                  <a:lnTo>
                    <a:pt x="2813927" y="1971220"/>
                  </a:lnTo>
                  <a:lnTo>
                    <a:pt x="2800526" y="1988677"/>
                  </a:lnTo>
                  <a:cubicBezTo>
                    <a:pt x="2794418" y="1994926"/>
                    <a:pt x="2787022" y="2001124"/>
                    <a:pt x="2778631" y="2006818"/>
                  </a:cubicBezTo>
                  <a:cubicBezTo>
                    <a:pt x="2756256" y="2022003"/>
                    <a:pt x="2733161" y="2029289"/>
                    <a:pt x="2719407" y="2026670"/>
                  </a:cubicBezTo>
                  <a:lnTo>
                    <a:pt x="2717469" y="2025539"/>
                  </a:lnTo>
                  <a:lnTo>
                    <a:pt x="2717134" y="2023320"/>
                  </a:lnTo>
                  <a:cubicBezTo>
                    <a:pt x="2719781" y="2009572"/>
                    <a:pt x="2735082" y="1990802"/>
                    <a:pt x="2757458" y="1975617"/>
                  </a:cubicBezTo>
                  <a:cubicBezTo>
                    <a:pt x="2768645" y="1968025"/>
                    <a:pt x="2780013" y="1962407"/>
                    <a:pt x="2790303" y="1959015"/>
                  </a:cubicBezTo>
                  <a:lnTo>
                    <a:pt x="2792822" y="1958425"/>
                  </a:lnTo>
                  <a:lnTo>
                    <a:pt x="2786201" y="1956034"/>
                  </a:lnTo>
                  <a:cubicBezTo>
                    <a:pt x="2776376" y="1951469"/>
                    <a:pt x="2765739" y="1944568"/>
                    <a:pt x="2755510" y="1935726"/>
                  </a:cubicBezTo>
                  <a:cubicBezTo>
                    <a:pt x="2735051" y="1918043"/>
                    <a:pt x="2722036" y="1897621"/>
                    <a:pt x="2721006" y="1883658"/>
                  </a:cubicBezTo>
                  <a:lnTo>
                    <a:pt x="2721596" y="1881494"/>
                  </a:lnTo>
                  <a:lnTo>
                    <a:pt x="2723653" y="1880595"/>
                  </a:lnTo>
                  <a:cubicBezTo>
                    <a:pt x="2737618" y="1879594"/>
                    <a:pt x="2759709" y="1889516"/>
                    <a:pt x="2780168" y="1907199"/>
                  </a:cubicBezTo>
                  <a:cubicBezTo>
                    <a:pt x="2790397" y="1916040"/>
                    <a:pt x="2798765" y="1925566"/>
                    <a:pt x="2804705" y="1934628"/>
                  </a:cubicBezTo>
                  <a:lnTo>
                    <a:pt x="2806551" y="1938075"/>
                  </a:lnTo>
                  <a:lnTo>
                    <a:pt x="2806200" y="1936112"/>
                  </a:lnTo>
                  <a:cubicBezTo>
                    <a:pt x="2805242" y="1925320"/>
                    <a:pt x="2805899" y="1912658"/>
                    <a:pt x="2808442" y="1899378"/>
                  </a:cubicBezTo>
                  <a:cubicBezTo>
                    <a:pt x="2813527" y="1872820"/>
                    <a:pt x="2824705" y="1851337"/>
                    <a:pt x="2836282" y="1843463"/>
                  </a:cubicBezTo>
                  <a:lnTo>
                    <a:pt x="2838452" y="1842893"/>
                  </a:lnTo>
                  <a:lnTo>
                    <a:pt x="2840258" y="1844225"/>
                  </a:lnTo>
                  <a:cubicBezTo>
                    <a:pt x="2848109" y="1855818"/>
                    <a:pt x="2850562" y="1879910"/>
                    <a:pt x="2845477" y="1906469"/>
                  </a:cubicBezTo>
                  <a:cubicBezTo>
                    <a:pt x="2844206" y="1913108"/>
                    <a:pt x="2842554" y="1919431"/>
                    <a:pt x="2840610" y="1925303"/>
                  </a:cubicBezTo>
                  <a:lnTo>
                    <a:pt x="2835241" y="1938388"/>
                  </a:lnTo>
                  <a:lnTo>
                    <a:pt x="2847581" y="1931081"/>
                  </a:lnTo>
                  <a:cubicBezTo>
                    <a:pt x="2853110" y="1928307"/>
                    <a:pt x="2859126" y="1925757"/>
                    <a:pt x="2865512" y="1923538"/>
                  </a:cubicBezTo>
                  <a:cubicBezTo>
                    <a:pt x="2891055" y="1914662"/>
                    <a:pt x="2915249" y="1913602"/>
                    <a:pt x="2927856" y="1919691"/>
                  </a:cubicBezTo>
                  <a:lnTo>
                    <a:pt x="2929436" y="1921285"/>
                  </a:lnTo>
                  <a:lnTo>
                    <a:pt x="2929185" y="1923515"/>
                  </a:lnTo>
                  <a:cubicBezTo>
                    <a:pt x="2923070" y="1936110"/>
                    <a:pt x="2903432" y="1950280"/>
                    <a:pt x="2877889" y="1959156"/>
                  </a:cubicBezTo>
                  <a:cubicBezTo>
                    <a:pt x="2865117" y="1963594"/>
                    <a:pt x="2852683" y="1966078"/>
                    <a:pt x="2841866" y="1966692"/>
                  </a:cubicBezTo>
                  <a:lnTo>
                    <a:pt x="2838471" y="1966584"/>
                  </a:lnTo>
                  <a:lnTo>
                    <a:pt x="2841745" y="1968864"/>
                  </a:lnTo>
                  <a:cubicBezTo>
                    <a:pt x="2850055" y="1975817"/>
                    <a:pt x="2858543" y="1985236"/>
                    <a:pt x="2866135" y="1996424"/>
                  </a:cubicBezTo>
                  <a:cubicBezTo>
                    <a:pt x="2873728" y="2007612"/>
                    <a:pt x="2879345" y="2018979"/>
                    <a:pt x="2882738" y="2029269"/>
                  </a:cubicBezTo>
                  <a:lnTo>
                    <a:pt x="2884669" y="2044946"/>
                  </a:lnTo>
                  <a:lnTo>
                    <a:pt x="2886656" y="2049671"/>
                  </a:lnTo>
                  <a:cubicBezTo>
                    <a:pt x="2888459" y="2056187"/>
                    <a:pt x="2889779" y="2062587"/>
                    <a:pt x="2890639" y="2068712"/>
                  </a:cubicBezTo>
                  <a:lnTo>
                    <a:pt x="2891625" y="2082821"/>
                  </a:lnTo>
                  <a:lnTo>
                    <a:pt x="2899449" y="2070802"/>
                  </a:lnTo>
                  <a:cubicBezTo>
                    <a:pt x="2903176" y="2065866"/>
                    <a:pt x="2907440" y="2060914"/>
                    <a:pt x="2912181" y="2056095"/>
                  </a:cubicBezTo>
                  <a:cubicBezTo>
                    <a:pt x="2931146" y="2036819"/>
                    <a:pt x="2952365" y="2025148"/>
                    <a:pt x="2966365" y="2025020"/>
                  </a:cubicBezTo>
                  <a:lnTo>
                    <a:pt x="2968487" y="2025749"/>
                  </a:lnTo>
                  <a:lnTo>
                    <a:pt x="2969251" y="2027859"/>
                  </a:lnTo>
                  <a:cubicBezTo>
                    <a:pt x="2969351" y="2041859"/>
                    <a:pt x="2958025" y="2063265"/>
                    <a:pt x="2939060" y="2082541"/>
                  </a:cubicBezTo>
                  <a:cubicBezTo>
                    <a:pt x="2929577" y="2092178"/>
                    <a:pt x="2919531" y="2099915"/>
                    <a:pt x="2910106" y="2105259"/>
                  </a:cubicBezTo>
                  <a:lnTo>
                    <a:pt x="2907015" y="2106666"/>
                  </a:lnTo>
                  <a:lnTo>
                    <a:pt x="2910960" y="2107260"/>
                  </a:lnTo>
                  <a:cubicBezTo>
                    <a:pt x="2921490" y="2109811"/>
                    <a:pt x="2933274" y="2114493"/>
                    <a:pt x="2945038" y="2121158"/>
                  </a:cubicBezTo>
                  <a:cubicBezTo>
                    <a:pt x="2968565" y="2134488"/>
                    <a:pt x="2985331" y="2151962"/>
                    <a:pt x="2989078" y="2165452"/>
                  </a:cubicBezTo>
                  <a:lnTo>
                    <a:pt x="2988923" y="2167691"/>
                  </a:lnTo>
                  <a:lnTo>
                    <a:pt x="2987082" y="2168975"/>
                  </a:lnTo>
                  <a:cubicBezTo>
                    <a:pt x="2973585" y="2172695"/>
                    <a:pt x="2949977" y="2167295"/>
                    <a:pt x="2926450" y="2153965"/>
                  </a:cubicBezTo>
                  <a:cubicBezTo>
                    <a:pt x="2917627" y="2148967"/>
                    <a:pt x="2909755" y="2143385"/>
                    <a:pt x="2903164" y="2137649"/>
                  </a:cubicBezTo>
                  <a:lnTo>
                    <a:pt x="2888199" y="2121112"/>
                  </a:lnTo>
                  <a:lnTo>
                    <a:pt x="2887480" y="2121788"/>
                  </a:lnTo>
                  <a:lnTo>
                    <a:pt x="2887067" y="2121698"/>
                  </a:lnTo>
                  <a:lnTo>
                    <a:pt x="2882788" y="2143287"/>
                  </a:lnTo>
                  <a:lnTo>
                    <a:pt x="2877709" y="2154669"/>
                  </a:lnTo>
                  <a:lnTo>
                    <a:pt x="2884429" y="2154332"/>
                  </a:lnTo>
                  <a:lnTo>
                    <a:pt x="2886279" y="2155601"/>
                  </a:lnTo>
                  <a:lnTo>
                    <a:pt x="2886453" y="2157839"/>
                  </a:lnTo>
                  <a:cubicBezTo>
                    <a:pt x="2884634" y="2164599"/>
                    <a:pt x="2879569" y="2172381"/>
                    <a:pt x="2872031" y="2180164"/>
                  </a:cubicBezTo>
                  <a:lnTo>
                    <a:pt x="2850935" y="2196262"/>
                  </a:lnTo>
                  <a:lnTo>
                    <a:pt x="2849113" y="2198690"/>
                  </a:lnTo>
                  <a:cubicBezTo>
                    <a:pt x="2841392" y="2206290"/>
                    <a:pt x="2833650" y="2211419"/>
                    <a:pt x="2826906" y="2213292"/>
                  </a:cubicBezTo>
                  <a:lnTo>
                    <a:pt x="2824667" y="2213137"/>
                  </a:lnTo>
                  <a:lnTo>
                    <a:pt x="2823383" y="2211297"/>
                  </a:lnTo>
                  <a:lnTo>
                    <a:pt x="2823414" y="2210569"/>
                  </a:lnTo>
                  <a:lnTo>
                    <a:pt x="2808810" y="2216664"/>
                  </a:lnTo>
                  <a:lnTo>
                    <a:pt x="2805455" y="2217197"/>
                  </a:lnTo>
                  <a:lnTo>
                    <a:pt x="2809100" y="2218821"/>
                  </a:lnTo>
                  <a:cubicBezTo>
                    <a:pt x="2818568" y="2224087"/>
                    <a:pt x="2828677" y="2231742"/>
                    <a:pt x="2838237" y="2241302"/>
                  </a:cubicBezTo>
                  <a:cubicBezTo>
                    <a:pt x="2857358" y="2260424"/>
                    <a:pt x="2868857" y="2281736"/>
                    <a:pt x="2868871" y="2295737"/>
                  </a:cubicBezTo>
                  <a:lnTo>
                    <a:pt x="2868125" y="2297853"/>
                  </a:lnTo>
                  <a:lnTo>
                    <a:pt x="2866009" y="2298600"/>
                  </a:lnTo>
                  <a:cubicBezTo>
                    <a:pt x="2852007" y="2298586"/>
                    <a:pt x="2830695" y="2287086"/>
                    <a:pt x="2811574" y="2267966"/>
                  </a:cubicBezTo>
                  <a:lnTo>
                    <a:pt x="2783310" y="2225654"/>
                  </a:lnTo>
                  <a:lnTo>
                    <a:pt x="2782596" y="2226561"/>
                  </a:lnTo>
                  <a:lnTo>
                    <a:pt x="2782222" y="2226364"/>
                  </a:lnTo>
                  <a:lnTo>
                    <a:pt x="2772341" y="2246031"/>
                  </a:lnTo>
                  <a:cubicBezTo>
                    <a:pt x="2767517" y="2253317"/>
                    <a:pt x="2761419" y="2260795"/>
                    <a:pt x="2754249" y="2267966"/>
                  </a:cubicBezTo>
                  <a:cubicBezTo>
                    <a:pt x="2735128" y="2287087"/>
                    <a:pt x="2713815" y="2298586"/>
                    <a:pt x="2699814" y="2298600"/>
                  </a:cubicBezTo>
                  <a:lnTo>
                    <a:pt x="2697698" y="2297854"/>
                  </a:lnTo>
                  <a:lnTo>
                    <a:pt x="2696951" y="2295737"/>
                  </a:lnTo>
                  <a:lnTo>
                    <a:pt x="2704950" y="2270916"/>
                  </a:lnTo>
                  <a:lnTo>
                    <a:pt x="2684036" y="2274883"/>
                  </a:lnTo>
                  <a:cubicBezTo>
                    <a:pt x="2673201" y="2274792"/>
                    <a:pt x="2660662" y="2272911"/>
                    <a:pt x="2647692" y="2269094"/>
                  </a:cubicBezTo>
                  <a:cubicBezTo>
                    <a:pt x="2637964" y="2266232"/>
                    <a:pt x="2629029" y="2262585"/>
                    <a:pt x="2621307" y="2258498"/>
                  </a:cubicBezTo>
                  <a:lnTo>
                    <a:pt x="2602975" y="2245794"/>
                  </a:lnTo>
                  <a:lnTo>
                    <a:pt x="2602428" y="2246616"/>
                  </a:lnTo>
                  <a:lnTo>
                    <a:pt x="2601999" y="2246431"/>
                  </a:lnTo>
                  <a:lnTo>
                    <a:pt x="2602594" y="2264109"/>
                  </a:lnTo>
                  <a:lnTo>
                    <a:pt x="2604119" y="2263604"/>
                  </a:lnTo>
                  <a:lnTo>
                    <a:pt x="2606241" y="2264334"/>
                  </a:lnTo>
                  <a:lnTo>
                    <a:pt x="2607005" y="2266444"/>
                  </a:lnTo>
                  <a:cubicBezTo>
                    <a:pt x="2607055" y="2273444"/>
                    <a:pt x="2604248" y="2282295"/>
                    <a:pt x="2599059" y="2291807"/>
                  </a:cubicBezTo>
                  <a:lnTo>
                    <a:pt x="2598008" y="2293191"/>
                  </a:lnTo>
                  <a:lnTo>
                    <a:pt x="2597363" y="2296538"/>
                  </a:lnTo>
                  <a:cubicBezTo>
                    <a:pt x="2589729" y="2322480"/>
                    <a:pt x="2576522" y="2342778"/>
                    <a:pt x="2564237" y="2349494"/>
                  </a:cubicBezTo>
                  <a:lnTo>
                    <a:pt x="2562022" y="2349851"/>
                  </a:lnTo>
                  <a:lnTo>
                    <a:pt x="2560353" y="2348351"/>
                  </a:lnTo>
                  <a:lnTo>
                    <a:pt x="2557990" y="2335895"/>
                  </a:lnTo>
                  <a:lnTo>
                    <a:pt x="2547860" y="2343844"/>
                  </a:lnTo>
                  <a:lnTo>
                    <a:pt x="2544769" y="2345251"/>
                  </a:lnTo>
                  <a:lnTo>
                    <a:pt x="2548714" y="2345844"/>
                  </a:lnTo>
                  <a:cubicBezTo>
                    <a:pt x="2559244" y="2348395"/>
                    <a:pt x="2571028" y="2353078"/>
                    <a:pt x="2582792" y="2359743"/>
                  </a:cubicBezTo>
                  <a:cubicBezTo>
                    <a:pt x="2606319" y="2373072"/>
                    <a:pt x="2623085" y="2390547"/>
                    <a:pt x="2626832" y="2404037"/>
                  </a:cubicBezTo>
                  <a:lnTo>
                    <a:pt x="2626677" y="2406276"/>
                  </a:lnTo>
                  <a:lnTo>
                    <a:pt x="2624837" y="2407559"/>
                  </a:lnTo>
                  <a:cubicBezTo>
                    <a:pt x="2611339" y="2411279"/>
                    <a:pt x="2587731" y="2405880"/>
                    <a:pt x="2564204" y="2392550"/>
                  </a:cubicBezTo>
                  <a:cubicBezTo>
                    <a:pt x="2555381" y="2387552"/>
                    <a:pt x="2547510" y="2381970"/>
                    <a:pt x="2540918" y="2376234"/>
                  </a:cubicBezTo>
                  <a:lnTo>
                    <a:pt x="2525953" y="2359697"/>
                  </a:lnTo>
                  <a:lnTo>
                    <a:pt x="2525234" y="2360373"/>
                  </a:lnTo>
                  <a:lnTo>
                    <a:pt x="2524821" y="2360283"/>
                  </a:lnTo>
                  <a:lnTo>
                    <a:pt x="2520542" y="2381872"/>
                  </a:lnTo>
                  <a:lnTo>
                    <a:pt x="2515463" y="2393253"/>
                  </a:lnTo>
                  <a:lnTo>
                    <a:pt x="2522183" y="2392917"/>
                  </a:lnTo>
                  <a:lnTo>
                    <a:pt x="2524034" y="2394186"/>
                  </a:lnTo>
                  <a:lnTo>
                    <a:pt x="2524207" y="2396423"/>
                  </a:lnTo>
                  <a:cubicBezTo>
                    <a:pt x="2522388" y="2403183"/>
                    <a:pt x="2517323" y="2410966"/>
                    <a:pt x="2509785" y="2418749"/>
                  </a:cubicBezTo>
                  <a:lnTo>
                    <a:pt x="2488689" y="2434846"/>
                  </a:lnTo>
                  <a:lnTo>
                    <a:pt x="2486867" y="2437275"/>
                  </a:lnTo>
                  <a:cubicBezTo>
                    <a:pt x="2479146" y="2444875"/>
                    <a:pt x="2471405" y="2450004"/>
                    <a:pt x="2464660" y="2451877"/>
                  </a:cubicBezTo>
                  <a:lnTo>
                    <a:pt x="2462421" y="2451722"/>
                  </a:lnTo>
                  <a:lnTo>
                    <a:pt x="2461137" y="2449882"/>
                  </a:lnTo>
                  <a:lnTo>
                    <a:pt x="2461168" y="2449154"/>
                  </a:lnTo>
                  <a:lnTo>
                    <a:pt x="2446564" y="2455249"/>
                  </a:lnTo>
                  <a:lnTo>
                    <a:pt x="2443209" y="2455781"/>
                  </a:lnTo>
                  <a:lnTo>
                    <a:pt x="2446854" y="2457405"/>
                  </a:lnTo>
                  <a:cubicBezTo>
                    <a:pt x="2456322" y="2462672"/>
                    <a:pt x="2466431" y="2470327"/>
                    <a:pt x="2475991" y="2479887"/>
                  </a:cubicBezTo>
                  <a:cubicBezTo>
                    <a:pt x="2495112" y="2499008"/>
                    <a:pt x="2506611" y="2520321"/>
                    <a:pt x="2506625" y="2534321"/>
                  </a:cubicBezTo>
                  <a:lnTo>
                    <a:pt x="2505879" y="2536438"/>
                  </a:lnTo>
                  <a:lnTo>
                    <a:pt x="2503763" y="2537184"/>
                  </a:lnTo>
                  <a:cubicBezTo>
                    <a:pt x="2489761" y="2537170"/>
                    <a:pt x="2468449" y="2525671"/>
                    <a:pt x="2449328" y="2506551"/>
                  </a:cubicBezTo>
                  <a:lnTo>
                    <a:pt x="2421327" y="2464632"/>
                  </a:lnTo>
                  <a:lnTo>
                    <a:pt x="2420350" y="2465146"/>
                  </a:lnTo>
                  <a:lnTo>
                    <a:pt x="2419976" y="2464949"/>
                  </a:lnTo>
                  <a:lnTo>
                    <a:pt x="2410095" y="2484616"/>
                  </a:lnTo>
                  <a:cubicBezTo>
                    <a:pt x="2405271" y="2491902"/>
                    <a:pt x="2399173" y="2499380"/>
                    <a:pt x="2392003" y="2506550"/>
                  </a:cubicBezTo>
                  <a:cubicBezTo>
                    <a:pt x="2372882" y="2525671"/>
                    <a:pt x="2351569" y="2537170"/>
                    <a:pt x="2337568" y="2537185"/>
                  </a:cubicBezTo>
                  <a:lnTo>
                    <a:pt x="2335452" y="2536438"/>
                  </a:lnTo>
                  <a:lnTo>
                    <a:pt x="2334705" y="2534322"/>
                  </a:lnTo>
                  <a:lnTo>
                    <a:pt x="2342704" y="2509501"/>
                  </a:lnTo>
                  <a:lnTo>
                    <a:pt x="2321790" y="2513468"/>
                  </a:lnTo>
                  <a:cubicBezTo>
                    <a:pt x="2310955" y="2513377"/>
                    <a:pt x="2298416" y="2511495"/>
                    <a:pt x="2285446" y="2507679"/>
                  </a:cubicBezTo>
                  <a:cubicBezTo>
                    <a:pt x="2275718" y="2504816"/>
                    <a:pt x="2266783" y="2501170"/>
                    <a:pt x="2259061" y="2497083"/>
                  </a:cubicBezTo>
                  <a:lnTo>
                    <a:pt x="2240729" y="2484379"/>
                  </a:lnTo>
                  <a:lnTo>
                    <a:pt x="2240182" y="2485200"/>
                  </a:lnTo>
                  <a:lnTo>
                    <a:pt x="2239606" y="2485209"/>
                  </a:lnTo>
                  <a:lnTo>
                    <a:pt x="2235117" y="2535123"/>
                  </a:lnTo>
                  <a:cubicBezTo>
                    <a:pt x="2227483" y="2561064"/>
                    <a:pt x="2214276" y="2581363"/>
                    <a:pt x="2201991" y="2588079"/>
                  </a:cubicBezTo>
                  <a:lnTo>
                    <a:pt x="2199776" y="2588436"/>
                  </a:lnTo>
                  <a:lnTo>
                    <a:pt x="2198107" y="2586936"/>
                  </a:lnTo>
                  <a:cubicBezTo>
                    <a:pt x="2191417" y="2574637"/>
                    <a:pt x="2191309" y="2550420"/>
                    <a:pt x="2198943" y="2524479"/>
                  </a:cubicBezTo>
                  <a:cubicBezTo>
                    <a:pt x="2202759" y="2511508"/>
                    <a:pt x="2207969" y="2499948"/>
                    <a:pt x="2213761" y="2490791"/>
                  </a:cubicBezTo>
                  <a:lnTo>
                    <a:pt x="2215332" y="2488735"/>
                  </a:lnTo>
                  <a:lnTo>
                    <a:pt x="2208700" y="2491094"/>
                  </a:lnTo>
                  <a:cubicBezTo>
                    <a:pt x="2198212" y="2493811"/>
                    <a:pt x="2185612" y="2495239"/>
                    <a:pt x="2172096" y="2494909"/>
                  </a:cubicBezTo>
                  <a:cubicBezTo>
                    <a:pt x="2145062" y="2494250"/>
                    <a:pt x="2122037" y="2486747"/>
                    <a:pt x="2112371" y="2476619"/>
                  </a:cubicBezTo>
                  <a:lnTo>
                    <a:pt x="2111452" y="2474572"/>
                  </a:lnTo>
                  <a:lnTo>
                    <a:pt x="2112469" y="2472571"/>
                  </a:lnTo>
                  <a:cubicBezTo>
                    <a:pt x="2122618" y="2462926"/>
                    <a:pt x="2145982" y="2456555"/>
                    <a:pt x="2173015" y="2457213"/>
                  </a:cubicBezTo>
                  <a:cubicBezTo>
                    <a:pt x="2186532" y="2457543"/>
                    <a:pt x="2199046" y="2459583"/>
                    <a:pt x="2209390" y="2462808"/>
                  </a:cubicBezTo>
                  <a:lnTo>
                    <a:pt x="2213006" y="2464296"/>
                  </a:lnTo>
                  <a:lnTo>
                    <a:pt x="2211488" y="2463004"/>
                  </a:lnTo>
                  <a:cubicBezTo>
                    <a:pt x="2203891" y="2455279"/>
                    <a:pt x="2196355" y="2445082"/>
                    <a:pt x="2189883" y="2433211"/>
                  </a:cubicBezTo>
                  <a:cubicBezTo>
                    <a:pt x="2183409" y="2421341"/>
                    <a:pt x="2178919" y="2409483"/>
                    <a:pt x="2176540" y="2398913"/>
                  </a:cubicBezTo>
                  <a:lnTo>
                    <a:pt x="2176093" y="2381454"/>
                  </a:lnTo>
                  <a:lnTo>
                    <a:pt x="2169296" y="2376050"/>
                  </a:lnTo>
                  <a:lnTo>
                    <a:pt x="2141904" y="2333732"/>
                  </a:lnTo>
                  <a:lnTo>
                    <a:pt x="2140919" y="2334232"/>
                  </a:lnTo>
                  <a:lnTo>
                    <a:pt x="2140548" y="2334030"/>
                  </a:lnTo>
                  <a:lnTo>
                    <a:pt x="2130384" y="2353551"/>
                  </a:lnTo>
                  <a:cubicBezTo>
                    <a:pt x="2125456" y="2360766"/>
                    <a:pt x="2119249" y="2368156"/>
                    <a:pt x="2111976" y="2375222"/>
                  </a:cubicBezTo>
                  <a:cubicBezTo>
                    <a:pt x="2092581" y="2394065"/>
                    <a:pt x="2071104" y="2405254"/>
                    <a:pt x="2057105" y="2405066"/>
                  </a:cubicBezTo>
                  <a:lnTo>
                    <a:pt x="2055000" y="2404289"/>
                  </a:lnTo>
                  <a:lnTo>
                    <a:pt x="2054284" y="2402162"/>
                  </a:lnTo>
                  <a:cubicBezTo>
                    <a:pt x="2054501" y="2388163"/>
                    <a:pt x="2066306" y="2367019"/>
                    <a:pt x="2085702" y="2348176"/>
                  </a:cubicBezTo>
                  <a:cubicBezTo>
                    <a:pt x="2095399" y="2338755"/>
                    <a:pt x="2105617" y="2331247"/>
                    <a:pt x="2115161" y="2326118"/>
                  </a:cubicBezTo>
                  <a:lnTo>
                    <a:pt x="2117540" y="2325099"/>
                  </a:lnTo>
                  <a:lnTo>
                    <a:pt x="2110605" y="2323895"/>
                  </a:lnTo>
                  <a:cubicBezTo>
                    <a:pt x="2100134" y="2321107"/>
                    <a:pt x="2088459" y="2316160"/>
                    <a:pt x="2076849" y="2309231"/>
                  </a:cubicBezTo>
                  <a:cubicBezTo>
                    <a:pt x="2053629" y="2295373"/>
                    <a:pt x="2037262" y="2277525"/>
                    <a:pt x="2033820" y="2263953"/>
                  </a:cubicBezTo>
                  <a:lnTo>
                    <a:pt x="2034026" y="2261719"/>
                  </a:lnTo>
                  <a:lnTo>
                    <a:pt x="2035895" y="2260476"/>
                  </a:lnTo>
                  <a:cubicBezTo>
                    <a:pt x="2049473" y="2257063"/>
                    <a:pt x="2072952" y="2262994"/>
                    <a:pt x="2096173" y="2276852"/>
                  </a:cubicBezTo>
                  <a:cubicBezTo>
                    <a:pt x="2107783" y="2283781"/>
                    <a:pt x="2117680" y="2291707"/>
                    <a:pt x="2125105" y="2299598"/>
                  </a:cubicBezTo>
                  <a:lnTo>
                    <a:pt x="2127523" y="2302671"/>
                  </a:lnTo>
                  <a:lnTo>
                    <a:pt x="2126836" y="2300800"/>
                  </a:lnTo>
                  <a:cubicBezTo>
                    <a:pt x="2124016" y="2290339"/>
                    <a:pt x="2122462" y="2277755"/>
                    <a:pt x="2122658" y="2264235"/>
                  </a:cubicBezTo>
                  <a:cubicBezTo>
                    <a:pt x="2123048" y="2237197"/>
                    <a:pt x="2130322" y="2214099"/>
                    <a:pt x="2140355" y="2204333"/>
                  </a:cubicBezTo>
                  <a:lnTo>
                    <a:pt x="2142393" y="2203394"/>
                  </a:lnTo>
                  <a:lnTo>
                    <a:pt x="2144403" y="2204391"/>
                  </a:lnTo>
                  <a:cubicBezTo>
                    <a:pt x="2154149" y="2214444"/>
                    <a:pt x="2160752" y="2237742"/>
                    <a:pt x="2160361" y="2264781"/>
                  </a:cubicBezTo>
                  <a:cubicBezTo>
                    <a:pt x="2160264" y="2271540"/>
                    <a:pt x="2159736" y="2278054"/>
                    <a:pt x="2158842" y="2284174"/>
                  </a:cubicBezTo>
                  <a:lnTo>
                    <a:pt x="2155829" y="2297993"/>
                  </a:lnTo>
                  <a:lnTo>
                    <a:pt x="2166712" y="2288652"/>
                  </a:lnTo>
                  <a:cubicBezTo>
                    <a:pt x="2171674" y="2284960"/>
                    <a:pt x="2177156" y="2281403"/>
                    <a:pt x="2183059" y="2278108"/>
                  </a:cubicBezTo>
                  <a:cubicBezTo>
                    <a:pt x="2206670" y="2264927"/>
                    <a:pt x="2230311" y="2259677"/>
                    <a:pt x="2243785" y="2263482"/>
                  </a:cubicBezTo>
                  <a:lnTo>
                    <a:pt x="2245618" y="2264778"/>
                  </a:lnTo>
                  <a:lnTo>
                    <a:pt x="2245759" y="2267017"/>
                  </a:lnTo>
                  <a:cubicBezTo>
                    <a:pt x="2241926" y="2280483"/>
                    <a:pt x="2225050" y="2297851"/>
                    <a:pt x="2201438" y="2311032"/>
                  </a:cubicBezTo>
                  <a:cubicBezTo>
                    <a:pt x="2189633" y="2317622"/>
                    <a:pt x="2177820" y="2322230"/>
                    <a:pt x="2167274" y="2324715"/>
                  </a:cubicBezTo>
                  <a:lnTo>
                    <a:pt x="2163912" y="2325198"/>
                  </a:lnTo>
                  <a:lnTo>
                    <a:pt x="2167532" y="2326875"/>
                  </a:lnTo>
                  <a:cubicBezTo>
                    <a:pt x="2176924" y="2332278"/>
                    <a:pt x="2186921" y="2340078"/>
                    <a:pt x="2196342" y="2349775"/>
                  </a:cubicBezTo>
                  <a:cubicBezTo>
                    <a:pt x="2215184" y="2369171"/>
                    <a:pt x="2226374" y="2390647"/>
                    <a:pt x="2226186" y="2404647"/>
                  </a:cubicBezTo>
                  <a:lnTo>
                    <a:pt x="2225409" y="2406752"/>
                  </a:lnTo>
                  <a:lnTo>
                    <a:pt x="2223282" y="2407468"/>
                  </a:lnTo>
                  <a:lnTo>
                    <a:pt x="2215502" y="2404836"/>
                  </a:lnTo>
                  <a:lnTo>
                    <a:pt x="2222988" y="2415159"/>
                  </a:lnTo>
                  <a:cubicBezTo>
                    <a:pt x="2226225" y="2421095"/>
                    <a:pt x="2228965" y="2427027"/>
                    <a:pt x="2231194" y="2432796"/>
                  </a:cubicBezTo>
                  <a:lnTo>
                    <a:pt x="2235361" y="2446312"/>
                  </a:lnTo>
                  <a:lnTo>
                    <a:pt x="2240249" y="2432830"/>
                  </a:lnTo>
                  <a:cubicBezTo>
                    <a:pt x="2242757" y="2427175"/>
                    <a:pt x="2245783" y="2421384"/>
                    <a:pt x="2249305" y="2415613"/>
                  </a:cubicBezTo>
                  <a:cubicBezTo>
                    <a:pt x="2263392" y="2392531"/>
                    <a:pt x="2281403" y="2376343"/>
                    <a:pt x="2295008" y="2373035"/>
                  </a:cubicBezTo>
                  <a:lnTo>
                    <a:pt x="2297240" y="2373263"/>
                  </a:lnTo>
                  <a:lnTo>
                    <a:pt x="2298463" y="2375144"/>
                  </a:lnTo>
                  <a:lnTo>
                    <a:pt x="2298385" y="2376198"/>
                  </a:lnTo>
                  <a:lnTo>
                    <a:pt x="2317255" y="2351048"/>
                  </a:lnTo>
                  <a:lnTo>
                    <a:pt x="2319252" y="2349403"/>
                  </a:lnTo>
                  <a:lnTo>
                    <a:pt x="2312257" y="2350194"/>
                  </a:lnTo>
                  <a:cubicBezTo>
                    <a:pt x="2301426" y="2350455"/>
                    <a:pt x="2288832" y="2348982"/>
                    <a:pt x="2275744" y="2345589"/>
                  </a:cubicBezTo>
                  <a:cubicBezTo>
                    <a:pt x="2249568" y="2338803"/>
                    <a:pt x="2228850" y="2326263"/>
                    <a:pt x="2221739" y="2314202"/>
                  </a:cubicBezTo>
                  <a:lnTo>
                    <a:pt x="2221310" y="2312000"/>
                  </a:lnTo>
                  <a:lnTo>
                    <a:pt x="2222756" y="2310283"/>
                  </a:lnTo>
                  <a:cubicBezTo>
                    <a:pt x="2228793" y="2306740"/>
                    <a:pt x="2237862" y="2304745"/>
                    <a:pt x="2248693" y="2304484"/>
                  </a:cubicBezTo>
                  <a:lnTo>
                    <a:pt x="2271257" y="2307329"/>
                  </a:lnTo>
                  <a:lnTo>
                    <a:pt x="2265106" y="2294759"/>
                  </a:lnTo>
                  <a:cubicBezTo>
                    <a:pt x="2262330" y="2284287"/>
                    <a:pt x="2260829" y="2271696"/>
                    <a:pt x="2261081" y="2258177"/>
                  </a:cubicBezTo>
                  <a:cubicBezTo>
                    <a:pt x="2261333" y="2244659"/>
                    <a:pt x="2263301" y="2232133"/>
                    <a:pt x="2266466" y="2221771"/>
                  </a:cubicBezTo>
                  <a:lnTo>
                    <a:pt x="2267437" y="2219372"/>
                  </a:lnTo>
                  <a:lnTo>
                    <a:pt x="2261665" y="2223401"/>
                  </a:lnTo>
                  <a:cubicBezTo>
                    <a:pt x="2252268" y="2228794"/>
                    <a:pt x="2240495" y="2233502"/>
                    <a:pt x="2227372" y="2236758"/>
                  </a:cubicBezTo>
                  <a:cubicBezTo>
                    <a:pt x="2201126" y="2243269"/>
                    <a:pt x="2176937" y="2242121"/>
                    <a:pt x="2164937" y="2234908"/>
                  </a:cubicBezTo>
                  <a:lnTo>
                    <a:pt x="2163509" y="2233176"/>
                  </a:lnTo>
                  <a:lnTo>
                    <a:pt x="2163961" y="2230978"/>
                  </a:lnTo>
                  <a:cubicBezTo>
                    <a:pt x="2171199" y="2218993"/>
                    <a:pt x="2192047" y="2206671"/>
                    <a:pt x="2218292" y="2200160"/>
                  </a:cubicBezTo>
                  <a:cubicBezTo>
                    <a:pt x="2231415" y="2196904"/>
                    <a:pt x="2244024" y="2195564"/>
                    <a:pt x="2254852" y="2195939"/>
                  </a:cubicBezTo>
                  <a:lnTo>
                    <a:pt x="2258733" y="2196419"/>
                  </a:lnTo>
                  <a:lnTo>
                    <a:pt x="2256928" y="2195574"/>
                  </a:lnTo>
                  <a:cubicBezTo>
                    <a:pt x="2247559" y="2190131"/>
                    <a:pt x="2237595" y="2182290"/>
                    <a:pt x="2228214" y="2172553"/>
                  </a:cubicBezTo>
                  <a:cubicBezTo>
                    <a:pt x="2209453" y="2153080"/>
                    <a:pt x="2198353" y="2131557"/>
                    <a:pt x="2198600" y="2117557"/>
                  </a:cubicBezTo>
                  <a:lnTo>
                    <a:pt x="2199386" y="2115456"/>
                  </a:lnTo>
                  <a:lnTo>
                    <a:pt x="2201515" y="2114748"/>
                  </a:lnTo>
                  <a:cubicBezTo>
                    <a:pt x="2215513" y="2115023"/>
                    <a:pt x="2236608" y="2126917"/>
                    <a:pt x="2255370" y="2146391"/>
                  </a:cubicBezTo>
                  <a:cubicBezTo>
                    <a:pt x="2260060" y="2151259"/>
                    <a:pt x="2264271" y="2156256"/>
                    <a:pt x="2267946" y="2161231"/>
                  </a:cubicBezTo>
                  <a:lnTo>
                    <a:pt x="2275538" y="2173164"/>
                  </a:lnTo>
                  <a:lnTo>
                    <a:pt x="2276688" y="2158869"/>
                  </a:lnTo>
                  <a:cubicBezTo>
                    <a:pt x="2277611" y="2152753"/>
                    <a:pt x="2278999" y="2146367"/>
                    <a:pt x="2280870" y="2139871"/>
                  </a:cubicBezTo>
                  <a:cubicBezTo>
                    <a:pt x="2288354" y="2113886"/>
                    <a:pt x="2301444" y="2093511"/>
                    <a:pt x="2313690" y="2086725"/>
                  </a:cubicBezTo>
                  <a:lnTo>
                    <a:pt x="2315904" y="2086355"/>
                  </a:lnTo>
                  <a:lnTo>
                    <a:pt x="2317580" y="2087846"/>
                  </a:lnTo>
                  <a:cubicBezTo>
                    <a:pt x="2324342" y="2100106"/>
                    <a:pt x="2324588" y="2124322"/>
                    <a:pt x="2317104" y="2150307"/>
                  </a:cubicBezTo>
                  <a:cubicBezTo>
                    <a:pt x="2313362" y="2163299"/>
                    <a:pt x="2308219" y="2174889"/>
                    <a:pt x="2302480" y="2184079"/>
                  </a:cubicBezTo>
                  <a:lnTo>
                    <a:pt x="2300434" y="2186790"/>
                  </a:lnTo>
                  <a:lnTo>
                    <a:pt x="2304185" y="2185431"/>
                  </a:lnTo>
                  <a:cubicBezTo>
                    <a:pt x="2314658" y="2182654"/>
                    <a:pt x="2327248" y="2181154"/>
                    <a:pt x="2340767" y="2181405"/>
                  </a:cubicBezTo>
                  <a:cubicBezTo>
                    <a:pt x="2367803" y="2181909"/>
                    <a:pt x="2390871" y="2189279"/>
                    <a:pt x="2400595" y="2199352"/>
                  </a:cubicBezTo>
                  <a:lnTo>
                    <a:pt x="2401526" y="2201394"/>
                  </a:lnTo>
                  <a:lnTo>
                    <a:pt x="2400520" y="2203400"/>
                  </a:lnTo>
                  <a:cubicBezTo>
                    <a:pt x="2390427" y="2213104"/>
                    <a:pt x="2367101" y="2219610"/>
                    <a:pt x="2340065" y="2219106"/>
                  </a:cubicBezTo>
                  <a:cubicBezTo>
                    <a:pt x="2329926" y="2218917"/>
                    <a:pt x="2320345" y="2217763"/>
                    <a:pt x="2311817" y="2215863"/>
                  </a:cubicBezTo>
                  <a:lnTo>
                    <a:pt x="2290779" y="2208457"/>
                  </a:lnTo>
                  <a:lnTo>
                    <a:pt x="2290469" y="2209395"/>
                  </a:lnTo>
                  <a:lnTo>
                    <a:pt x="2290063" y="2209513"/>
                  </a:lnTo>
                  <a:lnTo>
                    <a:pt x="2296592" y="2230531"/>
                  </a:lnTo>
                  <a:cubicBezTo>
                    <a:pt x="2298174" y="2239124"/>
                    <a:pt x="2298971" y="2248741"/>
                    <a:pt x="2298782" y="2258880"/>
                  </a:cubicBezTo>
                  <a:cubicBezTo>
                    <a:pt x="2298530" y="2272398"/>
                    <a:pt x="2296561" y="2284924"/>
                    <a:pt x="2293397" y="2295286"/>
                  </a:cubicBezTo>
                  <a:lnTo>
                    <a:pt x="2285855" y="2309349"/>
                  </a:lnTo>
                  <a:lnTo>
                    <a:pt x="2319358" y="2322804"/>
                  </a:lnTo>
                  <a:lnTo>
                    <a:pt x="2322541" y="2325076"/>
                  </a:lnTo>
                  <a:lnTo>
                    <a:pt x="2321357" y="2323473"/>
                  </a:lnTo>
                  <a:cubicBezTo>
                    <a:pt x="2315715" y="2314223"/>
                    <a:pt x="2310694" y="2302580"/>
                    <a:pt x="2307088" y="2289549"/>
                  </a:cubicBezTo>
                  <a:cubicBezTo>
                    <a:pt x="2299877" y="2263487"/>
                    <a:pt x="2300379" y="2239275"/>
                    <a:pt x="2307268" y="2227087"/>
                  </a:cubicBezTo>
                  <a:lnTo>
                    <a:pt x="2308961" y="2225614"/>
                  </a:lnTo>
                  <a:lnTo>
                    <a:pt x="2311171" y="2226007"/>
                  </a:lnTo>
                  <a:cubicBezTo>
                    <a:pt x="2323345" y="2232921"/>
                    <a:pt x="2336220" y="2253432"/>
                    <a:pt x="2343431" y="2279493"/>
                  </a:cubicBezTo>
                  <a:cubicBezTo>
                    <a:pt x="2345234" y="2286009"/>
                    <a:pt x="2346554" y="2292409"/>
                    <a:pt x="2347413" y="2298534"/>
                  </a:cubicBezTo>
                  <a:lnTo>
                    <a:pt x="2348399" y="2312644"/>
                  </a:lnTo>
                  <a:lnTo>
                    <a:pt x="2356223" y="2300624"/>
                  </a:lnTo>
                  <a:cubicBezTo>
                    <a:pt x="2359950" y="2295688"/>
                    <a:pt x="2364214" y="2290736"/>
                    <a:pt x="2368955" y="2285917"/>
                  </a:cubicBezTo>
                  <a:cubicBezTo>
                    <a:pt x="2387921" y="2266642"/>
                    <a:pt x="2409139" y="2254970"/>
                    <a:pt x="2423139" y="2254842"/>
                  </a:cubicBezTo>
                  <a:lnTo>
                    <a:pt x="2425262" y="2255571"/>
                  </a:lnTo>
                  <a:lnTo>
                    <a:pt x="2426026" y="2257681"/>
                  </a:lnTo>
                  <a:cubicBezTo>
                    <a:pt x="2426125" y="2271682"/>
                    <a:pt x="2414799" y="2293087"/>
                    <a:pt x="2395834" y="2312363"/>
                  </a:cubicBezTo>
                  <a:cubicBezTo>
                    <a:pt x="2386352" y="2322000"/>
                    <a:pt x="2376306" y="2329737"/>
                    <a:pt x="2366880" y="2335081"/>
                  </a:cubicBezTo>
                  <a:lnTo>
                    <a:pt x="2363789" y="2336488"/>
                  </a:lnTo>
                  <a:lnTo>
                    <a:pt x="2367735" y="2337082"/>
                  </a:lnTo>
                  <a:cubicBezTo>
                    <a:pt x="2378265" y="2339633"/>
                    <a:pt x="2390049" y="2344315"/>
                    <a:pt x="2401812" y="2350980"/>
                  </a:cubicBezTo>
                  <a:lnTo>
                    <a:pt x="2407621" y="2355338"/>
                  </a:lnTo>
                  <a:lnTo>
                    <a:pt x="2417480" y="2336104"/>
                  </a:lnTo>
                  <a:lnTo>
                    <a:pt x="2402719" y="2322965"/>
                  </a:lnTo>
                  <a:lnTo>
                    <a:pt x="2402290" y="2320763"/>
                  </a:lnTo>
                  <a:lnTo>
                    <a:pt x="2403735" y="2319046"/>
                  </a:lnTo>
                  <a:cubicBezTo>
                    <a:pt x="2415810" y="2311959"/>
                    <a:pt x="2440011" y="2311065"/>
                    <a:pt x="2466187" y="2317851"/>
                  </a:cubicBezTo>
                  <a:cubicBezTo>
                    <a:pt x="2479275" y="2321244"/>
                    <a:pt x="2490998" y="2326076"/>
                    <a:pt x="2500338" y="2331567"/>
                  </a:cubicBezTo>
                  <a:lnTo>
                    <a:pt x="2503521" y="2333838"/>
                  </a:lnTo>
                  <a:lnTo>
                    <a:pt x="2502337" y="2332235"/>
                  </a:lnTo>
                  <a:cubicBezTo>
                    <a:pt x="2496695" y="2322985"/>
                    <a:pt x="2491673" y="2311342"/>
                    <a:pt x="2488068" y="2298311"/>
                  </a:cubicBezTo>
                  <a:lnTo>
                    <a:pt x="2483859" y="2268804"/>
                  </a:lnTo>
                  <a:lnTo>
                    <a:pt x="2472688" y="2256182"/>
                  </a:lnTo>
                  <a:cubicBezTo>
                    <a:pt x="2466994" y="2247792"/>
                    <a:pt x="2462410" y="2239300"/>
                    <a:pt x="2459044" y="2231237"/>
                  </a:cubicBezTo>
                  <a:lnTo>
                    <a:pt x="2452957" y="2209781"/>
                  </a:lnTo>
                  <a:lnTo>
                    <a:pt x="2452012" y="2210068"/>
                  </a:lnTo>
                  <a:lnTo>
                    <a:pt x="2451681" y="2209805"/>
                  </a:lnTo>
                  <a:lnTo>
                    <a:pt x="2438280" y="2227262"/>
                  </a:lnTo>
                  <a:cubicBezTo>
                    <a:pt x="2432172" y="2233510"/>
                    <a:pt x="2424776" y="2239709"/>
                    <a:pt x="2416385" y="2245403"/>
                  </a:cubicBezTo>
                  <a:cubicBezTo>
                    <a:pt x="2394010" y="2260588"/>
                    <a:pt x="2370916" y="2267874"/>
                    <a:pt x="2357161" y="2265255"/>
                  </a:cubicBezTo>
                  <a:lnTo>
                    <a:pt x="2355223" y="2264124"/>
                  </a:lnTo>
                  <a:lnTo>
                    <a:pt x="2354888" y="2261905"/>
                  </a:lnTo>
                  <a:cubicBezTo>
                    <a:pt x="2357535" y="2248157"/>
                    <a:pt x="2372836" y="2229386"/>
                    <a:pt x="2395212" y="2214202"/>
                  </a:cubicBezTo>
                  <a:cubicBezTo>
                    <a:pt x="2406399" y="2206610"/>
                    <a:pt x="2417767" y="2200992"/>
                    <a:pt x="2428057" y="2197600"/>
                  </a:cubicBezTo>
                  <a:lnTo>
                    <a:pt x="2430576" y="2197010"/>
                  </a:lnTo>
                  <a:lnTo>
                    <a:pt x="2423956" y="2194619"/>
                  </a:lnTo>
                  <a:cubicBezTo>
                    <a:pt x="2414130" y="2190053"/>
                    <a:pt x="2403493" y="2183152"/>
                    <a:pt x="2393264" y="2174311"/>
                  </a:cubicBezTo>
                  <a:cubicBezTo>
                    <a:pt x="2372805" y="2156628"/>
                    <a:pt x="2359790" y="2136206"/>
                    <a:pt x="2358760" y="2122243"/>
                  </a:cubicBezTo>
                  <a:lnTo>
                    <a:pt x="2359350" y="2120079"/>
                  </a:lnTo>
                  <a:lnTo>
                    <a:pt x="2361407" y="2119180"/>
                  </a:lnTo>
                  <a:cubicBezTo>
                    <a:pt x="2375372" y="2118179"/>
                    <a:pt x="2397463" y="2128101"/>
                    <a:pt x="2417922" y="2145783"/>
                  </a:cubicBezTo>
                  <a:lnTo>
                    <a:pt x="2421280" y="2149537"/>
                  </a:lnTo>
                  <a:lnTo>
                    <a:pt x="2425046" y="2138401"/>
                  </a:lnTo>
                  <a:cubicBezTo>
                    <a:pt x="2430449" y="2129009"/>
                    <a:pt x="2438249" y="2119012"/>
                    <a:pt x="2447947" y="2109591"/>
                  </a:cubicBezTo>
                  <a:lnTo>
                    <a:pt x="2458989" y="2101324"/>
                  </a:lnTo>
                  <a:lnTo>
                    <a:pt x="2471834" y="2084869"/>
                  </a:lnTo>
                  <a:lnTo>
                    <a:pt x="2439095" y="2070646"/>
                  </a:lnTo>
                  <a:cubicBezTo>
                    <a:pt x="2415875" y="2056788"/>
                    <a:pt x="2399508" y="2038940"/>
                    <a:pt x="2396066" y="2025368"/>
                  </a:cubicBezTo>
                  <a:lnTo>
                    <a:pt x="2396272" y="2023134"/>
                  </a:lnTo>
                  <a:lnTo>
                    <a:pt x="2398141" y="2021892"/>
                  </a:lnTo>
                  <a:cubicBezTo>
                    <a:pt x="2411719" y="2018478"/>
                    <a:pt x="2435198" y="2024409"/>
                    <a:pt x="2458419" y="2038267"/>
                  </a:cubicBezTo>
                  <a:cubicBezTo>
                    <a:pt x="2470029" y="2045196"/>
                    <a:pt x="2479926" y="2053122"/>
                    <a:pt x="2487350" y="2061013"/>
                  </a:cubicBezTo>
                  <a:lnTo>
                    <a:pt x="2489769" y="2064087"/>
                  </a:lnTo>
                  <a:lnTo>
                    <a:pt x="2489082" y="2062215"/>
                  </a:lnTo>
                  <a:cubicBezTo>
                    <a:pt x="2486262" y="2051754"/>
                    <a:pt x="2484708" y="2039170"/>
                    <a:pt x="2484904" y="2025651"/>
                  </a:cubicBezTo>
                  <a:cubicBezTo>
                    <a:pt x="2485294" y="1998613"/>
                    <a:pt x="2492568" y="1975514"/>
                    <a:pt x="2502601" y="1965748"/>
                  </a:cubicBezTo>
                  <a:lnTo>
                    <a:pt x="2504639" y="1964809"/>
                  </a:lnTo>
                  <a:lnTo>
                    <a:pt x="2506649" y="1965807"/>
                  </a:lnTo>
                  <a:cubicBezTo>
                    <a:pt x="2516394" y="1975859"/>
                    <a:pt x="2522998" y="1999158"/>
                    <a:pt x="2522607" y="2026196"/>
                  </a:cubicBezTo>
                  <a:cubicBezTo>
                    <a:pt x="2522510" y="2032955"/>
                    <a:pt x="2521982" y="2039469"/>
                    <a:pt x="2521088" y="2045589"/>
                  </a:cubicBezTo>
                  <a:lnTo>
                    <a:pt x="2518075" y="2059408"/>
                  </a:lnTo>
                  <a:lnTo>
                    <a:pt x="2528958" y="2050067"/>
                  </a:lnTo>
                  <a:cubicBezTo>
                    <a:pt x="2533920" y="2046375"/>
                    <a:pt x="2539402" y="2042818"/>
                    <a:pt x="2545305" y="2039523"/>
                  </a:cubicBezTo>
                  <a:cubicBezTo>
                    <a:pt x="2568916" y="2026342"/>
                    <a:pt x="2592557" y="2021092"/>
                    <a:pt x="2606031" y="2024897"/>
                  </a:cubicBezTo>
                  <a:lnTo>
                    <a:pt x="2607863" y="2026193"/>
                  </a:lnTo>
                  <a:lnTo>
                    <a:pt x="2608005" y="2028432"/>
                  </a:lnTo>
                  <a:cubicBezTo>
                    <a:pt x="2604172" y="2041899"/>
                    <a:pt x="2587296" y="2059267"/>
                    <a:pt x="2563684" y="2072447"/>
                  </a:cubicBezTo>
                  <a:cubicBezTo>
                    <a:pt x="2551879" y="2079037"/>
                    <a:pt x="2540066" y="2083645"/>
                    <a:pt x="2529520" y="2086130"/>
                  </a:cubicBezTo>
                  <a:lnTo>
                    <a:pt x="2526158" y="2086613"/>
                  </a:lnTo>
                  <a:lnTo>
                    <a:pt x="2529778" y="2088290"/>
                  </a:lnTo>
                  <a:cubicBezTo>
                    <a:pt x="2539170" y="2093693"/>
                    <a:pt x="2549167" y="2101493"/>
                    <a:pt x="2558588" y="2111191"/>
                  </a:cubicBezTo>
                  <a:cubicBezTo>
                    <a:pt x="2577430" y="2130586"/>
                    <a:pt x="2588620" y="2152063"/>
                    <a:pt x="2588432" y="2166062"/>
                  </a:cubicBezTo>
                  <a:lnTo>
                    <a:pt x="2587655" y="2168167"/>
                  </a:lnTo>
                  <a:lnTo>
                    <a:pt x="2585528" y="2168883"/>
                  </a:lnTo>
                  <a:lnTo>
                    <a:pt x="2575369" y="2162971"/>
                  </a:lnTo>
                  <a:lnTo>
                    <a:pt x="2585234" y="2176575"/>
                  </a:lnTo>
                  <a:cubicBezTo>
                    <a:pt x="2588470" y="2182510"/>
                    <a:pt x="2591211" y="2188442"/>
                    <a:pt x="2593440" y="2194211"/>
                  </a:cubicBezTo>
                  <a:lnTo>
                    <a:pt x="2597607" y="2207727"/>
                  </a:lnTo>
                  <a:lnTo>
                    <a:pt x="2602494" y="2194245"/>
                  </a:lnTo>
                  <a:cubicBezTo>
                    <a:pt x="2605002" y="2188590"/>
                    <a:pt x="2608029" y="2182799"/>
                    <a:pt x="2611551" y="2177028"/>
                  </a:cubicBezTo>
                  <a:cubicBezTo>
                    <a:pt x="2625638" y="2153947"/>
                    <a:pt x="2643649" y="2137758"/>
                    <a:pt x="2657254" y="2134451"/>
                  </a:cubicBezTo>
                  <a:lnTo>
                    <a:pt x="2659486" y="2134679"/>
                  </a:lnTo>
                  <a:lnTo>
                    <a:pt x="2660709" y="2136560"/>
                  </a:lnTo>
                  <a:lnTo>
                    <a:pt x="2660631" y="2137613"/>
                  </a:lnTo>
                  <a:lnTo>
                    <a:pt x="2679501" y="2112464"/>
                  </a:lnTo>
                  <a:lnTo>
                    <a:pt x="2681498" y="2110819"/>
                  </a:lnTo>
                  <a:lnTo>
                    <a:pt x="2674503" y="2111609"/>
                  </a:lnTo>
                  <a:cubicBezTo>
                    <a:pt x="2663672" y="2111870"/>
                    <a:pt x="2651077" y="2110397"/>
                    <a:pt x="2637990" y="2107004"/>
                  </a:cubicBezTo>
                  <a:cubicBezTo>
                    <a:pt x="2611814" y="2100218"/>
                    <a:pt x="2591096" y="2087678"/>
                    <a:pt x="2583985" y="2075617"/>
                  </a:cubicBezTo>
                  <a:lnTo>
                    <a:pt x="2583556" y="2073415"/>
                  </a:lnTo>
                  <a:lnTo>
                    <a:pt x="2585002" y="2071699"/>
                  </a:lnTo>
                  <a:cubicBezTo>
                    <a:pt x="2591039" y="2068155"/>
                    <a:pt x="2600108" y="2066160"/>
                    <a:pt x="2610939" y="2065899"/>
                  </a:cubicBezTo>
                  <a:lnTo>
                    <a:pt x="2633503" y="2068744"/>
                  </a:lnTo>
                  <a:lnTo>
                    <a:pt x="2627352" y="2056174"/>
                  </a:lnTo>
                  <a:cubicBezTo>
                    <a:pt x="2624576" y="2045701"/>
                    <a:pt x="2623075" y="2033111"/>
                    <a:pt x="2623327" y="2019593"/>
                  </a:cubicBezTo>
                  <a:cubicBezTo>
                    <a:pt x="2623579" y="2006074"/>
                    <a:pt x="2625547" y="1993548"/>
                    <a:pt x="2628712" y="1983186"/>
                  </a:cubicBezTo>
                  <a:lnTo>
                    <a:pt x="2629683" y="1980788"/>
                  </a:lnTo>
                  <a:lnTo>
                    <a:pt x="2623911" y="1984817"/>
                  </a:lnTo>
                  <a:cubicBezTo>
                    <a:pt x="2614514" y="1990209"/>
                    <a:pt x="2602740" y="1994917"/>
                    <a:pt x="2589617" y="1998173"/>
                  </a:cubicBezTo>
                  <a:cubicBezTo>
                    <a:pt x="2563372" y="2004684"/>
                    <a:pt x="2539182" y="2003536"/>
                    <a:pt x="2527183" y="1996323"/>
                  </a:cubicBezTo>
                  <a:lnTo>
                    <a:pt x="2525755" y="1994592"/>
                  </a:lnTo>
                  <a:lnTo>
                    <a:pt x="2526207" y="1992394"/>
                  </a:lnTo>
                  <a:cubicBezTo>
                    <a:pt x="2533445" y="1980409"/>
                    <a:pt x="2554293" y="1968087"/>
                    <a:pt x="2580538" y="1961575"/>
                  </a:cubicBezTo>
                  <a:lnTo>
                    <a:pt x="2586088" y="1960934"/>
                  </a:lnTo>
                  <a:lnTo>
                    <a:pt x="2576455" y="1951777"/>
                  </a:lnTo>
                  <a:cubicBezTo>
                    <a:pt x="2570205" y="1942927"/>
                    <a:pt x="2564414" y="1931647"/>
                    <a:pt x="2559942" y="1918887"/>
                  </a:cubicBezTo>
                  <a:cubicBezTo>
                    <a:pt x="2555471" y="1906127"/>
                    <a:pt x="2552954" y="1893700"/>
                    <a:pt x="2552312" y="1882884"/>
                  </a:cubicBezTo>
                  <a:lnTo>
                    <a:pt x="2552388" y="1880297"/>
                  </a:lnTo>
                  <a:lnTo>
                    <a:pt x="2548380" y="1886084"/>
                  </a:lnTo>
                  <a:cubicBezTo>
                    <a:pt x="2541448" y="1894412"/>
                    <a:pt x="2532052" y="1902925"/>
                    <a:pt x="2520884" y="1910546"/>
                  </a:cubicBezTo>
                  <a:cubicBezTo>
                    <a:pt x="2498549" y="1925790"/>
                    <a:pt x="2475473" y="1933137"/>
                    <a:pt x="2461712" y="1930555"/>
                  </a:cubicBezTo>
                  <a:lnTo>
                    <a:pt x="2459772" y="1929429"/>
                  </a:lnTo>
                  <a:lnTo>
                    <a:pt x="2459430" y="1927210"/>
                  </a:lnTo>
                  <a:cubicBezTo>
                    <a:pt x="2462041" y="1913455"/>
                    <a:pt x="2477293" y="1894645"/>
                    <a:pt x="2499629" y="1879401"/>
                  </a:cubicBezTo>
                  <a:cubicBezTo>
                    <a:pt x="2510796" y="1871780"/>
                    <a:pt x="2522149" y="1866132"/>
                    <a:pt x="2532430" y="1862713"/>
                  </a:cubicBezTo>
                  <a:lnTo>
                    <a:pt x="2536235" y="1861811"/>
                  </a:lnTo>
                  <a:lnTo>
                    <a:pt x="2534248" y="1861648"/>
                  </a:lnTo>
                  <a:cubicBezTo>
                    <a:pt x="2523571" y="1859809"/>
                    <a:pt x="2511500" y="1855928"/>
                    <a:pt x="2499316" y="1850067"/>
                  </a:cubicBezTo>
                  <a:cubicBezTo>
                    <a:pt x="2487132" y="1844206"/>
                    <a:pt x="2476564" y="1837198"/>
                    <a:pt x="2468463" y="1830005"/>
                  </a:cubicBezTo>
                  <a:lnTo>
                    <a:pt x="2457904" y="1816081"/>
                  </a:lnTo>
                  <a:lnTo>
                    <a:pt x="2449223" y="1815660"/>
                  </a:lnTo>
                  <a:cubicBezTo>
                    <a:pt x="2439240" y="1813878"/>
                    <a:pt x="2429960" y="1811231"/>
                    <a:pt x="2421838" y="1808013"/>
                  </a:cubicBezTo>
                  <a:lnTo>
                    <a:pt x="2402227" y="1797390"/>
                  </a:lnTo>
                  <a:lnTo>
                    <a:pt x="2401774" y="1798267"/>
                  </a:lnTo>
                  <a:lnTo>
                    <a:pt x="2401201" y="1798338"/>
                  </a:lnTo>
                  <a:lnTo>
                    <a:pt x="2402196" y="1848443"/>
                  </a:lnTo>
                  <a:cubicBezTo>
                    <a:pt x="2397446" y="1875064"/>
                    <a:pt x="2386538" y="1896685"/>
                    <a:pt x="2375061" y="1904703"/>
                  </a:cubicBezTo>
                  <a:lnTo>
                    <a:pt x="2372898" y="1905301"/>
                  </a:lnTo>
                  <a:lnTo>
                    <a:pt x="2371075" y="1903992"/>
                  </a:lnTo>
                  <a:cubicBezTo>
                    <a:pt x="2363080" y="1892498"/>
                    <a:pt x="2360325" y="1868439"/>
                    <a:pt x="2365076" y="1841818"/>
                  </a:cubicBezTo>
                  <a:cubicBezTo>
                    <a:pt x="2367452" y="1828508"/>
                    <a:pt x="2371366" y="1816447"/>
                    <a:pt x="2376122" y="1806712"/>
                  </a:cubicBezTo>
                  <a:lnTo>
                    <a:pt x="2377459" y="1804497"/>
                  </a:lnTo>
                  <a:lnTo>
                    <a:pt x="2371125" y="1807567"/>
                  </a:lnTo>
                  <a:cubicBezTo>
                    <a:pt x="2360996" y="1811414"/>
                    <a:pt x="2348628" y="1814211"/>
                    <a:pt x="2335157" y="1815362"/>
                  </a:cubicBezTo>
                  <a:cubicBezTo>
                    <a:pt x="2308214" y="1817663"/>
                    <a:pt x="2284506" y="1812723"/>
                    <a:pt x="2273790" y="1803712"/>
                  </a:cubicBezTo>
                  <a:lnTo>
                    <a:pt x="2272653" y="1801777"/>
                  </a:lnTo>
                  <a:lnTo>
                    <a:pt x="2273445" y="1799678"/>
                  </a:lnTo>
                  <a:cubicBezTo>
                    <a:pt x="2282478" y="1788981"/>
                    <a:pt x="2305005" y="1780092"/>
                    <a:pt x="2331948" y="1777791"/>
                  </a:cubicBezTo>
                  <a:cubicBezTo>
                    <a:pt x="2345420" y="1776641"/>
                    <a:pt x="2358083" y="1777301"/>
                    <a:pt x="2368717" y="1779374"/>
                  </a:cubicBezTo>
                  <a:lnTo>
                    <a:pt x="2372474" y="1780459"/>
                  </a:lnTo>
                  <a:lnTo>
                    <a:pt x="2370824" y="1779340"/>
                  </a:lnTo>
                  <a:cubicBezTo>
                    <a:pt x="2362429" y="1772492"/>
                    <a:pt x="2353822" y="1763180"/>
                    <a:pt x="2346090" y="1752089"/>
                  </a:cubicBezTo>
                  <a:cubicBezTo>
                    <a:pt x="2330626" y="1729906"/>
                    <a:pt x="2323051" y="1706905"/>
                    <a:pt x="2325497" y="1693119"/>
                  </a:cubicBezTo>
                  <a:lnTo>
                    <a:pt x="2326603" y="1691167"/>
                  </a:lnTo>
                  <a:lnTo>
                    <a:pt x="2328818" y="1690804"/>
                  </a:lnTo>
                  <a:cubicBezTo>
                    <a:pt x="2342598" y="1693278"/>
                    <a:pt x="2361559" y="1708342"/>
                    <a:pt x="2377023" y="1730525"/>
                  </a:cubicBezTo>
                  <a:cubicBezTo>
                    <a:pt x="2380889" y="1736071"/>
                    <a:pt x="2384262" y="1741667"/>
                    <a:pt x="2387109" y="1747159"/>
                  </a:cubicBezTo>
                  <a:lnTo>
                    <a:pt x="2392728" y="1760138"/>
                  </a:lnTo>
                  <a:lnTo>
                    <a:pt x="2396113" y="1746202"/>
                  </a:lnTo>
                  <a:cubicBezTo>
                    <a:pt x="2397987" y="1740307"/>
                    <a:pt x="2400362" y="1734219"/>
                    <a:pt x="2403232" y="1728099"/>
                  </a:cubicBezTo>
                  <a:cubicBezTo>
                    <a:pt x="2414711" y="1703615"/>
                    <a:pt x="2430843" y="1685553"/>
                    <a:pt x="2444005" y="1680778"/>
                  </a:cubicBezTo>
                  <a:lnTo>
                    <a:pt x="2446249" y="1680761"/>
                  </a:lnTo>
                  <a:lnTo>
                    <a:pt x="2447671" y="1682497"/>
                  </a:lnTo>
                  <a:cubicBezTo>
                    <a:pt x="2452418" y="1695668"/>
                    <a:pt x="2448852" y="1719621"/>
                    <a:pt x="2437373" y="1744105"/>
                  </a:cubicBezTo>
                  <a:cubicBezTo>
                    <a:pt x="2431633" y="1756347"/>
                    <a:pt x="2424731" y="1766983"/>
                    <a:pt x="2417618" y="1775156"/>
                  </a:cubicBezTo>
                  <a:lnTo>
                    <a:pt x="2415170" y="1777511"/>
                  </a:lnTo>
                  <a:lnTo>
                    <a:pt x="2419089" y="1776759"/>
                  </a:lnTo>
                  <a:cubicBezTo>
                    <a:pt x="2429868" y="1775665"/>
                    <a:pt x="2442538" y="1776164"/>
                    <a:pt x="2455848" y="1778539"/>
                  </a:cubicBezTo>
                  <a:cubicBezTo>
                    <a:pt x="2482468" y="1783290"/>
                    <a:pt x="2504089" y="1794198"/>
                    <a:pt x="2512108" y="1805675"/>
                  </a:cubicBezTo>
                  <a:lnTo>
                    <a:pt x="2512706" y="1807838"/>
                  </a:lnTo>
                  <a:lnTo>
                    <a:pt x="2511397" y="1809661"/>
                  </a:lnTo>
                  <a:lnTo>
                    <a:pt x="2503536" y="1812067"/>
                  </a:lnTo>
                  <a:lnTo>
                    <a:pt x="2515661" y="1816086"/>
                  </a:lnTo>
                  <a:cubicBezTo>
                    <a:pt x="2521753" y="1819017"/>
                    <a:pt x="2527440" y="1822233"/>
                    <a:pt x="2532618" y="1825617"/>
                  </a:cubicBezTo>
                  <a:lnTo>
                    <a:pt x="2543890" y="1834160"/>
                  </a:lnTo>
                  <a:lnTo>
                    <a:pt x="2539990" y="1820360"/>
                  </a:lnTo>
                  <a:cubicBezTo>
                    <a:pt x="2538725" y="1814305"/>
                    <a:pt x="2537803" y="1807835"/>
                    <a:pt x="2537294" y="1801094"/>
                  </a:cubicBezTo>
                  <a:cubicBezTo>
                    <a:pt x="2535261" y="1774130"/>
                    <a:pt x="2540436" y="1750472"/>
                    <a:pt x="2549553" y="1739846"/>
                  </a:cubicBezTo>
                  <a:lnTo>
                    <a:pt x="2551499" y="1738728"/>
                  </a:lnTo>
                  <a:lnTo>
                    <a:pt x="2553590" y="1739542"/>
                  </a:lnTo>
                  <a:lnTo>
                    <a:pt x="2554132" y="1740428"/>
                  </a:lnTo>
                  <a:lnTo>
                    <a:pt x="2554775" y="1709003"/>
                  </a:lnTo>
                  <a:lnTo>
                    <a:pt x="2555437" y="1706501"/>
                  </a:lnTo>
                  <a:lnTo>
                    <a:pt x="2550219" y="1711226"/>
                  </a:lnTo>
                  <a:cubicBezTo>
                    <a:pt x="2541575" y="1717760"/>
                    <a:pt x="2530490" y="1723915"/>
                    <a:pt x="2517882" y="1728799"/>
                  </a:cubicBezTo>
                  <a:cubicBezTo>
                    <a:pt x="2492666" y="1738566"/>
                    <a:pt x="2468525" y="1740476"/>
                    <a:pt x="2455711" y="1734833"/>
                  </a:cubicBezTo>
                  <a:lnTo>
                    <a:pt x="2454078" y="1733296"/>
                  </a:lnTo>
                  <a:lnTo>
                    <a:pt x="2454249" y="1731058"/>
                  </a:lnTo>
                  <a:cubicBezTo>
                    <a:pt x="2457083" y="1724658"/>
                    <a:pt x="2463283" y="1717744"/>
                    <a:pt x="2471925" y="1711210"/>
                  </a:cubicBezTo>
                  <a:lnTo>
                    <a:pt x="2491906" y="1700352"/>
                  </a:lnTo>
                  <a:lnTo>
                    <a:pt x="2479577" y="1693735"/>
                  </a:lnTo>
                  <a:cubicBezTo>
                    <a:pt x="2471210" y="1686852"/>
                    <a:pt x="2462642" y="1677504"/>
                    <a:pt x="2454956" y="1666381"/>
                  </a:cubicBezTo>
                  <a:cubicBezTo>
                    <a:pt x="2447271" y="1655257"/>
                    <a:pt x="2441558" y="1643937"/>
                    <a:pt x="2438080" y="1633676"/>
                  </a:cubicBezTo>
                  <a:lnTo>
                    <a:pt x="2437469" y="1631161"/>
                  </a:lnTo>
                  <a:lnTo>
                    <a:pt x="2435133" y="1637802"/>
                  </a:lnTo>
                  <a:cubicBezTo>
                    <a:pt x="2430650" y="1647665"/>
                    <a:pt x="2423838" y="1658360"/>
                    <a:pt x="2415083" y="1668663"/>
                  </a:cubicBezTo>
                  <a:cubicBezTo>
                    <a:pt x="2397572" y="1689269"/>
                    <a:pt x="2377260" y="1702455"/>
                    <a:pt x="2363306" y="1703603"/>
                  </a:cubicBezTo>
                  <a:lnTo>
                    <a:pt x="2361136" y="1703029"/>
                  </a:lnTo>
                  <a:lnTo>
                    <a:pt x="2360221" y="1700981"/>
                  </a:lnTo>
                  <a:cubicBezTo>
                    <a:pt x="2359103" y="1687025"/>
                    <a:pt x="2368839" y="1664851"/>
                    <a:pt x="2386350" y="1644245"/>
                  </a:cubicBezTo>
                  <a:cubicBezTo>
                    <a:pt x="2395105" y="1633942"/>
                    <a:pt x="2404561" y="1625494"/>
                    <a:pt x="2413572" y="1619479"/>
                  </a:cubicBezTo>
                  <a:lnTo>
                    <a:pt x="2417003" y="1617603"/>
                  </a:lnTo>
                  <a:lnTo>
                    <a:pt x="2415044" y="1617971"/>
                  </a:lnTo>
                  <a:cubicBezTo>
                    <a:pt x="2404261" y="1619020"/>
                    <a:pt x="2391593" y="1618468"/>
                    <a:pt x="2378292" y="1616037"/>
                  </a:cubicBezTo>
                  <a:cubicBezTo>
                    <a:pt x="2351692" y="1611175"/>
                    <a:pt x="2330117" y="1600178"/>
                    <a:pt x="2322146" y="1588667"/>
                  </a:cubicBezTo>
                  <a:lnTo>
                    <a:pt x="2321558" y="1586502"/>
                  </a:lnTo>
                  <a:lnTo>
                    <a:pt x="2322874" y="1584684"/>
                  </a:lnTo>
                  <a:lnTo>
                    <a:pt x="2341333" y="1579118"/>
                  </a:lnTo>
                  <a:lnTo>
                    <a:pt x="2345368" y="1566599"/>
                  </a:lnTo>
                  <a:lnTo>
                    <a:pt x="2324453" y="1570566"/>
                  </a:lnTo>
                  <a:cubicBezTo>
                    <a:pt x="2313619" y="1570475"/>
                    <a:pt x="2301080" y="1568593"/>
                    <a:pt x="2288110" y="1564777"/>
                  </a:cubicBezTo>
                  <a:cubicBezTo>
                    <a:pt x="2278381" y="1561914"/>
                    <a:pt x="2269447" y="1558268"/>
                    <a:pt x="2261725" y="1554181"/>
                  </a:cubicBezTo>
                  <a:lnTo>
                    <a:pt x="2243429" y="1541502"/>
                  </a:lnTo>
                  <a:lnTo>
                    <a:pt x="2254478" y="1558306"/>
                  </a:lnTo>
                  <a:lnTo>
                    <a:pt x="2254323" y="1560544"/>
                  </a:lnTo>
                  <a:lnTo>
                    <a:pt x="2252483" y="1561828"/>
                  </a:lnTo>
                  <a:lnTo>
                    <a:pt x="2240559" y="1561329"/>
                  </a:lnTo>
                  <a:lnTo>
                    <a:pt x="2237780" y="1592221"/>
                  </a:lnTo>
                  <a:cubicBezTo>
                    <a:pt x="2230147" y="1618163"/>
                    <a:pt x="2216940" y="1638461"/>
                    <a:pt x="2204655" y="1645177"/>
                  </a:cubicBezTo>
                  <a:lnTo>
                    <a:pt x="2202440" y="1645534"/>
                  </a:lnTo>
                  <a:lnTo>
                    <a:pt x="2200771" y="1644034"/>
                  </a:lnTo>
                  <a:cubicBezTo>
                    <a:pt x="2194081" y="1631735"/>
                    <a:pt x="2193973" y="1607518"/>
                    <a:pt x="2201607" y="1581577"/>
                  </a:cubicBezTo>
                  <a:lnTo>
                    <a:pt x="2213086" y="1555479"/>
                  </a:lnTo>
                  <a:lnTo>
                    <a:pt x="2198506" y="1549533"/>
                  </a:lnTo>
                  <a:lnTo>
                    <a:pt x="2174760" y="1552008"/>
                  </a:lnTo>
                  <a:lnTo>
                    <a:pt x="2151680" y="1548459"/>
                  </a:lnTo>
                  <a:lnTo>
                    <a:pt x="2151853" y="1550692"/>
                  </a:lnTo>
                  <a:cubicBezTo>
                    <a:pt x="2150034" y="1557451"/>
                    <a:pt x="2144969" y="1565234"/>
                    <a:pt x="2137431" y="1573017"/>
                  </a:cubicBezTo>
                  <a:lnTo>
                    <a:pt x="2116335" y="1589115"/>
                  </a:lnTo>
                  <a:lnTo>
                    <a:pt x="2114513" y="1591543"/>
                  </a:lnTo>
                  <a:cubicBezTo>
                    <a:pt x="2106792" y="1599144"/>
                    <a:pt x="2099050" y="1604271"/>
                    <a:pt x="2092306" y="1606145"/>
                  </a:cubicBezTo>
                  <a:lnTo>
                    <a:pt x="2090067" y="1605990"/>
                  </a:lnTo>
                  <a:lnTo>
                    <a:pt x="2088783" y="1604150"/>
                  </a:lnTo>
                  <a:lnTo>
                    <a:pt x="2088814" y="1603422"/>
                  </a:lnTo>
                  <a:lnTo>
                    <a:pt x="2074210" y="1609517"/>
                  </a:lnTo>
                  <a:lnTo>
                    <a:pt x="2070855" y="1610050"/>
                  </a:lnTo>
                  <a:lnTo>
                    <a:pt x="2074500" y="1611674"/>
                  </a:lnTo>
                  <a:cubicBezTo>
                    <a:pt x="2083969" y="1616940"/>
                    <a:pt x="2094077" y="1624595"/>
                    <a:pt x="2103637" y="1634155"/>
                  </a:cubicBezTo>
                  <a:cubicBezTo>
                    <a:pt x="2122758" y="1653277"/>
                    <a:pt x="2134257" y="1674589"/>
                    <a:pt x="2134271" y="1688590"/>
                  </a:cubicBezTo>
                  <a:lnTo>
                    <a:pt x="2133525" y="1690706"/>
                  </a:lnTo>
                  <a:lnTo>
                    <a:pt x="2131409" y="1691453"/>
                  </a:lnTo>
                  <a:cubicBezTo>
                    <a:pt x="2117408" y="1691439"/>
                    <a:pt x="2096095" y="1679939"/>
                    <a:pt x="2076974" y="1660819"/>
                  </a:cubicBezTo>
                  <a:lnTo>
                    <a:pt x="2048973" y="1618900"/>
                  </a:lnTo>
                  <a:lnTo>
                    <a:pt x="2047996" y="1619414"/>
                  </a:lnTo>
                  <a:lnTo>
                    <a:pt x="2047622" y="1619218"/>
                  </a:lnTo>
                  <a:lnTo>
                    <a:pt x="2037741" y="1638885"/>
                  </a:lnTo>
                  <a:cubicBezTo>
                    <a:pt x="2032918" y="1646170"/>
                    <a:pt x="2026819" y="1653648"/>
                    <a:pt x="2019649" y="1660819"/>
                  </a:cubicBezTo>
                  <a:cubicBezTo>
                    <a:pt x="2000528" y="1679940"/>
                    <a:pt x="1979215" y="1691439"/>
                    <a:pt x="1965214" y="1691453"/>
                  </a:cubicBezTo>
                  <a:lnTo>
                    <a:pt x="1963098" y="1690707"/>
                  </a:lnTo>
                  <a:lnTo>
                    <a:pt x="1962351" y="1688590"/>
                  </a:lnTo>
                  <a:lnTo>
                    <a:pt x="1970350" y="1663769"/>
                  </a:lnTo>
                  <a:lnTo>
                    <a:pt x="1949435" y="1667736"/>
                  </a:lnTo>
                  <a:cubicBezTo>
                    <a:pt x="1938601" y="1667645"/>
                    <a:pt x="1926062" y="1665764"/>
                    <a:pt x="1913092" y="1661947"/>
                  </a:cubicBezTo>
                  <a:cubicBezTo>
                    <a:pt x="1903363" y="1659085"/>
                    <a:pt x="1894429" y="1655438"/>
                    <a:pt x="1886707" y="1651351"/>
                  </a:cubicBezTo>
                  <a:lnTo>
                    <a:pt x="1868375" y="1638647"/>
                  </a:lnTo>
                  <a:lnTo>
                    <a:pt x="1867828" y="1639469"/>
                  </a:lnTo>
                  <a:lnTo>
                    <a:pt x="1867252" y="1639477"/>
                  </a:lnTo>
                  <a:lnTo>
                    <a:pt x="1862763" y="1689391"/>
                  </a:lnTo>
                  <a:lnTo>
                    <a:pt x="1862292" y="1690460"/>
                  </a:lnTo>
                  <a:lnTo>
                    <a:pt x="1866912" y="1706256"/>
                  </a:lnTo>
                  <a:cubicBezTo>
                    <a:pt x="1867871" y="1717048"/>
                    <a:pt x="1867212" y="1729711"/>
                    <a:pt x="1864670" y="1742990"/>
                  </a:cubicBezTo>
                  <a:cubicBezTo>
                    <a:pt x="1863399" y="1749629"/>
                    <a:pt x="1861747" y="1755952"/>
                    <a:pt x="1859803" y="1761824"/>
                  </a:cubicBezTo>
                  <a:lnTo>
                    <a:pt x="1854434" y="1774909"/>
                  </a:lnTo>
                  <a:lnTo>
                    <a:pt x="1866774" y="1767602"/>
                  </a:lnTo>
                  <a:cubicBezTo>
                    <a:pt x="1872303" y="1764828"/>
                    <a:pt x="1878319" y="1762278"/>
                    <a:pt x="1884705" y="1760059"/>
                  </a:cubicBezTo>
                  <a:cubicBezTo>
                    <a:pt x="1910248" y="1751183"/>
                    <a:pt x="1934442" y="1750123"/>
                    <a:pt x="1947049" y="1756212"/>
                  </a:cubicBezTo>
                  <a:lnTo>
                    <a:pt x="1948629" y="1757806"/>
                  </a:lnTo>
                  <a:lnTo>
                    <a:pt x="1948378" y="1760036"/>
                  </a:lnTo>
                  <a:cubicBezTo>
                    <a:pt x="1942263" y="1772631"/>
                    <a:pt x="1922625" y="1786801"/>
                    <a:pt x="1897082" y="1795677"/>
                  </a:cubicBezTo>
                  <a:cubicBezTo>
                    <a:pt x="1884310" y="1800115"/>
                    <a:pt x="1871876" y="1802599"/>
                    <a:pt x="1861059" y="1803213"/>
                  </a:cubicBezTo>
                  <a:lnTo>
                    <a:pt x="1857664" y="1803105"/>
                  </a:lnTo>
                  <a:lnTo>
                    <a:pt x="1860938" y="1805385"/>
                  </a:lnTo>
                  <a:cubicBezTo>
                    <a:pt x="1869248" y="1812338"/>
                    <a:pt x="1877736" y="1821757"/>
                    <a:pt x="1885328" y="1832945"/>
                  </a:cubicBezTo>
                  <a:cubicBezTo>
                    <a:pt x="1892921" y="1844132"/>
                    <a:pt x="1898538" y="1855500"/>
                    <a:pt x="1901931" y="1865790"/>
                  </a:cubicBezTo>
                  <a:lnTo>
                    <a:pt x="1903862" y="1881467"/>
                  </a:lnTo>
                  <a:lnTo>
                    <a:pt x="1905849" y="1886192"/>
                  </a:lnTo>
                  <a:cubicBezTo>
                    <a:pt x="1907652" y="1892708"/>
                    <a:pt x="1908972" y="1899108"/>
                    <a:pt x="1909832" y="1905233"/>
                  </a:cubicBezTo>
                  <a:lnTo>
                    <a:pt x="1910818" y="1919342"/>
                  </a:lnTo>
                  <a:lnTo>
                    <a:pt x="1918642" y="1907323"/>
                  </a:lnTo>
                  <a:cubicBezTo>
                    <a:pt x="1922369" y="1902387"/>
                    <a:pt x="1926633" y="1897435"/>
                    <a:pt x="1931374" y="1892616"/>
                  </a:cubicBezTo>
                  <a:cubicBezTo>
                    <a:pt x="1950339" y="1873340"/>
                    <a:pt x="1971558" y="1861669"/>
                    <a:pt x="1985558" y="1861541"/>
                  </a:cubicBezTo>
                  <a:lnTo>
                    <a:pt x="1987680" y="1862270"/>
                  </a:lnTo>
                  <a:lnTo>
                    <a:pt x="1988444" y="1864380"/>
                  </a:lnTo>
                  <a:cubicBezTo>
                    <a:pt x="1988544" y="1878380"/>
                    <a:pt x="1977218" y="1899786"/>
                    <a:pt x="1958253" y="1919062"/>
                  </a:cubicBezTo>
                  <a:cubicBezTo>
                    <a:pt x="1948770" y="1928699"/>
                    <a:pt x="1938724" y="1936436"/>
                    <a:pt x="1929299" y="1941780"/>
                  </a:cubicBezTo>
                  <a:lnTo>
                    <a:pt x="1926208" y="1943187"/>
                  </a:lnTo>
                  <a:lnTo>
                    <a:pt x="1930153" y="1943781"/>
                  </a:lnTo>
                  <a:cubicBezTo>
                    <a:pt x="1940683" y="1946332"/>
                    <a:pt x="1952467" y="1951014"/>
                    <a:pt x="1964231" y="1957679"/>
                  </a:cubicBezTo>
                  <a:cubicBezTo>
                    <a:pt x="1987758" y="1971009"/>
                    <a:pt x="2004524" y="1988483"/>
                    <a:pt x="2008271" y="2001973"/>
                  </a:cubicBezTo>
                  <a:lnTo>
                    <a:pt x="2008116" y="2004212"/>
                  </a:lnTo>
                  <a:lnTo>
                    <a:pt x="2006275" y="2005496"/>
                  </a:lnTo>
                  <a:cubicBezTo>
                    <a:pt x="1992778" y="2009216"/>
                    <a:pt x="1969170" y="2003816"/>
                    <a:pt x="1945643" y="1990486"/>
                  </a:cubicBezTo>
                  <a:cubicBezTo>
                    <a:pt x="1936820" y="1985488"/>
                    <a:pt x="1928948" y="1979906"/>
                    <a:pt x="1922357" y="1974170"/>
                  </a:cubicBezTo>
                  <a:lnTo>
                    <a:pt x="1907392" y="1957633"/>
                  </a:lnTo>
                  <a:lnTo>
                    <a:pt x="1906673" y="1958309"/>
                  </a:lnTo>
                  <a:lnTo>
                    <a:pt x="1906260" y="1958219"/>
                  </a:lnTo>
                  <a:lnTo>
                    <a:pt x="1901981" y="1979808"/>
                  </a:lnTo>
                  <a:lnTo>
                    <a:pt x="1896902" y="1991189"/>
                  </a:lnTo>
                  <a:lnTo>
                    <a:pt x="1903622" y="1990853"/>
                  </a:lnTo>
                  <a:lnTo>
                    <a:pt x="1905472" y="1992122"/>
                  </a:lnTo>
                  <a:lnTo>
                    <a:pt x="1905646" y="1994360"/>
                  </a:lnTo>
                  <a:cubicBezTo>
                    <a:pt x="1903827" y="2001120"/>
                    <a:pt x="1898762" y="2008902"/>
                    <a:pt x="1891224" y="2016685"/>
                  </a:cubicBezTo>
                  <a:lnTo>
                    <a:pt x="1870128" y="2032782"/>
                  </a:lnTo>
                  <a:lnTo>
                    <a:pt x="1868306" y="2035211"/>
                  </a:lnTo>
                  <a:cubicBezTo>
                    <a:pt x="1860585" y="2042811"/>
                    <a:pt x="1852844" y="2047940"/>
                    <a:pt x="1846099" y="2049813"/>
                  </a:cubicBezTo>
                  <a:lnTo>
                    <a:pt x="1843860" y="2049658"/>
                  </a:lnTo>
                  <a:lnTo>
                    <a:pt x="1842576" y="2047818"/>
                  </a:lnTo>
                  <a:lnTo>
                    <a:pt x="1842607" y="2047090"/>
                  </a:lnTo>
                  <a:lnTo>
                    <a:pt x="1828003" y="2053185"/>
                  </a:lnTo>
                  <a:lnTo>
                    <a:pt x="1824648" y="2053718"/>
                  </a:lnTo>
                  <a:lnTo>
                    <a:pt x="1828293" y="2055342"/>
                  </a:lnTo>
                  <a:cubicBezTo>
                    <a:pt x="1837761" y="2060608"/>
                    <a:pt x="1847870" y="2068263"/>
                    <a:pt x="1857430" y="2077823"/>
                  </a:cubicBezTo>
                  <a:cubicBezTo>
                    <a:pt x="1876551" y="2096945"/>
                    <a:pt x="1888050" y="2118257"/>
                    <a:pt x="1888064" y="2132258"/>
                  </a:cubicBezTo>
                  <a:lnTo>
                    <a:pt x="1887318" y="2134374"/>
                  </a:lnTo>
                  <a:lnTo>
                    <a:pt x="1885202" y="2135121"/>
                  </a:lnTo>
                  <a:cubicBezTo>
                    <a:pt x="1871200" y="2135107"/>
                    <a:pt x="1849888" y="2123607"/>
                    <a:pt x="1830767" y="2104487"/>
                  </a:cubicBezTo>
                  <a:lnTo>
                    <a:pt x="1802766" y="2062568"/>
                  </a:lnTo>
                  <a:lnTo>
                    <a:pt x="1801789" y="2063082"/>
                  </a:lnTo>
                  <a:lnTo>
                    <a:pt x="1801415" y="2062885"/>
                  </a:lnTo>
                  <a:lnTo>
                    <a:pt x="1791534" y="2082552"/>
                  </a:lnTo>
                  <a:cubicBezTo>
                    <a:pt x="1786711" y="2089838"/>
                    <a:pt x="1780612" y="2097316"/>
                    <a:pt x="1773442" y="2104487"/>
                  </a:cubicBezTo>
                  <a:cubicBezTo>
                    <a:pt x="1754321" y="2123608"/>
                    <a:pt x="1733008" y="2135107"/>
                    <a:pt x="1719007" y="2135121"/>
                  </a:cubicBezTo>
                  <a:lnTo>
                    <a:pt x="1716891" y="2134375"/>
                  </a:lnTo>
                  <a:lnTo>
                    <a:pt x="1716144" y="2132258"/>
                  </a:lnTo>
                  <a:lnTo>
                    <a:pt x="1724143" y="2107437"/>
                  </a:lnTo>
                  <a:lnTo>
                    <a:pt x="1703229" y="2111404"/>
                  </a:lnTo>
                  <a:cubicBezTo>
                    <a:pt x="1692395" y="2111313"/>
                    <a:pt x="1679855" y="2109431"/>
                    <a:pt x="1666884" y="2105615"/>
                  </a:cubicBezTo>
                  <a:cubicBezTo>
                    <a:pt x="1657156" y="2102752"/>
                    <a:pt x="1648222" y="2099106"/>
                    <a:pt x="1640500" y="2095019"/>
                  </a:cubicBezTo>
                  <a:lnTo>
                    <a:pt x="1622168" y="2082315"/>
                  </a:lnTo>
                  <a:lnTo>
                    <a:pt x="1621621" y="2083137"/>
                  </a:lnTo>
                  <a:lnTo>
                    <a:pt x="1621044" y="2083145"/>
                  </a:lnTo>
                  <a:lnTo>
                    <a:pt x="1616555" y="2133059"/>
                  </a:lnTo>
                  <a:cubicBezTo>
                    <a:pt x="1608922" y="2159001"/>
                    <a:pt x="1595715" y="2179299"/>
                    <a:pt x="1583430" y="2186015"/>
                  </a:cubicBezTo>
                  <a:lnTo>
                    <a:pt x="1581215" y="2186372"/>
                  </a:lnTo>
                  <a:lnTo>
                    <a:pt x="1579546" y="2184872"/>
                  </a:lnTo>
                  <a:cubicBezTo>
                    <a:pt x="1572856" y="2172573"/>
                    <a:pt x="1572748" y="2148356"/>
                    <a:pt x="1580382" y="2122415"/>
                  </a:cubicBezTo>
                  <a:cubicBezTo>
                    <a:pt x="1584199" y="2109444"/>
                    <a:pt x="1589409" y="2097884"/>
                    <a:pt x="1595200" y="2088727"/>
                  </a:cubicBezTo>
                  <a:lnTo>
                    <a:pt x="1596771" y="2086671"/>
                  </a:lnTo>
                  <a:lnTo>
                    <a:pt x="1590139" y="2089031"/>
                  </a:lnTo>
                  <a:cubicBezTo>
                    <a:pt x="1579650" y="2091747"/>
                    <a:pt x="1567051" y="2093175"/>
                    <a:pt x="1553535" y="2092846"/>
                  </a:cubicBezTo>
                  <a:cubicBezTo>
                    <a:pt x="1526501" y="2092186"/>
                    <a:pt x="1503476" y="2084684"/>
                    <a:pt x="1493810" y="2074555"/>
                  </a:cubicBezTo>
                  <a:lnTo>
                    <a:pt x="1492891" y="2072508"/>
                  </a:lnTo>
                  <a:lnTo>
                    <a:pt x="1493908" y="2070508"/>
                  </a:lnTo>
                  <a:cubicBezTo>
                    <a:pt x="1504057" y="2060862"/>
                    <a:pt x="1527421" y="2054491"/>
                    <a:pt x="1554454" y="2055150"/>
                  </a:cubicBezTo>
                  <a:cubicBezTo>
                    <a:pt x="1567970" y="2055479"/>
                    <a:pt x="1580485" y="2057519"/>
                    <a:pt x="1590829" y="2060744"/>
                  </a:cubicBezTo>
                  <a:lnTo>
                    <a:pt x="1594445" y="2062233"/>
                  </a:lnTo>
                  <a:lnTo>
                    <a:pt x="1592927" y="2060940"/>
                  </a:lnTo>
                  <a:cubicBezTo>
                    <a:pt x="1585331" y="2053215"/>
                    <a:pt x="1577794" y="2043018"/>
                    <a:pt x="1571321" y="2031148"/>
                  </a:cubicBezTo>
                  <a:cubicBezTo>
                    <a:pt x="1564849" y="2019277"/>
                    <a:pt x="1560359" y="2007419"/>
                    <a:pt x="1557979" y="1996850"/>
                  </a:cubicBezTo>
                  <a:lnTo>
                    <a:pt x="1557532" y="1979390"/>
                  </a:lnTo>
                  <a:lnTo>
                    <a:pt x="1550735" y="1973986"/>
                  </a:lnTo>
                  <a:lnTo>
                    <a:pt x="1523343" y="1931668"/>
                  </a:lnTo>
                  <a:lnTo>
                    <a:pt x="1522358" y="1932168"/>
                  </a:lnTo>
                  <a:lnTo>
                    <a:pt x="1521986" y="1931966"/>
                  </a:lnTo>
                  <a:lnTo>
                    <a:pt x="1511823" y="1951487"/>
                  </a:lnTo>
                  <a:cubicBezTo>
                    <a:pt x="1506895" y="1958702"/>
                    <a:pt x="1500689" y="1966092"/>
                    <a:pt x="1493416" y="1973158"/>
                  </a:cubicBezTo>
                  <a:cubicBezTo>
                    <a:pt x="1474020" y="1992001"/>
                    <a:pt x="1452544" y="2003190"/>
                    <a:pt x="1438544" y="2003002"/>
                  </a:cubicBezTo>
                  <a:lnTo>
                    <a:pt x="1436439" y="2002225"/>
                  </a:lnTo>
                  <a:lnTo>
                    <a:pt x="1435722" y="2000098"/>
                  </a:lnTo>
                  <a:cubicBezTo>
                    <a:pt x="1435940" y="1986100"/>
                    <a:pt x="1447745" y="1964955"/>
                    <a:pt x="1467141" y="1946112"/>
                  </a:cubicBezTo>
                  <a:cubicBezTo>
                    <a:pt x="1476838" y="1936691"/>
                    <a:pt x="1487056" y="1929183"/>
                    <a:pt x="1496600" y="1924054"/>
                  </a:cubicBezTo>
                  <a:lnTo>
                    <a:pt x="1498979" y="1923035"/>
                  </a:lnTo>
                  <a:lnTo>
                    <a:pt x="1492043" y="1921832"/>
                  </a:lnTo>
                  <a:cubicBezTo>
                    <a:pt x="1481574" y="1919043"/>
                    <a:pt x="1469899" y="1914096"/>
                    <a:pt x="1458288" y="1907167"/>
                  </a:cubicBezTo>
                  <a:cubicBezTo>
                    <a:pt x="1435068" y="1893309"/>
                    <a:pt x="1418701" y="1875461"/>
                    <a:pt x="1415259" y="1861889"/>
                  </a:cubicBezTo>
                  <a:lnTo>
                    <a:pt x="1415465" y="1859655"/>
                  </a:lnTo>
                  <a:lnTo>
                    <a:pt x="1417333" y="1858413"/>
                  </a:lnTo>
                  <a:cubicBezTo>
                    <a:pt x="1430912" y="1854999"/>
                    <a:pt x="1454391" y="1860930"/>
                    <a:pt x="1477612" y="1874788"/>
                  </a:cubicBezTo>
                  <a:cubicBezTo>
                    <a:pt x="1489222" y="1881717"/>
                    <a:pt x="1499119" y="1889643"/>
                    <a:pt x="1506544" y="1897534"/>
                  </a:cubicBezTo>
                  <a:lnTo>
                    <a:pt x="1508961" y="1900608"/>
                  </a:lnTo>
                  <a:lnTo>
                    <a:pt x="1508274" y="1898736"/>
                  </a:lnTo>
                  <a:cubicBezTo>
                    <a:pt x="1505454" y="1888275"/>
                    <a:pt x="1503901" y="1875691"/>
                    <a:pt x="1504097" y="1862172"/>
                  </a:cubicBezTo>
                  <a:cubicBezTo>
                    <a:pt x="1504488" y="1835133"/>
                    <a:pt x="1511761" y="1812035"/>
                    <a:pt x="1521794" y="1802269"/>
                  </a:cubicBezTo>
                  <a:lnTo>
                    <a:pt x="1523832" y="1801330"/>
                  </a:lnTo>
                  <a:lnTo>
                    <a:pt x="1525842" y="1802328"/>
                  </a:lnTo>
                  <a:cubicBezTo>
                    <a:pt x="1535588" y="1812380"/>
                    <a:pt x="1542191" y="1835679"/>
                    <a:pt x="1541800" y="1862717"/>
                  </a:cubicBezTo>
                  <a:cubicBezTo>
                    <a:pt x="1541703" y="1869476"/>
                    <a:pt x="1541175" y="1875990"/>
                    <a:pt x="1540281" y="1882110"/>
                  </a:cubicBezTo>
                  <a:lnTo>
                    <a:pt x="1537268" y="1895929"/>
                  </a:lnTo>
                  <a:lnTo>
                    <a:pt x="1548151" y="1886588"/>
                  </a:lnTo>
                  <a:cubicBezTo>
                    <a:pt x="1553113" y="1882896"/>
                    <a:pt x="1558595" y="1879339"/>
                    <a:pt x="1564498" y="1876044"/>
                  </a:cubicBezTo>
                  <a:cubicBezTo>
                    <a:pt x="1588109" y="1862863"/>
                    <a:pt x="1611750" y="1857613"/>
                    <a:pt x="1625224" y="1861418"/>
                  </a:cubicBezTo>
                  <a:lnTo>
                    <a:pt x="1627056" y="1862714"/>
                  </a:lnTo>
                  <a:lnTo>
                    <a:pt x="1627198" y="1864953"/>
                  </a:lnTo>
                  <a:cubicBezTo>
                    <a:pt x="1623365" y="1878420"/>
                    <a:pt x="1606489" y="1895788"/>
                    <a:pt x="1582877" y="1908968"/>
                  </a:cubicBezTo>
                  <a:cubicBezTo>
                    <a:pt x="1571071" y="1915558"/>
                    <a:pt x="1559259" y="1920166"/>
                    <a:pt x="1548713" y="1922651"/>
                  </a:cubicBezTo>
                  <a:lnTo>
                    <a:pt x="1545351" y="1923134"/>
                  </a:lnTo>
                  <a:lnTo>
                    <a:pt x="1548972" y="1924811"/>
                  </a:lnTo>
                  <a:cubicBezTo>
                    <a:pt x="1558363" y="1930214"/>
                    <a:pt x="1568359" y="1938014"/>
                    <a:pt x="1577781" y="1947712"/>
                  </a:cubicBezTo>
                  <a:cubicBezTo>
                    <a:pt x="1596623" y="1967107"/>
                    <a:pt x="1607813" y="1988584"/>
                    <a:pt x="1607625" y="2002583"/>
                  </a:cubicBezTo>
                  <a:lnTo>
                    <a:pt x="1606848" y="2004688"/>
                  </a:lnTo>
                  <a:lnTo>
                    <a:pt x="1604721" y="2005404"/>
                  </a:lnTo>
                  <a:lnTo>
                    <a:pt x="1596940" y="2002772"/>
                  </a:lnTo>
                  <a:lnTo>
                    <a:pt x="1604427" y="2013096"/>
                  </a:lnTo>
                  <a:cubicBezTo>
                    <a:pt x="1607663" y="2019031"/>
                    <a:pt x="1610404" y="2024963"/>
                    <a:pt x="1612633" y="2030732"/>
                  </a:cubicBezTo>
                  <a:lnTo>
                    <a:pt x="1616800" y="2044248"/>
                  </a:lnTo>
                  <a:lnTo>
                    <a:pt x="1621688" y="2030766"/>
                  </a:lnTo>
                  <a:cubicBezTo>
                    <a:pt x="1624195" y="2025111"/>
                    <a:pt x="1627222" y="2019320"/>
                    <a:pt x="1630744" y="2013549"/>
                  </a:cubicBezTo>
                  <a:cubicBezTo>
                    <a:pt x="1644831" y="1990468"/>
                    <a:pt x="1662842" y="1974279"/>
                    <a:pt x="1676447" y="1970972"/>
                  </a:cubicBezTo>
                  <a:lnTo>
                    <a:pt x="1678679" y="1971200"/>
                  </a:lnTo>
                  <a:lnTo>
                    <a:pt x="1679902" y="1973081"/>
                  </a:lnTo>
                  <a:lnTo>
                    <a:pt x="1679824" y="1974134"/>
                  </a:lnTo>
                  <a:lnTo>
                    <a:pt x="1698694" y="1948985"/>
                  </a:lnTo>
                  <a:lnTo>
                    <a:pt x="1700691" y="1947340"/>
                  </a:lnTo>
                  <a:lnTo>
                    <a:pt x="1693696" y="1948130"/>
                  </a:lnTo>
                  <a:cubicBezTo>
                    <a:pt x="1682865" y="1948391"/>
                    <a:pt x="1670271" y="1946918"/>
                    <a:pt x="1657183" y="1943525"/>
                  </a:cubicBezTo>
                  <a:cubicBezTo>
                    <a:pt x="1631007" y="1936739"/>
                    <a:pt x="1610289" y="1924199"/>
                    <a:pt x="1603178" y="1912138"/>
                  </a:cubicBezTo>
                  <a:lnTo>
                    <a:pt x="1602749" y="1909936"/>
                  </a:lnTo>
                  <a:lnTo>
                    <a:pt x="1604194" y="1908220"/>
                  </a:lnTo>
                  <a:cubicBezTo>
                    <a:pt x="1610232" y="1904676"/>
                    <a:pt x="1619301" y="1902681"/>
                    <a:pt x="1630132" y="1902420"/>
                  </a:cubicBezTo>
                  <a:lnTo>
                    <a:pt x="1652695" y="1905266"/>
                  </a:lnTo>
                  <a:lnTo>
                    <a:pt x="1646545" y="1892695"/>
                  </a:lnTo>
                  <a:cubicBezTo>
                    <a:pt x="1643769" y="1882223"/>
                    <a:pt x="1642268" y="1869632"/>
                    <a:pt x="1642520" y="1856114"/>
                  </a:cubicBezTo>
                  <a:cubicBezTo>
                    <a:pt x="1642772" y="1842595"/>
                    <a:pt x="1644740" y="1830069"/>
                    <a:pt x="1647905" y="1819707"/>
                  </a:cubicBezTo>
                  <a:lnTo>
                    <a:pt x="1648876" y="1817309"/>
                  </a:lnTo>
                  <a:lnTo>
                    <a:pt x="1643104" y="1821338"/>
                  </a:lnTo>
                  <a:cubicBezTo>
                    <a:pt x="1633707" y="1826730"/>
                    <a:pt x="1621934" y="1831438"/>
                    <a:pt x="1608811" y="1834694"/>
                  </a:cubicBezTo>
                  <a:cubicBezTo>
                    <a:pt x="1582565" y="1841205"/>
                    <a:pt x="1558375" y="1840057"/>
                    <a:pt x="1546375" y="1832844"/>
                  </a:cubicBezTo>
                  <a:lnTo>
                    <a:pt x="1544948" y="1831113"/>
                  </a:lnTo>
                  <a:lnTo>
                    <a:pt x="1545400" y="1828915"/>
                  </a:lnTo>
                  <a:cubicBezTo>
                    <a:pt x="1552638" y="1816930"/>
                    <a:pt x="1573486" y="1804608"/>
                    <a:pt x="1599731" y="1798096"/>
                  </a:cubicBezTo>
                  <a:cubicBezTo>
                    <a:pt x="1612854" y="1794841"/>
                    <a:pt x="1625463" y="1793500"/>
                    <a:pt x="1636291" y="1793875"/>
                  </a:cubicBezTo>
                  <a:lnTo>
                    <a:pt x="1640172" y="1794355"/>
                  </a:lnTo>
                  <a:lnTo>
                    <a:pt x="1638367" y="1793510"/>
                  </a:lnTo>
                  <a:cubicBezTo>
                    <a:pt x="1628998" y="1788068"/>
                    <a:pt x="1619034" y="1780226"/>
                    <a:pt x="1609653" y="1770489"/>
                  </a:cubicBezTo>
                  <a:cubicBezTo>
                    <a:pt x="1590892" y="1751016"/>
                    <a:pt x="1579792" y="1729493"/>
                    <a:pt x="1580038" y="1715494"/>
                  </a:cubicBezTo>
                  <a:lnTo>
                    <a:pt x="1580824" y="1713392"/>
                  </a:lnTo>
                  <a:lnTo>
                    <a:pt x="1582954" y="1712684"/>
                  </a:lnTo>
                  <a:cubicBezTo>
                    <a:pt x="1596952" y="1712960"/>
                    <a:pt x="1618047" y="1724853"/>
                    <a:pt x="1636809" y="1744327"/>
                  </a:cubicBezTo>
                  <a:cubicBezTo>
                    <a:pt x="1641499" y="1749196"/>
                    <a:pt x="1645710" y="1754192"/>
                    <a:pt x="1649385" y="1759167"/>
                  </a:cubicBezTo>
                  <a:lnTo>
                    <a:pt x="1656977" y="1771100"/>
                  </a:lnTo>
                  <a:lnTo>
                    <a:pt x="1658126" y="1756805"/>
                  </a:lnTo>
                  <a:cubicBezTo>
                    <a:pt x="1659050" y="1750689"/>
                    <a:pt x="1660438" y="1744304"/>
                    <a:pt x="1662309" y="1737807"/>
                  </a:cubicBezTo>
                  <a:cubicBezTo>
                    <a:pt x="1669793" y="1711822"/>
                    <a:pt x="1682883" y="1691448"/>
                    <a:pt x="1695129" y="1684661"/>
                  </a:cubicBezTo>
                  <a:lnTo>
                    <a:pt x="1697343" y="1684291"/>
                  </a:lnTo>
                  <a:lnTo>
                    <a:pt x="1699019" y="1685782"/>
                  </a:lnTo>
                  <a:cubicBezTo>
                    <a:pt x="1705780" y="1698043"/>
                    <a:pt x="1706027" y="1722258"/>
                    <a:pt x="1698543" y="1748243"/>
                  </a:cubicBezTo>
                  <a:cubicBezTo>
                    <a:pt x="1694801" y="1761236"/>
                    <a:pt x="1689658" y="1772826"/>
                    <a:pt x="1683919" y="1782016"/>
                  </a:cubicBezTo>
                  <a:lnTo>
                    <a:pt x="1681873" y="1784726"/>
                  </a:lnTo>
                  <a:lnTo>
                    <a:pt x="1685624" y="1783367"/>
                  </a:lnTo>
                  <a:cubicBezTo>
                    <a:pt x="1696097" y="1780590"/>
                    <a:pt x="1708687" y="1779090"/>
                    <a:pt x="1722206" y="1779341"/>
                  </a:cubicBezTo>
                  <a:cubicBezTo>
                    <a:pt x="1749242" y="1779845"/>
                    <a:pt x="1772310" y="1787215"/>
                    <a:pt x="1782034" y="1797288"/>
                  </a:cubicBezTo>
                  <a:lnTo>
                    <a:pt x="1782965" y="1799330"/>
                  </a:lnTo>
                  <a:lnTo>
                    <a:pt x="1781959" y="1801336"/>
                  </a:lnTo>
                  <a:cubicBezTo>
                    <a:pt x="1771866" y="1811040"/>
                    <a:pt x="1748540" y="1817546"/>
                    <a:pt x="1721504" y="1817042"/>
                  </a:cubicBezTo>
                  <a:cubicBezTo>
                    <a:pt x="1711365" y="1816853"/>
                    <a:pt x="1701784" y="1815699"/>
                    <a:pt x="1693256" y="1813799"/>
                  </a:cubicBezTo>
                  <a:lnTo>
                    <a:pt x="1672218" y="1806394"/>
                  </a:lnTo>
                  <a:lnTo>
                    <a:pt x="1671908" y="1807331"/>
                  </a:lnTo>
                  <a:lnTo>
                    <a:pt x="1671502" y="1807448"/>
                  </a:lnTo>
                  <a:lnTo>
                    <a:pt x="1678031" y="1828467"/>
                  </a:lnTo>
                  <a:cubicBezTo>
                    <a:pt x="1679613" y="1837060"/>
                    <a:pt x="1680409" y="1846677"/>
                    <a:pt x="1680221" y="1856816"/>
                  </a:cubicBezTo>
                  <a:cubicBezTo>
                    <a:pt x="1679969" y="1870334"/>
                    <a:pt x="1678000" y="1882860"/>
                    <a:pt x="1674836" y="1893222"/>
                  </a:cubicBezTo>
                  <a:lnTo>
                    <a:pt x="1667294" y="1907285"/>
                  </a:lnTo>
                  <a:lnTo>
                    <a:pt x="1700797" y="1920741"/>
                  </a:lnTo>
                  <a:lnTo>
                    <a:pt x="1703980" y="1923012"/>
                  </a:lnTo>
                  <a:lnTo>
                    <a:pt x="1702796" y="1921409"/>
                  </a:lnTo>
                  <a:cubicBezTo>
                    <a:pt x="1697154" y="1912159"/>
                    <a:pt x="1692132" y="1900516"/>
                    <a:pt x="1688527" y="1887485"/>
                  </a:cubicBezTo>
                  <a:cubicBezTo>
                    <a:pt x="1681316" y="1861423"/>
                    <a:pt x="1681818" y="1837212"/>
                    <a:pt x="1688707" y="1825023"/>
                  </a:cubicBezTo>
                  <a:lnTo>
                    <a:pt x="1690400" y="1823550"/>
                  </a:lnTo>
                  <a:lnTo>
                    <a:pt x="1692610" y="1823943"/>
                  </a:lnTo>
                  <a:cubicBezTo>
                    <a:pt x="1704784" y="1830857"/>
                    <a:pt x="1717659" y="1851368"/>
                    <a:pt x="1724870" y="1877430"/>
                  </a:cubicBezTo>
                  <a:cubicBezTo>
                    <a:pt x="1726672" y="1883945"/>
                    <a:pt x="1727993" y="1890345"/>
                    <a:pt x="1728852" y="1896471"/>
                  </a:cubicBezTo>
                  <a:lnTo>
                    <a:pt x="1729838" y="1910580"/>
                  </a:lnTo>
                  <a:lnTo>
                    <a:pt x="1737662" y="1898561"/>
                  </a:lnTo>
                  <a:cubicBezTo>
                    <a:pt x="1741389" y="1893624"/>
                    <a:pt x="1745653" y="1888673"/>
                    <a:pt x="1750394" y="1883853"/>
                  </a:cubicBezTo>
                  <a:cubicBezTo>
                    <a:pt x="1769360" y="1864578"/>
                    <a:pt x="1790578" y="1852906"/>
                    <a:pt x="1804578" y="1852778"/>
                  </a:cubicBezTo>
                  <a:lnTo>
                    <a:pt x="1806701" y="1853508"/>
                  </a:lnTo>
                  <a:lnTo>
                    <a:pt x="1807464" y="1855617"/>
                  </a:lnTo>
                  <a:cubicBezTo>
                    <a:pt x="1807564" y="1869618"/>
                    <a:pt x="1796238" y="1891023"/>
                    <a:pt x="1777273" y="1910299"/>
                  </a:cubicBezTo>
                  <a:cubicBezTo>
                    <a:pt x="1767791" y="1919937"/>
                    <a:pt x="1757745" y="1927674"/>
                    <a:pt x="1748319" y="1933017"/>
                  </a:cubicBezTo>
                  <a:lnTo>
                    <a:pt x="1745228" y="1934425"/>
                  </a:lnTo>
                  <a:lnTo>
                    <a:pt x="1749174" y="1935018"/>
                  </a:lnTo>
                  <a:cubicBezTo>
                    <a:pt x="1759704" y="1937569"/>
                    <a:pt x="1771487" y="1942251"/>
                    <a:pt x="1783251" y="1948916"/>
                  </a:cubicBezTo>
                  <a:lnTo>
                    <a:pt x="1789060" y="1953275"/>
                  </a:lnTo>
                  <a:lnTo>
                    <a:pt x="1798919" y="1934040"/>
                  </a:lnTo>
                  <a:lnTo>
                    <a:pt x="1784158" y="1920901"/>
                  </a:lnTo>
                  <a:lnTo>
                    <a:pt x="1783729" y="1918699"/>
                  </a:lnTo>
                  <a:lnTo>
                    <a:pt x="1785174" y="1916982"/>
                  </a:lnTo>
                  <a:cubicBezTo>
                    <a:pt x="1797249" y="1909896"/>
                    <a:pt x="1821450" y="1909001"/>
                    <a:pt x="1847625" y="1915787"/>
                  </a:cubicBezTo>
                  <a:cubicBezTo>
                    <a:pt x="1860714" y="1919181"/>
                    <a:pt x="1872437" y="1924012"/>
                    <a:pt x="1881777" y="1929503"/>
                  </a:cubicBezTo>
                  <a:lnTo>
                    <a:pt x="1884960" y="1931775"/>
                  </a:lnTo>
                  <a:lnTo>
                    <a:pt x="1883776" y="1930171"/>
                  </a:lnTo>
                  <a:cubicBezTo>
                    <a:pt x="1878134" y="1920921"/>
                    <a:pt x="1873112" y="1909278"/>
                    <a:pt x="1869507" y="1896247"/>
                  </a:cubicBezTo>
                  <a:lnTo>
                    <a:pt x="1865298" y="1866740"/>
                  </a:lnTo>
                  <a:lnTo>
                    <a:pt x="1854127" y="1854118"/>
                  </a:lnTo>
                  <a:cubicBezTo>
                    <a:pt x="1848433" y="1845728"/>
                    <a:pt x="1843849" y="1837236"/>
                    <a:pt x="1840482" y="1829173"/>
                  </a:cubicBezTo>
                  <a:lnTo>
                    <a:pt x="1834396" y="1807717"/>
                  </a:lnTo>
                  <a:lnTo>
                    <a:pt x="1833450" y="1808004"/>
                  </a:lnTo>
                  <a:lnTo>
                    <a:pt x="1833120" y="1807741"/>
                  </a:lnTo>
                  <a:lnTo>
                    <a:pt x="1819719" y="1825198"/>
                  </a:lnTo>
                  <a:cubicBezTo>
                    <a:pt x="1813611" y="1831447"/>
                    <a:pt x="1806215" y="1837645"/>
                    <a:pt x="1797824" y="1843339"/>
                  </a:cubicBezTo>
                  <a:cubicBezTo>
                    <a:pt x="1775449" y="1858524"/>
                    <a:pt x="1752354" y="1865810"/>
                    <a:pt x="1738600" y="1863191"/>
                  </a:cubicBezTo>
                  <a:lnTo>
                    <a:pt x="1736662" y="1862060"/>
                  </a:lnTo>
                  <a:lnTo>
                    <a:pt x="1736327" y="1859841"/>
                  </a:lnTo>
                  <a:cubicBezTo>
                    <a:pt x="1738974" y="1846093"/>
                    <a:pt x="1754275" y="1827323"/>
                    <a:pt x="1776651" y="1812138"/>
                  </a:cubicBezTo>
                  <a:cubicBezTo>
                    <a:pt x="1787838" y="1804546"/>
                    <a:pt x="1799206" y="1798928"/>
                    <a:pt x="1809496" y="1795536"/>
                  </a:cubicBezTo>
                  <a:lnTo>
                    <a:pt x="1812015" y="1794946"/>
                  </a:lnTo>
                  <a:lnTo>
                    <a:pt x="1805395" y="1792555"/>
                  </a:lnTo>
                  <a:cubicBezTo>
                    <a:pt x="1795569" y="1787990"/>
                    <a:pt x="1784932" y="1781089"/>
                    <a:pt x="1774703" y="1772247"/>
                  </a:cubicBezTo>
                  <a:cubicBezTo>
                    <a:pt x="1754244" y="1754564"/>
                    <a:pt x="1741229" y="1734142"/>
                    <a:pt x="1740199" y="1720179"/>
                  </a:cubicBezTo>
                  <a:lnTo>
                    <a:pt x="1740789" y="1718015"/>
                  </a:lnTo>
                  <a:lnTo>
                    <a:pt x="1742846" y="1717116"/>
                  </a:lnTo>
                  <a:cubicBezTo>
                    <a:pt x="1756811" y="1716115"/>
                    <a:pt x="1778902" y="1726037"/>
                    <a:pt x="1799361" y="1743720"/>
                  </a:cubicBezTo>
                  <a:cubicBezTo>
                    <a:pt x="1809590" y="1752561"/>
                    <a:pt x="1817958" y="1762087"/>
                    <a:pt x="1823898" y="1771149"/>
                  </a:cubicBezTo>
                  <a:lnTo>
                    <a:pt x="1825744" y="1774596"/>
                  </a:lnTo>
                  <a:lnTo>
                    <a:pt x="1825393" y="1772633"/>
                  </a:lnTo>
                  <a:lnTo>
                    <a:pt x="1827230" y="1742532"/>
                  </a:lnTo>
                  <a:lnTo>
                    <a:pt x="1825753" y="1741204"/>
                  </a:lnTo>
                  <a:cubicBezTo>
                    <a:pt x="1819063" y="1728905"/>
                    <a:pt x="1818956" y="1704688"/>
                    <a:pt x="1826589" y="1678747"/>
                  </a:cubicBezTo>
                  <a:cubicBezTo>
                    <a:pt x="1830405" y="1665776"/>
                    <a:pt x="1835615" y="1654216"/>
                    <a:pt x="1841407" y="1645059"/>
                  </a:cubicBezTo>
                  <a:lnTo>
                    <a:pt x="1842978" y="1643003"/>
                  </a:lnTo>
                  <a:lnTo>
                    <a:pt x="1836346" y="1645363"/>
                  </a:lnTo>
                  <a:cubicBezTo>
                    <a:pt x="1825858" y="1648079"/>
                    <a:pt x="1813258" y="1649507"/>
                    <a:pt x="1799742" y="1649178"/>
                  </a:cubicBezTo>
                  <a:cubicBezTo>
                    <a:pt x="1772708" y="1648518"/>
                    <a:pt x="1749683" y="1641016"/>
                    <a:pt x="1740017" y="1630887"/>
                  </a:cubicBezTo>
                  <a:lnTo>
                    <a:pt x="1739098" y="1628840"/>
                  </a:lnTo>
                  <a:lnTo>
                    <a:pt x="1740115" y="1626840"/>
                  </a:lnTo>
                  <a:cubicBezTo>
                    <a:pt x="1750264" y="1617194"/>
                    <a:pt x="1773628" y="1610823"/>
                    <a:pt x="1800661" y="1611482"/>
                  </a:cubicBezTo>
                  <a:cubicBezTo>
                    <a:pt x="1814178" y="1611811"/>
                    <a:pt x="1826692" y="1613851"/>
                    <a:pt x="1837036" y="1617076"/>
                  </a:cubicBezTo>
                  <a:lnTo>
                    <a:pt x="1840652" y="1618565"/>
                  </a:lnTo>
                  <a:lnTo>
                    <a:pt x="1839134" y="1617273"/>
                  </a:lnTo>
                  <a:cubicBezTo>
                    <a:pt x="1831537" y="1609547"/>
                    <a:pt x="1824001" y="1599350"/>
                    <a:pt x="1817529" y="1587480"/>
                  </a:cubicBezTo>
                  <a:cubicBezTo>
                    <a:pt x="1811056" y="1575609"/>
                    <a:pt x="1806566" y="1563751"/>
                    <a:pt x="1804186" y="1553182"/>
                  </a:cubicBezTo>
                  <a:lnTo>
                    <a:pt x="1803739" y="1535722"/>
                  </a:lnTo>
                  <a:lnTo>
                    <a:pt x="1796942" y="1530319"/>
                  </a:lnTo>
                  <a:lnTo>
                    <a:pt x="1769550" y="1488000"/>
                  </a:lnTo>
                  <a:lnTo>
                    <a:pt x="1768565" y="1488500"/>
                  </a:lnTo>
                  <a:lnTo>
                    <a:pt x="1768194" y="1488298"/>
                  </a:lnTo>
                  <a:lnTo>
                    <a:pt x="1758030" y="1507819"/>
                  </a:lnTo>
                  <a:cubicBezTo>
                    <a:pt x="1753102" y="1515034"/>
                    <a:pt x="1746896" y="1522424"/>
                    <a:pt x="1739622" y="1529490"/>
                  </a:cubicBezTo>
                  <a:cubicBezTo>
                    <a:pt x="1720227" y="1548333"/>
                    <a:pt x="1698750" y="1559523"/>
                    <a:pt x="1684751" y="1559334"/>
                  </a:cubicBezTo>
                  <a:lnTo>
                    <a:pt x="1682646" y="1558557"/>
                  </a:lnTo>
                  <a:lnTo>
                    <a:pt x="1681930" y="1556430"/>
                  </a:lnTo>
                  <a:cubicBezTo>
                    <a:pt x="1682147" y="1542432"/>
                    <a:pt x="1693952" y="1521287"/>
                    <a:pt x="1713348" y="1502444"/>
                  </a:cubicBezTo>
                  <a:cubicBezTo>
                    <a:pt x="1723045" y="1493023"/>
                    <a:pt x="1733263" y="1485515"/>
                    <a:pt x="1742807" y="1480386"/>
                  </a:cubicBezTo>
                  <a:lnTo>
                    <a:pt x="1745186" y="1479367"/>
                  </a:lnTo>
                  <a:lnTo>
                    <a:pt x="1738251" y="1478164"/>
                  </a:lnTo>
                  <a:cubicBezTo>
                    <a:pt x="1727780" y="1475375"/>
                    <a:pt x="1716106" y="1470428"/>
                    <a:pt x="1704495" y="1463499"/>
                  </a:cubicBezTo>
                  <a:cubicBezTo>
                    <a:pt x="1681275" y="1449641"/>
                    <a:pt x="1664908" y="1431793"/>
                    <a:pt x="1661466" y="1418221"/>
                  </a:cubicBezTo>
                  <a:lnTo>
                    <a:pt x="1661672" y="1415987"/>
                  </a:lnTo>
                  <a:lnTo>
                    <a:pt x="1663541" y="1414745"/>
                  </a:lnTo>
                  <a:cubicBezTo>
                    <a:pt x="1677119" y="1411331"/>
                    <a:pt x="1700598" y="1417262"/>
                    <a:pt x="1723819" y="1431120"/>
                  </a:cubicBezTo>
                  <a:cubicBezTo>
                    <a:pt x="1735430" y="1438049"/>
                    <a:pt x="1745327" y="1445975"/>
                    <a:pt x="1752751" y="1453866"/>
                  </a:cubicBezTo>
                  <a:lnTo>
                    <a:pt x="1755169" y="1456940"/>
                  </a:lnTo>
                  <a:lnTo>
                    <a:pt x="1754482" y="1455068"/>
                  </a:lnTo>
                  <a:cubicBezTo>
                    <a:pt x="1751662" y="1444607"/>
                    <a:pt x="1750108" y="1432023"/>
                    <a:pt x="1750304" y="1418504"/>
                  </a:cubicBezTo>
                  <a:cubicBezTo>
                    <a:pt x="1750694" y="1391466"/>
                    <a:pt x="1757969" y="1368368"/>
                    <a:pt x="1768001" y="1358601"/>
                  </a:cubicBezTo>
                  <a:lnTo>
                    <a:pt x="1770039" y="1357662"/>
                  </a:lnTo>
                  <a:lnTo>
                    <a:pt x="1772049" y="1358660"/>
                  </a:lnTo>
                  <a:cubicBezTo>
                    <a:pt x="1781795" y="1368712"/>
                    <a:pt x="1788399" y="1392011"/>
                    <a:pt x="1788007" y="1419049"/>
                  </a:cubicBezTo>
                  <a:cubicBezTo>
                    <a:pt x="1787910" y="1425808"/>
                    <a:pt x="1787382" y="1432322"/>
                    <a:pt x="1786488" y="1438442"/>
                  </a:cubicBezTo>
                  <a:lnTo>
                    <a:pt x="1783476" y="1452261"/>
                  </a:lnTo>
                  <a:lnTo>
                    <a:pt x="1794358" y="1442920"/>
                  </a:lnTo>
                  <a:cubicBezTo>
                    <a:pt x="1799320" y="1439228"/>
                    <a:pt x="1804802" y="1435671"/>
                    <a:pt x="1810705" y="1432376"/>
                  </a:cubicBezTo>
                  <a:cubicBezTo>
                    <a:pt x="1834316" y="1419195"/>
                    <a:pt x="1857957" y="1413946"/>
                    <a:pt x="1871431" y="1417750"/>
                  </a:cubicBezTo>
                  <a:lnTo>
                    <a:pt x="1873264" y="1419046"/>
                  </a:lnTo>
                  <a:lnTo>
                    <a:pt x="1873405" y="1421286"/>
                  </a:lnTo>
                  <a:cubicBezTo>
                    <a:pt x="1869572" y="1434752"/>
                    <a:pt x="1852696" y="1452120"/>
                    <a:pt x="1829084" y="1465300"/>
                  </a:cubicBezTo>
                  <a:cubicBezTo>
                    <a:pt x="1817279" y="1471890"/>
                    <a:pt x="1805466" y="1476498"/>
                    <a:pt x="1794920" y="1478983"/>
                  </a:cubicBezTo>
                  <a:lnTo>
                    <a:pt x="1791558" y="1479466"/>
                  </a:lnTo>
                  <a:lnTo>
                    <a:pt x="1795178" y="1481143"/>
                  </a:lnTo>
                  <a:cubicBezTo>
                    <a:pt x="1804570" y="1486546"/>
                    <a:pt x="1814567" y="1494346"/>
                    <a:pt x="1823988" y="1504044"/>
                  </a:cubicBezTo>
                  <a:cubicBezTo>
                    <a:pt x="1842830" y="1523439"/>
                    <a:pt x="1854020" y="1544916"/>
                    <a:pt x="1853832" y="1558915"/>
                  </a:cubicBezTo>
                  <a:lnTo>
                    <a:pt x="1853055" y="1561020"/>
                  </a:lnTo>
                  <a:lnTo>
                    <a:pt x="1850928" y="1561736"/>
                  </a:lnTo>
                  <a:lnTo>
                    <a:pt x="1843148" y="1559104"/>
                  </a:lnTo>
                  <a:lnTo>
                    <a:pt x="1850634" y="1569428"/>
                  </a:lnTo>
                  <a:cubicBezTo>
                    <a:pt x="1853871" y="1575363"/>
                    <a:pt x="1856611" y="1581295"/>
                    <a:pt x="1858840" y="1587064"/>
                  </a:cubicBezTo>
                  <a:lnTo>
                    <a:pt x="1863007" y="1600580"/>
                  </a:lnTo>
                  <a:lnTo>
                    <a:pt x="1867895" y="1587098"/>
                  </a:lnTo>
                  <a:cubicBezTo>
                    <a:pt x="1870403" y="1581443"/>
                    <a:pt x="1873429" y="1575652"/>
                    <a:pt x="1876951" y="1569881"/>
                  </a:cubicBezTo>
                  <a:cubicBezTo>
                    <a:pt x="1891038" y="1546800"/>
                    <a:pt x="1909049" y="1530611"/>
                    <a:pt x="1922654" y="1527304"/>
                  </a:cubicBezTo>
                  <a:lnTo>
                    <a:pt x="1924886" y="1527532"/>
                  </a:lnTo>
                  <a:lnTo>
                    <a:pt x="1926109" y="1529413"/>
                  </a:lnTo>
                  <a:lnTo>
                    <a:pt x="1926031" y="1530466"/>
                  </a:lnTo>
                  <a:lnTo>
                    <a:pt x="1944901" y="1505317"/>
                  </a:lnTo>
                  <a:lnTo>
                    <a:pt x="1946898" y="1503672"/>
                  </a:lnTo>
                  <a:lnTo>
                    <a:pt x="1939904" y="1504462"/>
                  </a:lnTo>
                  <a:cubicBezTo>
                    <a:pt x="1929072" y="1504723"/>
                    <a:pt x="1916478" y="1503250"/>
                    <a:pt x="1903390" y="1499857"/>
                  </a:cubicBezTo>
                  <a:cubicBezTo>
                    <a:pt x="1877214" y="1493071"/>
                    <a:pt x="1856496" y="1480531"/>
                    <a:pt x="1849385" y="1468471"/>
                  </a:cubicBezTo>
                  <a:lnTo>
                    <a:pt x="1848956" y="1466268"/>
                  </a:lnTo>
                  <a:lnTo>
                    <a:pt x="1850402" y="1464552"/>
                  </a:lnTo>
                  <a:cubicBezTo>
                    <a:pt x="1856440" y="1461008"/>
                    <a:pt x="1865508" y="1459013"/>
                    <a:pt x="1876339" y="1458752"/>
                  </a:cubicBezTo>
                  <a:lnTo>
                    <a:pt x="1898903" y="1461598"/>
                  </a:lnTo>
                  <a:lnTo>
                    <a:pt x="1892752" y="1449027"/>
                  </a:lnTo>
                  <a:cubicBezTo>
                    <a:pt x="1889976" y="1438555"/>
                    <a:pt x="1888475" y="1425964"/>
                    <a:pt x="1888727" y="1412446"/>
                  </a:cubicBezTo>
                  <a:cubicBezTo>
                    <a:pt x="1888979" y="1398928"/>
                    <a:pt x="1890947" y="1386401"/>
                    <a:pt x="1894112" y="1376039"/>
                  </a:cubicBezTo>
                  <a:lnTo>
                    <a:pt x="1895083" y="1373641"/>
                  </a:lnTo>
                  <a:lnTo>
                    <a:pt x="1889311" y="1377670"/>
                  </a:lnTo>
                  <a:cubicBezTo>
                    <a:pt x="1879914" y="1383062"/>
                    <a:pt x="1868141" y="1387770"/>
                    <a:pt x="1855018" y="1391026"/>
                  </a:cubicBezTo>
                  <a:cubicBezTo>
                    <a:pt x="1828772" y="1397537"/>
                    <a:pt x="1804583" y="1396389"/>
                    <a:pt x="1792583" y="1389176"/>
                  </a:cubicBezTo>
                  <a:lnTo>
                    <a:pt x="1791155" y="1387445"/>
                  </a:lnTo>
                  <a:lnTo>
                    <a:pt x="1791608" y="1385247"/>
                  </a:lnTo>
                  <a:cubicBezTo>
                    <a:pt x="1798845" y="1373262"/>
                    <a:pt x="1819693" y="1360940"/>
                    <a:pt x="1845938" y="1354428"/>
                  </a:cubicBezTo>
                  <a:cubicBezTo>
                    <a:pt x="1859061" y="1351173"/>
                    <a:pt x="1871670" y="1349832"/>
                    <a:pt x="1882498" y="1350207"/>
                  </a:cubicBezTo>
                  <a:lnTo>
                    <a:pt x="1886379" y="1350687"/>
                  </a:lnTo>
                  <a:lnTo>
                    <a:pt x="1884574" y="1349842"/>
                  </a:lnTo>
                  <a:cubicBezTo>
                    <a:pt x="1875205" y="1344400"/>
                    <a:pt x="1865241" y="1336558"/>
                    <a:pt x="1855860" y="1326821"/>
                  </a:cubicBezTo>
                  <a:cubicBezTo>
                    <a:pt x="1837099" y="1307348"/>
                    <a:pt x="1825999" y="1285825"/>
                    <a:pt x="1826246" y="1271826"/>
                  </a:cubicBezTo>
                  <a:lnTo>
                    <a:pt x="1827032" y="1269724"/>
                  </a:lnTo>
                  <a:lnTo>
                    <a:pt x="1829161" y="1269017"/>
                  </a:lnTo>
                  <a:cubicBezTo>
                    <a:pt x="1843159" y="1269292"/>
                    <a:pt x="1864254" y="1281185"/>
                    <a:pt x="1883016" y="1300659"/>
                  </a:cubicBezTo>
                  <a:cubicBezTo>
                    <a:pt x="1887706" y="1305528"/>
                    <a:pt x="1891917" y="1310524"/>
                    <a:pt x="1895592" y="1315499"/>
                  </a:cubicBezTo>
                  <a:lnTo>
                    <a:pt x="1903184" y="1327432"/>
                  </a:lnTo>
                  <a:lnTo>
                    <a:pt x="1904334" y="1313137"/>
                  </a:lnTo>
                  <a:cubicBezTo>
                    <a:pt x="1905257" y="1307021"/>
                    <a:pt x="1906645" y="1300636"/>
                    <a:pt x="1908516" y="1294139"/>
                  </a:cubicBezTo>
                  <a:cubicBezTo>
                    <a:pt x="1916000" y="1268155"/>
                    <a:pt x="1929090" y="1247780"/>
                    <a:pt x="1941336" y="1240994"/>
                  </a:cubicBezTo>
                  <a:lnTo>
                    <a:pt x="1943550" y="1240623"/>
                  </a:lnTo>
                  <a:lnTo>
                    <a:pt x="1945226" y="1242114"/>
                  </a:lnTo>
                  <a:cubicBezTo>
                    <a:pt x="1951988" y="1254375"/>
                    <a:pt x="1952234" y="1278590"/>
                    <a:pt x="1944750" y="1304575"/>
                  </a:cubicBezTo>
                  <a:cubicBezTo>
                    <a:pt x="1941008" y="1317568"/>
                    <a:pt x="1935865" y="1329158"/>
                    <a:pt x="1930126" y="1338348"/>
                  </a:cubicBezTo>
                  <a:lnTo>
                    <a:pt x="1928080" y="1341059"/>
                  </a:lnTo>
                  <a:lnTo>
                    <a:pt x="1931831" y="1339699"/>
                  </a:lnTo>
                  <a:cubicBezTo>
                    <a:pt x="1942304" y="1336922"/>
                    <a:pt x="1954894" y="1335422"/>
                    <a:pt x="1968413" y="1335673"/>
                  </a:cubicBezTo>
                  <a:cubicBezTo>
                    <a:pt x="1995449" y="1336177"/>
                    <a:pt x="2018517" y="1343547"/>
                    <a:pt x="2028241" y="1353620"/>
                  </a:cubicBezTo>
                  <a:lnTo>
                    <a:pt x="2029172" y="1355662"/>
                  </a:lnTo>
                  <a:lnTo>
                    <a:pt x="2028166" y="1357668"/>
                  </a:lnTo>
                  <a:cubicBezTo>
                    <a:pt x="2018073" y="1367372"/>
                    <a:pt x="1994747" y="1373878"/>
                    <a:pt x="1967711" y="1373374"/>
                  </a:cubicBezTo>
                  <a:cubicBezTo>
                    <a:pt x="1957572" y="1373186"/>
                    <a:pt x="1947992" y="1372031"/>
                    <a:pt x="1939463" y="1370131"/>
                  </a:cubicBezTo>
                  <a:lnTo>
                    <a:pt x="1918425" y="1362726"/>
                  </a:lnTo>
                  <a:lnTo>
                    <a:pt x="1918115" y="1363663"/>
                  </a:lnTo>
                  <a:lnTo>
                    <a:pt x="1917709" y="1363781"/>
                  </a:lnTo>
                  <a:lnTo>
                    <a:pt x="1924238" y="1384799"/>
                  </a:lnTo>
                  <a:cubicBezTo>
                    <a:pt x="1925820" y="1393392"/>
                    <a:pt x="1926617" y="1403009"/>
                    <a:pt x="1926428" y="1413148"/>
                  </a:cubicBezTo>
                  <a:cubicBezTo>
                    <a:pt x="1926176" y="1426667"/>
                    <a:pt x="1924207" y="1439193"/>
                    <a:pt x="1921043" y="1449555"/>
                  </a:cubicBezTo>
                  <a:lnTo>
                    <a:pt x="1913501" y="1463617"/>
                  </a:lnTo>
                  <a:lnTo>
                    <a:pt x="1947004" y="1477073"/>
                  </a:lnTo>
                  <a:lnTo>
                    <a:pt x="1950187" y="1479344"/>
                  </a:lnTo>
                  <a:lnTo>
                    <a:pt x="1949003" y="1477741"/>
                  </a:lnTo>
                  <a:cubicBezTo>
                    <a:pt x="1943361" y="1468491"/>
                    <a:pt x="1938340" y="1456848"/>
                    <a:pt x="1934734" y="1443817"/>
                  </a:cubicBezTo>
                  <a:cubicBezTo>
                    <a:pt x="1927524" y="1417755"/>
                    <a:pt x="1928025" y="1393544"/>
                    <a:pt x="1934914" y="1381355"/>
                  </a:cubicBezTo>
                  <a:lnTo>
                    <a:pt x="1936607" y="1379882"/>
                  </a:lnTo>
                  <a:lnTo>
                    <a:pt x="1938817" y="1380276"/>
                  </a:lnTo>
                  <a:cubicBezTo>
                    <a:pt x="1950991" y="1387190"/>
                    <a:pt x="1963866" y="1407700"/>
                    <a:pt x="1971077" y="1433762"/>
                  </a:cubicBezTo>
                  <a:cubicBezTo>
                    <a:pt x="1972880" y="1440277"/>
                    <a:pt x="1974200" y="1446677"/>
                    <a:pt x="1975059" y="1452803"/>
                  </a:cubicBezTo>
                  <a:lnTo>
                    <a:pt x="1976045" y="1466912"/>
                  </a:lnTo>
                  <a:lnTo>
                    <a:pt x="1983869" y="1454893"/>
                  </a:lnTo>
                  <a:cubicBezTo>
                    <a:pt x="1987596" y="1449957"/>
                    <a:pt x="1991860" y="1445005"/>
                    <a:pt x="1996602" y="1440186"/>
                  </a:cubicBezTo>
                  <a:cubicBezTo>
                    <a:pt x="2015567" y="1420910"/>
                    <a:pt x="2036785" y="1409238"/>
                    <a:pt x="2050785" y="1409110"/>
                  </a:cubicBezTo>
                  <a:lnTo>
                    <a:pt x="2052908" y="1409840"/>
                  </a:lnTo>
                  <a:lnTo>
                    <a:pt x="2053672" y="1411949"/>
                  </a:lnTo>
                  <a:cubicBezTo>
                    <a:pt x="2053771" y="1425950"/>
                    <a:pt x="2042445" y="1447355"/>
                    <a:pt x="2023480" y="1466631"/>
                  </a:cubicBezTo>
                  <a:cubicBezTo>
                    <a:pt x="2013998" y="1476269"/>
                    <a:pt x="2003952" y="1484006"/>
                    <a:pt x="1994526" y="1489350"/>
                  </a:cubicBezTo>
                  <a:lnTo>
                    <a:pt x="1991435" y="1490757"/>
                  </a:lnTo>
                  <a:lnTo>
                    <a:pt x="1995381" y="1491350"/>
                  </a:lnTo>
                  <a:cubicBezTo>
                    <a:pt x="2005911" y="1493901"/>
                    <a:pt x="2017695" y="1498583"/>
                    <a:pt x="2029458" y="1505248"/>
                  </a:cubicBezTo>
                  <a:lnTo>
                    <a:pt x="2035267" y="1509607"/>
                  </a:lnTo>
                  <a:lnTo>
                    <a:pt x="2045126" y="1490372"/>
                  </a:lnTo>
                  <a:lnTo>
                    <a:pt x="2030365" y="1477233"/>
                  </a:lnTo>
                  <a:lnTo>
                    <a:pt x="2029936" y="1475031"/>
                  </a:lnTo>
                  <a:lnTo>
                    <a:pt x="2031381" y="1473314"/>
                  </a:lnTo>
                  <a:cubicBezTo>
                    <a:pt x="2043456" y="1466228"/>
                    <a:pt x="2067657" y="1465333"/>
                    <a:pt x="2093833" y="1472119"/>
                  </a:cubicBezTo>
                  <a:cubicBezTo>
                    <a:pt x="2106921" y="1475513"/>
                    <a:pt x="2118644" y="1480344"/>
                    <a:pt x="2127984" y="1485835"/>
                  </a:cubicBezTo>
                  <a:lnTo>
                    <a:pt x="2131167" y="1488107"/>
                  </a:lnTo>
                  <a:lnTo>
                    <a:pt x="2129983" y="1486503"/>
                  </a:lnTo>
                  <a:cubicBezTo>
                    <a:pt x="2124341" y="1477253"/>
                    <a:pt x="2119319" y="1465610"/>
                    <a:pt x="2115714" y="1452579"/>
                  </a:cubicBezTo>
                  <a:lnTo>
                    <a:pt x="2112999" y="1433549"/>
                  </a:lnTo>
                  <a:lnTo>
                    <a:pt x="2085181" y="1454379"/>
                  </a:lnTo>
                  <a:cubicBezTo>
                    <a:pt x="2075637" y="1459508"/>
                    <a:pt x="2066769" y="1462259"/>
                    <a:pt x="2059769" y="1462164"/>
                  </a:cubicBezTo>
                  <a:lnTo>
                    <a:pt x="2057664" y="1461387"/>
                  </a:lnTo>
                  <a:lnTo>
                    <a:pt x="2056948" y="1459260"/>
                  </a:lnTo>
                  <a:cubicBezTo>
                    <a:pt x="2057165" y="1445262"/>
                    <a:pt x="2068970" y="1424117"/>
                    <a:pt x="2088365" y="1405274"/>
                  </a:cubicBezTo>
                  <a:lnTo>
                    <a:pt x="2094848" y="1400420"/>
                  </a:lnTo>
                  <a:lnTo>
                    <a:pt x="2086690" y="1385505"/>
                  </a:lnTo>
                  <a:lnTo>
                    <a:pt x="2081494" y="1367190"/>
                  </a:lnTo>
                  <a:lnTo>
                    <a:pt x="2079513" y="1366329"/>
                  </a:lnTo>
                  <a:lnTo>
                    <a:pt x="2078317" y="1365389"/>
                  </a:lnTo>
                  <a:lnTo>
                    <a:pt x="2065926" y="1381530"/>
                  </a:lnTo>
                  <a:cubicBezTo>
                    <a:pt x="2059818" y="1387779"/>
                    <a:pt x="2052422" y="1393977"/>
                    <a:pt x="2044031" y="1399671"/>
                  </a:cubicBezTo>
                  <a:cubicBezTo>
                    <a:pt x="2021656" y="1414856"/>
                    <a:pt x="1998562" y="1422142"/>
                    <a:pt x="1984807" y="1419523"/>
                  </a:cubicBezTo>
                  <a:lnTo>
                    <a:pt x="1982869" y="1418392"/>
                  </a:lnTo>
                  <a:lnTo>
                    <a:pt x="1982534" y="1416173"/>
                  </a:lnTo>
                  <a:cubicBezTo>
                    <a:pt x="1985181" y="1402425"/>
                    <a:pt x="2000482" y="1383655"/>
                    <a:pt x="2022858" y="1368470"/>
                  </a:cubicBezTo>
                  <a:cubicBezTo>
                    <a:pt x="2034045" y="1360878"/>
                    <a:pt x="2045413" y="1355260"/>
                    <a:pt x="2055703" y="1351868"/>
                  </a:cubicBezTo>
                  <a:lnTo>
                    <a:pt x="2058222" y="1351279"/>
                  </a:lnTo>
                  <a:lnTo>
                    <a:pt x="2051602" y="1348887"/>
                  </a:lnTo>
                  <a:cubicBezTo>
                    <a:pt x="2041776" y="1344322"/>
                    <a:pt x="2031139" y="1337421"/>
                    <a:pt x="2020910" y="1328579"/>
                  </a:cubicBezTo>
                  <a:cubicBezTo>
                    <a:pt x="2000451" y="1310896"/>
                    <a:pt x="1987436" y="1290474"/>
                    <a:pt x="1986406" y="1276511"/>
                  </a:cubicBezTo>
                  <a:lnTo>
                    <a:pt x="1986996" y="1274347"/>
                  </a:lnTo>
                  <a:lnTo>
                    <a:pt x="1989053" y="1273449"/>
                  </a:lnTo>
                  <a:cubicBezTo>
                    <a:pt x="2003018" y="1272447"/>
                    <a:pt x="2025109" y="1282369"/>
                    <a:pt x="2045568" y="1300052"/>
                  </a:cubicBezTo>
                  <a:lnTo>
                    <a:pt x="2062632" y="1319128"/>
                  </a:lnTo>
                  <a:lnTo>
                    <a:pt x="2065082" y="1319286"/>
                  </a:lnTo>
                  <a:lnTo>
                    <a:pt x="2072007" y="1322295"/>
                  </a:lnTo>
                  <a:lnTo>
                    <a:pt x="2073842" y="1292231"/>
                  </a:lnTo>
                  <a:cubicBezTo>
                    <a:pt x="2078927" y="1265673"/>
                    <a:pt x="2090105" y="1244190"/>
                    <a:pt x="2101682" y="1236317"/>
                  </a:cubicBezTo>
                  <a:lnTo>
                    <a:pt x="2103852" y="1235746"/>
                  </a:lnTo>
                  <a:lnTo>
                    <a:pt x="2105658" y="1237078"/>
                  </a:lnTo>
                  <a:cubicBezTo>
                    <a:pt x="2113509" y="1248671"/>
                    <a:pt x="2115962" y="1272763"/>
                    <a:pt x="2110877" y="1299322"/>
                  </a:cubicBezTo>
                  <a:cubicBezTo>
                    <a:pt x="2109606" y="1305961"/>
                    <a:pt x="2107954" y="1312284"/>
                    <a:pt x="2106010" y="1318156"/>
                  </a:cubicBezTo>
                  <a:lnTo>
                    <a:pt x="2100641" y="1331241"/>
                  </a:lnTo>
                  <a:lnTo>
                    <a:pt x="2112981" y="1323934"/>
                  </a:lnTo>
                  <a:lnTo>
                    <a:pt x="2125718" y="1318576"/>
                  </a:lnTo>
                  <a:lnTo>
                    <a:pt x="2130555" y="1284905"/>
                  </a:lnTo>
                  <a:cubicBezTo>
                    <a:pt x="2133676" y="1274530"/>
                    <a:pt x="2138003" y="1266314"/>
                    <a:pt x="2143019" y="1261431"/>
                  </a:cubicBezTo>
                  <a:lnTo>
                    <a:pt x="2145057" y="1260492"/>
                  </a:lnTo>
                  <a:lnTo>
                    <a:pt x="2147067" y="1261490"/>
                  </a:lnTo>
                  <a:cubicBezTo>
                    <a:pt x="2151940" y="1266516"/>
                    <a:pt x="2156027" y="1274854"/>
                    <a:pt x="2158847" y="1285315"/>
                  </a:cubicBezTo>
                  <a:lnTo>
                    <a:pt x="2161663" y="1309959"/>
                  </a:lnTo>
                  <a:lnTo>
                    <a:pt x="2166935" y="1308856"/>
                  </a:lnTo>
                  <a:cubicBezTo>
                    <a:pt x="2177753" y="1308243"/>
                    <a:pt x="2186953" y="1309500"/>
                    <a:pt x="2193257" y="1312544"/>
                  </a:cubicBezTo>
                  <a:lnTo>
                    <a:pt x="2194836" y="1314138"/>
                  </a:lnTo>
                  <a:lnTo>
                    <a:pt x="2194585" y="1316368"/>
                  </a:lnTo>
                  <a:cubicBezTo>
                    <a:pt x="2191528" y="1322666"/>
                    <a:pt x="2185090" y="1329357"/>
                    <a:pt x="2176223" y="1335583"/>
                  </a:cubicBezTo>
                  <a:lnTo>
                    <a:pt x="2161102" y="1343125"/>
                  </a:lnTo>
                  <a:lnTo>
                    <a:pt x="2158493" y="1355091"/>
                  </a:lnTo>
                  <a:lnTo>
                    <a:pt x="2169375" y="1345750"/>
                  </a:lnTo>
                  <a:cubicBezTo>
                    <a:pt x="2174338" y="1342058"/>
                    <a:pt x="2179820" y="1338501"/>
                    <a:pt x="2185723" y="1335206"/>
                  </a:cubicBezTo>
                  <a:cubicBezTo>
                    <a:pt x="2209334" y="1322025"/>
                    <a:pt x="2232975" y="1316775"/>
                    <a:pt x="2246449" y="1320580"/>
                  </a:cubicBezTo>
                  <a:lnTo>
                    <a:pt x="2248281" y="1321876"/>
                  </a:lnTo>
                  <a:lnTo>
                    <a:pt x="2248423" y="1324116"/>
                  </a:lnTo>
                  <a:cubicBezTo>
                    <a:pt x="2244590" y="1337582"/>
                    <a:pt x="2227714" y="1354950"/>
                    <a:pt x="2204102" y="1368130"/>
                  </a:cubicBezTo>
                  <a:cubicBezTo>
                    <a:pt x="2192297" y="1374720"/>
                    <a:pt x="2180484" y="1379328"/>
                    <a:pt x="2169938" y="1381813"/>
                  </a:cubicBezTo>
                  <a:lnTo>
                    <a:pt x="2166575" y="1382296"/>
                  </a:lnTo>
                  <a:lnTo>
                    <a:pt x="2170196" y="1383973"/>
                  </a:lnTo>
                  <a:cubicBezTo>
                    <a:pt x="2179587" y="1389376"/>
                    <a:pt x="2189584" y="1397176"/>
                    <a:pt x="2199005" y="1406874"/>
                  </a:cubicBezTo>
                  <a:lnTo>
                    <a:pt x="2212115" y="1424382"/>
                  </a:lnTo>
                  <a:lnTo>
                    <a:pt x="2231765" y="1417873"/>
                  </a:lnTo>
                  <a:lnTo>
                    <a:pt x="2233888" y="1418602"/>
                  </a:lnTo>
                  <a:lnTo>
                    <a:pt x="2234651" y="1420712"/>
                  </a:lnTo>
                  <a:cubicBezTo>
                    <a:pt x="2234701" y="1427712"/>
                    <a:pt x="2231894" y="1436564"/>
                    <a:pt x="2226705" y="1446075"/>
                  </a:cubicBezTo>
                  <a:lnTo>
                    <a:pt x="2224813" y="1448568"/>
                  </a:lnTo>
                  <a:lnTo>
                    <a:pt x="2228850" y="1461745"/>
                  </a:lnTo>
                  <a:lnTo>
                    <a:pt x="2228073" y="1463850"/>
                  </a:lnTo>
                  <a:lnTo>
                    <a:pt x="2225946" y="1464566"/>
                  </a:lnTo>
                  <a:lnTo>
                    <a:pt x="2218166" y="1461934"/>
                  </a:lnTo>
                  <a:lnTo>
                    <a:pt x="2225652" y="1472258"/>
                  </a:lnTo>
                  <a:cubicBezTo>
                    <a:pt x="2228888" y="1478193"/>
                    <a:pt x="2231629" y="1484125"/>
                    <a:pt x="2233858" y="1489894"/>
                  </a:cubicBezTo>
                  <a:lnTo>
                    <a:pt x="2238025" y="1503410"/>
                  </a:lnTo>
                  <a:lnTo>
                    <a:pt x="2242912" y="1489928"/>
                  </a:lnTo>
                  <a:cubicBezTo>
                    <a:pt x="2245420" y="1484273"/>
                    <a:pt x="2248447" y="1478482"/>
                    <a:pt x="2251969" y="1472711"/>
                  </a:cubicBezTo>
                  <a:cubicBezTo>
                    <a:pt x="2266056" y="1449630"/>
                    <a:pt x="2284067" y="1433441"/>
                    <a:pt x="2297672" y="1430134"/>
                  </a:cubicBezTo>
                  <a:lnTo>
                    <a:pt x="2299904" y="1430362"/>
                  </a:lnTo>
                  <a:lnTo>
                    <a:pt x="2301127" y="1432243"/>
                  </a:lnTo>
                  <a:lnTo>
                    <a:pt x="2301049" y="1433296"/>
                  </a:lnTo>
                  <a:lnTo>
                    <a:pt x="2319919" y="1408147"/>
                  </a:lnTo>
                  <a:lnTo>
                    <a:pt x="2321916" y="1406502"/>
                  </a:lnTo>
                  <a:lnTo>
                    <a:pt x="2314921" y="1407292"/>
                  </a:lnTo>
                  <a:cubicBezTo>
                    <a:pt x="2304090" y="1407553"/>
                    <a:pt x="2291495" y="1406080"/>
                    <a:pt x="2278408" y="1402687"/>
                  </a:cubicBezTo>
                  <a:cubicBezTo>
                    <a:pt x="2252232" y="1395901"/>
                    <a:pt x="2231514" y="1383361"/>
                    <a:pt x="2224403" y="1371301"/>
                  </a:cubicBezTo>
                  <a:lnTo>
                    <a:pt x="2223974" y="1369098"/>
                  </a:lnTo>
                  <a:lnTo>
                    <a:pt x="2225420" y="1367382"/>
                  </a:lnTo>
                  <a:cubicBezTo>
                    <a:pt x="2231457" y="1363838"/>
                    <a:pt x="2240526" y="1361843"/>
                    <a:pt x="2251357" y="1361582"/>
                  </a:cubicBezTo>
                  <a:lnTo>
                    <a:pt x="2273920" y="1364427"/>
                  </a:lnTo>
                  <a:lnTo>
                    <a:pt x="2267770" y="1351857"/>
                  </a:lnTo>
                  <a:cubicBezTo>
                    <a:pt x="2264994" y="1341385"/>
                    <a:pt x="2263493" y="1328794"/>
                    <a:pt x="2263745" y="1315276"/>
                  </a:cubicBezTo>
                  <a:cubicBezTo>
                    <a:pt x="2263997" y="1301758"/>
                    <a:pt x="2265965" y="1289231"/>
                    <a:pt x="2269130" y="1278869"/>
                  </a:cubicBezTo>
                  <a:lnTo>
                    <a:pt x="2270101" y="1276471"/>
                  </a:lnTo>
                  <a:lnTo>
                    <a:pt x="2264329" y="1280500"/>
                  </a:lnTo>
                  <a:cubicBezTo>
                    <a:pt x="2254932" y="1285892"/>
                    <a:pt x="2243158" y="1290600"/>
                    <a:pt x="2230035" y="1293856"/>
                  </a:cubicBezTo>
                  <a:cubicBezTo>
                    <a:pt x="2203790" y="1300367"/>
                    <a:pt x="2179600" y="1299219"/>
                    <a:pt x="2167600" y="1292006"/>
                  </a:cubicBezTo>
                  <a:lnTo>
                    <a:pt x="2166173" y="1290275"/>
                  </a:lnTo>
                  <a:lnTo>
                    <a:pt x="2166625" y="1288077"/>
                  </a:lnTo>
                  <a:cubicBezTo>
                    <a:pt x="2173863" y="1276092"/>
                    <a:pt x="2194711" y="1263770"/>
                    <a:pt x="2220956" y="1257258"/>
                  </a:cubicBezTo>
                  <a:cubicBezTo>
                    <a:pt x="2234079" y="1254003"/>
                    <a:pt x="2246688" y="1252662"/>
                    <a:pt x="2257516" y="1253037"/>
                  </a:cubicBezTo>
                  <a:lnTo>
                    <a:pt x="2261397" y="1253517"/>
                  </a:lnTo>
                  <a:lnTo>
                    <a:pt x="2259592" y="1252672"/>
                  </a:lnTo>
                  <a:cubicBezTo>
                    <a:pt x="2250223" y="1247229"/>
                    <a:pt x="2240259" y="1239388"/>
                    <a:pt x="2230878" y="1229651"/>
                  </a:cubicBezTo>
                  <a:cubicBezTo>
                    <a:pt x="2221498" y="1219914"/>
                    <a:pt x="2214032" y="1209665"/>
                    <a:pt x="2208943" y="1200101"/>
                  </a:cubicBezTo>
                  <a:lnTo>
                    <a:pt x="2206789" y="1192965"/>
                  </a:lnTo>
                  <a:lnTo>
                    <a:pt x="2206162" y="1192401"/>
                  </a:lnTo>
                  <a:lnTo>
                    <a:pt x="2205389" y="1188327"/>
                  </a:lnTo>
                  <a:lnTo>
                    <a:pt x="2201263" y="1174656"/>
                  </a:lnTo>
                  <a:lnTo>
                    <a:pt x="2202049" y="1172554"/>
                  </a:lnTo>
                  <a:lnTo>
                    <a:pt x="2202377" y="1172445"/>
                  </a:lnTo>
                  <a:lnTo>
                    <a:pt x="2201209" y="1166288"/>
                  </a:lnTo>
                  <a:cubicBezTo>
                    <a:pt x="2201300" y="1155454"/>
                    <a:pt x="2203181" y="1142915"/>
                    <a:pt x="2206998" y="1129944"/>
                  </a:cubicBezTo>
                  <a:cubicBezTo>
                    <a:pt x="2210815" y="1116973"/>
                    <a:pt x="2216025" y="1105413"/>
                    <a:pt x="2221816" y="1096256"/>
                  </a:cubicBezTo>
                  <a:lnTo>
                    <a:pt x="2223387" y="1094200"/>
                  </a:lnTo>
                  <a:lnTo>
                    <a:pt x="2216755" y="1096560"/>
                  </a:lnTo>
                  <a:cubicBezTo>
                    <a:pt x="2206267" y="1099276"/>
                    <a:pt x="2193668" y="1100704"/>
                    <a:pt x="2180151" y="1100375"/>
                  </a:cubicBezTo>
                  <a:cubicBezTo>
                    <a:pt x="2153118" y="1099716"/>
                    <a:pt x="2130092" y="1092213"/>
                    <a:pt x="2120426" y="1082084"/>
                  </a:cubicBezTo>
                  <a:lnTo>
                    <a:pt x="2119508" y="1080037"/>
                  </a:lnTo>
                  <a:lnTo>
                    <a:pt x="2120525" y="1078037"/>
                  </a:lnTo>
                  <a:cubicBezTo>
                    <a:pt x="2130673" y="1068392"/>
                    <a:pt x="2154037" y="1062020"/>
                    <a:pt x="2181071" y="1062679"/>
                  </a:cubicBezTo>
                  <a:cubicBezTo>
                    <a:pt x="2194587" y="1063008"/>
                    <a:pt x="2207102" y="1065049"/>
                    <a:pt x="2217445" y="1068273"/>
                  </a:cubicBezTo>
                  <a:lnTo>
                    <a:pt x="2221061" y="1069762"/>
                  </a:lnTo>
                  <a:lnTo>
                    <a:pt x="2219543" y="1068470"/>
                  </a:lnTo>
                  <a:cubicBezTo>
                    <a:pt x="2211947" y="1060744"/>
                    <a:pt x="2204411" y="1050547"/>
                    <a:pt x="2197938" y="1038677"/>
                  </a:cubicBezTo>
                  <a:cubicBezTo>
                    <a:pt x="2191465" y="1026806"/>
                    <a:pt x="2186975" y="1014948"/>
                    <a:pt x="2184595" y="1004378"/>
                  </a:cubicBezTo>
                  <a:lnTo>
                    <a:pt x="2184149" y="986919"/>
                  </a:lnTo>
                  <a:lnTo>
                    <a:pt x="2177351" y="981516"/>
                  </a:lnTo>
                  <a:lnTo>
                    <a:pt x="2149702" y="938800"/>
                  </a:lnTo>
                  <a:lnTo>
                    <a:pt x="2148974" y="939698"/>
                  </a:lnTo>
                  <a:lnTo>
                    <a:pt x="2148603" y="939496"/>
                  </a:lnTo>
                  <a:lnTo>
                    <a:pt x="2138439" y="959017"/>
                  </a:lnTo>
                  <a:cubicBezTo>
                    <a:pt x="2133511" y="966232"/>
                    <a:pt x="2127305" y="973621"/>
                    <a:pt x="2120032" y="980687"/>
                  </a:cubicBezTo>
                  <a:cubicBezTo>
                    <a:pt x="2100637" y="999530"/>
                    <a:pt x="2079160" y="1010720"/>
                    <a:pt x="2065160" y="1010531"/>
                  </a:cubicBezTo>
                  <a:lnTo>
                    <a:pt x="2063055" y="1009754"/>
                  </a:lnTo>
                  <a:lnTo>
                    <a:pt x="2062339" y="1007628"/>
                  </a:lnTo>
                  <a:cubicBezTo>
                    <a:pt x="2062556" y="993629"/>
                    <a:pt x="2074362" y="972484"/>
                    <a:pt x="2093757" y="953642"/>
                  </a:cubicBezTo>
                  <a:cubicBezTo>
                    <a:pt x="2103455" y="944221"/>
                    <a:pt x="2113673" y="936713"/>
                    <a:pt x="2123217" y="931583"/>
                  </a:cubicBezTo>
                  <a:lnTo>
                    <a:pt x="2125595" y="930564"/>
                  </a:lnTo>
                  <a:lnTo>
                    <a:pt x="2118660" y="929360"/>
                  </a:lnTo>
                  <a:lnTo>
                    <a:pt x="2116953" y="928619"/>
                  </a:lnTo>
                  <a:lnTo>
                    <a:pt x="2096687" y="935150"/>
                  </a:lnTo>
                  <a:lnTo>
                    <a:pt x="2094571" y="934403"/>
                  </a:lnTo>
                  <a:lnTo>
                    <a:pt x="2093824" y="932287"/>
                  </a:lnTo>
                  <a:lnTo>
                    <a:pt x="2097702" y="920255"/>
                  </a:lnTo>
                  <a:lnTo>
                    <a:pt x="2084905" y="914696"/>
                  </a:lnTo>
                  <a:lnTo>
                    <a:pt x="2080715" y="911402"/>
                  </a:lnTo>
                  <a:lnTo>
                    <a:pt x="2044565" y="905644"/>
                  </a:lnTo>
                  <a:cubicBezTo>
                    <a:pt x="2034837" y="902781"/>
                    <a:pt x="2025902" y="899135"/>
                    <a:pt x="2018180" y="895048"/>
                  </a:cubicBezTo>
                  <a:lnTo>
                    <a:pt x="1999847" y="882344"/>
                  </a:lnTo>
                  <a:lnTo>
                    <a:pt x="1999301" y="883165"/>
                  </a:lnTo>
                  <a:lnTo>
                    <a:pt x="1998872" y="882981"/>
                  </a:lnTo>
                  <a:lnTo>
                    <a:pt x="1999619" y="905169"/>
                  </a:lnTo>
                  <a:cubicBezTo>
                    <a:pt x="1998872" y="913874"/>
                    <a:pt x="1997098" y="923360"/>
                    <a:pt x="1994235" y="933088"/>
                  </a:cubicBezTo>
                  <a:cubicBezTo>
                    <a:pt x="1986602" y="959029"/>
                    <a:pt x="1973395" y="979328"/>
                    <a:pt x="1961110" y="986044"/>
                  </a:cubicBezTo>
                  <a:lnTo>
                    <a:pt x="1958895" y="986401"/>
                  </a:lnTo>
                  <a:lnTo>
                    <a:pt x="1957226" y="984901"/>
                  </a:lnTo>
                  <a:cubicBezTo>
                    <a:pt x="1950536" y="972602"/>
                    <a:pt x="1950428" y="948385"/>
                    <a:pt x="1958062" y="922444"/>
                  </a:cubicBezTo>
                  <a:cubicBezTo>
                    <a:pt x="1961878" y="909473"/>
                    <a:pt x="1967088" y="897913"/>
                    <a:pt x="1972880" y="888756"/>
                  </a:cubicBezTo>
                  <a:lnTo>
                    <a:pt x="1974451" y="886700"/>
                  </a:lnTo>
                  <a:lnTo>
                    <a:pt x="1967819" y="889060"/>
                  </a:lnTo>
                  <a:lnTo>
                    <a:pt x="1937912" y="892176"/>
                  </a:lnTo>
                  <a:lnTo>
                    <a:pt x="1939605" y="900384"/>
                  </a:lnTo>
                  <a:lnTo>
                    <a:pt x="1944864" y="896190"/>
                  </a:lnTo>
                  <a:lnTo>
                    <a:pt x="1947108" y="896140"/>
                  </a:lnTo>
                  <a:lnTo>
                    <a:pt x="1948554" y="897855"/>
                  </a:lnTo>
                  <a:cubicBezTo>
                    <a:pt x="1951024" y="904406"/>
                    <a:pt x="1951453" y="913682"/>
                    <a:pt x="1949875" y="924401"/>
                  </a:cubicBezTo>
                  <a:lnTo>
                    <a:pt x="1942142" y="949780"/>
                  </a:lnTo>
                  <a:lnTo>
                    <a:pt x="1942080" y="952820"/>
                  </a:lnTo>
                  <a:cubicBezTo>
                    <a:pt x="1940247" y="963499"/>
                    <a:pt x="1936954" y="972181"/>
                    <a:pt x="1932571" y="977639"/>
                  </a:cubicBezTo>
                  <a:lnTo>
                    <a:pt x="1930662" y="978820"/>
                  </a:lnTo>
                  <a:lnTo>
                    <a:pt x="1928546" y="978075"/>
                  </a:lnTo>
                  <a:lnTo>
                    <a:pt x="1928145" y="977465"/>
                  </a:lnTo>
                  <a:lnTo>
                    <a:pt x="1919844" y="990939"/>
                  </a:lnTo>
                  <a:lnTo>
                    <a:pt x="1917431" y="993329"/>
                  </a:lnTo>
                  <a:lnTo>
                    <a:pt x="1921338" y="992521"/>
                  </a:lnTo>
                  <a:cubicBezTo>
                    <a:pt x="1932100" y="991271"/>
                    <a:pt x="1944776" y="991586"/>
                    <a:pt x="1958119" y="993769"/>
                  </a:cubicBezTo>
                  <a:cubicBezTo>
                    <a:pt x="1984806" y="998135"/>
                    <a:pt x="2006582" y="1008729"/>
                    <a:pt x="2014766" y="1020089"/>
                  </a:cubicBezTo>
                  <a:lnTo>
                    <a:pt x="2015395" y="1022243"/>
                  </a:lnTo>
                  <a:lnTo>
                    <a:pt x="2014112" y="1024085"/>
                  </a:lnTo>
                  <a:cubicBezTo>
                    <a:pt x="2002735" y="1032245"/>
                    <a:pt x="1978718" y="1035347"/>
                    <a:pt x="1952032" y="1030982"/>
                  </a:cubicBezTo>
                  <a:cubicBezTo>
                    <a:pt x="1942024" y="1029345"/>
                    <a:pt x="1932707" y="1026832"/>
                    <a:pt x="1924539" y="1023731"/>
                  </a:cubicBezTo>
                  <a:lnTo>
                    <a:pt x="1904776" y="1013393"/>
                  </a:lnTo>
                  <a:lnTo>
                    <a:pt x="1904335" y="1014276"/>
                  </a:lnTo>
                  <a:lnTo>
                    <a:pt x="1903764" y="1014355"/>
                  </a:lnTo>
                  <a:lnTo>
                    <a:pt x="1905484" y="1064441"/>
                  </a:lnTo>
                  <a:cubicBezTo>
                    <a:pt x="1901118" y="1091128"/>
                    <a:pt x="1890524" y="1112904"/>
                    <a:pt x="1879164" y="1121088"/>
                  </a:cubicBezTo>
                  <a:lnTo>
                    <a:pt x="1877010" y="1121717"/>
                  </a:lnTo>
                  <a:lnTo>
                    <a:pt x="1875168" y="1120434"/>
                  </a:lnTo>
                  <a:lnTo>
                    <a:pt x="1867176" y="1095611"/>
                  </a:lnTo>
                  <a:lnTo>
                    <a:pt x="1852509" y="1111039"/>
                  </a:lnTo>
                  <a:cubicBezTo>
                    <a:pt x="1843659" y="1117289"/>
                    <a:pt x="1832379" y="1123080"/>
                    <a:pt x="1819619" y="1127552"/>
                  </a:cubicBezTo>
                  <a:lnTo>
                    <a:pt x="1769239" y="1134681"/>
                  </a:lnTo>
                  <a:lnTo>
                    <a:pt x="1769746" y="1135718"/>
                  </a:lnTo>
                  <a:lnTo>
                    <a:pt x="1769406" y="1135970"/>
                  </a:lnTo>
                  <a:lnTo>
                    <a:pt x="1782846" y="1153400"/>
                  </a:lnTo>
                  <a:cubicBezTo>
                    <a:pt x="1787322" y="1160904"/>
                    <a:pt x="1791418" y="1169642"/>
                    <a:pt x="1794771" y="1179211"/>
                  </a:cubicBezTo>
                  <a:cubicBezTo>
                    <a:pt x="1803714" y="1204731"/>
                    <a:pt x="1804838" y="1228922"/>
                    <a:pt x="1798782" y="1241545"/>
                  </a:cubicBezTo>
                  <a:lnTo>
                    <a:pt x="1797192" y="1243129"/>
                  </a:lnTo>
                  <a:lnTo>
                    <a:pt x="1794961" y="1242884"/>
                  </a:lnTo>
                  <a:cubicBezTo>
                    <a:pt x="1782350" y="1236803"/>
                    <a:pt x="1768128" y="1217202"/>
                    <a:pt x="1759185" y="1191682"/>
                  </a:cubicBezTo>
                  <a:cubicBezTo>
                    <a:pt x="1754714" y="1178922"/>
                    <a:pt x="1752197" y="1166495"/>
                    <a:pt x="1751555" y="1155679"/>
                  </a:cubicBezTo>
                  <a:lnTo>
                    <a:pt x="1751631" y="1153093"/>
                  </a:lnTo>
                  <a:lnTo>
                    <a:pt x="1747623" y="1158879"/>
                  </a:lnTo>
                  <a:cubicBezTo>
                    <a:pt x="1740692" y="1167207"/>
                    <a:pt x="1731295" y="1175720"/>
                    <a:pt x="1720127" y="1183342"/>
                  </a:cubicBezTo>
                  <a:cubicBezTo>
                    <a:pt x="1697792" y="1198585"/>
                    <a:pt x="1674716" y="1205932"/>
                    <a:pt x="1660955" y="1203350"/>
                  </a:cubicBezTo>
                  <a:lnTo>
                    <a:pt x="1659015" y="1202224"/>
                  </a:lnTo>
                  <a:lnTo>
                    <a:pt x="1658674" y="1200006"/>
                  </a:lnTo>
                  <a:cubicBezTo>
                    <a:pt x="1661284" y="1186251"/>
                    <a:pt x="1676536" y="1167440"/>
                    <a:pt x="1698872" y="1152197"/>
                  </a:cubicBezTo>
                  <a:cubicBezTo>
                    <a:pt x="1710039" y="1144575"/>
                    <a:pt x="1721392" y="1138927"/>
                    <a:pt x="1731673" y="1135508"/>
                  </a:cubicBezTo>
                  <a:lnTo>
                    <a:pt x="1735478" y="1134607"/>
                  </a:lnTo>
                  <a:lnTo>
                    <a:pt x="1733491" y="1134443"/>
                  </a:lnTo>
                  <a:cubicBezTo>
                    <a:pt x="1722814" y="1132604"/>
                    <a:pt x="1710743" y="1128723"/>
                    <a:pt x="1698559" y="1122862"/>
                  </a:cubicBezTo>
                  <a:cubicBezTo>
                    <a:pt x="1686374" y="1117002"/>
                    <a:pt x="1675808" y="1109994"/>
                    <a:pt x="1667706" y="1102800"/>
                  </a:cubicBezTo>
                  <a:lnTo>
                    <a:pt x="1657147" y="1088876"/>
                  </a:lnTo>
                  <a:lnTo>
                    <a:pt x="1648466" y="1088455"/>
                  </a:lnTo>
                  <a:cubicBezTo>
                    <a:pt x="1638483" y="1086674"/>
                    <a:pt x="1629204" y="1084026"/>
                    <a:pt x="1621081" y="1080808"/>
                  </a:cubicBezTo>
                  <a:lnTo>
                    <a:pt x="1601470" y="1070186"/>
                  </a:lnTo>
                  <a:lnTo>
                    <a:pt x="1601017" y="1071062"/>
                  </a:lnTo>
                  <a:lnTo>
                    <a:pt x="1600444" y="1071133"/>
                  </a:lnTo>
                  <a:lnTo>
                    <a:pt x="1601440" y="1121238"/>
                  </a:lnTo>
                  <a:cubicBezTo>
                    <a:pt x="1599065" y="1134549"/>
                    <a:pt x="1595150" y="1146609"/>
                    <a:pt x="1590394" y="1156344"/>
                  </a:cubicBezTo>
                  <a:lnTo>
                    <a:pt x="1579094" y="1171201"/>
                  </a:lnTo>
                  <a:lnTo>
                    <a:pt x="1614201" y="1181691"/>
                  </a:lnTo>
                  <a:cubicBezTo>
                    <a:pt x="1624004" y="1186306"/>
                    <a:pt x="1631494" y="1191794"/>
                    <a:pt x="1635586" y="1197474"/>
                  </a:cubicBezTo>
                  <a:lnTo>
                    <a:pt x="1636214" y="1199628"/>
                  </a:lnTo>
                  <a:lnTo>
                    <a:pt x="1634932" y="1201470"/>
                  </a:lnTo>
                  <a:cubicBezTo>
                    <a:pt x="1623554" y="1209630"/>
                    <a:pt x="1599538" y="1212733"/>
                    <a:pt x="1572851" y="1208367"/>
                  </a:cubicBezTo>
                  <a:cubicBezTo>
                    <a:pt x="1562844" y="1206730"/>
                    <a:pt x="1553527" y="1204217"/>
                    <a:pt x="1545358" y="1201117"/>
                  </a:cubicBezTo>
                  <a:lnTo>
                    <a:pt x="1525595" y="1190778"/>
                  </a:lnTo>
                  <a:lnTo>
                    <a:pt x="1525154" y="1191661"/>
                  </a:lnTo>
                  <a:lnTo>
                    <a:pt x="1524584" y="1191741"/>
                  </a:lnTo>
                  <a:lnTo>
                    <a:pt x="1526303" y="1241827"/>
                  </a:lnTo>
                  <a:cubicBezTo>
                    <a:pt x="1521938" y="1268513"/>
                    <a:pt x="1511344" y="1290290"/>
                    <a:pt x="1499984" y="1298473"/>
                  </a:cubicBezTo>
                  <a:lnTo>
                    <a:pt x="1497830" y="1299102"/>
                  </a:lnTo>
                  <a:lnTo>
                    <a:pt x="1495988" y="1297820"/>
                  </a:lnTo>
                  <a:lnTo>
                    <a:pt x="1487996" y="1272996"/>
                  </a:lnTo>
                  <a:lnTo>
                    <a:pt x="1473329" y="1288425"/>
                  </a:lnTo>
                  <a:cubicBezTo>
                    <a:pt x="1464479" y="1294674"/>
                    <a:pt x="1453199" y="1300466"/>
                    <a:pt x="1440439" y="1304937"/>
                  </a:cubicBezTo>
                  <a:lnTo>
                    <a:pt x="1390058" y="1312067"/>
                  </a:lnTo>
                  <a:lnTo>
                    <a:pt x="1390566" y="1313103"/>
                  </a:lnTo>
                  <a:lnTo>
                    <a:pt x="1390226" y="1313356"/>
                  </a:lnTo>
                  <a:lnTo>
                    <a:pt x="1403666" y="1330785"/>
                  </a:lnTo>
                  <a:cubicBezTo>
                    <a:pt x="1408141" y="1338290"/>
                    <a:pt x="1412237" y="1347027"/>
                    <a:pt x="1415590" y="1356597"/>
                  </a:cubicBezTo>
                  <a:cubicBezTo>
                    <a:pt x="1424534" y="1382117"/>
                    <a:pt x="1425658" y="1406308"/>
                    <a:pt x="1419602" y="1418931"/>
                  </a:cubicBezTo>
                  <a:lnTo>
                    <a:pt x="1418012" y="1420514"/>
                  </a:lnTo>
                  <a:lnTo>
                    <a:pt x="1415781" y="1420270"/>
                  </a:lnTo>
                  <a:cubicBezTo>
                    <a:pt x="1403170" y="1414188"/>
                    <a:pt x="1388948" y="1394587"/>
                    <a:pt x="1380005" y="1369068"/>
                  </a:cubicBezTo>
                  <a:cubicBezTo>
                    <a:pt x="1375534" y="1356308"/>
                    <a:pt x="1373017" y="1343880"/>
                    <a:pt x="1372375" y="1333064"/>
                  </a:cubicBezTo>
                  <a:lnTo>
                    <a:pt x="1372451" y="1330478"/>
                  </a:lnTo>
                  <a:lnTo>
                    <a:pt x="1368443" y="1336265"/>
                  </a:lnTo>
                  <a:cubicBezTo>
                    <a:pt x="1361511" y="1344593"/>
                    <a:pt x="1352115" y="1353106"/>
                    <a:pt x="1340947" y="1360727"/>
                  </a:cubicBezTo>
                  <a:cubicBezTo>
                    <a:pt x="1318611" y="1375971"/>
                    <a:pt x="1295536" y="1383318"/>
                    <a:pt x="1281775" y="1380736"/>
                  </a:cubicBezTo>
                  <a:lnTo>
                    <a:pt x="1279835" y="1379609"/>
                  </a:lnTo>
                  <a:lnTo>
                    <a:pt x="1279493" y="1377392"/>
                  </a:lnTo>
                  <a:cubicBezTo>
                    <a:pt x="1282104" y="1363636"/>
                    <a:pt x="1297356" y="1344826"/>
                    <a:pt x="1319691" y="1329582"/>
                  </a:cubicBezTo>
                  <a:cubicBezTo>
                    <a:pt x="1330859" y="1321961"/>
                    <a:pt x="1342212" y="1316313"/>
                    <a:pt x="1352493" y="1312894"/>
                  </a:cubicBezTo>
                  <a:lnTo>
                    <a:pt x="1356298" y="1311992"/>
                  </a:lnTo>
                  <a:lnTo>
                    <a:pt x="1354311" y="1311829"/>
                  </a:lnTo>
                  <a:cubicBezTo>
                    <a:pt x="1343634" y="1309990"/>
                    <a:pt x="1331563" y="1306108"/>
                    <a:pt x="1319378" y="1300248"/>
                  </a:cubicBezTo>
                  <a:cubicBezTo>
                    <a:pt x="1307194" y="1294387"/>
                    <a:pt x="1296627" y="1287379"/>
                    <a:pt x="1288525" y="1280186"/>
                  </a:cubicBezTo>
                  <a:lnTo>
                    <a:pt x="1277966" y="1266261"/>
                  </a:lnTo>
                  <a:lnTo>
                    <a:pt x="1269285" y="1265841"/>
                  </a:lnTo>
                  <a:cubicBezTo>
                    <a:pt x="1259302" y="1264059"/>
                    <a:pt x="1250023" y="1261412"/>
                    <a:pt x="1241900" y="1258194"/>
                  </a:cubicBezTo>
                  <a:lnTo>
                    <a:pt x="1222290" y="1247571"/>
                  </a:lnTo>
                  <a:lnTo>
                    <a:pt x="1221836" y="1248447"/>
                  </a:lnTo>
                  <a:lnTo>
                    <a:pt x="1221263" y="1248519"/>
                  </a:lnTo>
                  <a:lnTo>
                    <a:pt x="1222259" y="1298624"/>
                  </a:lnTo>
                  <a:cubicBezTo>
                    <a:pt x="1217507" y="1325245"/>
                    <a:pt x="1206600" y="1346866"/>
                    <a:pt x="1195122" y="1354884"/>
                  </a:cubicBezTo>
                  <a:lnTo>
                    <a:pt x="1192960" y="1355482"/>
                  </a:lnTo>
                  <a:lnTo>
                    <a:pt x="1191137" y="1354173"/>
                  </a:lnTo>
                  <a:cubicBezTo>
                    <a:pt x="1183142" y="1342679"/>
                    <a:pt x="1180387" y="1318620"/>
                    <a:pt x="1185138" y="1291999"/>
                  </a:cubicBezTo>
                  <a:cubicBezTo>
                    <a:pt x="1187514" y="1278689"/>
                    <a:pt x="1191428" y="1266628"/>
                    <a:pt x="1196184" y="1256893"/>
                  </a:cubicBezTo>
                  <a:lnTo>
                    <a:pt x="1197520" y="1254678"/>
                  </a:lnTo>
                  <a:lnTo>
                    <a:pt x="1191186" y="1257748"/>
                  </a:lnTo>
                  <a:cubicBezTo>
                    <a:pt x="1181058" y="1261595"/>
                    <a:pt x="1168690" y="1264392"/>
                    <a:pt x="1155219" y="1265543"/>
                  </a:cubicBezTo>
                  <a:cubicBezTo>
                    <a:pt x="1128275" y="1267844"/>
                    <a:pt x="1104568" y="1262904"/>
                    <a:pt x="1093852" y="1253893"/>
                  </a:cubicBezTo>
                  <a:lnTo>
                    <a:pt x="1092715" y="1251958"/>
                  </a:lnTo>
                  <a:lnTo>
                    <a:pt x="1093507" y="1249859"/>
                  </a:lnTo>
                  <a:cubicBezTo>
                    <a:pt x="1102540" y="1239162"/>
                    <a:pt x="1125067" y="1230273"/>
                    <a:pt x="1152010" y="1227972"/>
                  </a:cubicBezTo>
                  <a:cubicBezTo>
                    <a:pt x="1165482" y="1226822"/>
                    <a:pt x="1178145" y="1227482"/>
                    <a:pt x="1188779" y="1229555"/>
                  </a:cubicBezTo>
                  <a:lnTo>
                    <a:pt x="1192536" y="1230640"/>
                  </a:lnTo>
                  <a:lnTo>
                    <a:pt x="1190886" y="1229521"/>
                  </a:lnTo>
                  <a:cubicBezTo>
                    <a:pt x="1182490" y="1222673"/>
                    <a:pt x="1173884" y="1213361"/>
                    <a:pt x="1166152" y="1202270"/>
                  </a:cubicBezTo>
                  <a:cubicBezTo>
                    <a:pt x="1150688" y="1180087"/>
                    <a:pt x="1143113" y="1157086"/>
                    <a:pt x="1145558" y="1143300"/>
                  </a:cubicBezTo>
                  <a:lnTo>
                    <a:pt x="1146665" y="1141348"/>
                  </a:lnTo>
                  <a:lnTo>
                    <a:pt x="1148880" y="1140985"/>
                  </a:lnTo>
                  <a:cubicBezTo>
                    <a:pt x="1162660" y="1143459"/>
                    <a:pt x="1181621" y="1158523"/>
                    <a:pt x="1197085" y="1180706"/>
                  </a:cubicBezTo>
                  <a:cubicBezTo>
                    <a:pt x="1200951" y="1186252"/>
                    <a:pt x="1204324" y="1191849"/>
                    <a:pt x="1207171" y="1197340"/>
                  </a:cubicBezTo>
                  <a:lnTo>
                    <a:pt x="1212790" y="1210319"/>
                  </a:lnTo>
                  <a:lnTo>
                    <a:pt x="1216175" y="1196383"/>
                  </a:lnTo>
                  <a:cubicBezTo>
                    <a:pt x="1218049" y="1190488"/>
                    <a:pt x="1220424" y="1184401"/>
                    <a:pt x="1223294" y="1178279"/>
                  </a:cubicBezTo>
                  <a:cubicBezTo>
                    <a:pt x="1234773" y="1153796"/>
                    <a:pt x="1250905" y="1135734"/>
                    <a:pt x="1264067" y="1130959"/>
                  </a:cubicBezTo>
                  <a:lnTo>
                    <a:pt x="1266311" y="1130942"/>
                  </a:lnTo>
                  <a:lnTo>
                    <a:pt x="1267733" y="1132678"/>
                  </a:lnTo>
                  <a:cubicBezTo>
                    <a:pt x="1272480" y="1145849"/>
                    <a:pt x="1268914" y="1169802"/>
                    <a:pt x="1257435" y="1194286"/>
                  </a:cubicBezTo>
                  <a:cubicBezTo>
                    <a:pt x="1251695" y="1206528"/>
                    <a:pt x="1244793" y="1217165"/>
                    <a:pt x="1237680" y="1225337"/>
                  </a:cubicBezTo>
                  <a:lnTo>
                    <a:pt x="1235232" y="1227692"/>
                  </a:lnTo>
                  <a:lnTo>
                    <a:pt x="1239151" y="1226940"/>
                  </a:lnTo>
                  <a:cubicBezTo>
                    <a:pt x="1249930" y="1225846"/>
                    <a:pt x="1262600" y="1226345"/>
                    <a:pt x="1275910" y="1228720"/>
                  </a:cubicBezTo>
                  <a:cubicBezTo>
                    <a:pt x="1302530" y="1233471"/>
                    <a:pt x="1324151" y="1244379"/>
                    <a:pt x="1332170" y="1255856"/>
                  </a:cubicBezTo>
                  <a:lnTo>
                    <a:pt x="1332767" y="1258019"/>
                  </a:lnTo>
                  <a:lnTo>
                    <a:pt x="1331459" y="1259842"/>
                  </a:lnTo>
                  <a:lnTo>
                    <a:pt x="1323599" y="1262248"/>
                  </a:lnTo>
                  <a:lnTo>
                    <a:pt x="1335723" y="1266267"/>
                  </a:lnTo>
                  <a:cubicBezTo>
                    <a:pt x="1341815" y="1269197"/>
                    <a:pt x="1347503" y="1272414"/>
                    <a:pt x="1352681" y="1275798"/>
                  </a:cubicBezTo>
                  <a:lnTo>
                    <a:pt x="1363953" y="1284341"/>
                  </a:lnTo>
                  <a:lnTo>
                    <a:pt x="1360052" y="1270540"/>
                  </a:lnTo>
                  <a:cubicBezTo>
                    <a:pt x="1358788" y="1264486"/>
                    <a:pt x="1357866" y="1258016"/>
                    <a:pt x="1357357" y="1251275"/>
                  </a:cubicBezTo>
                  <a:cubicBezTo>
                    <a:pt x="1355324" y="1224310"/>
                    <a:pt x="1360499" y="1200653"/>
                    <a:pt x="1369616" y="1190027"/>
                  </a:cubicBezTo>
                  <a:lnTo>
                    <a:pt x="1371562" y="1188909"/>
                  </a:lnTo>
                  <a:lnTo>
                    <a:pt x="1373653" y="1189722"/>
                  </a:lnTo>
                  <a:lnTo>
                    <a:pt x="1374195" y="1190609"/>
                  </a:lnTo>
                  <a:lnTo>
                    <a:pt x="1374838" y="1159184"/>
                  </a:lnTo>
                  <a:lnTo>
                    <a:pt x="1375500" y="1156682"/>
                  </a:lnTo>
                  <a:lnTo>
                    <a:pt x="1370281" y="1161407"/>
                  </a:lnTo>
                  <a:cubicBezTo>
                    <a:pt x="1361639" y="1167941"/>
                    <a:pt x="1350553" y="1174095"/>
                    <a:pt x="1337945" y="1178979"/>
                  </a:cubicBezTo>
                  <a:cubicBezTo>
                    <a:pt x="1312729" y="1188747"/>
                    <a:pt x="1288588" y="1190657"/>
                    <a:pt x="1275774" y="1185014"/>
                  </a:cubicBezTo>
                  <a:lnTo>
                    <a:pt x="1274140" y="1183476"/>
                  </a:lnTo>
                  <a:lnTo>
                    <a:pt x="1274312" y="1181239"/>
                  </a:lnTo>
                  <a:cubicBezTo>
                    <a:pt x="1277147" y="1174838"/>
                    <a:pt x="1283346" y="1167925"/>
                    <a:pt x="1291988" y="1161391"/>
                  </a:cubicBezTo>
                  <a:lnTo>
                    <a:pt x="1311969" y="1150532"/>
                  </a:lnTo>
                  <a:lnTo>
                    <a:pt x="1299640" y="1143916"/>
                  </a:lnTo>
                  <a:cubicBezTo>
                    <a:pt x="1291273" y="1137033"/>
                    <a:pt x="1282705" y="1127685"/>
                    <a:pt x="1275019" y="1116561"/>
                  </a:cubicBezTo>
                  <a:cubicBezTo>
                    <a:pt x="1267334" y="1105438"/>
                    <a:pt x="1261621" y="1094117"/>
                    <a:pt x="1258142" y="1083856"/>
                  </a:cubicBezTo>
                  <a:lnTo>
                    <a:pt x="1257531" y="1081342"/>
                  </a:lnTo>
                  <a:lnTo>
                    <a:pt x="1255196" y="1087982"/>
                  </a:lnTo>
                  <a:cubicBezTo>
                    <a:pt x="1250713" y="1097846"/>
                    <a:pt x="1243901" y="1108541"/>
                    <a:pt x="1235146" y="1118844"/>
                  </a:cubicBezTo>
                  <a:cubicBezTo>
                    <a:pt x="1217635" y="1139450"/>
                    <a:pt x="1197323" y="1152636"/>
                    <a:pt x="1183369" y="1153783"/>
                  </a:cubicBezTo>
                  <a:lnTo>
                    <a:pt x="1181200" y="1153210"/>
                  </a:lnTo>
                  <a:lnTo>
                    <a:pt x="1180284" y="1151162"/>
                  </a:lnTo>
                  <a:cubicBezTo>
                    <a:pt x="1179165" y="1137206"/>
                    <a:pt x="1188902" y="1115032"/>
                    <a:pt x="1206412" y="1094426"/>
                  </a:cubicBezTo>
                  <a:cubicBezTo>
                    <a:pt x="1215168" y="1084123"/>
                    <a:pt x="1224624" y="1075675"/>
                    <a:pt x="1233635" y="1069659"/>
                  </a:cubicBezTo>
                  <a:lnTo>
                    <a:pt x="1237066" y="1067784"/>
                  </a:lnTo>
                  <a:lnTo>
                    <a:pt x="1235107" y="1068151"/>
                  </a:lnTo>
                  <a:cubicBezTo>
                    <a:pt x="1224323" y="1069201"/>
                    <a:pt x="1211656" y="1068649"/>
                    <a:pt x="1198355" y="1066218"/>
                  </a:cubicBezTo>
                  <a:cubicBezTo>
                    <a:pt x="1171755" y="1061356"/>
                    <a:pt x="1150180" y="1050359"/>
                    <a:pt x="1142209" y="1038848"/>
                  </a:cubicBezTo>
                  <a:lnTo>
                    <a:pt x="1141621" y="1036682"/>
                  </a:lnTo>
                  <a:lnTo>
                    <a:pt x="1142937" y="1034865"/>
                  </a:lnTo>
                  <a:cubicBezTo>
                    <a:pt x="1154464" y="1026918"/>
                    <a:pt x="1178535" y="1024263"/>
                    <a:pt x="1205135" y="1029125"/>
                  </a:cubicBezTo>
                  <a:cubicBezTo>
                    <a:pt x="1211785" y="1030341"/>
                    <a:pt x="1218121" y="1031939"/>
                    <a:pt x="1224009" y="1033834"/>
                  </a:cubicBezTo>
                  <a:lnTo>
                    <a:pt x="1237139" y="1039093"/>
                  </a:lnTo>
                  <a:lnTo>
                    <a:pt x="1229728" y="1026814"/>
                  </a:lnTo>
                  <a:cubicBezTo>
                    <a:pt x="1226909" y="1021309"/>
                    <a:pt x="1224308" y="1015314"/>
                    <a:pt x="1222036" y="1008947"/>
                  </a:cubicBezTo>
                  <a:cubicBezTo>
                    <a:pt x="1212946" y="983479"/>
                    <a:pt x="1211683" y="959295"/>
                    <a:pt x="1217666" y="946637"/>
                  </a:cubicBezTo>
                  <a:lnTo>
                    <a:pt x="1219247" y="945045"/>
                  </a:lnTo>
                  <a:lnTo>
                    <a:pt x="1221479" y="945277"/>
                  </a:lnTo>
                  <a:cubicBezTo>
                    <a:pt x="1234125" y="951286"/>
                    <a:pt x="1248459" y="970804"/>
                    <a:pt x="1257549" y="996272"/>
                  </a:cubicBezTo>
                  <a:cubicBezTo>
                    <a:pt x="1262094" y="1009006"/>
                    <a:pt x="1264682" y="1021419"/>
                    <a:pt x="1265386" y="1032231"/>
                  </a:cubicBezTo>
                  <a:lnTo>
                    <a:pt x="1265307" y="1035626"/>
                  </a:lnTo>
                  <a:lnTo>
                    <a:pt x="1267559" y="1032333"/>
                  </a:lnTo>
                  <a:cubicBezTo>
                    <a:pt x="1274443" y="1023966"/>
                    <a:pt x="1283790" y="1015399"/>
                    <a:pt x="1294914" y="1007713"/>
                  </a:cubicBezTo>
                  <a:cubicBezTo>
                    <a:pt x="1317161" y="992341"/>
                    <a:pt x="1340194" y="984862"/>
                    <a:pt x="1353969" y="987365"/>
                  </a:cubicBezTo>
                  <a:lnTo>
                    <a:pt x="1355916" y="988480"/>
                  </a:lnTo>
                  <a:lnTo>
                    <a:pt x="1356270" y="990696"/>
                  </a:lnTo>
                  <a:cubicBezTo>
                    <a:pt x="1353739" y="1004466"/>
                    <a:pt x="1338596" y="1023364"/>
                    <a:pt x="1316349" y="1038735"/>
                  </a:cubicBezTo>
                  <a:lnTo>
                    <a:pt x="1270078" y="1058743"/>
                  </a:lnTo>
                  <a:lnTo>
                    <a:pt x="1270408" y="1059796"/>
                  </a:lnTo>
                  <a:lnTo>
                    <a:pt x="1270148" y="1060129"/>
                  </a:lnTo>
                  <a:lnTo>
                    <a:pt x="1287718" y="1073386"/>
                  </a:lnTo>
                  <a:cubicBezTo>
                    <a:pt x="1294017" y="1079440"/>
                    <a:pt x="1300278" y="1086784"/>
                    <a:pt x="1306042" y="1095127"/>
                  </a:cubicBezTo>
                  <a:cubicBezTo>
                    <a:pt x="1313728" y="1106250"/>
                    <a:pt x="1319441" y="1117570"/>
                    <a:pt x="1322919" y="1127831"/>
                  </a:cubicBezTo>
                  <a:lnTo>
                    <a:pt x="1325003" y="1143651"/>
                  </a:lnTo>
                  <a:lnTo>
                    <a:pt x="1360061" y="1135022"/>
                  </a:lnTo>
                  <a:lnTo>
                    <a:pt x="1363971" y="1135009"/>
                  </a:lnTo>
                  <a:lnTo>
                    <a:pt x="1362074" y="1134398"/>
                  </a:lnTo>
                  <a:cubicBezTo>
                    <a:pt x="1352094" y="1130180"/>
                    <a:pt x="1341221" y="1123657"/>
                    <a:pt x="1330687" y="1115180"/>
                  </a:cubicBezTo>
                  <a:cubicBezTo>
                    <a:pt x="1309621" y="1098227"/>
                    <a:pt x="1295896" y="1078275"/>
                    <a:pt x="1294376" y="1064357"/>
                  </a:cubicBezTo>
                  <a:lnTo>
                    <a:pt x="1294891" y="1062173"/>
                  </a:lnTo>
                  <a:lnTo>
                    <a:pt x="1296915" y="1061202"/>
                  </a:lnTo>
                  <a:cubicBezTo>
                    <a:pt x="1310836" y="1059711"/>
                    <a:pt x="1333262" y="1068850"/>
                    <a:pt x="1354328" y="1085804"/>
                  </a:cubicBezTo>
                  <a:cubicBezTo>
                    <a:pt x="1359595" y="1090042"/>
                    <a:pt x="1364402" y="1094468"/>
                    <a:pt x="1368675" y="1098940"/>
                  </a:cubicBezTo>
                  <a:lnTo>
                    <a:pt x="1377711" y="1109821"/>
                  </a:lnTo>
                  <a:lnTo>
                    <a:pt x="1377049" y="1095495"/>
                  </a:lnTo>
                  <a:cubicBezTo>
                    <a:pt x="1377194" y="1089311"/>
                    <a:pt x="1377766" y="1082802"/>
                    <a:pt x="1378803" y="1076121"/>
                  </a:cubicBezTo>
                  <a:cubicBezTo>
                    <a:pt x="1382952" y="1049400"/>
                    <a:pt x="1393369" y="1027538"/>
                    <a:pt x="1404662" y="1019263"/>
                  </a:cubicBezTo>
                  <a:lnTo>
                    <a:pt x="1406811" y="1018616"/>
                  </a:lnTo>
                  <a:lnTo>
                    <a:pt x="1408663" y="1019884"/>
                  </a:lnTo>
                  <a:cubicBezTo>
                    <a:pt x="1416915" y="1031194"/>
                    <a:pt x="1420213" y="1055185"/>
                    <a:pt x="1416064" y="1081907"/>
                  </a:cubicBezTo>
                  <a:cubicBezTo>
                    <a:pt x="1413989" y="1095267"/>
                    <a:pt x="1410348" y="1107413"/>
                    <a:pt x="1405814" y="1117253"/>
                  </a:cubicBezTo>
                  <a:lnTo>
                    <a:pt x="1404125" y="1120200"/>
                  </a:lnTo>
                  <a:lnTo>
                    <a:pt x="1407676" y="1118379"/>
                  </a:lnTo>
                  <a:cubicBezTo>
                    <a:pt x="1417715" y="1114304"/>
                    <a:pt x="1430016" y="1111228"/>
                    <a:pt x="1443458" y="1109774"/>
                  </a:cubicBezTo>
                  <a:lnTo>
                    <a:pt x="1450727" y="1109923"/>
                  </a:lnTo>
                  <a:lnTo>
                    <a:pt x="1447506" y="1088555"/>
                  </a:lnTo>
                  <a:lnTo>
                    <a:pt x="1427853" y="1086502"/>
                  </a:lnTo>
                  <a:lnTo>
                    <a:pt x="1426219" y="1084964"/>
                  </a:lnTo>
                  <a:lnTo>
                    <a:pt x="1426391" y="1082727"/>
                  </a:lnTo>
                  <a:cubicBezTo>
                    <a:pt x="1432059" y="1069925"/>
                    <a:pt x="1451188" y="1055074"/>
                    <a:pt x="1476403" y="1045306"/>
                  </a:cubicBezTo>
                  <a:cubicBezTo>
                    <a:pt x="1489011" y="1040422"/>
                    <a:pt x="1501350" y="1037502"/>
                    <a:pt x="1512139" y="1036510"/>
                  </a:cubicBezTo>
                  <a:lnTo>
                    <a:pt x="1516050" y="1036497"/>
                  </a:lnTo>
                  <a:lnTo>
                    <a:pt x="1514152" y="1035886"/>
                  </a:lnTo>
                  <a:cubicBezTo>
                    <a:pt x="1504172" y="1031668"/>
                    <a:pt x="1493299" y="1025145"/>
                    <a:pt x="1482766" y="1016668"/>
                  </a:cubicBezTo>
                  <a:lnTo>
                    <a:pt x="1462121" y="995161"/>
                  </a:lnTo>
                  <a:lnTo>
                    <a:pt x="1445677" y="991430"/>
                  </a:lnTo>
                  <a:cubicBezTo>
                    <a:pt x="1436157" y="987941"/>
                    <a:pt x="1427478" y="983721"/>
                    <a:pt x="1420038" y="979139"/>
                  </a:cubicBezTo>
                  <a:lnTo>
                    <a:pt x="1402572" y="965269"/>
                  </a:lnTo>
                  <a:lnTo>
                    <a:pt x="1401973" y="966053"/>
                  </a:lnTo>
                  <a:lnTo>
                    <a:pt x="1401397" y="966024"/>
                  </a:lnTo>
                  <a:lnTo>
                    <a:pt x="1393668" y="1015540"/>
                  </a:lnTo>
                  <a:cubicBezTo>
                    <a:pt x="1384362" y="1040930"/>
                    <a:pt x="1369862" y="1060326"/>
                    <a:pt x="1357166" y="1066227"/>
                  </a:cubicBezTo>
                  <a:lnTo>
                    <a:pt x="1354932" y="1066440"/>
                  </a:lnTo>
                  <a:lnTo>
                    <a:pt x="1353364" y="1064834"/>
                  </a:lnTo>
                  <a:cubicBezTo>
                    <a:pt x="1347489" y="1052125"/>
                    <a:pt x="1348958" y="1027953"/>
                    <a:pt x="1358264" y="1002564"/>
                  </a:cubicBezTo>
                  <a:cubicBezTo>
                    <a:pt x="1362917" y="989869"/>
                    <a:pt x="1368869" y="978673"/>
                    <a:pt x="1375244" y="969912"/>
                  </a:cubicBezTo>
                  <a:lnTo>
                    <a:pt x="1376946" y="967962"/>
                  </a:lnTo>
                  <a:lnTo>
                    <a:pt x="1370174" y="969886"/>
                  </a:lnTo>
                  <a:cubicBezTo>
                    <a:pt x="1359531" y="971913"/>
                    <a:pt x="1346866" y="972518"/>
                    <a:pt x="1333399" y="971309"/>
                  </a:cubicBezTo>
                  <a:cubicBezTo>
                    <a:pt x="1306466" y="968892"/>
                    <a:pt x="1283978" y="959906"/>
                    <a:pt x="1274992" y="949170"/>
                  </a:cubicBezTo>
                  <a:lnTo>
                    <a:pt x="1274208" y="947067"/>
                  </a:lnTo>
                  <a:lnTo>
                    <a:pt x="1275353" y="945137"/>
                  </a:lnTo>
                  <a:cubicBezTo>
                    <a:pt x="1286108" y="936173"/>
                    <a:pt x="1309837" y="931336"/>
                    <a:pt x="1336770" y="933753"/>
                  </a:cubicBezTo>
                  <a:cubicBezTo>
                    <a:pt x="1350237" y="934962"/>
                    <a:pt x="1362592" y="937813"/>
                    <a:pt x="1372704" y="941704"/>
                  </a:cubicBezTo>
                  <a:lnTo>
                    <a:pt x="1376215" y="943425"/>
                  </a:lnTo>
                  <a:lnTo>
                    <a:pt x="1374785" y="942036"/>
                  </a:lnTo>
                  <a:cubicBezTo>
                    <a:pt x="1367707" y="933833"/>
                    <a:pt x="1360851" y="923167"/>
                    <a:pt x="1355164" y="910900"/>
                  </a:cubicBezTo>
                  <a:cubicBezTo>
                    <a:pt x="1343792" y="886367"/>
                    <a:pt x="1340330" y="862399"/>
                    <a:pt x="1345135" y="849248"/>
                  </a:cubicBezTo>
                  <a:lnTo>
                    <a:pt x="1346564" y="847519"/>
                  </a:lnTo>
                  <a:lnTo>
                    <a:pt x="1348808" y="847546"/>
                  </a:lnTo>
                  <a:cubicBezTo>
                    <a:pt x="1361949" y="852377"/>
                    <a:pt x="1378002" y="870508"/>
                    <a:pt x="1389375" y="895042"/>
                  </a:cubicBezTo>
                  <a:cubicBezTo>
                    <a:pt x="1392218" y="901175"/>
                    <a:pt x="1394567" y="907273"/>
                    <a:pt x="1396416" y="913175"/>
                  </a:cubicBezTo>
                  <a:lnTo>
                    <a:pt x="1399694" y="926933"/>
                  </a:lnTo>
                  <a:lnTo>
                    <a:pt x="1405449" y="913798"/>
                  </a:lnTo>
                  <a:cubicBezTo>
                    <a:pt x="1408319" y="908319"/>
                    <a:pt x="1411716" y="902736"/>
                    <a:pt x="1415607" y="897207"/>
                  </a:cubicBezTo>
                  <a:lnTo>
                    <a:pt x="1418898" y="893613"/>
                  </a:lnTo>
                  <a:lnTo>
                    <a:pt x="1417326" y="888477"/>
                  </a:lnTo>
                  <a:cubicBezTo>
                    <a:pt x="1416231" y="877698"/>
                    <a:pt x="1416730" y="865028"/>
                    <a:pt x="1419106" y="851718"/>
                  </a:cubicBezTo>
                  <a:cubicBezTo>
                    <a:pt x="1421481" y="838407"/>
                    <a:pt x="1425396" y="826347"/>
                    <a:pt x="1430152" y="816611"/>
                  </a:cubicBezTo>
                  <a:lnTo>
                    <a:pt x="1431488" y="814396"/>
                  </a:lnTo>
                  <a:lnTo>
                    <a:pt x="1425154" y="817467"/>
                  </a:lnTo>
                  <a:cubicBezTo>
                    <a:pt x="1415025" y="821313"/>
                    <a:pt x="1402658" y="824111"/>
                    <a:pt x="1389186" y="825261"/>
                  </a:cubicBezTo>
                  <a:cubicBezTo>
                    <a:pt x="1362243" y="827562"/>
                    <a:pt x="1338535" y="822622"/>
                    <a:pt x="1327820" y="813611"/>
                  </a:cubicBezTo>
                  <a:lnTo>
                    <a:pt x="1326683" y="811677"/>
                  </a:lnTo>
                  <a:lnTo>
                    <a:pt x="1327475" y="809577"/>
                  </a:lnTo>
                  <a:cubicBezTo>
                    <a:pt x="1336508" y="798880"/>
                    <a:pt x="1359035" y="789992"/>
                    <a:pt x="1385978" y="787691"/>
                  </a:cubicBezTo>
                  <a:cubicBezTo>
                    <a:pt x="1399450" y="786540"/>
                    <a:pt x="1412113" y="787200"/>
                    <a:pt x="1422747" y="789274"/>
                  </a:cubicBezTo>
                  <a:lnTo>
                    <a:pt x="1426504" y="790358"/>
                  </a:lnTo>
                  <a:lnTo>
                    <a:pt x="1424854" y="789240"/>
                  </a:lnTo>
                  <a:cubicBezTo>
                    <a:pt x="1416458" y="782392"/>
                    <a:pt x="1407852" y="773080"/>
                    <a:pt x="1400120" y="761988"/>
                  </a:cubicBezTo>
                  <a:cubicBezTo>
                    <a:pt x="1384656" y="739805"/>
                    <a:pt x="1377081" y="716804"/>
                    <a:pt x="1379527" y="703018"/>
                  </a:cubicBezTo>
                  <a:lnTo>
                    <a:pt x="1380633" y="701066"/>
                  </a:lnTo>
                  <a:lnTo>
                    <a:pt x="1382848" y="700703"/>
                  </a:lnTo>
                  <a:cubicBezTo>
                    <a:pt x="1396628" y="703177"/>
                    <a:pt x="1415589" y="718241"/>
                    <a:pt x="1431053" y="740424"/>
                  </a:cubicBezTo>
                  <a:cubicBezTo>
                    <a:pt x="1434919" y="745970"/>
                    <a:pt x="1438292" y="751567"/>
                    <a:pt x="1441139" y="757058"/>
                  </a:cubicBezTo>
                  <a:lnTo>
                    <a:pt x="1446758" y="770038"/>
                  </a:lnTo>
                  <a:lnTo>
                    <a:pt x="1450143" y="756101"/>
                  </a:lnTo>
                  <a:cubicBezTo>
                    <a:pt x="1452017" y="750207"/>
                    <a:pt x="1454392" y="744119"/>
                    <a:pt x="1457262" y="737998"/>
                  </a:cubicBezTo>
                  <a:cubicBezTo>
                    <a:pt x="1468741" y="713514"/>
                    <a:pt x="1484873" y="695453"/>
                    <a:pt x="1498034" y="690678"/>
                  </a:cubicBezTo>
                  <a:lnTo>
                    <a:pt x="1500279" y="690660"/>
                  </a:lnTo>
                  <a:lnTo>
                    <a:pt x="1501700" y="692396"/>
                  </a:lnTo>
                  <a:cubicBezTo>
                    <a:pt x="1506448" y="705568"/>
                    <a:pt x="1502882" y="729520"/>
                    <a:pt x="1491403" y="754004"/>
                  </a:cubicBezTo>
                  <a:cubicBezTo>
                    <a:pt x="1485663" y="766246"/>
                    <a:pt x="1478761" y="776883"/>
                    <a:pt x="1471648" y="785056"/>
                  </a:cubicBezTo>
                  <a:lnTo>
                    <a:pt x="1469200" y="787411"/>
                  </a:lnTo>
                  <a:lnTo>
                    <a:pt x="1473118" y="786659"/>
                  </a:lnTo>
                  <a:cubicBezTo>
                    <a:pt x="1483898" y="785564"/>
                    <a:pt x="1496568" y="786063"/>
                    <a:pt x="1509878" y="788439"/>
                  </a:cubicBezTo>
                  <a:cubicBezTo>
                    <a:pt x="1536498" y="793190"/>
                    <a:pt x="1558119" y="804097"/>
                    <a:pt x="1566138" y="815574"/>
                  </a:cubicBezTo>
                  <a:lnTo>
                    <a:pt x="1566736" y="817737"/>
                  </a:lnTo>
                  <a:lnTo>
                    <a:pt x="1565427" y="819560"/>
                  </a:lnTo>
                  <a:lnTo>
                    <a:pt x="1557566" y="821966"/>
                  </a:lnTo>
                  <a:lnTo>
                    <a:pt x="1569690" y="825985"/>
                  </a:lnTo>
                  <a:cubicBezTo>
                    <a:pt x="1575782" y="828916"/>
                    <a:pt x="1581470" y="832133"/>
                    <a:pt x="1586648" y="835517"/>
                  </a:cubicBezTo>
                  <a:lnTo>
                    <a:pt x="1597920" y="844060"/>
                  </a:lnTo>
                  <a:lnTo>
                    <a:pt x="1594019" y="830259"/>
                  </a:lnTo>
                  <a:cubicBezTo>
                    <a:pt x="1592755" y="824204"/>
                    <a:pt x="1591833" y="817735"/>
                    <a:pt x="1591324" y="810994"/>
                  </a:cubicBezTo>
                  <a:cubicBezTo>
                    <a:pt x="1589291" y="784029"/>
                    <a:pt x="1594466" y="760371"/>
                    <a:pt x="1603583" y="749745"/>
                  </a:cubicBezTo>
                  <a:lnTo>
                    <a:pt x="1605529" y="748628"/>
                  </a:lnTo>
                  <a:lnTo>
                    <a:pt x="1607620" y="749441"/>
                  </a:lnTo>
                  <a:lnTo>
                    <a:pt x="1608162" y="750327"/>
                  </a:lnTo>
                  <a:lnTo>
                    <a:pt x="1608805" y="718902"/>
                  </a:lnTo>
                  <a:lnTo>
                    <a:pt x="1609466" y="716401"/>
                  </a:lnTo>
                  <a:lnTo>
                    <a:pt x="1604248" y="721125"/>
                  </a:lnTo>
                  <a:cubicBezTo>
                    <a:pt x="1595605" y="727659"/>
                    <a:pt x="1584520" y="733814"/>
                    <a:pt x="1571912" y="738698"/>
                  </a:cubicBezTo>
                  <a:cubicBezTo>
                    <a:pt x="1546696" y="748466"/>
                    <a:pt x="1522555" y="750376"/>
                    <a:pt x="1509741" y="744733"/>
                  </a:cubicBezTo>
                  <a:lnTo>
                    <a:pt x="1508107" y="743195"/>
                  </a:lnTo>
                  <a:lnTo>
                    <a:pt x="1508279" y="740958"/>
                  </a:lnTo>
                  <a:cubicBezTo>
                    <a:pt x="1511113" y="734557"/>
                    <a:pt x="1517313" y="727644"/>
                    <a:pt x="1525955" y="721109"/>
                  </a:cubicBezTo>
                  <a:lnTo>
                    <a:pt x="1545936" y="710251"/>
                  </a:lnTo>
                  <a:lnTo>
                    <a:pt x="1533607" y="703635"/>
                  </a:lnTo>
                  <a:cubicBezTo>
                    <a:pt x="1525240" y="696751"/>
                    <a:pt x="1516672" y="687404"/>
                    <a:pt x="1508986" y="676280"/>
                  </a:cubicBezTo>
                  <a:cubicBezTo>
                    <a:pt x="1501301" y="665156"/>
                    <a:pt x="1495588" y="653836"/>
                    <a:pt x="1492110" y="643575"/>
                  </a:cubicBezTo>
                  <a:lnTo>
                    <a:pt x="1491498" y="641061"/>
                  </a:lnTo>
                  <a:lnTo>
                    <a:pt x="1489163" y="647701"/>
                  </a:lnTo>
                  <a:cubicBezTo>
                    <a:pt x="1484680" y="657565"/>
                    <a:pt x="1477868" y="668259"/>
                    <a:pt x="1469113" y="678562"/>
                  </a:cubicBezTo>
                  <a:cubicBezTo>
                    <a:pt x="1451602" y="699168"/>
                    <a:pt x="1431290" y="712355"/>
                    <a:pt x="1417336" y="713502"/>
                  </a:cubicBezTo>
                  <a:lnTo>
                    <a:pt x="1415166" y="712929"/>
                  </a:lnTo>
                  <a:lnTo>
                    <a:pt x="1414251" y="710880"/>
                  </a:lnTo>
                  <a:lnTo>
                    <a:pt x="1418851" y="691298"/>
                  </a:lnTo>
                  <a:lnTo>
                    <a:pt x="1410193" y="690935"/>
                  </a:lnTo>
                  <a:cubicBezTo>
                    <a:pt x="1399663" y="688384"/>
                    <a:pt x="1387880" y="683702"/>
                    <a:pt x="1376116" y="677037"/>
                  </a:cubicBezTo>
                  <a:cubicBezTo>
                    <a:pt x="1367293" y="672038"/>
                    <a:pt x="1359421" y="666457"/>
                    <a:pt x="1352830" y="660721"/>
                  </a:cubicBezTo>
                  <a:lnTo>
                    <a:pt x="1337865" y="644184"/>
                  </a:lnTo>
                  <a:lnTo>
                    <a:pt x="1337146" y="644860"/>
                  </a:lnTo>
                  <a:lnTo>
                    <a:pt x="1336733" y="644770"/>
                  </a:lnTo>
                  <a:lnTo>
                    <a:pt x="1332454" y="666359"/>
                  </a:lnTo>
                  <a:lnTo>
                    <a:pt x="1327375" y="677740"/>
                  </a:lnTo>
                  <a:lnTo>
                    <a:pt x="1334094" y="677404"/>
                  </a:lnTo>
                  <a:lnTo>
                    <a:pt x="1335945" y="678673"/>
                  </a:lnTo>
                  <a:lnTo>
                    <a:pt x="1336119" y="680910"/>
                  </a:lnTo>
                  <a:cubicBezTo>
                    <a:pt x="1334300" y="687670"/>
                    <a:pt x="1329234" y="695453"/>
                    <a:pt x="1321697" y="703235"/>
                  </a:cubicBezTo>
                  <a:lnTo>
                    <a:pt x="1300601" y="719333"/>
                  </a:lnTo>
                  <a:lnTo>
                    <a:pt x="1298779" y="721761"/>
                  </a:lnTo>
                  <a:cubicBezTo>
                    <a:pt x="1291058" y="729362"/>
                    <a:pt x="1283317" y="734490"/>
                    <a:pt x="1276571" y="736364"/>
                  </a:cubicBezTo>
                  <a:lnTo>
                    <a:pt x="1274333" y="736209"/>
                  </a:lnTo>
                  <a:lnTo>
                    <a:pt x="1273049" y="734368"/>
                  </a:lnTo>
                  <a:lnTo>
                    <a:pt x="1273079" y="733641"/>
                  </a:lnTo>
                  <a:lnTo>
                    <a:pt x="1258476" y="739736"/>
                  </a:lnTo>
                  <a:lnTo>
                    <a:pt x="1255121" y="740268"/>
                  </a:lnTo>
                  <a:lnTo>
                    <a:pt x="1258766" y="741892"/>
                  </a:lnTo>
                  <a:cubicBezTo>
                    <a:pt x="1268234" y="747159"/>
                    <a:pt x="1278342" y="754814"/>
                    <a:pt x="1287903" y="764374"/>
                  </a:cubicBezTo>
                  <a:cubicBezTo>
                    <a:pt x="1307024" y="783495"/>
                    <a:pt x="1318523" y="804808"/>
                    <a:pt x="1318537" y="818808"/>
                  </a:cubicBezTo>
                  <a:lnTo>
                    <a:pt x="1317790" y="820924"/>
                  </a:lnTo>
                  <a:lnTo>
                    <a:pt x="1315674" y="821671"/>
                  </a:lnTo>
                  <a:cubicBezTo>
                    <a:pt x="1301673" y="821657"/>
                    <a:pt x="1280361" y="810158"/>
                    <a:pt x="1261240" y="791037"/>
                  </a:cubicBezTo>
                  <a:lnTo>
                    <a:pt x="1233239" y="749119"/>
                  </a:lnTo>
                  <a:lnTo>
                    <a:pt x="1232262" y="749633"/>
                  </a:lnTo>
                  <a:lnTo>
                    <a:pt x="1231887" y="749436"/>
                  </a:lnTo>
                  <a:lnTo>
                    <a:pt x="1222006" y="769103"/>
                  </a:lnTo>
                  <a:cubicBezTo>
                    <a:pt x="1217183" y="776389"/>
                    <a:pt x="1211085" y="783867"/>
                    <a:pt x="1203914" y="791037"/>
                  </a:cubicBezTo>
                  <a:cubicBezTo>
                    <a:pt x="1184793" y="810158"/>
                    <a:pt x="1163481" y="821657"/>
                    <a:pt x="1149480" y="821672"/>
                  </a:cubicBezTo>
                  <a:lnTo>
                    <a:pt x="1147364" y="820925"/>
                  </a:lnTo>
                  <a:lnTo>
                    <a:pt x="1146617" y="818809"/>
                  </a:lnTo>
                  <a:lnTo>
                    <a:pt x="1154616" y="793987"/>
                  </a:lnTo>
                  <a:lnTo>
                    <a:pt x="1133701" y="797955"/>
                  </a:lnTo>
                  <a:cubicBezTo>
                    <a:pt x="1122867" y="797864"/>
                    <a:pt x="1110328" y="795982"/>
                    <a:pt x="1097357" y="792166"/>
                  </a:cubicBezTo>
                  <a:cubicBezTo>
                    <a:pt x="1087629" y="789303"/>
                    <a:pt x="1078695" y="785657"/>
                    <a:pt x="1070973" y="781569"/>
                  </a:cubicBezTo>
                  <a:lnTo>
                    <a:pt x="1052641" y="768866"/>
                  </a:lnTo>
                  <a:lnTo>
                    <a:pt x="1052094" y="769687"/>
                  </a:lnTo>
                  <a:lnTo>
                    <a:pt x="1051671" y="769693"/>
                  </a:lnTo>
                  <a:lnTo>
                    <a:pt x="1051689" y="770227"/>
                  </a:lnTo>
                  <a:lnTo>
                    <a:pt x="1056678" y="785302"/>
                  </a:lnTo>
                  <a:cubicBezTo>
                    <a:pt x="1058016" y="796054"/>
                    <a:pt x="1057803" y="808732"/>
                    <a:pt x="1055728" y="822093"/>
                  </a:cubicBezTo>
                  <a:cubicBezTo>
                    <a:pt x="1053654" y="835453"/>
                    <a:pt x="1050012" y="847599"/>
                    <a:pt x="1045478" y="857439"/>
                  </a:cubicBezTo>
                  <a:lnTo>
                    <a:pt x="1043789" y="860386"/>
                  </a:lnTo>
                  <a:lnTo>
                    <a:pt x="1047340" y="858565"/>
                  </a:lnTo>
                  <a:cubicBezTo>
                    <a:pt x="1057379" y="854490"/>
                    <a:pt x="1069680" y="851414"/>
                    <a:pt x="1083122" y="849960"/>
                  </a:cubicBezTo>
                  <a:cubicBezTo>
                    <a:pt x="1110006" y="847052"/>
                    <a:pt x="1133819" y="851455"/>
                    <a:pt x="1144736" y="860222"/>
                  </a:cubicBezTo>
                  <a:lnTo>
                    <a:pt x="1145916" y="862130"/>
                  </a:lnTo>
                  <a:lnTo>
                    <a:pt x="1145171" y="864247"/>
                  </a:lnTo>
                  <a:cubicBezTo>
                    <a:pt x="1136382" y="875146"/>
                    <a:pt x="1114062" y="884540"/>
                    <a:pt x="1087178" y="887449"/>
                  </a:cubicBezTo>
                  <a:cubicBezTo>
                    <a:pt x="1077096" y="888540"/>
                    <a:pt x="1067446" y="888602"/>
                    <a:pt x="1058747" y="887792"/>
                  </a:cubicBezTo>
                  <a:lnTo>
                    <a:pt x="1036509" y="883004"/>
                  </a:lnTo>
                  <a:lnTo>
                    <a:pt x="1036753" y="884066"/>
                  </a:lnTo>
                  <a:lnTo>
                    <a:pt x="1036365" y="884234"/>
                  </a:lnTo>
                  <a:lnTo>
                    <a:pt x="1045492" y="904262"/>
                  </a:lnTo>
                  <a:lnTo>
                    <a:pt x="1048010" y="916467"/>
                  </a:lnTo>
                  <a:lnTo>
                    <a:pt x="1053269" y="912273"/>
                  </a:lnTo>
                  <a:lnTo>
                    <a:pt x="1055513" y="912223"/>
                  </a:lnTo>
                  <a:lnTo>
                    <a:pt x="1056960" y="913939"/>
                  </a:lnTo>
                  <a:cubicBezTo>
                    <a:pt x="1059428" y="920489"/>
                    <a:pt x="1059858" y="929765"/>
                    <a:pt x="1058280" y="940484"/>
                  </a:cubicBezTo>
                  <a:lnTo>
                    <a:pt x="1050547" y="965864"/>
                  </a:lnTo>
                  <a:lnTo>
                    <a:pt x="1050485" y="968904"/>
                  </a:lnTo>
                  <a:cubicBezTo>
                    <a:pt x="1048652" y="979582"/>
                    <a:pt x="1045359" y="988265"/>
                    <a:pt x="1040976" y="993723"/>
                  </a:cubicBezTo>
                  <a:lnTo>
                    <a:pt x="1039068" y="994904"/>
                  </a:lnTo>
                  <a:lnTo>
                    <a:pt x="1036951" y="994159"/>
                  </a:lnTo>
                  <a:lnTo>
                    <a:pt x="1036550" y="993549"/>
                  </a:lnTo>
                  <a:lnTo>
                    <a:pt x="1028249" y="1007023"/>
                  </a:lnTo>
                  <a:lnTo>
                    <a:pt x="1025836" y="1009413"/>
                  </a:lnTo>
                  <a:lnTo>
                    <a:pt x="1029743" y="1008604"/>
                  </a:lnTo>
                  <a:cubicBezTo>
                    <a:pt x="1040506" y="1007354"/>
                    <a:pt x="1053181" y="1007670"/>
                    <a:pt x="1066525" y="1009853"/>
                  </a:cubicBezTo>
                  <a:cubicBezTo>
                    <a:pt x="1093211" y="1014218"/>
                    <a:pt x="1114987" y="1024812"/>
                    <a:pt x="1123171" y="1036172"/>
                  </a:cubicBezTo>
                  <a:lnTo>
                    <a:pt x="1123800" y="1038327"/>
                  </a:lnTo>
                  <a:lnTo>
                    <a:pt x="1122517" y="1040168"/>
                  </a:lnTo>
                  <a:cubicBezTo>
                    <a:pt x="1111140" y="1048328"/>
                    <a:pt x="1087123" y="1051431"/>
                    <a:pt x="1060437" y="1047065"/>
                  </a:cubicBezTo>
                  <a:cubicBezTo>
                    <a:pt x="1050429" y="1045428"/>
                    <a:pt x="1041112" y="1042915"/>
                    <a:pt x="1032944" y="1039815"/>
                  </a:cubicBezTo>
                  <a:lnTo>
                    <a:pt x="1013181" y="1029476"/>
                  </a:lnTo>
                  <a:lnTo>
                    <a:pt x="1012740" y="1030359"/>
                  </a:lnTo>
                  <a:lnTo>
                    <a:pt x="1012169" y="1030439"/>
                  </a:lnTo>
                  <a:lnTo>
                    <a:pt x="1013889" y="1080525"/>
                  </a:lnTo>
                  <a:cubicBezTo>
                    <a:pt x="1009523" y="1107211"/>
                    <a:pt x="998929" y="1128988"/>
                    <a:pt x="987569" y="1137171"/>
                  </a:cubicBezTo>
                  <a:lnTo>
                    <a:pt x="985415" y="1137800"/>
                  </a:lnTo>
                  <a:lnTo>
                    <a:pt x="983574" y="1136518"/>
                  </a:lnTo>
                  <a:lnTo>
                    <a:pt x="975581" y="1111694"/>
                  </a:lnTo>
                  <a:lnTo>
                    <a:pt x="960915" y="1127123"/>
                  </a:lnTo>
                  <a:cubicBezTo>
                    <a:pt x="952064" y="1133373"/>
                    <a:pt x="940784" y="1139164"/>
                    <a:pt x="928024" y="1143635"/>
                  </a:cubicBezTo>
                  <a:lnTo>
                    <a:pt x="877644" y="1150765"/>
                  </a:lnTo>
                  <a:lnTo>
                    <a:pt x="878151" y="1151801"/>
                  </a:lnTo>
                  <a:lnTo>
                    <a:pt x="877811" y="1152054"/>
                  </a:lnTo>
                  <a:lnTo>
                    <a:pt x="891252" y="1169483"/>
                  </a:lnTo>
                  <a:cubicBezTo>
                    <a:pt x="895726" y="1176988"/>
                    <a:pt x="899822" y="1185725"/>
                    <a:pt x="903176" y="1195295"/>
                  </a:cubicBezTo>
                  <a:cubicBezTo>
                    <a:pt x="912119" y="1220815"/>
                    <a:pt x="913243" y="1245005"/>
                    <a:pt x="907187" y="1257629"/>
                  </a:cubicBezTo>
                  <a:lnTo>
                    <a:pt x="905597" y="1259212"/>
                  </a:lnTo>
                  <a:lnTo>
                    <a:pt x="903367" y="1258968"/>
                  </a:lnTo>
                  <a:cubicBezTo>
                    <a:pt x="890756" y="1252886"/>
                    <a:pt x="876534" y="1233285"/>
                    <a:pt x="867591" y="1207766"/>
                  </a:cubicBezTo>
                  <a:cubicBezTo>
                    <a:pt x="863119" y="1195006"/>
                    <a:pt x="860603" y="1182578"/>
                    <a:pt x="859961" y="1171763"/>
                  </a:cubicBezTo>
                  <a:lnTo>
                    <a:pt x="860036" y="1169176"/>
                  </a:lnTo>
                  <a:lnTo>
                    <a:pt x="856028" y="1174963"/>
                  </a:lnTo>
                  <a:cubicBezTo>
                    <a:pt x="849097" y="1183291"/>
                    <a:pt x="839700" y="1191804"/>
                    <a:pt x="828532" y="1199426"/>
                  </a:cubicBezTo>
                  <a:cubicBezTo>
                    <a:pt x="817365" y="1207047"/>
                    <a:pt x="806012" y="1212695"/>
                    <a:pt x="795731" y="1216114"/>
                  </a:cubicBezTo>
                  <a:lnTo>
                    <a:pt x="792437" y="1216529"/>
                  </a:lnTo>
                  <a:lnTo>
                    <a:pt x="825439" y="1229988"/>
                  </a:lnTo>
                  <a:cubicBezTo>
                    <a:pt x="848966" y="1243318"/>
                    <a:pt x="865732" y="1260793"/>
                    <a:pt x="869479" y="1274283"/>
                  </a:cubicBezTo>
                  <a:lnTo>
                    <a:pt x="869324" y="1276521"/>
                  </a:lnTo>
                  <a:lnTo>
                    <a:pt x="867483" y="1277806"/>
                  </a:lnTo>
                  <a:cubicBezTo>
                    <a:pt x="853985" y="1281525"/>
                    <a:pt x="830378" y="1276126"/>
                    <a:pt x="806851" y="1262796"/>
                  </a:cubicBezTo>
                  <a:lnTo>
                    <a:pt x="768686" y="1229862"/>
                  </a:lnTo>
                  <a:lnTo>
                    <a:pt x="767881" y="1230619"/>
                  </a:lnTo>
                  <a:lnTo>
                    <a:pt x="767318" y="1230496"/>
                  </a:lnTo>
                  <a:lnTo>
                    <a:pt x="756390" y="1263585"/>
                  </a:lnTo>
                  <a:lnTo>
                    <a:pt x="764829" y="1263163"/>
                  </a:lnTo>
                  <a:lnTo>
                    <a:pt x="766680" y="1264432"/>
                  </a:lnTo>
                  <a:lnTo>
                    <a:pt x="766854" y="1266669"/>
                  </a:lnTo>
                  <a:cubicBezTo>
                    <a:pt x="765035" y="1273429"/>
                    <a:pt x="759970" y="1281212"/>
                    <a:pt x="752432" y="1288994"/>
                  </a:cubicBezTo>
                  <a:lnTo>
                    <a:pt x="731336" y="1305092"/>
                  </a:lnTo>
                  <a:lnTo>
                    <a:pt x="729514" y="1307520"/>
                  </a:lnTo>
                  <a:cubicBezTo>
                    <a:pt x="721793" y="1315121"/>
                    <a:pt x="714052" y="1320249"/>
                    <a:pt x="707306" y="1322123"/>
                  </a:cubicBezTo>
                  <a:lnTo>
                    <a:pt x="705068" y="1321968"/>
                  </a:lnTo>
                  <a:lnTo>
                    <a:pt x="703784" y="1320127"/>
                  </a:lnTo>
                  <a:lnTo>
                    <a:pt x="703814" y="1319400"/>
                  </a:lnTo>
                  <a:lnTo>
                    <a:pt x="689211" y="1325495"/>
                  </a:lnTo>
                  <a:lnTo>
                    <a:pt x="685856" y="1326027"/>
                  </a:lnTo>
                  <a:lnTo>
                    <a:pt x="689501" y="1327651"/>
                  </a:lnTo>
                  <a:cubicBezTo>
                    <a:pt x="698969" y="1332918"/>
                    <a:pt x="709077" y="1340572"/>
                    <a:pt x="718638" y="1350133"/>
                  </a:cubicBezTo>
                  <a:cubicBezTo>
                    <a:pt x="737759" y="1369254"/>
                    <a:pt x="749258" y="1390567"/>
                    <a:pt x="749272" y="1404567"/>
                  </a:cubicBezTo>
                  <a:lnTo>
                    <a:pt x="748525" y="1406683"/>
                  </a:lnTo>
                  <a:lnTo>
                    <a:pt x="746409" y="1407430"/>
                  </a:lnTo>
                  <a:cubicBezTo>
                    <a:pt x="732408" y="1407416"/>
                    <a:pt x="711096" y="1395917"/>
                    <a:pt x="691975" y="1376796"/>
                  </a:cubicBezTo>
                  <a:lnTo>
                    <a:pt x="663974" y="1334878"/>
                  </a:lnTo>
                  <a:lnTo>
                    <a:pt x="662997" y="1335392"/>
                  </a:lnTo>
                  <a:lnTo>
                    <a:pt x="662623" y="1335195"/>
                  </a:lnTo>
                  <a:lnTo>
                    <a:pt x="652742" y="1354862"/>
                  </a:lnTo>
                  <a:cubicBezTo>
                    <a:pt x="647918" y="1362147"/>
                    <a:pt x="641820" y="1369626"/>
                    <a:pt x="634649" y="1376796"/>
                  </a:cubicBezTo>
                  <a:cubicBezTo>
                    <a:pt x="625089" y="1386357"/>
                    <a:pt x="614980" y="1394012"/>
                    <a:pt x="605512" y="1399278"/>
                  </a:cubicBezTo>
                  <a:lnTo>
                    <a:pt x="591109" y="1403920"/>
                  </a:lnTo>
                  <a:lnTo>
                    <a:pt x="612022" y="1404348"/>
                  </a:lnTo>
                  <a:cubicBezTo>
                    <a:pt x="621452" y="1405967"/>
                    <a:pt x="629120" y="1408875"/>
                    <a:pt x="633941" y="1412746"/>
                  </a:cubicBezTo>
                  <a:lnTo>
                    <a:pt x="634984" y="1414431"/>
                  </a:lnTo>
                  <a:lnTo>
                    <a:pt x="634326" y="1416301"/>
                  </a:lnTo>
                  <a:cubicBezTo>
                    <a:pt x="626563" y="1425926"/>
                    <a:pt x="606851" y="1434223"/>
                    <a:pt x="583107" y="1436792"/>
                  </a:cubicBezTo>
                  <a:lnTo>
                    <a:pt x="538346" y="1432811"/>
                  </a:lnTo>
                  <a:lnTo>
                    <a:pt x="538574" y="1433805"/>
                  </a:lnTo>
                  <a:lnTo>
                    <a:pt x="538231" y="1433954"/>
                  </a:lnTo>
                  <a:lnTo>
                    <a:pt x="546291" y="1451641"/>
                  </a:lnTo>
                  <a:lnTo>
                    <a:pt x="548513" y="1462410"/>
                  </a:lnTo>
                  <a:lnTo>
                    <a:pt x="553163" y="1458702"/>
                  </a:lnTo>
                  <a:lnTo>
                    <a:pt x="555145" y="1458658"/>
                  </a:lnTo>
                  <a:lnTo>
                    <a:pt x="556423" y="1460173"/>
                  </a:lnTo>
                  <a:cubicBezTo>
                    <a:pt x="558603" y="1465958"/>
                    <a:pt x="558982" y="1474150"/>
                    <a:pt x="557589" y="1483617"/>
                  </a:cubicBezTo>
                  <a:lnTo>
                    <a:pt x="550756" y="1506043"/>
                  </a:lnTo>
                  <a:lnTo>
                    <a:pt x="550701" y="1508732"/>
                  </a:lnTo>
                  <a:cubicBezTo>
                    <a:pt x="549082" y="1518163"/>
                    <a:pt x="546174" y="1525831"/>
                    <a:pt x="542302" y="1530651"/>
                  </a:cubicBezTo>
                  <a:lnTo>
                    <a:pt x="540617" y="1531694"/>
                  </a:lnTo>
                  <a:lnTo>
                    <a:pt x="538748" y="1531036"/>
                  </a:lnTo>
                  <a:lnTo>
                    <a:pt x="538391" y="1530493"/>
                  </a:lnTo>
                  <a:lnTo>
                    <a:pt x="531066" y="1542382"/>
                  </a:lnTo>
                  <a:lnTo>
                    <a:pt x="528935" y="1544493"/>
                  </a:lnTo>
                  <a:lnTo>
                    <a:pt x="532386" y="1543779"/>
                  </a:lnTo>
                  <a:cubicBezTo>
                    <a:pt x="541891" y="1542675"/>
                    <a:pt x="553086" y="1542954"/>
                    <a:pt x="564870" y="1544882"/>
                  </a:cubicBezTo>
                  <a:cubicBezTo>
                    <a:pt x="588439" y="1548737"/>
                    <a:pt x="607671" y="1558094"/>
                    <a:pt x="614899" y="1568127"/>
                  </a:cubicBezTo>
                  <a:lnTo>
                    <a:pt x="615454" y="1570029"/>
                  </a:lnTo>
                  <a:lnTo>
                    <a:pt x="614322" y="1571656"/>
                  </a:lnTo>
                  <a:cubicBezTo>
                    <a:pt x="604274" y="1578863"/>
                    <a:pt x="583062" y="1581603"/>
                    <a:pt x="559493" y="1577747"/>
                  </a:cubicBezTo>
                  <a:lnTo>
                    <a:pt x="517414" y="1561974"/>
                  </a:lnTo>
                  <a:lnTo>
                    <a:pt x="517369" y="1562994"/>
                  </a:lnTo>
                  <a:lnTo>
                    <a:pt x="516865" y="1563064"/>
                  </a:lnTo>
                  <a:lnTo>
                    <a:pt x="518383" y="1607298"/>
                  </a:lnTo>
                  <a:cubicBezTo>
                    <a:pt x="514528" y="1630867"/>
                    <a:pt x="505171" y="1650100"/>
                    <a:pt x="495138" y="1657327"/>
                  </a:cubicBezTo>
                  <a:lnTo>
                    <a:pt x="493236" y="1657883"/>
                  </a:lnTo>
                  <a:lnTo>
                    <a:pt x="491609" y="1656750"/>
                  </a:lnTo>
                  <a:lnTo>
                    <a:pt x="484555" y="1634839"/>
                  </a:lnTo>
                  <a:lnTo>
                    <a:pt x="471603" y="1648464"/>
                  </a:lnTo>
                  <a:cubicBezTo>
                    <a:pt x="463787" y="1653984"/>
                    <a:pt x="453825" y="1659099"/>
                    <a:pt x="442555" y="1663048"/>
                  </a:cubicBezTo>
                  <a:lnTo>
                    <a:pt x="398060" y="1669345"/>
                  </a:lnTo>
                  <a:lnTo>
                    <a:pt x="398509" y="1670260"/>
                  </a:lnTo>
                  <a:lnTo>
                    <a:pt x="398106" y="1670350"/>
                  </a:lnTo>
                  <a:lnTo>
                    <a:pt x="410078" y="1685876"/>
                  </a:lnTo>
                  <a:cubicBezTo>
                    <a:pt x="414030" y="1692504"/>
                    <a:pt x="417648" y="1700221"/>
                    <a:pt x="420610" y="1708673"/>
                  </a:cubicBezTo>
                  <a:cubicBezTo>
                    <a:pt x="428508" y="1731212"/>
                    <a:pt x="429501" y="1752576"/>
                    <a:pt x="424152" y="1763725"/>
                  </a:cubicBezTo>
                  <a:lnTo>
                    <a:pt x="422748" y="1765123"/>
                  </a:lnTo>
                  <a:lnTo>
                    <a:pt x="420778" y="1764907"/>
                  </a:lnTo>
                  <a:cubicBezTo>
                    <a:pt x="409640" y="1759536"/>
                    <a:pt x="397079" y="1742225"/>
                    <a:pt x="389181" y="1719687"/>
                  </a:cubicBezTo>
                  <a:cubicBezTo>
                    <a:pt x="385232" y="1708418"/>
                    <a:pt x="383009" y="1697442"/>
                    <a:pt x="382442" y="1687890"/>
                  </a:cubicBezTo>
                  <a:lnTo>
                    <a:pt x="382509" y="1685605"/>
                  </a:lnTo>
                  <a:lnTo>
                    <a:pt x="378970" y="1690716"/>
                  </a:lnTo>
                  <a:cubicBezTo>
                    <a:pt x="372848" y="1698071"/>
                    <a:pt x="364549" y="1705589"/>
                    <a:pt x="354686" y="1712321"/>
                  </a:cubicBezTo>
                  <a:cubicBezTo>
                    <a:pt x="334960" y="1725783"/>
                    <a:pt x="314580" y="1732272"/>
                    <a:pt x="302427" y="1729991"/>
                  </a:cubicBezTo>
                  <a:lnTo>
                    <a:pt x="300713" y="1728997"/>
                  </a:lnTo>
                  <a:lnTo>
                    <a:pt x="300411" y="1727038"/>
                  </a:lnTo>
                  <a:cubicBezTo>
                    <a:pt x="302717" y="1714890"/>
                    <a:pt x="316187" y="1698276"/>
                    <a:pt x="335913" y="1684814"/>
                  </a:cubicBezTo>
                  <a:cubicBezTo>
                    <a:pt x="345776" y="1678083"/>
                    <a:pt x="355803" y="1673095"/>
                    <a:pt x="364883" y="1670075"/>
                  </a:cubicBezTo>
                  <a:lnTo>
                    <a:pt x="368243" y="1669279"/>
                  </a:lnTo>
                  <a:lnTo>
                    <a:pt x="366489" y="1669134"/>
                  </a:lnTo>
                  <a:cubicBezTo>
                    <a:pt x="357059" y="1667510"/>
                    <a:pt x="346398" y="1664082"/>
                    <a:pt x="335637" y="1658906"/>
                  </a:cubicBezTo>
                  <a:cubicBezTo>
                    <a:pt x="324876" y="1653730"/>
                    <a:pt x="315543" y="1647541"/>
                    <a:pt x="308388" y="1641188"/>
                  </a:cubicBezTo>
                  <a:lnTo>
                    <a:pt x="299071" y="1628900"/>
                  </a:lnTo>
                  <a:lnTo>
                    <a:pt x="291386" y="1628528"/>
                  </a:lnTo>
                  <a:lnTo>
                    <a:pt x="249539" y="1612149"/>
                  </a:lnTo>
                  <a:lnTo>
                    <a:pt x="249480" y="1613167"/>
                  </a:lnTo>
                  <a:lnTo>
                    <a:pt x="248974" y="1613230"/>
                  </a:lnTo>
                  <a:lnTo>
                    <a:pt x="249853" y="1657482"/>
                  </a:lnTo>
                  <a:cubicBezTo>
                    <a:pt x="245657" y="1680993"/>
                    <a:pt x="236024" y="1700088"/>
                    <a:pt x="225887" y="1707169"/>
                  </a:cubicBezTo>
                  <a:lnTo>
                    <a:pt x="223977" y="1707698"/>
                  </a:lnTo>
                  <a:lnTo>
                    <a:pt x="222367" y="1706541"/>
                  </a:lnTo>
                  <a:cubicBezTo>
                    <a:pt x="215306" y="1696390"/>
                    <a:pt x="212873" y="1675141"/>
                    <a:pt x="217069" y="1651631"/>
                  </a:cubicBezTo>
                  <a:cubicBezTo>
                    <a:pt x="219167" y="1639875"/>
                    <a:pt x="222625" y="1629224"/>
                    <a:pt x="226824" y="1620626"/>
                  </a:cubicBezTo>
                  <a:lnTo>
                    <a:pt x="228005" y="1618669"/>
                  </a:lnTo>
                  <a:lnTo>
                    <a:pt x="222411" y="1621381"/>
                  </a:lnTo>
                  <a:cubicBezTo>
                    <a:pt x="213465" y="1624779"/>
                    <a:pt x="202543" y="1627249"/>
                    <a:pt x="190645" y="1628265"/>
                  </a:cubicBezTo>
                  <a:cubicBezTo>
                    <a:pt x="166849" y="1630297"/>
                    <a:pt x="145911" y="1625934"/>
                    <a:pt x="136447" y="1617976"/>
                  </a:cubicBezTo>
                  <a:lnTo>
                    <a:pt x="135443" y="1616268"/>
                  </a:lnTo>
                  <a:lnTo>
                    <a:pt x="136143" y="1614413"/>
                  </a:lnTo>
                  <a:cubicBezTo>
                    <a:pt x="144120" y="1604966"/>
                    <a:pt x="164016" y="1597116"/>
                    <a:pt x="187811" y="1595083"/>
                  </a:cubicBezTo>
                  <a:cubicBezTo>
                    <a:pt x="199709" y="1594068"/>
                    <a:pt x="210893" y="1594650"/>
                    <a:pt x="220285" y="1596482"/>
                  </a:cubicBezTo>
                  <a:lnTo>
                    <a:pt x="223603" y="1597440"/>
                  </a:lnTo>
                  <a:lnTo>
                    <a:pt x="222146" y="1596452"/>
                  </a:lnTo>
                  <a:cubicBezTo>
                    <a:pt x="214731" y="1590403"/>
                    <a:pt x="207130" y="1582180"/>
                    <a:pt x="200301" y="1572384"/>
                  </a:cubicBezTo>
                  <a:cubicBezTo>
                    <a:pt x="186644" y="1552792"/>
                    <a:pt x="179953" y="1532478"/>
                    <a:pt x="182113" y="1520303"/>
                  </a:cubicBezTo>
                  <a:lnTo>
                    <a:pt x="183091" y="1518579"/>
                  </a:lnTo>
                  <a:lnTo>
                    <a:pt x="185047" y="1518258"/>
                  </a:lnTo>
                  <a:cubicBezTo>
                    <a:pt x="197217" y="1520443"/>
                    <a:pt x="213963" y="1533747"/>
                    <a:pt x="227621" y="1553339"/>
                  </a:cubicBezTo>
                  <a:cubicBezTo>
                    <a:pt x="231035" y="1558237"/>
                    <a:pt x="234014" y="1563180"/>
                    <a:pt x="236528" y="1568030"/>
                  </a:cubicBezTo>
                  <a:lnTo>
                    <a:pt x="241491" y="1579493"/>
                  </a:lnTo>
                  <a:lnTo>
                    <a:pt x="244480" y="1567184"/>
                  </a:lnTo>
                  <a:cubicBezTo>
                    <a:pt x="246135" y="1561978"/>
                    <a:pt x="248233" y="1556602"/>
                    <a:pt x="250768" y="1551196"/>
                  </a:cubicBezTo>
                  <a:cubicBezTo>
                    <a:pt x="260906" y="1529572"/>
                    <a:pt x="275154" y="1513620"/>
                    <a:pt x="286777" y="1509403"/>
                  </a:cubicBezTo>
                  <a:lnTo>
                    <a:pt x="288759" y="1509388"/>
                  </a:lnTo>
                  <a:lnTo>
                    <a:pt x="290015" y="1510922"/>
                  </a:lnTo>
                  <a:cubicBezTo>
                    <a:pt x="294208" y="1522554"/>
                    <a:pt x="291059" y="1543709"/>
                    <a:pt x="280921" y="1565332"/>
                  </a:cubicBezTo>
                  <a:cubicBezTo>
                    <a:pt x="275851" y="1576144"/>
                    <a:pt x="269755" y="1585538"/>
                    <a:pt x="263473" y="1592756"/>
                  </a:cubicBezTo>
                  <a:lnTo>
                    <a:pt x="261311" y="1594836"/>
                  </a:lnTo>
                  <a:lnTo>
                    <a:pt x="264772" y="1594172"/>
                  </a:lnTo>
                  <a:cubicBezTo>
                    <a:pt x="274292" y="1593205"/>
                    <a:pt x="285482" y="1593646"/>
                    <a:pt x="297237" y="1595744"/>
                  </a:cubicBezTo>
                  <a:cubicBezTo>
                    <a:pt x="320748" y="1599940"/>
                    <a:pt x="339843" y="1609573"/>
                    <a:pt x="346925" y="1619710"/>
                  </a:cubicBezTo>
                  <a:lnTo>
                    <a:pt x="347453" y="1621620"/>
                  </a:lnTo>
                  <a:lnTo>
                    <a:pt x="346297" y="1623230"/>
                  </a:lnTo>
                  <a:lnTo>
                    <a:pt x="339375" y="1625349"/>
                  </a:lnTo>
                  <a:lnTo>
                    <a:pt x="350073" y="1628895"/>
                  </a:lnTo>
                  <a:cubicBezTo>
                    <a:pt x="355453" y="1631483"/>
                    <a:pt x="360476" y="1634324"/>
                    <a:pt x="365049" y="1637313"/>
                  </a:cubicBezTo>
                  <a:lnTo>
                    <a:pt x="375004" y="1644858"/>
                  </a:lnTo>
                  <a:lnTo>
                    <a:pt x="371559" y="1632669"/>
                  </a:lnTo>
                  <a:cubicBezTo>
                    <a:pt x="370443" y="1627322"/>
                    <a:pt x="369628" y="1621608"/>
                    <a:pt x="369179" y="1615654"/>
                  </a:cubicBezTo>
                  <a:cubicBezTo>
                    <a:pt x="367384" y="1591840"/>
                    <a:pt x="371954" y="1570946"/>
                    <a:pt x="380006" y="1561561"/>
                  </a:cubicBezTo>
                  <a:lnTo>
                    <a:pt x="381724" y="1560574"/>
                  </a:lnTo>
                  <a:lnTo>
                    <a:pt x="383571" y="1561292"/>
                  </a:lnTo>
                  <a:lnTo>
                    <a:pt x="384039" y="1562057"/>
                  </a:lnTo>
                  <a:lnTo>
                    <a:pt x="384606" y="1534331"/>
                  </a:lnTo>
                  <a:lnTo>
                    <a:pt x="385190" y="1532122"/>
                  </a:lnTo>
                  <a:lnTo>
                    <a:pt x="380582" y="1536294"/>
                  </a:lnTo>
                  <a:cubicBezTo>
                    <a:pt x="372949" y="1542065"/>
                    <a:pt x="363158" y="1547501"/>
                    <a:pt x="352023" y="1551814"/>
                  </a:cubicBezTo>
                  <a:cubicBezTo>
                    <a:pt x="329753" y="1560441"/>
                    <a:pt x="308432" y="1562128"/>
                    <a:pt x="297115" y="1557144"/>
                  </a:cubicBezTo>
                  <a:lnTo>
                    <a:pt x="295672" y="1555786"/>
                  </a:lnTo>
                  <a:lnTo>
                    <a:pt x="295824" y="1553810"/>
                  </a:lnTo>
                  <a:cubicBezTo>
                    <a:pt x="298327" y="1548157"/>
                    <a:pt x="303802" y="1542051"/>
                    <a:pt x="311435" y="1536281"/>
                  </a:cubicBezTo>
                  <a:lnTo>
                    <a:pt x="329084" y="1526690"/>
                  </a:lnTo>
                  <a:lnTo>
                    <a:pt x="318194" y="1520846"/>
                  </a:lnTo>
                  <a:cubicBezTo>
                    <a:pt x="310804" y="1514767"/>
                    <a:pt x="303238" y="1506511"/>
                    <a:pt x="296450" y="1496687"/>
                  </a:cubicBezTo>
                  <a:cubicBezTo>
                    <a:pt x="289662" y="1486863"/>
                    <a:pt x="284617" y="1476865"/>
                    <a:pt x="281544" y="1467802"/>
                  </a:cubicBezTo>
                  <a:lnTo>
                    <a:pt x="281005" y="1465582"/>
                  </a:lnTo>
                  <a:lnTo>
                    <a:pt x="278942" y="1471447"/>
                  </a:lnTo>
                  <a:cubicBezTo>
                    <a:pt x="274983" y="1480158"/>
                    <a:pt x="268967" y="1489603"/>
                    <a:pt x="261234" y="1498703"/>
                  </a:cubicBezTo>
                  <a:cubicBezTo>
                    <a:pt x="245769" y="1516901"/>
                    <a:pt x="227830" y="1528547"/>
                    <a:pt x="215506" y="1529561"/>
                  </a:cubicBezTo>
                  <a:lnTo>
                    <a:pt x="213590" y="1529055"/>
                  </a:lnTo>
                  <a:lnTo>
                    <a:pt x="212782" y="1527245"/>
                  </a:lnTo>
                  <a:cubicBezTo>
                    <a:pt x="211794" y="1514920"/>
                    <a:pt x="220393" y="1495336"/>
                    <a:pt x="235858" y="1477137"/>
                  </a:cubicBezTo>
                  <a:cubicBezTo>
                    <a:pt x="243590" y="1468038"/>
                    <a:pt x="251941" y="1460577"/>
                    <a:pt x="259900" y="1455264"/>
                  </a:cubicBezTo>
                  <a:lnTo>
                    <a:pt x="262930" y="1453608"/>
                  </a:lnTo>
                  <a:lnTo>
                    <a:pt x="261200" y="1453932"/>
                  </a:lnTo>
                  <a:cubicBezTo>
                    <a:pt x="251676" y="1454859"/>
                    <a:pt x="240488" y="1454372"/>
                    <a:pt x="228742" y="1452225"/>
                  </a:cubicBezTo>
                  <a:cubicBezTo>
                    <a:pt x="205249" y="1447931"/>
                    <a:pt x="186194" y="1438218"/>
                    <a:pt x="179155" y="1428052"/>
                  </a:cubicBezTo>
                  <a:lnTo>
                    <a:pt x="178635" y="1426139"/>
                  </a:lnTo>
                  <a:lnTo>
                    <a:pt x="179798" y="1424534"/>
                  </a:lnTo>
                  <a:cubicBezTo>
                    <a:pt x="189978" y="1417516"/>
                    <a:pt x="211237" y="1415171"/>
                    <a:pt x="234730" y="1419465"/>
                  </a:cubicBezTo>
                  <a:cubicBezTo>
                    <a:pt x="240603" y="1420538"/>
                    <a:pt x="246198" y="1421951"/>
                    <a:pt x="251399" y="1423624"/>
                  </a:cubicBezTo>
                  <a:lnTo>
                    <a:pt x="262994" y="1428268"/>
                  </a:lnTo>
                  <a:lnTo>
                    <a:pt x="256450" y="1417424"/>
                  </a:lnTo>
                  <a:cubicBezTo>
                    <a:pt x="253959" y="1412562"/>
                    <a:pt x="251663" y="1407267"/>
                    <a:pt x="249656" y="1401644"/>
                  </a:cubicBezTo>
                  <a:cubicBezTo>
                    <a:pt x="241628" y="1379151"/>
                    <a:pt x="240512" y="1357793"/>
                    <a:pt x="245796" y="1346613"/>
                  </a:cubicBezTo>
                  <a:lnTo>
                    <a:pt x="247193" y="1345207"/>
                  </a:lnTo>
                  <a:lnTo>
                    <a:pt x="249164" y="1345411"/>
                  </a:lnTo>
                  <a:cubicBezTo>
                    <a:pt x="260333" y="1350718"/>
                    <a:pt x="272992" y="1367957"/>
                    <a:pt x="281020" y="1390450"/>
                  </a:cubicBezTo>
                  <a:cubicBezTo>
                    <a:pt x="285034" y="1401696"/>
                    <a:pt x="287320" y="1412659"/>
                    <a:pt x="287942" y="1422208"/>
                  </a:cubicBezTo>
                  <a:lnTo>
                    <a:pt x="287872" y="1425207"/>
                  </a:lnTo>
                  <a:lnTo>
                    <a:pt x="289862" y="1422298"/>
                  </a:lnTo>
                  <a:cubicBezTo>
                    <a:pt x="295940" y="1414908"/>
                    <a:pt x="304196" y="1407342"/>
                    <a:pt x="314020" y="1400554"/>
                  </a:cubicBezTo>
                  <a:cubicBezTo>
                    <a:pt x="333668" y="1386978"/>
                    <a:pt x="354010" y="1380372"/>
                    <a:pt x="366176" y="1382583"/>
                  </a:cubicBezTo>
                  <a:lnTo>
                    <a:pt x="367896" y="1383568"/>
                  </a:lnTo>
                  <a:lnTo>
                    <a:pt x="368209" y="1385525"/>
                  </a:lnTo>
                  <a:cubicBezTo>
                    <a:pt x="365974" y="1397686"/>
                    <a:pt x="352599" y="1414376"/>
                    <a:pt x="332951" y="1427952"/>
                  </a:cubicBezTo>
                  <a:lnTo>
                    <a:pt x="291704" y="1445789"/>
                  </a:lnTo>
                  <a:lnTo>
                    <a:pt x="292378" y="1446553"/>
                  </a:lnTo>
                  <a:lnTo>
                    <a:pt x="292013" y="1446746"/>
                  </a:lnTo>
                  <a:lnTo>
                    <a:pt x="307665" y="1458555"/>
                  </a:lnTo>
                  <a:cubicBezTo>
                    <a:pt x="313228" y="1463902"/>
                    <a:pt x="318757" y="1470388"/>
                    <a:pt x="323848" y="1477756"/>
                  </a:cubicBezTo>
                  <a:cubicBezTo>
                    <a:pt x="330636" y="1487581"/>
                    <a:pt x="335681" y="1497578"/>
                    <a:pt x="338754" y="1506640"/>
                  </a:cubicBezTo>
                  <a:lnTo>
                    <a:pt x="340594" y="1520613"/>
                  </a:lnTo>
                  <a:lnTo>
                    <a:pt x="371555" y="1512992"/>
                  </a:lnTo>
                  <a:lnTo>
                    <a:pt x="375009" y="1512980"/>
                  </a:lnTo>
                  <a:lnTo>
                    <a:pt x="373333" y="1512441"/>
                  </a:lnTo>
                  <a:cubicBezTo>
                    <a:pt x="364519" y="1508716"/>
                    <a:pt x="354916" y="1502955"/>
                    <a:pt x="345613" y="1495468"/>
                  </a:cubicBezTo>
                  <a:cubicBezTo>
                    <a:pt x="327008" y="1480496"/>
                    <a:pt x="314887" y="1462874"/>
                    <a:pt x="313544" y="1450582"/>
                  </a:cubicBezTo>
                  <a:lnTo>
                    <a:pt x="313999" y="1448653"/>
                  </a:lnTo>
                  <a:lnTo>
                    <a:pt x="315786" y="1447796"/>
                  </a:lnTo>
                  <a:cubicBezTo>
                    <a:pt x="328081" y="1446479"/>
                    <a:pt x="347887" y="1454551"/>
                    <a:pt x="366492" y="1469524"/>
                  </a:cubicBezTo>
                  <a:cubicBezTo>
                    <a:pt x="371144" y="1473267"/>
                    <a:pt x="375390" y="1477176"/>
                    <a:pt x="379164" y="1481125"/>
                  </a:cubicBezTo>
                  <a:lnTo>
                    <a:pt x="387143" y="1490735"/>
                  </a:lnTo>
                  <a:lnTo>
                    <a:pt x="386559" y="1478083"/>
                  </a:lnTo>
                  <a:cubicBezTo>
                    <a:pt x="386687" y="1472622"/>
                    <a:pt x="387192" y="1466872"/>
                    <a:pt x="388109" y="1460972"/>
                  </a:cubicBezTo>
                  <a:cubicBezTo>
                    <a:pt x="391773" y="1437373"/>
                    <a:pt x="400973" y="1418065"/>
                    <a:pt x="410947" y="1410756"/>
                  </a:cubicBezTo>
                  <a:lnTo>
                    <a:pt x="412845" y="1410185"/>
                  </a:lnTo>
                  <a:lnTo>
                    <a:pt x="414480" y="1411304"/>
                  </a:lnTo>
                  <a:cubicBezTo>
                    <a:pt x="421768" y="1421293"/>
                    <a:pt x="424680" y="1442482"/>
                    <a:pt x="421016" y="1466081"/>
                  </a:cubicBezTo>
                  <a:cubicBezTo>
                    <a:pt x="419184" y="1477881"/>
                    <a:pt x="415968" y="1488608"/>
                    <a:pt x="411964" y="1497299"/>
                  </a:cubicBezTo>
                  <a:lnTo>
                    <a:pt x="410472" y="1499902"/>
                  </a:lnTo>
                  <a:lnTo>
                    <a:pt x="413608" y="1498293"/>
                  </a:lnTo>
                  <a:cubicBezTo>
                    <a:pt x="422474" y="1494695"/>
                    <a:pt x="433338" y="1491978"/>
                    <a:pt x="445210" y="1490694"/>
                  </a:cubicBezTo>
                  <a:lnTo>
                    <a:pt x="451639" y="1490825"/>
                  </a:lnTo>
                  <a:lnTo>
                    <a:pt x="448794" y="1471947"/>
                  </a:lnTo>
                  <a:lnTo>
                    <a:pt x="431430" y="1470134"/>
                  </a:lnTo>
                  <a:lnTo>
                    <a:pt x="429987" y="1468776"/>
                  </a:lnTo>
                  <a:lnTo>
                    <a:pt x="430139" y="1466800"/>
                  </a:lnTo>
                  <a:lnTo>
                    <a:pt x="440394" y="1455284"/>
                  </a:lnTo>
                  <a:lnTo>
                    <a:pt x="435800" y="1431069"/>
                  </a:lnTo>
                  <a:cubicBezTo>
                    <a:pt x="435891" y="1420235"/>
                    <a:pt x="437773" y="1407695"/>
                    <a:pt x="441589" y="1394724"/>
                  </a:cubicBezTo>
                  <a:lnTo>
                    <a:pt x="445736" y="1385298"/>
                  </a:lnTo>
                  <a:lnTo>
                    <a:pt x="412037" y="1364739"/>
                  </a:lnTo>
                  <a:lnTo>
                    <a:pt x="408010" y="1364120"/>
                  </a:lnTo>
                  <a:lnTo>
                    <a:pt x="401243" y="1407470"/>
                  </a:lnTo>
                  <a:cubicBezTo>
                    <a:pt x="393024" y="1429894"/>
                    <a:pt x="380218" y="1447024"/>
                    <a:pt x="369005" y="1452236"/>
                  </a:cubicBezTo>
                  <a:lnTo>
                    <a:pt x="367032" y="1452424"/>
                  </a:lnTo>
                  <a:lnTo>
                    <a:pt x="365648" y="1451006"/>
                  </a:lnTo>
                  <a:cubicBezTo>
                    <a:pt x="360459" y="1439781"/>
                    <a:pt x="361756" y="1418433"/>
                    <a:pt x="369975" y="1396010"/>
                  </a:cubicBezTo>
                  <a:cubicBezTo>
                    <a:pt x="374084" y="1384798"/>
                    <a:pt x="379341" y="1374910"/>
                    <a:pt x="384971" y="1367172"/>
                  </a:cubicBezTo>
                  <a:lnTo>
                    <a:pt x="386474" y="1365451"/>
                  </a:lnTo>
                  <a:lnTo>
                    <a:pt x="380494" y="1367149"/>
                  </a:lnTo>
                  <a:cubicBezTo>
                    <a:pt x="371094" y="1368940"/>
                    <a:pt x="359908" y="1369474"/>
                    <a:pt x="348015" y="1368406"/>
                  </a:cubicBezTo>
                  <a:cubicBezTo>
                    <a:pt x="324228" y="1366272"/>
                    <a:pt x="304367" y="1358336"/>
                    <a:pt x="296430" y="1348853"/>
                  </a:cubicBezTo>
                  <a:lnTo>
                    <a:pt x="295738" y="1346996"/>
                  </a:lnTo>
                  <a:lnTo>
                    <a:pt x="296750" y="1345292"/>
                  </a:lnTo>
                  <a:cubicBezTo>
                    <a:pt x="306248" y="1337375"/>
                    <a:pt x="327205" y="1333103"/>
                    <a:pt x="350992" y="1335238"/>
                  </a:cubicBezTo>
                  <a:lnTo>
                    <a:pt x="364595" y="1338247"/>
                  </a:lnTo>
                  <a:lnTo>
                    <a:pt x="377831" y="1331865"/>
                  </a:lnTo>
                  <a:lnTo>
                    <a:pt x="367237" y="1315054"/>
                  </a:lnTo>
                  <a:cubicBezTo>
                    <a:pt x="357193" y="1293387"/>
                    <a:pt x="354136" y="1272219"/>
                    <a:pt x="358379" y="1260605"/>
                  </a:cubicBezTo>
                  <a:lnTo>
                    <a:pt x="359641" y="1259077"/>
                  </a:lnTo>
                  <a:lnTo>
                    <a:pt x="361623" y="1259101"/>
                  </a:lnTo>
                  <a:cubicBezTo>
                    <a:pt x="373229" y="1263368"/>
                    <a:pt x="387407" y="1279381"/>
                    <a:pt x="397451" y="1301048"/>
                  </a:cubicBezTo>
                  <a:cubicBezTo>
                    <a:pt x="399963" y="1306465"/>
                    <a:pt x="402037" y="1311850"/>
                    <a:pt x="403669" y="1317064"/>
                  </a:cubicBezTo>
                  <a:lnTo>
                    <a:pt x="406377" y="1328427"/>
                  </a:lnTo>
                  <a:lnTo>
                    <a:pt x="406935" y="1328369"/>
                  </a:lnTo>
                  <a:lnTo>
                    <a:pt x="411647" y="1317613"/>
                  </a:lnTo>
                  <a:cubicBezTo>
                    <a:pt x="414183" y="1312774"/>
                    <a:pt x="417183" y="1307844"/>
                    <a:pt x="420619" y="1302961"/>
                  </a:cubicBezTo>
                  <a:lnTo>
                    <a:pt x="428842" y="1293979"/>
                  </a:lnTo>
                  <a:lnTo>
                    <a:pt x="419187" y="1269159"/>
                  </a:lnTo>
                  <a:lnTo>
                    <a:pt x="418740" y="1251700"/>
                  </a:lnTo>
                  <a:lnTo>
                    <a:pt x="411943" y="1246296"/>
                  </a:lnTo>
                  <a:lnTo>
                    <a:pt x="384551" y="1203978"/>
                  </a:lnTo>
                  <a:lnTo>
                    <a:pt x="383565" y="1204478"/>
                  </a:lnTo>
                  <a:lnTo>
                    <a:pt x="383195" y="1204276"/>
                  </a:lnTo>
                  <a:lnTo>
                    <a:pt x="373030" y="1223797"/>
                  </a:lnTo>
                  <a:cubicBezTo>
                    <a:pt x="368103" y="1231012"/>
                    <a:pt x="361897" y="1238402"/>
                    <a:pt x="354623" y="1245468"/>
                  </a:cubicBezTo>
                  <a:cubicBezTo>
                    <a:pt x="335228" y="1264310"/>
                    <a:pt x="313751" y="1275500"/>
                    <a:pt x="299752" y="1275312"/>
                  </a:cubicBezTo>
                  <a:lnTo>
                    <a:pt x="297647" y="1274535"/>
                  </a:lnTo>
                  <a:lnTo>
                    <a:pt x="296930" y="1272408"/>
                  </a:lnTo>
                  <a:cubicBezTo>
                    <a:pt x="297147" y="1258409"/>
                    <a:pt x="308953" y="1237265"/>
                    <a:pt x="328349" y="1218422"/>
                  </a:cubicBezTo>
                  <a:cubicBezTo>
                    <a:pt x="338046" y="1209001"/>
                    <a:pt x="348264" y="1201493"/>
                    <a:pt x="357808" y="1196363"/>
                  </a:cubicBezTo>
                  <a:lnTo>
                    <a:pt x="360187" y="1195345"/>
                  </a:lnTo>
                  <a:lnTo>
                    <a:pt x="353251" y="1194141"/>
                  </a:lnTo>
                  <a:lnTo>
                    <a:pt x="330910" y="1184435"/>
                  </a:lnTo>
                  <a:lnTo>
                    <a:pt x="329045" y="1185873"/>
                  </a:lnTo>
                  <a:cubicBezTo>
                    <a:pt x="319577" y="1191140"/>
                    <a:pt x="310749" y="1194019"/>
                    <a:pt x="303748" y="1194026"/>
                  </a:cubicBezTo>
                  <a:lnTo>
                    <a:pt x="301632" y="1193279"/>
                  </a:lnTo>
                  <a:lnTo>
                    <a:pt x="300885" y="1191163"/>
                  </a:lnTo>
                  <a:lnTo>
                    <a:pt x="307652" y="1170165"/>
                  </a:lnTo>
                  <a:lnTo>
                    <a:pt x="303973" y="1167273"/>
                  </a:lnTo>
                  <a:lnTo>
                    <a:pt x="287970" y="1170309"/>
                  </a:lnTo>
                  <a:cubicBezTo>
                    <a:pt x="277136" y="1170218"/>
                    <a:pt x="264596" y="1168336"/>
                    <a:pt x="251626" y="1164520"/>
                  </a:cubicBezTo>
                  <a:cubicBezTo>
                    <a:pt x="241897" y="1161657"/>
                    <a:pt x="232963" y="1158011"/>
                    <a:pt x="225241" y="1153923"/>
                  </a:cubicBezTo>
                  <a:lnTo>
                    <a:pt x="206909" y="1141220"/>
                  </a:lnTo>
                  <a:lnTo>
                    <a:pt x="206362" y="1142041"/>
                  </a:lnTo>
                  <a:lnTo>
                    <a:pt x="205786" y="1142050"/>
                  </a:lnTo>
                  <a:lnTo>
                    <a:pt x="201296" y="1191964"/>
                  </a:lnTo>
                  <a:cubicBezTo>
                    <a:pt x="193663" y="1217905"/>
                    <a:pt x="180456" y="1238204"/>
                    <a:pt x="168171" y="1244919"/>
                  </a:cubicBezTo>
                  <a:lnTo>
                    <a:pt x="165956" y="1245277"/>
                  </a:lnTo>
                  <a:lnTo>
                    <a:pt x="164287" y="1243776"/>
                  </a:lnTo>
                  <a:cubicBezTo>
                    <a:pt x="157597" y="1231478"/>
                    <a:pt x="157489" y="1207261"/>
                    <a:pt x="165123" y="1181319"/>
                  </a:cubicBezTo>
                  <a:cubicBezTo>
                    <a:pt x="168940" y="1168349"/>
                    <a:pt x="174150" y="1156789"/>
                    <a:pt x="179941" y="1147632"/>
                  </a:cubicBezTo>
                  <a:lnTo>
                    <a:pt x="181512" y="1145576"/>
                  </a:lnTo>
                  <a:lnTo>
                    <a:pt x="174880" y="1147935"/>
                  </a:lnTo>
                  <a:cubicBezTo>
                    <a:pt x="164392" y="1150652"/>
                    <a:pt x="151792" y="1152080"/>
                    <a:pt x="138276" y="1151750"/>
                  </a:cubicBezTo>
                  <a:cubicBezTo>
                    <a:pt x="111243" y="1151091"/>
                    <a:pt x="88217" y="1143588"/>
                    <a:pt x="78551" y="1133460"/>
                  </a:cubicBezTo>
                  <a:lnTo>
                    <a:pt x="77632" y="1131412"/>
                  </a:lnTo>
                  <a:lnTo>
                    <a:pt x="78650" y="1129412"/>
                  </a:lnTo>
                  <a:cubicBezTo>
                    <a:pt x="88798" y="1119767"/>
                    <a:pt x="112162" y="1113395"/>
                    <a:pt x="139195" y="1114054"/>
                  </a:cubicBezTo>
                  <a:cubicBezTo>
                    <a:pt x="152712" y="1114384"/>
                    <a:pt x="165226" y="1116424"/>
                    <a:pt x="175570" y="1119649"/>
                  </a:cubicBezTo>
                  <a:lnTo>
                    <a:pt x="179186" y="1121137"/>
                  </a:lnTo>
                  <a:lnTo>
                    <a:pt x="177668" y="1119845"/>
                  </a:lnTo>
                  <a:cubicBezTo>
                    <a:pt x="170072" y="1112120"/>
                    <a:pt x="162535" y="1101923"/>
                    <a:pt x="156062" y="1090052"/>
                  </a:cubicBezTo>
                  <a:cubicBezTo>
                    <a:pt x="149590" y="1078182"/>
                    <a:pt x="145100" y="1066324"/>
                    <a:pt x="142720" y="1055754"/>
                  </a:cubicBezTo>
                  <a:lnTo>
                    <a:pt x="142274" y="1038295"/>
                  </a:lnTo>
                  <a:lnTo>
                    <a:pt x="135476" y="1032891"/>
                  </a:lnTo>
                  <a:lnTo>
                    <a:pt x="108084" y="990573"/>
                  </a:lnTo>
                  <a:lnTo>
                    <a:pt x="107099" y="991073"/>
                  </a:lnTo>
                  <a:lnTo>
                    <a:pt x="106728" y="990871"/>
                  </a:lnTo>
                  <a:lnTo>
                    <a:pt x="96564" y="1010392"/>
                  </a:lnTo>
                  <a:cubicBezTo>
                    <a:pt x="91636" y="1017607"/>
                    <a:pt x="85430" y="1024997"/>
                    <a:pt x="78157" y="1032063"/>
                  </a:cubicBezTo>
                  <a:cubicBezTo>
                    <a:pt x="58761" y="1050905"/>
                    <a:pt x="37285" y="1062095"/>
                    <a:pt x="23285" y="1061907"/>
                  </a:cubicBezTo>
                  <a:lnTo>
                    <a:pt x="21180" y="1061130"/>
                  </a:lnTo>
                  <a:lnTo>
                    <a:pt x="20464" y="1059003"/>
                  </a:lnTo>
                  <a:cubicBezTo>
                    <a:pt x="20681" y="1045004"/>
                    <a:pt x="32486" y="1023860"/>
                    <a:pt x="51882" y="1005017"/>
                  </a:cubicBezTo>
                  <a:cubicBezTo>
                    <a:pt x="61580" y="995596"/>
                    <a:pt x="71798" y="988088"/>
                    <a:pt x="81341" y="982959"/>
                  </a:cubicBezTo>
                  <a:lnTo>
                    <a:pt x="83720" y="981940"/>
                  </a:lnTo>
                  <a:lnTo>
                    <a:pt x="76784" y="980736"/>
                  </a:lnTo>
                  <a:cubicBezTo>
                    <a:pt x="66315" y="977948"/>
                    <a:pt x="54640" y="973001"/>
                    <a:pt x="43029" y="966072"/>
                  </a:cubicBezTo>
                  <a:cubicBezTo>
                    <a:pt x="19809" y="952214"/>
                    <a:pt x="3442" y="934365"/>
                    <a:pt x="0" y="920794"/>
                  </a:cubicBezTo>
                  <a:lnTo>
                    <a:pt x="206" y="918560"/>
                  </a:lnTo>
                  <a:lnTo>
                    <a:pt x="2075" y="917318"/>
                  </a:lnTo>
                  <a:cubicBezTo>
                    <a:pt x="15653" y="913904"/>
                    <a:pt x="39132" y="919835"/>
                    <a:pt x="62353" y="933692"/>
                  </a:cubicBezTo>
                  <a:cubicBezTo>
                    <a:pt x="73963" y="940621"/>
                    <a:pt x="83860" y="948548"/>
                    <a:pt x="91285" y="956439"/>
                  </a:cubicBezTo>
                  <a:lnTo>
                    <a:pt x="93702" y="959512"/>
                  </a:lnTo>
                  <a:lnTo>
                    <a:pt x="93015" y="957641"/>
                  </a:lnTo>
                  <a:cubicBezTo>
                    <a:pt x="90195" y="947180"/>
                    <a:pt x="88642" y="934595"/>
                    <a:pt x="88838" y="921076"/>
                  </a:cubicBezTo>
                  <a:cubicBezTo>
                    <a:pt x="89229" y="894038"/>
                    <a:pt x="96503" y="870940"/>
                    <a:pt x="106535" y="861174"/>
                  </a:cubicBezTo>
                  <a:lnTo>
                    <a:pt x="108573" y="860235"/>
                  </a:lnTo>
                  <a:lnTo>
                    <a:pt x="110583" y="861232"/>
                  </a:lnTo>
                  <a:cubicBezTo>
                    <a:pt x="120329" y="871284"/>
                    <a:pt x="126932" y="894583"/>
                    <a:pt x="126541" y="921622"/>
                  </a:cubicBezTo>
                  <a:cubicBezTo>
                    <a:pt x="126444" y="928381"/>
                    <a:pt x="125916" y="934894"/>
                    <a:pt x="125022" y="941015"/>
                  </a:cubicBezTo>
                  <a:lnTo>
                    <a:pt x="122009" y="954834"/>
                  </a:lnTo>
                  <a:lnTo>
                    <a:pt x="132892" y="945493"/>
                  </a:lnTo>
                  <a:cubicBezTo>
                    <a:pt x="137854" y="941801"/>
                    <a:pt x="143336" y="938243"/>
                    <a:pt x="149239" y="934948"/>
                  </a:cubicBezTo>
                  <a:cubicBezTo>
                    <a:pt x="172850" y="921768"/>
                    <a:pt x="196491" y="916518"/>
                    <a:pt x="209965" y="920323"/>
                  </a:cubicBezTo>
                  <a:lnTo>
                    <a:pt x="211798" y="921618"/>
                  </a:lnTo>
                  <a:lnTo>
                    <a:pt x="211939" y="923858"/>
                  </a:lnTo>
                  <a:cubicBezTo>
                    <a:pt x="208106" y="937324"/>
                    <a:pt x="191230" y="954692"/>
                    <a:pt x="167618" y="967873"/>
                  </a:cubicBezTo>
                  <a:cubicBezTo>
                    <a:pt x="155813" y="974463"/>
                    <a:pt x="144000" y="979071"/>
                    <a:pt x="133454" y="981555"/>
                  </a:cubicBezTo>
                  <a:lnTo>
                    <a:pt x="130092" y="982039"/>
                  </a:lnTo>
                  <a:lnTo>
                    <a:pt x="133713" y="983715"/>
                  </a:lnTo>
                  <a:cubicBezTo>
                    <a:pt x="143104" y="989119"/>
                    <a:pt x="153100" y="996919"/>
                    <a:pt x="162522" y="1006616"/>
                  </a:cubicBezTo>
                  <a:cubicBezTo>
                    <a:pt x="181364" y="1026012"/>
                    <a:pt x="192554" y="1047488"/>
                    <a:pt x="192366" y="1061488"/>
                  </a:cubicBezTo>
                  <a:lnTo>
                    <a:pt x="191589" y="1063593"/>
                  </a:lnTo>
                  <a:lnTo>
                    <a:pt x="189462" y="1064309"/>
                  </a:lnTo>
                  <a:lnTo>
                    <a:pt x="181682" y="1061677"/>
                  </a:lnTo>
                  <a:lnTo>
                    <a:pt x="189168" y="1072000"/>
                  </a:lnTo>
                  <a:cubicBezTo>
                    <a:pt x="192405" y="1077935"/>
                    <a:pt x="195145" y="1083868"/>
                    <a:pt x="197374" y="1089637"/>
                  </a:cubicBezTo>
                  <a:lnTo>
                    <a:pt x="201541" y="1103153"/>
                  </a:lnTo>
                  <a:lnTo>
                    <a:pt x="206429" y="1089670"/>
                  </a:lnTo>
                  <a:cubicBezTo>
                    <a:pt x="208936" y="1084016"/>
                    <a:pt x="211963" y="1078225"/>
                    <a:pt x="215485" y="1072454"/>
                  </a:cubicBezTo>
                  <a:cubicBezTo>
                    <a:pt x="229572" y="1049372"/>
                    <a:pt x="247583" y="1033183"/>
                    <a:pt x="261188" y="1029876"/>
                  </a:cubicBezTo>
                  <a:lnTo>
                    <a:pt x="263420" y="1030104"/>
                  </a:lnTo>
                  <a:lnTo>
                    <a:pt x="264644" y="1031985"/>
                  </a:lnTo>
                  <a:lnTo>
                    <a:pt x="264565" y="1033038"/>
                  </a:lnTo>
                  <a:lnTo>
                    <a:pt x="283435" y="1007889"/>
                  </a:lnTo>
                  <a:lnTo>
                    <a:pt x="285432" y="1006244"/>
                  </a:lnTo>
                  <a:lnTo>
                    <a:pt x="278437" y="1007035"/>
                  </a:lnTo>
                  <a:cubicBezTo>
                    <a:pt x="267606" y="1007296"/>
                    <a:pt x="255012" y="1005823"/>
                    <a:pt x="241924" y="1002430"/>
                  </a:cubicBezTo>
                  <a:cubicBezTo>
                    <a:pt x="215748" y="995643"/>
                    <a:pt x="195030" y="983104"/>
                    <a:pt x="187919" y="971043"/>
                  </a:cubicBezTo>
                  <a:lnTo>
                    <a:pt x="187490" y="968841"/>
                  </a:lnTo>
                  <a:lnTo>
                    <a:pt x="188935" y="967124"/>
                  </a:lnTo>
                  <a:cubicBezTo>
                    <a:pt x="194973" y="963581"/>
                    <a:pt x="204042" y="961586"/>
                    <a:pt x="214873" y="961325"/>
                  </a:cubicBezTo>
                  <a:lnTo>
                    <a:pt x="237436" y="964170"/>
                  </a:lnTo>
                  <a:lnTo>
                    <a:pt x="231286" y="951600"/>
                  </a:lnTo>
                  <a:cubicBezTo>
                    <a:pt x="228510" y="941127"/>
                    <a:pt x="227009" y="928537"/>
                    <a:pt x="227261" y="915018"/>
                  </a:cubicBezTo>
                  <a:cubicBezTo>
                    <a:pt x="227513" y="901500"/>
                    <a:pt x="229481" y="888974"/>
                    <a:pt x="232646" y="878612"/>
                  </a:cubicBezTo>
                  <a:lnTo>
                    <a:pt x="233617" y="876213"/>
                  </a:lnTo>
                  <a:lnTo>
                    <a:pt x="227845" y="880242"/>
                  </a:lnTo>
                  <a:cubicBezTo>
                    <a:pt x="218448" y="885635"/>
                    <a:pt x="206675" y="890343"/>
                    <a:pt x="193552" y="893599"/>
                  </a:cubicBezTo>
                  <a:cubicBezTo>
                    <a:pt x="167306" y="900110"/>
                    <a:pt x="143116" y="898961"/>
                    <a:pt x="131116" y="891749"/>
                  </a:cubicBezTo>
                  <a:lnTo>
                    <a:pt x="129689" y="890017"/>
                  </a:lnTo>
                  <a:lnTo>
                    <a:pt x="130142" y="887819"/>
                  </a:lnTo>
                  <a:cubicBezTo>
                    <a:pt x="137379" y="875834"/>
                    <a:pt x="158227" y="863512"/>
                    <a:pt x="184473" y="857001"/>
                  </a:cubicBezTo>
                  <a:cubicBezTo>
                    <a:pt x="197595" y="853745"/>
                    <a:pt x="210204" y="852405"/>
                    <a:pt x="221032" y="852780"/>
                  </a:cubicBezTo>
                  <a:lnTo>
                    <a:pt x="224913" y="853260"/>
                  </a:lnTo>
                  <a:lnTo>
                    <a:pt x="223108" y="852414"/>
                  </a:lnTo>
                  <a:cubicBezTo>
                    <a:pt x="213739" y="846972"/>
                    <a:pt x="203775" y="839131"/>
                    <a:pt x="194394" y="829394"/>
                  </a:cubicBezTo>
                  <a:cubicBezTo>
                    <a:pt x="175633" y="809920"/>
                    <a:pt x="164533" y="788397"/>
                    <a:pt x="164779" y="774398"/>
                  </a:cubicBezTo>
                  <a:lnTo>
                    <a:pt x="165565" y="772297"/>
                  </a:lnTo>
                  <a:lnTo>
                    <a:pt x="167695" y="771589"/>
                  </a:lnTo>
                  <a:cubicBezTo>
                    <a:pt x="181693" y="771865"/>
                    <a:pt x="202788" y="783758"/>
                    <a:pt x="221550" y="803232"/>
                  </a:cubicBezTo>
                  <a:cubicBezTo>
                    <a:pt x="226240" y="808100"/>
                    <a:pt x="230451" y="813097"/>
                    <a:pt x="234126" y="818072"/>
                  </a:cubicBezTo>
                  <a:lnTo>
                    <a:pt x="241718" y="830005"/>
                  </a:lnTo>
                  <a:lnTo>
                    <a:pt x="242868" y="815710"/>
                  </a:lnTo>
                  <a:cubicBezTo>
                    <a:pt x="243791" y="809594"/>
                    <a:pt x="245179" y="803208"/>
                    <a:pt x="247050" y="796712"/>
                  </a:cubicBezTo>
                  <a:cubicBezTo>
                    <a:pt x="254534" y="770727"/>
                    <a:pt x="267624" y="750352"/>
                    <a:pt x="279870" y="743566"/>
                  </a:cubicBezTo>
                  <a:lnTo>
                    <a:pt x="282083" y="743196"/>
                  </a:lnTo>
                  <a:lnTo>
                    <a:pt x="283761" y="744687"/>
                  </a:lnTo>
                  <a:lnTo>
                    <a:pt x="287965" y="766174"/>
                  </a:lnTo>
                  <a:lnTo>
                    <a:pt x="312719" y="747639"/>
                  </a:lnTo>
                  <a:lnTo>
                    <a:pt x="315098" y="746620"/>
                  </a:lnTo>
                  <a:lnTo>
                    <a:pt x="308162" y="745416"/>
                  </a:lnTo>
                  <a:cubicBezTo>
                    <a:pt x="297693" y="742628"/>
                    <a:pt x="286018" y="737681"/>
                    <a:pt x="274407" y="730752"/>
                  </a:cubicBezTo>
                  <a:cubicBezTo>
                    <a:pt x="251187" y="716895"/>
                    <a:pt x="234820" y="699046"/>
                    <a:pt x="231378" y="685474"/>
                  </a:cubicBezTo>
                  <a:lnTo>
                    <a:pt x="231584" y="683240"/>
                  </a:lnTo>
                  <a:lnTo>
                    <a:pt x="233453" y="681998"/>
                  </a:lnTo>
                  <a:cubicBezTo>
                    <a:pt x="247031" y="678584"/>
                    <a:pt x="270510" y="684515"/>
                    <a:pt x="293731" y="698373"/>
                  </a:cubicBezTo>
                  <a:cubicBezTo>
                    <a:pt x="305341" y="705302"/>
                    <a:pt x="315238" y="713228"/>
                    <a:pt x="322663" y="721119"/>
                  </a:cubicBezTo>
                  <a:lnTo>
                    <a:pt x="325080" y="724193"/>
                  </a:lnTo>
                  <a:lnTo>
                    <a:pt x="324393" y="722321"/>
                  </a:lnTo>
                  <a:cubicBezTo>
                    <a:pt x="321573" y="711860"/>
                    <a:pt x="320020" y="699276"/>
                    <a:pt x="320216" y="685757"/>
                  </a:cubicBezTo>
                  <a:cubicBezTo>
                    <a:pt x="320607" y="658719"/>
                    <a:pt x="327881" y="635621"/>
                    <a:pt x="337913" y="625854"/>
                  </a:cubicBezTo>
                  <a:lnTo>
                    <a:pt x="339951" y="624915"/>
                  </a:lnTo>
                  <a:lnTo>
                    <a:pt x="341961" y="625913"/>
                  </a:lnTo>
                  <a:cubicBezTo>
                    <a:pt x="351707" y="635965"/>
                    <a:pt x="358310" y="659264"/>
                    <a:pt x="357919" y="686302"/>
                  </a:cubicBezTo>
                  <a:cubicBezTo>
                    <a:pt x="357822" y="693062"/>
                    <a:pt x="357294" y="699575"/>
                    <a:pt x="356400" y="705695"/>
                  </a:cubicBezTo>
                  <a:lnTo>
                    <a:pt x="353388" y="719514"/>
                  </a:lnTo>
                  <a:lnTo>
                    <a:pt x="364270" y="710173"/>
                  </a:lnTo>
                  <a:cubicBezTo>
                    <a:pt x="369232" y="706481"/>
                    <a:pt x="374714" y="702924"/>
                    <a:pt x="380617" y="699629"/>
                  </a:cubicBezTo>
                  <a:cubicBezTo>
                    <a:pt x="404228" y="686448"/>
                    <a:pt x="427869" y="681198"/>
                    <a:pt x="441343" y="685003"/>
                  </a:cubicBezTo>
                  <a:lnTo>
                    <a:pt x="443176" y="686299"/>
                  </a:lnTo>
                  <a:lnTo>
                    <a:pt x="443317" y="688539"/>
                  </a:lnTo>
                  <a:cubicBezTo>
                    <a:pt x="439484" y="702004"/>
                    <a:pt x="422608" y="719373"/>
                    <a:pt x="398996" y="732553"/>
                  </a:cubicBezTo>
                  <a:cubicBezTo>
                    <a:pt x="387191" y="739144"/>
                    <a:pt x="375378" y="743751"/>
                    <a:pt x="364832" y="746236"/>
                  </a:cubicBezTo>
                  <a:lnTo>
                    <a:pt x="361470" y="746719"/>
                  </a:lnTo>
                  <a:lnTo>
                    <a:pt x="365091" y="748396"/>
                  </a:lnTo>
                  <a:cubicBezTo>
                    <a:pt x="374482" y="753799"/>
                    <a:pt x="384478" y="761599"/>
                    <a:pt x="393900" y="771297"/>
                  </a:cubicBezTo>
                  <a:lnTo>
                    <a:pt x="412310" y="795883"/>
                  </a:lnTo>
                  <a:lnTo>
                    <a:pt x="412376" y="794804"/>
                  </a:lnTo>
                  <a:cubicBezTo>
                    <a:pt x="414918" y="781525"/>
                    <a:pt x="418984" y="769514"/>
                    <a:pt x="423861" y="759840"/>
                  </a:cubicBezTo>
                  <a:lnTo>
                    <a:pt x="433098" y="748007"/>
                  </a:lnTo>
                  <a:lnTo>
                    <a:pt x="419297" y="735724"/>
                  </a:lnTo>
                  <a:lnTo>
                    <a:pt x="418868" y="733521"/>
                  </a:lnTo>
                  <a:lnTo>
                    <a:pt x="420313" y="731804"/>
                  </a:lnTo>
                  <a:cubicBezTo>
                    <a:pt x="426351" y="728261"/>
                    <a:pt x="435420" y="726266"/>
                    <a:pt x="446251" y="726005"/>
                  </a:cubicBezTo>
                  <a:lnTo>
                    <a:pt x="468814" y="728851"/>
                  </a:lnTo>
                  <a:lnTo>
                    <a:pt x="462664" y="716281"/>
                  </a:lnTo>
                  <a:cubicBezTo>
                    <a:pt x="459888" y="705808"/>
                    <a:pt x="458387" y="693217"/>
                    <a:pt x="458639" y="679699"/>
                  </a:cubicBezTo>
                  <a:cubicBezTo>
                    <a:pt x="458891" y="666181"/>
                    <a:pt x="460859" y="653654"/>
                    <a:pt x="464024" y="643292"/>
                  </a:cubicBezTo>
                  <a:lnTo>
                    <a:pt x="464995" y="640894"/>
                  </a:lnTo>
                  <a:lnTo>
                    <a:pt x="459223" y="644923"/>
                  </a:lnTo>
                  <a:cubicBezTo>
                    <a:pt x="449826" y="650315"/>
                    <a:pt x="438053" y="655024"/>
                    <a:pt x="424930" y="658279"/>
                  </a:cubicBezTo>
                  <a:cubicBezTo>
                    <a:pt x="398684" y="664790"/>
                    <a:pt x="374494" y="663642"/>
                    <a:pt x="362494" y="656429"/>
                  </a:cubicBezTo>
                  <a:lnTo>
                    <a:pt x="361067" y="654698"/>
                  </a:lnTo>
                  <a:lnTo>
                    <a:pt x="361520" y="652500"/>
                  </a:lnTo>
                  <a:cubicBezTo>
                    <a:pt x="368757" y="640515"/>
                    <a:pt x="389605" y="628193"/>
                    <a:pt x="415851" y="621681"/>
                  </a:cubicBezTo>
                  <a:cubicBezTo>
                    <a:pt x="428973" y="618426"/>
                    <a:pt x="441582" y="617085"/>
                    <a:pt x="452410" y="617460"/>
                  </a:cubicBezTo>
                  <a:lnTo>
                    <a:pt x="456291" y="617940"/>
                  </a:lnTo>
                  <a:lnTo>
                    <a:pt x="454486" y="617095"/>
                  </a:lnTo>
                  <a:cubicBezTo>
                    <a:pt x="445117" y="611653"/>
                    <a:pt x="435153" y="603811"/>
                    <a:pt x="425772" y="594074"/>
                  </a:cubicBezTo>
                  <a:cubicBezTo>
                    <a:pt x="407011" y="574601"/>
                    <a:pt x="395911" y="553078"/>
                    <a:pt x="396157" y="539079"/>
                  </a:cubicBezTo>
                  <a:lnTo>
                    <a:pt x="396943" y="536977"/>
                  </a:lnTo>
                  <a:lnTo>
                    <a:pt x="399073" y="536270"/>
                  </a:lnTo>
                  <a:cubicBezTo>
                    <a:pt x="413071" y="536545"/>
                    <a:pt x="434166" y="548438"/>
                    <a:pt x="452928" y="567912"/>
                  </a:cubicBezTo>
                  <a:cubicBezTo>
                    <a:pt x="457618" y="572781"/>
                    <a:pt x="461829" y="577777"/>
                    <a:pt x="465504" y="582752"/>
                  </a:cubicBezTo>
                  <a:lnTo>
                    <a:pt x="473096" y="594685"/>
                  </a:lnTo>
                  <a:lnTo>
                    <a:pt x="474246" y="580390"/>
                  </a:lnTo>
                  <a:cubicBezTo>
                    <a:pt x="475169" y="574274"/>
                    <a:pt x="476557" y="567888"/>
                    <a:pt x="478428" y="561392"/>
                  </a:cubicBezTo>
                  <a:cubicBezTo>
                    <a:pt x="485912" y="535407"/>
                    <a:pt x="499002" y="515033"/>
                    <a:pt x="511248" y="508247"/>
                  </a:cubicBezTo>
                  <a:lnTo>
                    <a:pt x="513461" y="507876"/>
                  </a:lnTo>
                  <a:lnTo>
                    <a:pt x="515139" y="509367"/>
                  </a:lnTo>
                  <a:cubicBezTo>
                    <a:pt x="521900" y="521627"/>
                    <a:pt x="522147" y="545843"/>
                    <a:pt x="514662" y="571828"/>
                  </a:cubicBezTo>
                  <a:cubicBezTo>
                    <a:pt x="510920" y="584821"/>
                    <a:pt x="505777" y="596410"/>
                    <a:pt x="500038" y="605600"/>
                  </a:cubicBezTo>
                  <a:lnTo>
                    <a:pt x="497992" y="608311"/>
                  </a:lnTo>
                  <a:lnTo>
                    <a:pt x="501743" y="606952"/>
                  </a:lnTo>
                  <a:cubicBezTo>
                    <a:pt x="512216" y="604176"/>
                    <a:pt x="524807" y="602675"/>
                    <a:pt x="538325" y="602927"/>
                  </a:cubicBezTo>
                  <a:cubicBezTo>
                    <a:pt x="565361" y="603430"/>
                    <a:pt x="588429" y="610800"/>
                    <a:pt x="598153" y="620873"/>
                  </a:cubicBezTo>
                  <a:lnTo>
                    <a:pt x="599084" y="622915"/>
                  </a:lnTo>
                  <a:lnTo>
                    <a:pt x="598078" y="624921"/>
                  </a:lnTo>
                  <a:cubicBezTo>
                    <a:pt x="587985" y="634625"/>
                    <a:pt x="564659" y="641131"/>
                    <a:pt x="537622" y="640628"/>
                  </a:cubicBezTo>
                  <a:cubicBezTo>
                    <a:pt x="527484" y="640439"/>
                    <a:pt x="517903" y="639284"/>
                    <a:pt x="509375" y="637384"/>
                  </a:cubicBezTo>
                  <a:lnTo>
                    <a:pt x="488337" y="629979"/>
                  </a:lnTo>
                  <a:lnTo>
                    <a:pt x="488027" y="630916"/>
                  </a:lnTo>
                  <a:lnTo>
                    <a:pt x="487621" y="631033"/>
                  </a:lnTo>
                  <a:lnTo>
                    <a:pt x="494150" y="652052"/>
                  </a:lnTo>
                  <a:cubicBezTo>
                    <a:pt x="495732" y="660645"/>
                    <a:pt x="496529" y="670262"/>
                    <a:pt x="496340" y="680401"/>
                  </a:cubicBezTo>
                  <a:cubicBezTo>
                    <a:pt x="496088" y="693919"/>
                    <a:pt x="494119" y="706445"/>
                    <a:pt x="490955" y="716808"/>
                  </a:cubicBezTo>
                  <a:lnTo>
                    <a:pt x="483413" y="730870"/>
                  </a:lnTo>
                  <a:lnTo>
                    <a:pt x="516916" y="744326"/>
                  </a:lnTo>
                  <a:lnTo>
                    <a:pt x="520099" y="746597"/>
                  </a:lnTo>
                  <a:lnTo>
                    <a:pt x="518915" y="744994"/>
                  </a:lnTo>
                  <a:cubicBezTo>
                    <a:pt x="513273" y="735744"/>
                    <a:pt x="508252" y="724101"/>
                    <a:pt x="504647" y="711070"/>
                  </a:cubicBezTo>
                  <a:cubicBezTo>
                    <a:pt x="497436" y="685008"/>
                    <a:pt x="497937" y="660797"/>
                    <a:pt x="504826" y="648608"/>
                  </a:cubicBezTo>
                  <a:lnTo>
                    <a:pt x="506519" y="647135"/>
                  </a:lnTo>
                  <a:lnTo>
                    <a:pt x="508728" y="647528"/>
                  </a:lnTo>
                  <a:cubicBezTo>
                    <a:pt x="520903" y="654443"/>
                    <a:pt x="533778" y="674953"/>
                    <a:pt x="540989" y="701015"/>
                  </a:cubicBezTo>
                  <a:cubicBezTo>
                    <a:pt x="542791" y="707531"/>
                    <a:pt x="544112" y="713930"/>
                    <a:pt x="544971" y="720056"/>
                  </a:cubicBezTo>
                  <a:lnTo>
                    <a:pt x="545957" y="734165"/>
                  </a:lnTo>
                  <a:lnTo>
                    <a:pt x="553781" y="722146"/>
                  </a:lnTo>
                  <a:cubicBezTo>
                    <a:pt x="557508" y="717210"/>
                    <a:pt x="561772" y="712257"/>
                    <a:pt x="566514" y="707438"/>
                  </a:cubicBezTo>
                  <a:cubicBezTo>
                    <a:pt x="585479" y="688163"/>
                    <a:pt x="606697" y="676491"/>
                    <a:pt x="620698" y="676363"/>
                  </a:cubicBezTo>
                  <a:lnTo>
                    <a:pt x="622820" y="677092"/>
                  </a:lnTo>
                  <a:lnTo>
                    <a:pt x="623584" y="679202"/>
                  </a:lnTo>
                  <a:cubicBezTo>
                    <a:pt x="623683" y="693203"/>
                    <a:pt x="612357" y="714608"/>
                    <a:pt x="593392" y="733884"/>
                  </a:cubicBezTo>
                  <a:cubicBezTo>
                    <a:pt x="583910" y="743522"/>
                    <a:pt x="573864" y="751259"/>
                    <a:pt x="564439" y="756602"/>
                  </a:cubicBezTo>
                  <a:lnTo>
                    <a:pt x="561347" y="758010"/>
                  </a:lnTo>
                  <a:lnTo>
                    <a:pt x="565293" y="758603"/>
                  </a:lnTo>
                  <a:cubicBezTo>
                    <a:pt x="575823" y="761154"/>
                    <a:pt x="587607" y="765836"/>
                    <a:pt x="599370" y="772501"/>
                  </a:cubicBezTo>
                  <a:lnTo>
                    <a:pt x="605179" y="776860"/>
                  </a:lnTo>
                  <a:lnTo>
                    <a:pt x="615038" y="757625"/>
                  </a:lnTo>
                  <a:lnTo>
                    <a:pt x="600277" y="744486"/>
                  </a:lnTo>
                  <a:lnTo>
                    <a:pt x="599848" y="742284"/>
                  </a:lnTo>
                  <a:lnTo>
                    <a:pt x="601293" y="740567"/>
                  </a:lnTo>
                  <a:cubicBezTo>
                    <a:pt x="613368" y="733481"/>
                    <a:pt x="637569" y="732586"/>
                    <a:pt x="663745" y="739372"/>
                  </a:cubicBezTo>
                  <a:cubicBezTo>
                    <a:pt x="676833" y="742766"/>
                    <a:pt x="688556" y="747597"/>
                    <a:pt x="697896" y="753088"/>
                  </a:cubicBezTo>
                  <a:lnTo>
                    <a:pt x="701079" y="755360"/>
                  </a:lnTo>
                  <a:lnTo>
                    <a:pt x="699895" y="753756"/>
                  </a:lnTo>
                  <a:cubicBezTo>
                    <a:pt x="694253" y="744507"/>
                    <a:pt x="689232" y="732864"/>
                    <a:pt x="685626" y="719833"/>
                  </a:cubicBezTo>
                  <a:lnTo>
                    <a:pt x="681417" y="690326"/>
                  </a:lnTo>
                  <a:lnTo>
                    <a:pt x="670246" y="677704"/>
                  </a:lnTo>
                  <a:cubicBezTo>
                    <a:pt x="664552" y="669313"/>
                    <a:pt x="659969" y="660821"/>
                    <a:pt x="656602" y="652759"/>
                  </a:cubicBezTo>
                  <a:lnTo>
                    <a:pt x="650515" y="631302"/>
                  </a:lnTo>
                  <a:lnTo>
                    <a:pt x="649570" y="631590"/>
                  </a:lnTo>
                  <a:lnTo>
                    <a:pt x="649240" y="631326"/>
                  </a:lnTo>
                  <a:lnTo>
                    <a:pt x="635837" y="648783"/>
                  </a:lnTo>
                  <a:cubicBezTo>
                    <a:pt x="629730" y="655032"/>
                    <a:pt x="622334" y="661230"/>
                    <a:pt x="613943" y="666924"/>
                  </a:cubicBezTo>
                  <a:cubicBezTo>
                    <a:pt x="591568" y="682109"/>
                    <a:pt x="568473" y="689395"/>
                    <a:pt x="554719" y="686776"/>
                  </a:cubicBezTo>
                  <a:lnTo>
                    <a:pt x="552781" y="685645"/>
                  </a:lnTo>
                  <a:lnTo>
                    <a:pt x="552446" y="683427"/>
                  </a:lnTo>
                  <a:cubicBezTo>
                    <a:pt x="555093" y="669678"/>
                    <a:pt x="570394" y="650908"/>
                    <a:pt x="592770" y="635723"/>
                  </a:cubicBezTo>
                  <a:cubicBezTo>
                    <a:pt x="603958" y="628131"/>
                    <a:pt x="615325" y="622514"/>
                    <a:pt x="625615" y="619121"/>
                  </a:cubicBezTo>
                  <a:lnTo>
                    <a:pt x="628134" y="618532"/>
                  </a:lnTo>
                  <a:lnTo>
                    <a:pt x="621514" y="616141"/>
                  </a:lnTo>
                  <a:cubicBezTo>
                    <a:pt x="611688" y="611575"/>
                    <a:pt x="601051" y="604674"/>
                    <a:pt x="590822" y="595832"/>
                  </a:cubicBezTo>
                  <a:cubicBezTo>
                    <a:pt x="570363" y="578149"/>
                    <a:pt x="557348" y="557727"/>
                    <a:pt x="556318" y="543764"/>
                  </a:cubicBezTo>
                  <a:lnTo>
                    <a:pt x="556909" y="541600"/>
                  </a:lnTo>
                  <a:lnTo>
                    <a:pt x="558965" y="540701"/>
                  </a:lnTo>
                  <a:cubicBezTo>
                    <a:pt x="572930" y="539700"/>
                    <a:pt x="595021" y="549622"/>
                    <a:pt x="615479" y="567305"/>
                  </a:cubicBezTo>
                  <a:cubicBezTo>
                    <a:pt x="625709" y="576146"/>
                    <a:pt x="634077" y="585672"/>
                    <a:pt x="640017" y="594734"/>
                  </a:cubicBezTo>
                  <a:lnTo>
                    <a:pt x="641864" y="598181"/>
                  </a:lnTo>
                  <a:lnTo>
                    <a:pt x="641512" y="596218"/>
                  </a:lnTo>
                  <a:cubicBezTo>
                    <a:pt x="640554" y="585426"/>
                    <a:pt x="641212" y="572764"/>
                    <a:pt x="643754" y="559484"/>
                  </a:cubicBezTo>
                  <a:cubicBezTo>
                    <a:pt x="648839" y="532926"/>
                    <a:pt x="660017" y="511443"/>
                    <a:pt x="671594" y="503570"/>
                  </a:cubicBezTo>
                  <a:lnTo>
                    <a:pt x="673764" y="502999"/>
                  </a:lnTo>
                  <a:lnTo>
                    <a:pt x="675571" y="504331"/>
                  </a:lnTo>
                  <a:cubicBezTo>
                    <a:pt x="683420" y="515924"/>
                    <a:pt x="685874" y="540016"/>
                    <a:pt x="680789" y="566575"/>
                  </a:cubicBezTo>
                  <a:cubicBezTo>
                    <a:pt x="679518" y="573215"/>
                    <a:pt x="677866" y="579537"/>
                    <a:pt x="675922" y="585409"/>
                  </a:cubicBezTo>
                  <a:lnTo>
                    <a:pt x="670553" y="598494"/>
                  </a:lnTo>
                  <a:lnTo>
                    <a:pt x="682893" y="591187"/>
                  </a:lnTo>
                  <a:cubicBezTo>
                    <a:pt x="688422" y="588413"/>
                    <a:pt x="694439" y="585863"/>
                    <a:pt x="700824" y="583644"/>
                  </a:cubicBezTo>
                  <a:cubicBezTo>
                    <a:pt x="726367" y="574769"/>
                    <a:pt x="750561" y="573708"/>
                    <a:pt x="763169" y="579797"/>
                  </a:cubicBezTo>
                  <a:lnTo>
                    <a:pt x="764748" y="581391"/>
                  </a:lnTo>
                  <a:lnTo>
                    <a:pt x="764497" y="583621"/>
                  </a:lnTo>
                  <a:cubicBezTo>
                    <a:pt x="758382" y="596216"/>
                    <a:pt x="738744" y="610386"/>
                    <a:pt x="713201" y="619262"/>
                  </a:cubicBezTo>
                  <a:cubicBezTo>
                    <a:pt x="700429" y="623700"/>
                    <a:pt x="687995" y="626184"/>
                    <a:pt x="677178" y="626798"/>
                  </a:cubicBezTo>
                  <a:lnTo>
                    <a:pt x="673783" y="626690"/>
                  </a:lnTo>
                  <a:lnTo>
                    <a:pt x="677057" y="628970"/>
                  </a:lnTo>
                  <a:cubicBezTo>
                    <a:pt x="685367" y="635923"/>
                    <a:pt x="693855" y="645342"/>
                    <a:pt x="701448" y="656530"/>
                  </a:cubicBezTo>
                  <a:cubicBezTo>
                    <a:pt x="709040" y="667718"/>
                    <a:pt x="714657" y="679085"/>
                    <a:pt x="718050" y="689375"/>
                  </a:cubicBezTo>
                  <a:lnTo>
                    <a:pt x="719981" y="705054"/>
                  </a:lnTo>
                  <a:lnTo>
                    <a:pt x="721968" y="709778"/>
                  </a:lnTo>
                  <a:cubicBezTo>
                    <a:pt x="723771" y="716293"/>
                    <a:pt x="725092" y="722693"/>
                    <a:pt x="725951" y="728818"/>
                  </a:cubicBezTo>
                  <a:lnTo>
                    <a:pt x="726936" y="742927"/>
                  </a:lnTo>
                  <a:lnTo>
                    <a:pt x="734761" y="730908"/>
                  </a:lnTo>
                  <a:cubicBezTo>
                    <a:pt x="738488" y="725972"/>
                    <a:pt x="742752" y="721020"/>
                    <a:pt x="747493" y="716201"/>
                  </a:cubicBezTo>
                  <a:cubicBezTo>
                    <a:pt x="766458" y="696926"/>
                    <a:pt x="787677" y="685254"/>
                    <a:pt x="801677" y="685125"/>
                  </a:cubicBezTo>
                  <a:lnTo>
                    <a:pt x="803799" y="685855"/>
                  </a:lnTo>
                  <a:lnTo>
                    <a:pt x="804563" y="687965"/>
                  </a:lnTo>
                  <a:cubicBezTo>
                    <a:pt x="804663" y="701965"/>
                    <a:pt x="793337" y="723371"/>
                    <a:pt x="774372" y="742646"/>
                  </a:cubicBezTo>
                  <a:cubicBezTo>
                    <a:pt x="764889" y="752284"/>
                    <a:pt x="754843" y="760021"/>
                    <a:pt x="745418" y="765365"/>
                  </a:cubicBezTo>
                  <a:lnTo>
                    <a:pt x="742327" y="766773"/>
                  </a:lnTo>
                  <a:lnTo>
                    <a:pt x="746273" y="767366"/>
                  </a:lnTo>
                  <a:lnTo>
                    <a:pt x="774850" y="779021"/>
                  </a:lnTo>
                  <a:lnTo>
                    <a:pt x="787581" y="773875"/>
                  </a:lnTo>
                  <a:cubicBezTo>
                    <a:pt x="798224" y="771848"/>
                    <a:pt x="810889" y="771243"/>
                    <a:pt x="824356" y="772451"/>
                  </a:cubicBezTo>
                  <a:cubicBezTo>
                    <a:pt x="837822" y="773660"/>
                    <a:pt x="850178" y="776511"/>
                    <a:pt x="860290" y="780402"/>
                  </a:cubicBezTo>
                  <a:lnTo>
                    <a:pt x="863801" y="782123"/>
                  </a:lnTo>
                  <a:lnTo>
                    <a:pt x="862370" y="780734"/>
                  </a:lnTo>
                  <a:cubicBezTo>
                    <a:pt x="855293" y="772531"/>
                    <a:pt x="848436" y="761865"/>
                    <a:pt x="842750" y="749598"/>
                  </a:cubicBezTo>
                  <a:cubicBezTo>
                    <a:pt x="831377" y="725065"/>
                    <a:pt x="827915" y="701097"/>
                    <a:pt x="832720" y="687946"/>
                  </a:cubicBezTo>
                  <a:lnTo>
                    <a:pt x="834149" y="686217"/>
                  </a:lnTo>
                  <a:lnTo>
                    <a:pt x="836393" y="686244"/>
                  </a:lnTo>
                  <a:cubicBezTo>
                    <a:pt x="849534" y="691075"/>
                    <a:pt x="865588" y="709206"/>
                    <a:pt x="876961" y="733740"/>
                  </a:cubicBezTo>
                  <a:cubicBezTo>
                    <a:pt x="879804" y="739873"/>
                    <a:pt x="882152" y="745971"/>
                    <a:pt x="884001" y="751873"/>
                  </a:cubicBezTo>
                  <a:lnTo>
                    <a:pt x="887279" y="765632"/>
                  </a:lnTo>
                  <a:lnTo>
                    <a:pt x="893034" y="752496"/>
                  </a:lnTo>
                  <a:cubicBezTo>
                    <a:pt x="895905" y="747017"/>
                    <a:pt x="899302" y="741434"/>
                    <a:pt x="903192" y="735905"/>
                  </a:cubicBezTo>
                  <a:cubicBezTo>
                    <a:pt x="918752" y="713790"/>
                    <a:pt x="937778" y="698807"/>
                    <a:pt x="951569" y="696393"/>
                  </a:cubicBezTo>
                  <a:lnTo>
                    <a:pt x="953782" y="696766"/>
                  </a:lnTo>
                  <a:lnTo>
                    <a:pt x="954880" y="698723"/>
                  </a:lnTo>
                  <a:cubicBezTo>
                    <a:pt x="956074" y="705621"/>
                    <a:pt x="954751" y="714812"/>
                    <a:pt x="951186" y="725043"/>
                  </a:cubicBezTo>
                  <a:lnTo>
                    <a:pt x="937702" y="750636"/>
                  </a:lnTo>
                  <a:lnTo>
                    <a:pt x="948322" y="745515"/>
                  </a:lnTo>
                  <a:cubicBezTo>
                    <a:pt x="958811" y="742799"/>
                    <a:pt x="971410" y="741371"/>
                    <a:pt x="984927" y="741700"/>
                  </a:cubicBezTo>
                  <a:cubicBezTo>
                    <a:pt x="998443" y="742030"/>
                    <a:pt x="1010958" y="744070"/>
                    <a:pt x="1021302" y="747295"/>
                  </a:cubicBezTo>
                  <a:lnTo>
                    <a:pt x="1024918" y="748783"/>
                  </a:lnTo>
                  <a:lnTo>
                    <a:pt x="1023400" y="747491"/>
                  </a:lnTo>
                  <a:cubicBezTo>
                    <a:pt x="1015803" y="739766"/>
                    <a:pt x="1008267" y="729569"/>
                    <a:pt x="1001794" y="717698"/>
                  </a:cubicBezTo>
                  <a:cubicBezTo>
                    <a:pt x="995321" y="705828"/>
                    <a:pt x="990831" y="693970"/>
                    <a:pt x="988452" y="683400"/>
                  </a:cubicBezTo>
                  <a:lnTo>
                    <a:pt x="988005" y="665941"/>
                  </a:lnTo>
                  <a:lnTo>
                    <a:pt x="981208" y="660537"/>
                  </a:lnTo>
                  <a:lnTo>
                    <a:pt x="953816" y="618219"/>
                  </a:lnTo>
                  <a:lnTo>
                    <a:pt x="952830" y="618719"/>
                  </a:lnTo>
                  <a:lnTo>
                    <a:pt x="952460" y="618517"/>
                  </a:lnTo>
                  <a:lnTo>
                    <a:pt x="942295" y="638038"/>
                  </a:lnTo>
                  <a:cubicBezTo>
                    <a:pt x="937368" y="645253"/>
                    <a:pt x="931162" y="652643"/>
                    <a:pt x="923888" y="659709"/>
                  </a:cubicBezTo>
                  <a:cubicBezTo>
                    <a:pt x="904493" y="678551"/>
                    <a:pt x="883016" y="689741"/>
                    <a:pt x="869016" y="689553"/>
                  </a:cubicBezTo>
                  <a:lnTo>
                    <a:pt x="866912" y="688776"/>
                  </a:lnTo>
                  <a:lnTo>
                    <a:pt x="866195" y="686649"/>
                  </a:lnTo>
                  <a:cubicBezTo>
                    <a:pt x="866412" y="672650"/>
                    <a:pt x="878218" y="651506"/>
                    <a:pt x="897614" y="632663"/>
                  </a:cubicBezTo>
                  <a:cubicBezTo>
                    <a:pt x="907311" y="623242"/>
                    <a:pt x="917529" y="615734"/>
                    <a:pt x="927073" y="610605"/>
                  </a:cubicBezTo>
                  <a:lnTo>
                    <a:pt x="929452" y="609586"/>
                  </a:lnTo>
                  <a:lnTo>
                    <a:pt x="924716" y="608764"/>
                  </a:lnTo>
                  <a:lnTo>
                    <a:pt x="921443" y="609818"/>
                  </a:lnTo>
                  <a:lnTo>
                    <a:pt x="919327" y="609072"/>
                  </a:lnTo>
                  <a:lnTo>
                    <a:pt x="918580" y="606956"/>
                  </a:lnTo>
                  <a:lnTo>
                    <a:pt x="918661" y="606707"/>
                  </a:lnTo>
                  <a:lnTo>
                    <a:pt x="888761" y="593718"/>
                  </a:lnTo>
                  <a:lnTo>
                    <a:pt x="872318" y="580790"/>
                  </a:lnTo>
                  <a:lnTo>
                    <a:pt x="869321" y="580313"/>
                  </a:lnTo>
                  <a:cubicBezTo>
                    <a:pt x="859593" y="577450"/>
                    <a:pt x="850658" y="573804"/>
                    <a:pt x="842936" y="569716"/>
                  </a:cubicBezTo>
                  <a:lnTo>
                    <a:pt x="824604" y="557013"/>
                  </a:lnTo>
                  <a:lnTo>
                    <a:pt x="824058" y="557834"/>
                  </a:lnTo>
                  <a:lnTo>
                    <a:pt x="823481" y="557843"/>
                  </a:lnTo>
                  <a:lnTo>
                    <a:pt x="818992" y="607756"/>
                  </a:lnTo>
                  <a:cubicBezTo>
                    <a:pt x="811358" y="633698"/>
                    <a:pt x="798152" y="653997"/>
                    <a:pt x="785866" y="660712"/>
                  </a:cubicBezTo>
                  <a:lnTo>
                    <a:pt x="783651" y="661070"/>
                  </a:lnTo>
                  <a:lnTo>
                    <a:pt x="781982" y="659569"/>
                  </a:lnTo>
                  <a:cubicBezTo>
                    <a:pt x="775292" y="647270"/>
                    <a:pt x="775185" y="623054"/>
                    <a:pt x="782818" y="597112"/>
                  </a:cubicBezTo>
                  <a:cubicBezTo>
                    <a:pt x="786635" y="584142"/>
                    <a:pt x="791845" y="572581"/>
                    <a:pt x="797636" y="563425"/>
                  </a:cubicBezTo>
                  <a:lnTo>
                    <a:pt x="799208" y="561369"/>
                  </a:lnTo>
                  <a:lnTo>
                    <a:pt x="792576" y="563728"/>
                  </a:lnTo>
                  <a:cubicBezTo>
                    <a:pt x="782087" y="566445"/>
                    <a:pt x="769488" y="567872"/>
                    <a:pt x="755971" y="567543"/>
                  </a:cubicBezTo>
                  <a:cubicBezTo>
                    <a:pt x="728938" y="566884"/>
                    <a:pt x="705912" y="559381"/>
                    <a:pt x="696246" y="549252"/>
                  </a:cubicBezTo>
                  <a:lnTo>
                    <a:pt x="695327" y="547205"/>
                  </a:lnTo>
                  <a:lnTo>
                    <a:pt x="696345" y="545205"/>
                  </a:lnTo>
                  <a:cubicBezTo>
                    <a:pt x="706493" y="535560"/>
                    <a:pt x="729857" y="529188"/>
                    <a:pt x="756890" y="529847"/>
                  </a:cubicBezTo>
                  <a:cubicBezTo>
                    <a:pt x="770407" y="530177"/>
                    <a:pt x="782922" y="532217"/>
                    <a:pt x="793265" y="535441"/>
                  </a:cubicBezTo>
                  <a:lnTo>
                    <a:pt x="796881" y="536930"/>
                  </a:lnTo>
                  <a:lnTo>
                    <a:pt x="795364" y="535638"/>
                  </a:lnTo>
                  <a:cubicBezTo>
                    <a:pt x="787767" y="527912"/>
                    <a:pt x="780231" y="517716"/>
                    <a:pt x="773758" y="505845"/>
                  </a:cubicBezTo>
                  <a:cubicBezTo>
                    <a:pt x="767285" y="493975"/>
                    <a:pt x="762795" y="482117"/>
                    <a:pt x="760415" y="471547"/>
                  </a:cubicBezTo>
                  <a:lnTo>
                    <a:pt x="759969" y="454087"/>
                  </a:lnTo>
                  <a:lnTo>
                    <a:pt x="753171" y="448684"/>
                  </a:lnTo>
                  <a:lnTo>
                    <a:pt x="725779" y="406365"/>
                  </a:lnTo>
                  <a:lnTo>
                    <a:pt x="724794" y="406866"/>
                  </a:lnTo>
                  <a:lnTo>
                    <a:pt x="724423" y="406664"/>
                  </a:lnTo>
                  <a:lnTo>
                    <a:pt x="714259" y="426185"/>
                  </a:lnTo>
                  <a:cubicBezTo>
                    <a:pt x="709331" y="433400"/>
                    <a:pt x="703125" y="440790"/>
                    <a:pt x="695852" y="447856"/>
                  </a:cubicBezTo>
                  <a:cubicBezTo>
                    <a:pt x="676457" y="466698"/>
                    <a:pt x="654980" y="477888"/>
                    <a:pt x="640980" y="477700"/>
                  </a:cubicBezTo>
                  <a:lnTo>
                    <a:pt x="638875" y="476923"/>
                  </a:lnTo>
                  <a:lnTo>
                    <a:pt x="638159" y="474796"/>
                  </a:lnTo>
                  <a:cubicBezTo>
                    <a:pt x="638376" y="460797"/>
                    <a:pt x="650182" y="439652"/>
                    <a:pt x="669577" y="420810"/>
                  </a:cubicBezTo>
                  <a:cubicBezTo>
                    <a:pt x="679275" y="411389"/>
                    <a:pt x="689493" y="403881"/>
                    <a:pt x="699037" y="398751"/>
                  </a:cubicBezTo>
                  <a:lnTo>
                    <a:pt x="701415" y="397732"/>
                  </a:lnTo>
                  <a:lnTo>
                    <a:pt x="694480" y="396529"/>
                  </a:lnTo>
                  <a:cubicBezTo>
                    <a:pt x="684010" y="393741"/>
                    <a:pt x="672335" y="388793"/>
                    <a:pt x="660725" y="381865"/>
                  </a:cubicBezTo>
                  <a:cubicBezTo>
                    <a:pt x="637504" y="368007"/>
                    <a:pt x="621137" y="350158"/>
                    <a:pt x="617695" y="336587"/>
                  </a:cubicBezTo>
                  <a:lnTo>
                    <a:pt x="617901" y="334353"/>
                  </a:lnTo>
                  <a:lnTo>
                    <a:pt x="619770" y="333110"/>
                  </a:lnTo>
                  <a:cubicBezTo>
                    <a:pt x="633348" y="329697"/>
                    <a:pt x="656828" y="335628"/>
                    <a:pt x="680048" y="349485"/>
                  </a:cubicBezTo>
                  <a:cubicBezTo>
                    <a:pt x="691659" y="356414"/>
                    <a:pt x="701556" y="364341"/>
                    <a:pt x="708980" y="372232"/>
                  </a:cubicBezTo>
                  <a:lnTo>
                    <a:pt x="711398" y="375305"/>
                  </a:lnTo>
                  <a:lnTo>
                    <a:pt x="710711" y="373434"/>
                  </a:lnTo>
                  <a:cubicBezTo>
                    <a:pt x="707891" y="362973"/>
                    <a:pt x="706338" y="350388"/>
                    <a:pt x="706533" y="336869"/>
                  </a:cubicBezTo>
                  <a:cubicBezTo>
                    <a:pt x="706924" y="309831"/>
                    <a:pt x="714198" y="286733"/>
                    <a:pt x="724230" y="276967"/>
                  </a:cubicBezTo>
                  <a:lnTo>
                    <a:pt x="726268" y="276028"/>
                  </a:lnTo>
                  <a:lnTo>
                    <a:pt x="728278" y="277025"/>
                  </a:lnTo>
                  <a:cubicBezTo>
                    <a:pt x="738024" y="287077"/>
                    <a:pt x="744628" y="310376"/>
                    <a:pt x="744237" y="337414"/>
                  </a:cubicBezTo>
                  <a:cubicBezTo>
                    <a:pt x="744139" y="344174"/>
                    <a:pt x="743611" y="350687"/>
                    <a:pt x="742717" y="356808"/>
                  </a:cubicBezTo>
                  <a:lnTo>
                    <a:pt x="739705" y="370626"/>
                  </a:lnTo>
                  <a:lnTo>
                    <a:pt x="750587" y="361286"/>
                  </a:lnTo>
                  <a:cubicBezTo>
                    <a:pt x="755549" y="357593"/>
                    <a:pt x="761031" y="354036"/>
                    <a:pt x="766934" y="350741"/>
                  </a:cubicBezTo>
                  <a:cubicBezTo>
                    <a:pt x="790546" y="337561"/>
                    <a:pt x="814187" y="332311"/>
                    <a:pt x="827661" y="336116"/>
                  </a:cubicBezTo>
                  <a:lnTo>
                    <a:pt x="829493" y="337411"/>
                  </a:lnTo>
                  <a:lnTo>
                    <a:pt x="829634" y="339651"/>
                  </a:lnTo>
                  <a:cubicBezTo>
                    <a:pt x="825801" y="353117"/>
                    <a:pt x="808925" y="370485"/>
                    <a:pt x="785314" y="383666"/>
                  </a:cubicBezTo>
                  <a:cubicBezTo>
                    <a:pt x="773508" y="390256"/>
                    <a:pt x="761695" y="394864"/>
                    <a:pt x="751149" y="397348"/>
                  </a:cubicBezTo>
                  <a:lnTo>
                    <a:pt x="747787" y="397832"/>
                  </a:lnTo>
                  <a:lnTo>
                    <a:pt x="751408" y="399508"/>
                  </a:lnTo>
                  <a:cubicBezTo>
                    <a:pt x="760799" y="404911"/>
                    <a:pt x="770796" y="412711"/>
                    <a:pt x="780217" y="422409"/>
                  </a:cubicBezTo>
                  <a:cubicBezTo>
                    <a:pt x="799060" y="441805"/>
                    <a:pt x="810249" y="463281"/>
                    <a:pt x="810061" y="477280"/>
                  </a:cubicBezTo>
                  <a:lnTo>
                    <a:pt x="809284" y="479386"/>
                  </a:lnTo>
                  <a:lnTo>
                    <a:pt x="807157" y="480102"/>
                  </a:lnTo>
                  <a:lnTo>
                    <a:pt x="799377" y="477470"/>
                  </a:lnTo>
                  <a:lnTo>
                    <a:pt x="806864" y="487793"/>
                  </a:lnTo>
                  <a:cubicBezTo>
                    <a:pt x="810100" y="493728"/>
                    <a:pt x="812840" y="499660"/>
                    <a:pt x="815069" y="505430"/>
                  </a:cubicBezTo>
                  <a:lnTo>
                    <a:pt x="819236" y="518946"/>
                  </a:lnTo>
                  <a:lnTo>
                    <a:pt x="824124" y="505463"/>
                  </a:lnTo>
                  <a:cubicBezTo>
                    <a:pt x="826632" y="499809"/>
                    <a:pt x="829658" y="494017"/>
                    <a:pt x="833180" y="488247"/>
                  </a:cubicBezTo>
                  <a:cubicBezTo>
                    <a:pt x="847268" y="465165"/>
                    <a:pt x="865278" y="448976"/>
                    <a:pt x="878883" y="445669"/>
                  </a:cubicBezTo>
                  <a:lnTo>
                    <a:pt x="881115" y="445897"/>
                  </a:lnTo>
                  <a:lnTo>
                    <a:pt x="882339" y="447778"/>
                  </a:lnTo>
                  <a:lnTo>
                    <a:pt x="882260" y="448831"/>
                  </a:lnTo>
                  <a:lnTo>
                    <a:pt x="901130" y="423682"/>
                  </a:lnTo>
                  <a:lnTo>
                    <a:pt x="903127" y="422037"/>
                  </a:lnTo>
                  <a:lnTo>
                    <a:pt x="896133" y="422828"/>
                  </a:lnTo>
                  <a:cubicBezTo>
                    <a:pt x="885301" y="423089"/>
                    <a:pt x="872707" y="421616"/>
                    <a:pt x="859619" y="418222"/>
                  </a:cubicBezTo>
                  <a:cubicBezTo>
                    <a:pt x="833443" y="411436"/>
                    <a:pt x="812726" y="398896"/>
                    <a:pt x="805615" y="386836"/>
                  </a:cubicBezTo>
                  <a:lnTo>
                    <a:pt x="805185" y="384633"/>
                  </a:lnTo>
                  <a:lnTo>
                    <a:pt x="806631" y="382917"/>
                  </a:lnTo>
                  <a:cubicBezTo>
                    <a:pt x="812668" y="379374"/>
                    <a:pt x="821737" y="377379"/>
                    <a:pt x="832569" y="377118"/>
                  </a:cubicBezTo>
                  <a:lnTo>
                    <a:pt x="855132" y="379963"/>
                  </a:lnTo>
                  <a:lnTo>
                    <a:pt x="848982" y="367393"/>
                  </a:lnTo>
                  <a:cubicBezTo>
                    <a:pt x="846205" y="356920"/>
                    <a:pt x="844704" y="344330"/>
                    <a:pt x="844956" y="330811"/>
                  </a:cubicBezTo>
                  <a:cubicBezTo>
                    <a:pt x="845208" y="317293"/>
                    <a:pt x="847177" y="304767"/>
                    <a:pt x="850341" y="294404"/>
                  </a:cubicBezTo>
                  <a:lnTo>
                    <a:pt x="851313" y="292006"/>
                  </a:lnTo>
                  <a:lnTo>
                    <a:pt x="845541" y="296035"/>
                  </a:lnTo>
                  <a:cubicBezTo>
                    <a:pt x="836143" y="301428"/>
                    <a:pt x="824370" y="306136"/>
                    <a:pt x="811247" y="309392"/>
                  </a:cubicBezTo>
                  <a:cubicBezTo>
                    <a:pt x="785001" y="315903"/>
                    <a:pt x="760812" y="314754"/>
                    <a:pt x="748812" y="307542"/>
                  </a:cubicBezTo>
                  <a:lnTo>
                    <a:pt x="747385" y="305810"/>
                  </a:lnTo>
                  <a:lnTo>
                    <a:pt x="747837" y="303612"/>
                  </a:lnTo>
                  <a:cubicBezTo>
                    <a:pt x="755074" y="291627"/>
                    <a:pt x="775922" y="279305"/>
                    <a:pt x="802168" y="272794"/>
                  </a:cubicBezTo>
                  <a:cubicBezTo>
                    <a:pt x="815291" y="269538"/>
                    <a:pt x="827899" y="268198"/>
                    <a:pt x="838728" y="268572"/>
                  </a:cubicBezTo>
                  <a:lnTo>
                    <a:pt x="842609" y="269052"/>
                  </a:lnTo>
                  <a:lnTo>
                    <a:pt x="840803" y="268207"/>
                  </a:lnTo>
                  <a:cubicBezTo>
                    <a:pt x="831434" y="262765"/>
                    <a:pt x="821471" y="254923"/>
                    <a:pt x="812090" y="245187"/>
                  </a:cubicBezTo>
                  <a:cubicBezTo>
                    <a:pt x="793328" y="225713"/>
                    <a:pt x="782228" y="204190"/>
                    <a:pt x="782475" y="190191"/>
                  </a:cubicBezTo>
                  <a:lnTo>
                    <a:pt x="783261" y="1880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136DBC21-EF8F-4971-9A1A-1AC73AFF63CF}"/>
                </a:ext>
              </a:extLst>
            </p:cNvPr>
            <p:cNvGrpSpPr/>
            <p:nvPr/>
          </p:nvGrpSpPr>
          <p:grpSpPr>
            <a:xfrm>
              <a:off x="279396" y="1896485"/>
              <a:ext cx="2796719" cy="4058442"/>
              <a:chOff x="279396" y="1346736"/>
              <a:chExt cx="3175557" cy="4608191"/>
            </a:xfrm>
          </p:grpSpPr>
          <p:sp>
            <p:nvSpPr>
              <p:cNvPr id="832" name="楕円 831">
                <a:extLst>
                  <a:ext uri="{FF2B5EF4-FFF2-40B4-BE49-F238E27FC236}">
                    <a16:creationId xmlns:a16="http://schemas.microsoft.com/office/drawing/2014/main" id="{E29EB71C-1490-4B82-A8E1-31092F7F33FA}"/>
                  </a:ext>
                </a:extLst>
              </p:cNvPr>
              <p:cNvSpPr/>
              <p:nvPr/>
            </p:nvSpPr>
            <p:spPr>
              <a:xfrm>
                <a:off x="1013855" y="5511264"/>
                <a:ext cx="1805828" cy="443663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33" name="グループ化 832">
                <a:extLst>
                  <a:ext uri="{FF2B5EF4-FFF2-40B4-BE49-F238E27FC236}">
                    <a16:creationId xmlns:a16="http://schemas.microsoft.com/office/drawing/2014/main" id="{FB26DABA-258A-4BF8-BE02-EC3D3580E265}"/>
                  </a:ext>
                </a:extLst>
              </p:cNvPr>
              <p:cNvGrpSpPr/>
              <p:nvPr/>
            </p:nvGrpSpPr>
            <p:grpSpPr>
              <a:xfrm>
                <a:off x="1143718" y="1526802"/>
                <a:ext cx="1427585" cy="2430249"/>
                <a:chOff x="1143718" y="1526802"/>
                <a:chExt cx="1427585" cy="2430249"/>
              </a:xfrm>
              <a:solidFill>
                <a:schemeClr val="tx1"/>
              </a:solidFill>
            </p:grpSpPr>
            <p:sp>
              <p:nvSpPr>
                <p:cNvPr id="835" name="フリーフォーム: 図形 834">
                  <a:extLst>
                    <a:ext uri="{FF2B5EF4-FFF2-40B4-BE49-F238E27FC236}">
                      <a16:creationId xmlns:a16="http://schemas.microsoft.com/office/drawing/2014/main" id="{CF29DA40-73F1-45A9-9D34-E2790C613089}"/>
                    </a:ext>
                  </a:extLst>
                </p:cNvPr>
                <p:cNvSpPr/>
                <p:nvPr/>
              </p:nvSpPr>
              <p:spPr>
                <a:xfrm rot="678279" flipH="1">
                  <a:off x="1822632" y="1724771"/>
                  <a:ext cx="168463" cy="1625011"/>
                </a:xfrm>
                <a:custGeom>
                  <a:avLst/>
                  <a:gdLst>
                    <a:gd name="connsiteX0" fmla="*/ 248528 w 248528"/>
                    <a:gd name="connsiteY0" fmla="*/ 8252 h 1918504"/>
                    <a:gd name="connsiteX1" fmla="*/ 81305 w 248528"/>
                    <a:gd name="connsiteY1" fmla="*/ 757477 h 1918504"/>
                    <a:gd name="connsiteX2" fmla="*/ 72918 w 248528"/>
                    <a:gd name="connsiteY2" fmla="*/ 755469 h 1918504"/>
                    <a:gd name="connsiteX3" fmla="*/ 90730 w 248528"/>
                    <a:gd name="connsiteY3" fmla="*/ 1918504 h 1918504"/>
                    <a:gd name="connsiteX4" fmla="*/ 0 w 248528"/>
                    <a:gd name="connsiteY4" fmla="*/ 1918504 h 1918504"/>
                    <a:gd name="connsiteX5" fmla="*/ 18213 w 248528"/>
                    <a:gd name="connsiteY5" fmla="*/ 729290 h 1918504"/>
                    <a:gd name="connsiteX6" fmla="*/ 27426 w 248528"/>
                    <a:gd name="connsiteY6" fmla="*/ 729290 h 1918504"/>
                    <a:gd name="connsiteX7" fmla="*/ 214074 w 248528"/>
                    <a:gd name="connsiteY7" fmla="*/ 0 h 1918504"/>
                    <a:gd name="connsiteX0" fmla="*/ 248528 w 248528"/>
                    <a:gd name="connsiteY0" fmla="*/ 8252 h 1918504"/>
                    <a:gd name="connsiteX1" fmla="*/ 81305 w 248528"/>
                    <a:gd name="connsiteY1" fmla="*/ 757477 h 1918504"/>
                    <a:gd name="connsiteX2" fmla="*/ 72918 w 248528"/>
                    <a:gd name="connsiteY2" fmla="*/ 755469 h 1918504"/>
                    <a:gd name="connsiteX3" fmla="*/ 90730 w 248528"/>
                    <a:gd name="connsiteY3" fmla="*/ 1918504 h 1918504"/>
                    <a:gd name="connsiteX4" fmla="*/ 0 w 248528"/>
                    <a:gd name="connsiteY4" fmla="*/ 1918504 h 1918504"/>
                    <a:gd name="connsiteX5" fmla="*/ 18213 w 248528"/>
                    <a:gd name="connsiteY5" fmla="*/ 729290 h 1918504"/>
                    <a:gd name="connsiteX6" fmla="*/ 214074 w 248528"/>
                    <a:gd name="connsiteY6" fmla="*/ 0 h 1918504"/>
                    <a:gd name="connsiteX7" fmla="*/ 248528 w 248528"/>
                    <a:gd name="connsiteY7" fmla="*/ 8252 h 1918504"/>
                    <a:gd name="connsiteX0" fmla="*/ 248528 w 248528"/>
                    <a:gd name="connsiteY0" fmla="*/ 8252 h 1918504"/>
                    <a:gd name="connsiteX1" fmla="*/ 81305 w 248528"/>
                    <a:gd name="connsiteY1" fmla="*/ 757477 h 1918504"/>
                    <a:gd name="connsiteX2" fmla="*/ 90730 w 248528"/>
                    <a:gd name="connsiteY2" fmla="*/ 1918504 h 1918504"/>
                    <a:gd name="connsiteX3" fmla="*/ 0 w 248528"/>
                    <a:gd name="connsiteY3" fmla="*/ 1918504 h 1918504"/>
                    <a:gd name="connsiteX4" fmla="*/ 18213 w 248528"/>
                    <a:gd name="connsiteY4" fmla="*/ 729290 h 1918504"/>
                    <a:gd name="connsiteX5" fmla="*/ 214074 w 248528"/>
                    <a:gd name="connsiteY5" fmla="*/ 0 h 1918504"/>
                    <a:gd name="connsiteX6" fmla="*/ 248528 w 248528"/>
                    <a:gd name="connsiteY6" fmla="*/ 8252 h 1918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8528" h="1918504">
                      <a:moveTo>
                        <a:pt x="248528" y="8252"/>
                      </a:moveTo>
                      <a:lnTo>
                        <a:pt x="81305" y="757477"/>
                      </a:lnTo>
                      <a:cubicBezTo>
                        <a:pt x="84447" y="1144486"/>
                        <a:pt x="87588" y="1531495"/>
                        <a:pt x="90730" y="1918504"/>
                      </a:cubicBezTo>
                      <a:lnTo>
                        <a:pt x="0" y="1918504"/>
                      </a:lnTo>
                      <a:lnTo>
                        <a:pt x="18213" y="729290"/>
                      </a:lnTo>
                      <a:lnTo>
                        <a:pt x="214074" y="0"/>
                      </a:lnTo>
                      <a:lnTo>
                        <a:pt x="248528" y="8252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6" name="フリーフォーム: 図形 835">
                  <a:extLst>
                    <a:ext uri="{FF2B5EF4-FFF2-40B4-BE49-F238E27FC236}">
                      <a16:creationId xmlns:a16="http://schemas.microsoft.com/office/drawing/2014/main" id="{2E576D90-0B5C-4A05-9591-BE4CAD85A785}"/>
                    </a:ext>
                  </a:extLst>
                </p:cNvPr>
                <p:cNvSpPr/>
                <p:nvPr/>
              </p:nvSpPr>
              <p:spPr>
                <a:xfrm rot="2087220" flipH="1">
                  <a:off x="2230387" y="2038547"/>
                  <a:ext cx="340916" cy="1918504"/>
                </a:xfrm>
                <a:custGeom>
                  <a:avLst/>
                  <a:gdLst>
                    <a:gd name="connsiteX0" fmla="*/ 248528 w 248528"/>
                    <a:gd name="connsiteY0" fmla="*/ 8252 h 1918504"/>
                    <a:gd name="connsiteX1" fmla="*/ 81305 w 248528"/>
                    <a:gd name="connsiteY1" fmla="*/ 757477 h 1918504"/>
                    <a:gd name="connsiteX2" fmla="*/ 72918 w 248528"/>
                    <a:gd name="connsiteY2" fmla="*/ 755469 h 1918504"/>
                    <a:gd name="connsiteX3" fmla="*/ 90730 w 248528"/>
                    <a:gd name="connsiteY3" fmla="*/ 1918504 h 1918504"/>
                    <a:gd name="connsiteX4" fmla="*/ 0 w 248528"/>
                    <a:gd name="connsiteY4" fmla="*/ 1918504 h 1918504"/>
                    <a:gd name="connsiteX5" fmla="*/ 18213 w 248528"/>
                    <a:gd name="connsiteY5" fmla="*/ 729290 h 1918504"/>
                    <a:gd name="connsiteX6" fmla="*/ 27426 w 248528"/>
                    <a:gd name="connsiteY6" fmla="*/ 729290 h 1918504"/>
                    <a:gd name="connsiteX7" fmla="*/ 214074 w 248528"/>
                    <a:gd name="connsiteY7" fmla="*/ 0 h 1918504"/>
                    <a:gd name="connsiteX0" fmla="*/ 248528 w 248528"/>
                    <a:gd name="connsiteY0" fmla="*/ 8252 h 1918504"/>
                    <a:gd name="connsiteX1" fmla="*/ 81305 w 248528"/>
                    <a:gd name="connsiteY1" fmla="*/ 757477 h 1918504"/>
                    <a:gd name="connsiteX2" fmla="*/ 72918 w 248528"/>
                    <a:gd name="connsiteY2" fmla="*/ 755469 h 1918504"/>
                    <a:gd name="connsiteX3" fmla="*/ 90730 w 248528"/>
                    <a:gd name="connsiteY3" fmla="*/ 1918504 h 1918504"/>
                    <a:gd name="connsiteX4" fmla="*/ 0 w 248528"/>
                    <a:gd name="connsiteY4" fmla="*/ 1918504 h 1918504"/>
                    <a:gd name="connsiteX5" fmla="*/ 18213 w 248528"/>
                    <a:gd name="connsiteY5" fmla="*/ 729290 h 1918504"/>
                    <a:gd name="connsiteX6" fmla="*/ 214074 w 248528"/>
                    <a:gd name="connsiteY6" fmla="*/ 0 h 1918504"/>
                    <a:gd name="connsiteX7" fmla="*/ 248528 w 248528"/>
                    <a:gd name="connsiteY7" fmla="*/ 8252 h 1918504"/>
                    <a:gd name="connsiteX0" fmla="*/ 248528 w 248528"/>
                    <a:gd name="connsiteY0" fmla="*/ 8252 h 1918504"/>
                    <a:gd name="connsiteX1" fmla="*/ 81305 w 248528"/>
                    <a:gd name="connsiteY1" fmla="*/ 757477 h 1918504"/>
                    <a:gd name="connsiteX2" fmla="*/ 90730 w 248528"/>
                    <a:gd name="connsiteY2" fmla="*/ 1918504 h 1918504"/>
                    <a:gd name="connsiteX3" fmla="*/ 0 w 248528"/>
                    <a:gd name="connsiteY3" fmla="*/ 1918504 h 1918504"/>
                    <a:gd name="connsiteX4" fmla="*/ 18213 w 248528"/>
                    <a:gd name="connsiteY4" fmla="*/ 729290 h 1918504"/>
                    <a:gd name="connsiteX5" fmla="*/ 214074 w 248528"/>
                    <a:gd name="connsiteY5" fmla="*/ 0 h 1918504"/>
                    <a:gd name="connsiteX6" fmla="*/ 248528 w 248528"/>
                    <a:gd name="connsiteY6" fmla="*/ 8252 h 1918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8528" h="1918504">
                      <a:moveTo>
                        <a:pt x="248528" y="8252"/>
                      </a:moveTo>
                      <a:lnTo>
                        <a:pt x="81305" y="757477"/>
                      </a:lnTo>
                      <a:cubicBezTo>
                        <a:pt x="84447" y="1144486"/>
                        <a:pt x="87588" y="1531495"/>
                        <a:pt x="90730" y="1918504"/>
                      </a:cubicBezTo>
                      <a:lnTo>
                        <a:pt x="0" y="1918504"/>
                      </a:lnTo>
                      <a:lnTo>
                        <a:pt x="18213" y="729290"/>
                      </a:lnTo>
                      <a:lnTo>
                        <a:pt x="214074" y="0"/>
                      </a:lnTo>
                      <a:lnTo>
                        <a:pt x="248528" y="8252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7" name="フリーフォーム: 図形 836">
                  <a:extLst>
                    <a:ext uri="{FF2B5EF4-FFF2-40B4-BE49-F238E27FC236}">
                      <a16:creationId xmlns:a16="http://schemas.microsoft.com/office/drawing/2014/main" id="{EF0F5F1D-1413-4CBB-81C0-0F0EE0DF2F0F}"/>
                    </a:ext>
                  </a:extLst>
                </p:cNvPr>
                <p:cNvSpPr/>
                <p:nvPr/>
              </p:nvSpPr>
              <p:spPr>
                <a:xfrm rot="19148574">
                  <a:off x="1143718" y="2038547"/>
                  <a:ext cx="248528" cy="1918504"/>
                </a:xfrm>
                <a:custGeom>
                  <a:avLst/>
                  <a:gdLst>
                    <a:gd name="connsiteX0" fmla="*/ 248528 w 248528"/>
                    <a:gd name="connsiteY0" fmla="*/ 8252 h 1918504"/>
                    <a:gd name="connsiteX1" fmla="*/ 81305 w 248528"/>
                    <a:gd name="connsiteY1" fmla="*/ 757477 h 1918504"/>
                    <a:gd name="connsiteX2" fmla="*/ 72918 w 248528"/>
                    <a:gd name="connsiteY2" fmla="*/ 755469 h 1918504"/>
                    <a:gd name="connsiteX3" fmla="*/ 90730 w 248528"/>
                    <a:gd name="connsiteY3" fmla="*/ 1918504 h 1918504"/>
                    <a:gd name="connsiteX4" fmla="*/ 0 w 248528"/>
                    <a:gd name="connsiteY4" fmla="*/ 1918504 h 1918504"/>
                    <a:gd name="connsiteX5" fmla="*/ 18213 w 248528"/>
                    <a:gd name="connsiteY5" fmla="*/ 729290 h 1918504"/>
                    <a:gd name="connsiteX6" fmla="*/ 27426 w 248528"/>
                    <a:gd name="connsiteY6" fmla="*/ 729290 h 1918504"/>
                    <a:gd name="connsiteX7" fmla="*/ 214074 w 248528"/>
                    <a:gd name="connsiteY7" fmla="*/ 0 h 1918504"/>
                    <a:gd name="connsiteX0" fmla="*/ 248528 w 248528"/>
                    <a:gd name="connsiteY0" fmla="*/ 8252 h 1918504"/>
                    <a:gd name="connsiteX1" fmla="*/ 81305 w 248528"/>
                    <a:gd name="connsiteY1" fmla="*/ 757477 h 1918504"/>
                    <a:gd name="connsiteX2" fmla="*/ 72918 w 248528"/>
                    <a:gd name="connsiteY2" fmla="*/ 755469 h 1918504"/>
                    <a:gd name="connsiteX3" fmla="*/ 90730 w 248528"/>
                    <a:gd name="connsiteY3" fmla="*/ 1918504 h 1918504"/>
                    <a:gd name="connsiteX4" fmla="*/ 0 w 248528"/>
                    <a:gd name="connsiteY4" fmla="*/ 1918504 h 1918504"/>
                    <a:gd name="connsiteX5" fmla="*/ 18213 w 248528"/>
                    <a:gd name="connsiteY5" fmla="*/ 729290 h 1918504"/>
                    <a:gd name="connsiteX6" fmla="*/ 214074 w 248528"/>
                    <a:gd name="connsiteY6" fmla="*/ 0 h 1918504"/>
                    <a:gd name="connsiteX7" fmla="*/ 248528 w 248528"/>
                    <a:gd name="connsiteY7" fmla="*/ 8252 h 1918504"/>
                    <a:gd name="connsiteX0" fmla="*/ 248528 w 248528"/>
                    <a:gd name="connsiteY0" fmla="*/ 8252 h 1918504"/>
                    <a:gd name="connsiteX1" fmla="*/ 81305 w 248528"/>
                    <a:gd name="connsiteY1" fmla="*/ 757477 h 1918504"/>
                    <a:gd name="connsiteX2" fmla="*/ 90730 w 248528"/>
                    <a:gd name="connsiteY2" fmla="*/ 1918504 h 1918504"/>
                    <a:gd name="connsiteX3" fmla="*/ 0 w 248528"/>
                    <a:gd name="connsiteY3" fmla="*/ 1918504 h 1918504"/>
                    <a:gd name="connsiteX4" fmla="*/ 18213 w 248528"/>
                    <a:gd name="connsiteY4" fmla="*/ 729290 h 1918504"/>
                    <a:gd name="connsiteX5" fmla="*/ 214074 w 248528"/>
                    <a:gd name="connsiteY5" fmla="*/ 0 h 1918504"/>
                    <a:gd name="connsiteX6" fmla="*/ 248528 w 248528"/>
                    <a:gd name="connsiteY6" fmla="*/ 8252 h 1918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8528" h="1918504">
                      <a:moveTo>
                        <a:pt x="248528" y="8252"/>
                      </a:moveTo>
                      <a:lnTo>
                        <a:pt x="81305" y="757477"/>
                      </a:lnTo>
                      <a:cubicBezTo>
                        <a:pt x="84447" y="1144486"/>
                        <a:pt x="87588" y="1531495"/>
                        <a:pt x="90730" y="1918504"/>
                      </a:cubicBezTo>
                      <a:lnTo>
                        <a:pt x="0" y="1918504"/>
                      </a:lnTo>
                      <a:lnTo>
                        <a:pt x="18213" y="729290"/>
                      </a:lnTo>
                      <a:lnTo>
                        <a:pt x="214074" y="0"/>
                      </a:lnTo>
                      <a:lnTo>
                        <a:pt x="248528" y="8252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8" name="フリーフォーム: 図形 837">
                  <a:extLst>
                    <a:ext uri="{FF2B5EF4-FFF2-40B4-BE49-F238E27FC236}">
                      <a16:creationId xmlns:a16="http://schemas.microsoft.com/office/drawing/2014/main" id="{10A01749-313B-4560-9491-0F79B6952CC2}"/>
                    </a:ext>
                  </a:extLst>
                </p:cNvPr>
                <p:cNvSpPr/>
                <p:nvPr/>
              </p:nvSpPr>
              <p:spPr>
                <a:xfrm rot="1214012" flipH="1">
                  <a:off x="2149095" y="1526802"/>
                  <a:ext cx="214945" cy="1758289"/>
                </a:xfrm>
                <a:custGeom>
                  <a:avLst/>
                  <a:gdLst>
                    <a:gd name="connsiteX0" fmla="*/ 248528 w 248528"/>
                    <a:gd name="connsiteY0" fmla="*/ 8252 h 1918504"/>
                    <a:gd name="connsiteX1" fmla="*/ 81305 w 248528"/>
                    <a:gd name="connsiteY1" fmla="*/ 757477 h 1918504"/>
                    <a:gd name="connsiteX2" fmla="*/ 72918 w 248528"/>
                    <a:gd name="connsiteY2" fmla="*/ 755469 h 1918504"/>
                    <a:gd name="connsiteX3" fmla="*/ 90730 w 248528"/>
                    <a:gd name="connsiteY3" fmla="*/ 1918504 h 1918504"/>
                    <a:gd name="connsiteX4" fmla="*/ 0 w 248528"/>
                    <a:gd name="connsiteY4" fmla="*/ 1918504 h 1918504"/>
                    <a:gd name="connsiteX5" fmla="*/ 18213 w 248528"/>
                    <a:gd name="connsiteY5" fmla="*/ 729290 h 1918504"/>
                    <a:gd name="connsiteX6" fmla="*/ 27426 w 248528"/>
                    <a:gd name="connsiteY6" fmla="*/ 729290 h 1918504"/>
                    <a:gd name="connsiteX7" fmla="*/ 214074 w 248528"/>
                    <a:gd name="connsiteY7" fmla="*/ 0 h 1918504"/>
                    <a:gd name="connsiteX0" fmla="*/ 248528 w 248528"/>
                    <a:gd name="connsiteY0" fmla="*/ 8252 h 1918504"/>
                    <a:gd name="connsiteX1" fmla="*/ 81305 w 248528"/>
                    <a:gd name="connsiteY1" fmla="*/ 757477 h 1918504"/>
                    <a:gd name="connsiteX2" fmla="*/ 72918 w 248528"/>
                    <a:gd name="connsiteY2" fmla="*/ 755469 h 1918504"/>
                    <a:gd name="connsiteX3" fmla="*/ 90730 w 248528"/>
                    <a:gd name="connsiteY3" fmla="*/ 1918504 h 1918504"/>
                    <a:gd name="connsiteX4" fmla="*/ 0 w 248528"/>
                    <a:gd name="connsiteY4" fmla="*/ 1918504 h 1918504"/>
                    <a:gd name="connsiteX5" fmla="*/ 18213 w 248528"/>
                    <a:gd name="connsiteY5" fmla="*/ 729290 h 1918504"/>
                    <a:gd name="connsiteX6" fmla="*/ 214074 w 248528"/>
                    <a:gd name="connsiteY6" fmla="*/ 0 h 1918504"/>
                    <a:gd name="connsiteX7" fmla="*/ 248528 w 248528"/>
                    <a:gd name="connsiteY7" fmla="*/ 8252 h 1918504"/>
                    <a:gd name="connsiteX0" fmla="*/ 248528 w 248528"/>
                    <a:gd name="connsiteY0" fmla="*/ 8252 h 1918504"/>
                    <a:gd name="connsiteX1" fmla="*/ 81305 w 248528"/>
                    <a:gd name="connsiteY1" fmla="*/ 757477 h 1918504"/>
                    <a:gd name="connsiteX2" fmla="*/ 90730 w 248528"/>
                    <a:gd name="connsiteY2" fmla="*/ 1918504 h 1918504"/>
                    <a:gd name="connsiteX3" fmla="*/ 0 w 248528"/>
                    <a:gd name="connsiteY3" fmla="*/ 1918504 h 1918504"/>
                    <a:gd name="connsiteX4" fmla="*/ 18213 w 248528"/>
                    <a:gd name="connsiteY4" fmla="*/ 729290 h 1918504"/>
                    <a:gd name="connsiteX5" fmla="*/ 214074 w 248528"/>
                    <a:gd name="connsiteY5" fmla="*/ 0 h 1918504"/>
                    <a:gd name="connsiteX6" fmla="*/ 248528 w 248528"/>
                    <a:gd name="connsiteY6" fmla="*/ 8252 h 1918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8528" h="1918504">
                      <a:moveTo>
                        <a:pt x="248528" y="8252"/>
                      </a:moveTo>
                      <a:lnTo>
                        <a:pt x="81305" y="757477"/>
                      </a:lnTo>
                      <a:cubicBezTo>
                        <a:pt x="84447" y="1144486"/>
                        <a:pt x="87588" y="1531495"/>
                        <a:pt x="90730" y="1918504"/>
                      </a:cubicBezTo>
                      <a:lnTo>
                        <a:pt x="0" y="1918504"/>
                      </a:lnTo>
                      <a:lnTo>
                        <a:pt x="18213" y="729290"/>
                      </a:lnTo>
                      <a:lnTo>
                        <a:pt x="214074" y="0"/>
                      </a:lnTo>
                      <a:lnTo>
                        <a:pt x="248528" y="8252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9" name="フリーフォーム: 図形 838">
                  <a:extLst>
                    <a:ext uri="{FF2B5EF4-FFF2-40B4-BE49-F238E27FC236}">
                      <a16:creationId xmlns:a16="http://schemas.microsoft.com/office/drawing/2014/main" id="{B6CD0533-87E1-48AD-9321-532A71283323}"/>
                    </a:ext>
                  </a:extLst>
                </p:cNvPr>
                <p:cNvSpPr/>
                <p:nvPr/>
              </p:nvSpPr>
              <p:spPr>
                <a:xfrm rot="19693522">
                  <a:off x="1294668" y="1658687"/>
                  <a:ext cx="229816" cy="1555344"/>
                </a:xfrm>
                <a:custGeom>
                  <a:avLst/>
                  <a:gdLst>
                    <a:gd name="connsiteX0" fmla="*/ 248528 w 248528"/>
                    <a:gd name="connsiteY0" fmla="*/ 8252 h 1918504"/>
                    <a:gd name="connsiteX1" fmla="*/ 81305 w 248528"/>
                    <a:gd name="connsiteY1" fmla="*/ 757477 h 1918504"/>
                    <a:gd name="connsiteX2" fmla="*/ 72918 w 248528"/>
                    <a:gd name="connsiteY2" fmla="*/ 755469 h 1918504"/>
                    <a:gd name="connsiteX3" fmla="*/ 90730 w 248528"/>
                    <a:gd name="connsiteY3" fmla="*/ 1918504 h 1918504"/>
                    <a:gd name="connsiteX4" fmla="*/ 0 w 248528"/>
                    <a:gd name="connsiteY4" fmla="*/ 1918504 h 1918504"/>
                    <a:gd name="connsiteX5" fmla="*/ 18213 w 248528"/>
                    <a:gd name="connsiteY5" fmla="*/ 729290 h 1918504"/>
                    <a:gd name="connsiteX6" fmla="*/ 27426 w 248528"/>
                    <a:gd name="connsiteY6" fmla="*/ 729290 h 1918504"/>
                    <a:gd name="connsiteX7" fmla="*/ 214074 w 248528"/>
                    <a:gd name="connsiteY7" fmla="*/ 0 h 1918504"/>
                    <a:gd name="connsiteX0" fmla="*/ 248528 w 248528"/>
                    <a:gd name="connsiteY0" fmla="*/ 8252 h 1918504"/>
                    <a:gd name="connsiteX1" fmla="*/ 81305 w 248528"/>
                    <a:gd name="connsiteY1" fmla="*/ 757477 h 1918504"/>
                    <a:gd name="connsiteX2" fmla="*/ 72918 w 248528"/>
                    <a:gd name="connsiteY2" fmla="*/ 755469 h 1918504"/>
                    <a:gd name="connsiteX3" fmla="*/ 90730 w 248528"/>
                    <a:gd name="connsiteY3" fmla="*/ 1918504 h 1918504"/>
                    <a:gd name="connsiteX4" fmla="*/ 0 w 248528"/>
                    <a:gd name="connsiteY4" fmla="*/ 1918504 h 1918504"/>
                    <a:gd name="connsiteX5" fmla="*/ 18213 w 248528"/>
                    <a:gd name="connsiteY5" fmla="*/ 729290 h 1918504"/>
                    <a:gd name="connsiteX6" fmla="*/ 214074 w 248528"/>
                    <a:gd name="connsiteY6" fmla="*/ 0 h 1918504"/>
                    <a:gd name="connsiteX7" fmla="*/ 248528 w 248528"/>
                    <a:gd name="connsiteY7" fmla="*/ 8252 h 1918504"/>
                    <a:gd name="connsiteX0" fmla="*/ 248528 w 248528"/>
                    <a:gd name="connsiteY0" fmla="*/ 8252 h 1918504"/>
                    <a:gd name="connsiteX1" fmla="*/ 81305 w 248528"/>
                    <a:gd name="connsiteY1" fmla="*/ 757477 h 1918504"/>
                    <a:gd name="connsiteX2" fmla="*/ 90730 w 248528"/>
                    <a:gd name="connsiteY2" fmla="*/ 1918504 h 1918504"/>
                    <a:gd name="connsiteX3" fmla="*/ 0 w 248528"/>
                    <a:gd name="connsiteY3" fmla="*/ 1918504 h 1918504"/>
                    <a:gd name="connsiteX4" fmla="*/ 18213 w 248528"/>
                    <a:gd name="connsiteY4" fmla="*/ 729290 h 1918504"/>
                    <a:gd name="connsiteX5" fmla="*/ 214074 w 248528"/>
                    <a:gd name="connsiteY5" fmla="*/ 0 h 1918504"/>
                    <a:gd name="connsiteX6" fmla="*/ 248528 w 248528"/>
                    <a:gd name="connsiteY6" fmla="*/ 8252 h 1918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8528" h="1918504">
                      <a:moveTo>
                        <a:pt x="248528" y="8252"/>
                      </a:moveTo>
                      <a:lnTo>
                        <a:pt x="81305" y="757477"/>
                      </a:lnTo>
                      <a:cubicBezTo>
                        <a:pt x="84447" y="1144486"/>
                        <a:pt x="87588" y="1531495"/>
                        <a:pt x="90730" y="1918504"/>
                      </a:cubicBezTo>
                      <a:lnTo>
                        <a:pt x="0" y="1918504"/>
                      </a:lnTo>
                      <a:lnTo>
                        <a:pt x="18213" y="729290"/>
                      </a:lnTo>
                      <a:lnTo>
                        <a:pt x="214074" y="0"/>
                      </a:lnTo>
                      <a:lnTo>
                        <a:pt x="248528" y="8252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34" name="フリーフォーム: 図形 833">
                <a:extLst>
                  <a:ext uri="{FF2B5EF4-FFF2-40B4-BE49-F238E27FC236}">
                    <a16:creationId xmlns:a16="http://schemas.microsoft.com/office/drawing/2014/main" id="{795D1AA8-0FDD-4979-B955-AC9D12F7C1B7}"/>
                  </a:ext>
                </a:extLst>
              </p:cNvPr>
              <p:cNvSpPr/>
              <p:nvPr/>
            </p:nvSpPr>
            <p:spPr>
              <a:xfrm>
                <a:off x="279396" y="1346736"/>
                <a:ext cx="3175557" cy="4380730"/>
              </a:xfrm>
              <a:custGeom>
                <a:avLst/>
                <a:gdLst>
                  <a:gd name="connsiteX0" fmla="*/ 1607222 w 3175557"/>
                  <a:gd name="connsiteY0" fmla="*/ 0 h 4380730"/>
                  <a:gd name="connsiteX1" fmla="*/ 1641486 w 3175557"/>
                  <a:gd name="connsiteY1" fmla="*/ 9140 h 4380730"/>
                  <a:gd name="connsiteX2" fmla="*/ 1434280 w 3175557"/>
                  <a:gd name="connsiteY2" fmla="*/ 842108 h 4380730"/>
                  <a:gd name="connsiteX3" fmla="*/ 1647958 w 3175557"/>
                  <a:gd name="connsiteY3" fmla="*/ 2072211 h 4380730"/>
                  <a:gd name="connsiteX4" fmla="*/ 1811709 w 3175557"/>
                  <a:gd name="connsiteY4" fmla="*/ 1124816 h 4380730"/>
                  <a:gd name="connsiteX5" fmla="*/ 1635222 w 3175557"/>
                  <a:gd name="connsiteY5" fmla="*/ 800128 h 4380730"/>
                  <a:gd name="connsiteX6" fmla="*/ 1675780 w 3175557"/>
                  <a:gd name="connsiteY6" fmla="*/ 775280 h 4380730"/>
                  <a:gd name="connsiteX7" fmla="*/ 1832623 w 3175557"/>
                  <a:gd name="connsiteY7" fmla="*/ 1003814 h 4380730"/>
                  <a:gd name="connsiteX8" fmla="*/ 1880705 w 3175557"/>
                  <a:gd name="connsiteY8" fmla="*/ 725633 h 4380730"/>
                  <a:gd name="connsiteX9" fmla="*/ 1964015 w 3175557"/>
                  <a:gd name="connsiteY9" fmla="*/ 738229 h 4380730"/>
                  <a:gd name="connsiteX10" fmla="*/ 1858318 w 3175557"/>
                  <a:gd name="connsiteY10" fmla="*/ 1553375 h 4380730"/>
                  <a:gd name="connsiteX11" fmla="*/ 2340183 w 3175557"/>
                  <a:gd name="connsiteY11" fmla="*/ 589678 h 4380730"/>
                  <a:gd name="connsiteX12" fmla="*/ 2334013 w 3175557"/>
                  <a:gd name="connsiteY12" fmla="*/ 587923 h 4380730"/>
                  <a:gd name="connsiteX13" fmla="*/ 2491179 w 3175557"/>
                  <a:gd name="connsiteY13" fmla="*/ 91806 h 4380730"/>
                  <a:gd name="connsiteX14" fmla="*/ 2523879 w 3175557"/>
                  <a:gd name="connsiteY14" fmla="*/ 101108 h 4380730"/>
                  <a:gd name="connsiteX15" fmla="*/ 2404990 w 3175557"/>
                  <a:gd name="connsiteY15" fmla="*/ 571622 h 4380730"/>
                  <a:gd name="connsiteX16" fmla="*/ 2412201 w 3175557"/>
                  <a:gd name="connsiteY16" fmla="*/ 575064 h 4380730"/>
                  <a:gd name="connsiteX17" fmla="*/ 2120486 w 3175557"/>
                  <a:gd name="connsiteY17" fmla="*/ 1216373 h 4380730"/>
                  <a:gd name="connsiteX18" fmla="*/ 2710198 w 3175557"/>
                  <a:gd name="connsiteY18" fmla="*/ 966610 h 4380730"/>
                  <a:gd name="connsiteX19" fmla="*/ 2726020 w 3175557"/>
                  <a:gd name="connsiteY19" fmla="*/ 1001691 h 4380730"/>
                  <a:gd name="connsiteX20" fmla="*/ 2076630 w 3175557"/>
                  <a:gd name="connsiteY20" fmla="*/ 1312786 h 4380730"/>
                  <a:gd name="connsiteX21" fmla="*/ 1820433 w 3175557"/>
                  <a:gd name="connsiteY21" fmla="*/ 1876012 h 4380730"/>
                  <a:gd name="connsiteX22" fmla="*/ 1816713 w 3175557"/>
                  <a:gd name="connsiteY22" fmla="*/ 1874237 h 4380730"/>
                  <a:gd name="connsiteX23" fmla="*/ 1731029 w 3175557"/>
                  <a:gd name="connsiteY23" fmla="*/ 2535038 h 4380730"/>
                  <a:gd name="connsiteX24" fmla="*/ 1717230 w 3175557"/>
                  <a:gd name="connsiteY24" fmla="*/ 2532952 h 4380730"/>
                  <a:gd name="connsiteX25" fmla="*/ 1721999 w 3175557"/>
                  <a:gd name="connsiteY25" fmla="*/ 2676399 h 4380730"/>
                  <a:gd name="connsiteX26" fmla="*/ 2115353 w 3175557"/>
                  <a:gd name="connsiteY26" fmla="*/ 2247178 h 4380730"/>
                  <a:gd name="connsiteX27" fmla="*/ 2782666 w 3175557"/>
                  <a:gd name="connsiteY27" fmla="*/ 1192567 h 4380730"/>
                  <a:gd name="connsiteX28" fmla="*/ 2800426 w 3175557"/>
                  <a:gd name="connsiteY28" fmla="*/ 1194942 h 4380730"/>
                  <a:gd name="connsiteX29" fmla="*/ 2802974 w 3175557"/>
                  <a:gd name="connsiteY29" fmla="*/ 1192720 h 4380730"/>
                  <a:gd name="connsiteX30" fmla="*/ 2786896 w 3175557"/>
                  <a:gd name="connsiteY30" fmla="*/ 1190131 h 4380730"/>
                  <a:gd name="connsiteX31" fmla="*/ 2911592 w 3175557"/>
                  <a:gd name="connsiteY31" fmla="*/ 540540 h 4380730"/>
                  <a:gd name="connsiteX32" fmla="*/ 2954757 w 3175557"/>
                  <a:gd name="connsiteY32" fmla="*/ 547491 h 4380730"/>
                  <a:gd name="connsiteX33" fmla="*/ 2879297 w 3175557"/>
                  <a:gd name="connsiteY33" fmla="*/ 1126214 h 4380730"/>
                  <a:gd name="connsiteX34" fmla="*/ 3154127 w 3175557"/>
                  <a:gd name="connsiteY34" fmla="*/ 886731 h 4380730"/>
                  <a:gd name="connsiteX35" fmla="*/ 3175557 w 3175557"/>
                  <a:gd name="connsiteY35" fmla="*/ 909902 h 4380730"/>
                  <a:gd name="connsiteX36" fmla="*/ 2830132 w 3175557"/>
                  <a:gd name="connsiteY36" fmla="*/ 1248878 h 4380730"/>
                  <a:gd name="connsiteX37" fmla="*/ 2829450 w 3175557"/>
                  <a:gd name="connsiteY37" fmla="*/ 1248141 h 4380730"/>
                  <a:gd name="connsiteX38" fmla="*/ 2423491 w 3175557"/>
                  <a:gd name="connsiteY38" fmla="*/ 1937257 h 4380730"/>
                  <a:gd name="connsiteX39" fmla="*/ 3150454 w 3175557"/>
                  <a:gd name="connsiteY39" fmla="*/ 1519032 h 4380730"/>
                  <a:gd name="connsiteX40" fmla="*/ 3168654 w 3175557"/>
                  <a:gd name="connsiteY40" fmla="*/ 1549467 h 4380730"/>
                  <a:gd name="connsiteX41" fmla="*/ 2359033 w 3175557"/>
                  <a:gd name="connsiteY41" fmla="*/ 2052370 h 4380730"/>
                  <a:gd name="connsiteX42" fmla="*/ 2357343 w 3175557"/>
                  <a:gd name="connsiteY42" fmla="*/ 2049543 h 4380730"/>
                  <a:gd name="connsiteX43" fmla="*/ 2214865 w 3175557"/>
                  <a:gd name="connsiteY43" fmla="*/ 2291400 h 4380730"/>
                  <a:gd name="connsiteX44" fmla="*/ 2133208 w 3175557"/>
                  <a:gd name="connsiteY44" fmla="*/ 2387387 h 4380730"/>
                  <a:gd name="connsiteX45" fmla="*/ 2616758 w 3175557"/>
                  <a:gd name="connsiteY45" fmla="*/ 2248275 h 4380730"/>
                  <a:gd name="connsiteX46" fmla="*/ 2630620 w 3175557"/>
                  <a:gd name="connsiteY46" fmla="*/ 2291346 h 4380730"/>
                  <a:gd name="connsiteX47" fmla="*/ 2033852 w 3175557"/>
                  <a:gd name="connsiteY47" fmla="*/ 2504180 h 4380730"/>
                  <a:gd name="connsiteX48" fmla="*/ 1728217 w 3175557"/>
                  <a:gd name="connsiteY48" fmla="*/ 2863452 h 4380730"/>
                  <a:gd name="connsiteX49" fmla="*/ 1778659 w 3175557"/>
                  <a:gd name="connsiteY49" fmla="*/ 4380730 h 4380730"/>
                  <a:gd name="connsiteX50" fmla="*/ 1493377 w 3175557"/>
                  <a:gd name="connsiteY50" fmla="*/ 4380730 h 4380730"/>
                  <a:gd name="connsiteX51" fmla="*/ 1553960 w 3175557"/>
                  <a:gd name="connsiteY51" fmla="*/ 2558439 h 4380730"/>
                  <a:gd name="connsiteX52" fmla="*/ 1123377 w 3175557"/>
                  <a:gd name="connsiteY52" fmla="*/ 2311004 h 4380730"/>
                  <a:gd name="connsiteX53" fmla="*/ 628959 w 3175557"/>
                  <a:gd name="connsiteY53" fmla="*/ 2419572 h 4380730"/>
                  <a:gd name="connsiteX54" fmla="*/ 615490 w 3175557"/>
                  <a:gd name="connsiteY54" fmla="*/ 2369223 h 4380730"/>
                  <a:gd name="connsiteX55" fmla="*/ 1008662 w 3175557"/>
                  <a:gd name="connsiteY55" fmla="*/ 2244738 h 4380730"/>
                  <a:gd name="connsiteX56" fmla="*/ 718508 w 3175557"/>
                  <a:gd name="connsiteY56" fmla="*/ 2003052 h 4380730"/>
                  <a:gd name="connsiteX57" fmla="*/ 0 w 3175557"/>
                  <a:gd name="connsiteY57" fmla="*/ 1898198 h 4380730"/>
                  <a:gd name="connsiteX58" fmla="*/ 4678 w 3175557"/>
                  <a:gd name="connsiteY58" fmla="*/ 1859999 h 4380730"/>
                  <a:gd name="connsiteX59" fmla="*/ 619977 w 3175557"/>
                  <a:gd name="connsiteY59" fmla="*/ 1920980 h 4380730"/>
                  <a:gd name="connsiteX60" fmla="*/ 125667 w 3175557"/>
                  <a:gd name="connsiteY60" fmla="*/ 1509242 h 4380730"/>
                  <a:gd name="connsiteX61" fmla="*/ 174018 w 3175557"/>
                  <a:gd name="connsiteY61" fmla="*/ 1471195 h 4380730"/>
                  <a:gd name="connsiteX62" fmla="*/ 1063070 w 3175557"/>
                  <a:gd name="connsiteY62" fmla="*/ 2166392 h 4380730"/>
                  <a:gd name="connsiteX63" fmla="*/ 1542013 w 3175557"/>
                  <a:gd name="connsiteY63" fmla="*/ 2417439 h 4380730"/>
                  <a:gd name="connsiteX64" fmla="*/ 1480319 w 3175557"/>
                  <a:gd name="connsiteY64" fmla="*/ 1977317 h 4380730"/>
                  <a:gd name="connsiteX65" fmla="*/ 1119698 w 3175557"/>
                  <a:gd name="connsiteY65" fmla="*/ 1621319 h 4380730"/>
                  <a:gd name="connsiteX66" fmla="*/ 782995 w 3175557"/>
                  <a:gd name="connsiteY66" fmla="*/ 1597537 h 4380730"/>
                  <a:gd name="connsiteX67" fmla="*/ 782995 w 3175557"/>
                  <a:gd name="connsiteY67" fmla="*/ 1543030 h 4380730"/>
                  <a:gd name="connsiteX68" fmla="*/ 1023206 w 3175557"/>
                  <a:gd name="connsiteY68" fmla="*/ 1526064 h 4380730"/>
                  <a:gd name="connsiteX69" fmla="*/ 916585 w 3175557"/>
                  <a:gd name="connsiteY69" fmla="*/ 1420810 h 4380730"/>
                  <a:gd name="connsiteX70" fmla="*/ 818269 w 3175557"/>
                  <a:gd name="connsiteY70" fmla="*/ 1283166 h 4380730"/>
                  <a:gd name="connsiteX71" fmla="*/ 89086 w 3175557"/>
                  <a:gd name="connsiteY71" fmla="*/ 1003771 h 4380730"/>
                  <a:gd name="connsiteX72" fmla="*/ 101277 w 3175557"/>
                  <a:gd name="connsiteY72" fmla="*/ 969850 h 4380730"/>
                  <a:gd name="connsiteX73" fmla="*/ 750210 w 3175557"/>
                  <a:gd name="connsiteY73" fmla="*/ 1187884 h 4380730"/>
                  <a:gd name="connsiteX74" fmla="*/ 154586 w 3175557"/>
                  <a:gd name="connsiteY74" fmla="*/ 354011 h 4380730"/>
                  <a:gd name="connsiteX75" fmla="*/ 215546 w 3175557"/>
                  <a:gd name="connsiteY75" fmla="*/ 323531 h 4380730"/>
                  <a:gd name="connsiteX76" fmla="*/ 541055 w 3175557"/>
                  <a:gd name="connsiteY76" fmla="*/ 751159 h 4380730"/>
                  <a:gd name="connsiteX77" fmla="*/ 517824 w 3175557"/>
                  <a:gd name="connsiteY77" fmla="*/ 114789 h 4380730"/>
                  <a:gd name="connsiteX78" fmla="*/ 556240 w 3175557"/>
                  <a:gd name="connsiteY78" fmla="*/ 112499 h 4380730"/>
                  <a:gd name="connsiteX79" fmla="*/ 617431 w 3175557"/>
                  <a:gd name="connsiteY79" fmla="*/ 851496 h 4380730"/>
                  <a:gd name="connsiteX80" fmla="*/ 923451 w 3175557"/>
                  <a:gd name="connsiteY80" fmla="*/ 1253523 h 4380730"/>
                  <a:gd name="connsiteX81" fmla="*/ 926482 w 3175557"/>
                  <a:gd name="connsiteY81" fmla="*/ 1055530 h 4380730"/>
                  <a:gd name="connsiteX82" fmla="*/ 967234 w 3175557"/>
                  <a:gd name="connsiteY82" fmla="*/ 1053721 h 4380730"/>
                  <a:gd name="connsiteX83" fmla="*/ 998117 w 3175557"/>
                  <a:gd name="connsiteY83" fmla="*/ 1349478 h 4380730"/>
                  <a:gd name="connsiteX84" fmla="*/ 1450169 w 3175557"/>
                  <a:gd name="connsiteY84" fmla="*/ 1762220 h 4380730"/>
                  <a:gd name="connsiteX85" fmla="*/ 1362947 w 3175557"/>
                  <a:gd name="connsiteY85" fmla="*/ 1139990 h 4380730"/>
                  <a:gd name="connsiteX86" fmla="*/ 915846 w 3175557"/>
                  <a:gd name="connsiteY86" fmla="*/ 639987 h 4380730"/>
                  <a:gd name="connsiteX87" fmla="*/ 942208 w 3175557"/>
                  <a:gd name="connsiteY87" fmla="*/ 615405 h 4380730"/>
                  <a:gd name="connsiteX88" fmla="*/ 1347900 w 3175557"/>
                  <a:gd name="connsiteY88" fmla="*/ 1032641 h 4380730"/>
                  <a:gd name="connsiteX89" fmla="*/ 1220685 w 3175557"/>
                  <a:gd name="connsiteY89" fmla="*/ 125101 h 4380730"/>
                  <a:gd name="connsiteX90" fmla="*/ 1307368 w 3175557"/>
                  <a:gd name="connsiteY90" fmla="*/ 111501 h 4380730"/>
                  <a:gd name="connsiteX91" fmla="*/ 1408903 w 3175557"/>
                  <a:gd name="connsiteY91" fmla="*/ 696021 h 4380730"/>
                  <a:gd name="connsiteX0" fmla="*/ 1607222 w 3175557"/>
                  <a:gd name="connsiteY0" fmla="*/ 0 h 4380730"/>
                  <a:gd name="connsiteX1" fmla="*/ 1641486 w 3175557"/>
                  <a:gd name="connsiteY1" fmla="*/ 9140 h 4380730"/>
                  <a:gd name="connsiteX2" fmla="*/ 1434280 w 3175557"/>
                  <a:gd name="connsiteY2" fmla="*/ 842108 h 4380730"/>
                  <a:gd name="connsiteX3" fmla="*/ 1647958 w 3175557"/>
                  <a:gd name="connsiteY3" fmla="*/ 2072211 h 4380730"/>
                  <a:gd name="connsiteX4" fmla="*/ 1811709 w 3175557"/>
                  <a:gd name="connsiteY4" fmla="*/ 1124816 h 4380730"/>
                  <a:gd name="connsiteX5" fmla="*/ 1635222 w 3175557"/>
                  <a:gd name="connsiteY5" fmla="*/ 800128 h 4380730"/>
                  <a:gd name="connsiteX6" fmla="*/ 1675780 w 3175557"/>
                  <a:gd name="connsiteY6" fmla="*/ 775280 h 4380730"/>
                  <a:gd name="connsiteX7" fmla="*/ 1832623 w 3175557"/>
                  <a:gd name="connsiteY7" fmla="*/ 1003814 h 4380730"/>
                  <a:gd name="connsiteX8" fmla="*/ 1880705 w 3175557"/>
                  <a:gd name="connsiteY8" fmla="*/ 725633 h 4380730"/>
                  <a:gd name="connsiteX9" fmla="*/ 1964015 w 3175557"/>
                  <a:gd name="connsiteY9" fmla="*/ 738229 h 4380730"/>
                  <a:gd name="connsiteX10" fmla="*/ 1858318 w 3175557"/>
                  <a:gd name="connsiteY10" fmla="*/ 1553375 h 4380730"/>
                  <a:gd name="connsiteX11" fmla="*/ 2340183 w 3175557"/>
                  <a:gd name="connsiteY11" fmla="*/ 589678 h 4380730"/>
                  <a:gd name="connsiteX12" fmla="*/ 2334013 w 3175557"/>
                  <a:gd name="connsiteY12" fmla="*/ 587923 h 4380730"/>
                  <a:gd name="connsiteX13" fmla="*/ 2491179 w 3175557"/>
                  <a:gd name="connsiteY13" fmla="*/ 91806 h 4380730"/>
                  <a:gd name="connsiteX14" fmla="*/ 2523879 w 3175557"/>
                  <a:gd name="connsiteY14" fmla="*/ 101108 h 4380730"/>
                  <a:gd name="connsiteX15" fmla="*/ 2404990 w 3175557"/>
                  <a:gd name="connsiteY15" fmla="*/ 571622 h 4380730"/>
                  <a:gd name="connsiteX16" fmla="*/ 2412201 w 3175557"/>
                  <a:gd name="connsiteY16" fmla="*/ 575064 h 4380730"/>
                  <a:gd name="connsiteX17" fmla="*/ 2120486 w 3175557"/>
                  <a:gd name="connsiteY17" fmla="*/ 1216373 h 4380730"/>
                  <a:gd name="connsiteX18" fmla="*/ 2710198 w 3175557"/>
                  <a:gd name="connsiteY18" fmla="*/ 966610 h 4380730"/>
                  <a:gd name="connsiteX19" fmla="*/ 2726020 w 3175557"/>
                  <a:gd name="connsiteY19" fmla="*/ 1001691 h 4380730"/>
                  <a:gd name="connsiteX20" fmla="*/ 2076630 w 3175557"/>
                  <a:gd name="connsiteY20" fmla="*/ 1312786 h 4380730"/>
                  <a:gd name="connsiteX21" fmla="*/ 1820433 w 3175557"/>
                  <a:gd name="connsiteY21" fmla="*/ 1876012 h 4380730"/>
                  <a:gd name="connsiteX22" fmla="*/ 1816713 w 3175557"/>
                  <a:gd name="connsiteY22" fmla="*/ 1874237 h 4380730"/>
                  <a:gd name="connsiteX23" fmla="*/ 1731029 w 3175557"/>
                  <a:gd name="connsiteY23" fmla="*/ 2535038 h 4380730"/>
                  <a:gd name="connsiteX24" fmla="*/ 1721999 w 3175557"/>
                  <a:gd name="connsiteY24" fmla="*/ 2676399 h 4380730"/>
                  <a:gd name="connsiteX25" fmla="*/ 2115353 w 3175557"/>
                  <a:gd name="connsiteY25" fmla="*/ 2247178 h 4380730"/>
                  <a:gd name="connsiteX26" fmla="*/ 2782666 w 3175557"/>
                  <a:gd name="connsiteY26" fmla="*/ 1192567 h 4380730"/>
                  <a:gd name="connsiteX27" fmla="*/ 2800426 w 3175557"/>
                  <a:gd name="connsiteY27" fmla="*/ 1194942 h 4380730"/>
                  <a:gd name="connsiteX28" fmla="*/ 2802974 w 3175557"/>
                  <a:gd name="connsiteY28" fmla="*/ 1192720 h 4380730"/>
                  <a:gd name="connsiteX29" fmla="*/ 2786896 w 3175557"/>
                  <a:gd name="connsiteY29" fmla="*/ 1190131 h 4380730"/>
                  <a:gd name="connsiteX30" fmla="*/ 2911592 w 3175557"/>
                  <a:gd name="connsiteY30" fmla="*/ 540540 h 4380730"/>
                  <a:gd name="connsiteX31" fmla="*/ 2954757 w 3175557"/>
                  <a:gd name="connsiteY31" fmla="*/ 547491 h 4380730"/>
                  <a:gd name="connsiteX32" fmla="*/ 2879297 w 3175557"/>
                  <a:gd name="connsiteY32" fmla="*/ 1126214 h 4380730"/>
                  <a:gd name="connsiteX33" fmla="*/ 3154127 w 3175557"/>
                  <a:gd name="connsiteY33" fmla="*/ 886731 h 4380730"/>
                  <a:gd name="connsiteX34" fmla="*/ 3175557 w 3175557"/>
                  <a:gd name="connsiteY34" fmla="*/ 909902 h 4380730"/>
                  <a:gd name="connsiteX35" fmla="*/ 2830132 w 3175557"/>
                  <a:gd name="connsiteY35" fmla="*/ 1248878 h 4380730"/>
                  <a:gd name="connsiteX36" fmla="*/ 2829450 w 3175557"/>
                  <a:gd name="connsiteY36" fmla="*/ 1248141 h 4380730"/>
                  <a:gd name="connsiteX37" fmla="*/ 2423491 w 3175557"/>
                  <a:gd name="connsiteY37" fmla="*/ 1937257 h 4380730"/>
                  <a:gd name="connsiteX38" fmla="*/ 3150454 w 3175557"/>
                  <a:gd name="connsiteY38" fmla="*/ 1519032 h 4380730"/>
                  <a:gd name="connsiteX39" fmla="*/ 3168654 w 3175557"/>
                  <a:gd name="connsiteY39" fmla="*/ 1549467 h 4380730"/>
                  <a:gd name="connsiteX40" fmla="*/ 2359033 w 3175557"/>
                  <a:gd name="connsiteY40" fmla="*/ 2052370 h 4380730"/>
                  <a:gd name="connsiteX41" fmla="*/ 2357343 w 3175557"/>
                  <a:gd name="connsiteY41" fmla="*/ 2049543 h 4380730"/>
                  <a:gd name="connsiteX42" fmla="*/ 2214865 w 3175557"/>
                  <a:gd name="connsiteY42" fmla="*/ 2291400 h 4380730"/>
                  <a:gd name="connsiteX43" fmla="*/ 2133208 w 3175557"/>
                  <a:gd name="connsiteY43" fmla="*/ 2387387 h 4380730"/>
                  <a:gd name="connsiteX44" fmla="*/ 2616758 w 3175557"/>
                  <a:gd name="connsiteY44" fmla="*/ 2248275 h 4380730"/>
                  <a:gd name="connsiteX45" fmla="*/ 2630620 w 3175557"/>
                  <a:gd name="connsiteY45" fmla="*/ 2291346 h 4380730"/>
                  <a:gd name="connsiteX46" fmla="*/ 2033852 w 3175557"/>
                  <a:gd name="connsiteY46" fmla="*/ 2504180 h 4380730"/>
                  <a:gd name="connsiteX47" fmla="*/ 1728217 w 3175557"/>
                  <a:gd name="connsiteY47" fmla="*/ 2863452 h 4380730"/>
                  <a:gd name="connsiteX48" fmla="*/ 1778659 w 3175557"/>
                  <a:gd name="connsiteY48" fmla="*/ 4380730 h 4380730"/>
                  <a:gd name="connsiteX49" fmla="*/ 1493377 w 3175557"/>
                  <a:gd name="connsiteY49" fmla="*/ 4380730 h 4380730"/>
                  <a:gd name="connsiteX50" fmla="*/ 1553960 w 3175557"/>
                  <a:gd name="connsiteY50" fmla="*/ 2558439 h 4380730"/>
                  <a:gd name="connsiteX51" fmla="*/ 1123377 w 3175557"/>
                  <a:gd name="connsiteY51" fmla="*/ 2311004 h 4380730"/>
                  <a:gd name="connsiteX52" fmla="*/ 628959 w 3175557"/>
                  <a:gd name="connsiteY52" fmla="*/ 2419572 h 4380730"/>
                  <a:gd name="connsiteX53" fmla="*/ 615490 w 3175557"/>
                  <a:gd name="connsiteY53" fmla="*/ 2369223 h 4380730"/>
                  <a:gd name="connsiteX54" fmla="*/ 1008662 w 3175557"/>
                  <a:gd name="connsiteY54" fmla="*/ 2244738 h 4380730"/>
                  <a:gd name="connsiteX55" fmla="*/ 718508 w 3175557"/>
                  <a:gd name="connsiteY55" fmla="*/ 2003052 h 4380730"/>
                  <a:gd name="connsiteX56" fmla="*/ 0 w 3175557"/>
                  <a:gd name="connsiteY56" fmla="*/ 1898198 h 4380730"/>
                  <a:gd name="connsiteX57" fmla="*/ 4678 w 3175557"/>
                  <a:gd name="connsiteY57" fmla="*/ 1859999 h 4380730"/>
                  <a:gd name="connsiteX58" fmla="*/ 619977 w 3175557"/>
                  <a:gd name="connsiteY58" fmla="*/ 1920980 h 4380730"/>
                  <a:gd name="connsiteX59" fmla="*/ 125667 w 3175557"/>
                  <a:gd name="connsiteY59" fmla="*/ 1509242 h 4380730"/>
                  <a:gd name="connsiteX60" fmla="*/ 174018 w 3175557"/>
                  <a:gd name="connsiteY60" fmla="*/ 1471195 h 4380730"/>
                  <a:gd name="connsiteX61" fmla="*/ 1063070 w 3175557"/>
                  <a:gd name="connsiteY61" fmla="*/ 2166392 h 4380730"/>
                  <a:gd name="connsiteX62" fmla="*/ 1542013 w 3175557"/>
                  <a:gd name="connsiteY62" fmla="*/ 2417439 h 4380730"/>
                  <a:gd name="connsiteX63" fmla="*/ 1480319 w 3175557"/>
                  <a:gd name="connsiteY63" fmla="*/ 1977317 h 4380730"/>
                  <a:gd name="connsiteX64" fmla="*/ 1119698 w 3175557"/>
                  <a:gd name="connsiteY64" fmla="*/ 1621319 h 4380730"/>
                  <a:gd name="connsiteX65" fmla="*/ 782995 w 3175557"/>
                  <a:gd name="connsiteY65" fmla="*/ 1597537 h 4380730"/>
                  <a:gd name="connsiteX66" fmla="*/ 782995 w 3175557"/>
                  <a:gd name="connsiteY66" fmla="*/ 1543030 h 4380730"/>
                  <a:gd name="connsiteX67" fmla="*/ 1023206 w 3175557"/>
                  <a:gd name="connsiteY67" fmla="*/ 1526064 h 4380730"/>
                  <a:gd name="connsiteX68" fmla="*/ 916585 w 3175557"/>
                  <a:gd name="connsiteY68" fmla="*/ 1420810 h 4380730"/>
                  <a:gd name="connsiteX69" fmla="*/ 818269 w 3175557"/>
                  <a:gd name="connsiteY69" fmla="*/ 1283166 h 4380730"/>
                  <a:gd name="connsiteX70" fmla="*/ 89086 w 3175557"/>
                  <a:gd name="connsiteY70" fmla="*/ 1003771 h 4380730"/>
                  <a:gd name="connsiteX71" fmla="*/ 101277 w 3175557"/>
                  <a:gd name="connsiteY71" fmla="*/ 969850 h 4380730"/>
                  <a:gd name="connsiteX72" fmla="*/ 750210 w 3175557"/>
                  <a:gd name="connsiteY72" fmla="*/ 1187884 h 4380730"/>
                  <a:gd name="connsiteX73" fmla="*/ 154586 w 3175557"/>
                  <a:gd name="connsiteY73" fmla="*/ 354011 h 4380730"/>
                  <a:gd name="connsiteX74" fmla="*/ 215546 w 3175557"/>
                  <a:gd name="connsiteY74" fmla="*/ 323531 h 4380730"/>
                  <a:gd name="connsiteX75" fmla="*/ 541055 w 3175557"/>
                  <a:gd name="connsiteY75" fmla="*/ 751159 h 4380730"/>
                  <a:gd name="connsiteX76" fmla="*/ 517824 w 3175557"/>
                  <a:gd name="connsiteY76" fmla="*/ 114789 h 4380730"/>
                  <a:gd name="connsiteX77" fmla="*/ 556240 w 3175557"/>
                  <a:gd name="connsiteY77" fmla="*/ 112499 h 4380730"/>
                  <a:gd name="connsiteX78" fmla="*/ 617431 w 3175557"/>
                  <a:gd name="connsiteY78" fmla="*/ 851496 h 4380730"/>
                  <a:gd name="connsiteX79" fmla="*/ 923451 w 3175557"/>
                  <a:gd name="connsiteY79" fmla="*/ 1253523 h 4380730"/>
                  <a:gd name="connsiteX80" fmla="*/ 926482 w 3175557"/>
                  <a:gd name="connsiteY80" fmla="*/ 1055530 h 4380730"/>
                  <a:gd name="connsiteX81" fmla="*/ 967234 w 3175557"/>
                  <a:gd name="connsiteY81" fmla="*/ 1053721 h 4380730"/>
                  <a:gd name="connsiteX82" fmla="*/ 998117 w 3175557"/>
                  <a:gd name="connsiteY82" fmla="*/ 1349478 h 4380730"/>
                  <a:gd name="connsiteX83" fmla="*/ 1450169 w 3175557"/>
                  <a:gd name="connsiteY83" fmla="*/ 1762220 h 4380730"/>
                  <a:gd name="connsiteX84" fmla="*/ 1362947 w 3175557"/>
                  <a:gd name="connsiteY84" fmla="*/ 1139990 h 4380730"/>
                  <a:gd name="connsiteX85" fmla="*/ 915846 w 3175557"/>
                  <a:gd name="connsiteY85" fmla="*/ 639987 h 4380730"/>
                  <a:gd name="connsiteX86" fmla="*/ 942208 w 3175557"/>
                  <a:gd name="connsiteY86" fmla="*/ 615405 h 4380730"/>
                  <a:gd name="connsiteX87" fmla="*/ 1347900 w 3175557"/>
                  <a:gd name="connsiteY87" fmla="*/ 1032641 h 4380730"/>
                  <a:gd name="connsiteX88" fmla="*/ 1220685 w 3175557"/>
                  <a:gd name="connsiteY88" fmla="*/ 125101 h 4380730"/>
                  <a:gd name="connsiteX89" fmla="*/ 1307368 w 3175557"/>
                  <a:gd name="connsiteY89" fmla="*/ 111501 h 4380730"/>
                  <a:gd name="connsiteX90" fmla="*/ 1408903 w 3175557"/>
                  <a:gd name="connsiteY90" fmla="*/ 696021 h 4380730"/>
                  <a:gd name="connsiteX91" fmla="*/ 1607222 w 3175557"/>
                  <a:gd name="connsiteY91" fmla="*/ 0 h 4380730"/>
                  <a:gd name="connsiteX0" fmla="*/ 1607222 w 3175557"/>
                  <a:gd name="connsiteY0" fmla="*/ 0 h 4380730"/>
                  <a:gd name="connsiteX1" fmla="*/ 1641486 w 3175557"/>
                  <a:gd name="connsiteY1" fmla="*/ 9140 h 4380730"/>
                  <a:gd name="connsiteX2" fmla="*/ 1434280 w 3175557"/>
                  <a:gd name="connsiteY2" fmla="*/ 842108 h 4380730"/>
                  <a:gd name="connsiteX3" fmla="*/ 1647958 w 3175557"/>
                  <a:gd name="connsiteY3" fmla="*/ 2072211 h 4380730"/>
                  <a:gd name="connsiteX4" fmla="*/ 1811709 w 3175557"/>
                  <a:gd name="connsiteY4" fmla="*/ 1124816 h 4380730"/>
                  <a:gd name="connsiteX5" fmla="*/ 1635222 w 3175557"/>
                  <a:gd name="connsiteY5" fmla="*/ 800128 h 4380730"/>
                  <a:gd name="connsiteX6" fmla="*/ 1675780 w 3175557"/>
                  <a:gd name="connsiteY6" fmla="*/ 775280 h 4380730"/>
                  <a:gd name="connsiteX7" fmla="*/ 1832623 w 3175557"/>
                  <a:gd name="connsiteY7" fmla="*/ 1003814 h 4380730"/>
                  <a:gd name="connsiteX8" fmla="*/ 1880705 w 3175557"/>
                  <a:gd name="connsiteY8" fmla="*/ 725633 h 4380730"/>
                  <a:gd name="connsiteX9" fmla="*/ 1964015 w 3175557"/>
                  <a:gd name="connsiteY9" fmla="*/ 738229 h 4380730"/>
                  <a:gd name="connsiteX10" fmla="*/ 1858318 w 3175557"/>
                  <a:gd name="connsiteY10" fmla="*/ 1553375 h 4380730"/>
                  <a:gd name="connsiteX11" fmla="*/ 2340183 w 3175557"/>
                  <a:gd name="connsiteY11" fmla="*/ 589678 h 4380730"/>
                  <a:gd name="connsiteX12" fmla="*/ 2334013 w 3175557"/>
                  <a:gd name="connsiteY12" fmla="*/ 587923 h 4380730"/>
                  <a:gd name="connsiteX13" fmla="*/ 2491179 w 3175557"/>
                  <a:gd name="connsiteY13" fmla="*/ 91806 h 4380730"/>
                  <a:gd name="connsiteX14" fmla="*/ 2523879 w 3175557"/>
                  <a:gd name="connsiteY14" fmla="*/ 101108 h 4380730"/>
                  <a:gd name="connsiteX15" fmla="*/ 2404990 w 3175557"/>
                  <a:gd name="connsiteY15" fmla="*/ 571622 h 4380730"/>
                  <a:gd name="connsiteX16" fmla="*/ 2412201 w 3175557"/>
                  <a:gd name="connsiteY16" fmla="*/ 575064 h 4380730"/>
                  <a:gd name="connsiteX17" fmla="*/ 2120486 w 3175557"/>
                  <a:gd name="connsiteY17" fmla="*/ 1216373 h 4380730"/>
                  <a:gd name="connsiteX18" fmla="*/ 2710198 w 3175557"/>
                  <a:gd name="connsiteY18" fmla="*/ 966610 h 4380730"/>
                  <a:gd name="connsiteX19" fmla="*/ 2726020 w 3175557"/>
                  <a:gd name="connsiteY19" fmla="*/ 1001691 h 4380730"/>
                  <a:gd name="connsiteX20" fmla="*/ 2076630 w 3175557"/>
                  <a:gd name="connsiteY20" fmla="*/ 1312786 h 4380730"/>
                  <a:gd name="connsiteX21" fmla="*/ 1820433 w 3175557"/>
                  <a:gd name="connsiteY21" fmla="*/ 1876012 h 4380730"/>
                  <a:gd name="connsiteX22" fmla="*/ 1769088 w 3175557"/>
                  <a:gd name="connsiteY22" fmla="*/ 2112362 h 4380730"/>
                  <a:gd name="connsiteX23" fmla="*/ 1731029 w 3175557"/>
                  <a:gd name="connsiteY23" fmla="*/ 2535038 h 4380730"/>
                  <a:gd name="connsiteX24" fmla="*/ 1721999 w 3175557"/>
                  <a:gd name="connsiteY24" fmla="*/ 2676399 h 4380730"/>
                  <a:gd name="connsiteX25" fmla="*/ 2115353 w 3175557"/>
                  <a:gd name="connsiteY25" fmla="*/ 2247178 h 4380730"/>
                  <a:gd name="connsiteX26" fmla="*/ 2782666 w 3175557"/>
                  <a:gd name="connsiteY26" fmla="*/ 1192567 h 4380730"/>
                  <a:gd name="connsiteX27" fmla="*/ 2800426 w 3175557"/>
                  <a:gd name="connsiteY27" fmla="*/ 1194942 h 4380730"/>
                  <a:gd name="connsiteX28" fmla="*/ 2802974 w 3175557"/>
                  <a:gd name="connsiteY28" fmla="*/ 1192720 h 4380730"/>
                  <a:gd name="connsiteX29" fmla="*/ 2786896 w 3175557"/>
                  <a:gd name="connsiteY29" fmla="*/ 1190131 h 4380730"/>
                  <a:gd name="connsiteX30" fmla="*/ 2911592 w 3175557"/>
                  <a:gd name="connsiteY30" fmla="*/ 540540 h 4380730"/>
                  <a:gd name="connsiteX31" fmla="*/ 2954757 w 3175557"/>
                  <a:gd name="connsiteY31" fmla="*/ 547491 h 4380730"/>
                  <a:gd name="connsiteX32" fmla="*/ 2879297 w 3175557"/>
                  <a:gd name="connsiteY32" fmla="*/ 1126214 h 4380730"/>
                  <a:gd name="connsiteX33" fmla="*/ 3154127 w 3175557"/>
                  <a:gd name="connsiteY33" fmla="*/ 886731 h 4380730"/>
                  <a:gd name="connsiteX34" fmla="*/ 3175557 w 3175557"/>
                  <a:gd name="connsiteY34" fmla="*/ 909902 h 4380730"/>
                  <a:gd name="connsiteX35" fmla="*/ 2830132 w 3175557"/>
                  <a:gd name="connsiteY35" fmla="*/ 1248878 h 4380730"/>
                  <a:gd name="connsiteX36" fmla="*/ 2829450 w 3175557"/>
                  <a:gd name="connsiteY36" fmla="*/ 1248141 h 4380730"/>
                  <a:gd name="connsiteX37" fmla="*/ 2423491 w 3175557"/>
                  <a:gd name="connsiteY37" fmla="*/ 1937257 h 4380730"/>
                  <a:gd name="connsiteX38" fmla="*/ 3150454 w 3175557"/>
                  <a:gd name="connsiteY38" fmla="*/ 1519032 h 4380730"/>
                  <a:gd name="connsiteX39" fmla="*/ 3168654 w 3175557"/>
                  <a:gd name="connsiteY39" fmla="*/ 1549467 h 4380730"/>
                  <a:gd name="connsiteX40" fmla="*/ 2359033 w 3175557"/>
                  <a:gd name="connsiteY40" fmla="*/ 2052370 h 4380730"/>
                  <a:gd name="connsiteX41" fmla="*/ 2357343 w 3175557"/>
                  <a:gd name="connsiteY41" fmla="*/ 2049543 h 4380730"/>
                  <a:gd name="connsiteX42" fmla="*/ 2214865 w 3175557"/>
                  <a:gd name="connsiteY42" fmla="*/ 2291400 h 4380730"/>
                  <a:gd name="connsiteX43" fmla="*/ 2133208 w 3175557"/>
                  <a:gd name="connsiteY43" fmla="*/ 2387387 h 4380730"/>
                  <a:gd name="connsiteX44" fmla="*/ 2616758 w 3175557"/>
                  <a:gd name="connsiteY44" fmla="*/ 2248275 h 4380730"/>
                  <a:gd name="connsiteX45" fmla="*/ 2630620 w 3175557"/>
                  <a:gd name="connsiteY45" fmla="*/ 2291346 h 4380730"/>
                  <a:gd name="connsiteX46" fmla="*/ 2033852 w 3175557"/>
                  <a:gd name="connsiteY46" fmla="*/ 2504180 h 4380730"/>
                  <a:gd name="connsiteX47" fmla="*/ 1728217 w 3175557"/>
                  <a:gd name="connsiteY47" fmla="*/ 2863452 h 4380730"/>
                  <a:gd name="connsiteX48" fmla="*/ 1778659 w 3175557"/>
                  <a:gd name="connsiteY48" fmla="*/ 4380730 h 4380730"/>
                  <a:gd name="connsiteX49" fmla="*/ 1493377 w 3175557"/>
                  <a:gd name="connsiteY49" fmla="*/ 4380730 h 4380730"/>
                  <a:gd name="connsiteX50" fmla="*/ 1553960 w 3175557"/>
                  <a:gd name="connsiteY50" fmla="*/ 2558439 h 4380730"/>
                  <a:gd name="connsiteX51" fmla="*/ 1123377 w 3175557"/>
                  <a:gd name="connsiteY51" fmla="*/ 2311004 h 4380730"/>
                  <a:gd name="connsiteX52" fmla="*/ 628959 w 3175557"/>
                  <a:gd name="connsiteY52" fmla="*/ 2419572 h 4380730"/>
                  <a:gd name="connsiteX53" fmla="*/ 615490 w 3175557"/>
                  <a:gd name="connsiteY53" fmla="*/ 2369223 h 4380730"/>
                  <a:gd name="connsiteX54" fmla="*/ 1008662 w 3175557"/>
                  <a:gd name="connsiteY54" fmla="*/ 2244738 h 4380730"/>
                  <a:gd name="connsiteX55" fmla="*/ 718508 w 3175557"/>
                  <a:gd name="connsiteY55" fmla="*/ 2003052 h 4380730"/>
                  <a:gd name="connsiteX56" fmla="*/ 0 w 3175557"/>
                  <a:gd name="connsiteY56" fmla="*/ 1898198 h 4380730"/>
                  <a:gd name="connsiteX57" fmla="*/ 4678 w 3175557"/>
                  <a:gd name="connsiteY57" fmla="*/ 1859999 h 4380730"/>
                  <a:gd name="connsiteX58" fmla="*/ 619977 w 3175557"/>
                  <a:gd name="connsiteY58" fmla="*/ 1920980 h 4380730"/>
                  <a:gd name="connsiteX59" fmla="*/ 125667 w 3175557"/>
                  <a:gd name="connsiteY59" fmla="*/ 1509242 h 4380730"/>
                  <a:gd name="connsiteX60" fmla="*/ 174018 w 3175557"/>
                  <a:gd name="connsiteY60" fmla="*/ 1471195 h 4380730"/>
                  <a:gd name="connsiteX61" fmla="*/ 1063070 w 3175557"/>
                  <a:gd name="connsiteY61" fmla="*/ 2166392 h 4380730"/>
                  <a:gd name="connsiteX62" fmla="*/ 1542013 w 3175557"/>
                  <a:gd name="connsiteY62" fmla="*/ 2417439 h 4380730"/>
                  <a:gd name="connsiteX63" fmla="*/ 1480319 w 3175557"/>
                  <a:gd name="connsiteY63" fmla="*/ 1977317 h 4380730"/>
                  <a:gd name="connsiteX64" fmla="*/ 1119698 w 3175557"/>
                  <a:gd name="connsiteY64" fmla="*/ 1621319 h 4380730"/>
                  <a:gd name="connsiteX65" fmla="*/ 782995 w 3175557"/>
                  <a:gd name="connsiteY65" fmla="*/ 1597537 h 4380730"/>
                  <a:gd name="connsiteX66" fmla="*/ 782995 w 3175557"/>
                  <a:gd name="connsiteY66" fmla="*/ 1543030 h 4380730"/>
                  <a:gd name="connsiteX67" fmla="*/ 1023206 w 3175557"/>
                  <a:gd name="connsiteY67" fmla="*/ 1526064 h 4380730"/>
                  <a:gd name="connsiteX68" fmla="*/ 916585 w 3175557"/>
                  <a:gd name="connsiteY68" fmla="*/ 1420810 h 4380730"/>
                  <a:gd name="connsiteX69" fmla="*/ 818269 w 3175557"/>
                  <a:gd name="connsiteY69" fmla="*/ 1283166 h 4380730"/>
                  <a:gd name="connsiteX70" fmla="*/ 89086 w 3175557"/>
                  <a:gd name="connsiteY70" fmla="*/ 1003771 h 4380730"/>
                  <a:gd name="connsiteX71" fmla="*/ 101277 w 3175557"/>
                  <a:gd name="connsiteY71" fmla="*/ 969850 h 4380730"/>
                  <a:gd name="connsiteX72" fmla="*/ 750210 w 3175557"/>
                  <a:gd name="connsiteY72" fmla="*/ 1187884 h 4380730"/>
                  <a:gd name="connsiteX73" fmla="*/ 154586 w 3175557"/>
                  <a:gd name="connsiteY73" fmla="*/ 354011 h 4380730"/>
                  <a:gd name="connsiteX74" fmla="*/ 215546 w 3175557"/>
                  <a:gd name="connsiteY74" fmla="*/ 323531 h 4380730"/>
                  <a:gd name="connsiteX75" fmla="*/ 541055 w 3175557"/>
                  <a:gd name="connsiteY75" fmla="*/ 751159 h 4380730"/>
                  <a:gd name="connsiteX76" fmla="*/ 517824 w 3175557"/>
                  <a:gd name="connsiteY76" fmla="*/ 114789 h 4380730"/>
                  <a:gd name="connsiteX77" fmla="*/ 556240 w 3175557"/>
                  <a:gd name="connsiteY77" fmla="*/ 112499 h 4380730"/>
                  <a:gd name="connsiteX78" fmla="*/ 617431 w 3175557"/>
                  <a:gd name="connsiteY78" fmla="*/ 851496 h 4380730"/>
                  <a:gd name="connsiteX79" fmla="*/ 923451 w 3175557"/>
                  <a:gd name="connsiteY79" fmla="*/ 1253523 h 4380730"/>
                  <a:gd name="connsiteX80" fmla="*/ 926482 w 3175557"/>
                  <a:gd name="connsiteY80" fmla="*/ 1055530 h 4380730"/>
                  <a:gd name="connsiteX81" fmla="*/ 967234 w 3175557"/>
                  <a:gd name="connsiteY81" fmla="*/ 1053721 h 4380730"/>
                  <a:gd name="connsiteX82" fmla="*/ 998117 w 3175557"/>
                  <a:gd name="connsiteY82" fmla="*/ 1349478 h 4380730"/>
                  <a:gd name="connsiteX83" fmla="*/ 1450169 w 3175557"/>
                  <a:gd name="connsiteY83" fmla="*/ 1762220 h 4380730"/>
                  <a:gd name="connsiteX84" fmla="*/ 1362947 w 3175557"/>
                  <a:gd name="connsiteY84" fmla="*/ 1139990 h 4380730"/>
                  <a:gd name="connsiteX85" fmla="*/ 915846 w 3175557"/>
                  <a:gd name="connsiteY85" fmla="*/ 639987 h 4380730"/>
                  <a:gd name="connsiteX86" fmla="*/ 942208 w 3175557"/>
                  <a:gd name="connsiteY86" fmla="*/ 615405 h 4380730"/>
                  <a:gd name="connsiteX87" fmla="*/ 1347900 w 3175557"/>
                  <a:gd name="connsiteY87" fmla="*/ 1032641 h 4380730"/>
                  <a:gd name="connsiteX88" fmla="*/ 1220685 w 3175557"/>
                  <a:gd name="connsiteY88" fmla="*/ 125101 h 4380730"/>
                  <a:gd name="connsiteX89" fmla="*/ 1307368 w 3175557"/>
                  <a:gd name="connsiteY89" fmla="*/ 111501 h 4380730"/>
                  <a:gd name="connsiteX90" fmla="*/ 1408903 w 3175557"/>
                  <a:gd name="connsiteY90" fmla="*/ 696021 h 4380730"/>
                  <a:gd name="connsiteX91" fmla="*/ 1607222 w 3175557"/>
                  <a:gd name="connsiteY91" fmla="*/ 0 h 4380730"/>
                  <a:gd name="connsiteX0" fmla="*/ 1607222 w 3175557"/>
                  <a:gd name="connsiteY0" fmla="*/ 0 h 4380730"/>
                  <a:gd name="connsiteX1" fmla="*/ 1641486 w 3175557"/>
                  <a:gd name="connsiteY1" fmla="*/ 9140 h 4380730"/>
                  <a:gd name="connsiteX2" fmla="*/ 1434280 w 3175557"/>
                  <a:gd name="connsiteY2" fmla="*/ 842108 h 4380730"/>
                  <a:gd name="connsiteX3" fmla="*/ 1647958 w 3175557"/>
                  <a:gd name="connsiteY3" fmla="*/ 2072211 h 4380730"/>
                  <a:gd name="connsiteX4" fmla="*/ 1811709 w 3175557"/>
                  <a:gd name="connsiteY4" fmla="*/ 1124816 h 4380730"/>
                  <a:gd name="connsiteX5" fmla="*/ 1635222 w 3175557"/>
                  <a:gd name="connsiteY5" fmla="*/ 800128 h 4380730"/>
                  <a:gd name="connsiteX6" fmla="*/ 1675780 w 3175557"/>
                  <a:gd name="connsiteY6" fmla="*/ 775280 h 4380730"/>
                  <a:gd name="connsiteX7" fmla="*/ 1832623 w 3175557"/>
                  <a:gd name="connsiteY7" fmla="*/ 1003814 h 4380730"/>
                  <a:gd name="connsiteX8" fmla="*/ 1880705 w 3175557"/>
                  <a:gd name="connsiteY8" fmla="*/ 725633 h 4380730"/>
                  <a:gd name="connsiteX9" fmla="*/ 1964015 w 3175557"/>
                  <a:gd name="connsiteY9" fmla="*/ 738229 h 4380730"/>
                  <a:gd name="connsiteX10" fmla="*/ 1858318 w 3175557"/>
                  <a:gd name="connsiteY10" fmla="*/ 1553375 h 4380730"/>
                  <a:gd name="connsiteX11" fmla="*/ 2340183 w 3175557"/>
                  <a:gd name="connsiteY11" fmla="*/ 589678 h 4380730"/>
                  <a:gd name="connsiteX12" fmla="*/ 2334013 w 3175557"/>
                  <a:gd name="connsiteY12" fmla="*/ 587923 h 4380730"/>
                  <a:gd name="connsiteX13" fmla="*/ 2491179 w 3175557"/>
                  <a:gd name="connsiteY13" fmla="*/ 91806 h 4380730"/>
                  <a:gd name="connsiteX14" fmla="*/ 2523879 w 3175557"/>
                  <a:gd name="connsiteY14" fmla="*/ 101108 h 4380730"/>
                  <a:gd name="connsiteX15" fmla="*/ 2404990 w 3175557"/>
                  <a:gd name="connsiteY15" fmla="*/ 571622 h 4380730"/>
                  <a:gd name="connsiteX16" fmla="*/ 2120486 w 3175557"/>
                  <a:gd name="connsiteY16" fmla="*/ 1216373 h 4380730"/>
                  <a:gd name="connsiteX17" fmla="*/ 2710198 w 3175557"/>
                  <a:gd name="connsiteY17" fmla="*/ 966610 h 4380730"/>
                  <a:gd name="connsiteX18" fmla="*/ 2726020 w 3175557"/>
                  <a:gd name="connsiteY18" fmla="*/ 1001691 h 4380730"/>
                  <a:gd name="connsiteX19" fmla="*/ 2076630 w 3175557"/>
                  <a:gd name="connsiteY19" fmla="*/ 1312786 h 4380730"/>
                  <a:gd name="connsiteX20" fmla="*/ 1820433 w 3175557"/>
                  <a:gd name="connsiteY20" fmla="*/ 1876012 h 4380730"/>
                  <a:gd name="connsiteX21" fmla="*/ 1769088 w 3175557"/>
                  <a:gd name="connsiteY21" fmla="*/ 2112362 h 4380730"/>
                  <a:gd name="connsiteX22" fmla="*/ 1731029 w 3175557"/>
                  <a:gd name="connsiteY22" fmla="*/ 2535038 h 4380730"/>
                  <a:gd name="connsiteX23" fmla="*/ 1721999 w 3175557"/>
                  <a:gd name="connsiteY23" fmla="*/ 2676399 h 4380730"/>
                  <a:gd name="connsiteX24" fmla="*/ 2115353 w 3175557"/>
                  <a:gd name="connsiteY24" fmla="*/ 2247178 h 4380730"/>
                  <a:gd name="connsiteX25" fmla="*/ 2782666 w 3175557"/>
                  <a:gd name="connsiteY25" fmla="*/ 1192567 h 4380730"/>
                  <a:gd name="connsiteX26" fmla="*/ 2800426 w 3175557"/>
                  <a:gd name="connsiteY26" fmla="*/ 1194942 h 4380730"/>
                  <a:gd name="connsiteX27" fmla="*/ 2802974 w 3175557"/>
                  <a:gd name="connsiteY27" fmla="*/ 1192720 h 4380730"/>
                  <a:gd name="connsiteX28" fmla="*/ 2786896 w 3175557"/>
                  <a:gd name="connsiteY28" fmla="*/ 1190131 h 4380730"/>
                  <a:gd name="connsiteX29" fmla="*/ 2911592 w 3175557"/>
                  <a:gd name="connsiteY29" fmla="*/ 540540 h 4380730"/>
                  <a:gd name="connsiteX30" fmla="*/ 2954757 w 3175557"/>
                  <a:gd name="connsiteY30" fmla="*/ 547491 h 4380730"/>
                  <a:gd name="connsiteX31" fmla="*/ 2879297 w 3175557"/>
                  <a:gd name="connsiteY31" fmla="*/ 1126214 h 4380730"/>
                  <a:gd name="connsiteX32" fmla="*/ 3154127 w 3175557"/>
                  <a:gd name="connsiteY32" fmla="*/ 886731 h 4380730"/>
                  <a:gd name="connsiteX33" fmla="*/ 3175557 w 3175557"/>
                  <a:gd name="connsiteY33" fmla="*/ 909902 h 4380730"/>
                  <a:gd name="connsiteX34" fmla="*/ 2830132 w 3175557"/>
                  <a:gd name="connsiteY34" fmla="*/ 1248878 h 4380730"/>
                  <a:gd name="connsiteX35" fmla="*/ 2829450 w 3175557"/>
                  <a:gd name="connsiteY35" fmla="*/ 1248141 h 4380730"/>
                  <a:gd name="connsiteX36" fmla="*/ 2423491 w 3175557"/>
                  <a:gd name="connsiteY36" fmla="*/ 1937257 h 4380730"/>
                  <a:gd name="connsiteX37" fmla="*/ 3150454 w 3175557"/>
                  <a:gd name="connsiteY37" fmla="*/ 1519032 h 4380730"/>
                  <a:gd name="connsiteX38" fmla="*/ 3168654 w 3175557"/>
                  <a:gd name="connsiteY38" fmla="*/ 1549467 h 4380730"/>
                  <a:gd name="connsiteX39" fmla="*/ 2359033 w 3175557"/>
                  <a:gd name="connsiteY39" fmla="*/ 2052370 h 4380730"/>
                  <a:gd name="connsiteX40" fmla="*/ 2357343 w 3175557"/>
                  <a:gd name="connsiteY40" fmla="*/ 2049543 h 4380730"/>
                  <a:gd name="connsiteX41" fmla="*/ 2214865 w 3175557"/>
                  <a:gd name="connsiteY41" fmla="*/ 2291400 h 4380730"/>
                  <a:gd name="connsiteX42" fmla="*/ 2133208 w 3175557"/>
                  <a:gd name="connsiteY42" fmla="*/ 2387387 h 4380730"/>
                  <a:gd name="connsiteX43" fmla="*/ 2616758 w 3175557"/>
                  <a:gd name="connsiteY43" fmla="*/ 2248275 h 4380730"/>
                  <a:gd name="connsiteX44" fmla="*/ 2630620 w 3175557"/>
                  <a:gd name="connsiteY44" fmla="*/ 2291346 h 4380730"/>
                  <a:gd name="connsiteX45" fmla="*/ 2033852 w 3175557"/>
                  <a:gd name="connsiteY45" fmla="*/ 2504180 h 4380730"/>
                  <a:gd name="connsiteX46" fmla="*/ 1728217 w 3175557"/>
                  <a:gd name="connsiteY46" fmla="*/ 2863452 h 4380730"/>
                  <a:gd name="connsiteX47" fmla="*/ 1778659 w 3175557"/>
                  <a:gd name="connsiteY47" fmla="*/ 4380730 h 4380730"/>
                  <a:gd name="connsiteX48" fmla="*/ 1493377 w 3175557"/>
                  <a:gd name="connsiteY48" fmla="*/ 4380730 h 4380730"/>
                  <a:gd name="connsiteX49" fmla="*/ 1553960 w 3175557"/>
                  <a:gd name="connsiteY49" fmla="*/ 2558439 h 4380730"/>
                  <a:gd name="connsiteX50" fmla="*/ 1123377 w 3175557"/>
                  <a:gd name="connsiteY50" fmla="*/ 2311004 h 4380730"/>
                  <a:gd name="connsiteX51" fmla="*/ 628959 w 3175557"/>
                  <a:gd name="connsiteY51" fmla="*/ 2419572 h 4380730"/>
                  <a:gd name="connsiteX52" fmla="*/ 615490 w 3175557"/>
                  <a:gd name="connsiteY52" fmla="*/ 2369223 h 4380730"/>
                  <a:gd name="connsiteX53" fmla="*/ 1008662 w 3175557"/>
                  <a:gd name="connsiteY53" fmla="*/ 2244738 h 4380730"/>
                  <a:gd name="connsiteX54" fmla="*/ 718508 w 3175557"/>
                  <a:gd name="connsiteY54" fmla="*/ 2003052 h 4380730"/>
                  <a:gd name="connsiteX55" fmla="*/ 0 w 3175557"/>
                  <a:gd name="connsiteY55" fmla="*/ 1898198 h 4380730"/>
                  <a:gd name="connsiteX56" fmla="*/ 4678 w 3175557"/>
                  <a:gd name="connsiteY56" fmla="*/ 1859999 h 4380730"/>
                  <a:gd name="connsiteX57" fmla="*/ 619977 w 3175557"/>
                  <a:gd name="connsiteY57" fmla="*/ 1920980 h 4380730"/>
                  <a:gd name="connsiteX58" fmla="*/ 125667 w 3175557"/>
                  <a:gd name="connsiteY58" fmla="*/ 1509242 h 4380730"/>
                  <a:gd name="connsiteX59" fmla="*/ 174018 w 3175557"/>
                  <a:gd name="connsiteY59" fmla="*/ 1471195 h 4380730"/>
                  <a:gd name="connsiteX60" fmla="*/ 1063070 w 3175557"/>
                  <a:gd name="connsiteY60" fmla="*/ 2166392 h 4380730"/>
                  <a:gd name="connsiteX61" fmla="*/ 1542013 w 3175557"/>
                  <a:gd name="connsiteY61" fmla="*/ 2417439 h 4380730"/>
                  <a:gd name="connsiteX62" fmla="*/ 1480319 w 3175557"/>
                  <a:gd name="connsiteY62" fmla="*/ 1977317 h 4380730"/>
                  <a:gd name="connsiteX63" fmla="*/ 1119698 w 3175557"/>
                  <a:gd name="connsiteY63" fmla="*/ 1621319 h 4380730"/>
                  <a:gd name="connsiteX64" fmla="*/ 782995 w 3175557"/>
                  <a:gd name="connsiteY64" fmla="*/ 1597537 h 4380730"/>
                  <a:gd name="connsiteX65" fmla="*/ 782995 w 3175557"/>
                  <a:gd name="connsiteY65" fmla="*/ 1543030 h 4380730"/>
                  <a:gd name="connsiteX66" fmla="*/ 1023206 w 3175557"/>
                  <a:gd name="connsiteY66" fmla="*/ 1526064 h 4380730"/>
                  <a:gd name="connsiteX67" fmla="*/ 916585 w 3175557"/>
                  <a:gd name="connsiteY67" fmla="*/ 1420810 h 4380730"/>
                  <a:gd name="connsiteX68" fmla="*/ 818269 w 3175557"/>
                  <a:gd name="connsiteY68" fmla="*/ 1283166 h 4380730"/>
                  <a:gd name="connsiteX69" fmla="*/ 89086 w 3175557"/>
                  <a:gd name="connsiteY69" fmla="*/ 1003771 h 4380730"/>
                  <a:gd name="connsiteX70" fmla="*/ 101277 w 3175557"/>
                  <a:gd name="connsiteY70" fmla="*/ 969850 h 4380730"/>
                  <a:gd name="connsiteX71" fmla="*/ 750210 w 3175557"/>
                  <a:gd name="connsiteY71" fmla="*/ 1187884 h 4380730"/>
                  <a:gd name="connsiteX72" fmla="*/ 154586 w 3175557"/>
                  <a:gd name="connsiteY72" fmla="*/ 354011 h 4380730"/>
                  <a:gd name="connsiteX73" fmla="*/ 215546 w 3175557"/>
                  <a:gd name="connsiteY73" fmla="*/ 323531 h 4380730"/>
                  <a:gd name="connsiteX74" fmla="*/ 541055 w 3175557"/>
                  <a:gd name="connsiteY74" fmla="*/ 751159 h 4380730"/>
                  <a:gd name="connsiteX75" fmla="*/ 517824 w 3175557"/>
                  <a:gd name="connsiteY75" fmla="*/ 114789 h 4380730"/>
                  <a:gd name="connsiteX76" fmla="*/ 556240 w 3175557"/>
                  <a:gd name="connsiteY76" fmla="*/ 112499 h 4380730"/>
                  <a:gd name="connsiteX77" fmla="*/ 617431 w 3175557"/>
                  <a:gd name="connsiteY77" fmla="*/ 851496 h 4380730"/>
                  <a:gd name="connsiteX78" fmla="*/ 923451 w 3175557"/>
                  <a:gd name="connsiteY78" fmla="*/ 1253523 h 4380730"/>
                  <a:gd name="connsiteX79" fmla="*/ 926482 w 3175557"/>
                  <a:gd name="connsiteY79" fmla="*/ 1055530 h 4380730"/>
                  <a:gd name="connsiteX80" fmla="*/ 967234 w 3175557"/>
                  <a:gd name="connsiteY80" fmla="*/ 1053721 h 4380730"/>
                  <a:gd name="connsiteX81" fmla="*/ 998117 w 3175557"/>
                  <a:gd name="connsiteY81" fmla="*/ 1349478 h 4380730"/>
                  <a:gd name="connsiteX82" fmla="*/ 1450169 w 3175557"/>
                  <a:gd name="connsiteY82" fmla="*/ 1762220 h 4380730"/>
                  <a:gd name="connsiteX83" fmla="*/ 1362947 w 3175557"/>
                  <a:gd name="connsiteY83" fmla="*/ 1139990 h 4380730"/>
                  <a:gd name="connsiteX84" fmla="*/ 915846 w 3175557"/>
                  <a:gd name="connsiteY84" fmla="*/ 639987 h 4380730"/>
                  <a:gd name="connsiteX85" fmla="*/ 942208 w 3175557"/>
                  <a:gd name="connsiteY85" fmla="*/ 615405 h 4380730"/>
                  <a:gd name="connsiteX86" fmla="*/ 1347900 w 3175557"/>
                  <a:gd name="connsiteY86" fmla="*/ 1032641 h 4380730"/>
                  <a:gd name="connsiteX87" fmla="*/ 1220685 w 3175557"/>
                  <a:gd name="connsiteY87" fmla="*/ 125101 h 4380730"/>
                  <a:gd name="connsiteX88" fmla="*/ 1307368 w 3175557"/>
                  <a:gd name="connsiteY88" fmla="*/ 111501 h 4380730"/>
                  <a:gd name="connsiteX89" fmla="*/ 1408903 w 3175557"/>
                  <a:gd name="connsiteY89" fmla="*/ 696021 h 4380730"/>
                  <a:gd name="connsiteX90" fmla="*/ 1607222 w 3175557"/>
                  <a:gd name="connsiteY90" fmla="*/ 0 h 4380730"/>
                  <a:gd name="connsiteX0" fmla="*/ 1607222 w 3175557"/>
                  <a:gd name="connsiteY0" fmla="*/ 0 h 4380730"/>
                  <a:gd name="connsiteX1" fmla="*/ 1641486 w 3175557"/>
                  <a:gd name="connsiteY1" fmla="*/ 9140 h 4380730"/>
                  <a:gd name="connsiteX2" fmla="*/ 1434280 w 3175557"/>
                  <a:gd name="connsiteY2" fmla="*/ 842108 h 4380730"/>
                  <a:gd name="connsiteX3" fmla="*/ 1647958 w 3175557"/>
                  <a:gd name="connsiteY3" fmla="*/ 2072211 h 4380730"/>
                  <a:gd name="connsiteX4" fmla="*/ 1811709 w 3175557"/>
                  <a:gd name="connsiteY4" fmla="*/ 1124816 h 4380730"/>
                  <a:gd name="connsiteX5" fmla="*/ 1635222 w 3175557"/>
                  <a:gd name="connsiteY5" fmla="*/ 800128 h 4380730"/>
                  <a:gd name="connsiteX6" fmla="*/ 1675780 w 3175557"/>
                  <a:gd name="connsiteY6" fmla="*/ 775280 h 4380730"/>
                  <a:gd name="connsiteX7" fmla="*/ 1832623 w 3175557"/>
                  <a:gd name="connsiteY7" fmla="*/ 1003814 h 4380730"/>
                  <a:gd name="connsiteX8" fmla="*/ 1880705 w 3175557"/>
                  <a:gd name="connsiteY8" fmla="*/ 725633 h 4380730"/>
                  <a:gd name="connsiteX9" fmla="*/ 1964015 w 3175557"/>
                  <a:gd name="connsiteY9" fmla="*/ 738229 h 4380730"/>
                  <a:gd name="connsiteX10" fmla="*/ 1858318 w 3175557"/>
                  <a:gd name="connsiteY10" fmla="*/ 1553375 h 4380730"/>
                  <a:gd name="connsiteX11" fmla="*/ 2340183 w 3175557"/>
                  <a:gd name="connsiteY11" fmla="*/ 589678 h 4380730"/>
                  <a:gd name="connsiteX12" fmla="*/ 2491179 w 3175557"/>
                  <a:gd name="connsiteY12" fmla="*/ 91806 h 4380730"/>
                  <a:gd name="connsiteX13" fmla="*/ 2523879 w 3175557"/>
                  <a:gd name="connsiteY13" fmla="*/ 101108 h 4380730"/>
                  <a:gd name="connsiteX14" fmla="*/ 2404990 w 3175557"/>
                  <a:gd name="connsiteY14" fmla="*/ 571622 h 4380730"/>
                  <a:gd name="connsiteX15" fmla="*/ 2120486 w 3175557"/>
                  <a:gd name="connsiteY15" fmla="*/ 1216373 h 4380730"/>
                  <a:gd name="connsiteX16" fmla="*/ 2710198 w 3175557"/>
                  <a:gd name="connsiteY16" fmla="*/ 966610 h 4380730"/>
                  <a:gd name="connsiteX17" fmla="*/ 2726020 w 3175557"/>
                  <a:gd name="connsiteY17" fmla="*/ 1001691 h 4380730"/>
                  <a:gd name="connsiteX18" fmla="*/ 2076630 w 3175557"/>
                  <a:gd name="connsiteY18" fmla="*/ 1312786 h 4380730"/>
                  <a:gd name="connsiteX19" fmla="*/ 1820433 w 3175557"/>
                  <a:gd name="connsiteY19" fmla="*/ 1876012 h 4380730"/>
                  <a:gd name="connsiteX20" fmla="*/ 1769088 w 3175557"/>
                  <a:gd name="connsiteY20" fmla="*/ 2112362 h 4380730"/>
                  <a:gd name="connsiteX21" fmla="*/ 1731029 w 3175557"/>
                  <a:gd name="connsiteY21" fmla="*/ 2535038 h 4380730"/>
                  <a:gd name="connsiteX22" fmla="*/ 1721999 w 3175557"/>
                  <a:gd name="connsiteY22" fmla="*/ 2676399 h 4380730"/>
                  <a:gd name="connsiteX23" fmla="*/ 2115353 w 3175557"/>
                  <a:gd name="connsiteY23" fmla="*/ 2247178 h 4380730"/>
                  <a:gd name="connsiteX24" fmla="*/ 2782666 w 3175557"/>
                  <a:gd name="connsiteY24" fmla="*/ 1192567 h 4380730"/>
                  <a:gd name="connsiteX25" fmla="*/ 2800426 w 3175557"/>
                  <a:gd name="connsiteY25" fmla="*/ 1194942 h 4380730"/>
                  <a:gd name="connsiteX26" fmla="*/ 2802974 w 3175557"/>
                  <a:gd name="connsiteY26" fmla="*/ 1192720 h 4380730"/>
                  <a:gd name="connsiteX27" fmla="*/ 2786896 w 3175557"/>
                  <a:gd name="connsiteY27" fmla="*/ 1190131 h 4380730"/>
                  <a:gd name="connsiteX28" fmla="*/ 2911592 w 3175557"/>
                  <a:gd name="connsiteY28" fmla="*/ 540540 h 4380730"/>
                  <a:gd name="connsiteX29" fmla="*/ 2954757 w 3175557"/>
                  <a:gd name="connsiteY29" fmla="*/ 547491 h 4380730"/>
                  <a:gd name="connsiteX30" fmla="*/ 2879297 w 3175557"/>
                  <a:gd name="connsiteY30" fmla="*/ 1126214 h 4380730"/>
                  <a:gd name="connsiteX31" fmla="*/ 3154127 w 3175557"/>
                  <a:gd name="connsiteY31" fmla="*/ 886731 h 4380730"/>
                  <a:gd name="connsiteX32" fmla="*/ 3175557 w 3175557"/>
                  <a:gd name="connsiteY32" fmla="*/ 909902 h 4380730"/>
                  <a:gd name="connsiteX33" fmla="*/ 2830132 w 3175557"/>
                  <a:gd name="connsiteY33" fmla="*/ 1248878 h 4380730"/>
                  <a:gd name="connsiteX34" fmla="*/ 2829450 w 3175557"/>
                  <a:gd name="connsiteY34" fmla="*/ 1248141 h 4380730"/>
                  <a:gd name="connsiteX35" fmla="*/ 2423491 w 3175557"/>
                  <a:gd name="connsiteY35" fmla="*/ 1937257 h 4380730"/>
                  <a:gd name="connsiteX36" fmla="*/ 3150454 w 3175557"/>
                  <a:gd name="connsiteY36" fmla="*/ 1519032 h 4380730"/>
                  <a:gd name="connsiteX37" fmla="*/ 3168654 w 3175557"/>
                  <a:gd name="connsiteY37" fmla="*/ 1549467 h 4380730"/>
                  <a:gd name="connsiteX38" fmla="*/ 2359033 w 3175557"/>
                  <a:gd name="connsiteY38" fmla="*/ 2052370 h 4380730"/>
                  <a:gd name="connsiteX39" fmla="*/ 2357343 w 3175557"/>
                  <a:gd name="connsiteY39" fmla="*/ 2049543 h 4380730"/>
                  <a:gd name="connsiteX40" fmla="*/ 2214865 w 3175557"/>
                  <a:gd name="connsiteY40" fmla="*/ 2291400 h 4380730"/>
                  <a:gd name="connsiteX41" fmla="*/ 2133208 w 3175557"/>
                  <a:gd name="connsiteY41" fmla="*/ 2387387 h 4380730"/>
                  <a:gd name="connsiteX42" fmla="*/ 2616758 w 3175557"/>
                  <a:gd name="connsiteY42" fmla="*/ 2248275 h 4380730"/>
                  <a:gd name="connsiteX43" fmla="*/ 2630620 w 3175557"/>
                  <a:gd name="connsiteY43" fmla="*/ 2291346 h 4380730"/>
                  <a:gd name="connsiteX44" fmla="*/ 2033852 w 3175557"/>
                  <a:gd name="connsiteY44" fmla="*/ 2504180 h 4380730"/>
                  <a:gd name="connsiteX45" fmla="*/ 1728217 w 3175557"/>
                  <a:gd name="connsiteY45" fmla="*/ 2863452 h 4380730"/>
                  <a:gd name="connsiteX46" fmla="*/ 1778659 w 3175557"/>
                  <a:gd name="connsiteY46" fmla="*/ 4380730 h 4380730"/>
                  <a:gd name="connsiteX47" fmla="*/ 1493377 w 3175557"/>
                  <a:gd name="connsiteY47" fmla="*/ 4380730 h 4380730"/>
                  <a:gd name="connsiteX48" fmla="*/ 1553960 w 3175557"/>
                  <a:gd name="connsiteY48" fmla="*/ 2558439 h 4380730"/>
                  <a:gd name="connsiteX49" fmla="*/ 1123377 w 3175557"/>
                  <a:gd name="connsiteY49" fmla="*/ 2311004 h 4380730"/>
                  <a:gd name="connsiteX50" fmla="*/ 628959 w 3175557"/>
                  <a:gd name="connsiteY50" fmla="*/ 2419572 h 4380730"/>
                  <a:gd name="connsiteX51" fmla="*/ 615490 w 3175557"/>
                  <a:gd name="connsiteY51" fmla="*/ 2369223 h 4380730"/>
                  <a:gd name="connsiteX52" fmla="*/ 1008662 w 3175557"/>
                  <a:gd name="connsiteY52" fmla="*/ 2244738 h 4380730"/>
                  <a:gd name="connsiteX53" fmla="*/ 718508 w 3175557"/>
                  <a:gd name="connsiteY53" fmla="*/ 2003052 h 4380730"/>
                  <a:gd name="connsiteX54" fmla="*/ 0 w 3175557"/>
                  <a:gd name="connsiteY54" fmla="*/ 1898198 h 4380730"/>
                  <a:gd name="connsiteX55" fmla="*/ 4678 w 3175557"/>
                  <a:gd name="connsiteY55" fmla="*/ 1859999 h 4380730"/>
                  <a:gd name="connsiteX56" fmla="*/ 619977 w 3175557"/>
                  <a:gd name="connsiteY56" fmla="*/ 1920980 h 4380730"/>
                  <a:gd name="connsiteX57" fmla="*/ 125667 w 3175557"/>
                  <a:gd name="connsiteY57" fmla="*/ 1509242 h 4380730"/>
                  <a:gd name="connsiteX58" fmla="*/ 174018 w 3175557"/>
                  <a:gd name="connsiteY58" fmla="*/ 1471195 h 4380730"/>
                  <a:gd name="connsiteX59" fmla="*/ 1063070 w 3175557"/>
                  <a:gd name="connsiteY59" fmla="*/ 2166392 h 4380730"/>
                  <a:gd name="connsiteX60" fmla="*/ 1542013 w 3175557"/>
                  <a:gd name="connsiteY60" fmla="*/ 2417439 h 4380730"/>
                  <a:gd name="connsiteX61" fmla="*/ 1480319 w 3175557"/>
                  <a:gd name="connsiteY61" fmla="*/ 1977317 h 4380730"/>
                  <a:gd name="connsiteX62" fmla="*/ 1119698 w 3175557"/>
                  <a:gd name="connsiteY62" fmla="*/ 1621319 h 4380730"/>
                  <a:gd name="connsiteX63" fmla="*/ 782995 w 3175557"/>
                  <a:gd name="connsiteY63" fmla="*/ 1597537 h 4380730"/>
                  <a:gd name="connsiteX64" fmla="*/ 782995 w 3175557"/>
                  <a:gd name="connsiteY64" fmla="*/ 1543030 h 4380730"/>
                  <a:gd name="connsiteX65" fmla="*/ 1023206 w 3175557"/>
                  <a:gd name="connsiteY65" fmla="*/ 1526064 h 4380730"/>
                  <a:gd name="connsiteX66" fmla="*/ 916585 w 3175557"/>
                  <a:gd name="connsiteY66" fmla="*/ 1420810 h 4380730"/>
                  <a:gd name="connsiteX67" fmla="*/ 818269 w 3175557"/>
                  <a:gd name="connsiteY67" fmla="*/ 1283166 h 4380730"/>
                  <a:gd name="connsiteX68" fmla="*/ 89086 w 3175557"/>
                  <a:gd name="connsiteY68" fmla="*/ 1003771 h 4380730"/>
                  <a:gd name="connsiteX69" fmla="*/ 101277 w 3175557"/>
                  <a:gd name="connsiteY69" fmla="*/ 969850 h 4380730"/>
                  <a:gd name="connsiteX70" fmla="*/ 750210 w 3175557"/>
                  <a:gd name="connsiteY70" fmla="*/ 1187884 h 4380730"/>
                  <a:gd name="connsiteX71" fmla="*/ 154586 w 3175557"/>
                  <a:gd name="connsiteY71" fmla="*/ 354011 h 4380730"/>
                  <a:gd name="connsiteX72" fmla="*/ 215546 w 3175557"/>
                  <a:gd name="connsiteY72" fmla="*/ 323531 h 4380730"/>
                  <a:gd name="connsiteX73" fmla="*/ 541055 w 3175557"/>
                  <a:gd name="connsiteY73" fmla="*/ 751159 h 4380730"/>
                  <a:gd name="connsiteX74" fmla="*/ 517824 w 3175557"/>
                  <a:gd name="connsiteY74" fmla="*/ 114789 h 4380730"/>
                  <a:gd name="connsiteX75" fmla="*/ 556240 w 3175557"/>
                  <a:gd name="connsiteY75" fmla="*/ 112499 h 4380730"/>
                  <a:gd name="connsiteX76" fmla="*/ 617431 w 3175557"/>
                  <a:gd name="connsiteY76" fmla="*/ 851496 h 4380730"/>
                  <a:gd name="connsiteX77" fmla="*/ 923451 w 3175557"/>
                  <a:gd name="connsiteY77" fmla="*/ 1253523 h 4380730"/>
                  <a:gd name="connsiteX78" fmla="*/ 926482 w 3175557"/>
                  <a:gd name="connsiteY78" fmla="*/ 1055530 h 4380730"/>
                  <a:gd name="connsiteX79" fmla="*/ 967234 w 3175557"/>
                  <a:gd name="connsiteY79" fmla="*/ 1053721 h 4380730"/>
                  <a:gd name="connsiteX80" fmla="*/ 998117 w 3175557"/>
                  <a:gd name="connsiteY80" fmla="*/ 1349478 h 4380730"/>
                  <a:gd name="connsiteX81" fmla="*/ 1450169 w 3175557"/>
                  <a:gd name="connsiteY81" fmla="*/ 1762220 h 4380730"/>
                  <a:gd name="connsiteX82" fmla="*/ 1362947 w 3175557"/>
                  <a:gd name="connsiteY82" fmla="*/ 1139990 h 4380730"/>
                  <a:gd name="connsiteX83" fmla="*/ 915846 w 3175557"/>
                  <a:gd name="connsiteY83" fmla="*/ 639987 h 4380730"/>
                  <a:gd name="connsiteX84" fmla="*/ 942208 w 3175557"/>
                  <a:gd name="connsiteY84" fmla="*/ 615405 h 4380730"/>
                  <a:gd name="connsiteX85" fmla="*/ 1347900 w 3175557"/>
                  <a:gd name="connsiteY85" fmla="*/ 1032641 h 4380730"/>
                  <a:gd name="connsiteX86" fmla="*/ 1220685 w 3175557"/>
                  <a:gd name="connsiteY86" fmla="*/ 125101 h 4380730"/>
                  <a:gd name="connsiteX87" fmla="*/ 1307368 w 3175557"/>
                  <a:gd name="connsiteY87" fmla="*/ 111501 h 4380730"/>
                  <a:gd name="connsiteX88" fmla="*/ 1408903 w 3175557"/>
                  <a:gd name="connsiteY88" fmla="*/ 696021 h 4380730"/>
                  <a:gd name="connsiteX89" fmla="*/ 1607222 w 3175557"/>
                  <a:gd name="connsiteY89" fmla="*/ 0 h 4380730"/>
                  <a:gd name="connsiteX0" fmla="*/ 1607222 w 3175557"/>
                  <a:gd name="connsiteY0" fmla="*/ 0 h 4380730"/>
                  <a:gd name="connsiteX1" fmla="*/ 1641486 w 3175557"/>
                  <a:gd name="connsiteY1" fmla="*/ 9140 h 4380730"/>
                  <a:gd name="connsiteX2" fmla="*/ 1434280 w 3175557"/>
                  <a:gd name="connsiteY2" fmla="*/ 842108 h 4380730"/>
                  <a:gd name="connsiteX3" fmla="*/ 1647958 w 3175557"/>
                  <a:gd name="connsiteY3" fmla="*/ 2072211 h 4380730"/>
                  <a:gd name="connsiteX4" fmla="*/ 1811709 w 3175557"/>
                  <a:gd name="connsiteY4" fmla="*/ 1124816 h 4380730"/>
                  <a:gd name="connsiteX5" fmla="*/ 1635222 w 3175557"/>
                  <a:gd name="connsiteY5" fmla="*/ 800128 h 4380730"/>
                  <a:gd name="connsiteX6" fmla="*/ 1675780 w 3175557"/>
                  <a:gd name="connsiteY6" fmla="*/ 775280 h 4380730"/>
                  <a:gd name="connsiteX7" fmla="*/ 1832623 w 3175557"/>
                  <a:gd name="connsiteY7" fmla="*/ 1003814 h 4380730"/>
                  <a:gd name="connsiteX8" fmla="*/ 1880705 w 3175557"/>
                  <a:gd name="connsiteY8" fmla="*/ 725633 h 4380730"/>
                  <a:gd name="connsiteX9" fmla="*/ 1964015 w 3175557"/>
                  <a:gd name="connsiteY9" fmla="*/ 738229 h 4380730"/>
                  <a:gd name="connsiteX10" fmla="*/ 1858318 w 3175557"/>
                  <a:gd name="connsiteY10" fmla="*/ 1553375 h 4380730"/>
                  <a:gd name="connsiteX11" fmla="*/ 2340183 w 3175557"/>
                  <a:gd name="connsiteY11" fmla="*/ 589678 h 4380730"/>
                  <a:gd name="connsiteX12" fmla="*/ 2491179 w 3175557"/>
                  <a:gd name="connsiteY12" fmla="*/ 91806 h 4380730"/>
                  <a:gd name="connsiteX13" fmla="*/ 2523879 w 3175557"/>
                  <a:gd name="connsiteY13" fmla="*/ 101108 h 4380730"/>
                  <a:gd name="connsiteX14" fmla="*/ 2404990 w 3175557"/>
                  <a:gd name="connsiteY14" fmla="*/ 571622 h 4380730"/>
                  <a:gd name="connsiteX15" fmla="*/ 2120486 w 3175557"/>
                  <a:gd name="connsiteY15" fmla="*/ 1216373 h 4380730"/>
                  <a:gd name="connsiteX16" fmla="*/ 2710198 w 3175557"/>
                  <a:gd name="connsiteY16" fmla="*/ 966610 h 4380730"/>
                  <a:gd name="connsiteX17" fmla="*/ 2726020 w 3175557"/>
                  <a:gd name="connsiteY17" fmla="*/ 1001691 h 4380730"/>
                  <a:gd name="connsiteX18" fmla="*/ 2076630 w 3175557"/>
                  <a:gd name="connsiteY18" fmla="*/ 1312786 h 4380730"/>
                  <a:gd name="connsiteX19" fmla="*/ 1820433 w 3175557"/>
                  <a:gd name="connsiteY19" fmla="*/ 1876012 h 4380730"/>
                  <a:gd name="connsiteX20" fmla="*/ 1769088 w 3175557"/>
                  <a:gd name="connsiteY20" fmla="*/ 2112362 h 4380730"/>
                  <a:gd name="connsiteX21" fmla="*/ 1731029 w 3175557"/>
                  <a:gd name="connsiteY21" fmla="*/ 2535038 h 4380730"/>
                  <a:gd name="connsiteX22" fmla="*/ 1721999 w 3175557"/>
                  <a:gd name="connsiteY22" fmla="*/ 2676399 h 4380730"/>
                  <a:gd name="connsiteX23" fmla="*/ 2115353 w 3175557"/>
                  <a:gd name="connsiteY23" fmla="*/ 2247178 h 4380730"/>
                  <a:gd name="connsiteX24" fmla="*/ 2782666 w 3175557"/>
                  <a:gd name="connsiteY24" fmla="*/ 1192567 h 4380730"/>
                  <a:gd name="connsiteX25" fmla="*/ 2800426 w 3175557"/>
                  <a:gd name="connsiteY25" fmla="*/ 1194942 h 4380730"/>
                  <a:gd name="connsiteX26" fmla="*/ 2802974 w 3175557"/>
                  <a:gd name="connsiteY26" fmla="*/ 1192720 h 4380730"/>
                  <a:gd name="connsiteX27" fmla="*/ 2911592 w 3175557"/>
                  <a:gd name="connsiteY27" fmla="*/ 540540 h 4380730"/>
                  <a:gd name="connsiteX28" fmla="*/ 2954757 w 3175557"/>
                  <a:gd name="connsiteY28" fmla="*/ 547491 h 4380730"/>
                  <a:gd name="connsiteX29" fmla="*/ 2879297 w 3175557"/>
                  <a:gd name="connsiteY29" fmla="*/ 1126214 h 4380730"/>
                  <a:gd name="connsiteX30" fmla="*/ 3154127 w 3175557"/>
                  <a:gd name="connsiteY30" fmla="*/ 886731 h 4380730"/>
                  <a:gd name="connsiteX31" fmla="*/ 3175557 w 3175557"/>
                  <a:gd name="connsiteY31" fmla="*/ 909902 h 4380730"/>
                  <a:gd name="connsiteX32" fmla="*/ 2830132 w 3175557"/>
                  <a:gd name="connsiteY32" fmla="*/ 1248878 h 4380730"/>
                  <a:gd name="connsiteX33" fmla="*/ 2829450 w 3175557"/>
                  <a:gd name="connsiteY33" fmla="*/ 1248141 h 4380730"/>
                  <a:gd name="connsiteX34" fmla="*/ 2423491 w 3175557"/>
                  <a:gd name="connsiteY34" fmla="*/ 1937257 h 4380730"/>
                  <a:gd name="connsiteX35" fmla="*/ 3150454 w 3175557"/>
                  <a:gd name="connsiteY35" fmla="*/ 1519032 h 4380730"/>
                  <a:gd name="connsiteX36" fmla="*/ 3168654 w 3175557"/>
                  <a:gd name="connsiteY36" fmla="*/ 1549467 h 4380730"/>
                  <a:gd name="connsiteX37" fmla="*/ 2359033 w 3175557"/>
                  <a:gd name="connsiteY37" fmla="*/ 2052370 h 4380730"/>
                  <a:gd name="connsiteX38" fmla="*/ 2357343 w 3175557"/>
                  <a:gd name="connsiteY38" fmla="*/ 2049543 h 4380730"/>
                  <a:gd name="connsiteX39" fmla="*/ 2214865 w 3175557"/>
                  <a:gd name="connsiteY39" fmla="*/ 2291400 h 4380730"/>
                  <a:gd name="connsiteX40" fmla="*/ 2133208 w 3175557"/>
                  <a:gd name="connsiteY40" fmla="*/ 2387387 h 4380730"/>
                  <a:gd name="connsiteX41" fmla="*/ 2616758 w 3175557"/>
                  <a:gd name="connsiteY41" fmla="*/ 2248275 h 4380730"/>
                  <a:gd name="connsiteX42" fmla="*/ 2630620 w 3175557"/>
                  <a:gd name="connsiteY42" fmla="*/ 2291346 h 4380730"/>
                  <a:gd name="connsiteX43" fmla="*/ 2033852 w 3175557"/>
                  <a:gd name="connsiteY43" fmla="*/ 2504180 h 4380730"/>
                  <a:gd name="connsiteX44" fmla="*/ 1728217 w 3175557"/>
                  <a:gd name="connsiteY44" fmla="*/ 2863452 h 4380730"/>
                  <a:gd name="connsiteX45" fmla="*/ 1778659 w 3175557"/>
                  <a:gd name="connsiteY45" fmla="*/ 4380730 h 4380730"/>
                  <a:gd name="connsiteX46" fmla="*/ 1493377 w 3175557"/>
                  <a:gd name="connsiteY46" fmla="*/ 4380730 h 4380730"/>
                  <a:gd name="connsiteX47" fmla="*/ 1553960 w 3175557"/>
                  <a:gd name="connsiteY47" fmla="*/ 2558439 h 4380730"/>
                  <a:gd name="connsiteX48" fmla="*/ 1123377 w 3175557"/>
                  <a:gd name="connsiteY48" fmla="*/ 2311004 h 4380730"/>
                  <a:gd name="connsiteX49" fmla="*/ 628959 w 3175557"/>
                  <a:gd name="connsiteY49" fmla="*/ 2419572 h 4380730"/>
                  <a:gd name="connsiteX50" fmla="*/ 615490 w 3175557"/>
                  <a:gd name="connsiteY50" fmla="*/ 2369223 h 4380730"/>
                  <a:gd name="connsiteX51" fmla="*/ 1008662 w 3175557"/>
                  <a:gd name="connsiteY51" fmla="*/ 2244738 h 4380730"/>
                  <a:gd name="connsiteX52" fmla="*/ 718508 w 3175557"/>
                  <a:gd name="connsiteY52" fmla="*/ 2003052 h 4380730"/>
                  <a:gd name="connsiteX53" fmla="*/ 0 w 3175557"/>
                  <a:gd name="connsiteY53" fmla="*/ 1898198 h 4380730"/>
                  <a:gd name="connsiteX54" fmla="*/ 4678 w 3175557"/>
                  <a:gd name="connsiteY54" fmla="*/ 1859999 h 4380730"/>
                  <a:gd name="connsiteX55" fmla="*/ 619977 w 3175557"/>
                  <a:gd name="connsiteY55" fmla="*/ 1920980 h 4380730"/>
                  <a:gd name="connsiteX56" fmla="*/ 125667 w 3175557"/>
                  <a:gd name="connsiteY56" fmla="*/ 1509242 h 4380730"/>
                  <a:gd name="connsiteX57" fmla="*/ 174018 w 3175557"/>
                  <a:gd name="connsiteY57" fmla="*/ 1471195 h 4380730"/>
                  <a:gd name="connsiteX58" fmla="*/ 1063070 w 3175557"/>
                  <a:gd name="connsiteY58" fmla="*/ 2166392 h 4380730"/>
                  <a:gd name="connsiteX59" fmla="*/ 1542013 w 3175557"/>
                  <a:gd name="connsiteY59" fmla="*/ 2417439 h 4380730"/>
                  <a:gd name="connsiteX60" fmla="*/ 1480319 w 3175557"/>
                  <a:gd name="connsiteY60" fmla="*/ 1977317 h 4380730"/>
                  <a:gd name="connsiteX61" fmla="*/ 1119698 w 3175557"/>
                  <a:gd name="connsiteY61" fmla="*/ 1621319 h 4380730"/>
                  <a:gd name="connsiteX62" fmla="*/ 782995 w 3175557"/>
                  <a:gd name="connsiteY62" fmla="*/ 1597537 h 4380730"/>
                  <a:gd name="connsiteX63" fmla="*/ 782995 w 3175557"/>
                  <a:gd name="connsiteY63" fmla="*/ 1543030 h 4380730"/>
                  <a:gd name="connsiteX64" fmla="*/ 1023206 w 3175557"/>
                  <a:gd name="connsiteY64" fmla="*/ 1526064 h 4380730"/>
                  <a:gd name="connsiteX65" fmla="*/ 916585 w 3175557"/>
                  <a:gd name="connsiteY65" fmla="*/ 1420810 h 4380730"/>
                  <a:gd name="connsiteX66" fmla="*/ 818269 w 3175557"/>
                  <a:gd name="connsiteY66" fmla="*/ 1283166 h 4380730"/>
                  <a:gd name="connsiteX67" fmla="*/ 89086 w 3175557"/>
                  <a:gd name="connsiteY67" fmla="*/ 1003771 h 4380730"/>
                  <a:gd name="connsiteX68" fmla="*/ 101277 w 3175557"/>
                  <a:gd name="connsiteY68" fmla="*/ 969850 h 4380730"/>
                  <a:gd name="connsiteX69" fmla="*/ 750210 w 3175557"/>
                  <a:gd name="connsiteY69" fmla="*/ 1187884 h 4380730"/>
                  <a:gd name="connsiteX70" fmla="*/ 154586 w 3175557"/>
                  <a:gd name="connsiteY70" fmla="*/ 354011 h 4380730"/>
                  <a:gd name="connsiteX71" fmla="*/ 215546 w 3175557"/>
                  <a:gd name="connsiteY71" fmla="*/ 323531 h 4380730"/>
                  <a:gd name="connsiteX72" fmla="*/ 541055 w 3175557"/>
                  <a:gd name="connsiteY72" fmla="*/ 751159 h 4380730"/>
                  <a:gd name="connsiteX73" fmla="*/ 517824 w 3175557"/>
                  <a:gd name="connsiteY73" fmla="*/ 114789 h 4380730"/>
                  <a:gd name="connsiteX74" fmla="*/ 556240 w 3175557"/>
                  <a:gd name="connsiteY74" fmla="*/ 112499 h 4380730"/>
                  <a:gd name="connsiteX75" fmla="*/ 617431 w 3175557"/>
                  <a:gd name="connsiteY75" fmla="*/ 851496 h 4380730"/>
                  <a:gd name="connsiteX76" fmla="*/ 923451 w 3175557"/>
                  <a:gd name="connsiteY76" fmla="*/ 1253523 h 4380730"/>
                  <a:gd name="connsiteX77" fmla="*/ 926482 w 3175557"/>
                  <a:gd name="connsiteY77" fmla="*/ 1055530 h 4380730"/>
                  <a:gd name="connsiteX78" fmla="*/ 967234 w 3175557"/>
                  <a:gd name="connsiteY78" fmla="*/ 1053721 h 4380730"/>
                  <a:gd name="connsiteX79" fmla="*/ 998117 w 3175557"/>
                  <a:gd name="connsiteY79" fmla="*/ 1349478 h 4380730"/>
                  <a:gd name="connsiteX80" fmla="*/ 1450169 w 3175557"/>
                  <a:gd name="connsiteY80" fmla="*/ 1762220 h 4380730"/>
                  <a:gd name="connsiteX81" fmla="*/ 1362947 w 3175557"/>
                  <a:gd name="connsiteY81" fmla="*/ 1139990 h 4380730"/>
                  <a:gd name="connsiteX82" fmla="*/ 915846 w 3175557"/>
                  <a:gd name="connsiteY82" fmla="*/ 639987 h 4380730"/>
                  <a:gd name="connsiteX83" fmla="*/ 942208 w 3175557"/>
                  <a:gd name="connsiteY83" fmla="*/ 615405 h 4380730"/>
                  <a:gd name="connsiteX84" fmla="*/ 1347900 w 3175557"/>
                  <a:gd name="connsiteY84" fmla="*/ 1032641 h 4380730"/>
                  <a:gd name="connsiteX85" fmla="*/ 1220685 w 3175557"/>
                  <a:gd name="connsiteY85" fmla="*/ 125101 h 4380730"/>
                  <a:gd name="connsiteX86" fmla="*/ 1307368 w 3175557"/>
                  <a:gd name="connsiteY86" fmla="*/ 111501 h 4380730"/>
                  <a:gd name="connsiteX87" fmla="*/ 1408903 w 3175557"/>
                  <a:gd name="connsiteY87" fmla="*/ 696021 h 4380730"/>
                  <a:gd name="connsiteX88" fmla="*/ 1607222 w 3175557"/>
                  <a:gd name="connsiteY88" fmla="*/ 0 h 4380730"/>
                  <a:gd name="connsiteX0" fmla="*/ 1607222 w 3175557"/>
                  <a:gd name="connsiteY0" fmla="*/ 0 h 4380730"/>
                  <a:gd name="connsiteX1" fmla="*/ 1641486 w 3175557"/>
                  <a:gd name="connsiteY1" fmla="*/ 9140 h 4380730"/>
                  <a:gd name="connsiteX2" fmla="*/ 1434280 w 3175557"/>
                  <a:gd name="connsiteY2" fmla="*/ 842108 h 4380730"/>
                  <a:gd name="connsiteX3" fmla="*/ 1647958 w 3175557"/>
                  <a:gd name="connsiteY3" fmla="*/ 2072211 h 4380730"/>
                  <a:gd name="connsiteX4" fmla="*/ 1811709 w 3175557"/>
                  <a:gd name="connsiteY4" fmla="*/ 1124816 h 4380730"/>
                  <a:gd name="connsiteX5" fmla="*/ 1635222 w 3175557"/>
                  <a:gd name="connsiteY5" fmla="*/ 800128 h 4380730"/>
                  <a:gd name="connsiteX6" fmla="*/ 1675780 w 3175557"/>
                  <a:gd name="connsiteY6" fmla="*/ 775280 h 4380730"/>
                  <a:gd name="connsiteX7" fmla="*/ 1832623 w 3175557"/>
                  <a:gd name="connsiteY7" fmla="*/ 1003814 h 4380730"/>
                  <a:gd name="connsiteX8" fmla="*/ 1880705 w 3175557"/>
                  <a:gd name="connsiteY8" fmla="*/ 725633 h 4380730"/>
                  <a:gd name="connsiteX9" fmla="*/ 1964015 w 3175557"/>
                  <a:gd name="connsiteY9" fmla="*/ 738229 h 4380730"/>
                  <a:gd name="connsiteX10" fmla="*/ 1858318 w 3175557"/>
                  <a:gd name="connsiteY10" fmla="*/ 1553375 h 4380730"/>
                  <a:gd name="connsiteX11" fmla="*/ 2340183 w 3175557"/>
                  <a:gd name="connsiteY11" fmla="*/ 589678 h 4380730"/>
                  <a:gd name="connsiteX12" fmla="*/ 2491179 w 3175557"/>
                  <a:gd name="connsiteY12" fmla="*/ 91806 h 4380730"/>
                  <a:gd name="connsiteX13" fmla="*/ 2523879 w 3175557"/>
                  <a:gd name="connsiteY13" fmla="*/ 101108 h 4380730"/>
                  <a:gd name="connsiteX14" fmla="*/ 2404990 w 3175557"/>
                  <a:gd name="connsiteY14" fmla="*/ 571622 h 4380730"/>
                  <a:gd name="connsiteX15" fmla="*/ 2120486 w 3175557"/>
                  <a:gd name="connsiteY15" fmla="*/ 1216373 h 4380730"/>
                  <a:gd name="connsiteX16" fmla="*/ 2710198 w 3175557"/>
                  <a:gd name="connsiteY16" fmla="*/ 966610 h 4380730"/>
                  <a:gd name="connsiteX17" fmla="*/ 2726020 w 3175557"/>
                  <a:gd name="connsiteY17" fmla="*/ 1001691 h 4380730"/>
                  <a:gd name="connsiteX18" fmla="*/ 2076630 w 3175557"/>
                  <a:gd name="connsiteY18" fmla="*/ 1312786 h 4380730"/>
                  <a:gd name="connsiteX19" fmla="*/ 1820433 w 3175557"/>
                  <a:gd name="connsiteY19" fmla="*/ 1876012 h 4380730"/>
                  <a:gd name="connsiteX20" fmla="*/ 1769088 w 3175557"/>
                  <a:gd name="connsiteY20" fmla="*/ 2112362 h 4380730"/>
                  <a:gd name="connsiteX21" fmla="*/ 1731029 w 3175557"/>
                  <a:gd name="connsiteY21" fmla="*/ 2535038 h 4380730"/>
                  <a:gd name="connsiteX22" fmla="*/ 1721999 w 3175557"/>
                  <a:gd name="connsiteY22" fmla="*/ 2676399 h 4380730"/>
                  <a:gd name="connsiteX23" fmla="*/ 2115353 w 3175557"/>
                  <a:gd name="connsiteY23" fmla="*/ 2247178 h 4380730"/>
                  <a:gd name="connsiteX24" fmla="*/ 2782666 w 3175557"/>
                  <a:gd name="connsiteY24" fmla="*/ 1192567 h 4380730"/>
                  <a:gd name="connsiteX25" fmla="*/ 2800426 w 3175557"/>
                  <a:gd name="connsiteY25" fmla="*/ 1194942 h 4380730"/>
                  <a:gd name="connsiteX26" fmla="*/ 2911592 w 3175557"/>
                  <a:gd name="connsiteY26" fmla="*/ 540540 h 4380730"/>
                  <a:gd name="connsiteX27" fmla="*/ 2954757 w 3175557"/>
                  <a:gd name="connsiteY27" fmla="*/ 547491 h 4380730"/>
                  <a:gd name="connsiteX28" fmla="*/ 2879297 w 3175557"/>
                  <a:gd name="connsiteY28" fmla="*/ 1126214 h 4380730"/>
                  <a:gd name="connsiteX29" fmla="*/ 3154127 w 3175557"/>
                  <a:gd name="connsiteY29" fmla="*/ 886731 h 4380730"/>
                  <a:gd name="connsiteX30" fmla="*/ 3175557 w 3175557"/>
                  <a:gd name="connsiteY30" fmla="*/ 909902 h 4380730"/>
                  <a:gd name="connsiteX31" fmla="*/ 2830132 w 3175557"/>
                  <a:gd name="connsiteY31" fmla="*/ 1248878 h 4380730"/>
                  <a:gd name="connsiteX32" fmla="*/ 2829450 w 3175557"/>
                  <a:gd name="connsiteY32" fmla="*/ 1248141 h 4380730"/>
                  <a:gd name="connsiteX33" fmla="*/ 2423491 w 3175557"/>
                  <a:gd name="connsiteY33" fmla="*/ 1937257 h 4380730"/>
                  <a:gd name="connsiteX34" fmla="*/ 3150454 w 3175557"/>
                  <a:gd name="connsiteY34" fmla="*/ 1519032 h 4380730"/>
                  <a:gd name="connsiteX35" fmla="*/ 3168654 w 3175557"/>
                  <a:gd name="connsiteY35" fmla="*/ 1549467 h 4380730"/>
                  <a:gd name="connsiteX36" fmla="*/ 2359033 w 3175557"/>
                  <a:gd name="connsiteY36" fmla="*/ 2052370 h 4380730"/>
                  <a:gd name="connsiteX37" fmla="*/ 2357343 w 3175557"/>
                  <a:gd name="connsiteY37" fmla="*/ 2049543 h 4380730"/>
                  <a:gd name="connsiteX38" fmla="*/ 2214865 w 3175557"/>
                  <a:gd name="connsiteY38" fmla="*/ 2291400 h 4380730"/>
                  <a:gd name="connsiteX39" fmla="*/ 2133208 w 3175557"/>
                  <a:gd name="connsiteY39" fmla="*/ 2387387 h 4380730"/>
                  <a:gd name="connsiteX40" fmla="*/ 2616758 w 3175557"/>
                  <a:gd name="connsiteY40" fmla="*/ 2248275 h 4380730"/>
                  <a:gd name="connsiteX41" fmla="*/ 2630620 w 3175557"/>
                  <a:gd name="connsiteY41" fmla="*/ 2291346 h 4380730"/>
                  <a:gd name="connsiteX42" fmla="*/ 2033852 w 3175557"/>
                  <a:gd name="connsiteY42" fmla="*/ 2504180 h 4380730"/>
                  <a:gd name="connsiteX43" fmla="*/ 1728217 w 3175557"/>
                  <a:gd name="connsiteY43" fmla="*/ 2863452 h 4380730"/>
                  <a:gd name="connsiteX44" fmla="*/ 1778659 w 3175557"/>
                  <a:gd name="connsiteY44" fmla="*/ 4380730 h 4380730"/>
                  <a:gd name="connsiteX45" fmla="*/ 1493377 w 3175557"/>
                  <a:gd name="connsiteY45" fmla="*/ 4380730 h 4380730"/>
                  <a:gd name="connsiteX46" fmla="*/ 1553960 w 3175557"/>
                  <a:gd name="connsiteY46" fmla="*/ 2558439 h 4380730"/>
                  <a:gd name="connsiteX47" fmla="*/ 1123377 w 3175557"/>
                  <a:gd name="connsiteY47" fmla="*/ 2311004 h 4380730"/>
                  <a:gd name="connsiteX48" fmla="*/ 628959 w 3175557"/>
                  <a:gd name="connsiteY48" fmla="*/ 2419572 h 4380730"/>
                  <a:gd name="connsiteX49" fmla="*/ 615490 w 3175557"/>
                  <a:gd name="connsiteY49" fmla="*/ 2369223 h 4380730"/>
                  <a:gd name="connsiteX50" fmla="*/ 1008662 w 3175557"/>
                  <a:gd name="connsiteY50" fmla="*/ 2244738 h 4380730"/>
                  <a:gd name="connsiteX51" fmla="*/ 718508 w 3175557"/>
                  <a:gd name="connsiteY51" fmla="*/ 2003052 h 4380730"/>
                  <a:gd name="connsiteX52" fmla="*/ 0 w 3175557"/>
                  <a:gd name="connsiteY52" fmla="*/ 1898198 h 4380730"/>
                  <a:gd name="connsiteX53" fmla="*/ 4678 w 3175557"/>
                  <a:gd name="connsiteY53" fmla="*/ 1859999 h 4380730"/>
                  <a:gd name="connsiteX54" fmla="*/ 619977 w 3175557"/>
                  <a:gd name="connsiteY54" fmla="*/ 1920980 h 4380730"/>
                  <a:gd name="connsiteX55" fmla="*/ 125667 w 3175557"/>
                  <a:gd name="connsiteY55" fmla="*/ 1509242 h 4380730"/>
                  <a:gd name="connsiteX56" fmla="*/ 174018 w 3175557"/>
                  <a:gd name="connsiteY56" fmla="*/ 1471195 h 4380730"/>
                  <a:gd name="connsiteX57" fmla="*/ 1063070 w 3175557"/>
                  <a:gd name="connsiteY57" fmla="*/ 2166392 h 4380730"/>
                  <a:gd name="connsiteX58" fmla="*/ 1542013 w 3175557"/>
                  <a:gd name="connsiteY58" fmla="*/ 2417439 h 4380730"/>
                  <a:gd name="connsiteX59" fmla="*/ 1480319 w 3175557"/>
                  <a:gd name="connsiteY59" fmla="*/ 1977317 h 4380730"/>
                  <a:gd name="connsiteX60" fmla="*/ 1119698 w 3175557"/>
                  <a:gd name="connsiteY60" fmla="*/ 1621319 h 4380730"/>
                  <a:gd name="connsiteX61" fmla="*/ 782995 w 3175557"/>
                  <a:gd name="connsiteY61" fmla="*/ 1597537 h 4380730"/>
                  <a:gd name="connsiteX62" fmla="*/ 782995 w 3175557"/>
                  <a:gd name="connsiteY62" fmla="*/ 1543030 h 4380730"/>
                  <a:gd name="connsiteX63" fmla="*/ 1023206 w 3175557"/>
                  <a:gd name="connsiteY63" fmla="*/ 1526064 h 4380730"/>
                  <a:gd name="connsiteX64" fmla="*/ 916585 w 3175557"/>
                  <a:gd name="connsiteY64" fmla="*/ 1420810 h 4380730"/>
                  <a:gd name="connsiteX65" fmla="*/ 818269 w 3175557"/>
                  <a:gd name="connsiteY65" fmla="*/ 1283166 h 4380730"/>
                  <a:gd name="connsiteX66" fmla="*/ 89086 w 3175557"/>
                  <a:gd name="connsiteY66" fmla="*/ 1003771 h 4380730"/>
                  <a:gd name="connsiteX67" fmla="*/ 101277 w 3175557"/>
                  <a:gd name="connsiteY67" fmla="*/ 969850 h 4380730"/>
                  <a:gd name="connsiteX68" fmla="*/ 750210 w 3175557"/>
                  <a:gd name="connsiteY68" fmla="*/ 1187884 h 4380730"/>
                  <a:gd name="connsiteX69" fmla="*/ 154586 w 3175557"/>
                  <a:gd name="connsiteY69" fmla="*/ 354011 h 4380730"/>
                  <a:gd name="connsiteX70" fmla="*/ 215546 w 3175557"/>
                  <a:gd name="connsiteY70" fmla="*/ 323531 h 4380730"/>
                  <a:gd name="connsiteX71" fmla="*/ 541055 w 3175557"/>
                  <a:gd name="connsiteY71" fmla="*/ 751159 h 4380730"/>
                  <a:gd name="connsiteX72" fmla="*/ 517824 w 3175557"/>
                  <a:gd name="connsiteY72" fmla="*/ 114789 h 4380730"/>
                  <a:gd name="connsiteX73" fmla="*/ 556240 w 3175557"/>
                  <a:gd name="connsiteY73" fmla="*/ 112499 h 4380730"/>
                  <a:gd name="connsiteX74" fmla="*/ 617431 w 3175557"/>
                  <a:gd name="connsiteY74" fmla="*/ 851496 h 4380730"/>
                  <a:gd name="connsiteX75" fmla="*/ 923451 w 3175557"/>
                  <a:gd name="connsiteY75" fmla="*/ 1253523 h 4380730"/>
                  <a:gd name="connsiteX76" fmla="*/ 926482 w 3175557"/>
                  <a:gd name="connsiteY76" fmla="*/ 1055530 h 4380730"/>
                  <a:gd name="connsiteX77" fmla="*/ 967234 w 3175557"/>
                  <a:gd name="connsiteY77" fmla="*/ 1053721 h 4380730"/>
                  <a:gd name="connsiteX78" fmla="*/ 998117 w 3175557"/>
                  <a:gd name="connsiteY78" fmla="*/ 1349478 h 4380730"/>
                  <a:gd name="connsiteX79" fmla="*/ 1450169 w 3175557"/>
                  <a:gd name="connsiteY79" fmla="*/ 1762220 h 4380730"/>
                  <a:gd name="connsiteX80" fmla="*/ 1362947 w 3175557"/>
                  <a:gd name="connsiteY80" fmla="*/ 1139990 h 4380730"/>
                  <a:gd name="connsiteX81" fmla="*/ 915846 w 3175557"/>
                  <a:gd name="connsiteY81" fmla="*/ 639987 h 4380730"/>
                  <a:gd name="connsiteX82" fmla="*/ 942208 w 3175557"/>
                  <a:gd name="connsiteY82" fmla="*/ 615405 h 4380730"/>
                  <a:gd name="connsiteX83" fmla="*/ 1347900 w 3175557"/>
                  <a:gd name="connsiteY83" fmla="*/ 1032641 h 4380730"/>
                  <a:gd name="connsiteX84" fmla="*/ 1220685 w 3175557"/>
                  <a:gd name="connsiteY84" fmla="*/ 125101 h 4380730"/>
                  <a:gd name="connsiteX85" fmla="*/ 1307368 w 3175557"/>
                  <a:gd name="connsiteY85" fmla="*/ 111501 h 4380730"/>
                  <a:gd name="connsiteX86" fmla="*/ 1408903 w 3175557"/>
                  <a:gd name="connsiteY86" fmla="*/ 696021 h 4380730"/>
                  <a:gd name="connsiteX87" fmla="*/ 1607222 w 3175557"/>
                  <a:gd name="connsiteY87" fmla="*/ 0 h 4380730"/>
                  <a:gd name="connsiteX0" fmla="*/ 1607222 w 3175557"/>
                  <a:gd name="connsiteY0" fmla="*/ 0 h 4380730"/>
                  <a:gd name="connsiteX1" fmla="*/ 1641486 w 3175557"/>
                  <a:gd name="connsiteY1" fmla="*/ 9140 h 4380730"/>
                  <a:gd name="connsiteX2" fmla="*/ 1434280 w 3175557"/>
                  <a:gd name="connsiteY2" fmla="*/ 842108 h 4380730"/>
                  <a:gd name="connsiteX3" fmla="*/ 1647958 w 3175557"/>
                  <a:gd name="connsiteY3" fmla="*/ 2072211 h 4380730"/>
                  <a:gd name="connsiteX4" fmla="*/ 1811709 w 3175557"/>
                  <a:gd name="connsiteY4" fmla="*/ 1124816 h 4380730"/>
                  <a:gd name="connsiteX5" fmla="*/ 1635222 w 3175557"/>
                  <a:gd name="connsiteY5" fmla="*/ 800128 h 4380730"/>
                  <a:gd name="connsiteX6" fmla="*/ 1675780 w 3175557"/>
                  <a:gd name="connsiteY6" fmla="*/ 775280 h 4380730"/>
                  <a:gd name="connsiteX7" fmla="*/ 1832623 w 3175557"/>
                  <a:gd name="connsiteY7" fmla="*/ 1003814 h 4380730"/>
                  <a:gd name="connsiteX8" fmla="*/ 1880705 w 3175557"/>
                  <a:gd name="connsiteY8" fmla="*/ 725633 h 4380730"/>
                  <a:gd name="connsiteX9" fmla="*/ 1964015 w 3175557"/>
                  <a:gd name="connsiteY9" fmla="*/ 738229 h 4380730"/>
                  <a:gd name="connsiteX10" fmla="*/ 1858318 w 3175557"/>
                  <a:gd name="connsiteY10" fmla="*/ 1553375 h 4380730"/>
                  <a:gd name="connsiteX11" fmla="*/ 2340183 w 3175557"/>
                  <a:gd name="connsiteY11" fmla="*/ 589678 h 4380730"/>
                  <a:gd name="connsiteX12" fmla="*/ 2491179 w 3175557"/>
                  <a:gd name="connsiteY12" fmla="*/ 91806 h 4380730"/>
                  <a:gd name="connsiteX13" fmla="*/ 2523879 w 3175557"/>
                  <a:gd name="connsiteY13" fmla="*/ 101108 h 4380730"/>
                  <a:gd name="connsiteX14" fmla="*/ 2404990 w 3175557"/>
                  <a:gd name="connsiteY14" fmla="*/ 571622 h 4380730"/>
                  <a:gd name="connsiteX15" fmla="*/ 2120486 w 3175557"/>
                  <a:gd name="connsiteY15" fmla="*/ 1216373 h 4380730"/>
                  <a:gd name="connsiteX16" fmla="*/ 2710198 w 3175557"/>
                  <a:gd name="connsiteY16" fmla="*/ 966610 h 4380730"/>
                  <a:gd name="connsiteX17" fmla="*/ 2726020 w 3175557"/>
                  <a:gd name="connsiteY17" fmla="*/ 1001691 h 4380730"/>
                  <a:gd name="connsiteX18" fmla="*/ 2076630 w 3175557"/>
                  <a:gd name="connsiteY18" fmla="*/ 1312786 h 4380730"/>
                  <a:gd name="connsiteX19" fmla="*/ 1820433 w 3175557"/>
                  <a:gd name="connsiteY19" fmla="*/ 1876012 h 4380730"/>
                  <a:gd name="connsiteX20" fmla="*/ 1769088 w 3175557"/>
                  <a:gd name="connsiteY20" fmla="*/ 2112362 h 4380730"/>
                  <a:gd name="connsiteX21" fmla="*/ 1731029 w 3175557"/>
                  <a:gd name="connsiteY21" fmla="*/ 2535038 h 4380730"/>
                  <a:gd name="connsiteX22" fmla="*/ 1721999 w 3175557"/>
                  <a:gd name="connsiteY22" fmla="*/ 2676399 h 4380730"/>
                  <a:gd name="connsiteX23" fmla="*/ 2115353 w 3175557"/>
                  <a:gd name="connsiteY23" fmla="*/ 2247178 h 4380730"/>
                  <a:gd name="connsiteX24" fmla="*/ 2782666 w 3175557"/>
                  <a:gd name="connsiteY24" fmla="*/ 1192567 h 4380730"/>
                  <a:gd name="connsiteX25" fmla="*/ 2911592 w 3175557"/>
                  <a:gd name="connsiteY25" fmla="*/ 540540 h 4380730"/>
                  <a:gd name="connsiteX26" fmla="*/ 2954757 w 3175557"/>
                  <a:gd name="connsiteY26" fmla="*/ 547491 h 4380730"/>
                  <a:gd name="connsiteX27" fmla="*/ 2879297 w 3175557"/>
                  <a:gd name="connsiteY27" fmla="*/ 1126214 h 4380730"/>
                  <a:gd name="connsiteX28" fmla="*/ 3154127 w 3175557"/>
                  <a:gd name="connsiteY28" fmla="*/ 886731 h 4380730"/>
                  <a:gd name="connsiteX29" fmla="*/ 3175557 w 3175557"/>
                  <a:gd name="connsiteY29" fmla="*/ 909902 h 4380730"/>
                  <a:gd name="connsiteX30" fmla="*/ 2830132 w 3175557"/>
                  <a:gd name="connsiteY30" fmla="*/ 1248878 h 4380730"/>
                  <a:gd name="connsiteX31" fmla="*/ 2829450 w 3175557"/>
                  <a:gd name="connsiteY31" fmla="*/ 1248141 h 4380730"/>
                  <a:gd name="connsiteX32" fmla="*/ 2423491 w 3175557"/>
                  <a:gd name="connsiteY32" fmla="*/ 1937257 h 4380730"/>
                  <a:gd name="connsiteX33" fmla="*/ 3150454 w 3175557"/>
                  <a:gd name="connsiteY33" fmla="*/ 1519032 h 4380730"/>
                  <a:gd name="connsiteX34" fmla="*/ 3168654 w 3175557"/>
                  <a:gd name="connsiteY34" fmla="*/ 1549467 h 4380730"/>
                  <a:gd name="connsiteX35" fmla="*/ 2359033 w 3175557"/>
                  <a:gd name="connsiteY35" fmla="*/ 2052370 h 4380730"/>
                  <a:gd name="connsiteX36" fmla="*/ 2357343 w 3175557"/>
                  <a:gd name="connsiteY36" fmla="*/ 2049543 h 4380730"/>
                  <a:gd name="connsiteX37" fmla="*/ 2214865 w 3175557"/>
                  <a:gd name="connsiteY37" fmla="*/ 2291400 h 4380730"/>
                  <a:gd name="connsiteX38" fmla="*/ 2133208 w 3175557"/>
                  <a:gd name="connsiteY38" fmla="*/ 2387387 h 4380730"/>
                  <a:gd name="connsiteX39" fmla="*/ 2616758 w 3175557"/>
                  <a:gd name="connsiteY39" fmla="*/ 2248275 h 4380730"/>
                  <a:gd name="connsiteX40" fmla="*/ 2630620 w 3175557"/>
                  <a:gd name="connsiteY40" fmla="*/ 2291346 h 4380730"/>
                  <a:gd name="connsiteX41" fmla="*/ 2033852 w 3175557"/>
                  <a:gd name="connsiteY41" fmla="*/ 2504180 h 4380730"/>
                  <a:gd name="connsiteX42" fmla="*/ 1728217 w 3175557"/>
                  <a:gd name="connsiteY42" fmla="*/ 2863452 h 4380730"/>
                  <a:gd name="connsiteX43" fmla="*/ 1778659 w 3175557"/>
                  <a:gd name="connsiteY43" fmla="*/ 4380730 h 4380730"/>
                  <a:gd name="connsiteX44" fmla="*/ 1493377 w 3175557"/>
                  <a:gd name="connsiteY44" fmla="*/ 4380730 h 4380730"/>
                  <a:gd name="connsiteX45" fmla="*/ 1553960 w 3175557"/>
                  <a:gd name="connsiteY45" fmla="*/ 2558439 h 4380730"/>
                  <a:gd name="connsiteX46" fmla="*/ 1123377 w 3175557"/>
                  <a:gd name="connsiteY46" fmla="*/ 2311004 h 4380730"/>
                  <a:gd name="connsiteX47" fmla="*/ 628959 w 3175557"/>
                  <a:gd name="connsiteY47" fmla="*/ 2419572 h 4380730"/>
                  <a:gd name="connsiteX48" fmla="*/ 615490 w 3175557"/>
                  <a:gd name="connsiteY48" fmla="*/ 2369223 h 4380730"/>
                  <a:gd name="connsiteX49" fmla="*/ 1008662 w 3175557"/>
                  <a:gd name="connsiteY49" fmla="*/ 2244738 h 4380730"/>
                  <a:gd name="connsiteX50" fmla="*/ 718508 w 3175557"/>
                  <a:gd name="connsiteY50" fmla="*/ 2003052 h 4380730"/>
                  <a:gd name="connsiteX51" fmla="*/ 0 w 3175557"/>
                  <a:gd name="connsiteY51" fmla="*/ 1898198 h 4380730"/>
                  <a:gd name="connsiteX52" fmla="*/ 4678 w 3175557"/>
                  <a:gd name="connsiteY52" fmla="*/ 1859999 h 4380730"/>
                  <a:gd name="connsiteX53" fmla="*/ 619977 w 3175557"/>
                  <a:gd name="connsiteY53" fmla="*/ 1920980 h 4380730"/>
                  <a:gd name="connsiteX54" fmla="*/ 125667 w 3175557"/>
                  <a:gd name="connsiteY54" fmla="*/ 1509242 h 4380730"/>
                  <a:gd name="connsiteX55" fmla="*/ 174018 w 3175557"/>
                  <a:gd name="connsiteY55" fmla="*/ 1471195 h 4380730"/>
                  <a:gd name="connsiteX56" fmla="*/ 1063070 w 3175557"/>
                  <a:gd name="connsiteY56" fmla="*/ 2166392 h 4380730"/>
                  <a:gd name="connsiteX57" fmla="*/ 1542013 w 3175557"/>
                  <a:gd name="connsiteY57" fmla="*/ 2417439 h 4380730"/>
                  <a:gd name="connsiteX58" fmla="*/ 1480319 w 3175557"/>
                  <a:gd name="connsiteY58" fmla="*/ 1977317 h 4380730"/>
                  <a:gd name="connsiteX59" fmla="*/ 1119698 w 3175557"/>
                  <a:gd name="connsiteY59" fmla="*/ 1621319 h 4380730"/>
                  <a:gd name="connsiteX60" fmla="*/ 782995 w 3175557"/>
                  <a:gd name="connsiteY60" fmla="*/ 1597537 h 4380730"/>
                  <a:gd name="connsiteX61" fmla="*/ 782995 w 3175557"/>
                  <a:gd name="connsiteY61" fmla="*/ 1543030 h 4380730"/>
                  <a:gd name="connsiteX62" fmla="*/ 1023206 w 3175557"/>
                  <a:gd name="connsiteY62" fmla="*/ 1526064 h 4380730"/>
                  <a:gd name="connsiteX63" fmla="*/ 916585 w 3175557"/>
                  <a:gd name="connsiteY63" fmla="*/ 1420810 h 4380730"/>
                  <a:gd name="connsiteX64" fmla="*/ 818269 w 3175557"/>
                  <a:gd name="connsiteY64" fmla="*/ 1283166 h 4380730"/>
                  <a:gd name="connsiteX65" fmla="*/ 89086 w 3175557"/>
                  <a:gd name="connsiteY65" fmla="*/ 1003771 h 4380730"/>
                  <a:gd name="connsiteX66" fmla="*/ 101277 w 3175557"/>
                  <a:gd name="connsiteY66" fmla="*/ 969850 h 4380730"/>
                  <a:gd name="connsiteX67" fmla="*/ 750210 w 3175557"/>
                  <a:gd name="connsiteY67" fmla="*/ 1187884 h 4380730"/>
                  <a:gd name="connsiteX68" fmla="*/ 154586 w 3175557"/>
                  <a:gd name="connsiteY68" fmla="*/ 354011 h 4380730"/>
                  <a:gd name="connsiteX69" fmla="*/ 215546 w 3175557"/>
                  <a:gd name="connsiteY69" fmla="*/ 323531 h 4380730"/>
                  <a:gd name="connsiteX70" fmla="*/ 541055 w 3175557"/>
                  <a:gd name="connsiteY70" fmla="*/ 751159 h 4380730"/>
                  <a:gd name="connsiteX71" fmla="*/ 517824 w 3175557"/>
                  <a:gd name="connsiteY71" fmla="*/ 114789 h 4380730"/>
                  <a:gd name="connsiteX72" fmla="*/ 556240 w 3175557"/>
                  <a:gd name="connsiteY72" fmla="*/ 112499 h 4380730"/>
                  <a:gd name="connsiteX73" fmla="*/ 617431 w 3175557"/>
                  <a:gd name="connsiteY73" fmla="*/ 851496 h 4380730"/>
                  <a:gd name="connsiteX74" fmla="*/ 923451 w 3175557"/>
                  <a:gd name="connsiteY74" fmla="*/ 1253523 h 4380730"/>
                  <a:gd name="connsiteX75" fmla="*/ 926482 w 3175557"/>
                  <a:gd name="connsiteY75" fmla="*/ 1055530 h 4380730"/>
                  <a:gd name="connsiteX76" fmla="*/ 967234 w 3175557"/>
                  <a:gd name="connsiteY76" fmla="*/ 1053721 h 4380730"/>
                  <a:gd name="connsiteX77" fmla="*/ 998117 w 3175557"/>
                  <a:gd name="connsiteY77" fmla="*/ 1349478 h 4380730"/>
                  <a:gd name="connsiteX78" fmla="*/ 1450169 w 3175557"/>
                  <a:gd name="connsiteY78" fmla="*/ 1762220 h 4380730"/>
                  <a:gd name="connsiteX79" fmla="*/ 1362947 w 3175557"/>
                  <a:gd name="connsiteY79" fmla="*/ 1139990 h 4380730"/>
                  <a:gd name="connsiteX80" fmla="*/ 915846 w 3175557"/>
                  <a:gd name="connsiteY80" fmla="*/ 639987 h 4380730"/>
                  <a:gd name="connsiteX81" fmla="*/ 942208 w 3175557"/>
                  <a:gd name="connsiteY81" fmla="*/ 615405 h 4380730"/>
                  <a:gd name="connsiteX82" fmla="*/ 1347900 w 3175557"/>
                  <a:gd name="connsiteY82" fmla="*/ 1032641 h 4380730"/>
                  <a:gd name="connsiteX83" fmla="*/ 1220685 w 3175557"/>
                  <a:gd name="connsiteY83" fmla="*/ 125101 h 4380730"/>
                  <a:gd name="connsiteX84" fmla="*/ 1307368 w 3175557"/>
                  <a:gd name="connsiteY84" fmla="*/ 111501 h 4380730"/>
                  <a:gd name="connsiteX85" fmla="*/ 1408903 w 3175557"/>
                  <a:gd name="connsiteY85" fmla="*/ 696021 h 4380730"/>
                  <a:gd name="connsiteX86" fmla="*/ 1607222 w 3175557"/>
                  <a:gd name="connsiteY86" fmla="*/ 0 h 4380730"/>
                  <a:gd name="connsiteX0" fmla="*/ 1607222 w 3175557"/>
                  <a:gd name="connsiteY0" fmla="*/ 0 h 4380730"/>
                  <a:gd name="connsiteX1" fmla="*/ 1641486 w 3175557"/>
                  <a:gd name="connsiteY1" fmla="*/ 9140 h 4380730"/>
                  <a:gd name="connsiteX2" fmla="*/ 1434280 w 3175557"/>
                  <a:gd name="connsiteY2" fmla="*/ 842108 h 4380730"/>
                  <a:gd name="connsiteX3" fmla="*/ 1647958 w 3175557"/>
                  <a:gd name="connsiteY3" fmla="*/ 2072211 h 4380730"/>
                  <a:gd name="connsiteX4" fmla="*/ 1811709 w 3175557"/>
                  <a:gd name="connsiteY4" fmla="*/ 1124816 h 4380730"/>
                  <a:gd name="connsiteX5" fmla="*/ 1635222 w 3175557"/>
                  <a:gd name="connsiteY5" fmla="*/ 800128 h 4380730"/>
                  <a:gd name="connsiteX6" fmla="*/ 1675780 w 3175557"/>
                  <a:gd name="connsiteY6" fmla="*/ 775280 h 4380730"/>
                  <a:gd name="connsiteX7" fmla="*/ 1832623 w 3175557"/>
                  <a:gd name="connsiteY7" fmla="*/ 1003814 h 4380730"/>
                  <a:gd name="connsiteX8" fmla="*/ 1880705 w 3175557"/>
                  <a:gd name="connsiteY8" fmla="*/ 725633 h 4380730"/>
                  <a:gd name="connsiteX9" fmla="*/ 1964015 w 3175557"/>
                  <a:gd name="connsiteY9" fmla="*/ 738229 h 4380730"/>
                  <a:gd name="connsiteX10" fmla="*/ 1858318 w 3175557"/>
                  <a:gd name="connsiteY10" fmla="*/ 1553375 h 4380730"/>
                  <a:gd name="connsiteX11" fmla="*/ 2340183 w 3175557"/>
                  <a:gd name="connsiteY11" fmla="*/ 589678 h 4380730"/>
                  <a:gd name="connsiteX12" fmla="*/ 2491179 w 3175557"/>
                  <a:gd name="connsiteY12" fmla="*/ 91806 h 4380730"/>
                  <a:gd name="connsiteX13" fmla="*/ 2523879 w 3175557"/>
                  <a:gd name="connsiteY13" fmla="*/ 101108 h 4380730"/>
                  <a:gd name="connsiteX14" fmla="*/ 2404990 w 3175557"/>
                  <a:gd name="connsiteY14" fmla="*/ 571622 h 4380730"/>
                  <a:gd name="connsiteX15" fmla="*/ 2120486 w 3175557"/>
                  <a:gd name="connsiteY15" fmla="*/ 1216373 h 4380730"/>
                  <a:gd name="connsiteX16" fmla="*/ 2710198 w 3175557"/>
                  <a:gd name="connsiteY16" fmla="*/ 966610 h 4380730"/>
                  <a:gd name="connsiteX17" fmla="*/ 2726020 w 3175557"/>
                  <a:gd name="connsiteY17" fmla="*/ 1001691 h 4380730"/>
                  <a:gd name="connsiteX18" fmla="*/ 2076630 w 3175557"/>
                  <a:gd name="connsiteY18" fmla="*/ 1312786 h 4380730"/>
                  <a:gd name="connsiteX19" fmla="*/ 1820433 w 3175557"/>
                  <a:gd name="connsiteY19" fmla="*/ 1876012 h 4380730"/>
                  <a:gd name="connsiteX20" fmla="*/ 1769088 w 3175557"/>
                  <a:gd name="connsiteY20" fmla="*/ 2112362 h 4380730"/>
                  <a:gd name="connsiteX21" fmla="*/ 1731029 w 3175557"/>
                  <a:gd name="connsiteY21" fmla="*/ 2535038 h 4380730"/>
                  <a:gd name="connsiteX22" fmla="*/ 1721999 w 3175557"/>
                  <a:gd name="connsiteY22" fmla="*/ 2676399 h 4380730"/>
                  <a:gd name="connsiteX23" fmla="*/ 2115353 w 3175557"/>
                  <a:gd name="connsiteY23" fmla="*/ 2247178 h 4380730"/>
                  <a:gd name="connsiteX24" fmla="*/ 2782666 w 3175557"/>
                  <a:gd name="connsiteY24" fmla="*/ 1192567 h 4380730"/>
                  <a:gd name="connsiteX25" fmla="*/ 2911592 w 3175557"/>
                  <a:gd name="connsiteY25" fmla="*/ 540540 h 4380730"/>
                  <a:gd name="connsiteX26" fmla="*/ 2954757 w 3175557"/>
                  <a:gd name="connsiteY26" fmla="*/ 547491 h 4380730"/>
                  <a:gd name="connsiteX27" fmla="*/ 2879297 w 3175557"/>
                  <a:gd name="connsiteY27" fmla="*/ 1126214 h 4380730"/>
                  <a:gd name="connsiteX28" fmla="*/ 3154127 w 3175557"/>
                  <a:gd name="connsiteY28" fmla="*/ 886731 h 4380730"/>
                  <a:gd name="connsiteX29" fmla="*/ 3175557 w 3175557"/>
                  <a:gd name="connsiteY29" fmla="*/ 909902 h 4380730"/>
                  <a:gd name="connsiteX30" fmla="*/ 2830132 w 3175557"/>
                  <a:gd name="connsiteY30" fmla="*/ 1248878 h 4380730"/>
                  <a:gd name="connsiteX31" fmla="*/ 2829450 w 3175557"/>
                  <a:gd name="connsiteY31" fmla="*/ 1248141 h 4380730"/>
                  <a:gd name="connsiteX32" fmla="*/ 2423491 w 3175557"/>
                  <a:gd name="connsiteY32" fmla="*/ 1937257 h 4380730"/>
                  <a:gd name="connsiteX33" fmla="*/ 3150454 w 3175557"/>
                  <a:gd name="connsiteY33" fmla="*/ 1519032 h 4380730"/>
                  <a:gd name="connsiteX34" fmla="*/ 3168654 w 3175557"/>
                  <a:gd name="connsiteY34" fmla="*/ 1549467 h 4380730"/>
                  <a:gd name="connsiteX35" fmla="*/ 2359033 w 3175557"/>
                  <a:gd name="connsiteY35" fmla="*/ 2052370 h 4380730"/>
                  <a:gd name="connsiteX36" fmla="*/ 2357343 w 3175557"/>
                  <a:gd name="connsiteY36" fmla="*/ 2049543 h 4380730"/>
                  <a:gd name="connsiteX37" fmla="*/ 2214865 w 3175557"/>
                  <a:gd name="connsiteY37" fmla="*/ 2291400 h 4380730"/>
                  <a:gd name="connsiteX38" fmla="*/ 2133208 w 3175557"/>
                  <a:gd name="connsiteY38" fmla="*/ 2387387 h 4380730"/>
                  <a:gd name="connsiteX39" fmla="*/ 2616758 w 3175557"/>
                  <a:gd name="connsiteY39" fmla="*/ 2248275 h 4380730"/>
                  <a:gd name="connsiteX40" fmla="*/ 2630620 w 3175557"/>
                  <a:gd name="connsiteY40" fmla="*/ 2291346 h 4380730"/>
                  <a:gd name="connsiteX41" fmla="*/ 2033852 w 3175557"/>
                  <a:gd name="connsiteY41" fmla="*/ 2504180 h 4380730"/>
                  <a:gd name="connsiteX42" fmla="*/ 1728217 w 3175557"/>
                  <a:gd name="connsiteY42" fmla="*/ 2863452 h 4380730"/>
                  <a:gd name="connsiteX43" fmla="*/ 1778659 w 3175557"/>
                  <a:gd name="connsiteY43" fmla="*/ 4380730 h 4380730"/>
                  <a:gd name="connsiteX44" fmla="*/ 1493377 w 3175557"/>
                  <a:gd name="connsiteY44" fmla="*/ 4380730 h 4380730"/>
                  <a:gd name="connsiteX45" fmla="*/ 1553960 w 3175557"/>
                  <a:gd name="connsiteY45" fmla="*/ 2558439 h 4380730"/>
                  <a:gd name="connsiteX46" fmla="*/ 1123377 w 3175557"/>
                  <a:gd name="connsiteY46" fmla="*/ 2311004 h 4380730"/>
                  <a:gd name="connsiteX47" fmla="*/ 628959 w 3175557"/>
                  <a:gd name="connsiteY47" fmla="*/ 2419572 h 4380730"/>
                  <a:gd name="connsiteX48" fmla="*/ 615490 w 3175557"/>
                  <a:gd name="connsiteY48" fmla="*/ 2369223 h 4380730"/>
                  <a:gd name="connsiteX49" fmla="*/ 1008662 w 3175557"/>
                  <a:gd name="connsiteY49" fmla="*/ 2244738 h 4380730"/>
                  <a:gd name="connsiteX50" fmla="*/ 718508 w 3175557"/>
                  <a:gd name="connsiteY50" fmla="*/ 2003052 h 4380730"/>
                  <a:gd name="connsiteX51" fmla="*/ 0 w 3175557"/>
                  <a:gd name="connsiteY51" fmla="*/ 1898198 h 4380730"/>
                  <a:gd name="connsiteX52" fmla="*/ 4678 w 3175557"/>
                  <a:gd name="connsiteY52" fmla="*/ 1859999 h 4380730"/>
                  <a:gd name="connsiteX53" fmla="*/ 619977 w 3175557"/>
                  <a:gd name="connsiteY53" fmla="*/ 1920980 h 4380730"/>
                  <a:gd name="connsiteX54" fmla="*/ 125667 w 3175557"/>
                  <a:gd name="connsiteY54" fmla="*/ 1509242 h 4380730"/>
                  <a:gd name="connsiteX55" fmla="*/ 174018 w 3175557"/>
                  <a:gd name="connsiteY55" fmla="*/ 1471195 h 4380730"/>
                  <a:gd name="connsiteX56" fmla="*/ 1063070 w 3175557"/>
                  <a:gd name="connsiteY56" fmla="*/ 2166392 h 4380730"/>
                  <a:gd name="connsiteX57" fmla="*/ 1542013 w 3175557"/>
                  <a:gd name="connsiteY57" fmla="*/ 2417439 h 4380730"/>
                  <a:gd name="connsiteX58" fmla="*/ 1480319 w 3175557"/>
                  <a:gd name="connsiteY58" fmla="*/ 1977317 h 4380730"/>
                  <a:gd name="connsiteX59" fmla="*/ 1119698 w 3175557"/>
                  <a:gd name="connsiteY59" fmla="*/ 1621319 h 4380730"/>
                  <a:gd name="connsiteX60" fmla="*/ 782995 w 3175557"/>
                  <a:gd name="connsiteY60" fmla="*/ 1597537 h 4380730"/>
                  <a:gd name="connsiteX61" fmla="*/ 782995 w 3175557"/>
                  <a:gd name="connsiteY61" fmla="*/ 1543030 h 4380730"/>
                  <a:gd name="connsiteX62" fmla="*/ 1023206 w 3175557"/>
                  <a:gd name="connsiteY62" fmla="*/ 1526064 h 4380730"/>
                  <a:gd name="connsiteX63" fmla="*/ 916585 w 3175557"/>
                  <a:gd name="connsiteY63" fmla="*/ 1420810 h 4380730"/>
                  <a:gd name="connsiteX64" fmla="*/ 818269 w 3175557"/>
                  <a:gd name="connsiteY64" fmla="*/ 1283166 h 4380730"/>
                  <a:gd name="connsiteX65" fmla="*/ 89086 w 3175557"/>
                  <a:gd name="connsiteY65" fmla="*/ 1003771 h 4380730"/>
                  <a:gd name="connsiteX66" fmla="*/ 101277 w 3175557"/>
                  <a:gd name="connsiteY66" fmla="*/ 969850 h 4380730"/>
                  <a:gd name="connsiteX67" fmla="*/ 750210 w 3175557"/>
                  <a:gd name="connsiteY67" fmla="*/ 1187884 h 4380730"/>
                  <a:gd name="connsiteX68" fmla="*/ 154586 w 3175557"/>
                  <a:gd name="connsiteY68" fmla="*/ 354011 h 4380730"/>
                  <a:gd name="connsiteX69" fmla="*/ 183796 w 3175557"/>
                  <a:gd name="connsiteY69" fmla="*/ 323531 h 4380730"/>
                  <a:gd name="connsiteX70" fmla="*/ 541055 w 3175557"/>
                  <a:gd name="connsiteY70" fmla="*/ 751159 h 4380730"/>
                  <a:gd name="connsiteX71" fmla="*/ 517824 w 3175557"/>
                  <a:gd name="connsiteY71" fmla="*/ 114789 h 4380730"/>
                  <a:gd name="connsiteX72" fmla="*/ 556240 w 3175557"/>
                  <a:gd name="connsiteY72" fmla="*/ 112499 h 4380730"/>
                  <a:gd name="connsiteX73" fmla="*/ 617431 w 3175557"/>
                  <a:gd name="connsiteY73" fmla="*/ 851496 h 4380730"/>
                  <a:gd name="connsiteX74" fmla="*/ 923451 w 3175557"/>
                  <a:gd name="connsiteY74" fmla="*/ 1253523 h 4380730"/>
                  <a:gd name="connsiteX75" fmla="*/ 926482 w 3175557"/>
                  <a:gd name="connsiteY75" fmla="*/ 1055530 h 4380730"/>
                  <a:gd name="connsiteX76" fmla="*/ 967234 w 3175557"/>
                  <a:gd name="connsiteY76" fmla="*/ 1053721 h 4380730"/>
                  <a:gd name="connsiteX77" fmla="*/ 998117 w 3175557"/>
                  <a:gd name="connsiteY77" fmla="*/ 1349478 h 4380730"/>
                  <a:gd name="connsiteX78" fmla="*/ 1450169 w 3175557"/>
                  <a:gd name="connsiteY78" fmla="*/ 1762220 h 4380730"/>
                  <a:gd name="connsiteX79" fmla="*/ 1362947 w 3175557"/>
                  <a:gd name="connsiteY79" fmla="*/ 1139990 h 4380730"/>
                  <a:gd name="connsiteX80" fmla="*/ 915846 w 3175557"/>
                  <a:gd name="connsiteY80" fmla="*/ 639987 h 4380730"/>
                  <a:gd name="connsiteX81" fmla="*/ 942208 w 3175557"/>
                  <a:gd name="connsiteY81" fmla="*/ 615405 h 4380730"/>
                  <a:gd name="connsiteX82" fmla="*/ 1347900 w 3175557"/>
                  <a:gd name="connsiteY82" fmla="*/ 1032641 h 4380730"/>
                  <a:gd name="connsiteX83" fmla="*/ 1220685 w 3175557"/>
                  <a:gd name="connsiteY83" fmla="*/ 125101 h 4380730"/>
                  <a:gd name="connsiteX84" fmla="*/ 1307368 w 3175557"/>
                  <a:gd name="connsiteY84" fmla="*/ 111501 h 4380730"/>
                  <a:gd name="connsiteX85" fmla="*/ 1408903 w 3175557"/>
                  <a:gd name="connsiteY85" fmla="*/ 696021 h 4380730"/>
                  <a:gd name="connsiteX86" fmla="*/ 1607222 w 3175557"/>
                  <a:gd name="connsiteY86" fmla="*/ 0 h 4380730"/>
                  <a:gd name="connsiteX0" fmla="*/ 1607222 w 3175557"/>
                  <a:gd name="connsiteY0" fmla="*/ 0 h 4380730"/>
                  <a:gd name="connsiteX1" fmla="*/ 1641486 w 3175557"/>
                  <a:gd name="connsiteY1" fmla="*/ 9140 h 4380730"/>
                  <a:gd name="connsiteX2" fmla="*/ 1434280 w 3175557"/>
                  <a:gd name="connsiteY2" fmla="*/ 842108 h 4380730"/>
                  <a:gd name="connsiteX3" fmla="*/ 1647958 w 3175557"/>
                  <a:gd name="connsiteY3" fmla="*/ 2072211 h 4380730"/>
                  <a:gd name="connsiteX4" fmla="*/ 1811709 w 3175557"/>
                  <a:gd name="connsiteY4" fmla="*/ 1124816 h 4380730"/>
                  <a:gd name="connsiteX5" fmla="*/ 1635222 w 3175557"/>
                  <a:gd name="connsiteY5" fmla="*/ 800128 h 4380730"/>
                  <a:gd name="connsiteX6" fmla="*/ 1675780 w 3175557"/>
                  <a:gd name="connsiteY6" fmla="*/ 775280 h 4380730"/>
                  <a:gd name="connsiteX7" fmla="*/ 1832623 w 3175557"/>
                  <a:gd name="connsiteY7" fmla="*/ 1003814 h 4380730"/>
                  <a:gd name="connsiteX8" fmla="*/ 1880705 w 3175557"/>
                  <a:gd name="connsiteY8" fmla="*/ 725633 h 4380730"/>
                  <a:gd name="connsiteX9" fmla="*/ 1964015 w 3175557"/>
                  <a:gd name="connsiteY9" fmla="*/ 738229 h 4380730"/>
                  <a:gd name="connsiteX10" fmla="*/ 1858318 w 3175557"/>
                  <a:gd name="connsiteY10" fmla="*/ 1553375 h 4380730"/>
                  <a:gd name="connsiteX11" fmla="*/ 2340183 w 3175557"/>
                  <a:gd name="connsiteY11" fmla="*/ 589678 h 4380730"/>
                  <a:gd name="connsiteX12" fmla="*/ 2491179 w 3175557"/>
                  <a:gd name="connsiteY12" fmla="*/ 91806 h 4380730"/>
                  <a:gd name="connsiteX13" fmla="*/ 2523879 w 3175557"/>
                  <a:gd name="connsiteY13" fmla="*/ 101108 h 4380730"/>
                  <a:gd name="connsiteX14" fmla="*/ 2404990 w 3175557"/>
                  <a:gd name="connsiteY14" fmla="*/ 571622 h 4380730"/>
                  <a:gd name="connsiteX15" fmla="*/ 2120486 w 3175557"/>
                  <a:gd name="connsiteY15" fmla="*/ 1216373 h 4380730"/>
                  <a:gd name="connsiteX16" fmla="*/ 2710198 w 3175557"/>
                  <a:gd name="connsiteY16" fmla="*/ 966610 h 4380730"/>
                  <a:gd name="connsiteX17" fmla="*/ 2726020 w 3175557"/>
                  <a:gd name="connsiteY17" fmla="*/ 1001691 h 4380730"/>
                  <a:gd name="connsiteX18" fmla="*/ 2076630 w 3175557"/>
                  <a:gd name="connsiteY18" fmla="*/ 1312786 h 4380730"/>
                  <a:gd name="connsiteX19" fmla="*/ 1820433 w 3175557"/>
                  <a:gd name="connsiteY19" fmla="*/ 1876012 h 4380730"/>
                  <a:gd name="connsiteX20" fmla="*/ 1769088 w 3175557"/>
                  <a:gd name="connsiteY20" fmla="*/ 2112362 h 4380730"/>
                  <a:gd name="connsiteX21" fmla="*/ 1731029 w 3175557"/>
                  <a:gd name="connsiteY21" fmla="*/ 2535038 h 4380730"/>
                  <a:gd name="connsiteX22" fmla="*/ 1721999 w 3175557"/>
                  <a:gd name="connsiteY22" fmla="*/ 2676399 h 4380730"/>
                  <a:gd name="connsiteX23" fmla="*/ 2115353 w 3175557"/>
                  <a:gd name="connsiteY23" fmla="*/ 2247178 h 4380730"/>
                  <a:gd name="connsiteX24" fmla="*/ 2782666 w 3175557"/>
                  <a:gd name="connsiteY24" fmla="*/ 1192567 h 4380730"/>
                  <a:gd name="connsiteX25" fmla="*/ 2911592 w 3175557"/>
                  <a:gd name="connsiteY25" fmla="*/ 540540 h 4380730"/>
                  <a:gd name="connsiteX26" fmla="*/ 2954757 w 3175557"/>
                  <a:gd name="connsiteY26" fmla="*/ 547491 h 4380730"/>
                  <a:gd name="connsiteX27" fmla="*/ 2879297 w 3175557"/>
                  <a:gd name="connsiteY27" fmla="*/ 1126214 h 4380730"/>
                  <a:gd name="connsiteX28" fmla="*/ 3154127 w 3175557"/>
                  <a:gd name="connsiteY28" fmla="*/ 886731 h 4380730"/>
                  <a:gd name="connsiteX29" fmla="*/ 3175557 w 3175557"/>
                  <a:gd name="connsiteY29" fmla="*/ 909902 h 4380730"/>
                  <a:gd name="connsiteX30" fmla="*/ 2830132 w 3175557"/>
                  <a:gd name="connsiteY30" fmla="*/ 1248878 h 4380730"/>
                  <a:gd name="connsiteX31" fmla="*/ 2829450 w 3175557"/>
                  <a:gd name="connsiteY31" fmla="*/ 1248141 h 4380730"/>
                  <a:gd name="connsiteX32" fmla="*/ 2423491 w 3175557"/>
                  <a:gd name="connsiteY32" fmla="*/ 1937257 h 4380730"/>
                  <a:gd name="connsiteX33" fmla="*/ 3150454 w 3175557"/>
                  <a:gd name="connsiteY33" fmla="*/ 1519032 h 4380730"/>
                  <a:gd name="connsiteX34" fmla="*/ 3168654 w 3175557"/>
                  <a:gd name="connsiteY34" fmla="*/ 1549467 h 4380730"/>
                  <a:gd name="connsiteX35" fmla="*/ 2359033 w 3175557"/>
                  <a:gd name="connsiteY35" fmla="*/ 2052370 h 4380730"/>
                  <a:gd name="connsiteX36" fmla="*/ 2357343 w 3175557"/>
                  <a:gd name="connsiteY36" fmla="*/ 2049543 h 4380730"/>
                  <a:gd name="connsiteX37" fmla="*/ 2214865 w 3175557"/>
                  <a:gd name="connsiteY37" fmla="*/ 2291400 h 4380730"/>
                  <a:gd name="connsiteX38" fmla="*/ 2133208 w 3175557"/>
                  <a:gd name="connsiteY38" fmla="*/ 2387387 h 4380730"/>
                  <a:gd name="connsiteX39" fmla="*/ 2616758 w 3175557"/>
                  <a:gd name="connsiteY39" fmla="*/ 2248275 h 4380730"/>
                  <a:gd name="connsiteX40" fmla="*/ 2630620 w 3175557"/>
                  <a:gd name="connsiteY40" fmla="*/ 2291346 h 4380730"/>
                  <a:gd name="connsiteX41" fmla="*/ 2033852 w 3175557"/>
                  <a:gd name="connsiteY41" fmla="*/ 2504180 h 4380730"/>
                  <a:gd name="connsiteX42" fmla="*/ 1728217 w 3175557"/>
                  <a:gd name="connsiteY42" fmla="*/ 2863452 h 4380730"/>
                  <a:gd name="connsiteX43" fmla="*/ 1778659 w 3175557"/>
                  <a:gd name="connsiteY43" fmla="*/ 4380730 h 4380730"/>
                  <a:gd name="connsiteX44" fmla="*/ 1493377 w 3175557"/>
                  <a:gd name="connsiteY44" fmla="*/ 4380730 h 4380730"/>
                  <a:gd name="connsiteX45" fmla="*/ 1553960 w 3175557"/>
                  <a:gd name="connsiteY45" fmla="*/ 2558439 h 4380730"/>
                  <a:gd name="connsiteX46" fmla="*/ 1123377 w 3175557"/>
                  <a:gd name="connsiteY46" fmla="*/ 2311004 h 4380730"/>
                  <a:gd name="connsiteX47" fmla="*/ 628959 w 3175557"/>
                  <a:gd name="connsiteY47" fmla="*/ 2419572 h 4380730"/>
                  <a:gd name="connsiteX48" fmla="*/ 615490 w 3175557"/>
                  <a:gd name="connsiteY48" fmla="*/ 2369223 h 4380730"/>
                  <a:gd name="connsiteX49" fmla="*/ 1008662 w 3175557"/>
                  <a:gd name="connsiteY49" fmla="*/ 2244738 h 4380730"/>
                  <a:gd name="connsiteX50" fmla="*/ 718508 w 3175557"/>
                  <a:gd name="connsiteY50" fmla="*/ 2003052 h 4380730"/>
                  <a:gd name="connsiteX51" fmla="*/ 0 w 3175557"/>
                  <a:gd name="connsiteY51" fmla="*/ 1898198 h 4380730"/>
                  <a:gd name="connsiteX52" fmla="*/ 4678 w 3175557"/>
                  <a:gd name="connsiteY52" fmla="*/ 1859999 h 4380730"/>
                  <a:gd name="connsiteX53" fmla="*/ 619977 w 3175557"/>
                  <a:gd name="connsiteY53" fmla="*/ 1920980 h 4380730"/>
                  <a:gd name="connsiteX54" fmla="*/ 125667 w 3175557"/>
                  <a:gd name="connsiteY54" fmla="*/ 1509242 h 4380730"/>
                  <a:gd name="connsiteX55" fmla="*/ 174018 w 3175557"/>
                  <a:gd name="connsiteY55" fmla="*/ 1471195 h 4380730"/>
                  <a:gd name="connsiteX56" fmla="*/ 1063070 w 3175557"/>
                  <a:gd name="connsiteY56" fmla="*/ 2166392 h 4380730"/>
                  <a:gd name="connsiteX57" fmla="*/ 1542013 w 3175557"/>
                  <a:gd name="connsiteY57" fmla="*/ 2417439 h 4380730"/>
                  <a:gd name="connsiteX58" fmla="*/ 1480319 w 3175557"/>
                  <a:gd name="connsiteY58" fmla="*/ 1977317 h 4380730"/>
                  <a:gd name="connsiteX59" fmla="*/ 1119698 w 3175557"/>
                  <a:gd name="connsiteY59" fmla="*/ 1621319 h 4380730"/>
                  <a:gd name="connsiteX60" fmla="*/ 782995 w 3175557"/>
                  <a:gd name="connsiteY60" fmla="*/ 1597537 h 4380730"/>
                  <a:gd name="connsiteX61" fmla="*/ 782995 w 3175557"/>
                  <a:gd name="connsiteY61" fmla="*/ 1543030 h 4380730"/>
                  <a:gd name="connsiteX62" fmla="*/ 1023206 w 3175557"/>
                  <a:gd name="connsiteY62" fmla="*/ 1526064 h 4380730"/>
                  <a:gd name="connsiteX63" fmla="*/ 916585 w 3175557"/>
                  <a:gd name="connsiteY63" fmla="*/ 1420810 h 4380730"/>
                  <a:gd name="connsiteX64" fmla="*/ 818269 w 3175557"/>
                  <a:gd name="connsiteY64" fmla="*/ 1283166 h 4380730"/>
                  <a:gd name="connsiteX65" fmla="*/ 89086 w 3175557"/>
                  <a:gd name="connsiteY65" fmla="*/ 1003771 h 4380730"/>
                  <a:gd name="connsiteX66" fmla="*/ 101277 w 3175557"/>
                  <a:gd name="connsiteY66" fmla="*/ 969850 h 4380730"/>
                  <a:gd name="connsiteX67" fmla="*/ 750210 w 3175557"/>
                  <a:gd name="connsiteY67" fmla="*/ 1187884 h 4380730"/>
                  <a:gd name="connsiteX68" fmla="*/ 154586 w 3175557"/>
                  <a:gd name="connsiteY68" fmla="*/ 354011 h 4380730"/>
                  <a:gd name="connsiteX69" fmla="*/ 183796 w 3175557"/>
                  <a:gd name="connsiteY69" fmla="*/ 323531 h 4380730"/>
                  <a:gd name="connsiteX70" fmla="*/ 541055 w 3175557"/>
                  <a:gd name="connsiteY70" fmla="*/ 751159 h 4380730"/>
                  <a:gd name="connsiteX71" fmla="*/ 517824 w 3175557"/>
                  <a:gd name="connsiteY71" fmla="*/ 114789 h 4380730"/>
                  <a:gd name="connsiteX72" fmla="*/ 556240 w 3175557"/>
                  <a:gd name="connsiteY72" fmla="*/ 112499 h 4380730"/>
                  <a:gd name="connsiteX73" fmla="*/ 617431 w 3175557"/>
                  <a:gd name="connsiteY73" fmla="*/ 851496 h 4380730"/>
                  <a:gd name="connsiteX74" fmla="*/ 923451 w 3175557"/>
                  <a:gd name="connsiteY74" fmla="*/ 1253523 h 4380730"/>
                  <a:gd name="connsiteX75" fmla="*/ 926482 w 3175557"/>
                  <a:gd name="connsiteY75" fmla="*/ 1055530 h 4380730"/>
                  <a:gd name="connsiteX76" fmla="*/ 967234 w 3175557"/>
                  <a:gd name="connsiteY76" fmla="*/ 1053721 h 4380730"/>
                  <a:gd name="connsiteX77" fmla="*/ 998117 w 3175557"/>
                  <a:gd name="connsiteY77" fmla="*/ 1349478 h 4380730"/>
                  <a:gd name="connsiteX78" fmla="*/ 1450169 w 3175557"/>
                  <a:gd name="connsiteY78" fmla="*/ 1762220 h 4380730"/>
                  <a:gd name="connsiteX79" fmla="*/ 1362947 w 3175557"/>
                  <a:gd name="connsiteY79" fmla="*/ 1139990 h 4380730"/>
                  <a:gd name="connsiteX80" fmla="*/ 915846 w 3175557"/>
                  <a:gd name="connsiteY80" fmla="*/ 639987 h 4380730"/>
                  <a:gd name="connsiteX81" fmla="*/ 942208 w 3175557"/>
                  <a:gd name="connsiteY81" fmla="*/ 615405 h 4380730"/>
                  <a:gd name="connsiteX82" fmla="*/ 1347900 w 3175557"/>
                  <a:gd name="connsiteY82" fmla="*/ 1032641 h 4380730"/>
                  <a:gd name="connsiteX83" fmla="*/ 1220685 w 3175557"/>
                  <a:gd name="connsiteY83" fmla="*/ 125101 h 4380730"/>
                  <a:gd name="connsiteX84" fmla="*/ 1272443 w 3175557"/>
                  <a:gd name="connsiteY84" fmla="*/ 111501 h 4380730"/>
                  <a:gd name="connsiteX85" fmla="*/ 1408903 w 3175557"/>
                  <a:gd name="connsiteY85" fmla="*/ 696021 h 4380730"/>
                  <a:gd name="connsiteX86" fmla="*/ 1607222 w 3175557"/>
                  <a:gd name="connsiteY86" fmla="*/ 0 h 4380730"/>
                  <a:gd name="connsiteX0" fmla="*/ 1607222 w 3175557"/>
                  <a:gd name="connsiteY0" fmla="*/ 0 h 4380730"/>
                  <a:gd name="connsiteX1" fmla="*/ 1641486 w 3175557"/>
                  <a:gd name="connsiteY1" fmla="*/ 9140 h 4380730"/>
                  <a:gd name="connsiteX2" fmla="*/ 1434280 w 3175557"/>
                  <a:gd name="connsiteY2" fmla="*/ 842108 h 4380730"/>
                  <a:gd name="connsiteX3" fmla="*/ 1647958 w 3175557"/>
                  <a:gd name="connsiteY3" fmla="*/ 2072211 h 4380730"/>
                  <a:gd name="connsiteX4" fmla="*/ 1811709 w 3175557"/>
                  <a:gd name="connsiteY4" fmla="*/ 1124816 h 4380730"/>
                  <a:gd name="connsiteX5" fmla="*/ 1635222 w 3175557"/>
                  <a:gd name="connsiteY5" fmla="*/ 800128 h 4380730"/>
                  <a:gd name="connsiteX6" fmla="*/ 1675780 w 3175557"/>
                  <a:gd name="connsiteY6" fmla="*/ 775280 h 4380730"/>
                  <a:gd name="connsiteX7" fmla="*/ 1832623 w 3175557"/>
                  <a:gd name="connsiteY7" fmla="*/ 1003814 h 4380730"/>
                  <a:gd name="connsiteX8" fmla="*/ 1896580 w 3175557"/>
                  <a:gd name="connsiteY8" fmla="*/ 725633 h 4380730"/>
                  <a:gd name="connsiteX9" fmla="*/ 1964015 w 3175557"/>
                  <a:gd name="connsiteY9" fmla="*/ 738229 h 4380730"/>
                  <a:gd name="connsiteX10" fmla="*/ 1858318 w 3175557"/>
                  <a:gd name="connsiteY10" fmla="*/ 1553375 h 4380730"/>
                  <a:gd name="connsiteX11" fmla="*/ 2340183 w 3175557"/>
                  <a:gd name="connsiteY11" fmla="*/ 589678 h 4380730"/>
                  <a:gd name="connsiteX12" fmla="*/ 2491179 w 3175557"/>
                  <a:gd name="connsiteY12" fmla="*/ 91806 h 4380730"/>
                  <a:gd name="connsiteX13" fmla="*/ 2523879 w 3175557"/>
                  <a:gd name="connsiteY13" fmla="*/ 101108 h 4380730"/>
                  <a:gd name="connsiteX14" fmla="*/ 2404990 w 3175557"/>
                  <a:gd name="connsiteY14" fmla="*/ 571622 h 4380730"/>
                  <a:gd name="connsiteX15" fmla="*/ 2120486 w 3175557"/>
                  <a:gd name="connsiteY15" fmla="*/ 1216373 h 4380730"/>
                  <a:gd name="connsiteX16" fmla="*/ 2710198 w 3175557"/>
                  <a:gd name="connsiteY16" fmla="*/ 966610 h 4380730"/>
                  <a:gd name="connsiteX17" fmla="*/ 2726020 w 3175557"/>
                  <a:gd name="connsiteY17" fmla="*/ 1001691 h 4380730"/>
                  <a:gd name="connsiteX18" fmla="*/ 2076630 w 3175557"/>
                  <a:gd name="connsiteY18" fmla="*/ 1312786 h 4380730"/>
                  <a:gd name="connsiteX19" fmla="*/ 1820433 w 3175557"/>
                  <a:gd name="connsiteY19" fmla="*/ 1876012 h 4380730"/>
                  <a:gd name="connsiteX20" fmla="*/ 1769088 w 3175557"/>
                  <a:gd name="connsiteY20" fmla="*/ 2112362 h 4380730"/>
                  <a:gd name="connsiteX21" fmla="*/ 1731029 w 3175557"/>
                  <a:gd name="connsiteY21" fmla="*/ 2535038 h 4380730"/>
                  <a:gd name="connsiteX22" fmla="*/ 1721999 w 3175557"/>
                  <a:gd name="connsiteY22" fmla="*/ 2676399 h 4380730"/>
                  <a:gd name="connsiteX23" fmla="*/ 2115353 w 3175557"/>
                  <a:gd name="connsiteY23" fmla="*/ 2247178 h 4380730"/>
                  <a:gd name="connsiteX24" fmla="*/ 2782666 w 3175557"/>
                  <a:gd name="connsiteY24" fmla="*/ 1192567 h 4380730"/>
                  <a:gd name="connsiteX25" fmla="*/ 2911592 w 3175557"/>
                  <a:gd name="connsiteY25" fmla="*/ 540540 h 4380730"/>
                  <a:gd name="connsiteX26" fmla="*/ 2954757 w 3175557"/>
                  <a:gd name="connsiteY26" fmla="*/ 547491 h 4380730"/>
                  <a:gd name="connsiteX27" fmla="*/ 2879297 w 3175557"/>
                  <a:gd name="connsiteY27" fmla="*/ 1126214 h 4380730"/>
                  <a:gd name="connsiteX28" fmla="*/ 3154127 w 3175557"/>
                  <a:gd name="connsiteY28" fmla="*/ 886731 h 4380730"/>
                  <a:gd name="connsiteX29" fmla="*/ 3175557 w 3175557"/>
                  <a:gd name="connsiteY29" fmla="*/ 909902 h 4380730"/>
                  <a:gd name="connsiteX30" fmla="*/ 2830132 w 3175557"/>
                  <a:gd name="connsiteY30" fmla="*/ 1248878 h 4380730"/>
                  <a:gd name="connsiteX31" fmla="*/ 2829450 w 3175557"/>
                  <a:gd name="connsiteY31" fmla="*/ 1248141 h 4380730"/>
                  <a:gd name="connsiteX32" fmla="*/ 2423491 w 3175557"/>
                  <a:gd name="connsiteY32" fmla="*/ 1937257 h 4380730"/>
                  <a:gd name="connsiteX33" fmla="*/ 3150454 w 3175557"/>
                  <a:gd name="connsiteY33" fmla="*/ 1519032 h 4380730"/>
                  <a:gd name="connsiteX34" fmla="*/ 3168654 w 3175557"/>
                  <a:gd name="connsiteY34" fmla="*/ 1549467 h 4380730"/>
                  <a:gd name="connsiteX35" fmla="*/ 2359033 w 3175557"/>
                  <a:gd name="connsiteY35" fmla="*/ 2052370 h 4380730"/>
                  <a:gd name="connsiteX36" fmla="*/ 2357343 w 3175557"/>
                  <a:gd name="connsiteY36" fmla="*/ 2049543 h 4380730"/>
                  <a:gd name="connsiteX37" fmla="*/ 2214865 w 3175557"/>
                  <a:gd name="connsiteY37" fmla="*/ 2291400 h 4380730"/>
                  <a:gd name="connsiteX38" fmla="*/ 2133208 w 3175557"/>
                  <a:gd name="connsiteY38" fmla="*/ 2387387 h 4380730"/>
                  <a:gd name="connsiteX39" fmla="*/ 2616758 w 3175557"/>
                  <a:gd name="connsiteY39" fmla="*/ 2248275 h 4380730"/>
                  <a:gd name="connsiteX40" fmla="*/ 2630620 w 3175557"/>
                  <a:gd name="connsiteY40" fmla="*/ 2291346 h 4380730"/>
                  <a:gd name="connsiteX41" fmla="*/ 2033852 w 3175557"/>
                  <a:gd name="connsiteY41" fmla="*/ 2504180 h 4380730"/>
                  <a:gd name="connsiteX42" fmla="*/ 1728217 w 3175557"/>
                  <a:gd name="connsiteY42" fmla="*/ 2863452 h 4380730"/>
                  <a:gd name="connsiteX43" fmla="*/ 1778659 w 3175557"/>
                  <a:gd name="connsiteY43" fmla="*/ 4380730 h 4380730"/>
                  <a:gd name="connsiteX44" fmla="*/ 1493377 w 3175557"/>
                  <a:gd name="connsiteY44" fmla="*/ 4380730 h 4380730"/>
                  <a:gd name="connsiteX45" fmla="*/ 1553960 w 3175557"/>
                  <a:gd name="connsiteY45" fmla="*/ 2558439 h 4380730"/>
                  <a:gd name="connsiteX46" fmla="*/ 1123377 w 3175557"/>
                  <a:gd name="connsiteY46" fmla="*/ 2311004 h 4380730"/>
                  <a:gd name="connsiteX47" fmla="*/ 628959 w 3175557"/>
                  <a:gd name="connsiteY47" fmla="*/ 2419572 h 4380730"/>
                  <a:gd name="connsiteX48" fmla="*/ 615490 w 3175557"/>
                  <a:gd name="connsiteY48" fmla="*/ 2369223 h 4380730"/>
                  <a:gd name="connsiteX49" fmla="*/ 1008662 w 3175557"/>
                  <a:gd name="connsiteY49" fmla="*/ 2244738 h 4380730"/>
                  <a:gd name="connsiteX50" fmla="*/ 718508 w 3175557"/>
                  <a:gd name="connsiteY50" fmla="*/ 2003052 h 4380730"/>
                  <a:gd name="connsiteX51" fmla="*/ 0 w 3175557"/>
                  <a:gd name="connsiteY51" fmla="*/ 1898198 h 4380730"/>
                  <a:gd name="connsiteX52" fmla="*/ 4678 w 3175557"/>
                  <a:gd name="connsiteY52" fmla="*/ 1859999 h 4380730"/>
                  <a:gd name="connsiteX53" fmla="*/ 619977 w 3175557"/>
                  <a:gd name="connsiteY53" fmla="*/ 1920980 h 4380730"/>
                  <a:gd name="connsiteX54" fmla="*/ 125667 w 3175557"/>
                  <a:gd name="connsiteY54" fmla="*/ 1509242 h 4380730"/>
                  <a:gd name="connsiteX55" fmla="*/ 174018 w 3175557"/>
                  <a:gd name="connsiteY55" fmla="*/ 1471195 h 4380730"/>
                  <a:gd name="connsiteX56" fmla="*/ 1063070 w 3175557"/>
                  <a:gd name="connsiteY56" fmla="*/ 2166392 h 4380730"/>
                  <a:gd name="connsiteX57" fmla="*/ 1542013 w 3175557"/>
                  <a:gd name="connsiteY57" fmla="*/ 2417439 h 4380730"/>
                  <a:gd name="connsiteX58" fmla="*/ 1480319 w 3175557"/>
                  <a:gd name="connsiteY58" fmla="*/ 1977317 h 4380730"/>
                  <a:gd name="connsiteX59" fmla="*/ 1119698 w 3175557"/>
                  <a:gd name="connsiteY59" fmla="*/ 1621319 h 4380730"/>
                  <a:gd name="connsiteX60" fmla="*/ 782995 w 3175557"/>
                  <a:gd name="connsiteY60" fmla="*/ 1597537 h 4380730"/>
                  <a:gd name="connsiteX61" fmla="*/ 782995 w 3175557"/>
                  <a:gd name="connsiteY61" fmla="*/ 1543030 h 4380730"/>
                  <a:gd name="connsiteX62" fmla="*/ 1023206 w 3175557"/>
                  <a:gd name="connsiteY62" fmla="*/ 1526064 h 4380730"/>
                  <a:gd name="connsiteX63" fmla="*/ 916585 w 3175557"/>
                  <a:gd name="connsiteY63" fmla="*/ 1420810 h 4380730"/>
                  <a:gd name="connsiteX64" fmla="*/ 818269 w 3175557"/>
                  <a:gd name="connsiteY64" fmla="*/ 1283166 h 4380730"/>
                  <a:gd name="connsiteX65" fmla="*/ 89086 w 3175557"/>
                  <a:gd name="connsiteY65" fmla="*/ 1003771 h 4380730"/>
                  <a:gd name="connsiteX66" fmla="*/ 101277 w 3175557"/>
                  <a:gd name="connsiteY66" fmla="*/ 969850 h 4380730"/>
                  <a:gd name="connsiteX67" fmla="*/ 750210 w 3175557"/>
                  <a:gd name="connsiteY67" fmla="*/ 1187884 h 4380730"/>
                  <a:gd name="connsiteX68" fmla="*/ 154586 w 3175557"/>
                  <a:gd name="connsiteY68" fmla="*/ 354011 h 4380730"/>
                  <a:gd name="connsiteX69" fmla="*/ 183796 w 3175557"/>
                  <a:gd name="connsiteY69" fmla="*/ 323531 h 4380730"/>
                  <a:gd name="connsiteX70" fmla="*/ 541055 w 3175557"/>
                  <a:gd name="connsiteY70" fmla="*/ 751159 h 4380730"/>
                  <a:gd name="connsiteX71" fmla="*/ 517824 w 3175557"/>
                  <a:gd name="connsiteY71" fmla="*/ 114789 h 4380730"/>
                  <a:gd name="connsiteX72" fmla="*/ 556240 w 3175557"/>
                  <a:gd name="connsiteY72" fmla="*/ 112499 h 4380730"/>
                  <a:gd name="connsiteX73" fmla="*/ 617431 w 3175557"/>
                  <a:gd name="connsiteY73" fmla="*/ 851496 h 4380730"/>
                  <a:gd name="connsiteX74" fmla="*/ 923451 w 3175557"/>
                  <a:gd name="connsiteY74" fmla="*/ 1253523 h 4380730"/>
                  <a:gd name="connsiteX75" fmla="*/ 926482 w 3175557"/>
                  <a:gd name="connsiteY75" fmla="*/ 1055530 h 4380730"/>
                  <a:gd name="connsiteX76" fmla="*/ 967234 w 3175557"/>
                  <a:gd name="connsiteY76" fmla="*/ 1053721 h 4380730"/>
                  <a:gd name="connsiteX77" fmla="*/ 998117 w 3175557"/>
                  <a:gd name="connsiteY77" fmla="*/ 1349478 h 4380730"/>
                  <a:gd name="connsiteX78" fmla="*/ 1450169 w 3175557"/>
                  <a:gd name="connsiteY78" fmla="*/ 1762220 h 4380730"/>
                  <a:gd name="connsiteX79" fmla="*/ 1362947 w 3175557"/>
                  <a:gd name="connsiteY79" fmla="*/ 1139990 h 4380730"/>
                  <a:gd name="connsiteX80" fmla="*/ 915846 w 3175557"/>
                  <a:gd name="connsiteY80" fmla="*/ 639987 h 4380730"/>
                  <a:gd name="connsiteX81" fmla="*/ 942208 w 3175557"/>
                  <a:gd name="connsiteY81" fmla="*/ 615405 h 4380730"/>
                  <a:gd name="connsiteX82" fmla="*/ 1347900 w 3175557"/>
                  <a:gd name="connsiteY82" fmla="*/ 1032641 h 4380730"/>
                  <a:gd name="connsiteX83" fmla="*/ 1220685 w 3175557"/>
                  <a:gd name="connsiteY83" fmla="*/ 125101 h 4380730"/>
                  <a:gd name="connsiteX84" fmla="*/ 1272443 w 3175557"/>
                  <a:gd name="connsiteY84" fmla="*/ 111501 h 4380730"/>
                  <a:gd name="connsiteX85" fmla="*/ 1408903 w 3175557"/>
                  <a:gd name="connsiteY85" fmla="*/ 696021 h 4380730"/>
                  <a:gd name="connsiteX86" fmla="*/ 1607222 w 3175557"/>
                  <a:gd name="connsiteY86" fmla="*/ 0 h 4380730"/>
                  <a:gd name="connsiteX0" fmla="*/ 1607222 w 3175557"/>
                  <a:gd name="connsiteY0" fmla="*/ 0 h 4380730"/>
                  <a:gd name="connsiteX1" fmla="*/ 1641486 w 3175557"/>
                  <a:gd name="connsiteY1" fmla="*/ 9140 h 4380730"/>
                  <a:gd name="connsiteX2" fmla="*/ 1434280 w 3175557"/>
                  <a:gd name="connsiteY2" fmla="*/ 842108 h 4380730"/>
                  <a:gd name="connsiteX3" fmla="*/ 1647958 w 3175557"/>
                  <a:gd name="connsiteY3" fmla="*/ 2072211 h 4380730"/>
                  <a:gd name="connsiteX4" fmla="*/ 1811709 w 3175557"/>
                  <a:gd name="connsiteY4" fmla="*/ 1124816 h 4380730"/>
                  <a:gd name="connsiteX5" fmla="*/ 1635222 w 3175557"/>
                  <a:gd name="connsiteY5" fmla="*/ 800128 h 4380730"/>
                  <a:gd name="connsiteX6" fmla="*/ 1675780 w 3175557"/>
                  <a:gd name="connsiteY6" fmla="*/ 775280 h 4380730"/>
                  <a:gd name="connsiteX7" fmla="*/ 1832623 w 3175557"/>
                  <a:gd name="connsiteY7" fmla="*/ 1003814 h 4380730"/>
                  <a:gd name="connsiteX8" fmla="*/ 1896580 w 3175557"/>
                  <a:gd name="connsiteY8" fmla="*/ 725633 h 4380730"/>
                  <a:gd name="connsiteX9" fmla="*/ 1964015 w 3175557"/>
                  <a:gd name="connsiteY9" fmla="*/ 738229 h 4380730"/>
                  <a:gd name="connsiteX10" fmla="*/ 1858318 w 3175557"/>
                  <a:gd name="connsiteY10" fmla="*/ 1553375 h 4380730"/>
                  <a:gd name="connsiteX11" fmla="*/ 2340183 w 3175557"/>
                  <a:gd name="connsiteY11" fmla="*/ 589678 h 4380730"/>
                  <a:gd name="connsiteX12" fmla="*/ 2491179 w 3175557"/>
                  <a:gd name="connsiteY12" fmla="*/ 91806 h 4380730"/>
                  <a:gd name="connsiteX13" fmla="*/ 2523879 w 3175557"/>
                  <a:gd name="connsiteY13" fmla="*/ 101108 h 4380730"/>
                  <a:gd name="connsiteX14" fmla="*/ 2404990 w 3175557"/>
                  <a:gd name="connsiteY14" fmla="*/ 571622 h 4380730"/>
                  <a:gd name="connsiteX15" fmla="*/ 2120486 w 3175557"/>
                  <a:gd name="connsiteY15" fmla="*/ 1216373 h 4380730"/>
                  <a:gd name="connsiteX16" fmla="*/ 2710198 w 3175557"/>
                  <a:gd name="connsiteY16" fmla="*/ 966610 h 4380730"/>
                  <a:gd name="connsiteX17" fmla="*/ 2726020 w 3175557"/>
                  <a:gd name="connsiteY17" fmla="*/ 1001691 h 4380730"/>
                  <a:gd name="connsiteX18" fmla="*/ 2076630 w 3175557"/>
                  <a:gd name="connsiteY18" fmla="*/ 1312786 h 4380730"/>
                  <a:gd name="connsiteX19" fmla="*/ 1820433 w 3175557"/>
                  <a:gd name="connsiteY19" fmla="*/ 1876012 h 4380730"/>
                  <a:gd name="connsiteX20" fmla="*/ 1769088 w 3175557"/>
                  <a:gd name="connsiteY20" fmla="*/ 2112362 h 4380730"/>
                  <a:gd name="connsiteX21" fmla="*/ 1731029 w 3175557"/>
                  <a:gd name="connsiteY21" fmla="*/ 2535038 h 4380730"/>
                  <a:gd name="connsiteX22" fmla="*/ 1721999 w 3175557"/>
                  <a:gd name="connsiteY22" fmla="*/ 2676399 h 4380730"/>
                  <a:gd name="connsiteX23" fmla="*/ 2115353 w 3175557"/>
                  <a:gd name="connsiteY23" fmla="*/ 2247178 h 4380730"/>
                  <a:gd name="connsiteX24" fmla="*/ 2782666 w 3175557"/>
                  <a:gd name="connsiteY24" fmla="*/ 1192567 h 4380730"/>
                  <a:gd name="connsiteX25" fmla="*/ 2911592 w 3175557"/>
                  <a:gd name="connsiteY25" fmla="*/ 540540 h 4380730"/>
                  <a:gd name="connsiteX26" fmla="*/ 2954757 w 3175557"/>
                  <a:gd name="connsiteY26" fmla="*/ 547491 h 4380730"/>
                  <a:gd name="connsiteX27" fmla="*/ 2879297 w 3175557"/>
                  <a:gd name="connsiteY27" fmla="*/ 1126214 h 4380730"/>
                  <a:gd name="connsiteX28" fmla="*/ 3154127 w 3175557"/>
                  <a:gd name="connsiteY28" fmla="*/ 886731 h 4380730"/>
                  <a:gd name="connsiteX29" fmla="*/ 3175557 w 3175557"/>
                  <a:gd name="connsiteY29" fmla="*/ 909902 h 4380730"/>
                  <a:gd name="connsiteX30" fmla="*/ 2830132 w 3175557"/>
                  <a:gd name="connsiteY30" fmla="*/ 1248878 h 4380730"/>
                  <a:gd name="connsiteX31" fmla="*/ 2829450 w 3175557"/>
                  <a:gd name="connsiteY31" fmla="*/ 1248141 h 4380730"/>
                  <a:gd name="connsiteX32" fmla="*/ 2423491 w 3175557"/>
                  <a:gd name="connsiteY32" fmla="*/ 1937257 h 4380730"/>
                  <a:gd name="connsiteX33" fmla="*/ 3150454 w 3175557"/>
                  <a:gd name="connsiteY33" fmla="*/ 1519032 h 4380730"/>
                  <a:gd name="connsiteX34" fmla="*/ 3168654 w 3175557"/>
                  <a:gd name="connsiteY34" fmla="*/ 1549467 h 4380730"/>
                  <a:gd name="connsiteX35" fmla="*/ 2359033 w 3175557"/>
                  <a:gd name="connsiteY35" fmla="*/ 2052370 h 4380730"/>
                  <a:gd name="connsiteX36" fmla="*/ 2214865 w 3175557"/>
                  <a:gd name="connsiteY36" fmla="*/ 2291400 h 4380730"/>
                  <a:gd name="connsiteX37" fmla="*/ 2133208 w 3175557"/>
                  <a:gd name="connsiteY37" fmla="*/ 2387387 h 4380730"/>
                  <a:gd name="connsiteX38" fmla="*/ 2616758 w 3175557"/>
                  <a:gd name="connsiteY38" fmla="*/ 2248275 h 4380730"/>
                  <a:gd name="connsiteX39" fmla="*/ 2630620 w 3175557"/>
                  <a:gd name="connsiteY39" fmla="*/ 2291346 h 4380730"/>
                  <a:gd name="connsiteX40" fmla="*/ 2033852 w 3175557"/>
                  <a:gd name="connsiteY40" fmla="*/ 2504180 h 4380730"/>
                  <a:gd name="connsiteX41" fmla="*/ 1728217 w 3175557"/>
                  <a:gd name="connsiteY41" fmla="*/ 2863452 h 4380730"/>
                  <a:gd name="connsiteX42" fmla="*/ 1778659 w 3175557"/>
                  <a:gd name="connsiteY42" fmla="*/ 4380730 h 4380730"/>
                  <a:gd name="connsiteX43" fmla="*/ 1493377 w 3175557"/>
                  <a:gd name="connsiteY43" fmla="*/ 4380730 h 4380730"/>
                  <a:gd name="connsiteX44" fmla="*/ 1553960 w 3175557"/>
                  <a:gd name="connsiteY44" fmla="*/ 2558439 h 4380730"/>
                  <a:gd name="connsiteX45" fmla="*/ 1123377 w 3175557"/>
                  <a:gd name="connsiteY45" fmla="*/ 2311004 h 4380730"/>
                  <a:gd name="connsiteX46" fmla="*/ 628959 w 3175557"/>
                  <a:gd name="connsiteY46" fmla="*/ 2419572 h 4380730"/>
                  <a:gd name="connsiteX47" fmla="*/ 615490 w 3175557"/>
                  <a:gd name="connsiteY47" fmla="*/ 2369223 h 4380730"/>
                  <a:gd name="connsiteX48" fmla="*/ 1008662 w 3175557"/>
                  <a:gd name="connsiteY48" fmla="*/ 2244738 h 4380730"/>
                  <a:gd name="connsiteX49" fmla="*/ 718508 w 3175557"/>
                  <a:gd name="connsiteY49" fmla="*/ 2003052 h 4380730"/>
                  <a:gd name="connsiteX50" fmla="*/ 0 w 3175557"/>
                  <a:gd name="connsiteY50" fmla="*/ 1898198 h 4380730"/>
                  <a:gd name="connsiteX51" fmla="*/ 4678 w 3175557"/>
                  <a:gd name="connsiteY51" fmla="*/ 1859999 h 4380730"/>
                  <a:gd name="connsiteX52" fmla="*/ 619977 w 3175557"/>
                  <a:gd name="connsiteY52" fmla="*/ 1920980 h 4380730"/>
                  <a:gd name="connsiteX53" fmla="*/ 125667 w 3175557"/>
                  <a:gd name="connsiteY53" fmla="*/ 1509242 h 4380730"/>
                  <a:gd name="connsiteX54" fmla="*/ 174018 w 3175557"/>
                  <a:gd name="connsiteY54" fmla="*/ 1471195 h 4380730"/>
                  <a:gd name="connsiteX55" fmla="*/ 1063070 w 3175557"/>
                  <a:gd name="connsiteY55" fmla="*/ 2166392 h 4380730"/>
                  <a:gd name="connsiteX56" fmla="*/ 1542013 w 3175557"/>
                  <a:gd name="connsiteY56" fmla="*/ 2417439 h 4380730"/>
                  <a:gd name="connsiteX57" fmla="*/ 1480319 w 3175557"/>
                  <a:gd name="connsiteY57" fmla="*/ 1977317 h 4380730"/>
                  <a:gd name="connsiteX58" fmla="*/ 1119698 w 3175557"/>
                  <a:gd name="connsiteY58" fmla="*/ 1621319 h 4380730"/>
                  <a:gd name="connsiteX59" fmla="*/ 782995 w 3175557"/>
                  <a:gd name="connsiteY59" fmla="*/ 1597537 h 4380730"/>
                  <a:gd name="connsiteX60" fmla="*/ 782995 w 3175557"/>
                  <a:gd name="connsiteY60" fmla="*/ 1543030 h 4380730"/>
                  <a:gd name="connsiteX61" fmla="*/ 1023206 w 3175557"/>
                  <a:gd name="connsiteY61" fmla="*/ 1526064 h 4380730"/>
                  <a:gd name="connsiteX62" fmla="*/ 916585 w 3175557"/>
                  <a:gd name="connsiteY62" fmla="*/ 1420810 h 4380730"/>
                  <a:gd name="connsiteX63" fmla="*/ 818269 w 3175557"/>
                  <a:gd name="connsiteY63" fmla="*/ 1283166 h 4380730"/>
                  <a:gd name="connsiteX64" fmla="*/ 89086 w 3175557"/>
                  <a:gd name="connsiteY64" fmla="*/ 1003771 h 4380730"/>
                  <a:gd name="connsiteX65" fmla="*/ 101277 w 3175557"/>
                  <a:gd name="connsiteY65" fmla="*/ 969850 h 4380730"/>
                  <a:gd name="connsiteX66" fmla="*/ 750210 w 3175557"/>
                  <a:gd name="connsiteY66" fmla="*/ 1187884 h 4380730"/>
                  <a:gd name="connsiteX67" fmla="*/ 154586 w 3175557"/>
                  <a:gd name="connsiteY67" fmla="*/ 354011 h 4380730"/>
                  <a:gd name="connsiteX68" fmla="*/ 183796 w 3175557"/>
                  <a:gd name="connsiteY68" fmla="*/ 323531 h 4380730"/>
                  <a:gd name="connsiteX69" fmla="*/ 541055 w 3175557"/>
                  <a:gd name="connsiteY69" fmla="*/ 751159 h 4380730"/>
                  <a:gd name="connsiteX70" fmla="*/ 517824 w 3175557"/>
                  <a:gd name="connsiteY70" fmla="*/ 114789 h 4380730"/>
                  <a:gd name="connsiteX71" fmla="*/ 556240 w 3175557"/>
                  <a:gd name="connsiteY71" fmla="*/ 112499 h 4380730"/>
                  <a:gd name="connsiteX72" fmla="*/ 617431 w 3175557"/>
                  <a:gd name="connsiteY72" fmla="*/ 851496 h 4380730"/>
                  <a:gd name="connsiteX73" fmla="*/ 923451 w 3175557"/>
                  <a:gd name="connsiteY73" fmla="*/ 1253523 h 4380730"/>
                  <a:gd name="connsiteX74" fmla="*/ 926482 w 3175557"/>
                  <a:gd name="connsiteY74" fmla="*/ 1055530 h 4380730"/>
                  <a:gd name="connsiteX75" fmla="*/ 967234 w 3175557"/>
                  <a:gd name="connsiteY75" fmla="*/ 1053721 h 4380730"/>
                  <a:gd name="connsiteX76" fmla="*/ 998117 w 3175557"/>
                  <a:gd name="connsiteY76" fmla="*/ 1349478 h 4380730"/>
                  <a:gd name="connsiteX77" fmla="*/ 1450169 w 3175557"/>
                  <a:gd name="connsiteY77" fmla="*/ 1762220 h 4380730"/>
                  <a:gd name="connsiteX78" fmla="*/ 1362947 w 3175557"/>
                  <a:gd name="connsiteY78" fmla="*/ 1139990 h 4380730"/>
                  <a:gd name="connsiteX79" fmla="*/ 915846 w 3175557"/>
                  <a:gd name="connsiteY79" fmla="*/ 639987 h 4380730"/>
                  <a:gd name="connsiteX80" fmla="*/ 942208 w 3175557"/>
                  <a:gd name="connsiteY80" fmla="*/ 615405 h 4380730"/>
                  <a:gd name="connsiteX81" fmla="*/ 1347900 w 3175557"/>
                  <a:gd name="connsiteY81" fmla="*/ 1032641 h 4380730"/>
                  <a:gd name="connsiteX82" fmla="*/ 1220685 w 3175557"/>
                  <a:gd name="connsiteY82" fmla="*/ 125101 h 4380730"/>
                  <a:gd name="connsiteX83" fmla="*/ 1272443 w 3175557"/>
                  <a:gd name="connsiteY83" fmla="*/ 111501 h 4380730"/>
                  <a:gd name="connsiteX84" fmla="*/ 1408903 w 3175557"/>
                  <a:gd name="connsiteY84" fmla="*/ 696021 h 4380730"/>
                  <a:gd name="connsiteX85" fmla="*/ 1607222 w 3175557"/>
                  <a:gd name="connsiteY85" fmla="*/ 0 h 4380730"/>
                  <a:gd name="connsiteX0" fmla="*/ 1607222 w 3175557"/>
                  <a:gd name="connsiteY0" fmla="*/ 0 h 4380730"/>
                  <a:gd name="connsiteX1" fmla="*/ 1641486 w 3175557"/>
                  <a:gd name="connsiteY1" fmla="*/ 9140 h 4380730"/>
                  <a:gd name="connsiteX2" fmla="*/ 1434280 w 3175557"/>
                  <a:gd name="connsiteY2" fmla="*/ 842108 h 4380730"/>
                  <a:gd name="connsiteX3" fmla="*/ 1647958 w 3175557"/>
                  <a:gd name="connsiteY3" fmla="*/ 2072211 h 4380730"/>
                  <a:gd name="connsiteX4" fmla="*/ 1811709 w 3175557"/>
                  <a:gd name="connsiteY4" fmla="*/ 1124816 h 4380730"/>
                  <a:gd name="connsiteX5" fmla="*/ 1635222 w 3175557"/>
                  <a:gd name="connsiteY5" fmla="*/ 800128 h 4380730"/>
                  <a:gd name="connsiteX6" fmla="*/ 1675780 w 3175557"/>
                  <a:gd name="connsiteY6" fmla="*/ 775280 h 4380730"/>
                  <a:gd name="connsiteX7" fmla="*/ 1832623 w 3175557"/>
                  <a:gd name="connsiteY7" fmla="*/ 1003814 h 4380730"/>
                  <a:gd name="connsiteX8" fmla="*/ 1896580 w 3175557"/>
                  <a:gd name="connsiteY8" fmla="*/ 725633 h 4380730"/>
                  <a:gd name="connsiteX9" fmla="*/ 1964015 w 3175557"/>
                  <a:gd name="connsiteY9" fmla="*/ 738229 h 4380730"/>
                  <a:gd name="connsiteX10" fmla="*/ 1858318 w 3175557"/>
                  <a:gd name="connsiteY10" fmla="*/ 1553375 h 4380730"/>
                  <a:gd name="connsiteX11" fmla="*/ 2340183 w 3175557"/>
                  <a:gd name="connsiteY11" fmla="*/ 589678 h 4380730"/>
                  <a:gd name="connsiteX12" fmla="*/ 2491179 w 3175557"/>
                  <a:gd name="connsiteY12" fmla="*/ 91806 h 4380730"/>
                  <a:gd name="connsiteX13" fmla="*/ 2523879 w 3175557"/>
                  <a:gd name="connsiteY13" fmla="*/ 101108 h 4380730"/>
                  <a:gd name="connsiteX14" fmla="*/ 2404990 w 3175557"/>
                  <a:gd name="connsiteY14" fmla="*/ 571622 h 4380730"/>
                  <a:gd name="connsiteX15" fmla="*/ 2120486 w 3175557"/>
                  <a:gd name="connsiteY15" fmla="*/ 1216373 h 4380730"/>
                  <a:gd name="connsiteX16" fmla="*/ 2710198 w 3175557"/>
                  <a:gd name="connsiteY16" fmla="*/ 966610 h 4380730"/>
                  <a:gd name="connsiteX17" fmla="*/ 2726020 w 3175557"/>
                  <a:gd name="connsiteY17" fmla="*/ 1001691 h 4380730"/>
                  <a:gd name="connsiteX18" fmla="*/ 2076630 w 3175557"/>
                  <a:gd name="connsiteY18" fmla="*/ 1312786 h 4380730"/>
                  <a:gd name="connsiteX19" fmla="*/ 1820433 w 3175557"/>
                  <a:gd name="connsiteY19" fmla="*/ 1876012 h 4380730"/>
                  <a:gd name="connsiteX20" fmla="*/ 1769088 w 3175557"/>
                  <a:gd name="connsiteY20" fmla="*/ 2112362 h 4380730"/>
                  <a:gd name="connsiteX21" fmla="*/ 1731029 w 3175557"/>
                  <a:gd name="connsiteY21" fmla="*/ 2535038 h 4380730"/>
                  <a:gd name="connsiteX22" fmla="*/ 1721999 w 3175557"/>
                  <a:gd name="connsiteY22" fmla="*/ 2676399 h 4380730"/>
                  <a:gd name="connsiteX23" fmla="*/ 2115353 w 3175557"/>
                  <a:gd name="connsiteY23" fmla="*/ 2247178 h 4380730"/>
                  <a:gd name="connsiteX24" fmla="*/ 2782666 w 3175557"/>
                  <a:gd name="connsiteY24" fmla="*/ 1192567 h 4380730"/>
                  <a:gd name="connsiteX25" fmla="*/ 2911592 w 3175557"/>
                  <a:gd name="connsiteY25" fmla="*/ 540540 h 4380730"/>
                  <a:gd name="connsiteX26" fmla="*/ 2954757 w 3175557"/>
                  <a:gd name="connsiteY26" fmla="*/ 547491 h 4380730"/>
                  <a:gd name="connsiteX27" fmla="*/ 2879297 w 3175557"/>
                  <a:gd name="connsiteY27" fmla="*/ 1126214 h 4380730"/>
                  <a:gd name="connsiteX28" fmla="*/ 3154127 w 3175557"/>
                  <a:gd name="connsiteY28" fmla="*/ 886731 h 4380730"/>
                  <a:gd name="connsiteX29" fmla="*/ 3175557 w 3175557"/>
                  <a:gd name="connsiteY29" fmla="*/ 909902 h 4380730"/>
                  <a:gd name="connsiteX30" fmla="*/ 2830132 w 3175557"/>
                  <a:gd name="connsiteY30" fmla="*/ 1248878 h 4380730"/>
                  <a:gd name="connsiteX31" fmla="*/ 2829450 w 3175557"/>
                  <a:gd name="connsiteY31" fmla="*/ 1248141 h 4380730"/>
                  <a:gd name="connsiteX32" fmla="*/ 2423491 w 3175557"/>
                  <a:gd name="connsiteY32" fmla="*/ 1937257 h 4380730"/>
                  <a:gd name="connsiteX33" fmla="*/ 3150454 w 3175557"/>
                  <a:gd name="connsiteY33" fmla="*/ 1519032 h 4380730"/>
                  <a:gd name="connsiteX34" fmla="*/ 3168654 w 3175557"/>
                  <a:gd name="connsiteY34" fmla="*/ 1549467 h 4380730"/>
                  <a:gd name="connsiteX35" fmla="*/ 2359033 w 3175557"/>
                  <a:gd name="connsiteY35" fmla="*/ 2052370 h 4380730"/>
                  <a:gd name="connsiteX36" fmla="*/ 2214865 w 3175557"/>
                  <a:gd name="connsiteY36" fmla="*/ 2291400 h 4380730"/>
                  <a:gd name="connsiteX37" fmla="*/ 2133208 w 3175557"/>
                  <a:gd name="connsiteY37" fmla="*/ 2387387 h 4380730"/>
                  <a:gd name="connsiteX38" fmla="*/ 2616758 w 3175557"/>
                  <a:gd name="connsiteY38" fmla="*/ 2248275 h 4380730"/>
                  <a:gd name="connsiteX39" fmla="*/ 2630620 w 3175557"/>
                  <a:gd name="connsiteY39" fmla="*/ 2291346 h 4380730"/>
                  <a:gd name="connsiteX40" fmla="*/ 2033852 w 3175557"/>
                  <a:gd name="connsiteY40" fmla="*/ 2504180 h 4380730"/>
                  <a:gd name="connsiteX41" fmla="*/ 1728217 w 3175557"/>
                  <a:gd name="connsiteY41" fmla="*/ 2863452 h 4380730"/>
                  <a:gd name="connsiteX42" fmla="*/ 1778659 w 3175557"/>
                  <a:gd name="connsiteY42" fmla="*/ 4380730 h 4380730"/>
                  <a:gd name="connsiteX43" fmla="*/ 1493377 w 3175557"/>
                  <a:gd name="connsiteY43" fmla="*/ 4380730 h 4380730"/>
                  <a:gd name="connsiteX44" fmla="*/ 1553960 w 3175557"/>
                  <a:gd name="connsiteY44" fmla="*/ 2558439 h 4380730"/>
                  <a:gd name="connsiteX45" fmla="*/ 1123377 w 3175557"/>
                  <a:gd name="connsiteY45" fmla="*/ 2311004 h 4380730"/>
                  <a:gd name="connsiteX46" fmla="*/ 628959 w 3175557"/>
                  <a:gd name="connsiteY46" fmla="*/ 2419572 h 4380730"/>
                  <a:gd name="connsiteX47" fmla="*/ 615490 w 3175557"/>
                  <a:gd name="connsiteY47" fmla="*/ 2369223 h 4380730"/>
                  <a:gd name="connsiteX48" fmla="*/ 1008662 w 3175557"/>
                  <a:gd name="connsiteY48" fmla="*/ 2244738 h 4380730"/>
                  <a:gd name="connsiteX49" fmla="*/ 718508 w 3175557"/>
                  <a:gd name="connsiteY49" fmla="*/ 2003052 h 4380730"/>
                  <a:gd name="connsiteX50" fmla="*/ 0 w 3175557"/>
                  <a:gd name="connsiteY50" fmla="*/ 1898198 h 4380730"/>
                  <a:gd name="connsiteX51" fmla="*/ 4678 w 3175557"/>
                  <a:gd name="connsiteY51" fmla="*/ 1859999 h 4380730"/>
                  <a:gd name="connsiteX52" fmla="*/ 619977 w 3175557"/>
                  <a:gd name="connsiteY52" fmla="*/ 1920980 h 4380730"/>
                  <a:gd name="connsiteX53" fmla="*/ 125667 w 3175557"/>
                  <a:gd name="connsiteY53" fmla="*/ 1509242 h 4380730"/>
                  <a:gd name="connsiteX54" fmla="*/ 174018 w 3175557"/>
                  <a:gd name="connsiteY54" fmla="*/ 1471195 h 4380730"/>
                  <a:gd name="connsiteX55" fmla="*/ 1063070 w 3175557"/>
                  <a:gd name="connsiteY55" fmla="*/ 2166392 h 4380730"/>
                  <a:gd name="connsiteX56" fmla="*/ 1542013 w 3175557"/>
                  <a:gd name="connsiteY56" fmla="*/ 2417439 h 4380730"/>
                  <a:gd name="connsiteX57" fmla="*/ 1480319 w 3175557"/>
                  <a:gd name="connsiteY57" fmla="*/ 1977317 h 4380730"/>
                  <a:gd name="connsiteX58" fmla="*/ 1119698 w 3175557"/>
                  <a:gd name="connsiteY58" fmla="*/ 1621319 h 4380730"/>
                  <a:gd name="connsiteX59" fmla="*/ 782995 w 3175557"/>
                  <a:gd name="connsiteY59" fmla="*/ 1597537 h 4380730"/>
                  <a:gd name="connsiteX60" fmla="*/ 782995 w 3175557"/>
                  <a:gd name="connsiteY60" fmla="*/ 1543030 h 4380730"/>
                  <a:gd name="connsiteX61" fmla="*/ 1023206 w 3175557"/>
                  <a:gd name="connsiteY61" fmla="*/ 1526064 h 4380730"/>
                  <a:gd name="connsiteX62" fmla="*/ 916585 w 3175557"/>
                  <a:gd name="connsiteY62" fmla="*/ 1420810 h 4380730"/>
                  <a:gd name="connsiteX63" fmla="*/ 818269 w 3175557"/>
                  <a:gd name="connsiteY63" fmla="*/ 1283166 h 4380730"/>
                  <a:gd name="connsiteX64" fmla="*/ 89086 w 3175557"/>
                  <a:gd name="connsiteY64" fmla="*/ 1003771 h 4380730"/>
                  <a:gd name="connsiteX65" fmla="*/ 101277 w 3175557"/>
                  <a:gd name="connsiteY65" fmla="*/ 969850 h 4380730"/>
                  <a:gd name="connsiteX66" fmla="*/ 750210 w 3175557"/>
                  <a:gd name="connsiteY66" fmla="*/ 1187884 h 4380730"/>
                  <a:gd name="connsiteX67" fmla="*/ 154586 w 3175557"/>
                  <a:gd name="connsiteY67" fmla="*/ 354011 h 4380730"/>
                  <a:gd name="connsiteX68" fmla="*/ 183796 w 3175557"/>
                  <a:gd name="connsiteY68" fmla="*/ 323531 h 4380730"/>
                  <a:gd name="connsiteX69" fmla="*/ 541055 w 3175557"/>
                  <a:gd name="connsiteY69" fmla="*/ 751159 h 4380730"/>
                  <a:gd name="connsiteX70" fmla="*/ 517824 w 3175557"/>
                  <a:gd name="connsiteY70" fmla="*/ 114789 h 4380730"/>
                  <a:gd name="connsiteX71" fmla="*/ 556240 w 3175557"/>
                  <a:gd name="connsiteY71" fmla="*/ 112499 h 4380730"/>
                  <a:gd name="connsiteX72" fmla="*/ 617431 w 3175557"/>
                  <a:gd name="connsiteY72" fmla="*/ 851496 h 4380730"/>
                  <a:gd name="connsiteX73" fmla="*/ 923451 w 3175557"/>
                  <a:gd name="connsiteY73" fmla="*/ 1253523 h 4380730"/>
                  <a:gd name="connsiteX74" fmla="*/ 926482 w 3175557"/>
                  <a:gd name="connsiteY74" fmla="*/ 1055530 h 4380730"/>
                  <a:gd name="connsiteX75" fmla="*/ 967234 w 3175557"/>
                  <a:gd name="connsiteY75" fmla="*/ 1053721 h 4380730"/>
                  <a:gd name="connsiteX76" fmla="*/ 998117 w 3175557"/>
                  <a:gd name="connsiteY76" fmla="*/ 1349478 h 4380730"/>
                  <a:gd name="connsiteX77" fmla="*/ 1450169 w 3175557"/>
                  <a:gd name="connsiteY77" fmla="*/ 1762220 h 4380730"/>
                  <a:gd name="connsiteX78" fmla="*/ 1362947 w 3175557"/>
                  <a:gd name="connsiteY78" fmla="*/ 1139990 h 4380730"/>
                  <a:gd name="connsiteX79" fmla="*/ 915846 w 3175557"/>
                  <a:gd name="connsiteY79" fmla="*/ 639987 h 4380730"/>
                  <a:gd name="connsiteX80" fmla="*/ 942208 w 3175557"/>
                  <a:gd name="connsiteY80" fmla="*/ 615405 h 4380730"/>
                  <a:gd name="connsiteX81" fmla="*/ 1347900 w 3175557"/>
                  <a:gd name="connsiteY81" fmla="*/ 985016 h 4380730"/>
                  <a:gd name="connsiteX82" fmla="*/ 1220685 w 3175557"/>
                  <a:gd name="connsiteY82" fmla="*/ 125101 h 4380730"/>
                  <a:gd name="connsiteX83" fmla="*/ 1272443 w 3175557"/>
                  <a:gd name="connsiteY83" fmla="*/ 111501 h 4380730"/>
                  <a:gd name="connsiteX84" fmla="*/ 1408903 w 3175557"/>
                  <a:gd name="connsiteY84" fmla="*/ 696021 h 4380730"/>
                  <a:gd name="connsiteX85" fmla="*/ 1607222 w 3175557"/>
                  <a:gd name="connsiteY85" fmla="*/ 0 h 438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</a:cxnLst>
                <a:rect l="l" t="t" r="r" b="b"/>
                <a:pathLst>
                  <a:path w="3175557" h="4380730">
                    <a:moveTo>
                      <a:pt x="1607222" y="0"/>
                    </a:moveTo>
                    <a:lnTo>
                      <a:pt x="1641486" y="9140"/>
                    </a:lnTo>
                    <a:lnTo>
                      <a:pt x="1434280" y="842108"/>
                    </a:lnTo>
                    <a:lnTo>
                      <a:pt x="1647958" y="2072211"/>
                    </a:lnTo>
                    <a:lnTo>
                      <a:pt x="1811709" y="1124816"/>
                    </a:lnTo>
                    <a:lnTo>
                      <a:pt x="1635222" y="800128"/>
                    </a:lnTo>
                    <a:lnTo>
                      <a:pt x="1675780" y="775280"/>
                    </a:lnTo>
                    <a:lnTo>
                      <a:pt x="1832623" y="1003814"/>
                    </a:lnTo>
                    <a:lnTo>
                      <a:pt x="1896580" y="725633"/>
                    </a:lnTo>
                    <a:lnTo>
                      <a:pt x="1964015" y="738229"/>
                    </a:lnTo>
                    <a:lnTo>
                      <a:pt x="1858318" y="1553375"/>
                    </a:lnTo>
                    <a:lnTo>
                      <a:pt x="2340183" y="589678"/>
                    </a:lnTo>
                    <a:lnTo>
                      <a:pt x="2491179" y="91806"/>
                    </a:lnTo>
                    <a:lnTo>
                      <a:pt x="2523879" y="101108"/>
                    </a:lnTo>
                    <a:lnTo>
                      <a:pt x="2404990" y="571622"/>
                    </a:lnTo>
                    <a:lnTo>
                      <a:pt x="2120486" y="1216373"/>
                    </a:lnTo>
                    <a:lnTo>
                      <a:pt x="2710198" y="966610"/>
                    </a:lnTo>
                    <a:lnTo>
                      <a:pt x="2726020" y="1001691"/>
                    </a:lnTo>
                    <a:lnTo>
                      <a:pt x="2076630" y="1312786"/>
                    </a:lnTo>
                    <a:lnTo>
                      <a:pt x="1820433" y="1876012"/>
                    </a:lnTo>
                    <a:lnTo>
                      <a:pt x="1769088" y="2112362"/>
                    </a:lnTo>
                    <a:lnTo>
                      <a:pt x="1731029" y="2535038"/>
                    </a:lnTo>
                    <a:lnTo>
                      <a:pt x="1721999" y="2676399"/>
                    </a:lnTo>
                    <a:lnTo>
                      <a:pt x="2115353" y="2247178"/>
                    </a:lnTo>
                    <a:lnTo>
                      <a:pt x="2782666" y="1192567"/>
                    </a:lnTo>
                    <a:lnTo>
                      <a:pt x="2911592" y="540540"/>
                    </a:lnTo>
                    <a:lnTo>
                      <a:pt x="2954757" y="547491"/>
                    </a:lnTo>
                    <a:lnTo>
                      <a:pt x="2879297" y="1126214"/>
                    </a:lnTo>
                    <a:lnTo>
                      <a:pt x="3154127" y="886731"/>
                    </a:lnTo>
                    <a:lnTo>
                      <a:pt x="3175557" y="909902"/>
                    </a:lnTo>
                    <a:lnTo>
                      <a:pt x="2830132" y="1248878"/>
                    </a:lnTo>
                    <a:lnTo>
                      <a:pt x="2829450" y="1248141"/>
                    </a:lnTo>
                    <a:lnTo>
                      <a:pt x="2423491" y="1937257"/>
                    </a:lnTo>
                    <a:lnTo>
                      <a:pt x="3150454" y="1519032"/>
                    </a:lnTo>
                    <a:lnTo>
                      <a:pt x="3168654" y="1549467"/>
                    </a:lnTo>
                    <a:lnTo>
                      <a:pt x="2359033" y="2052370"/>
                    </a:lnTo>
                    <a:lnTo>
                      <a:pt x="2214865" y="2291400"/>
                    </a:lnTo>
                    <a:lnTo>
                      <a:pt x="2133208" y="2387387"/>
                    </a:lnTo>
                    <a:lnTo>
                      <a:pt x="2616758" y="2248275"/>
                    </a:lnTo>
                    <a:lnTo>
                      <a:pt x="2630620" y="2291346"/>
                    </a:lnTo>
                    <a:lnTo>
                      <a:pt x="2033852" y="2504180"/>
                    </a:lnTo>
                    <a:lnTo>
                      <a:pt x="1728217" y="2863452"/>
                    </a:lnTo>
                    <a:lnTo>
                      <a:pt x="1778659" y="4380730"/>
                    </a:lnTo>
                    <a:lnTo>
                      <a:pt x="1493377" y="4380730"/>
                    </a:lnTo>
                    <a:lnTo>
                      <a:pt x="1553960" y="2558439"/>
                    </a:lnTo>
                    <a:lnTo>
                      <a:pt x="1123377" y="2311004"/>
                    </a:lnTo>
                    <a:lnTo>
                      <a:pt x="628959" y="2419572"/>
                    </a:lnTo>
                    <a:lnTo>
                      <a:pt x="615490" y="2369223"/>
                    </a:lnTo>
                    <a:lnTo>
                      <a:pt x="1008662" y="2244738"/>
                    </a:lnTo>
                    <a:lnTo>
                      <a:pt x="718508" y="2003052"/>
                    </a:lnTo>
                    <a:lnTo>
                      <a:pt x="0" y="1898198"/>
                    </a:lnTo>
                    <a:lnTo>
                      <a:pt x="4678" y="1859999"/>
                    </a:lnTo>
                    <a:lnTo>
                      <a:pt x="619977" y="1920980"/>
                    </a:lnTo>
                    <a:lnTo>
                      <a:pt x="125667" y="1509242"/>
                    </a:lnTo>
                    <a:lnTo>
                      <a:pt x="174018" y="1471195"/>
                    </a:lnTo>
                    <a:lnTo>
                      <a:pt x="1063070" y="2166392"/>
                    </a:lnTo>
                    <a:lnTo>
                      <a:pt x="1542013" y="2417439"/>
                    </a:lnTo>
                    <a:lnTo>
                      <a:pt x="1480319" y="1977317"/>
                    </a:lnTo>
                    <a:lnTo>
                      <a:pt x="1119698" y="1621319"/>
                    </a:lnTo>
                    <a:lnTo>
                      <a:pt x="782995" y="1597537"/>
                    </a:lnTo>
                    <a:lnTo>
                      <a:pt x="782995" y="1543030"/>
                    </a:lnTo>
                    <a:lnTo>
                      <a:pt x="1023206" y="1526064"/>
                    </a:lnTo>
                    <a:lnTo>
                      <a:pt x="916585" y="1420810"/>
                    </a:lnTo>
                    <a:lnTo>
                      <a:pt x="818269" y="1283166"/>
                    </a:lnTo>
                    <a:lnTo>
                      <a:pt x="89086" y="1003771"/>
                    </a:lnTo>
                    <a:lnTo>
                      <a:pt x="101277" y="969850"/>
                    </a:lnTo>
                    <a:lnTo>
                      <a:pt x="750210" y="1187884"/>
                    </a:lnTo>
                    <a:lnTo>
                      <a:pt x="154586" y="354011"/>
                    </a:lnTo>
                    <a:lnTo>
                      <a:pt x="183796" y="323531"/>
                    </a:lnTo>
                    <a:lnTo>
                      <a:pt x="541055" y="751159"/>
                    </a:lnTo>
                    <a:lnTo>
                      <a:pt x="517824" y="114789"/>
                    </a:lnTo>
                    <a:lnTo>
                      <a:pt x="556240" y="112499"/>
                    </a:lnTo>
                    <a:lnTo>
                      <a:pt x="617431" y="851496"/>
                    </a:lnTo>
                    <a:lnTo>
                      <a:pt x="923451" y="1253523"/>
                    </a:lnTo>
                    <a:cubicBezTo>
                      <a:pt x="924461" y="1187525"/>
                      <a:pt x="925472" y="1121528"/>
                      <a:pt x="926482" y="1055530"/>
                    </a:cubicBezTo>
                    <a:lnTo>
                      <a:pt x="967234" y="1053721"/>
                    </a:lnTo>
                    <a:lnTo>
                      <a:pt x="998117" y="1349478"/>
                    </a:lnTo>
                    <a:lnTo>
                      <a:pt x="1450169" y="1762220"/>
                    </a:lnTo>
                    <a:lnTo>
                      <a:pt x="1362947" y="1139990"/>
                    </a:lnTo>
                    <a:lnTo>
                      <a:pt x="915846" y="639987"/>
                    </a:lnTo>
                    <a:lnTo>
                      <a:pt x="942208" y="615405"/>
                    </a:lnTo>
                    <a:lnTo>
                      <a:pt x="1347900" y="985016"/>
                    </a:lnTo>
                    <a:lnTo>
                      <a:pt x="1220685" y="125101"/>
                    </a:lnTo>
                    <a:lnTo>
                      <a:pt x="1272443" y="111501"/>
                    </a:lnTo>
                    <a:lnTo>
                      <a:pt x="1408903" y="696021"/>
                    </a:lnTo>
                    <a:lnTo>
                      <a:pt x="1607222" y="0"/>
                    </a:lnTo>
                    <a:close/>
                  </a:path>
                </a:pathLst>
              </a:custGeom>
              <a:solidFill>
                <a:srgbClr val="6633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9A08C297-5C10-4F8A-8994-DDACA49C9F02}"/>
                </a:ext>
              </a:extLst>
            </p:cNvPr>
            <p:cNvGrpSpPr/>
            <p:nvPr/>
          </p:nvGrpSpPr>
          <p:grpSpPr>
            <a:xfrm>
              <a:off x="176817" y="1585352"/>
              <a:ext cx="3109093" cy="2981840"/>
              <a:chOff x="176817" y="1585352"/>
              <a:chExt cx="3109093" cy="2981840"/>
            </a:xfrm>
          </p:grpSpPr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9B22EE44-889B-423A-8852-71BC46D1795C}"/>
                  </a:ext>
                </a:extLst>
              </p:cNvPr>
              <p:cNvGrpSpPr/>
              <p:nvPr/>
            </p:nvGrpSpPr>
            <p:grpSpPr>
              <a:xfrm>
                <a:off x="2247360" y="3687202"/>
                <a:ext cx="567062" cy="479940"/>
                <a:chOff x="3497420" y="4794278"/>
                <a:chExt cx="383688" cy="324741"/>
              </a:xfrm>
            </p:grpSpPr>
            <p:grpSp>
              <p:nvGrpSpPr>
                <p:cNvPr id="811" name="グループ化 810">
                  <a:extLst>
                    <a:ext uri="{FF2B5EF4-FFF2-40B4-BE49-F238E27FC236}">
                      <a16:creationId xmlns:a16="http://schemas.microsoft.com/office/drawing/2014/main" id="{5F139257-F72F-4FF4-9EE4-DF9892A08AA0}"/>
                    </a:ext>
                  </a:extLst>
                </p:cNvPr>
                <p:cNvGrpSpPr/>
                <p:nvPr/>
              </p:nvGrpSpPr>
              <p:grpSpPr>
                <a:xfrm rot="977624">
                  <a:off x="3497420" y="4846011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830" name="フリーフォーム: 図形 829">
                    <a:extLst>
                      <a:ext uri="{FF2B5EF4-FFF2-40B4-BE49-F238E27FC236}">
                        <a16:creationId xmlns:a16="http://schemas.microsoft.com/office/drawing/2014/main" id="{D61DBBEA-45BE-41A0-8395-562E5A968F5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1" name="楕円 830">
                    <a:extLst>
                      <a:ext uri="{FF2B5EF4-FFF2-40B4-BE49-F238E27FC236}">
                        <a16:creationId xmlns:a16="http://schemas.microsoft.com/office/drawing/2014/main" id="{CABE42F5-BFDE-4DDA-A463-E2BF310FAD9A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12" name="グループ化 811">
                  <a:extLst>
                    <a:ext uri="{FF2B5EF4-FFF2-40B4-BE49-F238E27FC236}">
                      <a16:creationId xmlns:a16="http://schemas.microsoft.com/office/drawing/2014/main" id="{7BC75C13-6425-4F82-B6B7-9B974F60F64E}"/>
                    </a:ext>
                  </a:extLst>
                </p:cNvPr>
                <p:cNvGrpSpPr/>
                <p:nvPr/>
              </p:nvGrpSpPr>
              <p:grpSpPr>
                <a:xfrm rot="19891952">
                  <a:off x="3602520" y="479427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828" name="フリーフォーム: 図形 827">
                    <a:extLst>
                      <a:ext uri="{FF2B5EF4-FFF2-40B4-BE49-F238E27FC236}">
                        <a16:creationId xmlns:a16="http://schemas.microsoft.com/office/drawing/2014/main" id="{B946F1B0-D6F8-4553-96AE-2C879FAA8BC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9" name="楕円 828">
                    <a:extLst>
                      <a:ext uri="{FF2B5EF4-FFF2-40B4-BE49-F238E27FC236}">
                        <a16:creationId xmlns:a16="http://schemas.microsoft.com/office/drawing/2014/main" id="{E1DC0BAE-11FB-4E9D-A96B-0FE6D5F0C2B8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13" name="グループ化 812">
                  <a:extLst>
                    <a:ext uri="{FF2B5EF4-FFF2-40B4-BE49-F238E27FC236}">
                      <a16:creationId xmlns:a16="http://schemas.microsoft.com/office/drawing/2014/main" id="{903A7940-5A9B-4895-9BD8-33768CFAEB80}"/>
                    </a:ext>
                  </a:extLst>
                </p:cNvPr>
                <p:cNvGrpSpPr/>
                <p:nvPr/>
              </p:nvGrpSpPr>
              <p:grpSpPr>
                <a:xfrm>
                  <a:off x="3621245" y="489363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826" name="フリーフォーム: 図形 825">
                    <a:extLst>
                      <a:ext uri="{FF2B5EF4-FFF2-40B4-BE49-F238E27FC236}">
                        <a16:creationId xmlns:a16="http://schemas.microsoft.com/office/drawing/2014/main" id="{B807A2AB-48FF-48CE-9FAA-3526D5953DD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7" name="楕円 826">
                    <a:extLst>
                      <a:ext uri="{FF2B5EF4-FFF2-40B4-BE49-F238E27FC236}">
                        <a16:creationId xmlns:a16="http://schemas.microsoft.com/office/drawing/2014/main" id="{D12CBE70-9ADD-4715-9E4A-8FF740D1BF73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14" name="グループ化 813">
                  <a:extLst>
                    <a:ext uri="{FF2B5EF4-FFF2-40B4-BE49-F238E27FC236}">
                      <a16:creationId xmlns:a16="http://schemas.microsoft.com/office/drawing/2014/main" id="{CBB2B212-2B01-4F53-AB80-AFD3BBF26CC3}"/>
                    </a:ext>
                  </a:extLst>
                </p:cNvPr>
                <p:cNvGrpSpPr/>
                <p:nvPr/>
              </p:nvGrpSpPr>
              <p:grpSpPr>
                <a:xfrm rot="1578232">
                  <a:off x="3726020" y="482219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824" name="フリーフォーム: 図形 823">
                    <a:extLst>
                      <a:ext uri="{FF2B5EF4-FFF2-40B4-BE49-F238E27FC236}">
                        <a16:creationId xmlns:a16="http://schemas.microsoft.com/office/drawing/2014/main" id="{5ADDCCE4-B45E-452A-8824-589092085FD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5" name="楕円 824">
                    <a:extLst>
                      <a:ext uri="{FF2B5EF4-FFF2-40B4-BE49-F238E27FC236}">
                        <a16:creationId xmlns:a16="http://schemas.microsoft.com/office/drawing/2014/main" id="{EAAA848E-B2CD-4C94-AD5F-4A47DF5C1E80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15" name="グループ化 814">
                  <a:extLst>
                    <a:ext uri="{FF2B5EF4-FFF2-40B4-BE49-F238E27FC236}">
                      <a16:creationId xmlns:a16="http://schemas.microsoft.com/office/drawing/2014/main" id="{9E3F1BD6-CABA-4F07-8982-3973AC4BC3EA}"/>
                    </a:ext>
                  </a:extLst>
                </p:cNvPr>
                <p:cNvGrpSpPr/>
                <p:nvPr/>
              </p:nvGrpSpPr>
              <p:grpSpPr>
                <a:xfrm>
                  <a:off x="3737690" y="493201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822" name="フリーフォーム: 図形 821">
                    <a:extLst>
                      <a:ext uri="{FF2B5EF4-FFF2-40B4-BE49-F238E27FC236}">
                        <a16:creationId xmlns:a16="http://schemas.microsoft.com/office/drawing/2014/main" id="{AE8AA868-B6A4-4AC3-A4B8-615A94FC202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3" name="楕円 822">
                    <a:extLst>
                      <a:ext uri="{FF2B5EF4-FFF2-40B4-BE49-F238E27FC236}">
                        <a16:creationId xmlns:a16="http://schemas.microsoft.com/office/drawing/2014/main" id="{BFEFE325-05EB-49D3-81EB-C87DEBEE6CC2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16" name="グループ化 815">
                  <a:extLst>
                    <a:ext uri="{FF2B5EF4-FFF2-40B4-BE49-F238E27FC236}">
                      <a16:creationId xmlns:a16="http://schemas.microsoft.com/office/drawing/2014/main" id="{0E9D86B7-2232-4058-9803-45E5EF32FBC6}"/>
                    </a:ext>
                  </a:extLst>
                </p:cNvPr>
                <p:cNvGrpSpPr/>
                <p:nvPr/>
              </p:nvGrpSpPr>
              <p:grpSpPr>
                <a:xfrm rot="20811738">
                  <a:off x="3524795" y="496282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820" name="フリーフォーム: 図形 819">
                    <a:extLst>
                      <a:ext uri="{FF2B5EF4-FFF2-40B4-BE49-F238E27FC236}">
                        <a16:creationId xmlns:a16="http://schemas.microsoft.com/office/drawing/2014/main" id="{59788F28-F9A7-4FAF-9E85-38F12DA807B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1" name="楕円 820">
                    <a:extLst>
                      <a:ext uri="{FF2B5EF4-FFF2-40B4-BE49-F238E27FC236}">
                        <a16:creationId xmlns:a16="http://schemas.microsoft.com/office/drawing/2014/main" id="{457D11B2-2E50-4664-9DE3-BAD282A657BF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17" name="グループ化 816">
                  <a:extLst>
                    <a:ext uri="{FF2B5EF4-FFF2-40B4-BE49-F238E27FC236}">
                      <a16:creationId xmlns:a16="http://schemas.microsoft.com/office/drawing/2014/main" id="{02320687-A1F8-420F-8033-D9C48757A455}"/>
                    </a:ext>
                  </a:extLst>
                </p:cNvPr>
                <p:cNvGrpSpPr/>
                <p:nvPr/>
              </p:nvGrpSpPr>
              <p:grpSpPr>
                <a:xfrm rot="927931">
                  <a:off x="3655747" y="498174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818" name="フリーフォーム: 図形 817">
                    <a:extLst>
                      <a:ext uri="{FF2B5EF4-FFF2-40B4-BE49-F238E27FC236}">
                        <a16:creationId xmlns:a16="http://schemas.microsoft.com/office/drawing/2014/main" id="{93B84599-416E-4BAE-A8A3-0F9F935FA32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9" name="楕円 818">
                    <a:extLst>
                      <a:ext uri="{FF2B5EF4-FFF2-40B4-BE49-F238E27FC236}">
                        <a16:creationId xmlns:a16="http://schemas.microsoft.com/office/drawing/2014/main" id="{43DFD55C-3E04-4572-AF39-1AFD3EF1C91D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29" name="グループ化 128">
                <a:extLst>
                  <a:ext uri="{FF2B5EF4-FFF2-40B4-BE49-F238E27FC236}">
                    <a16:creationId xmlns:a16="http://schemas.microsoft.com/office/drawing/2014/main" id="{93C0A7FD-4FC8-4B87-A107-8C6C13EA5511}"/>
                  </a:ext>
                </a:extLst>
              </p:cNvPr>
              <p:cNvGrpSpPr/>
              <p:nvPr/>
            </p:nvGrpSpPr>
            <p:grpSpPr>
              <a:xfrm>
                <a:off x="2718848" y="3029977"/>
                <a:ext cx="567062" cy="479940"/>
                <a:chOff x="3497420" y="4794278"/>
                <a:chExt cx="383688" cy="324741"/>
              </a:xfrm>
            </p:grpSpPr>
            <p:grpSp>
              <p:nvGrpSpPr>
                <p:cNvPr id="790" name="グループ化 789">
                  <a:extLst>
                    <a:ext uri="{FF2B5EF4-FFF2-40B4-BE49-F238E27FC236}">
                      <a16:creationId xmlns:a16="http://schemas.microsoft.com/office/drawing/2014/main" id="{BED5B5C6-C3BE-4BAB-BD3E-B3E077A1A96C}"/>
                    </a:ext>
                  </a:extLst>
                </p:cNvPr>
                <p:cNvGrpSpPr/>
                <p:nvPr/>
              </p:nvGrpSpPr>
              <p:grpSpPr>
                <a:xfrm rot="977624">
                  <a:off x="3497420" y="4846011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809" name="フリーフォーム: 図形 808">
                    <a:extLst>
                      <a:ext uri="{FF2B5EF4-FFF2-40B4-BE49-F238E27FC236}">
                        <a16:creationId xmlns:a16="http://schemas.microsoft.com/office/drawing/2014/main" id="{31E91271-5541-4E32-A758-540A291BC2D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0" name="楕円 809">
                    <a:extLst>
                      <a:ext uri="{FF2B5EF4-FFF2-40B4-BE49-F238E27FC236}">
                        <a16:creationId xmlns:a16="http://schemas.microsoft.com/office/drawing/2014/main" id="{A88E6387-A3BC-4895-B8CB-A3F8FA98BC9D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91" name="グループ化 790">
                  <a:extLst>
                    <a:ext uri="{FF2B5EF4-FFF2-40B4-BE49-F238E27FC236}">
                      <a16:creationId xmlns:a16="http://schemas.microsoft.com/office/drawing/2014/main" id="{00E74685-7D7E-4E88-9882-7A8B942FF3C4}"/>
                    </a:ext>
                  </a:extLst>
                </p:cNvPr>
                <p:cNvGrpSpPr/>
                <p:nvPr/>
              </p:nvGrpSpPr>
              <p:grpSpPr>
                <a:xfrm rot="19891952">
                  <a:off x="3602520" y="479427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807" name="フリーフォーム: 図形 806">
                    <a:extLst>
                      <a:ext uri="{FF2B5EF4-FFF2-40B4-BE49-F238E27FC236}">
                        <a16:creationId xmlns:a16="http://schemas.microsoft.com/office/drawing/2014/main" id="{359284AA-08E1-40CD-9E93-622ED070EEB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8" name="楕円 807">
                    <a:extLst>
                      <a:ext uri="{FF2B5EF4-FFF2-40B4-BE49-F238E27FC236}">
                        <a16:creationId xmlns:a16="http://schemas.microsoft.com/office/drawing/2014/main" id="{D61374F9-C1AD-4050-A87D-F371B7905348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92" name="グループ化 791">
                  <a:extLst>
                    <a:ext uri="{FF2B5EF4-FFF2-40B4-BE49-F238E27FC236}">
                      <a16:creationId xmlns:a16="http://schemas.microsoft.com/office/drawing/2014/main" id="{C4FFB924-C591-41D8-BB55-FF74FD4D87F8}"/>
                    </a:ext>
                  </a:extLst>
                </p:cNvPr>
                <p:cNvGrpSpPr/>
                <p:nvPr/>
              </p:nvGrpSpPr>
              <p:grpSpPr>
                <a:xfrm>
                  <a:off x="3621245" y="489363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805" name="フリーフォーム: 図形 804">
                    <a:extLst>
                      <a:ext uri="{FF2B5EF4-FFF2-40B4-BE49-F238E27FC236}">
                        <a16:creationId xmlns:a16="http://schemas.microsoft.com/office/drawing/2014/main" id="{4798EF41-1C8D-46A8-9035-5DD9D8B551C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6" name="楕円 805">
                    <a:extLst>
                      <a:ext uri="{FF2B5EF4-FFF2-40B4-BE49-F238E27FC236}">
                        <a16:creationId xmlns:a16="http://schemas.microsoft.com/office/drawing/2014/main" id="{ACCF227A-A8ED-4EAC-B8F1-470FEE9462B4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93" name="グループ化 792">
                  <a:extLst>
                    <a:ext uri="{FF2B5EF4-FFF2-40B4-BE49-F238E27FC236}">
                      <a16:creationId xmlns:a16="http://schemas.microsoft.com/office/drawing/2014/main" id="{A6048CF0-4FA0-4959-9CC2-643F09B4FC0B}"/>
                    </a:ext>
                  </a:extLst>
                </p:cNvPr>
                <p:cNvGrpSpPr/>
                <p:nvPr/>
              </p:nvGrpSpPr>
              <p:grpSpPr>
                <a:xfrm rot="1578232">
                  <a:off x="3726020" y="482219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803" name="フリーフォーム: 図形 802">
                    <a:extLst>
                      <a:ext uri="{FF2B5EF4-FFF2-40B4-BE49-F238E27FC236}">
                        <a16:creationId xmlns:a16="http://schemas.microsoft.com/office/drawing/2014/main" id="{F9D139BE-CB1B-414F-92E6-2F5434074A0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4" name="楕円 803">
                    <a:extLst>
                      <a:ext uri="{FF2B5EF4-FFF2-40B4-BE49-F238E27FC236}">
                        <a16:creationId xmlns:a16="http://schemas.microsoft.com/office/drawing/2014/main" id="{592E8DA7-3D09-46AE-ADAB-E2CDFB0DD316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94" name="グループ化 793">
                  <a:extLst>
                    <a:ext uri="{FF2B5EF4-FFF2-40B4-BE49-F238E27FC236}">
                      <a16:creationId xmlns:a16="http://schemas.microsoft.com/office/drawing/2014/main" id="{C6DE0D1D-7256-4D92-BCFD-B9F77131DD21}"/>
                    </a:ext>
                  </a:extLst>
                </p:cNvPr>
                <p:cNvGrpSpPr/>
                <p:nvPr/>
              </p:nvGrpSpPr>
              <p:grpSpPr>
                <a:xfrm>
                  <a:off x="3737690" y="493201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801" name="フリーフォーム: 図形 800">
                    <a:extLst>
                      <a:ext uri="{FF2B5EF4-FFF2-40B4-BE49-F238E27FC236}">
                        <a16:creationId xmlns:a16="http://schemas.microsoft.com/office/drawing/2014/main" id="{CAA5D011-01DF-4664-9FE7-C22F0B0CB4C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2" name="楕円 801">
                    <a:extLst>
                      <a:ext uri="{FF2B5EF4-FFF2-40B4-BE49-F238E27FC236}">
                        <a16:creationId xmlns:a16="http://schemas.microsoft.com/office/drawing/2014/main" id="{FDC6ABB0-C674-4BE7-9A53-D04C67B5B67E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95" name="グループ化 794">
                  <a:extLst>
                    <a:ext uri="{FF2B5EF4-FFF2-40B4-BE49-F238E27FC236}">
                      <a16:creationId xmlns:a16="http://schemas.microsoft.com/office/drawing/2014/main" id="{69B835B4-CB1B-4700-968D-805624AECB62}"/>
                    </a:ext>
                  </a:extLst>
                </p:cNvPr>
                <p:cNvGrpSpPr/>
                <p:nvPr/>
              </p:nvGrpSpPr>
              <p:grpSpPr>
                <a:xfrm rot="20811738">
                  <a:off x="3524795" y="496282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99" name="フリーフォーム: 図形 798">
                    <a:extLst>
                      <a:ext uri="{FF2B5EF4-FFF2-40B4-BE49-F238E27FC236}">
                        <a16:creationId xmlns:a16="http://schemas.microsoft.com/office/drawing/2014/main" id="{4E973C5F-3214-4F38-A0FD-EB7E9C64288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0" name="楕円 799">
                    <a:extLst>
                      <a:ext uri="{FF2B5EF4-FFF2-40B4-BE49-F238E27FC236}">
                        <a16:creationId xmlns:a16="http://schemas.microsoft.com/office/drawing/2014/main" id="{113BD436-6B27-492C-B9CB-8827A5B8E568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96" name="グループ化 795">
                  <a:extLst>
                    <a:ext uri="{FF2B5EF4-FFF2-40B4-BE49-F238E27FC236}">
                      <a16:creationId xmlns:a16="http://schemas.microsoft.com/office/drawing/2014/main" id="{D82A769C-A4B5-43C5-8910-DBBF45FDD0B9}"/>
                    </a:ext>
                  </a:extLst>
                </p:cNvPr>
                <p:cNvGrpSpPr/>
                <p:nvPr/>
              </p:nvGrpSpPr>
              <p:grpSpPr>
                <a:xfrm rot="927931">
                  <a:off x="3655747" y="498174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97" name="フリーフォーム: 図形 796">
                    <a:extLst>
                      <a:ext uri="{FF2B5EF4-FFF2-40B4-BE49-F238E27FC236}">
                        <a16:creationId xmlns:a16="http://schemas.microsoft.com/office/drawing/2014/main" id="{E0A44087-0D34-4488-870A-50CFAB2ACDD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8" name="楕円 797">
                    <a:extLst>
                      <a:ext uri="{FF2B5EF4-FFF2-40B4-BE49-F238E27FC236}">
                        <a16:creationId xmlns:a16="http://schemas.microsoft.com/office/drawing/2014/main" id="{F70BBD0A-E44A-4C57-AADB-C1364CE2C3A3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2EC6A75E-9FF7-46A3-BB88-25106AAB904A}"/>
                  </a:ext>
                </a:extLst>
              </p:cNvPr>
              <p:cNvGrpSpPr/>
              <p:nvPr/>
            </p:nvGrpSpPr>
            <p:grpSpPr>
              <a:xfrm>
                <a:off x="2595238" y="2164335"/>
                <a:ext cx="567062" cy="479940"/>
                <a:chOff x="3497420" y="4794278"/>
                <a:chExt cx="383688" cy="324741"/>
              </a:xfrm>
            </p:grpSpPr>
            <p:grpSp>
              <p:nvGrpSpPr>
                <p:cNvPr id="769" name="グループ化 768">
                  <a:extLst>
                    <a:ext uri="{FF2B5EF4-FFF2-40B4-BE49-F238E27FC236}">
                      <a16:creationId xmlns:a16="http://schemas.microsoft.com/office/drawing/2014/main" id="{11A3AC30-B3AA-49C3-8DD9-1ED57AE3D6E1}"/>
                    </a:ext>
                  </a:extLst>
                </p:cNvPr>
                <p:cNvGrpSpPr/>
                <p:nvPr/>
              </p:nvGrpSpPr>
              <p:grpSpPr>
                <a:xfrm rot="977624">
                  <a:off x="3497420" y="4846011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88" name="フリーフォーム: 図形 787">
                    <a:extLst>
                      <a:ext uri="{FF2B5EF4-FFF2-40B4-BE49-F238E27FC236}">
                        <a16:creationId xmlns:a16="http://schemas.microsoft.com/office/drawing/2014/main" id="{AE69A619-9831-4A33-B657-4C55FEF1A94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9" name="楕円 788">
                    <a:extLst>
                      <a:ext uri="{FF2B5EF4-FFF2-40B4-BE49-F238E27FC236}">
                        <a16:creationId xmlns:a16="http://schemas.microsoft.com/office/drawing/2014/main" id="{4AE54884-59A2-4184-AC64-11A46003AE83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70" name="グループ化 769">
                  <a:extLst>
                    <a:ext uri="{FF2B5EF4-FFF2-40B4-BE49-F238E27FC236}">
                      <a16:creationId xmlns:a16="http://schemas.microsoft.com/office/drawing/2014/main" id="{491E9D2C-3CFF-46C9-9C18-0C04274F71C7}"/>
                    </a:ext>
                  </a:extLst>
                </p:cNvPr>
                <p:cNvGrpSpPr/>
                <p:nvPr/>
              </p:nvGrpSpPr>
              <p:grpSpPr>
                <a:xfrm rot="19891952">
                  <a:off x="3602520" y="479427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86" name="フリーフォーム: 図形 785">
                    <a:extLst>
                      <a:ext uri="{FF2B5EF4-FFF2-40B4-BE49-F238E27FC236}">
                        <a16:creationId xmlns:a16="http://schemas.microsoft.com/office/drawing/2014/main" id="{49640AEC-C8E8-4A89-9211-3E0220058F2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7" name="楕円 786">
                    <a:extLst>
                      <a:ext uri="{FF2B5EF4-FFF2-40B4-BE49-F238E27FC236}">
                        <a16:creationId xmlns:a16="http://schemas.microsoft.com/office/drawing/2014/main" id="{0FAF5CDA-612F-4865-BC76-B5B5A7AB51B9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71" name="グループ化 770">
                  <a:extLst>
                    <a:ext uri="{FF2B5EF4-FFF2-40B4-BE49-F238E27FC236}">
                      <a16:creationId xmlns:a16="http://schemas.microsoft.com/office/drawing/2014/main" id="{F6055263-A472-4B2D-BDD1-887ED093C66B}"/>
                    </a:ext>
                  </a:extLst>
                </p:cNvPr>
                <p:cNvGrpSpPr/>
                <p:nvPr/>
              </p:nvGrpSpPr>
              <p:grpSpPr>
                <a:xfrm>
                  <a:off x="3621245" y="489363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84" name="フリーフォーム: 図形 783">
                    <a:extLst>
                      <a:ext uri="{FF2B5EF4-FFF2-40B4-BE49-F238E27FC236}">
                        <a16:creationId xmlns:a16="http://schemas.microsoft.com/office/drawing/2014/main" id="{478BEE7C-5EBC-4033-8CE2-8436C6BFA9E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5" name="楕円 784">
                    <a:extLst>
                      <a:ext uri="{FF2B5EF4-FFF2-40B4-BE49-F238E27FC236}">
                        <a16:creationId xmlns:a16="http://schemas.microsoft.com/office/drawing/2014/main" id="{0784C087-75AE-4AE5-AC00-71AF58D88BD0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72" name="グループ化 771">
                  <a:extLst>
                    <a:ext uri="{FF2B5EF4-FFF2-40B4-BE49-F238E27FC236}">
                      <a16:creationId xmlns:a16="http://schemas.microsoft.com/office/drawing/2014/main" id="{9EDE7962-E63A-4E30-8038-52AC2A5E0B43}"/>
                    </a:ext>
                  </a:extLst>
                </p:cNvPr>
                <p:cNvGrpSpPr/>
                <p:nvPr/>
              </p:nvGrpSpPr>
              <p:grpSpPr>
                <a:xfrm rot="1578232">
                  <a:off x="3726020" y="482219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82" name="フリーフォーム: 図形 781">
                    <a:extLst>
                      <a:ext uri="{FF2B5EF4-FFF2-40B4-BE49-F238E27FC236}">
                        <a16:creationId xmlns:a16="http://schemas.microsoft.com/office/drawing/2014/main" id="{B441EEBF-6FB9-4E43-BCDD-FA306628C53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3" name="楕円 782">
                    <a:extLst>
                      <a:ext uri="{FF2B5EF4-FFF2-40B4-BE49-F238E27FC236}">
                        <a16:creationId xmlns:a16="http://schemas.microsoft.com/office/drawing/2014/main" id="{1F309BFD-FD9B-4245-A1FD-694F4075C8DF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73" name="グループ化 772">
                  <a:extLst>
                    <a:ext uri="{FF2B5EF4-FFF2-40B4-BE49-F238E27FC236}">
                      <a16:creationId xmlns:a16="http://schemas.microsoft.com/office/drawing/2014/main" id="{C88FB343-24C9-49A2-999E-9018DD6E69C4}"/>
                    </a:ext>
                  </a:extLst>
                </p:cNvPr>
                <p:cNvGrpSpPr/>
                <p:nvPr/>
              </p:nvGrpSpPr>
              <p:grpSpPr>
                <a:xfrm>
                  <a:off x="3737690" y="493201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80" name="フリーフォーム: 図形 779">
                    <a:extLst>
                      <a:ext uri="{FF2B5EF4-FFF2-40B4-BE49-F238E27FC236}">
                        <a16:creationId xmlns:a16="http://schemas.microsoft.com/office/drawing/2014/main" id="{2B28383A-A10A-4749-8F2A-C92B709C623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1" name="楕円 780">
                    <a:extLst>
                      <a:ext uri="{FF2B5EF4-FFF2-40B4-BE49-F238E27FC236}">
                        <a16:creationId xmlns:a16="http://schemas.microsoft.com/office/drawing/2014/main" id="{E5CD77DA-2762-48D6-9E1E-40DB38E5FF6E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74" name="グループ化 773">
                  <a:extLst>
                    <a:ext uri="{FF2B5EF4-FFF2-40B4-BE49-F238E27FC236}">
                      <a16:creationId xmlns:a16="http://schemas.microsoft.com/office/drawing/2014/main" id="{0A7214AE-ADB3-49CD-9BCB-F7603BC4A18F}"/>
                    </a:ext>
                  </a:extLst>
                </p:cNvPr>
                <p:cNvGrpSpPr/>
                <p:nvPr/>
              </p:nvGrpSpPr>
              <p:grpSpPr>
                <a:xfrm rot="20811738">
                  <a:off x="3524795" y="496282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78" name="フリーフォーム: 図形 777">
                    <a:extLst>
                      <a:ext uri="{FF2B5EF4-FFF2-40B4-BE49-F238E27FC236}">
                        <a16:creationId xmlns:a16="http://schemas.microsoft.com/office/drawing/2014/main" id="{635D07DD-3001-4AD0-8663-8425813EF31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9" name="楕円 778">
                    <a:extLst>
                      <a:ext uri="{FF2B5EF4-FFF2-40B4-BE49-F238E27FC236}">
                        <a16:creationId xmlns:a16="http://schemas.microsoft.com/office/drawing/2014/main" id="{62319B5D-43FF-48E5-BD26-8DF2FBCEF994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75" name="グループ化 774">
                  <a:extLst>
                    <a:ext uri="{FF2B5EF4-FFF2-40B4-BE49-F238E27FC236}">
                      <a16:creationId xmlns:a16="http://schemas.microsoft.com/office/drawing/2014/main" id="{47AF4B0C-0619-4242-B81F-49AFE4232781}"/>
                    </a:ext>
                  </a:extLst>
                </p:cNvPr>
                <p:cNvGrpSpPr/>
                <p:nvPr/>
              </p:nvGrpSpPr>
              <p:grpSpPr>
                <a:xfrm rot="927931">
                  <a:off x="3655747" y="498174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76" name="フリーフォーム: 図形 775">
                    <a:extLst>
                      <a:ext uri="{FF2B5EF4-FFF2-40B4-BE49-F238E27FC236}">
                        <a16:creationId xmlns:a16="http://schemas.microsoft.com/office/drawing/2014/main" id="{AA20BBCC-058B-46AB-9C76-7DFCB3A3D6D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7" name="楕円 776">
                    <a:extLst>
                      <a:ext uri="{FF2B5EF4-FFF2-40B4-BE49-F238E27FC236}">
                        <a16:creationId xmlns:a16="http://schemas.microsoft.com/office/drawing/2014/main" id="{A807777B-8F82-43D3-8715-92C753175E64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31" name="グループ化 130">
                <a:extLst>
                  <a:ext uri="{FF2B5EF4-FFF2-40B4-BE49-F238E27FC236}">
                    <a16:creationId xmlns:a16="http://schemas.microsoft.com/office/drawing/2014/main" id="{F7A9DC76-D97B-457D-AA2C-3FDCCAA4587A}"/>
                  </a:ext>
                </a:extLst>
              </p:cNvPr>
              <p:cNvGrpSpPr/>
              <p:nvPr/>
            </p:nvGrpSpPr>
            <p:grpSpPr>
              <a:xfrm>
                <a:off x="2647626" y="2488185"/>
                <a:ext cx="567062" cy="479940"/>
                <a:chOff x="3497420" y="4794278"/>
                <a:chExt cx="383688" cy="324741"/>
              </a:xfrm>
            </p:grpSpPr>
            <p:grpSp>
              <p:nvGrpSpPr>
                <p:cNvPr id="748" name="グループ化 747">
                  <a:extLst>
                    <a:ext uri="{FF2B5EF4-FFF2-40B4-BE49-F238E27FC236}">
                      <a16:creationId xmlns:a16="http://schemas.microsoft.com/office/drawing/2014/main" id="{DFB92281-57F1-4138-AFF2-A7770307C7FE}"/>
                    </a:ext>
                  </a:extLst>
                </p:cNvPr>
                <p:cNvGrpSpPr/>
                <p:nvPr/>
              </p:nvGrpSpPr>
              <p:grpSpPr>
                <a:xfrm rot="977624">
                  <a:off x="3497420" y="4846011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67" name="フリーフォーム: 図形 766">
                    <a:extLst>
                      <a:ext uri="{FF2B5EF4-FFF2-40B4-BE49-F238E27FC236}">
                        <a16:creationId xmlns:a16="http://schemas.microsoft.com/office/drawing/2014/main" id="{24F34547-31BC-422B-901E-E210DBF75F3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8" name="楕円 767">
                    <a:extLst>
                      <a:ext uri="{FF2B5EF4-FFF2-40B4-BE49-F238E27FC236}">
                        <a16:creationId xmlns:a16="http://schemas.microsoft.com/office/drawing/2014/main" id="{71920D65-E30D-4D9E-85BA-91E16A6F5564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49" name="グループ化 748">
                  <a:extLst>
                    <a:ext uri="{FF2B5EF4-FFF2-40B4-BE49-F238E27FC236}">
                      <a16:creationId xmlns:a16="http://schemas.microsoft.com/office/drawing/2014/main" id="{AD8A3D77-3409-46EA-8FF7-4E241D2AAC9B}"/>
                    </a:ext>
                  </a:extLst>
                </p:cNvPr>
                <p:cNvGrpSpPr/>
                <p:nvPr/>
              </p:nvGrpSpPr>
              <p:grpSpPr>
                <a:xfrm rot="19891952">
                  <a:off x="3602520" y="479427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65" name="フリーフォーム: 図形 764">
                    <a:extLst>
                      <a:ext uri="{FF2B5EF4-FFF2-40B4-BE49-F238E27FC236}">
                        <a16:creationId xmlns:a16="http://schemas.microsoft.com/office/drawing/2014/main" id="{056AA7EB-B787-4221-91A8-8F6BE86053B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6" name="楕円 765">
                    <a:extLst>
                      <a:ext uri="{FF2B5EF4-FFF2-40B4-BE49-F238E27FC236}">
                        <a16:creationId xmlns:a16="http://schemas.microsoft.com/office/drawing/2014/main" id="{A6780763-2049-4436-8FB3-28374269013A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50" name="グループ化 749">
                  <a:extLst>
                    <a:ext uri="{FF2B5EF4-FFF2-40B4-BE49-F238E27FC236}">
                      <a16:creationId xmlns:a16="http://schemas.microsoft.com/office/drawing/2014/main" id="{5BDB2CCE-2BC5-436D-AC61-7D42F0DA676F}"/>
                    </a:ext>
                  </a:extLst>
                </p:cNvPr>
                <p:cNvGrpSpPr/>
                <p:nvPr/>
              </p:nvGrpSpPr>
              <p:grpSpPr>
                <a:xfrm>
                  <a:off x="3621245" y="489363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63" name="フリーフォーム: 図形 762">
                    <a:extLst>
                      <a:ext uri="{FF2B5EF4-FFF2-40B4-BE49-F238E27FC236}">
                        <a16:creationId xmlns:a16="http://schemas.microsoft.com/office/drawing/2014/main" id="{FA31776A-1522-43E9-95F7-ED088A3F6F8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4" name="楕円 763">
                    <a:extLst>
                      <a:ext uri="{FF2B5EF4-FFF2-40B4-BE49-F238E27FC236}">
                        <a16:creationId xmlns:a16="http://schemas.microsoft.com/office/drawing/2014/main" id="{22C96CB9-E2A2-45C4-8E3B-E9D265C5EB31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51" name="グループ化 750">
                  <a:extLst>
                    <a:ext uri="{FF2B5EF4-FFF2-40B4-BE49-F238E27FC236}">
                      <a16:creationId xmlns:a16="http://schemas.microsoft.com/office/drawing/2014/main" id="{7573EB95-0F22-4FF4-8499-F0BA6F5EF0C9}"/>
                    </a:ext>
                  </a:extLst>
                </p:cNvPr>
                <p:cNvGrpSpPr/>
                <p:nvPr/>
              </p:nvGrpSpPr>
              <p:grpSpPr>
                <a:xfrm rot="1578232">
                  <a:off x="3726020" y="482219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61" name="フリーフォーム: 図形 760">
                    <a:extLst>
                      <a:ext uri="{FF2B5EF4-FFF2-40B4-BE49-F238E27FC236}">
                        <a16:creationId xmlns:a16="http://schemas.microsoft.com/office/drawing/2014/main" id="{C638B9D3-A7AA-41B8-BB48-83B0F6BB713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2" name="楕円 761">
                    <a:extLst>
                      <a:ext uri="{FF2B5EF4-FFF2-40B4-BE49-F238E27FC236}">
                        <a16:creationId xmlns:a16="http://schemas.microsoft.com/office/drawing/2014/main" id="{AB682EB2-B978-4AA6-A18B-8BAA9A82A20B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52" name="グループ化 751">
                  <a:extLst>
                    <a:ext uri="{FF2B5EF4-FFF2-40B4-BE49-F238E27FC236}">
                      <a16:creationId xmlns:a16="http://schemas.microsoft.com/office/drawing/2014/main" id="{1E904E2E-AA62-46F6-8034-B00078114D16}"/>
                    </a:ext>
                  </a:extLst>
                </p:cNvPr>
                <p:cNvGrpSpPr/>
                <p:nvPr/>
              </p:nvGrpSpPr>
              <p:grpSpPr>
                <a:xfrm>
                  <a:off x="3737690" y="493201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59" name="フリーフォーム: 図形 758">
                    <a:extLst>
                      <a:ext uri="{FF2B5EF4-FFF2-40B4-BE49-F238E27FC236}">
                        <a16:creationId xmlns:a16="http://schemas.microsoft.com/office/drawing/2014/main" id="{1AC8B50E-1EDB-4C5B-94BE-8E47FAA659D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0" name="楕円 759">
                    <a:extLst>
                      <a:ext uri="{FF2B5EF4-FFF2-40B4-BE49-F238E27FC236}">
                        <a16:creationId xmlns:a16="http://schemas.microsoft.com/office/drawing/2014/main" id="{0E962D9C-AF59-40C3-B20F-D8E677A971F7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53" name="グループ化 752">
                  <a:extLst>
                    <a:ext uri="{FF2B5EF4-FFF2-40B4-BE49-F238E27FC236}">
                      <a16:creationId xmlns:a16="http://schemas.microsoft.com/office/drawing/2014/main" id="{6F689751-010C-47E7-AAA0-3CE8592B00E7}"/>
                    </a:ext>
                  </a:extLst>
                </p:cNvPr>
                <p:cNvGrpSpPr/>
                <p:nvPr/>
              </p:nvGrpSpPr>
              <p:grpSpPr>
                <a:xfrm rot="20811738">
                  <a:off x="3524795" y="496282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57" name="フリーフォーム: 図形 756">
                    <a:extLst>
                      <a:ext uri="{FF2B5EF4-FFF2-40B4-BE49-F238E27FC236}">
                        <a16:creationId xmlns:a16="http://schemas.microsoft.com/office/drawing/2014/main" id="{3DD00E80-5AD8-4141-8B7F-4082676A92E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8" name="楕円 757">
                    <a:extLst>
                      <a:ext uri="{FF2B5EF4-FFF2-40B4-BE49-F238E27FC236}">
                        <a16:creationId xmlns:a16="http://schemas.microsoft.com/office/drawing/2014/main" id="{A03CC420-24CC-41A9-A81B-FD49CD8D2F13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54" name="グループ化 753">
                  <a:extLst>
                    <a:ext uri="{FF2B5EF4-FFF2-40B4-BE49-F238E27FC236}">
                      <a16:creationId xmlns:a16="http://schemas.microsoft.com/office/drawing/2014/main" id="{78399EFB-AB7A-41BC-B730-43CD61895956}"/>
                    </a:ext>
                  </a:extLst>
                </p:cNvPr>
                <p:cNvGrpSpPr/>
                <p:nvPr/>
              </p:nvGrpSpPr>
              <p:grpSpPr>
                <a:xfrm rot="927931">
                  <a:off x="3655747" y="498174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55" name="フリーフォーム: 図形 754">
                    <a:extLst>
                      <a:ext uri="{FF2B5EF4-FFF2-40B4-BE49-F238E27FC236}">
                        <a16:creationId xmlns:a16="http://schemas.microsoft.com/office/drawing/2014/main" id="{AF33D857-B6EC-4A85-99D6-906F089AC44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6" name="楕円 755">
                    <a:extLst>
                      <a:ext uri="{FF2B5EF4-FFF2-40B4-BE49-F238E27FC236}">
                        <a16:creationId xmlns:a16="http://schemas.microsoft.com/office/drawing/2014/main" id="{E4A649AF-379E-4E87-84D6-76080C25C675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A1A9D140-6983-43E1-8134-827337D03C89}"/>
                  </a:ext>
                </a:extLst>
              </p:cNvPr>
              <p:cNvGrpSpPr/>
              <p:nvPr/>
            </p:nvGrpSpPr>
            <p:grpSpPr>
              <a:xfrm>
                <a:off x="2214238" y="2478660"/>
                <a:ext cx="567062" cy="479940"/>
                <a:chOff x="3497420" y="4794278"/>
                <a:chExt cx="383688" cy="324741"/>
              </a:xfrm>
            </p:grpSpPr>
            <p:grpSp>
              <p:nvGrpSpPr>
                <p:cNvPr id="727" name="グループ化 726">
                  <a:extLst>
                    <a:ext uri="{FF2B5EF4-FFF2-40B4-BE49-F238E27FC236}">
                      <a16:creationId xmlns:a16="http://schemas.microsoft.com/office/drawing/2014/main" id="{534244DC-A20D-429C-BE08-6A9ABAACE434}"/>
                    </a:ext>
                  </a:extLst>
                </p:cNvPr>
                <p:cNvGrpSpPr/>
                <p:nvPr/>
              </p:nvGrpSpPr>
              <p:grpSpPr>
                <a:xfrm rot="977624">
                  <a:off x="3497420" y="4846011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46" name="フリーフォーム: 図形 745">
                    <a:extLst>
                      <a:ext uri="{FF2B5EF4-FFF2-40B4-BE49-F238E27FC236}">
                        <a16:creationId xmlns:a16="http://schemas.microsoft.com/office/drawing/2014/main" id="{59D7EFB3-49C9-4D75-AEC6-1A88263586D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7" name="楕円 746">
                    <a:extLst>
                      <a:ext uri="{FF2B5EF4-FFF2-40B4-BE49-F238E27FC236}">
                        <a16:creationId xmlns:a16="http://schemas.microsoft.com/office/drawing/2014/main" id="{95F54767-FF62-4576-8E50-A4F88556DFD1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28" name="グループ化 727">
                  <a:extLst>
                    <a:ext uri="{FF2B5EF4-FFF2-40B4-BE49-F238E27FC236}">
                      <a16:creationId xmlns:a16="http://schemas.microsoft.com/office/drawing/2014/main" id="{FA6310FA-BFB9-4599-99C0-6C1A23A4374C}"/>
                    </a:ext>
                  </a:extLst>
                </p:cNvPr>
                <p:cNvGrpSpPr/>
                <p:nvPr/>
              </p:nvGrpSpPr>
              <p:grpSpPr>
                <a:xfrm rot="19891952">
                  <a:off x="3602520" y="479427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44" name="フリーフォーム: 図形 743">
                    <a:extLst>
                      <a:ext uri="{FF2B5EF4-FFF2-40B4-BE49-F238E27FC236}">
                        <a16:creationId xmlns:a16="http://schemas.microsoft.com/office/drawing/2014/main" id="{CAF08423-7B0D-4A71-937E-5A6C1967B5C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5" name="楕円 744">
                    <a:extLst>
                      <a:ext uri="{FF2B5EF4-FFF2-40B4-BE49-F238E27FC236}">
                        <a16:creationId xmlns:a16="http://schemas.microsoft.com/office/drawing/2014/main" id="{AD593ECA-889F-445D-8AE6-3FCAE3BB32AF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29" name="グループ化 728">
                  <a:extLst>
                    <a:ext uri="{FF2B5EF4-FFF2-40B4-BE49-F238E27FC236}">
                      <a16:creationId xmlns:a16="http://schemas.microsoft.com/office/drawing/2014/main" id="{D2459280-C712-44B9-A05E-0177D75CE742}"/>
                    </a:ext>
                  </a:extLst>
                </p:cNvPr>
                <p:cNvGrpSpPr/>
                <p:nvPr/>
              </p:nvGrpSpPr>
              <p:grpSpPr>
                <a:xfrm>
                  <a:off x="3621245" y="489363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42" name="フリーフォーム: 図形 741">
                    <a:extLst>
                      <a:ext uri="{FF2B5EF4-FFF2-40B4-BE49-F238E27FC236}">
                        <a16:creationId xmlns:a16="http://schemas.microsoft.com/office/drawing/2014/main" id="{29DD11C3-3DA5-4307-BD1F-4A2FCA8A68D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3" name="楕円 742">
                    <a:extLst>
                      <a:ext uri="{FF2B5EF4-FFF2-40B4-BE49-F238E27FC236}">
                        <a16:creationId xmlns:a16="http://schemas.microsoft.com/office/drawing/2014/main" id="{C3203757-08DB-4B9E-91DD-D16C30A64FC7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30" name="グループ化 729">
                  <a:extLst>
                    <a:ext uri="{FF2B5EF4-FFF2-40B4-BE49-F238E27FC236}">
                      <a16:creationId xmlns:a16="http://schemas.microsoft.com/office/drawing/2014/main" id="{CB099EDD-913A-4FA2-BFD3-C907A62A4C10}"/>
                    </a:ext>
                  </a:extLst>
                </p:cNvPr>
                <p:cNvGrpSpPr/>
                <p:nvPr/>
              </p:nvGrpSpPr>
              <p:grpSpPr>
                <a:xfrm rot="1578232">
                  <a:off x="3726020" y="482219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40" name="フリーフォーム: 図形 739">
                    <a:extLst>
                      <a:ext uri="{FF2B5EF4-FFF2-40B4-BE49-F238E27FC236}">
                        <a16:creationId xmlns:a16="http://schemas.microsoft.com/office/drawing/2014/main" id="{24F583A9-7D82-4582-B399-96D62B8601C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1" name="楕円 740">
                    <a:extLst>
                      <a:ext uri="{FF2B5EF4-FFF2-40B4-BE49-F238E27FC236}">
                        <a16:creationId xmlns:a16="http://schemas.microsoft.com/office/drawing/2014/main" id="{17B39BD5-E07D-4128-9E5F-42A6889447FD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31" name="グループ化 730">
                  <a:extLst>
                    <a:ext uri="{FF2B5EF4-FFF2-40B4-BE49-F238E27FC236}">
                      <a16:creationId xmlns:a16="http://schemas.microsoft.com/office/drawing/2014/main" id="{65BAD315-201C-4646-8893-87C196E22284}"/>
                    </a:ext>
                  </a:extLst>
                </p:cNvPr>
                <p:cNvGrpSpPr/>
                <p:nvPr/>
              </p:nvGrpSpPr>
              <p:grpSpPr>
                <a:xfrm>
                  <a:off x="3737690" y="493201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38" name="フリーフォーム: 図形 737">
                    <a:extLst>
                      <a:ext uri="{FF2B5EF4-FFF2-40B4-BE49-F238E27FC236}">
                        <a16:creationId xmlns:a16="http://schemas.microsoft.com/office/drawing/2014/main" id="{A22AB677-B24B-40E7-8DCB-690C5744424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9" name="楕円 738">
                    <a:extLst>
                      <a:ext uri="{FF2B5EF4-FFF2-40B4-BE49-F238E27FC236}">
                        <a16:creationId xmlns:a16="http://schemas.microsoft.com/office/drawing/2014/main" id="{3A653B92-26F9-42C6-9753-45E62BD722FB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32" name="グループ化 731">
                  <a:extLst>
                    <a:ext uri="{FF2B5EF4-FFF2-40B4-BE49-F238E27FC236}">
                      <a16:creationId xmlns:a16="http://schemas.microsoft.com/office/drawing/2014/main" id="{673EE21C-9500-4074-B67F-EA393DE5A97E}"/>
                    </a:ext>
                  </a:extLst>
                </p:cNvPr>
                <p:cNvGrpSpPr/>
                <p:nvPr/>
              </p:nvGrpSpPr>
              <p:grpSpPr>
                <a:xfrm rot="20811738">
                  <a:off x="3524795" y="496282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36" name="フリーフォーム: 図形 735">
                    <a:extLst>
                      <a:ext uri="{FF2B5EF4-FFF2-40B4-BE49-F238E27FC236}">
                        <a16:creationId xmlns:a16="http://schemas.microsoft.com/office/drawing/2014/main" id="{D01ED7AD-4505-42BA-8250-189E93A3849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7" name="楕円 736">
                    <a:extLst>
                      <a:ext uri="{FF2B5EF4-FFF2-40B4-BE49-F238E27FC236}">
                        <a16:creationId xmlns:a16="http://schemas.microsoft.com/office/drawing/2014/main" id="{E60D9B12-C0A2-4B45-9629-4CE638F2B4C2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33" name="グループ化 732">
                  <a:extLst>
                    <a:ext uri="{FF2B5EF4-FFF2-40B4-BE49-F238E27FC236}">
                      <a16:creationId xmlns:a16="http://schemas.microsoft.com/office/drawing/2014/main" id="{780D3640-571F-410D-B961-74FE3ED60308}"/>
                    </a:ext>
                  </a:extLst>
                </p:cNvPr>
                <p:cNvGrpSpPr/>
                <p:nvPr/>
              </p:nvGrpSpPr>
              <p:grpSpPr>
                <a:xfrm rot="927931">
                  <a:off x="3655747" y="498174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34" name="フリーフォーム: 図形 733">
                    <a:extLst>
                      <a:ext uri="{FF2B5EF4-FFF2-40B4-BE49-F238E27FC236}">
                        <a16:creationId xmlns:a16="http://schemas.microsoft.com/office/drawing/2014/main" id="{E74BF6E3-0E24-4B33-B10B-FB439A36CDE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5" name="楕円 734">
                    <a:extLst>
                      <a:ext uri="{FF2B5EF4-FFF2-40B4-BE49-F238E27FC236}">
                        <a16:creationId xmlns:a16="http://schemas.microsoft.com/office/drawing/2014/main" id="{5CC5F43D-FB83-47E0-BB7B-1201CCDB8782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33" name="グループ化 132">
                <a:extLst>
                  <a:ext uri="{FF2B5EF4-FFF2-40B4-BE49-F238E27FC236}">
                    <a16:creationId xmlns:a16="http://schemas.microsoft.com/office/drawing/2014/main" id="{10DDB708-E240-4283-9E3C-CDA1269DEF9C}"/>
                  </a:ext>
                </a:extLst>
              </p:cNvPr>
              <p:cNvGrpSpPr/>
              <p:nvPr/>
            </p:nvGrpSpPr>
            <p:grpSpPr>
              <a:xfrm>
                <a:off x="2182047" y="1856692"/>
                <a:ext cx="567062" cy="479940"/>
                <a:chOff x="3497420" y="4794278"/>
                <a:chExt cx="383688" cy="324741"/>
              </a:xfrm>
            </p:grpSpPr>
            <p:grpSp>
              <p:nvGrpSpPr>
                <p:cNvPr id="706" name="グループ化 705">
                  <a:extLst>
                    <a:ext uri="{FF2B5EF4-FFF2-40B4-BE49-F238E27FC236}">
                      <a16:creationId xmlns:a16="http://schemas.microsoft.com/office/drawing/2014/main" id="{62CF6820-0176-4406-AD47-0959C5DB2633}"/>
                    </a:ext>
                  </a:extLst>
                </p:cNvPr>
                <p:cNvGrpSpPr/>
                <p:nvPr/>
              </p:nvGrpSpPr>
              <p:grpSpPr>
                <a:xfrm rot="977624">
                  <a:off x="3497420" y="4846011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25" name="フリーフォーム: 図形 724">
                    <a:extLst>
                      <a:ext uri="{FF2B5EF4-FFF2-40B4-BE49-F238E27FC236}">
                        <a16:creationId xmlns:a16="http://schemas.microsoft.com/office/drawing/2014/main" id="{A419B099-E534-41B8-B54D-9910151A978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6" name="楕円 725">
                    <a:extLst>
                      <a:ext uri="{FF2B5EF4-FFF2-40B4-BE49-F238E27FC236}">
                        <a16:creationId xmlns:a16="http://schemas.microsoft.com/office/drawing/2014/main" id="{A9E03BEE-3B86-4313-B40F-BC4B57CEB61A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07" name="グループ化 706">
                  <a:extLst>
                    <a:ext uri="{FF2B5EF4-FFF2-40B4-BE49-F238E27FC236}">
                      <a16:creationId xmlns:a16="http://schemas.microsoft.com/office/drawing/2014/main" id="{DFC4D5F1-1A7A-4795-B695-986125FFF0A4}"/>
                    </a:ext>
                  </a:extLst>
                </p:cNvPr>
                <p:cNvGrpSpPr/>
                <p:nvPr/>
              </p:nvGrpSpPr>
              <p:grpSpPr>
                <a:xfrm rot="19891952">
                  <a:off x="3602520" y="479427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23" name="フリーフォーム: 図形 722">
                    <a:extLst>
                      <a:ext uri="{FF2B5EF4-FFF2-40B4-BE49-F238E27FC236}">
                        <a16:creationId xmlns:a16="http://schemas.microsoft.com/office/drawing/2014/main" id="{D793712C-8CF1-406B-8B76-BA459945272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4" name="楕円 723">
                    <a:extLst>
                      <a:ext uri="{FF2B5EF4-FFF2-40B4-BE49-F238E27FC236}">
                        <a16:creationId xmlns:a16="http://schemas.microsoft.com/office/drawing/2014/main" id="{75317987-33B4-48B0-9C96-59B99CA9A38D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08" name="グループ化 707">
                  <a:extLst>
                    <a:ext uri="{FF2B5EF4-FFF2-40B4-BE49-F238E27FC236}">
                      <a16:creationId xmlns:a16="http://schemas.microsoft.com/office/drawing/2014/main" id="{CD6AAC18-425A-49BC-9EA4-267E0F394D29}"/>
                    </a:ext>
                  </a:extLst>
                </p:cNvPr>
                <p:cNvGrpSpPr/>
                <p:nvPr/>
              </p:nvGrpSpPr>
              <p:grpSpPr>
                <a:xfrm>
                  <a:off x="3621245" y="489363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21" name="フリーフォーム: 図形 720">
                    <a:extLst>
                      <a:ext uri="{FF2B5EF4-FFF2-40B4-BE49-F238E27FC236}">
                        <a16:creationId xmlns:a16="http://schemas.microsoft.com/office/drawing/2014/main" id="{AE828D35-9C97-4620-A640-C4D351AAE54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2" name="楕円 721">
                    <a:extLst>
                      <a:ext uri="{FF2B5EF4-FFF2-40B4-BE49-F238E27FC236}">
                        <a16:creationId xmlns:a16="http://schemas.microsoft.com/office/drawing/2014/main" id="{34A2BEFB-AA75-469E-8BEB-0B3A212C5B40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09" name="グループ化 708">
                  <a:extLst>
                    <a:ext uri="{FF2B5EF4-FFF2-40B4-BE49-F238E27FC236}">
                      <a16:creationId xmlns:a16="http://schemas.microsoft.com/office/drawing/2014/main" id="{4CD626C5-C7BD-4F83-B508-853EC471DA7B}"/>
                    </a:ext>
                  </a:extLst>
                </p:cNvPr>
                <p:cNvGrpSpPr/>
                <p:nvPr/>
              </p:nvGrpSpPr>
              <p:grpSpPr>
                <a:xfrm rot="1578232">
                  <a:off x="3726020" y="482219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19" name="フリーフォーム: 図形 718">
                    <a:extLst>
                      <a:ext uri="{FF2B5EF4-FFF2-40B4-BE49-F238E27FC236}">
                        <a16:creationId xmlns:a16="http://schemas.microsoft.com/office/drawing/2014/main" id="{CF231A7A-F0B1-4624-8702-6078D286596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0" name="楕円 719">
                    <a:extLst>
                      <a:ext uri="{FF2B5EF4-FFF2-40B4-BE49-F238E27FC236}">
                        <a16:creationId xmlns:a16="http://schemas.microsoft.com/office/drawing/2014/main" id="{D5290F36-2FFE-4A1D-96A6-7994267688E8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10" name="グループ化 709">
                  <a:extLst>
                    <a:ext uri="{FF2B5EF4-FFF2-40B4-BE49-F238E27FC236}">
                      <a16:creationId xmlns:a16="http://schemas.microsoft.com/office/drawing/2014/main" id="{A916D1E3-D184-4F78-8357-9BCBEB7BB971}"/>
                    </a:ext>
                  </a:extLst>
                </p:cNvPr>
                <p:cNvGrpSpPr/>
                <p:nvPr/>
              </p:nvGrpSpPr>
              <p:grpSpPr>
                <a:xfrm>
                  <a:off x="3737690" y="493201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17" name="フリーフォーム: 図形 716">
                    <a:extLst>
                      <a:ext uri="{FF2B5EF4-FFF2-40B4-BE49-F238E27FC236}">
                        <a16:creationId xmlns:a16="http://schemas.microsoft.com/office/drawing/2014/main" id="{10981FC8-62E7-4592-9E37-8D4A1619CCC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8" name="楕円 717">
                    <a:extLst>
                      <a:ext uri="{FF2B5EF4-FFF2-40B4-BE49-F238E27FC236}">
                        <a16:creationId xmlns:a16="http://schemas.microsoft.com/office/drawing/2014/main" id="{314193DB-7038-4B44-89CA-4A58E2327F88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11" name="グループ化 710">
                  <a:extLst>
                    <a:ext uri="{FF2B5EF4-FFF2-40B4-BE49-F238E27FC236}">
                      <a16:creationId xmlns:a16="http://schemas.microsoft.com/office/drawing/2014/main" id="{0A3AA4BC-0A59-414B-9773-3FF708F755D1}"/>
                    </a:ext>
                  </a:extLst>
                </p:cNvPr>
                <p:cNvGrpSpPr/>
                <p:nvPr/>
              </p:nvGrpSpPr>
              <p:grpSpPr>
                <a:xfrm rot="20811738">
                  <a:off x="3524795" y="496282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15" name="フリーフォーム: 図形 714">
                    <a:extLst>
                      <a:ext uri="{FF2B5EF4-FFF2-40B4-BE49-F238E27FC236}">
                        <a16:creationId xmlns:a16="http://schemas.microsoft.com/office/drawing/2014/main" id="{F113B5E8-EA6D-43A8-AF85-E9B1953DADB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6" name="楕円 715">
                    <a:extLst>
                      <a:ext uri="{FF2B5EF4-FFF2-40B4-BE49-F238E27FC236}">
                        <a16:creationId xmlns:a16="http://schemas.microsoft.com/office/drawing/2014/main" id="{F5A31957-1EB5-4676-AA7F-0C7EFFA0E1A7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12" name="グループ化 711">
                  <a:extLst>
                    <a:ext uri="{FF2B5EF4-FFF2-40B4-BE49-F238E27FC236}">
                      <a16:creationId xmlns:a16="http://schemas.microsoft.com/office/drawing/2014/main" id="{27D1882D-D332-4EDB-ADF4-D43448BAB88E}"/>
                    </a:ext>
                  </a:extLst>
                </p:cNvPr>
                <p:cNvGrpSpPr/>
                <p:nvPr/>
              </p:nvGrpSpPr>
              <p:grpSpPr>
                <a:xfrm rot="927931">
                  <a:off x="3655747" y="498174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13" name="フリーフォーム: 図形 712">
                    <a:extLst>
                      <a:ext uri="{FF2B5EF4-FFF2-40B4-BE49-F238E27FC236}">
                        <a16:creationId xmlns:a16="http://schemas.microsoft.com/office/drawing/2014/main" id="{5D9001A8-4A59-4FEC-8215-010A8C44EFC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4" name="楕円 713">
                    <a:extLst>
                      <a:ext uri="{FF2B5EF4-FFF2-40B4-BE49-F238E27FC236}">
                        <a16:creationId xmlns:a16="http://schemas.microsoft.com/office/drawing/2014/main" id="{740B9D4F-77F9-4D2C-BC83-CEE02CF212BD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34" name="グループ化 133">
                <a:extLst>
                  <a:ext uri="{FF2B5EF4-FFF2-40B4-BE49-F238E27FC236}">
                    <a16:creationId xmlns:a16="http://schemas.microsoft.com/office/drawing/2014/main" id="{52FF13F1-EFA2-4403-BCDF-95CEB9063662}"/>
                  </a:ext>
                </a:extLst>
              </p:cNvPr>
              <p:cNvGrpSpPr/>
              <p:nvPr/>
            </p:nvGrpSpPr>
            <p:grpSpPr>
              <a:xfrm>
                <a:off x="2029647" y="2212292"/>
                <a:ext cx="567062" cy="479940"/>
                <a:chOff x="3497420" y="4794278"/>
                <a:chExt cx="383688" cy="324741"/>
              </a:xfrm>
            </p:grpSpPr>
            <p:grpSp>
              <p:nvGrpSpPr>
                <p:cNvPr id="685" name="グループ化 684">
                  <a:extLst>
                    <a:ext uri="{FF2B5EF4-FFF2-40B4-BE49-F238E27FC236}">
                      <a16:creationId xmlns:a16="http://schemas.microsoft.com/office/drawing/2014/main" id="{2A6E1236-112F-4766-8897-0A720BAD29F6}"/>
                    </a:ext>
                  </a:extLst>
                </p:cNvPr>
                <p:cNvGrpSpPr/>
                <p:nvPr/>
              </p:nvGrpSpPr>
              <p:grpSpPr>
                <a:xfrm rot="977624">
                  <a:off x="3497420" y="4846011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04" name="フリーフォーム: 図形 703">
                    <a:extLst>
                      <a:ext uri="{FF2B5EF4-FFF2-40B4-BE49-F238E27FC236}">
                        <a16:creationId xmlns:a16="http://schemas.microsoft.com/office/drawing/2014/main" id="{15E77866-5793-444B-8DB4-5DAD311FA6D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5" name="楕円 704">
                    <a:extLst>
                      <a:ext uri="{FF2B5EF4-FFF2-40B4-BE49-F238E27FC236}">
                        <a16:creationId xmlns:a16="http://schemas.microsoft.com/office/drawing/2014/main" id="{78A4764D-7267-4EC1-A3E0-059515B2AEF0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86" name="グループ化 685">
                  <a:extLst>
                    <a:ext uri="{FF2B5EF4-FFF2-40B4-BE49-F238E27FC236}">
                      <a16:creationId xmlns:a16="http://schemas.microsoft.com/office/drawing/2014/main" id="{EAD29EDD-94BB-4A2C-AB49-5B40A2BD9751}"/>
                    </a:ext>
                  </a:extLst>
                </p:cNvPr>
                <p:cNvGrpSpPr/>
                <p:nvPr/>
              </p:nvGrpSpPr>
              <p:grpSpPr>
                <a:xfrm rot="19891952">
                  <a:off x="3602520" y="479427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02" name="フリーフォーム: 図形 701">
                    <a:extLst>
                      <a:ext uri="{FF2B5EF4-FFF2-40B4-BE49-F238E27FC236}">
                        <a16:creationId xmlns:a16="http://schemas.microsoft.com/office/drawing/2014/main" id="{A4AD00A9-B057-4595-8D2D-3E3F3914FDD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3" name="楕円 702">
                    <a:extLst>
                      <a:ext uri="{FF2B5EF4-FFF2-40B4-BE49-F238E27FC236}">
                        <a16:creationId xmlns:a16="http://schemas.microsoft.com/office/drawing/2014/main" id="{4BC109A6-F3A4-4B61-885E-ABDADEF4F29C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87" name="グループ化 686">
                  <a:extLst>
                    <a:ext uri="{FF2B5EF4-FFF2-40B4-BE49-F238E27FC236}">
                      <a16:creationId xmlns:a16="http://schemas.microsoft.com/office/drawing/2014/main" id="{B2354223-8CD8-4AA1-B5FB-6B04D30A174F}"/>
                    </a:ext>
                  </a:extLst>
                </p:cNvPr>
                <p:cNvGrpSpPr/>
                <p:nvPr/>
              </p:nvGrpSpPr>
              <p:grpSpPr>
                <a:xfrm>
                  <a:off x="3621245" y="489363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700" name="フリーフォーム: 図形 699">
                    <a:extLst>
                      <a:ext uri="{FF2B5EF4-FFF2-40B4-BE49-F238E27FC236}">
                        <a16:creationId xmlns:a16="http://schemas.microsoft.com/office/drawing/2014/main" id="{ED7F696E-A3A1-4B55-A0D5-EFD240A80E4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1" name="楕円 700">
                    <a:extLst>
                      <a:ext uri="{FF2B5EF4-FFF2-40B4-BE49-F238E27FC236}">
                        <a16:creationId xmlns:a16="http://schemas.microsoft.com/office/drawing/2014/main" id="{225CCB23-41B8-4B9C-A9A3-2CCE682A9DCB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88" name="グループ化 687">
                  <a:extLst>
                    <a:ext uri="{FF2B5EF4-FFF2-40B4-BE49-F238E27FC236}">
                      <a16:creationId xmlns:a16="http://schemas.microsoft.com/office/drawing/2014/main" id="{A9F6C508-D967-480A-8F3C-A0ADBE1CC7A7}"/>
                    </a:ext>
                  </a:extLst>
                </p:cNvPr>
                <p:cNvGrpSpPr/>
                <p:nvPr/>
              </p:nvGrpSpPr>
              <p:grpSpPr>
                <a:xfrm rot="1578232">
                  <a:off x="3726020" y="482219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698" name="フリーフォーム: 図形 697">
                    <a:extLst>
                      <a:ext uri="{FF2B5EF4-FFF2-40B4-BE49-F238E27FC236}">
                        <a16:creationId xmlns:a16="http://schemas.microsoft.com/office/drawing/2014/main" id="{19F4BA62-7527-4B50-9322-8AB58665582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9" name="楕円 698">
                    <a:extLst>
                      <a:ext uri="{FF2B5EF4-FFF2-40B4-BE49-F238E27FC236}">
                        <a16:creationId xmlns:a16="http://schemas.microsoft.com/office/drawing/2014/main" id="{FB66551D-4922-4CF9-8AD9-D0EB2D291E41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89" name="グループ化 688">
                  <a:extLst>
                    <a:ext uri="{FF2B5EF4-FFF2-40B4-BE49-F238E27FC236}">
                      <a16:creationId xmlns:a16="http://schemas.microsoft.com/office/drawing/2014/main" id="{60A391BB-F0AB-4734-AACA-4EC1B8A89AD8}"/>
                    </a:ext>
                  </a:extLst>
                </p:cNvPr>
                <p:cNvGrpSpPr/>
                <p:nvPr/>
              </p:nvGrpSpPr>
              <p:grpSpPr>
                <a:xfrm>
                  <a:off x="3737690" y="493201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696" name="フリーフォーム: 図形 695">
                    <a:extLst>
                      <a:ext uri="{FF2B5EF4-FFF2-40B4-BE49-F238E27FC236}">
                        <a16:creationId xmlns:a16="http://schemas.microsoft.com/office/drawing/2014/main" id="{42CE743C-A8DB-40F6-BFB9-766F1A68346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7" name="楕円 696">
                    <a:extLst>
                      <a:ext uri="{FF2B5EF4-FFF2-40B4-BE49-F238E27FC236}">
                        <a16:creationId xmlns:a16="http://schemas.microsoft.com/office/drawing/2014/main" id="{27ABD329-775F-4E4B-A157-7A2DA75D98A3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90" name="グループ化 689">
                  <a:extLst>
                    <a:ext uri="{FF2B5EF4-FFF2-40B4-BE49-F238E27FC236}">
                      <a16:creationId xmlns:a16="http://schemas.microsoft.com/office/drawing/2014/main" id="{01DBB313-A89C-4860-ACB7-0B9FFE02F978}"/>
                    </a:ext>
                  </a:extLst>
                </p:cNvPr>
                <p:cNvGrpSpPr/>
                <p:nvPr/>
              </p:nvGrpSpPr>
              <p:grpSpPr>
                <a:xfrm rot="20811738">
                  <a:off x="3524795" y="496282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694" name="フリーフォーム: 図形 693">
                    <a:extLst>
                      <a:ext uri="{FF2B5EF4-FFF2-40B4-BE49-F238E27FC236}">
                        <a16:creationId xmlns:a16="http://schemas.microsoft.com/office/drawing/2014/main" id="{47B8D6D3-7892-48E8-B306-81DC6EC651D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5" name="楕円 694">
                    <a:extLst>
                      <a:ext uri="{FF2B5EF4-FFF2-40B4-BE49-F238E27FC236}">
                        <a16:creationId xmlns:a16="http://schemas.microsoft.com/office/drawing/2014/main" id="{6F5FF506-4425-4975-9DC6-728B5C79834D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91" name="グループ化 690">
                  <a:extLst>
                    <a:ext uri="{FF2B5EF4-FFF2-40B4-BE49-F238E27FC236}">
                      <a16:creationId xmlns:a16="http://schemas.microsoft.com/office/drawing/2014/main" id="{EADC69A9-60D4-4A0F-BB76-3B0729EEFCF9}"/>
                    </a:ext>
                  </a:extLst>
                </p:cNvPr>
                <p:cNvGrpSpPr/>
                <p:nvPr/>
              </p:nvGrpSpPr>
              <p:grpSpPr>
                <a:xfrm rot="927931">
                  <a:off x="3655747" y="498174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692" name="フリーフォーム: 図形 691">
                    <a:extLst>
                      <a:ext uri="{FF2B5EF4-FFF2-40B4-BE49-F238E27FC236}">
                        <a16:creationId xmlns:a16="http://schemas.microsoft.com/office/drawing/2014/main" id="{A9DDA4CA-C6A7-4231-88A7-9E13EB461DD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3" name="楕円 692">
                    <a:extLst>
                      <a:ext uri="{FF2B5EF4-FFF2-40B4-BE49-F238E27FC236}">
                        <a16:creationId xmlns:a16="http://schemas.microsoft.com/office/drawing/2014/main" id="{26534AA1-A810-4519-8F4D-EA4FFB80F659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35" name="グループ化 134">
                <a:extLst>
                  <a:ext uri="{FF2B5EF4-FFF2-40B4-BE49-F238E27FC236}">
                    <a16:creationId xmlns:a16="http://schemas.microsoft.com/office/drawing/2014/main" id="{316C3925-4B9A-4459-BF38-9C03EE0C07CB}"/>
                  </a:ext>
                </a:extLst>
              </p:cNvPr>
              <p:cNvGrpSpPr/>
              <p:nvPr/>
            </p:nvGrpSpPr>
            <p:grpSpPr>
              <a:xfrm>
                <a:off x="1413697" y="1761442"/>
                <a:ext cx="567062" cy="479940"/>
                <a:chOff x="3497420" y="4794278"/>
                <a:chExt cx="383688" cy="324741"/>
              </a:xfrm>
            </p:grpSpPr>
            <p:grpSp>
              <p:nvGrpSpPr>
                <p:cNvPr id="664" name="グループ化 663">
                  <a:extLst>
                    <a:ext uri="{FF2B5EF4-FFF2-40B4-BE49-F238E27FC236}">
                      <a16:creationId xmlns:a16="http://schemas.microsoft.com/office/drawing/2014/main" id="{31F750A6-ADC8-4B9A-A53F-DED0DD69D05C}"/>
                    </a:ext>
                  </a:extLst>
                </p:cNvPr>
                <p:cNvGrpSpPr/>
                <p:nvPr/>
              </p:nvGrpSpPr>
              <p:grpSpPr>
                <a:xfrm rot="977624">
                  <a:off x="3497420" y="4846011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683" name="フリーフォーム: 図形 682">
                    <a:extLst>
                      <a:ext uri="{FF2B5EF4-FFF2-40B4-BE49-F238E27FC236}">
                        <a16:creationId xmlns:a16="http://schemas.microsoft.com/office/drawing/2014/main" id="{91B5E231-3163-42E2-9D8A-90BAA6DFAD9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4" name="楕円 683">
                    <a:extLst>
                      <a:ext uri="{FF2B5EF4-FFF2-40B4-BE49-F238E27FC236}">
                        <a16:creationId xmlns:a16="http://schemas.microsoft.com/office/drawing/2014/main" id="{25C0CE6F-DF68-4049-9833-32E0459F03BA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65" name="グループ化 664">
                  <a:extLst>
                    <a:ext uri="{FF2B5EF4-FFF2-40B4-BE49-F238E27FC236}">
                      <a16:creationId xmlns:a16="http://schemas.microsoft.com/office/drawing/2014/main" id="{F9533842-A7FD-4D11-A3DA-43FDA7AD30C9}"/>
                    </a:ext>
                  </a:extLst>
                </p:cNvPr>
                <p:cNvGrpSpPr/>
                <p:nvPr/>
              </p:nvGrpSpPr>
              <p:grpSpPr>
                <a:xfrm rot="19891952">
                  <a:off x="3602520" y="479427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681" name="フリーフォーム: 図形 680">
                    <a:extLst>
                      <a:ext uri="{FF2B5EF4-FFF2-40B4-BE49-F238E27FC236}">
                        <a16:creationId xmlns:a16="http://schemas.microsoft.com/office/drawing/2014/main" id="{3956F040-773A-4F2E-BFE9-C78A347BED6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2" name="楕円 681">
                    <a:extLst>
                      <a:ext uri="{FF2B5EF4-FFF2-40B4-BE49-F238E27FC236}">
                        <a16:creationId xmlns:a16="http://schemas.microsoft.com/office/drawing/2014/main" id="{EFAC5610-F4FB-459C-A28A-59F61327155B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66" name="グループ化 665">
                  <a:extLst>
                    <a:ext uri="{FF2B5EF4-FFF2-40B4-BE49-F238E27FC236}">
                      <a16:creationId xmlns:a16="http://schemas.microsoft.com/office/drawing/2014/main" id="{768327AA-76A8-4749-A6B7-5D47665353A6}"/>
                    </a:ext>
                  </a:extLst>
                </p:cNvPr>
                <p:cNvGrpSpPr/>
                <p:nvPr/>
              </p:nvGrpSpPr>
              <p:grpSpPr>
                <a:xfrm>
                  <a:off x="3621245" y="489363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679" name="フリーフォーム: 図形 678">
                    <a:extLst>
                      <a:ext uri="{FF2B5EF4-FFF2-40B4-BE49-F238E27FC236}">
                        <a16:creationId xmlns:a16="http://schemas.microsoft.com/office/drawing/2014/main" id="{6E84AFD0-7D43-4810-B597-9FA4E5A3FC1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0" name="楕円 679">
                    <a:extLst>
                      <a:ext uri="{FF2B5EF4-FFF2-40B4-BE49-F238E27FC236}">
                        <a16:creationId xmlns:a16="http://schemas.microsoft.com/office/drawing/2014/main" id="{95F18629-DA8A-4949-9EB6-5A9DA0CBB88E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67" name="グループ化 666">
                  <a:extLst>
                    <a:ext uri="{FF2B5EF4-FFF2-40B4-BE49-F238E27FC236}">
                      <a16:creationId xmlns:a16="http://schemas.microsoft.com/office/drawing/2014/main" id="{6A0D69D5-485B-4FE1-A138-D35C1371E8BF}"/>
                    </a:ext>
                  </a:extLst>
                </p:cNvPr>
                <p:cNvGrpSpPr/>
                <p:nvPr/>
              </p:nvGrpSpPr>
              <p:grpSpPr>
                <a:xfrm rot="1578232">
                  <a:off x="3726020" y="482219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677" name="フリーフォーム: 図形 676">
                    <a:extLst>
                      <a:ext uri="{FF2B5EF4-FFF2-40B4-BE49-F238E27FC236}">
                        <a16:creationId xmlns:a16="http://schemas.microsoft.com/office/drawing/2014/main" id="{EA858642-2072-4DD7-85D5-1EA1741E20D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8" name="楕円 677">
                    <a:extLst>
                      <a:ext uri="{FF2B5EF4-FFF2-40B4-BE49-F238E27FC236}">
                        <a16:creationId xmlns:a16="http://schemas.microsoft.com/office/drawing/2014/main" id="{0CCEA08E-557C-4097-AAB7-2689B4915F5F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68" name="グループ化 667">
                  <a:extLst>
                    <a:ext uri="{FF2B5EF4-FFF2-40B4-BE49-F238E27FC236}">
                      <a16:creationId xmlns:a16="http://schemas.microsoft.com/office/drawing/2014/main" id="{5D699251-4E90-44EF-9468-5B6FB126E35E}"/>
                    </a:ext>
                  </a:extLst>
                </p:cNvPr>
                <p:cNvGrpSpPr/>
                <p:nvPr/>
              </p:nvGrpSpPr>
              <p:grpSpPr>
                <a:xfrm>
                  <a:off x="3737690" y="493201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675" name="フリーフォーム: 図形 674">
                    <a:extLst>
                      <a:ext uri="{FF2B5EF4-FFF2-40B4-BE49-F238E27FC236}">
                        <a16:creationId xmlns:a16="http://schemas.microsoft.com/office/drawing/2014/main" id="{36B1C1AA-B7A2-4C5E-BE70-38C5DB6ED50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6" name="楕円 675">
                    <a:extLst>
                      <a:ext uri="{FF2B5EF4-FFF2-40B4-BE49-F238E27FC236}">
                        <a16:creationId xmlns:a16="http://schemas.microsoft.com/office/drawing/2014/main" id="{7BB75D90-6520-469F-89FB-B0B4F4C1A413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69" name="グループ化 668">
                  <a:extLst>
                    <a:ext uri="{FF2B5EF4-FFF2-40B4-BE49-F238E27FC236}">
                      <a16:creationId xmlns:a16="http://schemas.microsoft.com/office/drawing/2014/main" id="{E0D2E0A9-DD3A-4B4F-9FCC-8B6DE86553EA}"/>
                    </a:ext>
                  </a:extLst>
                </p:cNvPr>
                <p:cNvGrpSpPr/>
                <p:nvPr/>
              </p:nvGrpSpPr>
              <p:grpSpPr>
                <a:xfrm rot="20811738">
                  <a:off x="3524795" y="496282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673" name="フリーフォーム: 図形 672">
                    <a:extLst>
                      <a:ext uri="{FF2B5EF4-FFF2-40B4-BE49-F238E27FC236}">
                        <a16:creationId xmlns:a16="http://schemas.microsoft.com/office/drawing/2014/main" id="{E84163DC-CAC3-4FA3-9D6F-A9733194D43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4" name="楕円 673">
                    <a:extLst>
                      <a:ext uri="{FF2B5EF4-FFF2-40B4-BE49-F238E27FC236}">
                        <a16:creationId xmlns:a16="http://schemas.microsoft.com/office/drawing/2014/main" id="{E8D48998-2BB2-492A-AD56-41BD043AF91C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70" name="グループ化 669">
                  <a:extLst>
                    <a:ext uri="{FF2B5EF4-FFF2-40B4-BE49-F238E27FC236}">
                      <a16:creationId xmlns:a16="http://schemas.microsoft.com/office/drawing/2014/main" id="{25CD1EB6-8A51-4158-BFF8-8EC3C65A49F9}"/>
                    </a:ext>
                  </a:extLst>
                </p:cNvPr>
                <p:cNvGrpSpPr/>
                <p:nvPr/>
              </p:nvGrpSpPr>
              <p:grpSpPr>
                <a:xfrm rot="927931">
                  <a:off x="3655747" y="498174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671" name="フリーフォーム: 図形 670">
                    <a:extLst>
                      <a:ext uri="{FF2B5EF4-FFF2-40B4-BE49-F238E27FC236}">
                        <a16:creationId xmlns:a16="http://schemas.microsoft.com/office/drawing/2014/main" id="{CA4D0421-B2D4-480F-BD0B-FD9B3236310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2" name="楕円 671">
                    <a:extLst>
                      <a:ext uri="{FF2B5EF4-FFF2-40B4-BE49-F238E27FC236}">
                        <a16:creationId xmlns:a16="http://schemas.microsoft.com/office/drawing/2014/main" id="{7D15DC13-9837-4827-9888-CCA22B5F3D33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36" name="グループ化 135">
                <a:extLst>
                  <a:ext uri="{FF2B5EF4-FFF2-40B4-BE49-F238E27FC236}">
                    <a16:creationId xmlns:a16="http://schemas.microsoft.com/office/drawing/2014/main" id="{B034736D-2BA8-4966-8833-C5E69D53B2B7}"/>
                  </a:ext>
                </a:extLst>
              </p:cNvPr>
              <p:cNvGrpSpPr/>
              <p:nvPr/>
            </p:nvGrpSpPr>
            <p:grpSpPr>
              <a:xfrm>
                <a:off x="1146997" y="1850342"/>
                <a:ext cx="567062" cy="479940"/>
                <a:chOff x="3497420" y="4794278"/>
                <a:chExt cx="383688" cy="324741"/>
              </a:xfrm>
            </p:grpSpPr>
            <p:grpSp>
              <p:nvGrpSpPr>
                <p:cNvPr id="643" name="グループ化 642">
                  <a:extLst>
                    <a:ext uri="{FF2B5EF4-FFF2-40B4-BE49-F238E27FC236}">
                      <a16:creationId xmlns:a16="http://schemas.microsoft.com/office/drawing/2014/main" id="{1F298F5E-E502-4025-829F-80AB899FFDEE}"/>
                    </a:ext>
                  </a:extLst>
                </p:cNvPr>
                <p:cNvGrpSpPr/>
                <p:nvPr/>
              </p:nvGrpSpPr>
              <p:grpSpPr>
                <a:xfrm rot="977624">
                  <a:off x="3497420" y="4846011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662" name="フリーフォーム: 図形 661">
                    <a:extLst>
                      <a:ext uri="{FF2B5EF4-FFF2-40B4-BE49-F238E27FC236}">
                        <a16:creationId xmlns:a16="http://schemas.microsoft.com/office/drawing/2014/main" id="{7194A457-0252-49CC-8F0B-E7D3A5DBA1C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3" name="楕円 662">
                    <a:extLst>
                      <a:ext uri="{FF2B5EF4-FFF2-40B4-BE49-F238E27FC236}">
                        <a16:creationId xmlns:a16="http://schemas.microsoft.com/office/drawing/2014/main" id="{CAD7A4F2-6273-4E0D-B8AD-9BD2232BCB27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44" name="グループ化 643">
                  <a:extLst>
                    <a:ext uri="{FF2B5EF4-FFF2-40B4-BE49-F238E27FC236}">
                      <a16:creationId xmlns:a16="http://schemas.microsoft.com/office/drawing/2014/main" id="{17F99B1C-24D6-44AE-BD33-6CEA68FC7AFC}"/>
                    </a:ext>
                  </a:extLst>
                </p:cNvPr>
                <p:cNvGrpSpPr/>
                <p:nvPr/>
              </p:nvGrpSpPr>
              <p:grpSpPr>
                <a:xfrm rot="19891952">
                  <a:off x="3602520" y="479427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660" name="フリーフォーム: 図形 659">
                    <a:extLst>
                      <a:ext uri="{FF2B5EF4-FFF2-40B4-BE49-F238E27FC236}">
                        <a16:creationId xmlns:a16="http://schemas.microsoft.com/office/drawing/2014/main" id="{C156218C-670E-4FD5-9EEF-DAAB03681F3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1" name="楕円 660">
                    <a:extLst>
                      <a:ext uri="{FF2B5EF4-FFF2-40B4-BE49-F238E27FC236}">
                        <a16:creationId xmlns:a16="http://schemas.microsoft.com/office/drawing/2014/main" id="{EA16D7EE-BB87-4A49-B871-36FF30600BBC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45" name="グループ化 644">
                  <a:extLst>
                    <a:ext uri="{FF2B5EF4-FFF2-40B4-BE49-F238E27FC236}">
                      <a16:creationId xmlns:a16="http://schemas.microsoft.com/office/drawing/2014/main" id="{5B6B5AA7-DA51-4162-9A6C-22BF77857F57}"/>
                    </a:ext>
                  </a:extLst>
                </p:cNvPr>
                <p:cNvGrpSpPr/>
                <p:nvPr/>
              </p:nvGrpSpPr>
              <p:grpSpPr>
                <a:xfrm>
                  <a:off x="3621245" y="489363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658" name="フリーフォーム: 図形 657">
                    <a:extLst>
                      <a:ext uri="{FF2B5EF4-FFF2-40B4-BE49-F238E27FC236}">
                        <a16:creationId xmlns:a16="http://schemas.microsoft.com/office/drawing/2014/main" id="{629A283C-7D11-40CA-948A-E186BEAC5EC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9" name="楕円 658">
                    <a:extLst>
                      <a:ext uri="{FF2B5EF4-FFF2-40B4-BE49-F238E27FC236}">
                        <a16:creationId xmlns:a16="http://schemas.microsoft.com/office/drawing/2014/main" id="{C27C6D67-9890-46C1-A2F7-E408D5D63FBF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46" name="グループ化 645">
                  <a:extLst>
                    <a:ext uri="{FF2B5EF4-FFF2-40B4-BE49-F238E27FC236}">
                      <a16:creationId xmlns:a16="http://schemas.microsoft.com/office/drawing/2014/main" id="{46ED4D4E-4A40-475B-AA67-26812739DE3F}"/>
                    </a:ext>
                  </a:extLst>
                </p:cNvPr>
                <p:cNvGrpSpPr/>
                <p:nvPr/>
              </p:nvGrpSpPr>
              <p:grpSpPr>
                <a:xfrm rot="1578232">
                  <a:off x="3726020" y="482219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656" name="フリーフォーム: 図形 655">
                    <a:extLst>
                      <a:ext uri="{FF2B5EF4-FFF2-40B4-BE49-F238E27FC236}">
                        <a16:creationId xmlns:a16="http://schemas.microsoft.com/office/drawing/2014/main" id="{D067427A-33FE-468B-8856-B0D6F6657E9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7" name="楕円 656">
                    <a:extLst>
                      <a:ext uri="{FF2B5EF4-FFF2-40B4-BE49-F238E27FC236}">
                        <a16:creationId xmlns:a16="http://schemas.microsoft.com/office/drawing/2014/main" id="{D3CE4CFD-EE08-4953-81C3-47303C6C7E74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47" name="グループ化 646">
                  <a:extLst>
                    <a:ext uri="{FF2B5EF4-FFF2-40B4-BE49-F238E27FC236}">
                      <a16:creationId xmlns:a16="http://schemas.microsoft.com/office/drawing/2014/main" id="{A170021D-D99D-4E12-9BA9-9A8C8A2FED1B}"/>
                    </a:ext>
                  </a:extLst>
                </p:cNvPr>
                <p:cNvGrpSpPr/>
                <p:nvPr/>
              </p:nvGrpSpPr>
              <p:grpSpPr>
                <a:xfrm>
                  <a:off x="3737690" y="493201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654" name="フリーフォーム: 図形 653">
                    <a:extLst>
                      <a:ext uri="{FF2B5EF4-FFF2-40B4-BE49-F238E27FC236}">
                        <a16:creationId xmlns:a16="http://schemas.microsoft.com/office/drawing/2014/main" id="{ACD648F4-EDC0-4C38-84A8-F8E0D3B49F8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5" name="楕円 654">
                    <a:extLst>
                      <a:ext uri="{FF2B5EF4-FFF2-40B4-BE49-F238E27FC236}">
                        <a16:creationId xmlns:a16="http://schemas.microsoft.com/office/drawing/2014/main" id="{3FAC1182-E92E-480E-92D0-538B6076EEAB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48" name="グループ化 647">
                  <a:extLst>
                    <a:ext uri="{FF2B5EF4-FFF2-40B4-BE49-F238E27FC236}">
                      <a16:creationId xmlns:a16="http://schemas.microsoft.com/office/drawing/2014/main" id="{0C4A5519-C309-4000-AE1B-A56BDB7D985F}"/>
                    </a:ext>
                  </a:extLst>
                </p:cNvPr>
                <p:cNvGrpSpPr/>
                <p:nvPr/>
              </p:nvGrpSpPr>
              <p:grpSpPr>
                <a:xfrm rot="20811738">
                  <a:off x="3524795" y="496282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652" name="フリーフォーム: 図形 651">
                    <a:extLst>
                      <a:ext uri="{FF2B5EF4-FFF2-40B4-BE49-F238E27FC236}">
                        <a16:creationId xmlns:a16="http://schemas.microsoft.com/office/drawing/2014/main" id="{3B3C241B-6A76-4F78-B036-2F23EE63016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3" name="楕円 652">
                    <a:extLst>
                      <a:ext uri="{FF2B5EF4-FFF2-40B4-BE49-F238E27FC236}">
                        <a16:creationId xmlns:a16="http://schemas.microsoft.com/office/drawing/2014/main" id="{3BA2FE23-B608-407F-96CE-16BE260A1BB6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49" name="グループ化 648">
                  <a:extLst>
                    <a:ext uri="{FF2B5EF4-FFF2-40B4-BE49-F238E27FC236}">
                      <a16:creationId xmlns:a16="http://schemas.microsoft.com/office/drawing/2014/main" id="{0B49EEED-2260-46A1-B574-8078F54776AD}"/>
                    </a:ext>
                  </a:extLst>
                </p:cNvPr>
                <p:cNvGrpSpPr/>
                <p:nvPr/>
              </p:nvGrpSpPr>
              <p:grpSpPr>
                <a:xfrm rot="927931">
                  <a:off x="3655747" y="498174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650" name="フリーフォーム: 図形 649">
                    <a:extLst>
                      <a:ext uri="{FF2B5EF4-FFF2-40B4-BE49-F238E27FC236}">
                        <a16:creationId xmlns:a16="http://schemas.microsoft.com/office/drawing/2014/main" id="{A25039DE-547D-4743-975D-4B3E9FAD1B2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1" name="楕円 650">
                    <a:extLst>
                      <a:ext uri="{FF2B5EF4-FFF2-40B4-BE49-F238E27FC236}">
                        <a16:creationId xmlns:a16="http://schemas.microsoft.com/office/drawing/2014/main" id="{9BEFDC28-6DE3-4297-A7A7-292C21AD6455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04685366-E5B0-43B3-810A-6E0B39A26F0E}"/>
                  </a:ext>
                </a:extLst>
              </p:cNvPr>
              <p:cNvGrpSpPr/>
              <p:nvPr/>
            </p:nvGrpSpPr>
            <p:grpSpPr>
              <a:xfrm>
                <a:off x="518347" y="1818592"/>
                <a:ext cx="567062" cy="479940"/>
                <a:chOff x="3497420" y="4794278"/>
                <a:chExt cx="383688" cy="324741"/>
              </a:xfrm>
            </p:grpSpPr>
            <p:grpSp>
              <p:nvGrpSpPr>
                <p:cNvPr id="622" name="グループ化 621">
                  <a:extLst>
                    <a:ext uri="{FF2B5EF4-FFF2-40B4-BE49-F238E27FC236}">
                      <a16:creationId xmlns:a16="http://schemas.microsoft.com/office/drawing/2014/main" id="{AA962E38-5FAC-40E6-A2F5-A12743D338B0}"/>
                    </a:ext>
                  </a:extLst>
                </p:cNvPr>
                <p:cNvGrpSpPr/>
                <p:nvPr/>
              </p:nvGrpSpPr>
              <p:grpSpPr>
                <a:xfrm rot="977624">
                  <a:off x="3497420" y="4846011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641" name="フリーフォーム: 図形 640">
                    <a:extLst>
                      <a:ext uri="{FF2B5EF4-FFF2-40B4-BE49-F238E27FC236}">
                        <a16:creationId xmlns:a16="http://schemas.microsoft.com/office/drawing/2014/main" id="{9DB644E5-B850-4D4B-9C7C-F5BBD683C6A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2" name="楕円 641">
                    <a:extLst>
                      <a:ext uri="{FF2B5EF4-FFF2-40B4-BE49-F238E27FC236}">
                        <a16:creationId xmlns:a16="http://schemas.microsoft.com/office/drawing/2014/main" id="{3CC74E09-4888-4EA6-BD1D-A0CF542F337B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23" name="グループ化 622">
                  <a:extLst>
                    <a:ext uri="{FF2B5EF4-FFF2-40B4-BE49-F238E27FC236}">
                      <a16:creationId xmlns:a16="http://schemas.microsoft.com/office/drawing/2014/main" id="{FF5087C1-33AB-45C8-B8EE-2AD3F829E434}"/>
                    </a:ext>
                  </a:extLst>
                </p:cNvPr>
                <p:cNvGrpSpPr/>
                <p:nvPr/>
              </p:nvGrpSpPr>
              <p:grpSpPr>
                <a:xfrm rot="19891952">
                  <a:off x="3602520" y="479427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639" name="フリーフォーム: 図形 638">
                    <a:extLst>
                      <a:ext uri="{FF2B5EF4-FFF2-40B4-BE49-F238E27FC236}">
                        <a16:creationId xmlns:a16="http://schemas.microsoft.com/office/drawing/2014/main" id="{B7608C56-609D-40C0-BB01-256F8C3BA2F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0" name="楕円 639">
                    <a:extLst>
                      <a:ext uri="{FF2B5EF4-FFF2-40B4-BE49-F238E27FC236}">
                        <a16:creationId xmlns:a16="http://schemas.microsoft.com/office/drawing/2014/main" id="{C0AAB196-A19A-4B1A-B114-3FFEE76FE997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24" name="グループ化 623">
                  <a:extLst>
                    <a:ext uri="{FF2B5EF4-FFF2-40B4-BE49-F238E27FC236}">
                      <a16:creationId xmlns:a16="http://schemas.microsoft.com/office/drawing/2014/main" id="{7CFCDAAA-BD6B-47D4-8F29-A81318BCFFB1}"/>
                    </a:ext>
                  </a:extLst>
                </p:cNvPr>
                <p:cNvGrpSpPr/>
                <p:nvPr/>
              </p:nvGrpSpPr>
              <p:grpSpPr>
                <a:xfrm>
                  <a:off x="3621245" y="489363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637" name="フリーフォーム: 図形 636">
                    <a:extLst>
                      <a:ext uri="{FF2B5EF4-FFF2-40B4-BE49-F238E27FC236}">
                        <a16:creationId xmlns:a16="http://schemas.microsoft.com/office/drawing/2014/main" id="{84250991-7310-4E20-B3DC-0767A8A58F1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8" name="楕円 637">
                    <a:extLst>
                      <a:ext uri="{FF2B5EF4-FFF2-40B4-BE49-F238E27FC236}">
                        <a16:creationId xmlns:a16="http://schemas.microsoft.com/office/drawing/2014/main" id="{355565C8-F065-4D5F-9F4D-2D2D97F0DA4C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25" name="グループ化 624">
                  <a:extLst>
                    <a:ext uri="{FF2B5EF4-FFF2-40B4-BE49-F238E27FC236}">
                      <a16:creationId xmlns:a16="http://schemas.microsoft.com/office/drawing/2014/main" id="{4DEC1BEE-BD56-427D-A62B-0C129673B38F}"/>
                    </a:ext>
                  </a:extLst>
                </p:cNvPr>
                <p:cNvGrpSpPr/>
                <p:nvPr/>
              </p:nvGrpSpPr>
              <p:grpSpPr>
                <a:xfrm rot="1578232">
                  <a:off x="3726020" y="482219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635" name="フリーフォーム: 図形 634">
                    <a:extLst>
                      <a:ext uri="{FF2B5EF4-FFF2-40B4-BE49-F238E27FC236}">
                        <a16:creationId xmlns:a16="http://schemas.microsoft.com/office/drawing/2014/main" id="{A9472200-E928-484A-A1A4-D8EED663CAD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6" name="楕円 635">
                    <a:extLst>
                      <a:ext uri="{FF2B5EF4-FFF2-40B4-BE49-F238E27FC236}">
                        <a16:creationId xmlns:a16="http://schemas.microsoft.com/office/drawing/2014/main" id="{6C3B84F2-E336-4436-A8A1-B4CC3E84FEC4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26" name="グループ化 625">
                  <a:extLst>
                    <a:ext uri="{FF2B5EF4-FFF2-40B4-BE49-F238E27FC236}">
                      <a16:creationId xmlns:a16="http://schemas.microsoft.com/office/drawing/2014/main" id="{11994188-2F28-4E80-BF5C-1CD422563A0B}"/>
                    </a:ext>
                  </a:extLst>
                </p:cNvPr>
                <p:cNvGrpSpPr/>
                <p:nvPr/>
              </p:nvGrpSpPr>
              <p:grpSpPr>
                <a:xfrm>
                  <a:off x="3737690" y="493201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633" name="フリーフォーム: 図形 632">
                    <a:extLst>
                      <a:ext uri="{FF2B5EF4-FFF2-40B4-BE49-F238E27FC236}">
                        <a16:creationId xmlns:a16="http://schemas.microsoft.com/office/drawing/2014/main" id="{EB14714A-89A9-4825-AA7C-62941A678BB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4" name="楕円 633">
                    <a:extLst>
                      <a:ext uri="{FF2B5EF4-FFF2-40B4-BE49-F238E27FC236}">
                        <a16:creationId xmlns:a16="http://schemas.microsoft.com/office/drawing/2014/main" id="{357A1F04-630F-463E-95E8-21BF7D81D5C8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27" name="グループ化 626">
                  <a:extLst>
                    <a:ext uri="{FF2B5EF4-FFF2-40B4-BE49-F238E27FC236}">
                      <a16:creationId xmlns:a16="http://schemas.microsoft.com/office/drawing/2014/main" id="{53A4EB77-BA46-4DE9-B8B8-06BBA403730B}"/>
                    </a:ext>
                  </a:extLst>
                </p:cNvPr>
                <p:cNvGrpSpPr/>
                <p:nvPr/>
              </p:nvGrpSpPr>
              <p:grpSpPr>
                <a:xfrm rot="20811738">
                  <a:off x="3524795" y="496282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631" name="フリーフォーム: 図形 630">
                    <a:extLst>
                      <a:ext uri="{FF2B5EF4-FFF2-40B4-BE49-F238E27FC236}">
                        <a16:creationId xmlns:a16="http://schemas.microsoft.com/office/drawing/2014/main" id="{5C1E6696-CA96-4D1A-B7BA-76D3497CA7E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2" name="楕円 631">
                    <a:extLst>
                      <a:ext uri="{FF2B5EF4-FFF2-40B4-BE49-F238E27FC236}">
                        <a16:creationId xmlns:a16="http://schemas.microsoft.com/office/drawing/2014/main" id="{BF2D8669-5E35-4FB7-9B81-F2A9899BF1CE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28" name="グループ化 627">
                  <a:extLst>
                    <a:ext uri="{FF2B5EF4-FFF2-40B4-BE49-F238E27FC236}">
                      <a16:creationId xmlns:a16="http://schemas.microsoft.com/office/drawing/2014/main" id="{C1513C1C-8004-4E13-A664-56FFE8A9DC16}"/>
                    </a:ext>
                  </a:extLst>
                </p:cNvPr>
                <p:cNvGrpSpPr/>
                <p:nvPr/>
              </p:nvGrpSpPr>
              <p:grpSpPr>
                <a:xfrm rot="927931">
                  <a:off x="3655747" y="498174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629" name="フリーフォーム: 図形 628">
                    <a:extLst>
                      <a:ext uri="{FF2B5EF4-FFF2-40B4-BE49-F238E27FC236}">
                        <a16:creationId xmlns:a16="http://schemas.microsoft.com/office/drawing/2014/main" id="{34A80679-32E4-4218-86A6-43653F78206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0" name="楕円 629">
                    <a:extLst>
                      <a:ext uri="{FF2B5EF4-FFF2-40B4-BE49-F238E27FC236}">
                        <a16:creationId xmlns:a16="http://schemas.microsoft.com/office/drawing/2014/main" id="{1CFB1E7C-F173-4518-947A-B724259A3757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6F1EC66E-2D92-4A39-9D4C-CB6C4EB18CEC}"/>
                  </a:ext>
                </a:extLst>
              </p:cNvPr>
              <p:cNvGrpSpPr/>
              <p:nvPr/>
            </p:nvGrpSpPr>
            <p:grpSpPr>
              <a:xfrm>
                <a:off x="232597" y="1983692"/>
                <a:ext cx="567062" cy="479940"/>
                <a:chOff x="3497420" y="4794278"/>
                <a:chExt cx="383688" cy="324741"/>
              </a:xfrm>
            </p:grpSpPr>
            <p:grpSp>
              <p:nvGrpSpPr>
                <p:cNvPr id="601" name="グループ化 600">
                  <a:extLst>
                    <a:ext uri="{FF2B5EF4-FFF2-40B4-BE49-F238E27FC236}">
                      <a16:creationId xmlns:a16="http://schemas.microsoft.com/office/drawing/2014/main" id="{22873ADC-A280-47A2-8744-243E23F45029}"/>
                    </a:ext>
                  </a:extLst>
                </p:cNvPr>
                <p:cNvGrpSpPr/>
                <p:nvPr/>
              </p:nvGrpSpPr>
              <p:grpSpPr>
                <a:xfrm rot="977624">
                  <a:off x="3497420" y="4846011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620" name="フリーフォーム: 図形 619">
                    <a:extLst>
                      <a:ext uri="{FF2B5EF4-FFF2-40B4-BE49-F238E27FC236}">
                        <a16:creationId xmlns:a16="http://schemas.microsoft.com/office/drawing/2014/main" id="{50083C40-D79B-4F20-B358-9DD6E7A8AF0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1" name="楕円 620">
                    <a:extLst>
                      <a:ext uri="{FF2B5EF4-FFF2-40B4-BE49-F238E27FC236}">
                        <a16:creationId xmlns:a16="http://schemas.microsoft.com/office/drawing/2014/main" id="{08479DAF-D5F4-4CBB-B961-42C16399FDBB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02" name="グループ化 601">
                  <a:extLst>
                    <a:ext uri="{FF2B5EF4-FFF2-40B4-BE49-F238E27FC236}">
                      <a16:creationId xmlns:a16="http://schemas.microsoft.com/office/drawing/2014/main" id="{83335657-FE19-4535-8725-3B6B388199C7}"/>
                    </a:ext>
                  </a:extLst>
                </p:cNvPr>
                <p:cNvGrpSpPr/>
                <p:nvPr/>
              </p:nvGrpSpPr>
              <p:grpSpPr>
                <a:xfrm rot="19891952">
                  <a:off x="3602520" y="479427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618" name="フリーフォーム: 図形 617">
                    <a:extLst>
                      <a:ext uri="{FF2B5EF4-FFF2-40B4-BE49-F238E27FC236}">
                        <a16:creationId xmlns:a16="http://schemas.microsoft.com/office/drawing/2014/main" id="{F8CE0C28-80CA-4BF0-86F6-54CF232DCB6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9" name="楕円 618">
                    <a:extLst>
                      <a:ext uri="{FF2B5EF4-FFF2-40B4-BE49-F238E27FC236}">
                        <a16:creationId xmlns:a16="http://schemas.microsoft.com/office/drawing/2014/main" id="{89AAED66-CD44-40B8-80AC-CE5E93979880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03" name="グループ化 602">
                  <a:extLst>
                    <a:ext uri="{FF2B5EF4-FFF2-40B4-BE49-F238E27FC236}">
                      <a16:creationId xmlns:a16="http://schemas.microsoft.com/office/drawing/2014/main" id="{43A2A5B7-92BC-4B81-A0D1-870FF2FE44B5}"/>
                    </a:ext>
                  </a:extLst>
                </p:cNvPr>
                <p:cNvGrpSpPr/>
                <p:nvPr/>
              </p:nvGrpSpPr>
              <p:grpSpPr>
                <a:xfrm>
                  <a:off x="3621245" y="489363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616" name="フリーフォーム: 図形 615">
                    <a:extLst>
                      <a:ext uri="{FF2B5EF4-FFF2-40B4-BE49-F238E27FC236}">
                        <a16:creationId xmlns:a16="http://schemas.microsoft.com/office/drawing/2014/main" id="{8D100A44-B4C2-4152-A749-ACACD376AB7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7" name="楕円 616">
                    <a:extLst>
                      <a:ext uri="{FF2B5EF4-FFF2-40B4-BE49-F238E27FC236}">
                        <a16:creationId xmlns:a16="http://schemas.microsoft.com/office/drawing/2014/main" id="{CF3D19CC-141B-4FEB-BC50-B4FBFFB6D5C4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04" name="グループ化 603">
                  <a:extLst>
                    <a:ext uri="{FF2B5EF4-FFF2-40B4-BE49-F238E27FC236}">
                      <a16:creationId xmlns:a16="http://schemas.microsoft.com/office/drawing/2014/main" id="{6579171F-8FA4-4D05-8909-57B65F4A097A}"/>
                    </a:ext>
                  </a:extLst>
                </p:cNvPr>
                <p:cNvGrpSpPr/>
                <p:nvPr/>
              </p:nvGrpSpPr>
              <p:grpSpPr>
                <a:xfrm rot="1578232">
                  <a:off x="3726020" y="482219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614" name="フリーフォーム: 図形 613">
                    <a:extLst>
                      <a:ext uri="{FF2B5EF4-FFF2-40B4-BE49-F238E27FC236}">
                        <a16:creationId xmlns:a16="http://schemas.microsoft.com/office/drawing/2014/main" id="{7C295CB4-FC05-45A5-87A9-C73395A22E5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5" name="楕円 614">
                    <a:extLst>
                      <a:ext uri="{FF2B5EF4-FFF2-40B4-BE49-F238E27FC236}">
                        <a16:creationId xmlns:a16="http://schemas.microsoft.com/office/drawing/2014/main" id="{E1CCC91F-F2CD-4498-8D71-C665D7785502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05" name="グループ化 604">
                  <a:extLst>
                    <a:ext uri="{FF2B5EF4-FFF2-40B4-BE49-F238E27FC236}">
                      <a16:creationId xmlns:a16="http://schemas.microsoft.com/office/drawing/2014/main" id="{3F1F216D-A6B5-4132-8BBB-FACE03C8F1C9}"/>
                    </a:ext>
                  </a:extLst>
                </p:cNvPr>
                <p:cNvGrpSpPr/>
                <p:nvPr/>
              </p:nvGrpSpPr>
              <p:grpSpPr>
                <a:xfrm>
                  <a:off x="3737690" y="493201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612" name="フリーフォーム: 図形 611">
                    <a:extLst>
                      <a:ext uri="{FF2B5EF4-FFF2-40B4-BE49-F238E27FC236}">
                        <a16:creationId xmlns:a16="http://schemas.microsoft.com/office/drawing/2014/main" id="{019195D2-845A-4C95-A74C-8A3509BB108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3" name="楕円 612">
                    <a:extLst>
                      <a:ext uri="{FF2B5EF4-FFF2-40B4-BE49-F238E27FC236}">
                        <a16:creationId xmlns:a16="http://schemas.microsoft.com/office/drawing/2014/main" id="{FCAB4BD3-E7A7-4227-80C6-4D92148FCBDF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06" name="グループ化 605">
                  <a:extLst>
                    <a:ext uri="{FF2B5EF4-FFF2-40B4-BE49-F238E27FC236}">
                      <a16:creationId xmlns:a16="http://schemas.microsoft.com/office/drawing/2014/main" id="{924B7207-AAAD-43F5-8C54-E646F0CE34A0}"/>
                    </a:ext>
                  </a:extLst>
                </p:cNvPr>
                <p:cNvGrpSpPr/>
                <p:nvPr/>
              </p:nvGrpSpPr>
              <p:grpSpPr>
                <a:xfrm rot="20811738">
                  <a:off x="3524795" y="496282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610" name="フリーフォーム: 図形 609">
                    <a:extLst>
                      <a:ext uri="{FF2B5EF4-FFF2-40B4-BE49-F238E27FC236}">
                        <a16:creationId xmlns:a16="http://schemas.microsoft.com/office/drawing/2014/main" id="{93B5F643-01CF-446E-B24D-75C9032135A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1" name="楕円 610">
                    <a:extLst>
                      <a:ext uri="{FF2B5EF4-FFF2-40B4-BE49-F238E27FC236}">
                        <a16:creationId xmlns:a16="http://schemas.microsoft.com/office/drawing/2014/main" id="{EB60F886-42B3-4919-BD45-B74AC70A145F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07" name="グループ化 606">
                  <a:extLst>
                    <a:ext uri="{FF2B5EF4-FFF2-40B4-BE49-F238E27FC236}">
                      <a16:creationId xmlns:a16="http://schemas.microsoft.com/office/drawing/2014/main" id="{464707F3-B27E-48F6-A42E-B684584C82BD}"/>
                    </a:ext>
                  </a:extLst>
                </p:cNvPr>
                <p:cNvGrpSpPr/>
                <p:nvPr/>
              </p:nvGrpSpPr>
              <p:grpSpPr>
                <a:xfrm rot="927931">
                  <a:off x="3655747" y="498174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608" name="フリーフォーム: 図形 607">
                    <a:extLst>
                      <a:ext uri="{FF2B5EF4-FFF2-40B4-BE49-F238E27FC236}">
                        <a16:creationId xmlns:a16="http://schemas.microsoft.com/office/drawing/2014/main" id="{68A801C9-50E6-4D37-B453-CD4014871FA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9" name="楕円 608">
                    <a:extLst>
                      <a:ext uri="{FF2B5EF4-FFF2-40B4-BE49-F238E27FC236}">
                        <a16:creationId xmlns:a16="http://schemas.microsoft.com/office/drawing/2014/main" id="{85C063E8-E02C-44A5-93EF-EEA22FC17FAB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22139996-73B8-4D19-AA14-B4E217A7612C}"/>
                  </a:ext>
                </a:extLst>
              </p:cNvPr>
              <p:cNvGrpSpPr/>
              <p:nvPr/>
            </p:nvGrpSpPr>
            <p:grpSpPr>
              <a:xfrm>
                <a:off x="442147" y="2263092"/>
                <a:ext cx="567062" cy="479940"/>
                <a:chOff x="3497420" y="4794278"/>
                <a:chExt cx="383688" cy="324741"/>
              </a:xfrm>
            </p:grpSpPr>
            <p:grpSp>
              <p:nvGrpSpPr>
                <p:cNvPr id="580" name="グループ化 579">
                  <a:extLst>
                    <a:ext uri="{FF2B5EF4-FFF2-40B4-BE49-F238E27FC236}">
                      <a16:creationId xmlns:a16="http://schemas.microsoft.com/office/drawing/2014/main" id="{9A60F4FF-1B98-456F-9D03-817D7215EDA4}"/>
                    </a:ext>
                  </a:extLst>
                </p:cNvPr>
                <p:cNvGrpSpPr/>
                <p:nvPr/>
              </p:nvGrpSpPr>
              <p:grpSpPr>
                <a:xfrm rot="977624">
                  <a:off x="3497420" y="4846011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99" name="フリーフォーム: 図形 598">
                    <a:extLst>
                      <a:ext uri="{FF2B5EF4-FFF2-40B4-BE49-F238E27FC236}">
                        <a16:creationId xmlns:a16="http://schemas.microsoft.com/office/drawing/2014/main" id="{13C14576-BCD8-46E1-A76D-E48F57A82DB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0" name="楕円 599">
                    <a:extLst>
                      <a:ext uri="{FF2B5EF4-FFF2-40B4-BE49-F238E27FC236}">
                        <a16:creationId xmlns:a16="http://schemas.microsoft.com/office/drawing/2014/main" id="{931FCB85-5C10-4C7C-95DC-EBEF5ECA317D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81" name="グループ化 580">
                  <a:extLst>
                    <a:ext uri="{FF2B5EF4-FFF2-40B4-BE49-F238E27FC236}">
                      <a16:creationId xmlns:a16="http://schemas.microsoft.com/office/drawing/2014/main" id="{9F62EE0A-2934-4F8A-8B15-173CCA590670}"/>
                    </a:ext>
                  </a:extLst>
                </p:cNvPr>
                <p:cNvGrpSpPr/>
                <p:nvPr/>
              </p:nvGrpSpPr>
              <p:grpSpPr>
                <a:xfrm rot="19891952">
                  <a:off x="3602520" y="479427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97" name="フリーフォーム: 図形 596">
                    <a:extLst>
                      <a:ext uri="{FF2B5EF4-FFF2-40B4-BE49-F238E27FC236}">
                        <a16:creationId xmlns:a16="http://schemas.microsoft.com/office/drawing/2014/main" id="{5C7079E2-15C8-431C-AA59-AADC0E1C756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8" name="楕円 597">
                    <a:extLst>
                      <a:ext uri="{FF2B5EF4-FFF2-40B4-BE49-F238E27FC236}">
                        <a16:creationId xmlns:a16="http://schemas.microsoft.com/office/drawing/2014/main" id="{F4B52D50-C027-4EAB-B6AC-1BDC40ECE19D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82" name="グループ化 581">
                  <a:extLst>
                    <a:ext uri="{FF2B5EF4-FFF2-40B4-BE49-F238E27FC236}">
                      <a16:creationId xmlns:a16="http://schemas.microsoft.com/office/drawing/2014/main" id="{7E0962C5-E3B4-4EB4-A8CA-564B62C2DB71}"/>
                    </a:ext>
                  </a:extLst>
                </p:cNvPr>
                <p:cNvGrpSpPr/>
                <p:nvPr/>
              </p:nvGrpSpPr>
              <p:grpSpPr>
                <a:xfrm>
                  <a:off x="3621245" y="489363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95" name="フリーフォーム: 図形 594">
                    <a:extLst>
                      <a:ext uri="{FF2B5EF4-FFF2-40B4-BE49-F238E27FC236}">
                        <a16:creationId xmlns:a16="http://schemas.microsoft.com/office/drawing/2014/main" id="{B8D93B04-EA19-4D39-B821-F2A7B352F85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6" name="楕円 595">
                    <a:extLst>
                      <a:ext uri="{FF2B5EF4-FFF2-40B4-BE49-F238E27FC236}">
                        <a16:creationId xmlns:a16="http://schemas.microsoft.com/office/drawing/2014/main" id="{F8DFC7A0-2932-4FD4-8F59-C46D3E662078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83" name="グループ化 582">
                  <a:extLst>
                    <a:ext uri="{FF2B5EF4-FFF2-40B4-BE49-F238E27FC236}">
                      <a16:creationId xmlns:a16="http://schemas.microsoft.com/office/drawing/2014/main" id="{33B64A25-8B8C-4DA3-A229-402725F8C298}"/>
                    </a:ext>
                  </a:extLst>
                </p:cNvPr>
                <p:cNvGrpSpPr/>
                <p:nvPr/>
              </p:nvGrpSpPr>
              <p:grpSpPr>
                <a:xfrm rot="1578232">
                  <a:off x="3726020" y="482219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93" name="フリーフォーム: 図形 592">
                    <a:extLst>
                      <a:ext uri="{FF2B5EF4-FFF2-40B4-BE49-F238E27FC236}">
                        <a16:creationId xmlns:a16="http://schemas.microsoft.com/office/drawing/2014/main" id="{D4ABCD00-4B39-4BA9-8B3C-521DF0F448C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4" name="楕円 593">
                    <a:extLst>
                      <a:ext uri="{FF2B5EF4-FFF2-40B4-BE49-F238E27FC236}">
                        <a16:creationId xmlns:a16="http://schemas.microsoft.com/office/drawing/2014/main" id="{8C416DE4-BFC0-44FC-B2ED-4EEC1CA4B0EF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84" name="グループ化 583">
                  <a:extLst>
                    <a:ext uri="{FF2B5EF4-FFF2-40B4-BE49-F238E27FC236}">
                      <a16:creationId xmlns:a16="http://schemas.microsoft.com/office/drawing/2014/main" id="{90BCD0AA-61D0-4FCB-BD79-BE3636E7E061}"/>
                    </a:ext>
                  </a:extLst>
                </p:cNvPr>
                <p:cNvGrpSpPr/>
                <p:nvPr/>
              </p:nvGrpSpPr>
              <p:grpSpPr>
                <a:xfrm>
                  <a:off x="3737690" y="493201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91" name="フリーフォーム: 図形 590">
                    <a:extLst>
                      <a:ext uri="{FF2B5EF4-FFF2-40B4-BE49-F238E27FC236}">
                        <a16:creationId xmlns:a16="http://schemas.microsoft.com/office/drawing/2014/main" id="{05A8CB74-9058-4E86-927C-DC423694D4C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2" name="楕円 591">
                    <a:extLst>
                      <a:ext uri="{FF2B5EF4-FFF2-40B4-BE49-F238E27FC236}">
                        <a16:creationId xmlns:a16="http://schemas.microsoft.com/office/drawing/2014/main" id="{F18CEF19-F88C-4F86-8F32-529CE6D5756A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85" name="グループ化 584">
                  <a:extLst>
                    <a:ext uri="{FF2B5EF4-FFF2-40B4-BE49-F238E27FC236}">
                      <a16:creationId xmlns:a16="http://schemas.microsoft.com/office/drawing/2014/main" id="{07D59265-1557-4DB6-955F-07AD44EF9762}"/>
                    </a:ext>
                  </a:extLst>
                </p:cNvPr>
                <p:cNvGrpSpPr/>
                <p:nvPr/>
              </p:nvGrpSpPr>
              <p:grpSpPr>
                <a:xfrm rot="20811738">
                  <a:off x="3524795" y="496282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89" name="フリーフォーム: 図形 588">
                    <a:extLst>
                      <a:ext uri="{FF2B5EF4-FFF2-40B4-BE49-F238E27FC236}">
                        <a16:creationId xmlns:a16="http://schemas.microsoft.com/office/drawing/2014/main" id="{1CC4DB42-97E2-4647-9F39-631ECE58344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0" name="楕円 589">
                    <a:extLst>
                      <a:ext uri="{FF2B5EF4-FFF2-40B4-BE49-F238E27FC236}">
                        <a16:creationId xmlns:a16="http://schemas.microsoft.com/office/drawing/2014/main" id="{ABF7CF4F-938C-49F5-8D25-44C692861F3C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86" name="グループ化 585">
                  <a:extLst>
                    <a:ext uri="{FF2B5EF4-FFF2-40B4-BE49-F238E27FC236}">
                      <a16:creationId xmlns:a16="http://schemas.microsoft.com/office/drawing/2014/main" id="{06FACA7E-7D29-43E0-87A6-E9A2A7430E25}"/>
                    </a:ext>
                  </a:extLst>
                </p:cNvPr>
                <p:cNvGrpSpPr/>
                <p:nvPr/>
              </p:nvGrpSpPr>
              <p:grpSpPr>
                <a:xfrm rot="927931">
                  <a:off x="3655747" y="498174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87" name="フリーフォーム: 図形 586">
                    <a:extLst>
                      <a:ext uri="{FF2B5EF4-FFF2-40B4-BE49-F238E27FC236}">
                        <a16:creationId xmlns:a16="http://schemas.microsoft.com/office/drawing/2014/main" id="{A753FD71-4336-4E53-84DD-4813ABA798E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8" name="楕円 587">
                    <a:extLst>
                      <a:ext uri="{FF2B5EF4-FFF2-40B4-BE49-F238E27FC236}">
                        <a16:creationId xmlns:a16="http://schemas.microsoft.com/office/drawing/2014/main" id="{0C100200-ED4B-4E15-8D59-F36ECAECA4AF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01EDE891-A8A3-497A-80C2-6EA7BBEE6BE1}"/>
                  </a:ext>
                </a:extLst>
              </p:cNvPr>
              <p:cNvGrpSpPr/>
              <p:nvPr/>
            </p:nvGrpSpPr>
            <p:grpSpPr>
              <a:xfrm rot="19457451">
                <a:off x="202219" y="2545125"/>
                <a:ext cx="500818" cy="423874"/>
                <a:chOff x="3497420" y="4794278"/>
                <a:chExt cx="383688" cy="324741"/>
              </a:xfrm>
            </p:grpSpPr>
            <p:grpSp>
              <p:nvGrpSpPr>
                <p:cNvPr id="559" name="グループ化 558">
                  <a:extLst>
                    <a:ext uri="{FF2B5EF4-FFF2-40B4-BE49-F238E27FC236}">
                      <a16:creationId xmlns:a16="http://schemas.microsoft.com/office/drawing/2014/main" id="{61A38E42-08C6-479D-A6FA-6351F7590441}"/>
                    </a:ext>
                  </a:extLst>
                </p:cNvPr>
                <p:cNvGrpSpPr/>
                <p:nvPr/>
              </p:nvGrpSpPr>
              <p:grpSpPr>
                <a:xfrm rot="977624">
                  <a:off x="3497420" y="4846011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78" name="フリーフォーム: 図形 577">
                    <a:extLst>
                      <a:ext uri="{FF2B5EF4-FFF2-40B4-BE49-F238E27FC236}">
                        <a16:creationId xmlns:a16="http://schemas.microsoft.com/office/drawing/2014/main" id="{8258EC64-3CE7-4E8A-BD70-F2242B11E6F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9" name="楕円 578">
                    <a:extLst>
                      <a:ext uri="{FF2B5EF4-FFF2-40B4-BE49-F238E27FC236}">
                        <a16:creationId xmlns:a16="http://schemas.microsoft.com/office/drawing/2014/main" id="{2BADB584-3943-4A18-9B4C-0D6BACED4803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60" name="グループ化 559">
                  <a:extLst>
                    <a:ext uri="{FF2B5EF4-FFF2-40B4-BE49-F238E27FC236}">
                      <a16:creationId xmlns:a16="http://schemas.microsoft.com/office/drawing/2014/main" id="{C517FD2F-19D6-4A2F-8511-BAE38FEE7447}"/>
                    </a:ext>
                  </a:extLst>
                </p:cNvPr>
                <p:cNvGrpSpPr/>
                <p:nvPr/>
              </p:nvGrpSpPr>
              <p:grpSpPr>
                <a:xfrm rot="19891952">
                  <a:off x="3602520" y="479427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76" name="フリーフォーム: 図形 575">
                    <a:extLst>
                      <a:ext uri="{FF2B5EF4-FFF2-40B4-BE49-F238E27FC236}">
                        <a16:creationId xmlns:a16="http://schemas.microsoft.com/office/drawing/2014/main" id="{D57503B4-BD63-4976-A45A-8D0BAC52631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7" name="楕円 576">
                    <a:extLst>
                      <a:ext uri="{FF2B5EF4-FFF2-40B4-BE49-F238E27FC236}">
                        <a16:creationId xmlns:a16="http://schemas.microsoft.com/office/drawing/2014/main" id="{37017A86-ADC5-4CAF-BED9-0A1CB87CBC84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61" name="グループ化 560">
                  <a:extLst>
                    <a:ext uri="{FF2B5EF4-FFF2-40B4-BE49-F238E27FC236}">
                      <a16:creationId xmlns:a16="http://schemas.microsoft.com/office/drawing/2014/main" id="{86D2F672-083A-48C6-84D9-25E46BD47B1F}"/>
                    </a:ext>
                  </a:extLst>
                </p:cNvPr>
                <p:cNvGrpSpPr/>
                <p:nvPr/>
              </p:nvGrpSpPr>
              <p:grpSpPr>
                <a:xfrm>
                  <a:off x="3621245" y="489363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74" name="フリーフォーム: 図形 573">
                    <a:extLst>
                      <a:ext uri="{FF2B5EF4-FFF2-40B4-BE49-F238E27FC236}">
                        <a16:creationId xmlns:a16="http://schemas.microsoft.com/office/drawing/2014/main" id="{159FD34A-1D3C-48FB-B8A4-0700A6C418B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5" name="楕円 574">
                    <a:extLst>
                      <a:ext uri="{FF2B5EF4-FFF2-40B4-BE49-F238E27FC236}">
                        <a16:creationId xmlns:a16="http://schemas.microsoft.com/office/drawing/2014/main" id="{395FFE0B-72DE-410E-ACB7-2B4AE10C11EA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62" name="グループ化 561">
                  <a:extLst>
                    <a:ext uri="{FF2B5EF4-FFF2-40B4-BE49-F238E27FC236}">
                      <a16:creationId xmlns:a16="http://schemas.microsoft.com/office/drawing/2014/main" id="{548C8437-D493-466E-BB2B-6E315C8D6E17}"/>
                    </a:ext>
                  </a:extLst>
                </p:cNvPr>
                <p:cNvGrpSpPr/>
                <p:nvPr/>
              </p:nvGrpSpPr>
              <p:grpSpPr>
                <a:xfrm rot="1578232">
                  <a:off x="3726020" y="482219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72" name="フリーフォーム: 図形 571">
                    <a:extLst>
                      <a:ext uri="{FF2B5EF4-FFF2-40B4-BE49-F238E27FC236}">
                        <a16:creationId xmlns:a16="http://schemas.microsoft.com/office/drawing/2014/main" id="{B3708904-74AB-445A-954C-A5966C2FF52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3" name="楕円 572">
                    <a:extLst>
                      <a:ext uri="{FF2B5EF4-FFF2-40B4-BE49-F238E27FC236}">
                        <a16:creationId xmlns:a16="http://schemas.microsoft.com/office/drawing/2014/main" id="{11351D10-1A40-41F5-ABDC-0962D9791DC5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63" name="グループ化 562">
                  <a:extLst>
                    <a:ext uri="{FF2B5EF4-FFF2-40B4-BE49-F238E27FC236}">
                      <a16:creationId xmlns:a16="http://schemas.microsoft.com/office/drawing/2014/main" id="{6C039D88-9BE0-4376-BF79-C243A00061AD}"/>
                    </a:ext>
                  </a:extLst>
                </p:cNvPr>
                <p:cNvGrpSpPr/>
                <p:nvPr/>
              </p:nvGrpSpPr>
              <p:grpSpPr>
                <a:xfrm>
                  <a:off x="3737690" y="493201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70" name="フリーフォーム: 図形 569">
                    <a:extLst>
                      <a:ext uri="{FF2B5EF4-FFF2-40B4-BE49-F238E27FC236}">
                        <a16:creationId xmlns:a16="http://schemas.microsoft.com/office/drawing/2014/main" id="{D513CD06-2342-4779-A5F3-464D00A7208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1" name="楕円 570">
                    <a:extLst>
                      <a:ext uri="{FF2B5EF4-FFF2-40B4-BE49-F238E27FC236}">
                        <a16:creationId xmlns:a16="http://schemas.microsoft.com/office/drawing/2014/main" id="{BDAC169A-6E60-42D4-AA59-4DB5CFCF968F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64" name="グループ化 563">
                  <a:extLst>
                    <a:ext uri="{FF2B5EF4-FFF2-40B4-BE49-F238E27FC236}">
                      <a16:creationId xmlns:a16="http://schemas.microsoft.com/office/drawing/2014/main" id="{50689430-6969-4DE0-AF09-155B6E4F2D45}"/>
                    </a:ext>
                  </a:extLst>
                </p:cNvPr>
                <p:cNvGrpSpPr/>
                <p:nvPr/>
              </p:nvGrpSpPr>
              <p:grpSpPr>
                <a:xfrm rot="20811738">
                  <a:off x="3524795" y="496282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68" name="フリーフォーム: 図形 567">
                    <a:extLst>
                      <a:ext uri="{FF2B5EF4-FFF2-40B4-BE49-F238E27FC236}">
                        <a16:creationId xmlns:a16="http://schemas.microsoft.com/office/drawing/2014/main" id="{EC71F1D8-6F9A-4AF7-A46F-8F887B89E69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9" name="楕円 568">
                    <a:extLst>
                      <a:ext uri="{FF2B5EF4-FFF2-40B4-BE49-F238E27FC236}">
                        <a16:creationId xmlns:a16="http://schemas.microsoft.com/office/drawing/2014/main" id="{52B887B2-8F41-4461-BF44-DD27ECC11372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65" name="グループ化 564">
                  <a:extLst>
                    <a:ext uri="{FF2B5EF4-FFF2-40B4-BE49-F238E27FC236}">
                      <a16:creationId xmlns:a16="http://schemas.microsoft.com/office/drawing/2014/main" id="{79F567F6-D928-4153-9E04-ABB1EAC907A2}"/>
                    </a:ext>
                  </a:extLst>
                </p:cNvPr>
                <p:cNvGrpSpPr/>
                <p:nvPr/>
              </p:nvGrpSpPr>
              <p:grpSpPr>
                <a:xfrm rot="927931">
                  <a:off x="3655747" y="498174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66" name="フリーフォーム: 図形 565">
                    <a:extLst>
                      <a:ext uri="{FF2B5EF4-FFF2-40B4-BE49-F238E27FC236}">
                        <a16:creationId xmlns:a16="http://schemas.microsoft.com/office/drawing/2014/main" id="{D7FB665D-911D-432E-B418-3B0042E0B8E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7" name="楕円 566">
                    <a:extLst>
                      <a:ext uri="{FF2B5EF4-FFF2-40B4-BE49-F238E27FC236}">
                        <a16:creationId xmlns:a16="http://schemas.microsoft.com/office/drawing/2014/main" id="{9FB78529-7787-4E1A-8B1B-DC99E4DDCDAA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6E70A5C7-345D-490E-A5D5-EC0627884832}"/>
                  </a:ext>
                </a:extLst>
              </p:cNvPr>
              <p:cNvGrpSpPr/>
              <p:nvPr/>
            </p:nvGrpSpPr>
            <p:grpSpPr>
              <a:xfrm rot="19457451">
                <a:off x="721547" y="2688542"/>
                <a:ext cx="567062" cy="479940"/>
                <a:chOff x="3497420" y="4794278"/>
                <a:chExt cx="383688" cy="324741"/>
              </a:xfrm>
            </p:grpSpPr>
            <p:grpSp>
              <p:nvGrpSpPr>
                <p:cNvPr id="538" name="グループ化 537">
                  <a:extLst>
                    <a:ext uri="{FF2B5EF4-FFF2-40B4-BE49-F238E27FC236}">
                      <a16:creationId xmlns:a16="http://schemas.microsoft.com/office/drawing/2014/main" id="{2B1B9738-6536-448D-A9AB-043C1A57980A}"/>
                    </a:ext>
                  </a:extLst>
                </p:cNvPr>
                <p:cNvGrpSpPr/>
                <p:nvPr/>
              </p:nvGrpSpPr>
              <p:grpSpPr>
                <a:xfrm rot="977624">
                  <a:off x="3497420" y="4846011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57" name="フリーフォーム: 図形 556">
                    <a:extLst>
                      <a:ext uri="{FF2B5EF4-FFF2-40B4-BE49-F238E27FC236}">
                        <a16:creationId xmlns:a16="http://schemas.microsoft.com/office/drawing/2014/main" id="{4DC94B48-EF73-4726-BFF4-C93D91B5949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8" name="楕円 557">
                    <a:extLst>
                      <a:ext uri="{FF2B5EF4-FFF2-40B4-BE49-F238E27FC236}">
                        <a16:creationId xmlns:a16="http://schemas.microsoft.com/office/drawing/2014/main" id="{C01945F9-7FF7-463E-8D32-BB77CCF454A0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39" name="グループ化 538">
                  <a:extLst>
                    <a:ext uri="{FF2B5EF4-FFF2-40B4-BE49-F238E27FC236}">
                      <a16:creationId xmlns:a16="http://schemas.microsoft.com/office/drawing/2014/main" id="{0339085A-91DF-48E5-A9B3-D73B5627FEC3}"/>
                    </a:ext>
                  </a:extLst>
                </p:cNvPr>
                <p:cNvGrpSpPr/>
                <p:nvPr/>
              </p:nvGrpSpPr>
              <p:grpSpPr>
                <a:xfrm rot="19891952">
                  <a:off x="3602520" y="479427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55" name="フリーフォーム: 図形 554">
                    <a:extLst>
                      <a:ext uri="{FF2B5EF4-FFF2-40B4-BE49-F238E27FC236}">
                        <a16:creationId xmlns:a16="http://schemas.microsoft.com/office/drawing/2014/main" id="{510E3F8D-7C14-4284-A4D3-BB304891B4B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6" name="楕円 555">
                    <a:extLst>
                      <a:ext uri="{FF2B5EF4-FFF2-40B4-BE49-F238E27FC236}">
                        <a16:creationId xmlns:a16="http://schemas.microsoft.com/office/drawing/2014/main" id="{37B45398-0460-4DA4-A13D-122B8127FF48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40" name="グループ化 539">
                  <a:extLst>
                    <a:ext uri="{FF2B5EF4-FFF2-40B4-BE49-F238E27FC236}">
                      <a16:creationId xmlns:a16="http://schemas.microsoft.com/office/drawing/2014/main" id="{D4650EFC-5693-4A45-BC36-0C689F9C275E}"/>
                    </a:ext>
                  </a:extLst>
                </p:cNvPr>
                <p:cNvGrpSpPr/>
                <p:nvPr/>
              </p:nvGrpSpPr>
              <p:grpSpPr>
                <a:xfrm>
                  <a:off x="3621245" y="489363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53" name="フリーフォーム: 図形 552">
                    <a:extLst>
                      <a:ext uri="{FF2B5EF4-FFF2-40B4-BE49-F238E27FC236}">
                        <a16:creationId xmlns:a16="http://schemas.microsoft.com/office/drawing/2014/main" id="{BFF9B426-27E8-4EB1-A307-C1045C764D3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4" name="楕円 553">
                    <a:extLst>
                      <a:ext uri="{FF2B5EF4-FFF2-40B4-BE49-F238E27FC236}">
                        <a16:creationId xmlns:a16="http://schemas.microsoft.com/office/drawing/2014/main" id="{D08CE234-BF05-4080-9E98-3E92626212AB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41" name="グループ化 540">
                  <a:extLst>
                    <a:ext uri="{FF2B5EF4-FFF2-40B4-BE49-F238E27FC236}">
                      <a16:creationId xmlns:a16="http://schemas.microsoft.com/office/drawing/2014/main" id="{9C3CE6DF-AF93-4FBA-B493-A3818D5A70AA}"/>
                    </a:ext>
                  </a:extLst>
                </p:cNvPr>
                <p:cNvGrpSpPr/>
                <p:nvPr/>
              </p:nvGrpSpPr>
              <p:grpSpPr>
                <a:xfrm rot="1578232">
                  <a:off x="3726020" y="482219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51" name="フリーフォーム: 図形 550">
                    <a:extLst>
                      <a:ext uri="{FF2B5EF4-FFF2-40B4-BE49-F238E27FC236}">
                        <a16:creationId xmlns:a16="http://schemas.microsoft.com/office/drawing/2014/main" id="{6E9B4A68-1076-4E92-8B77-C4E134009F4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2" name="楕円 551">
                    <a:extLst>
                      <a:ext uri="{FF2B5EF4-FFF2-40B4-BE49-F238E27FC236}">
                        <a16:creationId xmlns:a16="http://schemas.microsoft.com/office/drawing/2014/main" id="{9645516A-7DD9-4DA9-901D-EFB61F69C85F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42" name="グループ化 541">
                  <a:extLst>
                    <a:ext uri="{FF2B5EF4-FFF2-40B4-BE49-F238E27FC236}">
                      <a16:creationId xmlns:a16="http://schemas.microsoft.com/office/drawing/2014/main" id="{A24A0E52-38B6-450E-B45D-677889BBF32C}"/>
                    </a:ext>
                  </a:extLst>
                </p:cNvPr>
                <p:cNvGrpSpPr/>
                <p:nvPr/>
              </p:nvGrpSpPr>
              <p:grpSpPr>
                <a:xfrm>
                  <a:off x="3737690" y="493201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49" name="フリーフォーム: 図形 548">
                    <a:extLst>
                      <a:ext uri="{FF2B5EF4-FFF2-40B4-BE49-F238E27FC236}">
                        <a16:creationId xmlns:a16="http://schemas.microsoft.com/office/drawing/2014/main" id="{4084D0C3-DD96-4415-9983-6F019C6D224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0" name="楕円 549">
                    <a:extLst>
                      <a:ext uri="{FF2B5EF4-FFF2-40B4-BE49-F238E27FC236}">
                        <a16:creationId xmlns:a16="http://schemas.microsoft.com/office/drawing/2014/main" id="{AF1F0633-F23F-4C71-9AE1-52F53836F0DD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43" name="グループ化 542">
                  <a:extLst>
                    <a:ext uri="{FF2B5EF4-FFF2-40B4-BE49-F238E27FC236}">
                      <a16:creationId xmlns:a16="http://schemas.microsoft.com/office/drawing/2014/main" id="{733D9706-24EF-4A01-941C-13B387A397C8}"/>
                    </a:ext>
                  </a:extLst>
                </p:cNvPr>
                <p:cNvGrpSpPr/>
                <p:nvPr/>
              </p:nvGrpSpPr>
              <p:grpSpPr>
                <a:xfrm rot="20811738">
                  <a:off x="3524795" y="496282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47" name="フリーフォーム: 図形 546">
                    <a:extLst>
                      <a:ext uri="{FF2B5EF4-FFF2-40B4-BE49-F238E27FC236}">
                        <a16:creationId xmlns:a16="http://schemas.microsoft.com/office/drawing/2014/main" id="{9E9A5C0E-3072-45D0-95DD-05CEDA1EBF8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8" name="楕円 547">
                    <a:extLst>
                      <a:ext uri="{FF2B5EF4-FFF2-40B4-BE49-F238E27FC236}">
                        <a16:creationId xmlns:a16="http://schemas.microsoft.com/office/drawing/2014/main" id="{8659E7BE-4C58-45EC-90B7-74BEB1C5E1AE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44" name="グループ化 543">
                  <a:extLst>
                    <a:ext uri="{FF2B5EF4-FFF2-40B4-BE49-F238E27FC236}">
                      <a16:creationId xmlns:a16="http://schemas.microsoft.com/office/drawing/2014/main" id="{C305E50A-7AD5-45C1-B1ED-29B1E04E210E}"/>
                    </a:ext>
                  </a:extLst>
                </p:cNvPr>
                <p:cNvGrpSpPr/>
                <p:nvPr/>
              </p:nvGrpSpPr>
              <p:grpSpPr>
                <a:xfrm rot="927931">
                  <a:off x="3655747" y="498174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45" name="フリーフォーム: 図形 544">
                    <a:extLst>
                      <a:ext uri="{FF2B5EF4-FFF2-40B4-BE49-F238E27FC236}">
                        <a16:creationId xmlns:a16="http://schemas.microsoft.com/office/drawing/2014/main" id="{F48B7C81-1677-4F48-B0C8-6867AB0EFB1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6" name="楕円 545">
                    <a:extLst>
                      <a:ext uri="{FF2B5EF4-FFF2-40B4-BE49-F238E27FC236}">
                        <a16:creationId xmlns:a16="http://schemas.microsoft.com/office/drawing/2014/main" id="{9DE38407-49A6-4338-ACC8-A9E4DA7B30BC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E84E5BA0-5F42-40E8-A9A9-CAA7CECA454D}"/>
                  </a:ext>
                </a:extLst>
              </p:cNvPr>
              <p:cNvGrpSpPr/>
              <p:nvPr/>
            </p:nvGrpSpPr>
            <p:grpSpPr>
              <a:xfrm rot="19457451">
                <a:off x="772346" y="2123392"/>
                <a:ext cx="567062" cy="479940"/>
                <a:chOff x="3497420" y="4794278"/>
                <a:chExt cx="383688" cy="324741"/>
              </a:xfrm>
            </p:grpSpPr>
            <p:grpSp>
              <p:nvGrpSpPr>
                <p:cNvPr id="517" name="グループ化 516">
                  <a:extLst>
                    <a:ext uri="{FF2B5EF4-FFF2-40B4-BE49-F238E27FC236}">
                      <a16:creationId xmlns:a16="http://schemas.microsoft.com/office/drawing/2014/main" id="{561299EF-2820-40B4-AD2F-916DADE3360B}"/>
                    </a:ext>
                  </a:extLst>
                </p:cNvPr>
                <p:cNvGrpSpPr/>
                <p:nvPr/>
              </p:nvGrpSpPr>
              <p:grpSpPr>
                <a:xfrm rot="977624">
                  <a:off x="3497420" y="4846011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36" name="フリーフォーム: 図形 535">
                    <a:extLst>
                      <a:ext uri="{FF2B5EF4-FFF2-40B4-BE49-F238E27FC236}">
                        <a16:creationId xmlns:a16="http://schemas.microsoft.com/office/drawing/2014/main" id="{9EE9972E-E3D7-412D-8165-F21A0F87BE5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7" name="楕円 536">
                    <a:extLst>
                      <a:ext uri="{FF2B5EF4-FFF2-40B4-BE49-F238E27FC236}">
                        <a16:creationId xmlns:a16="http://schemas.microsoft.com/office/drawing/2014/main" id="{BC1D896F-674C-4A1A-8ED9-B021A5A3809A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18" name="グループ化 517">
                  <a:extLst>
                    <a:ext uri="{FF2B5EF4-FFF2-40B4-BE49-F238E27FC236}">
                      <a16:creationId xmlns:a16="http://schemas.microsoft.com/office/drawing/2014/main" id="{908A54A3-37D3-4F11-9CF5-CA634C860F59}"/>
                    </a:ext>
                  </a:extLst>
                </p:cNvPr>
                <p:cNvGrpSpPr/>
                <p:nvPr/>
              </p:nvGrpSpPr>
              <p:grpSpPr>
                <a:xfrm rot="19891952">
                  <a:off x="3602520" y="479427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34" name="フリーフォーム: 図形 533">
                    <a:extLst>
                      <a:ext uri="{FF2B5EF4-FFF2-40B4-BE49-F238E27FC236}">
                        <a16:creationId xmlns:a16="http://schemas.microsoft.com/office/drawing/2014/main" id="{300A972E-79C3-4B23-BF02-AB8E929C8BB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5" name="楕円 534">
                    <a:extLst>
                      <a:ext uri="{FF2B5EF4-FFF2-40B4-BE49-F238E27FC236}">
                        <a16:creationId xmlns:a16="http://schemas.microsoft.com/office/drawing/2014/main" id="{BCCFB6EA-46EA-408F-B1C6-E7C2A5FD9FCD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19" name="グループ化 518">
                  <a:extLst>
                    <a:ext uri="{FF2B5EF4-FFF2-40B4-BE49-F238E27FC236}">
                      <a16:creationId xmlns:a16="http://schemas.microsoft.com/office/drawing/2014/main" id="{A9FD60B8-D2C0-4F1B-93C1-5649E6EF640A}"/>
                    </a:ext>
                  </a:extLst>
                </p:cNvPr>
                <p:cNvGrpSpPr/>
                <p:nvPr/>
              </p:nvGrpSpPr>
              <p:grpSpPr>
                <a:xfrm>
                  <a:off x="3621245" y="489363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32" name="フリーフォーム: 図形 531">
                    <a:extLst>
                      <a:ext uri="{FF2B5EF4-FFF2-40B4-BE49-F238E27FC236}">
                        <a16:creationId xmlns:a16="http://schemas.microsoft.com/office/drawing/2014/main" id="{D4D7D26D-F4AA-41D0-8C3C-16D1AEFB19E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3" name="楕円 532">
                    <a:extLst>
                      <a:ext uri="{FF2B5EF4-FFF2-40B4-BE49-F238E27FC236}">
                        <a16:creationId xmlns:a16="http://schemas.microsoft.com/office/drawing/2014/main" id="{32CE83AB-2F9F-4C29-A046-A089A6931FD3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20" name="グループ化 519">
                  <a:extLst>
                    <a:ext uri="{FF2B5EF4-FFF2-40B4-BE49-F238E27FC236}">
                      <a16:creationId xmlns:a16="http://schemas.microsoft.com/office/drawing/2014/main" id="{EA544A59-CE81-4084-A7BC-3ECB305E39BC}"/>
                    </a:ext>
                  </a:extLst>
                </p:cNvPr>
                <p:cNvGrpSpPr/>
                <p:nvPr/>
              </p:nvGrpSpPr>
              <p:grpSpPr>
                <a:xfrm rot="1578232">
                  <a:off x="3726020" y="482219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30" name="フリーフォーム: 図形 529">
                    <a:extLst>
                      <a:ext uri="{FF2B5EF4-FFF2-40B4-BE49-F238E27FC236}">
                        <a16:creationId xmlns:a16="http://schemas.microsoft.com/office/drawing/2014/main" id="{4207BEAB-5FDA-4357-AC9C-C8BE885A50A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1" name="楕円 530">
                    <a:extLst>
                      <a:ext uri="{FF2B5EF4-FFF2-40B4-BE49-F238E27FC236}">
                        <a16:creationId xmlns:a16="http://schemas.microsoft.com/office/drawing/2014/main" id="{C2465BC6-21E7-4CC0-8832-8725FC9D650E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21" name="グループ化 520">
                  <a:extLst>
                    <a:ext uri="{FF2B5EF4-FFF2-40B4-BE49-F238E27FC236}">
                      <a16:creationId xmlns:a16="http://schemas.microsoft.com/office/drawing/2014/main" id="{ABA0E9D6-CA76-4D53-8BBF-3CA44178CF33}"/>
                    </a:ext>
                  </a:extLst>
                </p:cNvPr>
                <p:cNvGrpSpPr/>
                <p:nvPr/>
              </p:nvGrpSpPr>
              <p:grpSpPr>
                <a:xfrm>
                  <a:off x="3737690" y="493201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28" name="フリーフォーム: 図形 527">
                    <a:extLst>
                      <a:ext uri="{FF2B5EF4-FFF2-40B4-BE49-F238E27FC236}">
                        <a16:creationId xmlns:a16="http://schemas.microsoft.com/office/drawing/2014/main" id="{DA505BB7-81C7-4D0A-B5D3-A17A95F4491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9" name="楕円 528">
                    <a:extLst>
                      <a:ext uri="{FF2B5EF4-FFF2-40B4-BE49-F238E27FC236}">
                        <a16:creationId xmlns:a16="http://schemas.microsoft.com/office/drawing/2014/main" id="{2087688A-03B9-4F58-A980-A0F75CF0A22D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22" name="グループ化 521">
                  <a:extLst>
                    <a:ext uri="{FF2B5EF4-FFF2-40B4-BE49-F238E27FC236}">
                      <a16:creationId xmlns:a16="http://schemas.microsoft.com/office/drawing/2014/main" id="{DD4508F7-B021-48E0-8FC9-E66BC33343D0}"/>
                    </a:ext>
                  </a:extLst>
                </p:cNvPr>
                <p:cNvGrpSpPr/>
                <p:nvPr/>
              </p:nvGrpSpPr>
              <p:grpSpPr>
                <a:xfrm rot="20811738">
                  <a:off x="3524795" y="496282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26" name="フリーフォーム: 図形 525">
                    <a:extLst>
                      <a:ext uri="{FF2B5EF4-FFF2-40B4-BE49-F238E27FC236}">
                        <a16:creationId xmlns:a16="http://schemas.microsoft.com/office/drawing/2014/main" id="{4A3CEE39-1C42-475C-8944-D3B0FAADB9B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7" name="楕円 526">
                    <a:extLst>
                      <a:ext uri="{FF2B5EF4-FFF2-40B4-BE49-F238E27FC236}">
                        <a16:creationId xmlns:a16="http://schemas.microsoft.com/office/drawing/2014/main" id="{AF0A2959-8AAB-4F90-8EC7-C4A36BA6C34D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23" name="グループ化 522">
                  <a:extLst>
                    <a:ext uri="{FF2B5EF4-FFF2-40B4-BE49-F238E27FC236}">
                      <a16:creationId xmlns:a16="http://schemas.microsoft.com/office/drawing/2014/main" id="{39097BC0-EBC1-413C-98D9-8703AF804061}"/>
                    </a:ext>
                  </a:extLst>
                </p:cNvPr>
                <p:cNvGrpSpPr/>
                <p:nvPr/>
              </p:nvGrpSpPr>
              <p:grpSpPr>
                <a:xfrm rot="927931">
                  <a:off x="3655747" y="498174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24" name="フリーフォーム: 図形 523">
                    <a:extLst>
                      <a:ext uri="{FF2B5EF4-FFF2-40B4-BE49-F238E27FC236}">
                        <a16:creationId xmlns:a16="http://schemas.microsoft.com/office/drawing/2014/main" id="{37089441-CC14-4374-BCB6-3E5BB1AB251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5" name="楕円 524">
                    <a:extLst>
                      <a:ext uri="{FF2B5EF4-FFF2-40B4-BE49-F238E27FC236}">
                        <a16:creationId xmlns:a16="http://schemas.microsoft.com/office/drawing/2014/main" id="{68920BF3-F7B3-4B32-A9AD-B265AB956756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43" name="グループ化 142">
                <a:extLst>
                  <a:ext uri="{FF2B5EF4-FFF2-40B4-BE49-F238E27FC236}">
                    <a16:creationId xmlns:a16="http://schemas.microsoft.com/office/drawing/2014/main" id="{F2424709-5980-4088-B436-9DF1BCDD2B29}"/>
                  </a:ext>
                </a:extLst>
              </p:cNvPr>
              <p:cNvGrpSpPr/>
              <p:nvPr/>
            </p:nvGrpSpPr>
            <p:grpSpPr>
              <a:xfrm rot="19457451">
                <a:off x="1635946" y="2345642"/>
                <a:ext cx="567062" cy="479940"/>
                <a:chOff x="3497420" y="4794278"/>
                <a:chExt cx="383688" cy="324741"/>
              </a:xfrm>
            </p:grpSpPr>
            <p:grpSp>
              <p:nvGrpSpPr>
                <p:cNvPr id="496" name="グループ化 495">
                  <a:extLst>
                    <a:ext uri="{FF2B5EF4-FFF2-40B4-BE49-F238E27FC236}">
                      <a16:creationId xmlns:a16="http://schemas.microsoft.com/office/drawing/2014/main" id="{744D99E3-664F-48A8-AF48-4133AED8E7D0}"/>
                    </a:ext>
                  </a:extLst>
                </p:cNvPr>
                <p:cNvGrpSpPr/>
                <p:nvPr/>
              </p:nvGrpSpPr>
              <p:grpSpPr>
                <a:xfrm rot="977624">
                  <a:off x="3497420" y="4846011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15" name="フリーフォーム: 図形 514">
                    <a:extLst>
                      <a:ext uri="{FF2B5EF4-FFF2-40B4-BE49-F238E27FC236}">
                        <a16:creationId xmlns:a16="http://schemas.microsoft.com/office/drawing/2014/main" id="{C108BF3B-F535-4CF4-819B-A478A7C6D20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6" name="楕円 515">
                    <a:extLst>
                      <a:ext uri="{FF2B5EF4-FFF2-40B4-BE49-F238E27FC236}">
                        <a16:creationId xmlns:a16="http://schemas.microsoft.com/office/drawing/2014/main" id="{1EF9C17E-CE20-4545-9F0D-D3246B6DBB01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97" name="グループ化 496">
                  <a:extLst>
                    <a:ext uri="{FF2B5EF4-FFF2-40B4-BE49-F238E27FC236}">
                      <a16:creationId xmlns:a16="http://schemas.microsoft.com/office/drawing/2014/main" id="{A6477B23-18BF-4B6E-B842-F7E989B812F3}"/>
                    </a:ext>
                  </a:extLst>
                </p:cNvPr>
                <p:cNvGrpSpPr/>
                <p:nvPr/>
              </p:nvGrpSpPr>
              <p:grpSpPr>
                <a:xfrm rot="19891952">
                  <a:off x="3602520" y="479427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13" name="フリーフォーム: 図形 512">
                    <a:extLst>
                      <a:ext uri="{FF2B5EF4-FFF2-40B4-BE49-F238E27FC236}">
                        <a16:creationId xmlns:a16="http://schemas.microsoft.com/office/drawing/2014/main" id="{C6C2AEEE-D63C-4759-B975-E2330A5605A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4" name="楕円 513">
                    <a:extLst>
                      <a:ext uri="{FF2B5EF4-FFF2-40B4-BE49-F238E27FC236}">
                        <a16:creationId xmlns:a16="http://schemas.microsoft.com/office/drawing/2014/main" id="{37AAD315-6EF4-4E88-8B35-209B18962A2E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98" name="グループ化 497">
                  <a:extLst>
                    <a:ext uri="{FF2B5EF4-FFF2-40B4-BE49-F238E27FC236}">
                      <a16:creationId xmlns:a16="http://schemas.microsoft.com/office/drawing/2014/main" id="{FDB1D29D-28CA-4749-8582-4AB3A165F73C}"/>
                    </a:ext>
                  </a:extLst>
                </p:cNvPr>
                <p:cNvGrpSpPr/>
                <p:nvPr/>
              </p:nvGrpSpPr>
              <p:grpSpPr>
                <a:xfrm>
                  <a:off x="3621245" y="489363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11" name="フリーフォーム: 図形 510">
                    <a:extLst>
                      <a:ext uri="{FF2B5EF4-FFF2-40B4-BE49-F238E27FC236}">
                        <a16:creationId xmlns:a16="http://schemas.microsoft.com/office/drawing/2014/main" id="{85212A8D-3CFB-4B34-B175-D53C6CF7F3B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2" name="楕円 511">
                    <a:extLst>
                      <a:ext uri="{FF2B5EF4-FFF2-40B4-BE49-F238E27FC236}">
                        <a16:creationId xmlns:a16="http://schemas.microsoft.com/office/drawing/2014/main" id="{BC4117BE-F2D6-4E1A-BD9F-6999747C9489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99" name="グループ化 498">
                  <a:extLst>
                    <a:ext uri="{FF2B5EF4-FFF2-40B4-BE49-F238E27FC236}">
                      <a16:creationId xmlns:a16="http://schemas.microsoft.com/office/drawing/2014/main" id="{A2E86AF9-6741-48C7-BC64-3A2B839F8B9F}"/>
                    </a:ext>
                  </a:extLst>
                </p:cNvPr>
                <p:cNvGrpSpPr/>
                <p:nvPr/>
              </p:nvGrpSpPr>
              <p:grpSpPr>
                <a:xfrm rot="1578232">
                  <a:off x="3726020" y="482219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09" name="フリーフォーム: 図形 508">
                    <a:extLst>
                      <a:ext uri="{FF2B5EF4-FFF2-40B4-BE49-F238E27FC236}">
                        <a16:creationId xmlns:a16="http://schemas.microsoft.com/office/drawing/2014/main" id="{0E1E483A-8AAA-4D17-A9F5-CE41940ADF1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0" name="楕円 509">
                    <a:extLst>
                      <a:ext uri="{FF2B5EF4-FFF2-40B4-BE49-F238E27FC236}">
                        <a16:creationId xmlns:a16="http://schemas.microsoft.com/office/drawing/2014/main" id="{A9A5F146-82B1-47E6-A32A-D362FA2B89F9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00" name="グループ化 499">
                  <a:extLst>
                    <a:ext uri="{FF2B5EF4-FFF2-40B4-BE49-F238E27FC236}">
                      <a16:creationId xmlns:a16="http://schemas.microsoft.com/office/drawing/2014/main" id="{90D6CD1E-DE61-43C2-B97C-72CB2DD1DF1B}"/>
                    </a:ext>
                  </a:extLst>
                </p:cNvPr>
                <p:cNvGrpSpPr/>
                <p:nvPr/>
              </p:nvGrpSpPr>
              <p:grpSpPr>
                <a:xfrm>
                  <a:off x="3737690" y="493201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07" name="フリーフォーム: 図形 506">
                    <a:extLst>
                      <a:ext uri="{FF2B5EF4-FFF2-40B4-BE49-F238E27FC236}">
                        <a16:creationId xmlns:a16="http://schemas.microsoft.com/office/drawing/2014/main" id="{5310A4C6-D214-47EF-AC3F-87B101C9297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8" name="楕円 507">
                    <a:extLst>
                      <a:ext uri="{FF2B5EF4-FFF2-40B4-BE49-F238E27FC236}">
                        <a16:creationId xmlns:a16="http://schemas.microsoft.com/office/drawing/2014/main" id="{34E3F111-B1F7-4D2A-9B41-2F22A8798C45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01" name="グループ化 500">
                  <a:extLst>
                    <a:ext uri="{FF2B5EF4-FFF2-40B4-BE49-F238E27FC236}">
                      <a16:creationId xmlns:a16="http://schemas.microsoft.com/office/drawing/2014/main" id="{F239B03B-223D-4811-9D86-CB83F469F82E}"/>
                    </a:ext>
                  </a:extLst>
                </p:cNvPr>
                <p:cNvGrpSpPr/>
                <p:nvPr/>
              </p:nvGrpSpPr>
              <p:grpSpPr>
                <a:xfrm rot="20811738">
                  <a:off x="3524795" y="496282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05" name="フリーフォーム: 図形 504">
                    <a:extLst>
                      <a:ext uri="{FF2B5EF4-FFF2-40B4-BE49-F238E27FC236}">
                        <a16:creationId xmlns:a16="http://schemas.microsoft.com/office/drawing/2014/main" id="{8C1C19CA-5282-4D78-BB22-DACC40450B7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6" name="楕円 505">
                    <a:extLst>
                      <a:ext uri="{FF2B5EF4-FFF2-40B4-BE49-F238E27FC236}">
                        <a16:creationId xmlns:a16="http://schemas.microsoft.com/office/drawing/2014/main" id="{0E7747B8-156A-447A-A8D5-14D94A4419A4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02" name="グループ化 501">
                  <a:extLst>
                    <a:ext uri="{FF2B5EF4-FFF2-40B4-BE49-F238E27FC236}">
                      <a16:creationId xmlns:a16="http://schemas.microsoft.com/office/drawing/2014/main" id="{E25DFDAB-1141-4938-BC6D-585A117B2569}"/>
                    </a:ext>
                  </a:extLst>
                </p:cNvPr>
                <p:cNvGrpSpPr/>
                <p:nvPr/>
              </p:nvGrpSpPr>
              <p:grpSpPr>
                <a:xfrm rot="927931">
                  <a:off x="3655747" y="498174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503" name="フリーフォーム: 図形 502">
                    <a:extLst>
                      <a:ext uri="{FF2B5EF4-FFF2-40B4-BE49-F238E27FC236}">
                        <a16:creationId xmlns:a16="http://schemas.microsoft.com/office/drawing/2014/main" id="{07E64559-35E7-4214-9012-5408ED8EE7B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4" name="楕円 503">
                    <a:extLst>
                      <a:ext uri="{FF2B5EF4-FFF2-40B4-BE49-F238E27FC236}">
                        <a16:creationId xmlns:a16="http://schemas.microsoft.com/office/drawing/2014/main" id="{297270B1-B5EA-4427-B6D7-44273F2EC8BC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44" name="グループ化 143">
                <a:extLst>
                  <a:ext uri="{FF2B5EF4-FFF2-40B4-BE49-F238E27FC236}">
                    <a16:creationId xmlns:a16="http://schemas.microsoft.com/office/drawing/2014/main" id="{83FEC8CB-36CD-45DB-B660-FD5E5C249145}"/>
                  </a:ext>
                </a:extLst>
              </p:cNvPr>
              <p:cNvGrpSpPr/>
              <p:nvPr/>
            </p:nvGrpSpPr>
            <p:grpSpPr>
              <a:xfrm rot="19457451">
                <a:off x="227617" y="3376975"/>
                <a:ext cx="500818" cy="423874"/>
                <a:chOff x="3497420" y="4794278"/>
                <a:chExt cx="383688" cy="324741"/>
              </a:xfrm>
            </p:grpSpPr>
            <p:grpSp>
              <p:nvGrpSpPr>
                <p:cNvPr id="475" name="グループ化 474">
                  <a:extLst>
                    <a:ext uri="{FF2B5EF4-FFF2-40B4-BE49-F238E27FC236}">
                      <a16:creationId xmlns:a16="http://schemas.microsoft.com/office/drawing/2014/main" id="{E6547403-6030-4B2C-9706-C33809CBC580}"/>
                    </a:ext>
                  </a:extLst>
                </p:cNvPr>
                <p:cNvGrpSpPr/>
                <p:nvPr/>
              </p:nvGrpSpPr>
              <p:grpSpPr>
                <a:xfrm rot="977624">
                  <a:off x="3497420" y="4846011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94" name="フリーフォーム: 図形 493">
                    <a:extLst>
                      <a:ext uri="{FF2B5EF4-FFF2-40B4-BE49-F238E27FC236}">
                        <a16:creationId xmlns:a16="http://schemas.microsoft.com/office/drawing/2014/main" id="{6FFA8C8C-2CF0-41DB-9B63-3497464C1F7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5" name="楕円 494">
                    <a:extLst>
                      <a:ext uri="{FF2B5EF4-FFF2-40B4-BE49-F238E27FC236}">
                        <a16:creationId xmlns:a16="http://schemas.microsoft.com/office/drawing/2014/main" id="{F38F4E74-5246-426F-97DC-1DF27A99D926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76" name="グループ化 475">
                  <a:extLst>
                    <a:ext uri="{FF2B5EF4-FFF2-40B4-BE49-F238E27FC236}">
                      <a16:creationId xmlns:a16="http://schemas.microsoft.com/office/drawing/2014/main" id="{13C74CBE-19E7-4077-8DDC-D2EF4BE48DCA}"/>
                    </a:ext>
                  </a:extLst>
                </p:cNvPr>
                <p:cNvGrpSpPr/>
                <p:nvPr/>
              </p:nvGrpSpPr>
              <p:grpSpPr>
                <a:xfrm rot="19891952">
                  <a:off x="3602520" y="479427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92" name="フリーフォーム: 図形 491">
                    <a:extLst>
                      <a:ext uri="{FF2B5EF4-FFF2-40B4-BE49-F238E27FC236}">
                        <a16:creationId xmlns:a16="http://schemas.microsoft.com/office/drawing/2014/main" id="{A5C4E066-607F-4A71-A6E4-2AD2641B48D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3" name="楕円 492">
                    <a:extLst>
                      <a:ext uri="{FF2B5EF4-FFF2-40B4-BE49-F238E27FC236}">
                        <a16:creationId xmlns:a16="http://schemas.microsoft.com/office/drawing/2014/main" id="{7FD4EBFF-8D63-4DEA-8EDC-CAB714550A69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77" name="グループ化 476">
                  <a:extLst>
                    <a:ext uri="{FF2B5EF4-FFF2-40B4-BE49-F238E27FC236}">
                      <a16:creationId xmlns:a16="http://schemas.microsoft.com/office/drawing/2014/main" id="{4F054630-C3BB-4DB7-8AE6-4F1948C39428}"/>
                    </a:ext>
                  </a:extLst>
                </p:cNvPr>
                <p:cNvGrpSpPr/>
                <p:nvPr/>
              </p:nvGrpSpPr>
              <p:grpSpPr>
                <a:xfrm>
                  <a:off x="3621245" y="489363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90" name="フリーフォーム: 図形 489">
                    <a:extLst>
                      <a:ext uri="{FF2B5EF4-FFF2-40B4-BE49-F238E27FC236}">
                        <a16:creationId xmlns:a16="http://schemas.microsoft.com/office/drawing/2014/main" id="{0BC4ADF2-8545-4464-925F-3FC5E42F636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1" name="楕円 490">
                    <a:extLst>
                      <a:ext uri="{FF2B5EF4-FFF2-40B4-BE49-F238E27FC236}">
                        <a16:creationId xmlns:a16="http://schemas.microsoft.com/office/drawing/2014/main" id="{3AE19D32-FEFE-4672-A674-9B08FA5F63D2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78" name="グループ化 477">
                  <a:extLst>
                    <a:ext uri="{FF2B5EF4-FFF2-40B4-BE49-F238E27FC236}">
                      <a16:creationId xmlns:a16="http://schemas.microsoft.com/office/drawing/2014/main" id="{5E5CBD9A-03D3-43CE-AFB3-CB76231F8A88}"/>
                    </a:ext>
                  </a:extLst>
                </p:cNvPr>
                <p:cNvGrpSpPr/>
                <p:nvPr/>
              </p:nvGrpSpPr>
              <p:grpSpPr>
                <a:xfrm rot="1578232">
                  <a:off x="3726020" y="482219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88" name="フリーフォーム: 図形 487">
                    <a:extLst>
                      <a:ext uri="{FF2B5EF4-FFF2-40B4-BE49-F238E27FC236}">
                        <a16:creationId xmlns:a16="http://schemas.microsoft.com/office/drawing/2014/main" id="{6CFA8E24-029B-46E9-98EA-84A896988DC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9" name="楕円 488">
                    <a:extLst>
                      <a:ext uri="{FF2B5EF4-FFF2-40B4-BE49-F238E27FC236}">
                        <a16:creationId xmlns:a16="http://schemas.microsoft.com/office/drawing/2014/main" id="{29B2EE2A-8E63-456B-AB2D-FD4CF0169492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79" name="グループ化 478">
                  <a:extLst>
                    <a:ext uri="{FF2B5EF4-FFF2-40B4-BE49-F238E27FC236}">
                      <a16:creationId xmlns:a16="http://schemas.microsoft.com/office/drawing/2014/main" id="{F7006519-AF11-417E-AB92-995EF3C9D856}"/>
                    </a:ext>
                  </a:extLst>
                </p:cNvPr>
                <p:cNvGrpSpPr/>
                <p:nvPr/>
              </p:nvGrpSpPr>
              <p:grpSpPr>
                <a:xfrm>
                  <a:off x="3737690" y="493201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86" name="フリーフォーム: 図形 485">
                    <a:extLst>
                      <a:ext uri="{FF2B5EF4-FFF2-40B4-BE49-F238E27FC236}">
                        <a16:creationId xmlns:a16="http://schemas.microsoft.com/office/drawing/2014/main" id="{232AE6B3-461A-455D-B727-D59494277BF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7" name="楕円 486">
                    <a:extLst>
                      <a:ext uri="{FF2B5EF4-FFF2-40B4-BE49-F238E27FC236}">
                        <a16:creationId xmlns:a16="http://schemas.microsoft.com/office/drawing/2014/main" id="{C1745953-E701-467D-9B28-E89D77BEEF1B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80" name="グループ化 479">
                  <a:extLst>
                    <a:ext uri="{FF2B5EF4-FFF2-40B4-BE49-F238E27FC236}">
                      <a16:creationId xmlns:a16="http://schemas.microsoft.com/office/drawing/2014/main" id="{AE62E938-9C83-44ED-BE38-AF298A16BCC4}"/>
                    </a:ext>
                  </a:extLst>
                </p:cNvPr>
                <p:cNvGrpSpPr/>
                <p:nvPr/>
              </p:nvGrpSpPr>
              <p:grpSpPr>
                <a:xfrm rot="20811738">
                  <a:off x="3524795" y="496282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84" name="フリーフォーム: 図形 483">
                    <a:extLst>
                      <a:ext uri="{FF2B5EF4-FFF2-40B4-BE49-F238E27FC236}">
                        <a16:creationId xmlns:a16="http://schemas.microsoft.com/office/drawing/2014/main" id="{F88B73E8-F56D-4D1C-A323-679E482DDA8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5" name="楕円 484">
                    <a:extLst>
                      <a:ext uri="{FF2B5EF4-FFF2-40B4-BE49-F238E27FC236}">
                        <a16:creationId xmlns:a16="http://schemas.microsoft.com/office/drawing/2014/main" id="{15E108F2-F444-4A09-9FAD-5601FB4E5D51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81" name="グループ化 480">
                  <a:extLst>
                    <a:ext uri="{FF2B5EF4-FFF2-40B4-BE49-F238E27FC236}">
                      <a16:creationId xmlns:a16="http://schemas.microsoft.com/office/drawing/2014/main" id="{084CEAA5-477F-4F08-8D52-216E34B07DDC}"/>
                    </a:ext>
                  </a:extLst>
                </p:cNvPr>
                <p:cNvGrpSpPr/>
                <p:nvPr/>
              </p:nvGrpSpPr>
              <p:grpSpPr>
                <a:xfrm rot="927931">
                  <a:off x="3655747" y="498174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82" name="フリーフォーム: 図形 481">
                    <a:extLst>
                      <a:ext uri="{FF2B5EF4-FFF2-40B4-BE49-F238E27FC236}">
                        <a16:creationId xmlns:a16="http://schemas.microsoft.com/office/drawing/2014/main" id="{5058F313-1CFD-441C-BE43-5F5C458B4B3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3" name="楕円 482">
                    <a:extLst>
                      <a:ext uri="{FF2B5EF4-FFF2-40B4-BE49-F238E27FC236}">
                        <a16:creationId xmlns:a16="http://schemas.microsoft.com/office/drawing/2014/main" id="{C64890C8-CB15-4BCF-98E6-3830A833FF03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45" name="グループ化 144">
                <a:extLst>
                  <a:ext uri="{FF2B5EF4-FFF2-40B4-BE49-F238E27FC236}">
                    <a16:creationId xmlns:a16="http://schemas.microsoft.com/office/drawing/2014/main" id="{9B598AC2-0B3F-4AD8-BEA8-46C6AA3ECC02}"/>
                  </a:ext>
                </a:extLst>
              </p:cNvPr>
              <p:cNvGrpSpPr/>
              <p:nvPr/>
            </p:nvGrpSpPr>
            <p:grpSpPr>
              <a:xfrm rot="19457451">
                <a:off x="176817" y="3059476"/>
                <a:ext cx="500818" cy="423874"/>
                <a:chOff x="3497420" y="4794278"/>
                <a:chExt cx="383688" cy="324741"/>
              </a:xfrm>
            </p:grpSpPr>
            <p:grpSp>
              <p:nvGrpSpPr>
                <p:cNvPr id="454" name="グループ化 453">
                  <a:extLst>
                    <a:ext uri="{FF2B5EF4-FFF2-40B4-BE49-F238E27FC236}">
                      <a16:creationId xmlns:a16="http://schemas.microsoft.com/office/drawing/2014/main" id="{51733C40-2F2C-4423-99AF-D6F3CDAC70DC}"/>
                    </a:ext>
                  </a:extLst>
                </p:cNvPr>
                <p:cNvGrpSpPr/>
                <p:nvPr/>
              </p:nvGrpSpPr>
              <p:grpSpPr>
                <a:xfrm rot="977624">
                  <a:off x="3497420" y="4846011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73" name="フリーフォーム: 図形 472">
                    <a:extLst>
                      <a:ext uri="{FF2B5EF4-FFF2-40B4-BE49-F238E27FC236}">
                        <a16:creationId xmlns:a16="http://schemas.microsoft.com/office/drawing/2014/main" id="{A49C8DEC-7C2C-4E86-A5D1-FEABA9E17A1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4" name="楕円 473">
                    <a:extLst>
                      <a:ext uri="{FF2B5EF4-FFF2-40B4-BE49-F238E27FC236}">
                        <a16:creationId xmlns:a16="http://schemas.microsoft.com/office/drawing/2014/main" id="{9FCFA0D1-9C28-4684-B272-33AFA920DC4F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55" name="グループ化 454">
                  <a:extLst>
                    <a:ext uri="{FF2B5EF4-FFF2-40B4-BE49-F238E27FC236}">
                      <a16:creationId xmlns:a16="http://schemas.microsoft.com/office/drawing/2014/main" id="{74431A4A-D60F-469D-ACD3-58162957768B}"/>
                    </a:ext>
                  </a:extLst>
                </p:cNvPr>
                <p:cNvGrpSpPr/>
                <p:nvPr/>
              </p:nvGrpSpPr>
              <p:grpSpPr>
                <a:xfrm rot="19891952">
                  <a:off x="3602520" y="479427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71" name="フリーフォーム: 図形 470">
                    <a:extLst>
                      <a:ext uri="{FF2B5EF4-FFF2-40B4-BE49-F238E27FC236}">
                        <a16:creationId xmlns:a16="http://schemas.microsoft.com/office/drawing/2014/main" id="{A3F0605D-F21E-4612-A294-223E1F57DC4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2" name="楕円 471">
                    <a:extLst>
                      <a:ext uri="{FF2B5EF4-FFF2-40B4-BE49-F238E27FC236}">
                        <a16:creationId xmlns:a16="http://schemas.microsoft.com/office/drawing/2014/main" id="{4717D873-17DC-4C2A-ACCF-758BEA86FE60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56" name="グループ化 455">
                  <a:extLst>
                    <a:ext uri="{FF2B5EF4-FFF2-40B4-BE49-F238E27FC236}">
                      <a16:creationId xmlns:a16="http://schemas.microsoft.com/office/drawing/2014/main" id="{B93D0F14-0F3D-439D-8BAC-DA75832DF516}"/>
                    </a:ext>
                  </a:extLst>
                </p:cNvPr>
                <p:cNvGrpSpPr/>
                <p:nvPr/>
              </p:nvGrpSpPr>
              <p:grpSpPr>
                <a:xfrm>
                  <a:off x="3621245" y="489363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69" name="フリーフォーム: 図形 468">
                    <a:extLst>
                      <a:ext uri="{FF2B5EF4-FFF2-40B4-BE49-F238E27FC236}">
                        <a16:creationId xmlns:a16="http://schemas.microsoft.com/office/drawing/2014/main" id="{A3C3CF16-5B60-4838-B6C3-502C0D760AF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0" name="楕円 469">
                    <a:extLst>
                      <a:ext uri="{FF2B5EF4-FFF2-40B4-BE49-F238E27FC236}">
                        <a16:creationId xmlns:a16="http://schemas.microsoft.com/office/drawing/2014/main" id="{F82024FC-5D83-4E6E-A93F-5DC4031FF2B0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57" name="グループ化 456">
                  <a:extLst>
                    <a:ext uri="{FF2B5EF4-FFF2-40B4-BE49-F238E27FC236}">
                      <a16:creationId xmlns:a16="http://schemas.microsoft.com/office/drawing/2014/main" id="{426162AC-BB57-48A4-AA5A-B4D98FF90FA8}"/>
                    </a:ext>
                  </a:extLst>
                </p:cNvPr>
                <p:cNvGrpSpPr/>
                <p:nvPr/>
              </p:nvGrpSpPr>
              <p:grpSpPr>
                <a:xfrm rot="1578232">
                  <a:off x="3726020" y="482219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67" name="フリーフォーム: 図形 466">
                    <a:extLst>
                      <a:ext uri="{FF2B5EF4-FFF2-40B4-BE49-F238E27FC236}">
                        <a16:creationId xmlns:a16="http://schemas.microsoft.com/office/drawing/2014/main" id="{F3911289-A3BB-4968-9A99-C39606B1A75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8" name="楕円 467">
                    <a:extLst>
                      <a:ext uri="{FF2B5EF4-FFF2-40B4-BE49-F238E27FC236}">
                        <a16:creationId xmlns:a16="http://schemas.microsoft.com/office/drawing/2014/main" id="{8F217E3C-10ED-4665-80D6-745C15645FDB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58" name="グループ化 457">
                  <a:extLst>
                    <a:ext uri="{FF2B5EF4-FFF2-40B4-BE49-F238E27FC236}">
                      <a16:creationId xmlns:a16="http://schemas.microsoft.com/office/drawing/2014/main" id="{0A0AEA86-31EE-4B20-99DF-64FDF0612BE7}"/>
                    </a:ext>
                  </a:extLst>
                </p:cNvPr>
                <p:cNvGrpSpPr/>
                <p:nvPr/>
              </p:nvGrpSpPr>
              <p:grpSpPr>
                <a:xfrm>
                  <a:off x="3737690" y="493201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65" name="フリーフォーム: 図形 464">
                    <a:extLst>
                      <a:ext uri="{FF2B5EF4-FFF2-40B4-BE49-F238E27FC236}">
                        <a16:creationId xmlns:a16="http://schemas.microsoft.com/office/drawing/2014/main" id="{C9DE3362-671B-482B-A4D3-54C7F6C32D3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6" name="楕円 465">
                    <a:extLst>
                      <a:ext uri="{FF2B5EF4-FFF2-40B4-BE49-F238E27FC236}">
                        <a16:creationId xmlns:a16="http://schemas.microsoft.com/office/drawing/2014/main" id="{9B0025DD-68BC-499F-B743-D83A941FE874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59" name="グループ化 458">
                  <a:extLst>
                    <a:ext uri="{FF2B5EF4-FFF2-40B4-BE49-F238E27FC236}">
                      <a16:creationId xmlns:a16="http://schemas.microsoft.com/office/drawing/2014/main" id="{D08961C7-41DA-435F-B049-67EA36FA5FD3}"/>
                    </a:ext>
                  </a:extLst>
                </p:cNvPr>
                <p:cNvGrpSpPr/>
                <p:nvPr/>
              </p:nvGrpSpPr>
              <p:grpSpPr>
                <a:xfrm rot="20811738">
                  <a:off x="3524795" y="496282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63" name="フリーフォーム: 図形 462">
                    <a:extLst>
                      <a:ext uri="{FF2B5EF4-FFF2-40B4-BE49-F238E27FC236}">
                        <a16:creationId xmlns:a16="http://schemas.microsoft.com/office/drawing/2014/main" id="{AF29C58C-BC5A-4F7F-9502-66432809466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4" name="楕円 463">
                    <a:extLst>
                      <a:ext uri="{FF2B5EF4-FFF2-40B4-BE49-F238E27FC236}">
                        <a16:creationId xmlns:a16="http://schemas.microsoft.com/office/drawing/2014/main" id="{BE092F90-ABDB-41F5-9B74-251BBA203A6A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60" name="グループ化 459">
                  <a:extLst>
                    <a:ext uri="{FF2B5EF4-FFF2-40B4-BE49-F238E27FC236}">
                      <a16:creationId xmlns:a16="http://schemas.microsoft.com/office/drawing/2014/main" id="{5076A364-08A8-4F52-851D-B3493FB77B08}"/>
                    </a:ext>
                  </a:extLst>
                </p:cNvPr>
                <p:cNvGrpSpPr/>
                <p:nvPr/>
              </p:nvGrpSpPr>
              <p:grpSpPr>
                <a:xfrm rot="927931">
                  <a:off x="3655747" y="498174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61" name="フリーフォーム: 図形 460">
                    <a:extLst>
                      <a:ext uri="{FF2B5EF4-FFF2-40B4-BE49-F238E27FC236}">
                        <a16:creationId xmlns:a16="http://schemas.microsoft.com/office/drawing/2014/main" id="{62716F9C-954D-4A98-886A-04C3CB5B0D4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2" name="楕円 461">
                    <a:extLst>
                      <a:ext uri="{FF2B5EF4-FFF2-40B4-BE49-F238E27FC236}">
                        <a16:creationId xmlns:a16="http://schemas.microsoft.com/office/drawing/2014/main" id="{255BD31A-E7FF-4BBE-B319-F6BA24776146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46" name="グループ化 145">
                <a:extLst>
                  <a:ext uri="{FF2B5EF4-FFF2-40B4-BE49-F238E27FC236}">
                    <a16:creationId xmlns:a16="http://schemas.microsoft.com/office/drawing/2014/main" id="{178EC77C-CE1D-4503-AE43-20C148B3AF25}"/>
                  </a:ext>
                </a:extLst>
              </p:cNvPr>
              <p:cNvGrpSpPr/>
              <p:nvPr/>
            </p:nvGrpSpPr>
            <p:grpSpPr>
              <a:xfrm rot="19457451">
                <a:off x="613595" y="3723593"/>
                <a:ext cx="567062" cy="479940"/>
                <a:chOff x="3497420" y="4794278"/>
                <a:chExt cx="383688" cy="324741"/>
              </a:xfrm>
            </p:grpSpPr>
            <p:grpSp>
              <p:nvGrpSpPr>
                <p:cNvPr id="433" name="グループ化 432">
                  <a:extLst>
                    <a:ext uri="{FF2B5EF4-FFF2-40B4-BE49-F238E27FC236}">
                      <a16:creationId xmlns:a16="http://schemas.microsoft.com/office/drawing/2014/main" id="{97571DEC-4041-4198-B4BF-B31B1243DF4E}"/>
                    </a:ext>
                  </a:extLst>
                </p:cNvPr>
                <p:cNvGrpSpPr/>
                <p:nvPr/>
              </p:nvGrpSpPr>
              <p:grpSpPr>
                <a:xfrm rot="977624">
                  <a:off x="3497420" y="4846011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52" name="フリーフォーム: 図形 451">
                    <a:extLst>
                      <a:ext uri="{FF2B5EF4-FFF2-40B4-BE49-F238E27FC236}">
                        <a16:creationId xmlns:a16="http://schemas.microsoft.com/office/drawing/2014/main" id="{99B1C769-3D26-4EDC-9411-42B03244D7E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3" name="楕円 452">
                    <a:extLst>
                      <a:ext uri="{FF2B5EF4-FFF2-40B4-BE49-F238E27FC236}">
                        <a16:creationId xmlns:a16="http://schemas.microsoft.com/office/drawing/2014/main" id="{C1C92985-C83D-4918-957B-25D11D66AEAD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34" name="グループ化 433">
                  <a:extLst>
                    <a:ext uri="{FF2B5EF4-FFF2-40B4-BE49-F238E27FC236}">
                      <a16:creationId xmlns:a16="http://schemas.microsoft.com/office/drawing/2014/main" id="{E167356E-231D-426C-980C-B2818A8D6FAB}"/>
                    </a:ext>
                  </a:extLst>
                </p:cNvPr>
                <p:cNvGrpSpPr/>
                <p:nvPr/>
              </p:nvGrpSpPr>
              <p:grpSpPr>
                <a:xfrm rot="19891952">
                  <a:off x="3602520" y="479427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50" name="フリーフォーム: 図形 449">
                    <a:extLst>
                      <a:ext uri="{FF2B5EF4-FFF2-40B4-BE49-F238E27FC236}">
                        <a16:creationId xmlns:a16="http://schemas.microsoft.com/office/drawing/2014/main" id="{AA027669-B7E0-4480-A5AC-E23012BF3C9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1" name="楕円 450">
                    <a:extLst>
                      <a:ext uri="{FF2B5EF4-FFF2-40B4-BE49-F238E27FC236}">
                        <a16:creationId xmlns:a16="http://schemas.microsoft.com/office/drawing/2014/main" id="{64903167-FF8F-4A29-99AA-C63AF8E41FE6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35" name="グループ化 434">
                  <a:extLst>
                    <a:ext uri="{FF2B5EF4-FFF2-40B4-BE49-F238E27FC236}">
                      <a16:creationId xmlns:a16="http://schemas.microsoft.com/office/drawing/2014/main" id="{51BAEAE8-A853-4BC9-A48C-CCC9BFCC5F2F}"/>
                    </a:ext>
                  </a:extLst>
                </p:cNvPr>
                <p:cNvGrpSpPr/>
                <p:nvPr/>
              </p:nvGrpSpPr>
              <p:grpSpPr>
                <a:xfrm>
                  <a:off x="3621245" y="489363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48" name="フリーフォーム: 図形 447">
                    <a:extLst>
                      <a:ext uri="{FF2B5EF4-FFF2-40B4-BE49-F238E27FC236}">
                        <a16:creationId xmlns:a16="http://schemas.microsoft.com/office/drawing/2014/main" id="{DC00B398-CA02-425E-840B-0535FD37617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9" name="楕円 448">
                    <a:extLst>
                      <a:ext uri="{FF2B5EF4-FFF2-40B4-BE49-F238E27FC236}">
                        <a16:creationId xmlns:a16="http://schemas.microsoft.com/office/drawing/2014/main" id="{02C438B7-4059-488C-B066-15C5AF1193AB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36" name="グループ化 435">
                  <a:extLst>
                    <a:ext uri="{FF2B5EF4-FFF2-40B4-BE49-F238E27FC236}">
                      <a16:creationId xmlns:a16="http://schemas.microsoft.com/office/drawing/2014/main" id="{72119CF2-EA60-45C1-BB1A-2964D8CC87D8}"/>
                    </a:ext>
                  </a:extLst>
                </p:cNvPr>
                <p:cNvGrpSpPr/>
                <p:nvPr/>
              </p:nvGrpSpPr>
              <p:grpSpPr>
                <a:xfrm rot="1578232">
                  <a:off x="3726020" y="482219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46" name="フリーフォーム: 図形 445">
                    <a:extLst>
                      <a:ext uri="{FF2B5EF4-FFF2-40B4-BE49-F238E27FC236}">
                        <a16:creationId xmlns:a16="http://schemas.microsoft.com/office/drawing/2014/main" id="{615A1E94-EA66-4C17-AC5A-7B2DF7ED962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7" name="楕円 446">
                    <a:extLst>
                      <a:ext uri="{FF2B5EF4-FFF2-40B4-BE49-F238E27FC236}">
                        <a16:creationId xmlns:a16="http://schemas.microsoft.com/office/drawing/2014/main" id="{528ED9F6-4BFF-4129-9918-AC7B46C4AD91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37" name="グループ化 436">
                  <a:extLst>
                    <a:ext uri="{FF2B5EF4-FFF2-40B4-BE49-F238E27FC236}">
                      <a16:creationId xmlns:a16="http://schemas.microsoft.com/office/drawing/2014/main" id="{C3008FFA-C9FA-4D64-B390-120F8BB39DB8}"/>
                    </a:ext>
                  </a:extLst>
                </p:cNvPr>
                <p:cNvGrpSpPr/>
                <p:nvPr/>
              </p:nvGrpSpPr>
              <p:grpSpPr>
                <a:xfrm>
                  <a:off x="3737690" y="493201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44" name="フリーフォーム: 図形 443">
                    <a:extLst>
                      <a:ext uri="{FF2B5EF4-FFF2-40B4-BE49-F238E27FC236}">
                        <a16:creationId xmlns:a16="http://schemas.microsoft.com/office/drawing/2014/main" id="{027FD5B1-C601-4BF8-983F-8CB32D5CB9B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5" name="楕円 444">
                    <a:extLst>
                      <a:ext uri="{FF2B5EF4-FFF2-40B4-BE49-F238E27FC236}">
                        <a16:creationId xmlns:a16="http://schemas.microsoft.com/office/drawing/2014/main" id="{9C355E66-D5BF-4129-A644-42747BBE2C82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38" name="グループ化 437">
                  <a:extLst>
                    <a:ext uri="{FF2B5EF4-FFF2-40B4-BE49-F238E27FC236}">
                      <a16:creationId xmlns:a16="http://schemas.microsoft.com/office/drawing/2014/main" id="{DE89C392-B982-4336-AE9A-5E49A0BEA734}"/>
                    </a:ext>
                  </a:extLst>
                </p:cNvPr>
                <p:cNvGrpSpPr/>
                <p:nvPr/>
              </p:nvGrpSpPr>
              <p:grpSpPr>
                <a:xfrm rot="20811738">
                  <a:off x="3524795" y="496282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42" name="フリーフォーム: 図形 441">
                    <a:extLst>
                      <a:ext uri="{FF2B5EF4-FFF2-40B4-BE49-F238E27FC236}">
                        <a16:creationId xmlns:a16="http://schemas.microsoft.com/office/drawing/2014/main" id="{FF5DB669-7E0C-4987-AC3E-7F08791FD9D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3" name="楕円 442">
                    <a:extLst>
                      <a:ext uri="{FF2B5EF4-FFF2-40B4-BE49-F238E27FC236}">
                        <a16:creationId xmlns:a16="http://schemas.microsoft.com/office/drawing/2014/main" id="{3D2CF25D-134F-4DA2-AC38-23D96BE7EE0C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39" name="グループ化 438">
                  <a:extLst>
                    <a:ext uri="{FF2B5EF4-FFF2-40B4-BE49-F238E27FC236}">
                      <a16:creationId xmlns:a16="http://schemas.microsoft.com/office/drawing/2014/main" id="{8CE4BD79-5530-40F3-8AA6-364BE5C29A2D}"/>
                    </a:ext>
                  </a:extLst>
                </p:cNvPr>
                <p:cNvGrpSpPr/>
                <p:nvPr/>
              </p:nvGrpSpPr>
              <p:grpSpPr>
                <a:xfrm rot="927931">
                  <a:off x="3655747" y="498174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40" name="フリーフォーム: 図形 439">
                    <a:extLst>
                      <a:ext uri="{FF2B5EF4-FFF2-40B4-BE49-F238E27FC236}">
                        <a16:creationId xmlns:a16="http://schemas.microsoft.com/office/drawing/2014/main" id="{C05F40CF-7898-4461-B664-F68A1B4BF3D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1" name="楕円 440">
                    <a:extLst>
                      <a:ext uri="{FF2B5EF4-FFF2-40B4-BE49-F238E27FC236}">
                        <a16:creationId xmlns:a16="http://schemas.microsoft.com/office/drawing/2014/main" id="{EBF467DC-F96E-4026-9507-9716F5AFE4E6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7A516366-0C84-4815-B431-BA836F12E702}"/>
                  </a:ext>
                </a:extLst>
              </p:cNvPr>
              <p:cNvGrpSpPr/>
              <p:nvPr/>
            </p:nvGrpSpPr>
            <p:grpSpPr>
              <a:xfrm rot="19457451">
                <a:off x="772344" y="3082244"/>
                <a:ext cx="567062" cy="479940"/>
                <a:chOff x="3497420" y="4794278"/>
                <a:chExt cx="383688" cy="324741"/>
              </a:xfrm>
            </p:grpSpPr>
            <p:grpSp>
              <p:nvGrpSpPr>
                <p:cNvPr id="412" name="グループ化 411">
                  <a:extLst>
                    <a:ext uri="{FF2B5EF4-FFF2-40B4-BE49-F238E27FC236}">
                      <a16:creationId xmlns:a16="http://schemas.microsoft.com/office/drawing/2014/main" id="{CC5169D7-C7DB-4792-8806-2FB0F104C9AE}"/>
                    </a:ext>
                  </a:extLst>
                </p:cNvPr>
                <p:cNvGrpSpPr/>
                <p:nvPr/>
              </p:nvGrpSpPr>
              <p:grpSpPr>
                <a:xfrm rot="977624">
                  <a:off x="3497420" y="4846011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31" name="フリーフォーム: 図形 430">
                    <a:extLst>
                      <a:ext uri="{FF2B5EF4-FFF2-40B4-BE49-F238E27FC236}">
                        <a16:creationId xmlns:a16="http://schemas.microsoft.com/office/drawing/2014/main" id="{AB214142-DC00-49A1-9D37-3DC776ED966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2" name="楕円 431">
                    <a:extLst>
                      <a:ext uri="{FF2B5EF4-FFF2-40B4-BE49-F238E27FC236}">
                        <a16:creationId xmlns:a16="http://schemas.microsoft.com/office/drawing/2014/main" id="{5E36921B-923F-449A-A034-DBB337DA59CA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13" name="グループ化 412">
                  <a:extLst>
                    <a:ext uri="{FF2B5EF4-FFF2-40B4-BE49-F238E27FC236}">
                      <a16:creationId xmlns:a16="http://schemas.microsoft.com/office/drawing/2014/main" id="{E17142D2-8165-4ABB-A154-9A163C2A4DE8}"/>
                    </a:ext>
                  </a:extLst>
                </p:cNvPr>
                <p:cNvGrpSpPr/>
                <p:nvPr/>
              </p:nvGrpSpPr>
              <p:grpSpPr>
                <a:xfrm rot="19891952">
                  <a:off x="3602520" y="479427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29" name="フリーフォーム: 図形 428">
                    <a:extLst>
                      <a:ext uri="{FF2B5EF4-FFF2-40B4-BE49-F238E27FC236}">
                        <a16:creationId xmlns:a16="http://schemas.microsoft.com/office/drawing/2014/main" id="{0893D401-91FF-41A8-91A9-DD33FE6F43C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0" name="楕円 429">
                    <a:extLst>
                      <a:ext uri="{FF2B5EF4-FFF2-40B4-BE49-F238E27FC236}">
                        <a16:creationId xmlns:a16="http://schemas.microsoft.com/office/drawing/2014/main" id="{43DB0FE5-2675-4934-B91A-7EFA2DA5CECC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14" name="グループ化 413">
                  <a:extLst>
                    <a:ext uri="{FF2B5EF4-FFF2-40B4-BE49-F238E27FC236}">
                      <a16:creationId xmlns:a16="http://schemas.microsoft.com/office/drawing/2014/main" id="{03C5C63B-6CE3-40E6-B10A-F504320CC979}"/>
                    </a:ext>
                  </a:extLst>
                </p:cNvPr>
                <p:cNvGrpSpPr/>
                <p:nvPr/>
              </p:nvGrpSpPr>
              <p:grpSpPr>
                <a:xfrm>
                  <a:off x="3621245" y="489363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27" name="フリーフォーム: 図形 426">
                    <a:extLst>
                      <a:ext uri="{FF2B5EF4-FFF2-40B4-BE49-F238E27FC236}">
                        <a16:creationId xmlns:a16="http://schemas.microsoft.com/office/drawing/2014/main" id="{1FEA8E34-F498-4695-867C-019C297856E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8" name="楕円 427">
                    <a:extLst>
                      <a:ext uri="{FF2B5EF4-FFF2-40B4-BE49-F238E27FC236}">
                        <a16:creationId xmlns:a16="http://schemas.microsoft.com/office/drawing/2014/main" id="{95D27503-2130-49F4-94FE-9392D76F5FA9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15" name="グループ化 414">
                  <a:extLst>
                    <a:ext uri="{FF2B5EF4-FFF2-40B4-BE49-F238E27FC236}">
                      <a16:creationId xmlns:a16="http://schemas.microsoft.com/office/drawing/2014/main" id="{E56ADFC3-9D4D-45C8-B38E-9767068BDEA4}"/>
                    </a:ext>
                  </a:extLst>
                </p:cNvPr>
                <p:cNvGrpSpPr/>
                <p:nvPr/>
              </p:nvGrpSpPr>
              <p:grpSpPr>
                <a:xfrm rot="1578232">
                  <a:off x="3726020" y="482219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25" name="フリーフォーム: 図形 424">
                    <a:extLst>
                      <a:ext uri="{FF2B5EF4-FFF2-40B4-BE49-F238E27FC236}">
                        <a16:creationId xmlns:a16="http://schemas.microsoft.com/office/drawing/2014/main" id="{078AA3F1-285A-4C66-8139-F04F7955DA5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6" name="楕円 425">
                    <a:extLst>
                      <a:ext uri="{FF2B5EF4-FFF2-40B4-BE49-F238E27FC236}">
                        <a16:creationId xmlns:a16="http://schemas.microsoft.com/office/drawing/2014/main" id="{B96720FD-510B-4A89-BF2B-3568DB03A583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16" name="グループ化 415">
                  <a:extLst>
                    <a:ext uri="{FF2B5EF4-FFF2-40B4-BE49-F238E27FC236}">
                      <a16:creationId xmlns:a16="http://schemas.microsoft.com/office/drawing/2014/main" id="{4503BAB0-EFD8-4467-9BB6-9286B1A4453D}"/>
                    </a:ext>
                  </a:extLst>
                </p:cNvPr>
                <p:cNvGrpSpPr/>
                <p:nvPr/>
              </p:nvGrpSpPr>
              <p:grpSpPr>
                <a:xfrm>
                  <a:off x="3737690" y="493201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23" name="フリーフォーム: 図形 422">
                    <a:extLst>
                      <a:ext uri="{FF2B5EF4-FFF2-40B4-BE49-F238E27FC236}">
                        <a16:creationId xmlns:a16="http://schemas.microsoft.com/office/drawing/2014/main" id="{27650AD7-F558-47CD-B2B3-287CA346B07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4" name="楕円 423">
                    <a:extLst>
                      <a:ext uri="{FF2B5EF4-FFF2-40B4-BE49-F238E27FC236}">
                        <a16:creationId xmlns:a16="http://schemas.microsoft.com/office/drawing/2014/main" id="{580B0F17-2C2B-437B-BE4D-926856E90842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17" name="グループ化 416">
                  <a:extLst>
                    <a:ext uri="{FF2B5EF4-FFF2-40B4-BE49-F238E27FC236}">
                      <a16:creationId xmlns:a16="http://schemas.microsoft.com/office/drawing/2014/main" id="{8C532B5F-A4A4-404A-B975-B7E2E3825B7A}"/>
                    </a:ext>
                  </a:extLst>
                </p:cNvPr>
                <p:cNvGrpSpPr/>
                <p:nvPr/>
              </p:nvGrpSpPr>
              <p:grpSpPr>
                <a:xfrm rot="20811738">
                  <a:off x="3524795" y="496282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21" name="フリーフォーム: 図形 420">
                    <a:extLst>
                      <a:ext uri="{FF2B5EF4-FFF2-40B4-BE49-F238E27FC236}">
                        <a16:creationId xmlns:a16="http://schemas.microsoft.com/office/drawing/2014/main" id="{E7C5A560-7D2F-441E-BFE3-DDE6051F5C8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2" name="楕円 421">
                    <a:extLst>
                      <a:ext uri="{FF2B5EF4-FFF2-40B4-BE49-F238E27FC236}">
                        <a16:creationId xmlns:a16="http://schemas.microsoft.com/office/drawing/2014/main" id="{21CDA5F6-71E3-44B4-8DEF-73622C725F15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18" name="グループ化 417">
                  <a:extLst>
                    <a:ext uri="{FF2B5EF4-FFF2-40B4-BE49-F238E27FC236}">
                      <a16:creationId xmlns:a16="http://schemas.microsoft.com/office/drawing/2014/main" id="{4CA627C1-6D78-43D8-8CF1-CD150759E0A9}"/>
                    </a:ext>
                  </a:extLst>
                </p:cNvPr>
                <p:cNvGrpSpPr/>
                <p:nvPr/>
              </p:nvGrpSpPr>
              <p:grpSpPr>
                <a:xfrm rot="927931">
                  <a:off x="3655747" y="498174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19" name="フリーフォーム: 図形 418">
                    <a:extLst>
                      <a:ext uri="{FF2B5EF4-FFF2-40B4-BE49-F238E27FC236}">
                        <a16:creationId xmlns:a16="http://schemas.microsoft.com/office/drawing/2014/main" id="{402A8604-5A73-4152-9D38-0061E1449D5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0" name="楕円 419">
                    <a:extLst>
                      <a:ext uri="{FF2B5EF4-FFF2-40B4-BE49-F238E27FC236}">
                        <a16:creationId xmlns:a16="http://schemas.microsoft.com/office/drawing/2014/main" id="{5F602B63-A8F0-4BFF-8AD9-F45DC81CC78A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0F1BCDDE-6C30-4C1A-A9DE-03835ACD1D54}"/>
                  </a:ext>
                </a:extLst>
              </p:cNvPr>
              <p:cNvGrpSpPr/>
              <p:nvPr/>
            </p:nvGrpSpPr>
            <p:grpSpPr>
              <a:xfrm rot="19457451">
                <a:off x="2213793" y="3260044"/>
                <a:ext cx="567062" cy="479940"/>
                <a:chOff x="3497420" y="4794278"/>
                <a:chExt cx="383688" cy="324741"/>
              </a:xfrm>
            </p:grpSpPr>
            <p:grpSp>
              <p:nvGrpSpPr>
                <p:cNvPr id="391" name="グループ化 390">
                  <a:extLst>
                    <a:ext uri="{FF2B5EF4-FFF2-40B4-BE49-F238E27FC236}">
                      <a16:creationId xmlns:a16="http://schemas.microsoft.com/office/drawing/2014/main" id="{36D3C0EA-873E-49F4-BBAA-BF670980492A}"/>
                    </a:ext>
                  </a:extLst>
                </p:cNvPr>
                <p:cNvGrpSpPr/>
                <p:nvPr/>
              </p:nvGrpSpPr>
              <p:grpSpPr>
                <a:xfrm rot="977624">
                  <a:off x="3497420" y="4846011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10" name="フリーフォーム: 図形 409">
                    <a:extLst>
                      <a:ext uri="{FF2B5EF4-FFF2-40B4-BE49-F238E27FC236}">
                        <a16:creationId xmlns:a16="http://schemas.microsoft.com/office/drawing/2014/main" id="{0FB967C8-525E-4C3C-8FC8-33A1EBECCFA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1" name="楕円 410">
                    <a:extLst>
                      <a:ext uri="{FF2B5EF4-FFF2-40B4-BE49-F238E27FC236}">
                        <a16:creationId xmlns:a16="http://schemas.microsoft.com/office/drawing/2014/main" id="{BA9AD280-C044-48AA-8BB0-6510E638803F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92" name="グループ化 391">
                  <a:extLst>
                    <a:ext uri="{FF2B5EF4-FFF2-40B4-BE49-F238E27FC236}">
                      <a16:creationId xmlns:a16="http://schemas.microsoft.com/office/drawing/2014/main" id="{4D2FD060-07AF-4DFA-9E88-F262F0EE0269}"/>
                    </a:ext>
                  </a:extLst>
                </p:cNvPr>
                <p:cNvGrpSpPr/>
                <p:nvPr/>
              </p:nvGrpSpPr>
              <p:grpSpPr>
                <a:xfrm rot="19891952">
                  <a:off x="3602520" y="479427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08" name="フリーフォーム: 図形 407">
                    <a:extLst>
                      <a:ext uri="{FF2B5EF4-FFF2-40B4-BE49-F238E27FC236}">
                        <a16:creationId xmlns:a16="http://schemas.microsoft.com/office/drawing/2014/main" id="{B48A2778-BDB6-478B-9ABB-84A1DD4E8DE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9" name="楕円 408">
                    <a:extLst>
                      <a:ext uri="{FF2B5EF4-FFF2-40B4-BE49-F238E27FC236}">
                        <a16:creationId xmlns:a16="http://schemas.microsoft.com/office/drawing/2014/main" id="{03A64404-7327-4503-97D1-60FDD6D9F39C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93" name="グループ化 392">
                  <a:extLst>
                    <a:ext uri="{FF2B5EF4-FFF2-40B4-BE49-F238E27FC236}">
                      <a16:creationId xmlns:a16="http://schemas.microsoft.com/office/drawing/2014/main" id="{666D1430-6395-4543-9EF5-259E398ADBC0}"/>
                    </a:ext>
                  </a:extLst>
                </p:cNvPr>
                <p:cNvGrpSpPr/>
                <p:nvPr/>
              </p:nvGrpSpPr>
              <p:grpSpPr>
                <a:xfrm>
                  <a:off x="3621245" y="489363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06" name="フリーフォーム: 図形 405">
                    <a:extLst>
                      <a:ext uri="{FF2B5EF4-FFF2-40B4-BE49-F238E27FC236}">
                        <a16:creationId xmlns:a16="http://schemas.microsoft.com/office/drawing/2014/main" id="{BDAE607A-126E-4499-9281-25EE81E8E5C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7" name="楕円 406">
                    <a:extLst>
                      <a:ext uri="{FF2B5EF4-FFF2-40B4-BE49-F238E27FC236}">
                        <a16:creationId xmlns:a16="http://schemas.microsoft.com/office/drawing/2014/main" id="{FB0C8A58-5933-4E1A-8654-9FB5910C5C37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94" name="グループ化 393">
                  <a:extLst>
                    <a:ext uri="{FF2B5EF4-FFF2-40B4-BE49-F238E27FC236}">
                      <a16:creationId xmlns:a16="http://schemas.microsoft.com/office/drawing/2014/main" id="{CF54F3E2-956C-4BC3-8F96-E67A01DE09C0}"/>
                    </a:ext>
                  </a:extLst>
                </p:cNvPr>
                <p:cNvGrpSpPr/>
                <p:nvPr/>
              </p:nvGrpSpPr>
              <p:grpSpPr>
                <a:xfrm rot="1578232">
                  <a:off x="3726020" y="482219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04" name="フリーフォーム: 図形 403">
                    <a:extLst>
                      <a:ext uri="{FF2B5EF4-FFF2-40B4-BE49-F238E27FC236}">
                        <a16:creationId xmlns:a16="http://schemas.microsoft.com/office/drawing/2014/main" id="{F9B5C09D-97F7-4008-9B3C-A170384DA41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5" name="楕円 404">
                    <a:extLst>
                      <a:ext uri="{FF2B5EF4-FFF2-40B4-BE49-F238E27FC236}">
                        <a16:creationId xmlns:a16="http://schemas.microsoft.com/office/drawing/2014/main" id="{A21ECD3E-CCE2-4A35-9573-4E7CDCC1A74A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95" name="グループ化 394">
                  <a:extLst>
                    <a:ext uri="{FF2B5EF4-FFF2-40B4-BE49-F238E27FC236}">
                      <a16:creationId xmlns:a16="http://schemas.microsoft.com/office/drawing/2014/main" id="{788E0266-10BD-465D-A5D2-528E823AE0F7}"/>
                    </a:ext>
                  </a:extLst>
                </p:cNvPr>
                <p:cNvGrpSpPr/>
                <p:nvPr/>
              </p:nvGrpSpPr>
              <p:grpSpPr>
                <a:xfrm>
                  <a:off x="3737690" y="493201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02" name="フリーフォーム: 図形 401">
                    <a:extLst>
                      <a:ext uri="{FF2B5EF4-FFF2-40B4-BE49-F238E27FC236}">
                        <a16:creationId xmlns:a16="http://schemas.microsoft.com/office/drawing/2014/main" id="{4ACC58CF-C225-4FE8-A7B6-CFBEC998694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3" name="楕円 402">
                    <a:extLst>
                      <a:ext uri="{FF2B5EF4-FFF2-40B4-BE49-F238E27FC236}">
                        <a16:creationId xmlns:a16="http://schemas.microsoft.com/office/drawing/2014/main" id="{E834A168-909B-4376-9416-859DAB197E30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96" name="グループ化 395">
                  <a:extLst>
                    <a:ext uri="{FF2B5EF4-FFF2-40B4-BE49-F238E27FC236}">
                      <a16:creationId xmlns:a16="http://schemas.microsoft.com/office/drawing/2014/main" id="{972782F5-D576-4889-A804-F4FB84CC8408}"/>
                    </a:ext>
                  </a:extLst>
                </p:cNvPr>
                <p:cNvGrpSpPr/>
                <p:nvPr/>
              </p:nvGrpSpPr>
              <p:grpSpPr>
                <a:xfrm rot="20811738">
                  <a:off x="3524795" y="496282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400" name="フリーフォーム: 図形 399">
                    <a:extLst>
                      <a:ext uri="{FF2B5EF4-FFF2-40B4-BE49-F238E27FC236}">
                        <a16:creationId xmlns:a16="http://schemas.microsoft.com/office/drawing/2014/main" id="{4F2F1206-B5C5-4BA6-9F00-3CFF07E9A78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1" name="楕円 400">
                    <a:extLst>
                      <a:ext uri="{FF2B5EF4-FFF2-40B4-BE49-F238E27FC236}">
                        <a16:creationId xmlns:a16="http://schemas.microsoft.com/office/drawing/2014/main" id="{9E115F4D-2394-45C8-93FC-499B6F742749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97" name="グループ化 396">
                  <a:extLst>
                    <a:ext uri="{FF2B5EF4-FFF2-40B4-BE49-F238E27FC236}">
                      <a16:creationId xmlns:a16="http://schemas.microsoft.com/office/drawing/2014/main" id="{B3FD73DF-9C0C-4D39-95AB-AA69A9E2C4C9}"/>
                    </a:ext>
                  </a:extLst>
                </p:cNvPr>
                <p:cNvGrpSpPr/>
                <p:nvPr/>
              </p:nvGrpSpPr>
              <p:grpSpPr>
                <a:xfrm rot="927931">
                  <a:off x="3655747" y="498174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398" name="フリーフォーム: 図形 397">
                    <a:extLst>
                      <a:ext uri="{FF2B5EF4-FFF2-40B4-BE49-F238E27FC236}">
                        <a16:creationId xmlns:a16="http://schemas.microsoft.com/office/drawing/2014/main" id="{48C2EAC2-0B91-40FF-98C3-91FBA6C00B8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9" name="楕円 398">
                    <a:extLst>
                      <a:ext uri="{FF2B5EF4-FFF2-40B4-BE49-F238E27FC236}">
                        <a16:creationId xmlns:a16="http://schemas.microsoft.com/office/drawing/2014/main" id="{9C9F811B-28A4-4785-BCF4-747AC1F44EDA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816A5D29-5CFD-4DA2-99E5-71DE9EFF8156}"/>
                  </a:ext>
                </a:extLst>
              </p:cNvPr>
              <p:cNvGrpSpPr/>
              <p:nvPr/>
            </p:nvGrpSpPr>
            <p:grpSpPr>
              <a:xfrm rot="19457451">
                <a:off x="1204144" y="3742644"/>
                <a:ext cx="567062" cy="479940"/>
                <a:chOff x="3497420" y="4794278"/>
                <a:chExt cx="383688" cy="324741"/>
              </a:xfrm>
            </p:grpSpPr>
            <p:grpSp>
              <p:nvGrpSpPr>
                <p:cNvPr id="370" name="グループ化 369">
                  <a:extLst>
                    <a:ext uri="{FF2B5EF4-FFF2-40B4-BE49-F238E27FC236}">
                      <a16:creationId xmlns:a16="http://schemas.microsoft.com/office/drawing/2014/main" id="{F82A0EBC-2F99-472B-AE69-028F3311242C}"/>
                    </a:ext>
                  </a:extLst>
                </p:cNvPr>
                <p:cNvGrpSpPr/>
                <p:nvPr/>
              </p:nvGrpSpPr>
              <p:grpSpPr>
                <a:xfrm rot="977624">
                  <a:off x="3497420" y="4846011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389" name="フリーフォーム: 図形 388">
                    <a:extLst>
                      <a:ext uri="{FF2B5EF4-FFF2-40B4-BE49-F238E27FC236}">
                        <a16:creationId xmlns:a16="http://schemas.microsoft.com/office/drawing/2014/main" id="{70DE6BD6-EC68-47DA-9960-55E7630DE38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0" name="楕円 389">
                    <a:extLst>
                      <a:ext uri="{FF2B5EF4-FFF2-40B4-BE49-F238E27FC236}">
                        <a16:creationId xmlns:a16="http://schemas.microsoft.com/office/drawing/2014/main" id="{41B1FB07-E45C-4654-9E95-FBD9B07939BE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71" name="グループ化 370">
                  <a:extLst>
                    <a:ext uri="{FF2B5EF4-FFF2-40B4-BE49-F238E27FC236}">
                      <a16:creationId xmlns:a16="http://schemas.microsoft.com/office/drawing/2014/main" id="{A7141BA4-9335-48B0-A01B-FD6431A039C7}"/>
                    </a:ext>
                  </a:extLst>
                </p:cNvPr>
                <p:cNvGrpSpPr/>
                <p:nvPr/>
              </p:nvGrpSpPr>
              <p:grpSpPr>
                <a:xfrm rot="19891952">
                  <a:off x="3602520" y="479427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387" name="フリーフォーム: 図形 386">
                    <a:extLst>
                      <a:ext uri="{FF2B5EF4-FFF2-40B4-BE49-F238E27FC236}">
                        <a16:creationId xmlns:a16="http://schemas.microsoft.com/office/drawing/2014/main" id="{54DDBAFE-97EB-44E6-B23A-679055AECB5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8" name="楕円 387">
                    <a:extLst>
                      <a:ext uri="{FF2B5EF4-FFF2-40B4-BE49-F238E27FC236}">
                        <a16:creationId xmlns:a16="http://schemas.microsoft.com/office/drawing/2014/main" id="{B8F32019-74EC-4F55-AAD6-CB4F8DDCAB91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72" name="グループ化 371">
                  <a:extLst>
                    <a:ext uri="{FF2B5EF4-FFF2-40B4-BE49-F238E27FC236}">
                      <a16:creationId xmlns:a16="http://schemas.microsoft.com/office/drawing/2014/main" id="{E760E6E8-92F6-46CC-BB2A-A050C3636918}"/>
                    </a:ext>
                  </a:extLst>
                </p:cNvPr>
                <p:cNvGrpSpPr/>
                <p:nvPr/>
              </p:nvGrpSpPr>
              <p:grpSpPr>
                <a:xfrm>
                  <a:off x="3621245" y="489363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385" name="フリーフォーム: 図形 384">
                    <a:extLst>
                      <a:ext uri="{FF2B5EF4-FFF2-40B4-BE49-F238E27FC236}">
                        <a16:creationId xmlns:a16="http://schemas.microsoft.com/office/drawing/2014/main" id="{9F1A2CD6-E6F8-4994-A858-C7345709E89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6" name="楕円 385">
                    <a:extLst>
                      <a:ext uri="{FF2B5EF4-FFF2-40B4-BE49-F238E27FC236}">
                        <a16:creationId xmlns:a16="http://schemas.microsoft.com/office/drawing/2014/main" id="{C13A6253-A7C8-40A1-8901-DBF9F2C13BDB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73" name="グループ化 372">
                  <a:extLst>
                    <a:ext uri="{FF2B5EF4-FFF2-40B4-BE49-F238E27FC236}">
                      <a16:creationId xmlns:a16="http://schemas.microsoft.com/office/drawing/2014/main" id="{938F10B2-7C56-4E6E-B46C-2C45B319B9CD}"/>
                    </a:ext>
                  </a:extLst>
                </p:cNvPr>
                <p:cNvGrpSpPr/>
                <p:nvPr/>
              </p:nvGrpSpPr>
              <p:grpSpPr>
                <a:xfrm rot="1578232">
                  <a:off x="3726020" y="482219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383" name="フリーフォーム: 図形 382">
                    <a:extLst>
                      <a:ext uri="{FF2B5EF4-FFF2-40B4-BE49-F238E27FC236}">
                        <a16:creationId xmlns:a16="http://schemas.microsoft.com/office/drawing/2014/main" id="{3EA67B8C-2E1F-4D09-B89D-38FBABF6A50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4" name="楕円 383">
                    <a:extLst>
                      <a:ext uri="{FF2B5EF4-FFF2-40B4-BE49-F238E27FC236}">
                        <a16:creationId xmlns:a16="http://schemas.microsoft.com/office/drawing/2014/main" id="{07ED99BC-F5E3-45AF-B4C2-5C9229A25CE6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74" name="グループ化 373">
                  <a:extLst>
                    <a:ext uri="{FF2B5EF4-FFF2-40B4-BE49-F238E27FC236}">
                      <a16:creationId xmlns:a16="http://schemas.microsoft.com/office/drawing/2014/main" id="{5E6A4BC8-B141-4B5C-A648-6C40EFC09E0D}"/>
                    </a:ext>
                  </a:extLst>
                </p:cNvPr>
                <p:cNvGrpSpPr/>
                <p:nvPr/>
              </p:nvGrpSpPr>
              <p:grpSpPr>
                <a:xfrm>
                  <a:off x="3737690" y="493201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381" name="フリーフォーム: 図形 380">
                    <a:extLst>
                      <a:ext uri="{FF2B5EF4-FFF2-40B4-BE49-F238E27FC236}">
                        <a16:creationId xmlns:a16="http://schemas.microsoft.com/office/drawing/2014/main" id="{652B3EB3-6804-4D63-A1FC-F664D2195C3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2" name="楕円 381">
                    <a:extLst>
                      <a:ext uri="{FF2B5EF4-FFF2-40B4-BE49-F238E27FC236}">
                        <a16:creationId xmlns:a16="http://schemas.microsoft.com/office/drawing/2014/main" id="{F4D1B7A8-AFC9-46F6-A489-93C7F4DC3D64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75" name="グループ化 374">
                  <a:extLst>
                    <a:ext uri="{FF2B5EF4-FFF2-40B4-BE49-F238E27FC236}">
                      <a16:creationId xmlns:a16="http://schemas.microsoft.com/office/drawing/2014/main" id="{568EF2D6-41E7-44F3-B053-DD911152E18B}"/>
                    </a:ext>
                  </a:extLst>
                </p:cNvPr>
                <p:cNvGrpSpPr/>
                <p:nvPr/>
              </p:nvGrpSpPr>
              <p:grpSpPr>
                <a:xfrm rot="20811738">
                  <a:off x="3524795" y="496282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379" name="フリーフォーム: 図形 378">
                    <a:extLst>
                      <a:ext uri="{FF2B5EF4-FFF2-40B4-BE49-F238E27FC236}">
                        <a16:creationId xmlns:a16="http://schemas.microsoft.com/office/drawing/2014/main" id="{3134BF8F-8D3E-4D04-923A-45067D24482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0" name="楕円 379">
                    <a:extLst>
                      <a:ext uri="{FF2B5EF4-FFF2-40B4-BE49-F238E27FC236}">
                        <a16:creationId xmlns:a16="http://schemas.microsoft.com/office/drawing/2014/main" id="{171BC188-2572-46DF-B385-8831D42D88C8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76" name="グループ化 375">
                  <a:extLst>
                    <a:ext uri="{FF2B5EF4-FFF2-40B4-BE49-F238E27FC236}">
                      <a16:creationId xmlns:a16="http://schemas.microsoft.com/office/drawing/2014/main" id="{F482D0CA-24DA-4F45-92D3-BE0593247B15}"/>
                    </a:ext>
                  </a:extLst>
                </p:cNvPr>
                <p:cNvGrpSpPr/>
                <p:nvPr/>
              </p:nvGrpSpPr>
              <p:grpSpPr>
                <a:xfrm rot="927931">
                  <a:off x="3655747" y="498174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377" name="フリーフォーム: 図形 376">
                    <a:extLst>
                      <a:ext uri="{FF2B5EF4-FFF2-40B4-BE49-F238E27FC236}">
                        <a16:creationId xmlns:a16="http://schemas.microsoft.com/office/drawing/2014/main" id="{D7E748AB-3640-4A6B-8D60-A3B46AC7BB6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8" name="楕円 377">
                    <a:extLst>
                      <a:ext uri="{FF2B5EF4-FFF2-40B4-BE49-F238E27FC236}">
                        <a16:creationId xmlns:a16="http://schemas.microsoft.com/office/drawing/2014/main" id="{215FB6A8-1086-438B-875D-282F7B93094C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0464E0EB-3140-4051-A3F0-EA79482E4693}"/>
                  </a:ext>
                </a:extLst>
              </p:cNvPr>
              <p:cNvGrpSpPr/>
              <p:nvPr/>
            </p:nvGrpSpPr>
            <p:grpSpPr>
              <a:xfrm rot="19457451">
                <a:off x="848544" y="3431493"/>
                <a:ext cx="567062" cy="479940"/>
                <a:chOff x="3497420" y="4794278"/>
                <a:chExt cx="383688" cy="324741"/>
              </a:xfrm>
            </p:grpSpPr>
            <p:grpSp>
              <p:nvGrpSpPr>
                <p:cNvPr id="349" name="グループ化 348">
                  <a:extLst>
                    <a:ext uri="{FF2B5EF4-FFF2-40B4-BE49-F238E27FC236}">
                      <a16:creationId xmlns:a16="http://schemas.microsoft.com/office/drawing/2014/main" id="{175AB6F1-604E-4854-ABD2-5A19FCF72A63}"/>
                    </a:ext>
                  </a:extLst>
                </p:cNvPr>
                <p:cNvGrpSpPr/>
                <p:nvPr/>
              </p:nvGrpSpPr>
              <p:grpSpPr>
                <a:xfrm rot="977624">
                  <a:off x="3497420" y="4846011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368" name="フリーフォーム: 図形 367">
                    <a:extLst>
                      <a:ext uri="{FF2B5EF4-FFF2-40B4-BE49-F238E27FC236}">
                        <a16:creationId xmlns:a16="http://schemas.microsoft.com/office/drawing/2014/main" id="{7656711D-AB65-4C2A-8816-E1B6650C38E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9" name="楕円 368">
                    <a:extLst>
                      <a:ext uri="{FF2B5EF4-FFF2-40B4-BE49-F238E27FC236}">
                        <a16:creationId xmlns:a16="http://schemas.microsoft.com/office/drawing/2014/main" id="{33D876D7-83ED-4A4C-8F3E-9985BA76FFD4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50" name="グループ化 349">
                  <a:extLst>
                    <a:ext uri="{FF2B5EF4-FFF2-40B4-BE49-F238E27FC236}">
                      <a16:creationId xmlns:a16="http://schemas.microsoft.com/office/drawing/2014/main" id="{BE17412E-6117-4E97-BCF6-9C9AACEC7119}"/>
                    </a:ext>
                  </a:extLst>
                </p:cNvPr>
                <p:cNvGrpSpPr/>
                <p:nvPr/>
              </p:nvGrpSpPr>
              <p:grpSpPr>
                <a:xfrm rot="19891952">
                  <a:off x="3602520" y="479427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366" name="フリーフォーム: 図形 365">
                    <a:extLst>
                      <a:ext uri="{FF2B5EF4-FFF2-40B4-BE49-F238E27FC236}">
                        <a16:creationId xmlns:a16="http://schemas.microsoft.com/office/drawing/2014/main" id="{8D3DF140-C922-4DA0-A246-472C31E776E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7" name="楕円 366">
                    <a:extLst>
                      <a:ext uri="{FF2B5EF4-FFF2-40B4-BE49-F238E27FC236}">
                        <a16:creationId xmlns:a16="http://schemas.microsoft.com/office/drawing/2014/main" id="{40C150D4-49D6-4E5A-9B26-1C7D797A1FDF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51" name="グループ化 350">
                  <a:extLst>
                    <a:ext uri="{FF2B5EF4-FFF2-40B4-BE49-F238E27FC236}">
                      <a16:creationId xmlns:a16="http://schemas.microsoft.com/office/drawing/2014/main" id="{AF9DFC35-7812-4591-A33C-AE8413D63A7C}"/>
                    </a:ext>
                  </a:extLst>
                </p:cNvPr>
                <p:cNvGrpSpPr/>
                <p:nvPr/>
              </p:nvGrpSpPr>
              <p:grpSpPr>
                <a:xfrm>
                  <a:off x="3621245" y="489363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364" name="フリーフォーム: 図形 363">
                    <a:extLst>
                      <a:ext uri="{FF2B5EF4-FFF2-40B4-BE49-F238E27FC236}">
                        <a16:creationId xmlns:a16="http://schemas.microsoft.com/office/drawing/2014/main" id="{42B1BA11-EF8A-4AFE-883D-350F896FCF4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5" name="楕円 364">
                    <a:extLst>
                      <a:ext uri="{FF2B5EF4-FFF2-40B4-BE49-F238E27FC236}">
                        <a16:creationId xmlns:a16="http://schemas.microsoft.com/office/drawing/2014/main" id="{0AB39B2D-8148-4264-A2CC-9FA54494E653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52" name="グループ化 351">
                  <a:extLst>
                    <a:ext uri="{FF2B5EF4-FFF2-40B4-BE49-F238E27FC236}">
                      <a16:creationId xmlns:a16="http://schemas.microsoft.com/office/drawing/2014/main" id="{B389BDF1-79CB-4CAC-9FEF-A67DD572E5DB}"/>
                    </a:ext>
                  </a:extLst>
                </p:cNvPr>
                <p:cNvGrpSpPr/>
                <p:nvPr/>
              </p:nvGrpSpPr>
              <p:grpSpPr>
                <a:xfrm rot="1578232">
                  <a:off x="3726020" y="482219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362" name="フリーフォーム: 図形 361">
                    <a:extLst>
                      <a:ext uri="{FF2B5EF4-FFF2-40B4-BE49-F238E27FC236}">
                        <a16:creationId xmlns:a16="http://schemas.microsoft.com/office/drawing/2014/main" id="{D2E54372-5F81-4BD4-B25B-E51596086F2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3" name="楕円 362">
                    <a:extLst>
                      <a:ext uri="{FF2B5EF4-FFF2-40B4-BE49-F238E27FC236}">
                        <a16:creationId xmlns:a16="http://schemas.microsoft.com/office/drawing/2014/main" id="{5B20AEAE-23B2-4822-87A3-7B9CD0152C95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53" name="グループ化 352">
                  <a:extLst>
                    <a:ext uri="{FF2B5EF4-FFF2-40B4-BE49-F238E27FC236}">
                      <a16:creationId xmlns:a16="http://schemas.microsoft.com/office/drawing/2014/main" id="{B7CB0823-7E8E-4CE0-8CB1-35AC30004A18}"/>
                    </a:ext>
                  </a:extLst>
                </p:cNvPr>
                <p:cNvGrpSpPr/>
                <p:nvPr/>
              </p:nvGrpSpPr>
              <p:grpSpPr>
                <a:xfrm>
                  <a:off x="3737690" y="493201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360" name="フリーフォーム: 図形 359">
                    <a:extLst>
                      <a:ext uri="{FF2B5EF4-FFF2-40B4-BE49-F238E27FC236}">
                        <a16:creationId xmlns:a16="http://schemas.microsoft.com/office/drawing/2014/main" id="{AD66742B-A3F5-4188-9003-5F8535D177A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1" name="楕円 360">
                    <a:extLst>
                      <a:ext uri="{FF2B5EF4-FFF2-40B4-BE49-F238E27FC236}">
                        <a16:creationId xmlns:a16="http://schemas.microsoft.com/office/drawing/2014/main" id="{E3D014EF-BEF6-42A7-83C0-146CED987C43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54" name="グループ化 353">
                  <a:extLst>
                    <a:ext uri="{FF2B5EF4-FFF2-40B4-BE49-F238E27FC236}">
                      <a16:creationId xmlns:a16="http://schemas.microsoft.com/office/drawing/2014/main" id="{06A8A5D8-58FB-463A-8674-FB6B4861AA5A}"/>
                    </a:ext>
                  </a:extLst>
                </p:cNvPr>
                <p:cNvGrpSpPr/>
                <p:nvPr/>
              </p:nvGrpSpPr>
              <p:grpSpPr>
                <a:xfrm rot="20811738">
                  <a:off x="3524795" y="496282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358" name="フリーフォーム: 図形 357">
                    <a:extLst>
                      <a:ext uri="{FF2B5EF4-FFF2-40B4-BE49-F238E27FC236}">
                        <a16:creationId xmlns:a16="http://schemas.microsoft.com/office/drawing/2014/main" id="{D5C47928-EE24-4E58-970D-E961AB02502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9" name="楕円 358">
                    <a:extLst>
                      <a:ext uri="{FF2B5EF4-FFF2-40B4-BE49-F238E27FC236}">
                        <a16:creationId xmlns:a16="http://schemas.microsoft.com/office/drawing/2014/main" id="{2FFD190F-E844-4BAA-A2AD-07ACEE2FB67F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55" name="グループ化 354">
                  <a:extLst>
                    <a:ext uri="{FF2B5EF4-FFF2-40B4-BE49-F238E27FC236}">
                      <a16:creationId xmlns:a16="http://schemas.microsoft.com/office/drawing/2014/main" id="{0FCAB664-2E62-4A85-847C-F56D4882C5B7}"/>
                    </a:ext>
                  </a:extLst>
                </p:cNvPr>
                <p:cNvGrpSpPr/>
                <p:nvPr/>
              </p:nvGrpSpPr>
              <p:grpSpPr>
                <a:xfrm rot="927931">
                  <a:off x="3655747" y="498174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356" name="フリーフォーム: 図形 355">
                    <a:extLst>
                      <a:ext uri="{FF2B5EF4-FFF2-40B4-BE49-F238E27FC236}">
                        <a16:creationId xmlns:a16="http://schemas.microsoft.com/office/drawing/2014/main" id="{1BB7D560-3441-45E6-996A-EBB2D6BAE34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7" name="楕円 356">
                    <a:extLst>
                      <a:ext uri="{FF2B5EF4-FFF2-40B4-BE49-F238E27FC236}">
                        <a16:creationId xmlns:a16="http://schemas.microsoft.com/office/drawing/2014/main" id="{B54EC0C6-5D07-4C82-A307-78BE017FA083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B73CBF65-2FC5-4801-8B02-279A557A8E7E}"/>
                  </a:ext>
                </a:extLst>
              </p:cNvPr>
              <p:cNvGrpSpPr/>
              <p:nvPr/>
            </p:nvGrpSpPr>
            <p:grpSpPr>
              <a:xfrm rot="19457451">
                <a:off x="1223194" y="2415493"/>
                <a:ext cx="567062" cy="479940"/>
                <a:chOff x="3497420" y="4794278"/>
                <a:chExt cx="383688" cy="324741"/>
              </a:xfrm>
            </p:grpSpPr>
            <p:grpSp>
              <p:nvGrpSpPr>
                <p:cNvPr id="328" name="グループ化 327">
                  <a:extLst>
                    <a:ext uri="{FF2B5EF4-FFF2-40B4-BE49-F238E27FC236}">
                      <a16:creationId xmlns:a16="http://schemas.microsoft.com/office/drawing/2014/main" id="{1858BD31-CD43-47DE-9A9E-5A989ADA8257}"/>
                    </a:ext>
                  </a:extLst>
                </p:cNvPr>
                <p:cNvGrpSpPr/>
                <p:nvPr/>
              </p:nvGrpSpPr>
              <p:grpSpPr>
                <a:xfrm rot="977624">
                  <a:off x="3497420" y="4846011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347" name="フリーフォーム: 図形 346">
                    <a:extLst>
                      <a:ext uri="{FF2B5EF4-FFF2-40B4-BE49-F238E27FC236}">
                        <a16:creationId xmlns:a16="http://schemas.microsoft.com/office/drawing/2014/main" id="{37655DAB-66AA-4751-9752-30FB00A8462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8" name="楕円 347">
                    <a:extLst>
                      <a:ext uri="{FF2B5EF4-FFF2-40B4-BE49-F238E27FC236}">
                        <a16:creationId xmlns:a16="http://schemas.microsoft.com/office/drawing/2014/main" id="{1053161C-0B32-4286-AE30-6F824A321681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29" name="グループ化 328">
                  <a:extLst>
                    <a:ext uri="{FF2B5EF4-FFF2-40B4-BE49-F238E27FC236}">
                      <a16:creationId xmlns:a16="http://schemas.microsoft.com/office/drawing/2014/main" id="{123776A3-F70D-4D81-92EE-90A44D8F3E84}"/>
                    </a:ext>
                  </a:extLst>
                </p:cNvPr>
                <p:cNvGrpSpPr/>
                <p:nvPr/>
              </p:nvGrpSpPr>
              <p:grpSpPr>
                <a:xfrm rot="19891952">
                  <a:off x="3602520" y="479427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345" name="フリーフォーム: 図形 344">
                    <a:extLst>
                      <a:ext uri="{FF2B5EF4-FFF2-40B4-BE49-F238E27FC236}">
                        <a16:creationId xmlns:a16="http://schemas.microsoft.com/office/drawing/2014/main" id="{73C38F7E-1DEA-49AC-A750-FE0D81FED4F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6" name="楕円 345">
                    <a:extLst>
                      <a:ext uri="{FF2B5EF4-FFF2-40B4-BE49-F238E27FC236}">
                        <a16:creationId xmlns:a16="http://schemas.microsoft.com/office/drawing/2014/main" id="{F53B0B51-A78A-4D4C-A083-28F3D24EF147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30" name="グループ化 329">
                  <a:extLst>
                    <a:ext uri="{FF2B5EF4-FFF2-40B4-BE49-F238E27FC236}">
                      <a16:creationId xmlns:a16="http://schemas.microsoft.com/office/drawing/2014/main" id="{D5E027D5-682B-45C8-A972-BB0B9F71CA50}"/>
                    </a:ext>
                  </a:extLst>
                </p:cNvPr>
                <p:cNvGrpSpPr/>
                <p:nvPr/>
              </p:nvGrpSpPr>
              <p:grpSpPr>
                <a:xfrm>
                  <a:off x="3621245" y="489363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343" name="フリーフォーム: 図形 342">
                    <a:extLst>
                      <a:ext uri="{FF2B5EF4-FFF2-40B4-BE49-F238E27FC236}">
                        <a16:creationId xmlns:a16="http://schemas.microsoft.com/office/drawing/2014/main" id="{77E43BE3-F764-481C-86F1-BC114651360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4" name="楕円 343">
                    <a:extLst>
                      <a:ext uri="{FF2B5EF4-FFF2-40B4-BE49-F238E27FC236}">
                        <a16:creationId xmlns:a16="http://schemas.microsoft.com/office/drawing/2014/main" id="{9E78B763-A9CF-4C19-987A-5F6ECC4F6DBA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31" name="グループ化 330">
                  <a:extLst>
                    <a:ext uri="{FF2B5EF4-FFF2-40B4-BE49-F238E27FC236}">
                      <a16:creationId xmlns:a16="http://schemas.microsoft.com/office/drawing/2014/main" id="{7EE4088B-42AD-42C0-9447-D06E70013D9A}"/>
                    </a:ext>
                  </a:extLst>
                </p:cNvPr>
                <p:cNvGrpSpPr/>
                <p:nvPr/>
              </p:nvGrpSpPr>
              <p:grpSpPr>
                <a:xfrm rot="1578232">
                  <a:off x="3726020" y="482219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341" name="フリーフォーム: 図形 340">
                    <a:extLst>
                      <a:ext uri="{FF2B5EF4-FFF2-40B4-BE49-F238E27FC236}">
                        <a16:creationId xmlns:a16="http://schemas.microsoft.com/office/drawing/2014/main" id="{47F0667E-1092-432F-8E70-E91D250143B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2" name="楕円 341">
                    <a:extLst>
                      <a:ext uri="{FF2B5EF4-FFF2-40B4-BE49-F238E27FC236}">
                        <a16:creationId xmlns:a16="http://schemas.microsoft.com/office/drawing/2014/main" id="{DA86EA15-A781-4E22-88A0-9C057D7A718B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32" name="グループ化 331">
                  <a:extLst>
                    <a:ext uri="{FF2B5EF4-FFF2-40B4-BE49-F238E27FC236}">
                      <a16:creationId xmlns:a16="http://schemas.microsoft.com/office/drawing/2014/main" id="{F594E6E2-49C2-4188-945E-3F240851700D}"/>
                    </a:ext>
                  </a:extLst>
                </p:cNvPr>
                <p:cNvGrpSpPr/>
                <p:nvPr/>
              </p:nvGrpSpPr>
              <p:grpSpPr>
                <a:xfrm>
                  <a:off x="3737690" y="493201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339" name="フリーフォーム: 図形 338">
                    <a:extLst>
                      <a:ext uri="{FF2B5EF4-FFF2-40B4-BE49-F238E27FC236}">
                        <a16:creationId xmlns:a16="http://schemas.microsoft.com/office/drawing/2014/main" id="{BA2D072E-519D-4334-B194-528E666D2CB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0" name="楕円 339">
                    <a:extLst>
                      <a:ext uri="{FF2B5EF4-FFF2-40B4-BE49-F238E27FC236}">
                        <a16:creationId xmlns:a16="http://schemas.microsoft.com/office/drawing/2014/main" id="{E088620C-FDC6-483C-B448-DE211AE6CEA1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33" name="グループ化 332">
                  <a:extLst>
                    <a:ext uri="{FF2B5EF4-FFF2-40B4-BE49-F238E27FC236}">
                      <a16:creationId xmlns:a16="http://schemas.microsoft.com/office/drawing/2014/main" id="{DCD0906F-F504-4236-9D91-41C08F9BA4A3}"/>
                    </a:ext>
                  </a:extLst>
                </p:cNvPr>
                <p:cNvGrpSpPr/>
                <p:nvPr/>
              </p:nvGrpSpPr>
              <p:grpSpPr>
                <a:xfrm rot="20811738">
                  <a:off x="3524795" y="496282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337" name="フリーフォーム: 図形 336">
                    <a:extLst>
                      <a:ext uri="{FF2B5EF4-FFF2-40B4-BE49-F238E27FC236}">
                        <a16:creationId xmlns:a16="http://schemas.microsoft.com/office/drawing/2014/main" id="{97E45DEC-EA32-4B6B-A3F8-4A2F955FE89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8" name="楕円 337">
                    <a:extLst>
                      <a:ext uri="{FF2B5EF4-FFF2-40B4-BE49-F238E27FC236}">
                        <a16:creationId xmlns:a16="http://schemas.microsoft.com/office/drawing/2014/main" id="{8A67F7F3-9DB1-4E35-B7BE-BA84DD2496F5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34" name="グループ化 333">
                  <a:extLst>
                    <a:ext uri="{FF2B5EF4-FFF2-40B4-BE49-F238E27FC236}">
                      <a16:creationId xmlns:a16="http://schemas.microsoft.com/office/drawing/2014/main" id="{5543359B-7A24-4B70-B4EB-D5316A5F8272}"/>
                    </a:ext>
                  </a:extLst>
                </p:cNvPr>
                <p:cNvGrpSpPr/>
                <p:nvPr/>
              </p:nvGrpSpPr>
              <p:grpSpPr>
                <a:xfrm rot="927931">
                  <a:off x="3655747" y="498174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335" name="フリーフォーム: 図形 334">
                    <a:extLst>
                      <a:ext uri="{FF2B5EF4-FFF2-40B4-BE49-F238E27FC236}">
                        <a16:creationId xmlns:a16="http://schemas.microsoft.com/office/drawing/2014/main" id="{296FB5D0-8BCD-45E6-B5A0-F179F2C1C50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6" name="楕円 335">
                    <a:extLst>
                      <a:ext uri="{FF2B5EF4-FFF2-40B4-BE49-F238E27FC236}">
                        <a16:creationId xmlns:a16="http://schemas.microsoft.com/office/drawing/2014/main" id="{559CC40E-2D45-4116-928A-C715264A372C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52" name="グループ化 151">
                <a:extLst>
                  <a:ext uri="{FF2B5EF4-FFF2-40B4-BE49-F238E27FC236}">
                    <a16:creationId xmlns:a16="http://schemas.microsoft.com/office/drawing/2014/main" id="{37F7AA03-95CA-4215-B4C4-499F0577C753}"/>
                  </a:ext>
                </a:extLst>
              </p:cNvPr>
              <p:cNvGrpSpPr/>
              <p:nvPr/>
            </p:nvGrpSpPr>
            <p:grpSpPr>
              <a:xfrm rot="19457451">
                <a:off x="1566094" y="2053543"/>
                <a:ext cx="567062" cy="479940"/>
                <a:chOff x="3497420" y="4794278"/>
                <a:chExt cx="383688" cy="324741"/>
              </a:xfrm>
            </p:grpSpPr>
            <p:grpSp>
              <p:nvGrpSpPr>
                <p:cNvPr id="307" name="グループ化 306">
                  <a:extLst>
                    <a:ext uri="{FF2B5EF4-FFF2-40B4-BE49-F238E27FC236}">
                      <a16:creationId xmlns:a16="http://schemas.microsoft.com/office/drawing/2014/main" id="{3487EFA5-EADF-42F0-A1AE-23398CC9A675}"/>
                    </a:ext>
                  </a:extLst>
                </p:cNvPr>
                <p:cNvGrpSpPr/>
                <p:nvPr/>
              </p:nvGrpSpPr>
              <p:grpSpPr>
                <a:xfrm rot="977624">
                  <a:off x="3497420" y="4846011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326" name="フリーフォーム: 図形 325">
                    <a:extLst>
                      <a:ext uri="{FF2B5EF4-FFF2-40B4-BE49-F238E27FC236}">
                        <a16:creationId xmlns:a16="http://schemas.microsoft.com/office/drawing/2014/main" id="{5F0875FF-A73D-4D18-994C-F373AFCFACF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7" name="楕円 326">
                    <a:extLst>
                      <a:ext uri="{FF2B5EF4-FFF2-40B4-BE49-F238E27FC236}">
                        <a16:creationId xmlns:a16="http://schemas.microsoft.com/office/drawing/2014/main" id="{92E6B6A7-F9F1-4621-BC43-1B6A3EF0836D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08" name="グループ化 307">
                  <a:extLst>
                    <a:ext uri="{FF2B5EF4-FFF2-40B4-BE49-F238E27FC236}">
                      <a16:creationId xmlns:a16="http://schemas.microsoft.com/office/drawing/2014/main" id="{262B894D-F815-4489-B75E-64845157376E}"/>
                    </a:ext>
                  </a:extLst>
                </p:cNvPr>
                <p:cNvGrpSpPr/>
                <p:nvPr/>
              </p:nvGrpSpPr>
              <p:grpSpPr>
                <a:xfrm rot="19891952">
                  <a:off x="3602520" y="479427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324" name="フリーフォーム: 図形 323">
                    <a:extLst>
                      <a:ext uri="{FF2B5EF4-FFF2-40B4-BE49-F238E27FC236}">
                        <a16:creationId xmlns:a16="http://schemas.microsoft.com/office/drawing/2014/main" id="{DF9AFF47-2EDB-41E8-8542-9DEC519986F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5" name="楕円 324">
                    <a:extLst>
                      <a:ext uri="{FF2B5EF4-FFF2-40B4-BE49-F238E27FC236}">
                        <a16:creationId xmlns:a16="http://schemas.microsoft.com/office/drawing/2014/main" id="{5BE10267-3F69-4EE4-8B0F-C53AF8D86DD8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09" name="グループ化 308">
                  <a:extLst>
                    <a:ext uri="{FF2B5EF4-FFF2-40B4-BE49-F238E27FC236}">
                      <a16:creationId xmlns:a16="http://schemas.microsoft.com/office/drawing/2014/main" id="{E300AE6B-2F08-4F93-B195-2D8CA77116AE}"/>
                    </a:ext>
                  </a:extLst>
                </p:cNvPr>
                <p:cNvGrpSpPr/>
                <p:nvPr/>
              </p:nvGrpSpPr>
              <p:grpSpPr>
                <a:xfrm>
                  <a:off x="3621245" y="489363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322" name="フリーフォーム: 図形 321">
                    <a:extLst>
                      <a:ext uri="{FF2B5EF4-FFF2-40B4-BE49-F238E27FC236}">
                        <a16:creationId xmlns:a16="http://schemas.microsoft.com/office/drawing/2014/main" id="{6B55C0FE-4469-4BBC-B9A7-94B0BCA02AE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3" name="楕円 322">
                    <a:extLst>
                      <a:ext uri="{FF2B5EF4-FFF2-40B4-BE49-F238E27FC236}">
                        <a16:creationId xmlns:a16="http://schemas.microsoft.com/office/drawing/2014/main" id="{C3AB8695-AF29-4993-92E7-39C19D96337B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10" name="グループ化 309">
                  <a:extLst>
                    <a:ext uri="{FF2B5EF4-FFF2-40B4-BE49-F238E27FC236}">
                      <a16:creationId xmlns:a16="http://schemas.microsoft.com/office/drawing/2014/main" id="{B2D344B9-340A-493A-BB95-6CFBA9607678}"/>
                    </a:ext>
                  </a:extLst>
                </p:cNvPr>
                <p:cNvGrpSpPr/>
                <p:nvPr/>
              </p:nvGrpSpPr>
              <p:grpSpPr>
                <a:xfrm rot="1578232">
                  <a:off x="3726020" y="482219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320" name="フリーフォーム: 図形 319">
                    <a:extLst>
                      <a:ext uri="{FF2B5EF4-FFF2-40B4-BE49-F238E27FC236}">
                        <a16:creationId xmlns:a16="http://schemas.microsoft.com/office/drawing/2014/main" id="{DF0C1F04-D181-455B-8C43-39694170FF4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1" name="楕円 320">
                    <a:extLst>
                      <a:ext uri="{FF2B5EF4-FFF2-40B4-BE49-F238E27FC236}">
                        <a16:creationId xmlns:a16="http://schemas.microsoft.com/office/drawing/2014/main" id="{0D5B7A62-780B-430E-9EF9-346651BAB677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11" name="グループ化 310">
                  <a:extLst>
                    <a:ext uri="{FF2B5EF4-FFF2-40B4-BE49-F238E27FC236}">
                      <a16:creationId xmlns:a16="http://schemas.microsoft.com/office/drawing/2014/main" id="{29083A16-B2C5-44D9-B554-0894DD4F3C55}"/>
                    </a:ext>
                  </a:extLst>
                </p:cNvPr>
                <p:cNvGrpSpPr/>
                <p:nvPr/>
              </p:nvGrpSpPr>
              <p:grpSpPr>
                <a:xfrm>
                  <a:off x="3737690" y="493201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318" name="フリーフォーム: 図形 317">
                    <a:extLst>
                      <a:ext uri="{FF2B5EF4-FFF2-40B4-BE49-F238E27FC236}">
                        <a16:creationId xmlns:a16="http://schemas.microsoft.com/office/drawing/2014/main" id="{BA54905F-91D3-4B5F-BB99-3286AC0791C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9" name="楕円 318">
                    <a:extLst>
                      <a:ext uri="{FF2B5EF4-FFF2-40B4-BE49-F238E27FC236}">
                        <a16:creationId xmlns:a16="http://schemas.microsoft.com/office/drawing/2014/main" id="{2039422B-888B-444A-BD92-42CA7B3E72C5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12" name="グループ化 311">
                  <a:extLst>
                    <a:ext uri="{FF2B5EF4-FFF2-40B4-BE49-F238E27FC236}">
                      <a16:creationId xmlns:a16="http://schemas.microsoft.com/office/drawing/2014/main" id="{7C70E571-13E3-4BD3-8048-24149D00EF96}"/>
                    </a:ext>
                  </a:extLst>
                </p:cNvPr>
                <p:cNvGrpSpPr/>
                <p:nvPr/>
              </p:nvGrpSpPr>
              <p:grpSpPr>
                <a:xfrm rot="20811738">
                  <a:off x="3524795" y="496282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316" name="フリーフォーム: 図形 315">
                    <a:extLst>
                      <a:ext uri="{FF2B5EF4-FFF2-40B4-BE49-F238E27FC236}">
                        <a16:creationId xmlns:a16="http://schemas.microsoft.com/office/drawing/2014/main" id="{89687001-74E0-4C8E-B0E6-63AD31354D5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7" name="楕円 316">
                    <a:extLst>
                      <a:ext uri="{FF2B5EF4-FFF2-40B4-BE49-F238E27FC236}">
                        <a16:creationId xmlns:a16="http://schemas.microsoft.com/office/drawing/2014/main" id="{BDB06FF2-A8A9-44AC-8649-6B0CF4EBC88F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13" name="グループ化 312">
                  <a:extLst>
                    <a:ext uri="{FF2B5EF4-FFF2-40B4-BE49-F238E27FC236}">
                      <a16:creationId xmlns:a16="http://schemas.microsoft.com/office/drawing/2014/main" id="{D5CB8C8F-782F-4F96-A2AC-C32903410D3F}"/>
                    </a:ext>
                  </a:extLst>
                </p:cNvPr>
                <p:cNvGrpSpPr/>
                <p:nvPr/>
              </p:nvGrpSpPr>
              <p:grpSpPr>
                <a:xfrm rot="927931">
                  <a:off x="3655747" y="498174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314" name="フリーフォーム: 図形 313">
                    <a:extLst>
                      <a:ext uri="{FF2B5EF4-FFF2-40B4-BE49-F238E27FC236}">
                        <a16:creationId xmlns:a16="http://schemas.microsoft.com/office/drawing/2014/main" id="{9526A946-9C86-4DA3-8571-5400D4DADE5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5" name="楕円 314">
                    <a:extLst>
                      <a:ext uri="{FF2B5EF4-FFF2-40B4-BE49-F238E27FC236}">
                        <a16:creationId xmlns:a16="http://schemas.microsoft.com/office/drawing/2014/main" id="{C3ADA330-6712-4CD8-889B-1E53D22BBBB8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53" name="グループ化 152">
                <a:extLst>
                  <a:ext uri="{FF2B5EF4-FFF2-40B4-BE49-F238E27FC236}">
                    <a16:creationId xmlns:a16="http://schemas.microsoft.com/office/drawing/2014/main" id="{275E49C1-726E-471B-BB4B-F26B50686748}"/>
                  </a:ext>
                </a:extLst>
              </p:cNvPr>
              <p:cNvGrpSpPr/>
              <p:nvPr/>
            </p:nvGrpSpPr>
            <p:grpSpPr>
              <a:xfrm>
                <a:off x="1364710" y="4087252"/>
                <a:ext cx="567062" cy="479940"/>
                <a:chOff x="3497420" y="4794278"/>
                <a:chExt cx="383688" cy="324741"/>
              </a:xfrm>
            </p:grpSpPr>
            <p:grpSp>
              <p:nvGrpSpPr>
                <p:cNvPr id="286" name="グループ化 285">
                  <a:extLst>
                    <a:ext uri="{FF2B5EF4-FFF2-40B4-BE49-F238E27FC236}">
                      <a16:creationId xmlns:a16="http://schemas.microsoft.com/office/drawing/2014/main" id="{B432C11D-E966-4B44-8F46-691B2B34108E}"/>
                    </a:ext>
                  </a:extLst>
                </p:cNvPr>
                <p:cNvGrpSpPr/>
                <p:nvPr/>
              </p:nvGrpSpPr>
              <p:grpSpPr>
                <a:xfrm rot="977624">
                  <a:off x="3497420" y="4846011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305" name="フリーフォーム: 図形 304">
                    <a:extLst>
                      <a:ext uri="{FF2B5EF4-FFF2-40B4-BE49-F238E27FC236}">
                        <a16:creationId xmlns:a16="http://schemas.microsoft.com/office/drawing/2014/main" id="{5458AA79-58B5-40FF-BAF4-33D67AF236B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6" name="楕円 305">
                    <a:extLst>
                      <a:ext uri="{FF2B5EF4-FFF2-40B4-BE49-F238E27FC236}">
                        <a16:creationId xmlns:a16="http://schemas.microsoft.com/office/drawing/2014/main" id="{DBBF3462-BF64-4E8E-B050-B876E8463DC7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87" name="グループ化 286">
                  <a:extLst>
                    <a:ext uri="{FF2B5EF4-FFF2-40B4-BE49-F238E27FC236}">
                      <a16:creationId xmlns:a16="http://schemas.microsoft.com/office/drawing/2014/main" id="{6AD8AA20-B478-4702-8E8A-7761FC4D9C54}"/>
                    </a:ext>
                  </a:extLst>
                </p:cNvPr>
                <p:cNvGrpSpPr/>
                <p:nvPr/>
              </p:nvGrpSpPr>
              <p:grpSpPr>
                <a:xfrm rot="19891952">
                  <a:off x="3602520" y="479427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303" name="フリーフォーム: 図形 302">
                    <a:extLst>
                      <a:ext uri="{FF2B5EF4-FFF2-40B4-BE49-F238E27FC236}">
                        <a16:creationId xmlns:a16="http://schemas.microsoft.com/office/drawing/2014/main" id="{B4D8B414-4C61-43F5-AC70-556877C6FF7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4" name="楕円 303">
                    <a:extLst>
                      <a:ext uri="{FF2B5EF4-FFF2-40B4-BE49-F238E27FC236}">
                        <a16:creationId xmlns:a16="http://schemas.microsoft.com/office/drawing/2014/main" id="{E682B76F-3B85-4E59-A00C-72F3DFF8AFB4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88" name="グループ化 287">
                  <a:extLst>
                    <a:ext uri="{FF2B5EF4-FFF2-40B4-BE49-F238E27FC236}">
                      <a16:creationId xmlns:a16="http://schemas.microsoft.com/office/drawing/2014/main" id="{0087AD12-A41E-4C8B-B30B-4EA6DF12EEEC}"/>
                    </a:ext>
                  </a:extLst>
                </p:cNvPr>
                <p:cNvGrpSpPr/>
                <p:nvPr/>
              </p:nvGrpSpPr>
              <p:grpSpPr>
                <a:xfrm>
                  <a:off x="3621245" y="489363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301" name="フリーフォーム: 図形 300">
                    <a:extLst>
                      <a:ext uri="{FF2B5EF4-FFF2-40B4-BE49-F238E27FC236}">
                        <a16:creationId xmlns:a16="http://schemas.microsoft.com/office/drawing/2014/main" id="{71420B9E-5447-43A0-8C1A-89E00AFE760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2" name="楕円 301">
                    <a:extLst>
                      <a:ext uri="{FF2B5EF4-FFF2-40B4-BE49-F238E27FC236}">
                        <a16:creationId xmlns:a16="http://schemas.microsoft.com/office/drawing/2014/main" id="{057FB298-8E99-40D5-A4A6-FE8870CF3D18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89" name="グループ化 288">
                  <a:extLst>
                    <a:ext uri="{FF2B5EF4-FFF2-40B4-BE49-F238E27FC236}">
                      <a16:creationId xmlns:a16="http://schemas.microsoft.com/office/drawing/2014/main" id="{10BF58F2-5EF1-40EF-A114-131D7F323F6E}"/>
                    </a:ext>
                  </a:extLst>
                </p:cNvPr>
                <p:cNvGrpSpPr/>
                <p:nvPr/>
              </p:nvGrpSpPr>
              <p:grpSpPr>
                <a:xfrm rot="1578232">
                  <a:off x="3726020" y="482219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99" name="フリーフォーム: 図形 298">
                    <a:extLst>
                      <a:ext uri="{FF2B5EF4-FFF2-40B4-BE49-F238E27FC236}">
                        <a16:creationId xmlns:a16="http://schemas.microsoft.com/office/drawing/2014/main" id="{5F617AA7-4339-4561-8574-67BF7FAAF7D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0" name="楕円 299">
                    <a:extLst>
                      <a:ext uri="{FF2B5EF4-FFF2-40B4-BE49-F238E27FC236}">
                        <a16:creationId xmlns:a16="http://schemas.microsoft.com/office/drawing/2014/main" id="{67D07371-8006-4211-AE50-486C11109FC6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90" name="グループ化 289">
                  <a:extLst>
                    <a:ext uri="{FF2B5EF4-FFF2-40B4-BE49-F238E27FC236}">
                      <a16:creationId xmlns:a16="http://schemas.microsoft.com/office/drawing/2014/main" id="{4A86B3A1-EC6E-4AD3-B61A-E03D4398D7AE}"/>
                    </a:ext>
                  </a:extLst>
                </p:cNvPr>
                <p:cNvGrpSpPr/>
                <p:nvPr/>
              </p:nvGrpSpPr>
              <p:grpSpPr>
                <a:xfrm>
                  <a:off x="3737690" y="493201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97" name="フリーフォーム: 図形 296">
                    <a:extLst>
                      <a:ext uri="{FF2B5EF4-FFF2-40B4-BE49-F238E27FC236}">
                        <a16:creationId xmlns:a16="http://schemas.microsoft.com/office/drawing/2014/main" id="{51485562-00D6-42EF-82EE-5666EFD37A6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8" name="楕円 297">
                    <a:extLst>
                      <a:ext uri="{FF2B5EF4-FFF2-40B4-BE49-F238E27FC236}">
                        <a16:creationId xmlns:a16="http://schemas.microsoft.com/office/drawing/2014/main" id="{65169783-5E6B-4146-AA88-FBA9F67FC755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91" name="グループ化 290">
                  <a:extLst>
                    <a:ext uri="{FF2B5EF4-FFF2-40B4-BE49-F238E27FC236}">
                      <a16:creationId xmlns:a16="http://schemas.microsoft.com/office/drawing/2014/main" id="{956D9B68-5D4B-489D-A5EF-0631FB08E767}"/>
                    </a:ext>
                  </a:extLst>
                </p:cNvPr>
                <p:cNvGrpSpPr/>
                <p:nvPr/>
              </p:nvGrpSpPr>
              <p:grpSpPr>
                <a:xfrm rot="20811738">
                  <a:off x="3524795" y="496282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95" name="フリーフォーム: 図形 294">
                    <a:extLst>
                      <a:ext uri="{FF2B5EF4-FFF2-40B4-BE49-F238E27FC236}">
                        <a16:creationId xmlns:a16="http://schemas.microsoft.com/office/drawing/2014/main" id="{955C9825-F6C5-4B05-BC89-F6486A654EC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6" name="楕円 295">
                    <a:extLst>
                      <a:ext uri="{FF2B5EF4-FFF2-40B4-BE49-F238E27FC236}">
                        <a16:creationId xmlns:a16="http://schemas.microsoft.com/office/drawing/2014/main" id="{17B21E34-7E85-4D01-A8F6-984E16DA6F49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92" name="グループ化 291">
                  <a:extLst>
                    <a:ext uri="{FF2B5EF4-FFF2-40B4-BE49-F238E27FC236}">
                      <a16:creationId xmlns:a16="http://schemas.microsoft.com/office/drawing/2014/main" id="{8484D8A4-03D0-4907-A37D-E7BD1E46F55F}"/>
                    </a:ext>
                  </a:extLst>
                </p:cNvPr>
                <p:cNvGrpSpPr/>
                <p:nvPr/>
              </p:nvGrpSpPr>
              <p:grpSpPr>
                <a:xfrm rot="927931">
                  <a:off x="3655747" y="498174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93" name="フリーフォーム: 図形 292">
                    <a:extLst>
                      <a:ext uri="{FF2B5EF4-FFF2-40B4-BE49-F238E27FC236}">
                        <a16:creationId xmlns:a16="http://schemas.microsoft.com/office/drawing/2014/main" id="{AF38A420-F355-4FD9-A253-6C444E5C270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4" name="楕円 293">
                    <a:extLst>
                      <a:ext uri="{FF2B5EF4-FFF2-40B4-BE49-F238E27FC236}">
                        <a16:creationId xmlns:a16="http://schemas.microsoft.com/office/drawing/2014/main" id="{6DBB0220-B2AF-4BD5-BBB1-74B8DF70DCB8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54" name="グループ化 153">
                <a:extLst>
                  <a:ext uri="{FF2B5EF4-FFF2-40B4-BE49-F238E27FC236}">
                    <a16:creationId xmlns:a16="http://schemas.microsoft.com/office/drawing/2014/main" id="{B1D52694-4D42-4A3A-B06C-B29508B9E25F}"/>
                  </a:ext>
                </a:extLst>
              </p:cNvPr>
              <p:cNvGrpSpPr/>
              <p:nvPr/>
            </p:nvGrpSpPr>
            <p:grpSpPr>
              <a:xfrm>
                <a:off x="2088610" y="2912502"/>
                <a:ext cx="567062" cy="479940"/>
                <a:chOff x="3497420" y="4794278"/>
                <a:chExt cx="383688" cy="324741"/>
              </a:xfrm>
            </p:grpSpPr>
            <p:grpSp>
              <p:nvGrpSpPr>
                <p:cNvPr id="265" name="グループ化 264">
                  <a:extLst>
                    <a:ext uri="{FF2B5EF4-FFF2-40B4-BE49-F238E27FC236}">
                      <a16:creationId xmlns:a16="http://schemas.microsoft.com/office/drawing/2014/main" id="{E4B1AB2C-F55F-4BA1-BB5B-1BE10149FDE3}"/>
                    </a:ext>
                  </a:extLst>
                </p:cNvPr>
                <p:cNvGrpSpPr/>
                <p:nvPr/>
              </p:nvGrpSpPr>
              <p:grpSpPr>
                <a:xfrm rot="977624">
                  <a:off x="3497420" y="4846011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84" name="フリーフォーム: 図形 283">
                    <a:extLst>
                      <a:ext uri="{FF2B5EF4-FFF2-40B4-BE49-F238E27FC236}">
                        <a16:creationId xmlns:a16="http://schemas.microsoft.com/office/drawing/2014/main" id="{65AC2230-BDD1-4867-B1E3-52A8AD369AA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5" name="楕円 284">
                    <a:extLst>
                      <a:ext uri="{FF2B5EF4-FFF2-40B4-BE49-F238E27FC236}">
                        <a16:creationId xmlns:a16="http://schemas.microsoft.com/office/drawing/2014/main" id="{18FAD601-29FB-4FA8-B31E-8938955AFD0D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66" name="グループ化 265">
                  <a:extLst>
                    <a:ext uri="{FF2B5EF4-FFF2-40B4-BE49-F238E27FC236}">
                      <a16:creationId xmlns:a16="http://schemas.microsoft.com/office/drawing/2014/main" id="{E7A44979-1B21-4B11-924C-9EA52C641443}"/>
                    </a:ext>
                  </a:extLst>
                </p:cNvPr>
                <p:cNvGrpSpPr/>
                <p:nvPr/>
              </p:nvGrpSpPr>
              <p:grpSpPr>
                <a:xfrm rot="19891952">
                  <a:off x="3602520" y="479427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82" name="フリーフォーム: 図形 281">
                    <a:extLst>
                      <a:ext uri="{FF2B5EF4-FFF2-40B4-BE49-F238E27FC236}">
                        <a16:creationId xmlns:a16="http://schemas.microsoft.com/office/drawing/2014/main" id="{7B610A3E-A8BF-4F92-B098-B49B305C5B6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3" name="楕円 282">
                    <a:extLst>
                      <a:ext uri="{FF2B5EF4-FFF2-40B4-BE49-F238E27FC236}">
                        <a16:creationId xmlns:a16="http://schemas.microsoft.com/office/drawing/2014/main" id="{7F78C2B8-C189-41E6-A608-ECAD79137765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67" name="グループ化 266">
                  <a:extLst>
                    <a:ext uri="{FF2B5EF4-FFF2-40B4-BE49-F238E27FC236}">
                      <a16:creationId xmlns:a16="http://schemas.microsoft.com/office/drawing/2014/main" id="{D7CE99CF-6A1A-4A74-B4DD-6FD723906A37}"/>
                    </a:ext>
                  </a:extLst>
                </p:cNvPr>
                <p:cNvGrpSpPr/>
                <p:nvPr/>
              </p:nvGrpSpPr>
              <p:grpSpPr>
                <a:xfrm>
                  <a:off x="3621245" y="489363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80" name="フリーフォーム: 図形 279">
                    <a:extLst>
                      <a:ext uri="{FF2B5EF4-FFF2-40B4-BE49-F238E27FC236}">
                        <a16:creationId xmlns:a16="http://schemas.microsoft.com/office/drawing/2014/main" id="{3157B2DE-8390-4C05-82FA-ED0C2A65388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1" name="楕円 280">
                    <a:extLst>
                      <a:ext uri="{FF2B5EF4-FFF2-40B4-BE49-F238E27FC236}">
                        <a16:creationId xmlns:a16="http://schemas.microsoft.com/office/drawing/2014/main" id="{E00EE0FD-7CA3-4050-8C18-A77FA8A6245E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68" name="グループ化 267">
                  <a:extLst>
                    <a:ext uri="{FF2B5EF4-FFF2-40B4-BE49-F238E27FC236}">
                      <a16:creationId xmlns:a16="http://schemas.microsoft.com/office/drawing/2014/main" id="{97AB33EF-1E11-4726-A565-175F08CDD014}"/>
                    </a:ext>
                  </a:extLst>
                </p:cNvPr>
                <p:cNvGrpSpPr/>
                <p:nvPr/>
              </p:nvGrpSpPr>
              <p:grpSpPr>
                <a:xfrm rot="1578232">
                  <a:off x="3726020" y="482219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78" name="フリーフォーム: 図形 277">
                    <a:extLst>
                      <a:ext uri="{FF2B5EF4-FFF2-40B4-BE49-F238E27FC236}">
                        <a16:creationId xmlns:a16="http://schemas.microsoft.com/office/drawing/2014/main" id="{31F9D2F2-8BDE-48F9-9A55-349CB124085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9" name="楕円 278">
                    <a:extLst>
                      <a:ext uri="{FF2B5EF4-FFF2-40B4-BE49-F238E27FC236}">
                        <a16:creationId xmlns:a16="http://schemas.microsoft.com/office/drawing/2014/main" id="{92526527-D4D7-4005-9482-30B08D7B2EF5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69" name="グループ化 268">
                  <a:extLst>
                    <a:ext uri="{FF2B5EF4-FFF2-40B4-BE49-F238E27FC236}">
                      <a16:creationId xmlns:a16="http://schemas.microsoft.com/office/drawing/2014/main" id="{20CCCB42-57B2-4999-8975-CB9F0A8460CE}"/>
                    </a:ext>
                  </a:extLst>
                </p:cNvPr>
                <p:cNvGrpSpPr/>
                <p:nvPr/>
              </p:nvGrpSpPr>
              <p:grpSpPr>
                <a:xfrm>
                  <a:off x="3737690" y="493201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76" name="フリーフォーム: 図形 275">
                    <a:extLst>
                      <a:ext uri="{FF2B5EF4-FFF2-40B4-BE49-F238E27FC236}">
                        <a16:creationId xmlns:a16="http://schemas.microsoft.com/office/drawing/2014/main" id="{4C19B19C-EDA8-47EF-B122-46C33F0C036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7" name="楕円 276">
                    <a:extLst>
                      <a:ext uri="{FF2B5EF4-FFF2-40B4-BE49-F238E27FC236}">
                        <a16:creationId xmlns:a16="http://schemas.microsoft.com/office/drawing/2014/main" id="{E2DCAE8C-2314-4C21-BDA6-A1D1121E13BA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70" name="グループ化 269">
                  <a:extLst>
                    <a:ext uri="{FF2B5EF4-FFF2-40B4-BE49-F238E27FC236}">
                      <a16:creationId xmlns:a16="http://schemas.microsoft.com/office/drawing/2014/main" id="{86571A04-D121-466F-8678-123CD57C4FAD}"/>
                    </a:ext>
                  </a:extLst>
                </p:cNvPr>
                <p:cNvGrpSpPr/>
                <p:nvPr/>
              </p:nvGrpSpPr>
              <p:grpSpPr>
                <a:xfrm rot="20811738">
                  <a:off x="3524795" y="496282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74" name="フリーフォーム: 図形 273">
                    <a:extLst>
                      <a:ext uri="{FF2B5EF4-FFF2-40B4-BE49-F238E27FC236}">
                        <a16:creationId xmlns:a16="http://schemas.microsoft.com/office/drawing/2014/main" id="{492E2216-2F50-4A86-8E27-8BE0CF0FCDF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5" name="楕円 274">
                    <a:extLst>
                      <a:ext uri="{FF2B5EF4-FFF2-40B4-BE49-F238E27FC236}">
                        <a16:creationId xmlns:a16="http://schemas.microsoft.com/office/drawing/2014/main" id="{6ACBFA90-9293-4CC5-9E63-A843318EB8E9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71" name="グループ化 270">
                  <a:extLst>
                    <a:ext uri="{FF2B5EF4-FFF2-40B4-BE49-F238E27FC236}">
                      <a16:creationId xmlns:a16="http://schemas.microsoft.com/office/drawing/2014/main" id="{4D83728B-A0C0-4212-A7CA-FDE2E7577E47}"/>
                    </a:ext>
                  </a:extLst>
                </p:cNvPr>
                <p:cNvGrpSpPr/>
                <p:nvPr/>
              </p:nvGrpSpPr>
              <p:grpSpPr>
                <a:xfrm rot="927931">
                  <a:off x="3655747" y="498174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72" name="フリーフォーム: 図形 271">
                    <a:extLst>
                      <a:ext uri="{FF2B5EF4-FFF2-40B4-BE49-F238E27FC236}">
                        <a16:creationId xmlns:a16="http://schemas.microsoft.com/office/drawing/2014/main" id="{ECA72CC9-AE01-4538-9904-84B4B527DE8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3" name="楕円 272">
                    <a:extLst>
                      <a:ext uri="{FF2B5EF4-FFF2-40B4-BE49-F238E27FC236}">
                        <a16:creationId xmlns:a16="http://schemas.microsoft.com/office/drawing/2014/main" id="{E02E3741-1C61-4F76-8845-05E066871971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8C6AC0DF-B125-45D7-A699-AB6C08F127E8}"/>
                  </a:ext>
                </a:extLst>
              </p:cNvPr>
              <p:cNvGrpSpPr/>
              <p:nvPr/>
            </p:nvGrpSpPr>
            <p:grpSpPr>
              <a:xfrm>
                <a:off x="1345660" y="3268102"/>
                <a:ext cx="567062" cy="479940"/>
                <a:chOff x="3497420" y="4794278"/>
                <a:chExt cx="383688" cy="324741"/>
              </a:xfrm>
            </p:grpSpPr>
            <p:grpSp>
              <p:nvGrpSpPr>
                <p:cNvPr id="244" name="グループ化 243">
                  <a:extLst>
                    <a:ext uri="{FF2B5EF4-FFF2-40B4-BE49-F238E27FC236}">
                      <a16:creationId xmlns:a16="http://schemas.microsoft.com/office/drawing/2014/main" id="{ED0D7699-32F0-4678-8C79-EBF5F3B3C6CC}"/>
                    </a:ext>
                  </a:extLst>
                </p:cNvPr>
                <p:cNvGrpSpPr/>
                <p:nvPr/>
              </p:nvGrpSpPr>
              <p:grpSpPr>
                <a:xfrm rot="977624">
                  <a:off x="3497420" y="4846011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63" name="フリーフォーム: 図形 262">
                    <a:extLst>
                      <a:ext uri="{FF2B5EF4-FFF2-40B4-BE49-F238E27FC236}">
                        <a16:creationId xmlns:a16="http://schemas.microsoft.com/office/drawing/2014/main" id="{5B77329A-AFB5-4C4B-9E34-0A3C5989F72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4" name="楕円 263">
                    <a:extLst>
                      <a:ext uri="{FF2B5EF4-FFF2-40B4-BE49-F238E27FC236}">
                        <a16:creationId xmlns:a16="http://schemas.microsoft.com/office/drawing/2014/main" id="{2BA132A7-B338-4465-B830-47B89DF62834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45" name="グループ化 244">
                  <a:extLst>
                    <a:ext uri="{FF2B5EF4-FFF2-40B4-BE49-F238E27FC236}">
                      <a16:creationId xmlns:a16="http://schemas.microsoft.com/office/drawing/2014/main" id="{1EF1D60B-CAC4-4AFA-9B5A-F2A738FD2D48}"/>
                    </a:ext>
                  </a:extLst>
                </p:cNvPr>
                <p:cNvGrpSpPr/>
                <p:nvPr/>
              </p:nvGrpSpPr>
              <p:grpSpPr>
                <a:xfrm rot="19891952">
                  <a:off x="3602520" y="479427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61" name="フリーフォーム: 図形 260">
                    <a:extLst>
                      <a:ext uri="{FF2B5EF4-FFF2-40B4-BE49-F238E27FC236}">
                        <a16:creationId xmlns:a16="http://schemas.microsoft.com/office/drawing/2014/main" id="{7F8071CD-D8D4-4931-A913-45FDFFBFB7C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2" name="楕円 261">
                    <a:extLst>
                      <a:ext uri="{FF2B5EF4-FFF2-40B4-BE49-F238E27FC236}">
                        <a16:creationId xmlns:a16="http://schemas.microsoft.com/office/drawing/2014/main" id="{76E6DD6B-970C-4826-B4C0-154482D0CB06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46" name="グループ化 245">
                  <a:extLst>
                    <a:ext uri="{FF2B5EF4-FFF2-40B4-BE49-F238E27FC236}">
                      <a16:creationId xmlns:a16="http://schemas.microsoft.com/office/drawing/2014/main" id="{FC66B3E1-7EB0-4890-B67F-7CB6ADB3D534}"/>
                    </a:ext>
                  </a:extLst>
                </p:cNvPr>
                <p:cNvGrpSpPr/>
                <p:nvPr/>
              </p:nvGrpSpPr>
              <p:grpSpPr>
                <a:xfrm>
                  <a:off x="3621245" y="489363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59" name="フリーフォーム: 図形 258">
                    <a:extLst>
                      <a:ext uri="{FF2B5EF4-FFF2-40B4-BE49-F238E27FC236}">
                        <a16:creationId xmlns:a16="http://schemas.microsoft.com/office/drawing/2014/main" id="{9C4B7425-D4B7-476D-9BA6-237A7404471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0" name="楕円 259">
                    <a:extLst>
                      <a:ext uri="{FF2B5EF4-FFF2-40B4-BE49-F238E27FC236}">
                        <a16:creationId xmlns:a16="http://schemas.microsoft.com/office/drawing/2014/main" id="{779480C6-07E4-4795-B82E-40579A4474A4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47" name="グループ化 246">
                  <a:extLst>
                    <a:ext uri="{FF2B5EF4-FFF2-40B4-BE49-F238E27FC236}">
                      <a16:creationId xmlns:a16="http://schemas.microsoft.com/office/drawing/2014/main" id="{652FB393-C4CF-4BC6-A2CA-7D8C2C2CCEB9}"/>
                    </a:ext>
                  </a:extLst>
                </p:cNvPr>
                <p:cNvGrpSpPr/>
                <p:nvPr/>
              </p:nvGrpSpPr>
              <p:grpSpPr>
                <a:xfrm rot="1578232">
                  <a:off x="3726020" y="482219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57" name="フリーフォーム: 図形 256">
                    <a:extLst>
                      <a:ext uri="{FF2B5EF4-FFF2-40B4-BE49-F238E27FC236}">
                        <a16:creationId xmlns:a16="http://schemas.microsoft.com/office/drawing/2014/main" id="{DBCDFE6F-03E1-4F4B-B8AB-2490431735A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8" name="楕円 257">
                    <a:extLst>
                      <a:ext uri="{FF2B5EF4-FFF2-40B4-BE49-F238E27FC236}">
                        <a16:creationId xmlns:a16="http://schemas.microsoft.com/office/drawing/2014/main" id="{CC540B9C-A75C-44E7-84A4-EEA8113EE0E9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48" name="グループ化 247">
                  <a:extLst>
                    <a:ext uri="{FF2B5EF4-FFF2-40B4-BE49-F238E27FC236}">
                      <a16:creationId xmlns:a16="http://schemas.microsoft.com/office/drawing/2014/main" id="{2785C66E-F382-4C9D-85AD-3DF2C9144BF9}"/>
                    </a:ext>
                  </a:extLst>
                </p:cNvPr>
                <p:cNvGrpSpPr/>
                <p:nvPr/>
              </p:nvGrpSpPr>
              <p:grpSpPr>
                <a:xfrm>
                  <a:off x="3737690" y="493201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55" name="フリーフォーム: 図形 254">
                    <a:extLst>
                      <a:ext uri="{FF2B5EF4-FFF2-40B4-BE49-F238E27FC236}">
                        <a16:creationId xmlns:a16="http://schemas.microsoft.com/office/drawing/2014/main" id="{379FB15F-9EE9-43B6-B895-1B5E833166C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6" name="楕円 255">
                    <a:extLst>
                      <a:ext uri="{FF2B5EF4-FFF2-40B4-BE49-F238E27FC236}">
                        <a16:creationId xmlns:a16="http://schemas.microsoft.com/office/drawing/2014/main" id="{C012D299-A3DB-4AE9-9242-815101A533DF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49" name="グループ化 248">
                  <a:extLst>
                    <a:ext uri="{FF2B5EF4-FFF2-40B4-BE49-F238E27FC236}">
                      <a16:creationId xmlns:a16="http://schemas.microsoft.com/office/drawing/2014/main" id="{C60E81F0-08BE-43F3-BDE8-75D8D7AA7AB4}"/>
                    </a:ext>
                  </a:extLst>
                </p:cNvPr>
                <p:cNvGrpSpPr/>
                <p:nvPr/>
              </p:nvGrpSpPr>
              <p:grpSpPr>
                <a:xfrm rot="20811738">
                  <a:off x="3524795" y="496282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53" name="フリーフォーム: 図形 252">
                    <a:extLst>
                      <a:ext uri="{FF2B5EF4-FFF2-40B4-BE49-F238E27FC236}">
                        <a16:creationId xmlns:a16="http://schemas.microsoft.com/office/drawing/2014/main" id="{3A5BCA67-D2DC-44A6-9504-2AB6759D351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4" name="楕円 253">
                    <a:extLst>
                      <a:ext uri="{FF2B5EF4-FFF2-40B4-BE49-F238E27FC236}">
                        <a16:creationId xmlns:a16="http://schemas.microsoft.com/office/drawing/2014/main" id="{D9EEF5E5-997D-4150-82C8-39503FC58AE7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50" name="グループ化 249">
                  <a:extLst>
                    <a:ext uri="{FF2B5EF4-FFF2-40B4-BE49-F238E27FC236}">
                      <a16:creationId xmlns:a16="http://schemas.microsoft.com/office/drawing/2014/main" id="{63F26621-0929-4847-A54E-FC8D6B04F5B5}"/>
                    </a:ext>
                  </a:extLst>
                </p:cNvPr>
                <p:cNvGrpSpPr/>
                <p:nvPr/>
              </p:nvGrpSpPr>
              <p:grpSpPr>
                <a:xfrm rot="927931">
                  <a:off x="3655747" y="498174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51" name="フリーフォーム: 図形 250">
                    <a:extLst>
                      <a:ext uri="{FF2B5EF4-FFF2-40B4-BE49-F238E27FC236}">
                        <a16:creationId xmlns:a16="http://schemas.microsoft.com/office/drawing/2014/main" id="{8E033579-E596-4DEA-93FF-CE690BFEED3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2" name="楕円 251">
                    <a:extLst>
                      <a:ext uri="{FF2B5EF4-FFF2-40B4-BE49-F238E27FC236}">
                        <a16:creationId xmlns:a16="http://schemas.microsoft.com/office/drawing/2014/main" id="{B8E182A4-3289-4A38-8529-8F8BC2C2D04C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56" name="グループ化 155">
                <a:extLst>
                  <a:ext uri="{FF2B5EF4-FFF2-40B4-BE49-F238E27FC236}">
                    <a16:creationId xmlns:a16="http://schemas.microsoft.com/office/drawing/2014/main" id="{58FE4F12-7C4E-4FBB-9440-440FE185C6AE}"/>
                  </a:ext>
                </a:extLst>
              </p:cNvPr>
              <p:cNvGrpSpPr/>
              <p:nvPr/>
            </p:nvGrpSpPr>
            <p:grpSpPr>
              <a:xfrm>
                <a:off x="1701260" y="2906152"/>
                <a:ext cx="567062" cy="479940"/>
                <a:chOff x="3497420" y="4794278"/>
                <a:chExt cx="383688" cy="324741"/>
              </a:xfrm>
            </p:grpSpPr>
            <p:grpSp>
              <p:nvGrpSpPr>
                <p:cNvPr id="223" name="グループ化 222">
                  <a:extLst>
                    <a:ext uri="{FF2B5EF4-FFF2-40B4-BE49-F238E27FC236}">
                      <a16:creationId xmlns:a16="http://schemas.microsoft.com/office/drawing/2014/main" id="{76BE8322-46A0-4B9C-BBC1-10A9B45F61CE}"/>
                    </a:ext>
                  </a:extLst>
                </p:cNvPr>
                <p:cNvGrpSpPr/>
                <p:nvPr/>
              </p:nvGrpSpPr>
              <p:grpSpPr>
                <a:xfrm rot="977624">
                  <a:off x="3497420" y="4846011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42" name="フリーフォーム: 図形 241">
                    <a:extLst>
                      <a:ext uri="{FF2B5EF4-FFF2-40B4-BE49-F238E27FC236}">
                        <a16:creationId xmlns:a16="http://schemas.microsoft.com/office/drawing/2014/main" id="{C637EB39-1DBB-43C4-892F-B82788D00C8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3" name="楕円 242">
                    <a:extLst>
                      <a:ext uri="{FF2B5EF4-FFF2-40B4-BE49-F238E27FC236}">
                        <a16:creationId xmlns:a16="http://schemas.microsoft.com/office/drawing/2014/main" id="{4CA6929B-5B47-4389-B8B1-ABA91DA735F4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24" name="グループ化 223">
                  <a:extLst>
                    <a:ext uri="{FF2B5EF4-FFF2-40B4-BE49-F238E27FC236}">
                      <a16:creationId xmlns:a16="http://schemas.microsoft.com/office/drawing/2014/main" id="{15977173-CB4D-4F51-AF38-82C17DE05099}"/>
                    </a:ext>
                  </a:extLst>
                </p:cNvPr>
                <p:cNvGrpSpPr/>
                <p:nvPr/>
              </p:nvGrpSpPr>
              <p:grpSpPr>
                <a:xfrm rot="19891952">
                  <a:off x="3602520" y="479427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40" name="フリーフォーム: 図形 239">
                    <a:extLst>
                      <a:ext uri="{FF2B5EF4-FFF2-40B4-BE49-F238E27FC236}">
                        <a16:creationId xmlns:a16="http://schemas.microsoft.com/office/drawing/2014/main" id="{7687D3A9-708F-460C-AA67-05D01C1916A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1" name="楕円 240">
                    <a:extLst>
                      <a:ext uri="{FF2B5EF4-FFF2-40B4-BE49-F238E27FC236}">
                        <a16:creationId xmlns:a16="http://schemas.microsoft.com/office/drawing/2014/main" id="{72F7C838-CBA7-4D73-9372-5DF75B5BEF59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25" name="グループ化 224">
                  <a:extLst>
                    <a:ext uri="{FF2B5EF4-FFF2-40B4-BE49-F238E27FC236}">
                      <a16:creationId xmlns:a16="http://schemas.microsoft.com/office/drawing/2014/main" id="{A86AF22F-A4C9-4FF6-8654-9C36E540CD23}"/>
                    </a:ext>
                  </a:extLst>
                </p:cNvPr>
                <p:cNvGrpSpPr/>
                <p:nvPr/>
              </p:nvGrpSpPr>
              <p:grpSpPr>
                <a:xfrm>
                  <a:off x="3621245" y="489363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38" name="フリーフォーム: 図形 237">
                    <a:extLst>
                      <a:ext uri="{FF2B5EF4-FFF2-40B4-BE49-F238E27FC236}">
                        <a16:creationId xmlns:a16="http://schemas.microsoft.com/office/drawing/2014/main" id="{1A8631C8-1C2B-4994-B7C2-894B5024D39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9" name="楕円 238">
                    <a:extLst>
                      <a:ext uri="{FF2B5EF4-FFF2-40B4-BE49-F238E27FC236}">
                        <a16:creationId xmlns:a16="http://schemas.microsoft.com/office/drawing/2014/main" id="{B1EBE421-90B3-4DA3-AABF-83793DD867E0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26" name="グループ化 225">
                  <a:extLst>
                    <a:ext uri="{FF2B5EF4-FFF2-40B4-BE49-F238E27FC236}">
                      <a16:creationId xmlns:a16="http://schemas.microsoft.com/office/drawing/2014/main" id="{D37AC14E-C9A2-4D64-8A58-96724BA00BD2}"/>
                    </a:ext>
                  </a:extLst>
                </p:cNvPr>
                <p:cNvGrpSpPr/>
                <p:nvPr/>
              </p:nvGrpSpPr>
              <p:grpSpPr>
                <a:xfrm rot="1578232">
                  <a:off x="3726020" y="482219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36" name="フリーフォーム: 図形 235">
                    <a:extLst>
                      <a:ext uri="{FF2B5EF4-FFF2-40B4-BE49-F238E27FC236}">
                        <a16:creationId xmlns:a16="http://schemas.microsoft.com/office/drawing/2014/main" id="{D1D2DDA5-2AB8-430A-A5EF-DD4398379B4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7" name="楕円 236">
                    <a:extLst>
                      <a:ext uri="{FF2B5EF4-FFF2-40B4-BE49-F238E27FC236}">
                        <a16:creationId xmlns:a16="http://schemas.microsoft.com/office/drawing/2014/main" id="{06D433A3-4CDE-4042-9DFF-D1A51183AA63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27" name="グループ化 226">
                  <a:extLst>
                    <a:ext uri="{FF2B5EF4-FFF2-40B4-BE49-F238E27FC236}">
                      <a16:creationId xmlns:a16="http://schemas.microsoft.com/office/drawing/2014/main" id="{1A0C01C7-BCF5-463B-86AE-5830324B433B}"/>
                    </a:ext>
                  </a:extLst>
                </p:cNvPr>
                <p:cNvGrpSpPr/>
                <p:nvPr/>
              </p:nvGrpSpPr>
              <p:grpSpPr>
                <a:xfrm>
                  <a:off x="3737690" y="493201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34" name="フリーフォーム: 図形 233">
                    <a:extLst>
                      <a:ext uri="{FF2B5EF4-FFF2-40B4-BE49-F238E27FC236}">
                        <a16:creationId xmlns:a16="http://schemas.microsoft.com/office/drawing/2014/main" id="{88A42A46-C119-4E54-A4A3-2352C1616DC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5" name="楕円 234">
                    <a:extLst>
                      <a:ext uri="{FF2B5EF4-FFF2-40B4-BE49-F238E27FC236}">
                        <a16:creationId xmlns:a16="http://schemas.microsoft.com/office/drawing/2014/main" id="{1BBFC47C-EDFD-4D14-8928-EC25216426A8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28" name="グループ化 227">
                  <a:extLst>
                    <a:ext uri="{FF2B5EF4-FFF2-40B4-BE49-F238E27FC236}">
                      <a16:creationId xmlns:a16="http://schemas.microsoft.com/office/drawing/2014/main" id="{1F5144BF-0D7D-4E1C-88C1-95494C88B000}"/>
                    </a:ext>
                  </a:extLst>
                </p:cNvPr>
                <p:cNvGrpSpPr/>
                <p:nvPr/>
              </p:nvGrpSpPr>
              <p:grpSpPr>
                <a:xfrm rot="20811738">
                  <a:off x="3524795" y="496282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32" name="フリーフォーム: 図形 231">
                    <a:extLst>
                      <a:ext uri="{FF2B5EF4-FFF2-40B4-BE49-F238E27FC236}">
                        <a16:creationId xmlns:a16="http://schemas.microsoft.com/office/drawing/2014/main" id="{8FF8FF99-C82F-4A4C-80E2-10FFCCD1137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3" name="楕円 232">
                    <a:extLst>
                      <a:ext uri="{FF2B5EF4-FFF2-40B4-BE49-F238E27FC236}">
                        <a16:creationId xmlns:a16="http://schemas.microsoft.com/office/drawing/2014/main" id="{29553E0B-8AA5-4DC2-B6B9-39BEF902BD03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29" name="グループ化 228">
                  <a:extLst>
                    <a:ext uri="{FF2B5EF4-FFF2-40B4-BE49-F238E27FC236}">
                      <a16:creationId xmlns:a16="http://schemas.microsoft.com/office/drawing/2014/main" id="{9D075775-6746-452F-8FA5-673265B967C7}"/>
                    </a:ext>
                  </a:extLst>
                </p:cNvPr>
                <p:cNvGrpSpPr/>
                <p:nvPr/>
              </p:nvGrpSpPr>
              <p:grpSpPr>
                <a:xfrm rot="927931">
                  <a:off x="3655747" y="498174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30" name="フリーフォーム: 図形 229">
                    <a:extLst>
                      <a:ext uri="{FF2B5EF4-FFF2-40B4-BE49-F238E27FC236}">
                        <a16:creationId xmlns:a16="http://schemas.microsoft.com/office/drawing/2014/main" id="{F6C72B4D-806E-4006-8D57-CBCEE61234B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1" name="楕円 230">
                    <a:extLst>
                      <a:ext uri="{FF2B5EF4-FFF2-40B4-BE49-F238E27FC236}">
                        <a16:creationId xmlns:a16="http://schemas.microsoft.com/office/drawing/2014/main" id="{840EE75F-1B05-400A-A773-66207E2730DA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57" name="グループ化 156">
                <a:extLst>
                  <a:ext uri="{FF2B5EF4-FFF2-40B4-BE49-F238E27FC236}">
                    <a16:creationId xmlns:a16="http://schemas.microsoft.com/office/drawing/2014/main" id="{C9F42DEC-8DD1-44CB-A272-AE84BD059DB8}"/>
                  </a:ext>
                </a:extLst>
              </p:cNvPr>
              <p:cNvGrpSpPr/>
              <p:nvPr/>
            </p:nvGrpSpPr>
            <p:grpSpPr>
              <a:xfrm>
                <a:off x="1834610" y="3820552"/>
                <a:ext cx="567062" cy="479940"/>
                <a:chOff x="3497420" y="4794278"/>
                <a:chExt cx="383688" cy="324741"/>
              </a:xfrm>
            </p:grpSpPr>
            <p:grpSp>
              <p:nvGrpSpPr>
                <p:cNvPr id="202" name="グループ化 201">
                  <a:extLst>
                    <a:ext uri="{FF2B5EF4-FFF2-40B4-BE49-F238E27FC236}">
                      <a16:creationId xmlns:a16="http://schemas.microsoft.com/office/drawing/2014/main" id="{A835E5D5-E279-40E3-A321-BCF41E9155AD}"/>
                    </a:ext>
                  </a:extLst>
                </p:cNvPr>
                <p:cNvGrpSpPr/>
                <p:nvPr/>
              </p:nvGrpSpPr>
              <p:grpSpPr>
                <a:xfrm rot="977624">
                  <a:off x="3497420" y="4846011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21" name="フリーフォーム: 図形 220">
                    <a:extLst>
                      <a:ext uri="{FF2B5EF4-FFF2-40B4-BE49-F238E27FC236}">
                        <a16:creationId xmlns:a16="http://schemas.microsoft.com/office/drawing/2014/main" id="{B47FEE81-70CD-4C83-8B5F-E1825054F88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2" name="楕円 221">
                    <a:extLst>
                      <a:ext uri="{FF2B5EF4-FFF2-40B4-BE49-F238E27FC236}">
                        <a16:creationId xmlns:a16="http://schemas.microsoft.com/office/drawing/2014/main" id="{EC7619E1-8AFA-4A12-B80E-D4D407F1375A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03" name="グループ化 202">
                  <a:extLst>
                    <a:ext uri="{FF2B5EF4-FFF2-40B4-BE49-F238E27FC236}">
                      <a16:creationId xmlns:a16="http://schemas.microsoft.com/office/drawing/2014/main" id="{4E84AF17-7B7F-4E49-8B25-7B3E27DD4950}"/>
                    </a:ext>
                  </a:extLst>
                </p:cNvPr>
                <p:cNvGrpSpPr/>
                <p:nvPr/>
              </p:nvGrpSpPr>
              <p:grpSpPr>
                <a:xfrm rot="19891952">
                  <a:off x="3602520" y="479427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19" name="フリーフォーム: 図形 218">
                    <a:extLst>
                      <a:ext uri="{FF2B5EF4-FFF2-40B4-BE49-F238E27FC236}">
                        <a16:creationId xmlns:a16="http://schemas.microsoft.com/office/drawing/2014/main" id="{E7B1F8FA-B51A-490D-8BDD-0FDBFD88A26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0" name="楕円 219">
                    <a:extLst>
                      <a:ext uri="{FF2B5EF4-FFF2-40B4-BE49-F238E27FC236}">
                        <a16:creationId xmlns:a16="http://schemas.microsoft.com/office/drawing/2014/main" id="{7815D849-41DC-4126-BA88-CCCF15212C15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04" name="グループ化 203">
                  <a:extLst>
                    <a:ext uri="{FF2B5EF4-FFF2-40B4-BE49-F238E27FC236}">
                      <a16:creationId xmlns:a16="http://schemas.microsoft.com/office/drawing/2014/main" id="{CC441D3D-E9FB-4CB8-8B48-FF2051BA8848}"/>
                    </a:ext>
                  </a:extLst>
                </p:cNvPr>
                <p:cNvGrpSpPr/>
                <p:nvPr/>
              </p:nvGrpSpPr>
              <p:grpSpPr>
                <a:xfrm>
                  <a:off x="3621245" y="489363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17" name="フリーフォーム: 図形 216">
                    <a:extLst>
                      <a:ext uri="{FF2B5EF4-FFF2-40B4-BE49-F238E27FC236}">
                        <a16:creationId xmlns:a16="http://schemas.microsoft.com/office/drawing/2014/main" id="{D5D7CC17-73CA-464A-BBC0-37628E7A780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8" name="楕円 217">
                    <a:extLst>
                      <a:ext uri="{FF2B5EF4-FFF2-40B4-BE49-F238E27FC236}">
                        <a16:creationId xmlns:a16="http://schemas.microsoft.com/office/drawing/2014/main" id="{FFC00301-703F-45C3-813A-3C5B849A63A5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05" name="グループ化 204">
                  <a:extLst>
                    <a:ext uri="{FF2B5EF4-FFF2-40B4-BE49-F238E27FC236}">
                      <a16:creationId xmlns:a16="http://schemas.microsoft.com/office/drawing/2014/main" id="{9B41ACB9-B213-46E4-BD78-761E0FACCD0E}"/>
                    </a:ext>
                  </a:extLst>
                </p:cNvPr>
                <p:cNvGrpSpPr/>
                <p:nvPr/>
              </p:nvGrpSpPr>
              <p:grpSpPr>
                <a:xfrm rot="1578232">
                  <a:off x="3726020" y="482219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15" name="フリーフォーム: 図形 214">
                    <a:extLst>
                      <a:ext uri="{FF2B5EF4-FFF2-40B4-BE49-F238E27FC236}">
                        <a16:creationId xmlns:a16="http://schemas.microsoft.com/office/drawing/2014/main" id="{8A602DB1-AE61-4F3F-8641-3A9BB147825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6" name="楕円 215">
                    <a:extLst>
                      <a:ext uri="{FF2B5EF4-FFF2-40B4-BE49-F238E27FC236}">
                        <a16:creationId xmlns:a16="http://schemas.microsoft.com/office/drawing/2014/main" id="{FE864713-70CC-4E90-8B10-E30E4B3851C2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06" name="グループ化 205">
                  <a:extLst>
                    <a:ext uri="{FF2B5EF4-FFF2-40B4-BE49-F238E27FC236}">
                      <a16:creationId xmlns:a16="http://schemas.microsoft.com/office/drawing/2014/main" id="{7ED949B1-9222-4609-9DB6-EBE7C68EDA51}"/>
                    </a:ext>
                  </a:extLst>
                </p:cNvPr>
                <p:cNvGrpSpPr/>
                <p:nvPr/>
              </p:nvGrpSpPr>
              <p:grpSpPr>
                <a:xfrm>
                  <a:off x="3737690" y="493201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13" name="フリーフォーム: 図形 212">
                    <a:extLst>
                      <a:ext uri="{FF2B5EF4-FFF2-40B4-BE49-F238E27FC236}">
                        <a16:creationId xmlns:a16="http://schemas.microsoft.com/office/drawing/2014/main" id="{D1089DF9-793A-49F8-A545-547F2CB728D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4" name="楕円 213">
                    <a:extLst>
                      <a:ext uri="{FF2B5EF4-FFF2-40B4-BE49-F238E27FC236}">
                        <a16:creationId xmlns:a16="http://schemas.microsoft.com/office/drawing/2014/main" id="{20EDB098-9D77-4FAB-BD8B-F042DB11F53D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07" name="グループ化 206">
                  <a:extLst>
                    <a:ext uri="{FF2B5EF4-FFF2-40B4-BE49-F238E27FC236}">
                      <a16:creationId xmlns:a16="http://schemas.microsoft.com/office/drawing/2014/main" id="{EA46B285-E2DA-42E6-9507-A500EC123563}"/>
                    </a:ext>
                  </a:extLst>
                </p:cNvPr>
                <p:cNvGrpSpPr/>
                <p:nvPr/>
              </p:nvGrpSpPr>
              <p:grpSpPr>
                <a:xfrm rot="20811738">
                  <a:off x="3524795" y="496282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11" name="フリーフォーム: 図形 210">
                    <a:extLst>
                      <a:ext uri="{FF2B5EF4-FFF2-40B4-BE49-F238E27FC236}">
                        <a16:creationId xmlns:a16="http://schemas.microsoft.com/office/drawing/2014/main" id="{C9C4C79E-1D0F-4EA7-BA2D-3C40CAC813C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2" name="楕円 211">
                    <a:extLst>
                      <a:ext uri="{FF2B5EF4-FFF2-40B4-BE49-F238E27FC236}">
                        <a16:creationId xmlns:a16="http://schemas.microsoft.com/office/drawing/2014/main" id="{2C3F2E36-BFBB-4C30-AD7C-EED5035BBA02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08" name="グループ化 207">
                  <a:extLst>
                    <a:ext uri="{FF2B5EF4-FFF2-40B4-BE49-F238E27FC236}">
                      <a16:creationId xmlns:a16="http://schemas.microsoft.com/office/drawing/2014/main" id="{8B0DF238-59F7-44C2-89F4-89279785DCF4}"/>
                    </a:ext>
                  </a:extLst>
                </p:cNvPr>
                <p:cNvGrpSpPr/>
                <p:nvPr/>
              </p:nvGrpSpPr>
              <p:grpSpPr>
                <a:xfrm rot="927931">
                  <a:off x="3655747" y="498174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09" name="フリーフォーム: 図形 208">
                    <a:extLst>
                      <a:ext uri="{FF2B5EF4-FFF2-40B4-BE49-F238E27FC236}">
                        <a16:creationId xmlns:a16="http://schemas.microsoft.com/office/drawing/2014/main" id="{E9B8F017-48C5-469B-A0F1-67A2E76130B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0" name="楕円 209">
                    <a:extLst>
                      <a:ext uri="{FF2B5EF4-FFF2-40B4-BE49-F238E27FC236}">
                        <a16:creationId xmlns:a16="http://schemas.microsoft.com/office/drawing/2014/main" id="{934845E0-1731-4EC9-93E2-EB7927B4774C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58" name="グループ化 157">
                <a:extLst>
                  <a:ext uri="{FF2B5EF4-FFF2-40B4-BE49-F238E27FC236}">
                    <a16:creationId xmlns:a16="http://schemas.microsoft.com/office/drawing/2014/main" id="{3AFD0040-0D8D-4581-93CD-F154DBA600F5}"/>
                  </a:ext>
                </a:extLst>
              </p:cNvPr>
              <p:cNvGrpSpPr/>
              <p:nvPr/>
            </p:nvGrpSpPr>
            <p:grpSpPr>
              <a:xfrm>
                <a:off x="983710" y="1585352"/>
                <a:ext cx="567062" cy="479940"/>
                <a:chOff x="3497420" y="4794278"/>
                <a:chExt cx="383688" cy="324741"/>
              </a:xfrm>
            </p:grpSpPr>
            <p:grpSp>
              <p:nvGrpSpPr>
                <p:cNvPr id="181" name="グループ化 180">
                  <a:extLst>
                    <a:ext uri="{FF2B5EF4-FFF2-40B4-BE49-F238E27FC236}">
                      <a16:creationId xmlns:a16="http://schemas.microsoft.com/office/drawing/2014/main" id="{8150D19D-55BB-48B9-A949-8B5A33FC5705}"/>
                    </a:ext>
                  </a:extLst>
                </p:cNvPr>
                <p:cNvGrpSpPr/>
                <p:nvPr/>
              </p:nvGrpSpPr>
              <p:grpSpPr>
                <a:xfrm rot="977624">
                  <a:off x="3497420" y="4846011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200" name="フリーフォーム: 図形 199">
                    <a:extLst>
                      <a:ext uri="{FF2B5EF4-FFF2-40B4-BE49-F238E27FC236}">
                        <a16:creationId xmlns:a16="http://schemas.microsoft.com/office/drawing/2014/main" id="{FE3397A8-8F3F-4DD9-8F26-B55804F7182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" name="楕円 200">
                    <a:extLst>
                      <a:ext uri="{FF2B5EF4-FFF2-40B4-BE49-F238E27FC236}">
                        <a16:creationId xmlns:a16="http://schemas.microsoft.com/office/drawing/2014/main" id="{EF34045F-6CE6-48A2-A1C0-41646BA827C4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2" name="グループ化 181">
                  <a:extLst>
                    <a:ext uri="{FF2B5EF4-FFF2-40B4-BE49-F238E27FC236}">
                      <a16:creationId xmlns:a16="http://schemas.microsoft.com/office/drawing/2014/main" id="{8BADA74A-9DDE-4329-9011-2476871A8A68}"/>
                    </a:ext>
                  </a:extLst>
                </p:cNvPr>
                <p:cNvGrpSpPr/>
                <p:nvPr/>
              </p:nvGrpSpPr>
              <p:grpSpPr>
                <a:xfrm rot="19891952">
                  <a:off x="3602520" y="479427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198" name="フリーフォーム: 図形 197">
                    <a:extLst>
                      <a:ext uri="{FF2B5EF4-FFF2-40B4-BE49-F238E27FC236}">
                        <a16:creationId xmlns:a16="http://schemas.microsoft.com/office/drawing/2014/main" id="{F2D06CA1-E12C-4821-83E0-F379B81ACCF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9" name="楕円 198">
                    <a:extLst>
                      <a:ext uri="{FF2B5EF4-FFF2-40B4-BE49-F238E27FC236}">
                        <a16:creationId xmlns:a16="http://schemas.microsoft.com/office/drawing/2014/main" id="{E6D29D92-6FB0-4C46-A3A2-1340C7F1B374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3" name="グループ化 182">
                  <a:extLst>
                    <a:ext uri="{FF2B5EF4-FFF2-40B4-BE49-F238E27FC236}">
                      <a16:creationId xmlns:a16="http://schemas.microsoft.com/office/drawing/2014/main" id="{AAC7C1A5-3100-4A51-BE8F-587D5F3FB6F0}"/>
                    </a:ext>
                  </a:extLst>
                </p:cNvPr>
                <p:cNvGrpSpPr/>
                <p:nvPr/>
              </p:nvGrpSpPr>
              <p:grpSpPr>
                <a:xfrm>
                  <a:off x="3621245" y="489363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196" name="フリーフォーム: 図形 195">
                    <a:extLst>
                      <a:ext uri="{FF2B5EF4-FFF2-40B4-BE49-F238E27FC236}">
                        <a16:creationId xmlns:a16="http://schemas.microsoft.com/office/drawing/2014/main" id="{CF82095A-F2A8-4A2F-ADE0-2C4EE4A5C66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7" name="楕円 196">
                    <a:extLst>
                      <a:ext uri="{FF2B5EF4-FFF2-40B4-BE49-F238E27FC236}">
                        <a16:creationId xmlns:a16="http://schemas.microsoft.com/office/drawing/2014/main" id="{7A608116-6511-42E3-AD5F-3A98326E3ABC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4" name="グループ化 183">
                  <a:extLst>
                    <a:ext uri="{FF2B5EF4-FFF2-40B4-BE49-F238E27FC236}">
                      <a16:creationId xmlns:a16="http://schemas.microsoft.com/office/drawing/2014/main" id="{ACAEAF4E-FA38-45BB-A478-363F32199FBE}"/>
                    </a:ext>
                  </a:extLst>
                </p:cNvPr>
                <p:cNvGrpSpPr/>
                <p:nvPr/>
              </p:nvGrpSpPr>
              <p:grpSpPr>
                <a:xfrm rot="1578232">
                  <a:off x="3726020" y="482219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194" name="フリーフォーム: 図形 193">
                    <a:extLst>
                      <a:ext uri="{FF2B5EF4-FFF2-40B4-BE49-F238E27FC236}">
                        <a16:creationId xmlns:a16="http://schemas.microsoft.com/office/drawing/2014/main" id="{BD71E6E0-9998-41A3-A1CF-157E2AB6F0A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5" name="楕円 194">
                    <a:extLst>
                      <a:ext uri="{FF2B5EF4-FFF2-40B4-BE49-F238E27FC236}">
                        <a16:creationId xmlns:a16="http://schemas.microsoft.com/office/drawing/2014/main" id="{E3A57B7B-1036-4E2C-804D-9D0964162FAF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5" name="グループ化 184">
                  <a:extLst>
                    <a:ext uri="{FF2B5EF4-FFF2-40B4-BE49-F238E27FC236}">
                      <a16:creationId xmlns:a16="http://schemas.microsoft.com/office/drawing/2014/main" id="{96C89799-9BF3-4B3A-99D1-AE2BEF1E4602}"/>
                    </a:ext>
                  </a:extLst>
                </p:cNvPr>
                <p:cNvGrpSpPr/>
                <p:nvPr/>
              </p:nvGrpSpPr>
              <p:grpSpPr>
                <a:xfrm>
                  <a:off x="3737690" y="493201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192" name="フリーフォーム: 図形 191">
                    <a:extLst>
                      <a:ext uri="{FF2B5EF4-FFF2-40B4-BE49-F238E27FC236}">
                        <a16:creationId xmlns:a16="http://schemas.microsoft.com/office/drawing/2014/main" id="{7473E4ED-3C24-4415-8963-8ECF5F306B9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3" name="楕円 192">
                    <a:extLst>
                      <a:ext uri="{FF2B5EF4-FFF2-40B4-BE49-F238E27FC236}">
                        <a16:creationId xmlns:a16="http://schemas.microsoft.com/office/drawing/2014/main" id="{42A489CD-163A-4FE8-9E80-33160C9AB48C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6" name="グループ化 185">
                  <a:extLst>
                    <a:ext uri="{FF2B5EF4-FFF2-40B4-BE49-F238E27FC236}">
                      <a16:creationId xmlns:a16="http://schemas.microsoft.com/office/drawing/2014/main" id="{D2BF0396-907D-4454-B7EA-1355675EB97A}"/>
                    </a:ext>
                  </a:extLst>
                </p:cNvPr>
                <p:cNvGrpSpPr/>
                <p:nvPr/>
              </p:nvGrpSpPr>
              <p:grpSpPr>
                <a:xfrm rot="20811738">
                  <a:off x="3524795" y="496282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190" name="フリーフォーム: 図形 189">
                    <a:extLst>
                      <a:ext uri="{FF2B5EF4-FFF2-40B4-BE49-F238E27FC236}">
                        <a16:creationId xmlns:a16="http://schemas.microsoft.com/office/drawing/2014/main" id="{4ACAF9D6-9ADC-43ED-A3EC-84DCF02BA07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1" name="楕円 190">
                    <a:extLst>
                      <a:ext uri="{FF2B5EF4-FFF2-40B4-BE49-F238E27FC236}">
                        <a16:creationId xmlns:a16="http://schemas.microsoft.com/office/drawing/2014/main" id="{AA08F16D-1EF3-4E6E-AA04-AC0C6F092141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7" name="グループ化 186">
                  <a:extLst>
                    <a:ext uri="{FF2B5EF4-FFF2-40B4-BE49-F238E27FC236}">
                      <a16:creationId xmlns:a16="http://schemas.microsoft.com/office/drawing/2014/main" id="{0D39166F-2248-41FF-9820-F70C1878529F}"/>
                    </a:ext>
                  </a:extLst>
                </p:cNvPr>
                <p:cNvGrpSpPr/>
                <p:nvPr/>
              </p:nvGrpSpPr>
              <p:grpSpPr>
                <a:xfrm rot="927931">
                  <a:off x="3655747" y="498174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188" name="フリーフォーム: 図形 187">
                    <a:extLst>
                      <a:ext uri="{FF2B5EF4-FFF2-40B4-BE49-F238E27FC236}">
                        <a16:creationId xmlns:a16="http://schemas.microsoft.com/office/drawing/2014/main" id="{93AE2050-4B8F-4CC7-8F39-A4ABC954310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9" name="楕円 188">
                    <a:extLst>
                      <a:ext uri="{FF2B5EF4-FFF2-40B4-BE49-F238E27FC236}">
                        <a16:creationId xmlns:a16="http://schemas.microsoft.com/office/drawing/2014/main" id="{80033DAC-FF99-43F8-9DF0-78E5D39D1896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1A33E0C2-4632-4424-B2BC-388EF54E34B5}"/>
                  </a:ext>
                </a:extLst>
              </p:cNvPr>
              <p:cNvGrpSpPr/>
              <p:nvPr/>
            </p:nvGrpSpPr>
            <p:grpSpPr>
              <a:xfrm>
                <a:off x="1860010" y="1667902"/>
                <a:ext cx="567062" cy="479940"/>
                <a:chOff x="3497420" y="4794278"/>
                <a:chExt cx="383688" cy="324741"/>
              </a:xfrm>
            </p:grpSpPr>
            <p:grpSp>
              <p:nvGrpSpPr>
                <p:cNvPr id="160" name="グループ化 159">
                  <a:extLst>
                    <a:ext uri="{FF2B5EF4-FFF2-40B4-BE49-F238E27FC236}">
                      <a16:creationId xmlns:a16="http://schemas.microsoft.com/office/drawing/2014/main" id="{B7899235-E371-433B-9131-0F0FA5880583}"/>
                    </a:ext>
                  </a:extLst>
                </p:cNvPr>
                <p:cNvGrpSpPr/>
                <p:nvPr/>
              </p:nvGrpSpPr>
              <p:grpSpPr>
                <a:xfrm rot="977624">
                  <a:off x="3497420" y="4846011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179" name="フリーフォーム: 図形 178">
                    <a:extLst>
                      <a:ext uri="{FF2B5EF4-FFF2-40B4-BE49-F238E27FC236}">
                        <a16:creationId xmlns:a16="http://schemas.microsoft.com/office/drawing/2014/main" id="{47C515CE-009F-420D-9857-917684F71D5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0" name="楕円 179">
                    <a:extLst>
                      <a:ext uri="{FF2B5EF4-FFF2-40B4-BE49-F238E27FC236}">
                        <a16:creationId xmlns:a16="http://schemas.microsoft.com/office/drawing/2014/main" id="{11B9B029-E5C7-43BC-B1ED-D76329578C9B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1" name="グループ化 160">
                  <a:extLst>
                    <a:ext uri="{FF2B5EF4-FFF2-40B4-BE49-F238E27FC236}">
                      <a16:creationId xmlns:a16="http://schemas.microsoft.com/office/drawing/2014/main" id="{2AAB6C2B-7C44-42A8-863F-8E6E0728D8B8}"/>
                    </a:ext>
                  </a:extLst>
                </p:cNvPr>
                <p:cNvGrpSpPr/>
                <p:nvPr/>
              </p:nvGrpSpPr>
              <p:grpSpPr>
                <a:xfrm rot="19891952">
                  <a:off x="3602520" y="479427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177" name="フリーフォーム: 図形 176">
                    <a:extLst>
                      <a:ext uri="{FF2B5EF4-FFF2-40B4-BE49-F238E27FC236}">
                        <a16:creationId xmlns:a16="http://schemas.microsoft.com/office/drawing/2014/main" id="{FD214E34-1B46-4CD8-BC5A-60F2C7276FE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8" name="楕円 177">
                    <a:extLst>
                      <a:ext uri="{FF2B5EF4-FFF2-40B4-BE49-F238E27FC236}">
                        <a16:creationId xmlns:a16="http://schemas.microsoft.com/office/drawing/2014/main" id="{59FE91AB-3078-4B7A-A244-E5BF71F52302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2" name="グループ化 161">
                  <a:extLst>
                    <a:ext uri="{FF2B5EF4-FFF2-40B4-BE49-F238E27FC236}">
                      <a16:creationId xmlns:a16="http://schemas.microsoft.com/office/drawing/2014/main" id="{8F682959-1958-4D69-8DBD-1E58008FDC94}"/>
                    </a:ext>
                  </a:extLst>
                </p:cNvPr>
                <p:cNvGrpSpPr/>
                <p:nvPr/>
              </p:nvGrpSpPr>
              <p:grpSpPr>
                <a:xfrm>
                  <a:off x="3621245" y="489363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175" name="フリーフォーム: 図形 174">
                    <a:extLst>
                      <a:ext uri="{FF2B5EF4-FFF2-40B4-BE49-F238E27FC236}">
                        <a16:creationId xmlns:a16="http://schemas.microsoft.com/office/drawing/2014/main" id="{79ED1219-E9DD-4C94-B7D6-A8600B9530A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6" name="楕円 175">
                    <a:extLst>
                      <a:ext uri="{FF2B5EF4-FFF2-40B4-BE49-F238E27FC236}">
                        <a16:creationId xmlns:a16="http://schemas.microsoft.com/office/drawing/2014/main" id="{98BF3DFA-CD92-4C16-9C86-4860799CD73F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3" name="グループ化 162">
                  <a:extLst>
                    <a:ext uri="{FF2B5EF4-FFF2-40B4-BE49-F238E27FC236}">
                      <a16:creationId xmlns:a16="http://schemas.microsoft.com/office/drawing/2014/main" id="{DF6F3C16-EDB8-4036-BA54-F0F5EA5CBD47}"/>
                    </a:ext>
                  </a:extLst>
                </p:cNvPr>
                <p:cNvGrpSpPr/>
                <p:nvPr/>
              </p:nvGrpSpPr>
              <p:grpSpPr>
                <a:xfrm rot="1578232">
                  <a:off x="3726020" y="4822198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173" name="フリーフォーム: 図形 172">
                    <a:extLst>
                      <a:ext uri="{FF2B5EF4-FFF2-40B4-BE49-F238E27FC236}">
                        <a16:creationId xmlns:a16="http://schemas.microsoft.com/office/drawing/2014/main" id="{EEE80EC7-154F-4DD3-AB8C-3788CA49619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" name="楕円 173">
                    <a:extLst>
                      <a:ext uri="{FF2B5EF4-FFF2-40B4-BE49-F238E27FC236}">
                        <a16:creationId xmlns:a16="http://schemas.microsoft.com/office/drawing/2014/main" id="{49293F4F-A521-4C68-BF14-6982D6A9AEE1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4" name="グループ化 163">
                  <a:extLst>
                    <a:ext uri="{FF2B5EF4-FFF2-40B4-BE49-F238E27FC236}">
                      <a16:creationId xmlns:a16="http://schemas.microsoft.com/office/drawing/2014/main" id="{F0A8B31F-E21C-4869-B84A-836D456244F4}"/>
                    </a:ext>
                  </a:extLst>
                </p:cNvPr>
                <p:cNvGrpSpPr/>
                <p:nvPr/>
              </p:nvGrpSpPr>
              <p:grpSpPr>
                <a:xfrm>
                  <a:off x="3737690" y="493201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171" name="フリーフォーム: 図形 170">
                    <a:extLst>
                      <a:ext uri="{FF2B5EF4-FFF2-40B4-BE49-F238E27FC236}">
                        <a16:creationId xmlns:a16="http://schemas.microsoft.com/office/drawing/2014/main" id="{940DE4C9-6EE3-4682-AD3E-BEED2AFF4E2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2" name="楕円 171">
                    <a:extLst>
                      <a:ext uri="{FF2B5EF4-FFF2-40B4-BE49-F238E27FC236}">
                        <a16:creationId xmlns:a16="http://schemas.microsoft.com/office/drawing/2014/main" id="{92CC2CBE-E0A5-4584-B0B7-8B5BC44FD3B7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5" name="グループ化 164">
                  <a:extLst>
                    <a:ext uri="{FF2B5EF4-FFF2-40B4-BE49-F238E27FC236}">
                      <a16:creationId xmlns:a16="http://schemas.microsoft.com/office/drawing/2014/main" id="{351C8644-AB67-4002-B4D0-1391FE983F08}"/>
                    </a:ext>
                  </a:extLst>
                </p:cNvPr>
                <p:cNvGrpSpPr/>
                <p:nvPr/>
              </p:nvGrpSpPr>
              <p:grpSpPr>
                <a:xfrm rot="20811738">
                  <a:off x="3524795" y="4962825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169" name="フリーフォーム: 図形 168">
                    <a:extLst>
                      <a:ext uri="{FF2B5EF4-FFF2-40B4-BE49-F238E27FC236}">
                        <a16:creationId xmlns:a16="http://schemas.microsoft.com/office/drawing/2014/main" id="{5368F2BE-9807-461E-A53E-477DCD65B2C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" name="楕円 169">
                    <a:extLst>
                      <a:ext uri="{FF2B5EF4-FFF2-40B4-BE49-F238E27FC236}">
                        <a16:creationId xmlns:a16="http://schemas.microsoft.com/office/drawing/2014/main" id="{95D81AFB-B19D-4E7D-BDD0-0D77D3550CEB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6" name="グループ化 165">
                  <a:extLst>
                    <a:ext uri="{FF2B5EF4-FFF2-40B4-BE49-F238E27FC236}">
                      <a16:creationId xmlns:a16="http://schemas.microsoft.com/office/drawing/2014/main" id="{349ADB33-18AC-4E10-9066-942E3E8868B4}"/>
                    </a:ext>
                  </a:extLst>
                </p:cNvPr>
                <p:cNvGrpSpPr/>
                <p:nvPr/>
              </p:nvGrpSpPr>
              <p:grpSpPr>
                <a:xfrm rot="927931">
                  <a:off x="3655747" y="4981742"/>
                  <a:ext cx="143418" cy="137277"/>
                  <a:chOff x="3497419" y="3788191"/>
                  <a:chExt cx="1248559" cy="1195097"/>
                </a:xfrm>
              </p:grpSpPr>
              <p:sp>
                <p:nvSpPr>
                  <p:cNvPr id="167" name="フリーフォーム: 図形 166">
                    <a:extLst>
                      <a:ext uri="{FF2B5EF4-FFF2-40B4-BE49-F238E27FC236}">
                        <a16:creationId xmlns:a16="http://schemas.microsoft.com/office/drawing/2014/main" id="{0E5516DA-9639-4343-9505-B913B31292F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24150" y="3761460"/>
                    <a:ext cx="1195097" cy="1248559"/>
                  </a:xfrm>
                  <a:custGeom>
                    <a:avLst/>
                    <a:gdLst>
                      <a:gd name="connsiteX0" fmla="*/ 0 w 1195097"/>
                      <a:gd name="connsiteY0" fmla="*/ 614231 h 1248559"/>
                      <a:gd name="connsiteX1" fmla="*/ 5704 w 1195097"/>
                      <a:gd name="connsiteY1" fmla="*/ 602306 h 1248559"/>
                      <a:gd name="connsiteX2" fmla="*/ 360034 w 1195097"/>
                      <a:gd name="connsiteY2" fmla="*/ 503172 h 1248559"/>
                      <a:gd name="connsiteX3" fmla="*/ 474388 w 1195097"/>
                      <a:gd name="connsiteY3" fmla="*/ 510470 h 1248559"/>
                      <a:gd name="connsiteX4" fmla="*/ 556037 w 1195097"/>
                      <a:gd name="connsiteY4" fmla="*/ 527037 h 1248559"/>
                      <a:gd name="connsiteX5" fmla="*/ 500093 w 1195097"/>
                      <a:gd name="connsiteY5" fmla="*/ 463737 h 1248559"/>
                      <a:gd name="connsiteX6" fmla="*/ 436596 w 1195097"/>
                      <a:gd name="connsiteY6" fmla="*/ 368351 h 1248559"/>
                      <a:gd name="connsiteX7" fmla="*/ 345282 w 1195097"/>
                      <a:gd name="connsiteY7" fmla="*/ 11924 h 1248559"/>
                      <a:gd name="connsiteX8" fmla="*/ 352757 w 1195097"/>
                      <a:gd name="connsiteY8" fmla="*/ 1022 h 1248559"/>
                      <a:gd name="connsiteX9" fmla="*/ 365936 w 1195097"/>
                      <a:gd name="connsiteY9" fmla="*/ 0 h 1248559"/>
                      <a:gd name="connsiteX10" fmla="*/ 628953 w 1195097"/>
                      <a:gd name="connsiteY10" fmla="*/ 257294 h 1248559"/>
                      <a:gd name="connsiteX11" fmla="*/ 712451 w 1195097"/>
                      <a:gd name="connsiteY11" fmla="*/ 457356 h 1248559"/>
                      <a:gd name="connsiteX12" fmla="*/ 715587 w 1195097"/>
                      <a:gd name="connsiteY12" fmla="*/ 477117 h 1248559"/>
                      <a:gd name="connsiteX13" fmla="*/ 725153 w 1195097"/>
                      <a:gd name="connsiteY13" fmla="*/ 455648 h 1248559"/>
                      <a:gd name="connsiteX14" fmla="*/ 857584 w 1195097"/>
                      <a:gd name="connsiteY14" fmla="*/ 284014 h 1248559"/>
                      <a:gd name="connsiteX15" fmla="*/ 1178231 w 1195097"/>
                      <a:gd name="connsiteY15" fmla="*/ 103563 h 1248559"/>
                      <a:gd name="connsiteX16" fmla="*/ 1190696 w 1195097"/>
                      <a:gd name="connsiteY16" fmla="*/ 107962 h 1248559"/>
                      <a:gd name="connsiteX17" fmla="*/ 1195095 w 1195097"/>
                      <a:gd name="connsiteY17" fmla="*/ 120427 h 1248559"/>
                      <a:gd name="connsiteX18" fmla="*/ 1014644 w 1195097"/>
                      <a:gd name="connsiteY18" fmla="*/ 441074 h 1248559"/>
                      <a:gd name="connsiteX19" fmla="*/ 763052 w 1195097"/>
                      <a:gd name="connsiteY19" fmla="*/ 609134 h 1248559"/>
                      <a:gd name="connsiteX20" fmla="*/ 758719 w 1195097"/>
                      <a:gd name="connsiteY20" fmla="*/ 609911 h 1248559"/>
                      <a:gd name="connsiteX21" fmla="*/ 763051 w 1195097"/>
                      <a:gd name="connsiteY21" fmla="*/ 610689 h 1248559"/>
                      <a:gd name="connsiteX22" fmla="*/ 1014644 w 1195097"/>
                      <a:gd name="connsiteY22" fmla="*/ 778750 h 1248559"/>
                      <a:gd name="connsiteX23" fmla="*/ 1195097 w 1195097"/>
                      <a:gd name="connsiteY23" fmla="*/ 1099398 h 1248559"/>
                      <a:gd name="connsiteX24" fmla="*/ 1190699 w 1195097"/>
                      <a:gd name="connsiteY24" fmla="*/ 1111863 h 1248559"/>
                      <a:gd name="connsiteX25" fmla="*/ 1178234 w 1195097"/>
                      <a:gd name="connsiteY25" fmla="*/ 1116262 h 1248559"/>
                      <a:gd name="connsiteX26" fmla="*/ 857585 w 1195097"/>
                      <a:gd name="connsiteY26" fmla="*/ 935809 h 1248559"/>
                      <a:gd name="connsiteX27" fmla="*/ 725153 w 1195097"/>
                      <a:gd name="connsiteY27" fmla="*/ 764174 h 1248559"/>
                      <a:gd name="connsiteX28" fmla="*/ 718950 w 1195097"/>
                      <a:gd name="connsiteY28" fmla="*/ 750251 h 1248559"/>
                      <a:gd name="connsiteX29" fmla="*/ 712451 w 1195097"/>
                      <a:gd name="connsiteY29" fmla="*/ 791203 h 1248559"/>
                      <a:gd name="connsiteX30" fmla="*/ 628953 w 1195097"/>
                      <a:gd name="connsiteY30" fmla="*/ 991265 h 1248559"/>
                      <a:gd name="connsiteX31" fmla="*/ 365935 w 1195097"/>
                      <a:gd name="connsiteY31" fmla="*/ 1248559 h 1248559"/>
                      <a:gd name="connsiteX32" fmla="*/ 352757 w 1195097"/>
                      <a:gd name="connsiteY32" fmla="*/ 1247537 h 1248559"/>
                      <a:gd name="connsiteX33" fmla="*/ 345282 w 1195097"/>
                      <a:gd name="connsiteY33" fmla="*/ 1236635 h 1248559"/>
                      <a:gd name="connsiteX34" fmla="*/ 436596 w 1195097"/>
                      <a:gd name="connsiteY34" fmla="*/ 880207 h 1248559"/>
                      <a:gd name="connsiteX35" fmla="*/ 568107 w 1195097"/>
                      <a:gd name="connsiteY35" fmla="*/ 707866 h 1248559"/>
                      <a:gd name="connsiteX36" fmla="*/ 586004 w 1195097"/>
                      <a:gd name="connsiteY36" fmla="*/ 693364 h 1248559"/>
                      <a:gd name="connsiteX37" fmla="*/ 575040 w 1195097"/>
                      <a:gd name="connsiteY37" fmla="*/ 697569 h 1248559"/>
                      <a:gd name="connsiteX38" fmla="*/ 360034 w 1195097"/>
                      <a:gd name="connsiteY38" fmla="*/ 725289 h 1248559"/>
                      <a:gd name="connsiteX39" fmla="*/ 5704 w 1195097"/>
                      <a:gd name="connsiteY39" fmla="*/ 626155 h 1248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195097" h="1248559">
                        <a:moveTo>
                          <a:pt x="0" y="614231"/>
                        </a:moveTo>
                        <a:lnTo>
                          <a:pt x="5704" y="602306"/>
                        </a:lnTo>
                        <a:cubicBezTo>
                          <a:pt x="64081" y="544050"/>
                          <a:pt x="200748" y="503172"/>
                          <a:pt x="360034" y="503172"/>
                        </a:cubicBezTo>
                        <a:cubicBezTo>
                          <a:pt x="399856" y="503172"/>
                          <a:pt x="438263" y="505727"/>
                          <a:pt x="474388" y="510470"/>
                        </a:cubicBezTo>
                        <a:lnTo>
                          <a:pt x="556037" y="527037"/>
                        </a:lnTo>
                        <a:lnTo>
                          <a:pt x="500093" y="463737"/>
                        </a:lnTo>
                        <a:cubicBezTo>
                          <a:pt x="477924" y="434823"/>
                          <a:pt x="456507" y="402838"/>
                          <a:pt x="436596" y="368351"/>
                        </a:cubicBezTo>
                        <a:cubicBezTo>
                          <a:pt x="356953" y="230405"/>
                          <a:pt x="324019" y="91608"/>
                          <a:pt x="345282" y="11924"/>
                        </a:cubicBezTo>
                        <a:lnTo>
                          <a:pt x="352757" y="1022"/>
                        </a:lnTo>
                        <a:lnTo>
                          <a:pt x="365936" y="0"/>
                        </a:lnTo>
                        <a:cubicBezTo>
                          <a:pt x="445576" y="21427"/>
                          <a:pt x="549310" y="119347"/>
                          <a:pt x="628953" y="257294"/>
                        </a:cubicBezTo>
                        <a:cubicBezTo>
                          <a:pt x="668775" y="326268"/>
                          <a:pt x="696920" y="395453"/>
                          <a:pt x="712451" y="457356"/>
                        </a:cubicBezTo>
                        <a:lnTo>
                          <a:pt x="715587" y="477117"/>
                        </a:lnTo>
                        <a:lnTo>
                          <a:pt x="725153" y="455648"/>
                        </a:lnTo>
                        <a:cubicBezTo>
                          <a:pt x="756176" y="399874"/>
                          <a:pt x="801267" y="340331"/>
                          <a:pt x="857584" y="284014"/>
                        </a:cubicBezTo>
                        <a:cubicBezTo>
                          <a:pt x="970216" y="171382"/>
                          <a:pt x="1095759" y="103648"/>
                          <a:pt x="1178231" y="103563"/>
                        </a:cubicBezTo>
                        <a:lnTo>
                          <a:pt x="1190696" y="107962"/>
                        </a:lnTo>
                        <a:lnTo>
                          <a:pt x="1195095" y="120427"/>
                        </a:lnTo>
                        <a:cubicBezTo>
                          <a:pt x="1195011" y="202900"/>
                          <a:pt x="1127276" y="328442"/>
                          <a:pt x="1014644" y="441074"/>
                        </a:cubicBezTo>
                        <a:cubicBezTo>
                          <a:pt x="930169" y="525549"/>
                          <a:pt x="838434" y="584768"/>
                          <a:pt x="763052" y="609134"/>
                        </a:cubicBezTo>
                        <a:lnTo>
                          <a:pt x="758719" y="609911"/>
                        </a:lnTo>
                        <a:lnTo>
                          <a:pt x="763051" y="610689"/>
                        </a:lnTo>
                        <a:cubicBezTo>
                          <a:pt x="838433" y="635055"/>
                          <a:pt x="930170" y="694275"/>
                          <a:pt x="1014644" y="778750"/>
                        </a:cubicBezTo>
                        <a:cubicBezTo>
                          <a:pt x="1127278" y="891383"/>
                          <a:pt x="1195013" y="1016925"/>
                          <a:pt x="1195097" y="1099398"/>
                        </a:cubicBezTo>
                        <a:lnTo>
                          <a:pt x="1190699" y="1111863"/>
                        </a:lnTo>
                        <a:lnTo>
                          <a:pt x="1178234" y="1116262"/>
                        </a:lnTo>
                        <a:cubicBezTo>
                          <a:pt x="1095762" y="1116176"/>
                          <a:pt x="970218" y="1048442"/>
                          <a:pt x="857585" y="935809"/>
                        </a:cubicBezTo>
                        <a:cubicBezTo>
                          <a:pt x="801269" y="879492"/>
                          <a:pt x="756177" y="819948"/>
                          <a:pt x="725153" y="764174"/>
                        </a:cubicBezTo>
                        <a:lnTo>
                          <a:pt x="718950" y="750251"/>
                        </a:lnTo>
                        <a:lnTo>
                          <a:pt x="712451" y="791203"/>
                        </a:lnTo>
                        <a:cubicBezTo>
                          <a:pt x="696920" y="853106"/>
                          <a:pt x="668775" y="922291"/>
                          <a:pt x="628953" y="991265"/>
                        </a:cubicBezTo>
                        <a:cubicBezTo>
                          <a:pt x="549310" y="1129212"/>
                          <a:pt x="445576" y="1227132"/>
                          <a:pt x="365935" y="1248559"/>
                        </a:cubicBezTo>
                        <a:lnTo>
                          <a:pt x="352757" y="1247537"/>
                        </a:lnTo>
                        <a:lnTo>
                          <a:pt x="345282" y="1236635"/>
                        </a:lnTo>
                        <a:cubicBezTo>
                          <a:pt x="324019" y="1156951"/>
                          <a:pt x="356953" y="1018154"/>
                          <a:pt x="436596" y="880207"/>
                        </a:cubicBezTo>
                        <a:cubicBezTo>
                          <a:pt x="476418" y="811234"/>
                          <a:pt x="522262" y="752267"/>
                          <a:pt x="568107" y="707866"/>
                        </a:cubicBezTo>
                        <a:lnTo>
                          <a:pt x="586004" y="693364"/>
                        </a:lnTo>
                        <a:lnTo>
                          <a:pt x="575040" y="697569"/>
                        </a:lnTo>
                        <a:cubicBezTo>
                          <a:pt x="513665" y="715070"/>
                          <a:pt x="439677" y="725289"/>
                          <a:pt x="360034" y="725289"/>
                        </a:cubicBezTo>
                        <a:cubicBezTo>
                          <a:pt x="200748" y="725289"/>
                          <a:pt x="64081" y="684413"/>
                          <a:pt x="5704" y="626155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8" name="楕円 167">
                    <a:extLst>
                      <a:ext uri="{FF2B5EF4-FFF2-40B4-BE49-F238E27FC236}">
                        <a16:creationId xmlns:a16="http://schemas.microsoft.com/office/drawing/2014/main" id="{0CA62B45-E6C3-4646-A379-83A32085CAD2}"/>
                      </a:ext>
                    </a:extLst>
                  </p:cNvPr>
                  <p:cNvSpPr/>
                  <p:nvPr/>
                </p:nvSpPr>
                <p:spPr>
                  <a:xfrm>
                    <a:off x="4068188" y="4391194"/>
                    <a:ext cx="132044" cy="16775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7521237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66</Words>
  <Application>Microsoft Office PowerPoint</Application>
  <PresentationFormat>A4 210 x 297 mm</PresentationFormat>
  <Paragraphs>10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pptxh13_和歌山県の花、鳥、木、魚のイラスト</dc:title>
  <dc:subject>pptxh13_和歌山県の花、鳥、木、魚のイラスト</dc:subject>
  <dc:creator>でじけろお</dc:creator>
  <cp:revision>1</cp:revision>
  <dcterms:created xsi:type="dcterms:W3CDTF">2018-05-20T00:31:01Z</dcterms:created>
  <dcterms:modified xsi:type="dcterms:W3CDTF">2021-04-20T06:23:45Z</dcterms:modified>
  <cp:version>1</cp:version>
</cp:coreProperties>
</file>