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FC186F-F34C-4350-AFBB-6CBFB6B0912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奈良八重桜（県の花）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AB0AE43-1B27-485E-9BAE-9084B9A9600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コマドリ（県の鳥）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8A4DF3-E633-4E5F-B706-0DA26CAA381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スギ（県の木）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5CFC737-C306-4302-B4F0-9477115A677D}"/>
              </a:ext>
            </a:extLst>
          </p:cNvPr>
          <p:cNvGrpSpPr/>
          <p:nvPr/>
        </p:nvGrpSpPr>
        <p:grpSpPr>
          <a:xfrm>
            <a:off x="3728616" y="1157535"/>
            <a:ext cx="2467817" cy="2062060"/>
            <a:chOff x="-1162750" y="3258505"/>
            <a:chExt cx="4078663" cy="3408051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CD892EA-425E-41A7-A209-1B4129A604A1}"/>
                </a:ext>
              </a:extLst>
            </p:cNvPr>
            <p:cNvSpPr/>
            <p:nvPr/>
          </p:nvSpPr>
          <p:spPr>
            <a:xfrm rot="5400000">
              <a:off x="-11464" y="5716712"/>
              <a:ext cx="572115" cy="888847"/>
            </a:xfrm>
            <a:custGeom>
              <a:avLst/>
              <a:gdLst>
                <a:gd name="connsiteX0" fmla="*/ 0 w 617967"/>
                <a:gd name="connsiteY0" fmla="*/ 36798 h 960084"/>
                <a:gd name="connsiteX1" fmla="*/ 10645 w 617967"/>
                <a:gd name="connsiteY1" fmla="*/ 10833 h 960084"/>
                <a:gd name="connsiteX2" fmla="*/ 62497 w 617967"/>
                <a:gd name="connsiteY2" fmla="*/ 10645 h 960084"/>
                <a:gd name="connsiteX3" fmla="*/ 388592 w 617967"/>
                <a:gd name="connsiteY3" fmla="*/ 334383 h 960084"/>
                <a:gd name="connsiteX4" fmla="*/ 391120 w 617967"/>
                <a:gd name="connsiteY4" fmla="*/ 294425 h 960084"/>
                <a:gd name="connsiteX5" fmla="*/ 529466 w 617967"/>
                <a:gd name="connsiteY5" fmla="*/ 1800 h 960084"/>
                <a:gd name="connsiteX6" fmla="*/ 474207 w 617967"/>
                <a:gd name="connsiteY6" fmla="*/ 213084 h 960084"/>
                <a:gd name="connsiteX7" fmla="*/ 467892 w 617967"/>
                <a:gd name="connsiteY7" fmla="*/ 268544 h 960084"/>
                <a:gd name="connsiteX8" fmla="*/ 472464 w 617967"/>
                <a:gd name="connsiteY8" fmla="*/ 355450 h 960084"/>
                <a:gd name="connsiteX9" fmla="*/ 503061 w 617967"/>
                <a:gd name="connsiteY9" fmla="*/ 512853 h 960084"/>
                <a:gd name="connsiteX10" fmla="*/ 617967 w 617967"/>
                <a:gd name="connsiteY10" fmla="*/ 791957 h 960084"/>
                <a:gd name="connsiteX11" fmla="*/ 466133 w 617967"/>
                <a:gd name="connsiteY11" fmla="*/ 649241 h 960084"/>
                <a:gd name="connsiteX12" fmla="*/ 461307 w 617967"/>
                <a:gd name="connsiteY12" fmla="*/ 635475 h 960084"/>
                <a:gd name="connsiteX13" fmla="*/ 474208 w 617967"/>
                <a:gd name="connsiteY13" fmla="*/ 748755 h 960084"/>
                <a:gd name="connsiteX14" fmla="*/ 529467 w 617967"/>
                <a:gd name="connsiteY14" fmla="*/ 960039 h 960084"/>
                <a:gd name="connsiteX15" fmla="*/ 529466 w 617967"/>
                <a:gd name="connsiteY15" fmla="*/ 960039 h 960084"/>
                <a:gd name="connsiteX16" fmla="*/ 423298 w 617967"/>
                <a:gd name="connsiteY16" fmla="*/ 819708 h 960084"/>
                <a:gd name="connsiteX17" fmla="*/ 419636 w 617967"/>
                <a:gd name="connsiteY17" fmla="*/ 802381 h 960084"/>
                <a:gd name="connsiteX18" fmla="*/ 420268 w 617967"/>
                <a:gd name="connsiteY18" fmla="*/ 816019 h 960084"/>
                <a:gd name="connsiteX19" fmla="*/ 441829 w 617967"/>
                <a:gd name="connsiteY19" fmla="*/ 960084 h 960084"/>
                <a:gd name="connsiteX20" fmla="*/ 355431 w 617967"/>
                <a:gd name="connsiteY20" fmla="*/ 655232 h 960084"/>
                <a:gd name="connsiteX21" fmla="*/ 380737 w 617967"/>
                <a:gd name="connsiteY21" fmla="*/ 439669 h 960084"/>
                <a:gd name="connsiteX22" fmla="*/ 382142 w 617967"/>
                <a:gd name="connsiteY22" fmla="*/ 436325 h 960084"/>
                <a:gd name="connsiteX23" fmla="*/ 382622 w 617967"/>
                <a:gd name="connsiteY23" fmla="*/ 428734 h 960084"/>
                <a:gd name="connsiteX24" fmla="*/ 377387 w 617967"/>
                <a:gd name="connsiteY24" fmla="*/ 426587 h 960084"/>
                <a:gd name="connsiteX25" fmla="*/ 10833 w 617967"/>
                <a:gd name="connsiteY25" fmla="*/ 62685 h 960084"/>
                <a:gd name="connsiteX26" fmla="*/ 0 w 617967"/>
                <a:gd name="connsiteY26" fmla="*/ 36798 h 96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7967" h="960084">
                  <a:moveTo>
                    <a:pt x="0" y="36798"/>
                  </a:moveTo>
                  <a:cubicBezTo>
                    <a:pt x="-34" y="27415"/>
                    <a:pt x="3512" y="18019"/>
                    <a:pt x="10645" y="10833"/>
                  </a:cubicBezTo>
                  <a:cubicBezTo>
                    <a:pt x="24912" y="-3538"/>
                    <a:pt x="48126" y="-3622"/>
                    <a:pt x="62497" y="10645"/>
                  </a:cubicBezTo>
                  <a:lnTo>
                    <a:pt x="388592" y="334383"/>
                  </a:lnTo>
                  <a:lnTo>
                    <a:pt x="391120" y="294425"/>
                  </a:lnTo>
                  <a:cubicBezTo>
                    <a:pt x="413913" y="122461"/>
                    <a:pt x="467274" y="1800"/>
                    <a:pt x="529466" y="1800"/>
                  </a:cubicBezTo>
                  <a:cubicBezTo>
                    <a:pt x="505836" y="58353"/>
                    <a:pt x="487068" y="131005"/>
                    <a:pt x="474207" y="213084"/>
                  </a:cubicBezTo>
                  <a:lnTo>
                    <a:pt x="467892" y="268544"/>
                  </a:lnTo>
                  <a:lnTo>
                    <a:pt x="472464" y="355450"/>
                  </a:lnTo>
                  <a:cubicBezTo>
                    <a:pt x="478944" y="406980"/>
                    <a:pt x="489229" y="460126"/>
                    <a:pt x="503061" y="512853"/>
                  </a:cubicBezTo>
                  <a:cubicBezTo>
                    <a:pt x="530728" y="618305"/>
                    <a:pt x="571075" y="716308"/>
                    <a:pt x="617967" y="791957"/>
                  </a:cubicBezTo>
                  <a:cubicBezTo>
                    <a:pt x="570753" y="808002"/>
                    <a:pt x="510943" y="748203"/>
                    <a:pt x="466133" y="649241"/>
                  </a:cubicBezTo>
                  <a:lnTo>
                    <a:pt x="461307" y="635475"/>
                  </a:lnTo>
                  <a:lnTo>
                    <a:pt x="474208" y="748755"/>
                  </a:lnTo>
                  <a:cubicBezTo>
                    <a:pt x="487068" y="830834"/>
                    <a:pt x="505837" y="903486"/>
                    <a:pt x="529467" y="960039"/>
                  </a:cubicBezTo>
                  <a:lnTo>
                    <a:pt x="529466" y="960039"/>
                  </a:lnTo>
                  <a:cubicBezTo>
                    <a:pt x="488005" y="960039"/>
                    <a:pt x="450468" y="906412"/>
                    <a:pt x="423298" y="819708"/>
                  </a:cubicBezTo>
                  <a:lnTo>
                    <a:pt x="419636" y="802381"/>
                  </a:lnTo>
                  <a:lnTo>
                    <a:pt x="420268" y="816019"/>
                  </a:lnTo>
                  <a:cubicBezTo>
                    <a:pt x="425167" y="867506"/>
                    <a:pt x="432419" y="916207"/>
                    <a:pt x="441829" y="960084"/>
                  </a:cubicBezTo>
                  <a:cubicBezTo>
                    <a:pt x="394113" y="960084"/>
                    <a:pt x="355431" y="823597"/>
                    <a:pt x="355431" y="655232"/>
                  </a:cubicBezTo>
                  <a:cubicBezTo>
                    <a:pt x="355431" y="571049"/>
                    <a:pt x="365101" y="494836"/>
                    <a:pt x="380737" y="439669"/>
                  </a:cubicBezTo>
                  <a:lnTo>
                    <a:pt x="382142" y="436325"/>
                  </a:lnTo>
                  <a:lnTo>
                    <a:pt x="382622" y="428734"/>
                  </a:lnTo>
                  <a:lnTo>
                    <a:pt x="377387" y="426587"/>
                  </a:lnTo>
                  <a:lnTo>
                    <a:pt x="10833" y="62685"/>
                  </a:lnTo>
                  <a:cubicBezTo>
                    <a:pt x="3648" y="55552"/>
                    <a:pt x="34" y="46181"/>
                    <a:pt x="0" y="3679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E981583-C7BA-411C-8C59-2159603B88A8}"/>
                </a:ext>
              </a:extLst>
            </p:cNvPr>
            <p:cNvSpPr/>
            <p:nvPr/>
          </p:nvSpPr>
          <p:spPr>
            <a:xfrm>
              <a:off x="-670132" y="3258505"/>
              <a:ext cx="2437276" cy="2807946"/>
            </a:xfrm>
            <a:custGeom>
              <a:avLst/>
              <a:gdLst>
                <a:gd name="connsiteX0" fmla="*/ 642525 w 2437276"/>
                <a:gd name="connsiteY0" fmla="*/ 0 h 2807946"/>
                <a:gd name="connsiteX1" fmla="*/ 1285049 w 2437276"/>
                <a:gd name="connsiteY1" fmla="*/ 642525 h 2807946"/>
                <a:gd name="connsiteX2" fmla="*/ 1283117 w 2437276"/>
                <a:gd name="connsiteY2" fmla="*/ 668062 h 2807946"/>
                <a:gd name="connsiteX3" fmla="*/ 1283943 w 2437276"/>
                <a:gd name="connsiteY3" fmla="*/ 667328 h 2807946"/>
                <a:gd name="connsiteX4" fmla="*/ 1835776 w 2437276"/>
                <a:gd name="connsiteY4" fmla="*/ 1399951 h 2807946"/>
                <a:gd name="connsiteX5" fmla="*/ 1796044 w 2437276"/>
                <a:gd name="connsiteY5" fmla="*/ 1425110 h 2807946"/>
                <a:gd name="connsiteX6" fmla="*/ 1846506 w 2437276"/>
                <a:gd name="connsiteY6" fmla="*/ 1442709 h 2807946"/>
                <a:gd name="connsiteX7" fmla="*/ 2419037 w 2437276"/>
                <a:gd name="connsiteY7" fmla="*/ 2323425 h 2807946"/>
                <a:gd name="connsiteX8" fmla="*/ 1288680 w 2437276"/>
                <a:gd name="connsiteY8" fmla="*/ 2762936 h 2807946"/>
                <a:gd name="connsiteX9" fmla="*/ 529518 w 2437276"/>
                <a:gd name="connsiteY9" fmla="*/ 1817130 h 2807946"/>
                <a:gd name="connsiteX10" fmla="*/ 553371 w 2437276"/>
                <a:gd name="connsiteY10" fmla="*/ 1747616 h 2807946"/>
                <a:gd name="connsiteX11" fmla="*/ 575269 w 2437276"/>
                <a:gd name="connsiteY11" fmla="*/ 1704190 h 2807946"/>
                <a:gd name="connsiteX12" fmla="*/ 576626 w 2437276"/>
                <a:gd name="connsiteY12" fmla="*/ 1700326 h 2807946"/>
                <a:gd name="connsiteX13" fmla="*/ 406269 w 2437276"/>
                <a:gd name="connsiteY13" fmla="*/ 1241209 h 2807946"/>
                <a:gd name="connsiteX14" fmla="*/ 410856 w 2437276"/>
                <a:gd name="connsiteY14" fmla="*/ 1240278 h 2807946"/>
                <a:gd name="connsiteX15" fmla="*/ 392425 w 2437276"/>
                <a:gd name="connsiteY15" fmla="*/ 1234556 h 2807946"/>
                <a:gd name="connsiteX16" fmla="*/ 0 w 2437276"/>
                <a:gd name="connsiteY16" fmla="*/ 642525 h 2807946"/>
                <a:gd name="connsiteX17" fmla="*/ 642525 w 2437276"/>
                <a:gd name="connsiteY17" fmla="*/ 0 h 2807946"/>
                <a:gd name="connsiteX0" fmla="*/ 642525 w 2437276"/>
                <a:gd name="connsiteY0" fmla="*/ 0 h 2807946"/>
                <a:gd name="connsiteX1" fmla="*/ 1285049 w 2437276"/>
                <a:gd name="connsiteY1" fmla="*/ 642525 h 2807946"/>
                <a:gd name="connsiteX2" fmla="*/ 1283117 w 2437276"/>
                <a:gd name="connsiteY2" fmla="*/ 668062 h 2807946"/>
                <a:gd name="connsiteX3" fmla="*/ 1283943 w 2437276"/>
                <a:gd name="connsiteY3" fmla="*/ 667328 h 2807946"/>
                <a:gd name="connsiteX4" fmla="*/ 1835776 w 2437276"/>
                <a:gd name="connsiteY4" fmla="*/ 1399951 h 2807946"/>
                <a:gd name="connsiteX5" fmla="*/ 1796044 w 2437276"/>
                <a:gd name="connsiteY5" fmla="*/ 1425110 h 2807946"/>
                <a:gd name="connsiteX6" fmla="*/ 1846506 w 2437276"/>
                <a:gd name="connsiteY6" fmla="*/ 1442709 h 2807946"/>
                <a:gd name="connsiteX7" fmla="*/ 2419037 w 2437276"/>
                <a:gd name="connsiteY7" fmla="*/ 2323425 h 2807946"/>
                <a:gd name="connsiteX8" fmla="*/ 1288680 w 2437276"/>
                <a:gd name="connsiteY8" fmla="*/ 2762936 h 2807946"/>
                <a:gd name="connsiteX9" fmla="*/ 529518 w 2437276"/>
                <a:gd name="connsiteY9" fmla="*/ 1817130 h 2807946"/>
                <a:gd name="connsiteX10" fmla="*/ 553371 w 2437276"/>
                <a:gd name="connsiteY10" fmla="*/ 1747616 h 2807946"/>
                <a:gd name="connsiteX11" fmla="*/ 575269 w 2437276"/>
                <a:gd name="connsiteY11" fmla="*/ 1704190 h 2807946"/>
                <a:gd name="connsiteX12" fmla="*/ 576626 w 2437276"/>
                <a:gd name="connsiteY12" fmla="*/ 1700326 h 2807946"/>
                <a:gd name="connsiteX13" fmla="*/ 406269 w 2437276"/>
                <a:gd name="connsiteY13" fmla="*/ 1241209 h 2807946"/>
                <a:gd name="connsiteX14" fmla="*/ 392425 w 2437276"/>
                <a:gd name="connsiteY14" fmla="*/ 1234556 h 2807946"/>
                <a:gd name="connsiteX15" fmla="*/ 0 w 2437276"/>
                <a:gd name="connsiteY15" fmla="*/ 642525 h 2807946"/>
                <a:gd name="connsiteX16" fmla="*/ 642525 w 2437276"/>
                <a:gd name="connsiteY16" fmla="*/ 0 h 2807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7276" h="2807946">
                  <a:moveTo>
                    <a:pt x="642525" y="0"/>
                  </a:moveTo>
                  <a:cubicBezTo>
                    <a:pt x="997381" y="0"/>
                    <a:pt x="1285049" y="287668"/>
                    <a:pt x="1285049" y="642525"/>
                  </a:cubicBezTo>
                  <a:lnTo>
                    <a:pt x="1283117" y="668062"/>
                  </a:lnTo>
                  <a:lnTo>
                    <a:pt x="1283943" y="667328"/>
                  </a:lnTo>
                  <a:cubicBezTo>
                    <a:pt x="1291625" y="1016626"/>
                    <a:pt x="1502170" y="1296149"/>
                    <a:pt x="1835776" y="1399951"/>
                  </a:cubicBezTo>
                  <a:lnTo>
                    <a:pt x="1796044" y="1425110"/>
                  </a:lnTo>
                  <a:lnTo>
                    <a:pt x="1846506" y="1442709"/>
                  </a:lnTo>
                  <a:cubicBezTo>
                    <a:pt x="2259710" y="1622652"/>
                    <a:pt x="2508726" y="1988698"/>
                    <a:pt x="2419037" y="2323425"/>
                  </a:cubicBezTo>
                  <a:cubicBezTo>
                    <a:pt x="2316534" y="2705970"/>
                    <a:pt x="1810456" y="2902745"/>
                    <a:pt x="1288680" y="2762936"/>
                  </a:cubicBezTo>
                  <a:cubicBezTo>
                    <a:pt x="766904" y="2623126"/>
                    <a:pt x="427015" y="2199674"/>
                    <a:pt x="529518" y="1817130"/>
                  </a:cubicBezTo>
                  <a:cubicBezTo>
                    <a:pt x="535924" y="1793221"/>
                    <a:pt x="543907" y="1770037"/>
                    <a:pt x="553371" y="1747616"/>
                  </a:cubicBezTo>
                  <a:lnTo>
                    <a:pt x="575269" y="1704190"/>
                  </a:lnTo>
                  <a:lnTo>
                    <a:pt x="576626" y="1700326"/>
                  </a:lnTo>
                  <a:cubicBezTo>
                    <a:pt x="623865" y="1523298"/>
                    <a:pt x="563680" y="1357572"/>
                    <a:pt x="406269" y="1241209"/>
                  </a:cubicBezTo>
                  <a:lnTo>
                    <a:pt x="392425" y="1234556"/>
                  </a:lnTo>
                  <a:cubicBezTo>
                    <a:pt x="161813" y="1137016"/>
                    <a:pt x="0" y="908667"/>
                    <a:pt x="0" y="642525"/>
                  </a:cubicBezTo>
                  <a:cubicBezTo>
                    <a:pt x="0" y="287668"/>
                    <a:pt x="287668" y="0"/>
                    <a:pt x="642525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20000">
                  <a:srgbClr val="FF0000"/>
                </a:gs>
                <a:gs pos="5000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二等辺三角形 125">
              <a:extLst>
                <a:ext uri="{FF2B5EF4-FFF2-40B4-BE49-F238E27FC236}">
                  <a16:creationId xmlns:a16="http://schemas.microsoft.com/office/drawing/2014/main" id="{1B6BD5E9-975B-4DCA-BE5B-D641A264F348}"/>
                </a:ext>
              </a:extLst>
            </p:cNvPr>
            <p:cNvSpPr/>
            <p:nvPr/>
          </p:nvSpPr>
          <p:spPr>
            <a:xfrm rot="15300000">
              <a:off x="1863385" y="4716956"/>
              <a:ext cx="439514" cy="166554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E4EA9BE-8194-4CFC-B20E-A84C23B83429}"/>
                </a:ext>
              </a:extLst>
            </p:cNvPr>
            <p:cNvSpPr/>
            <p:nvPr/>
          </p:nvSpPr>
          <p:spPr>
            <a:xfrm rot="5400000">
              <a:off x="342747" y="5801602"/>
              <a:ext cx="679843" cy="1050066"/>
            </a:xfrm>
            <a:custGeom>
              <a:avLst/>
              <a:gdLst>
                <a:gd name="connsiteX0" fmla="*/ 56 w 734329"/>
                <a:gd name="connsiteY0" fmla="*/ 39480 h 1134224"/>
                <a:gd name="connsiteX1" fmla="*/ 13755 w 734329"/>
                <a:gd name="connsiteY1" fmla="*/ 10711 h 1134224"/>
                <a:gd name="connsiteX2" fmla="*/ 72553 w 734329"/>
                <a:gd name="connsiteY2" fmla="*/ 13755 h 1134224"/>
                <a:gd name="connsiteX3" fmla="*/ 505850 w 734329"/>
                <a:gd name="connsiteY3" fmla="*/ 494357 h 1134224"/>
                <a:gd name="connsiteX4" fmla="*/ 507482 w 734329"/>
                <a:gd name="connsiteY4" fmla="*/ 468565 h 1134224"/>
                <a:gd name="connsiteX5" fmla="*/ 645828 w 734329"/>
                <a:gd name="connsiteY5" fmla="*/ 175940 h 1134224"/>
                <a:gd name="connsiteX6" fmla="*/ 590569 w 734329"/>
                <a:gd name="connsiteY6" fmla="*/ 387224 h 1134224"/>
                <a:gd name="connsiteX7" fmla="*/ 584254 w 734329"/>
                <a:gd name="connsiteY7" fmla="*/ 442684 h 1134224"/>
                <a:gd name="connsiteX8" fmla="*/ 588826 w 734329"/>
                <a:gd name="connsiteY8" fmla="*/ 529590 h 1134224"/>
                <a:gd name="connsiteX9" fmla="*/ 619423 w 734329"/>
                <a:gd name="connsiteY9" fmla="*/ 686993 h 1134224"/>
                <a:gd name="connsiteX10" fmla="*/ 734329 w 734329"/>
                <a:gd name="connsiteY10" fmla="*/ 966098 h 1134224"/>
                <a:gd name="connsiteX11" fmla="*/ 582495 w 734329"/>
                <a:gd name="connsiteY11" fmla="*/ 823381 h 1134224"/>
                <a:gd name="connsiteX12" fmla="*/ 577669 w 734329"/>
                <a:gd name="connsiteY12" fmla="*/ 809615 h 1134224"/>
                <a:gd name="connsiteX13" fmla="*/ 590570 w 734329"/>
                <a:gd name="connsiteY13" fmla="*/ 922896 h 1134224"/>
                <a:gd name="connsiteX14" fmla="*/ 645829 w 734329"/>
                <a:gd name="connsiteY14" fmla="*/ 1134179 h 1134224"/>
                <a:gd name="connsiteX15" fmla="*/ 645828 w 734329"/>
                <a:gd name="connsiteY15" fmla="*/ 1134179 h 1134224"/>
                <a:gd name="connsiteX16" fmla="*/ 539660 w 734329"/>
                <a:gd name="connsiteY16" fmla="*/ 993848 h 1134224"/>
                <a:gd name="connsiteX17" fmla="*/ 535998 w 734329"/>
                <a:gd name="connsiteY17" fmla="*/ 976521 h 1134224"/>
                <a:gd name="connsiteX18" fmla="*/ 536630 w 734329"/>
                <a:gd name="connsiteY18" fmla="*/ 990159 h 1134224"/>
                <a:gd name="connsiteX19" fmla="*/ 558191 w 734329"/>
                <a:gd name="connsiteY19" fmla="*/ 1134224 h 1134224"/>
                <a:gd name="connsiteX20" fmla="*/ 471793 w 734329"/>
                <a:gd name="connsiteY20" fmla="*/ 829372 h 1134224"/>
                <a:gd name="connsiteX21" fmla="*/ 497099 w 734329"/>
                <a:gd name="connsiteY21" fmla="*/ 613809 h 1134224"/>
                <a:gd name="connsiteX22" fmla="*/ 498504 w 734329"/>
                <a:gd name="connsiteY22" fmla="*/ 610465 h 1134224"/>
                <a:gd name="connsiteX23" fmla="*/ 498753 w 734329"/>
                <a:gd name="connsiteY23" fmla="*/ 606529 h 1134224"/>
                <a:gd name="connsiteX24" fmla="*/ 491954 w 734329"/>
                <a:gd name="connsiteY24" fmla="*/ 603291 h 1134224"/>
                <a:gd name="connsiteX25" fmla="*/ 10712 w 734329"/>
                <a:gd name="connsiteY25" fmla="*/ 69509 h 1134224"/>
                <a:gd name="connsiteX26" fmla="*/ 56 w 734329"/>
                <a:gd name="connsiteY26" fmla="*/ 39480 h 113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34329" h="1134224">
                  <a:moveTo>
                    <a:pt x="56" y="39480"/>
                  </a:moveTo>
                  <a:cubicBezTo>
                    <a:pt x="607" y="28840"/>
                    <a:pt x="5217" y="18410"/>
                    <a:pt x="13755" y="10711"/>
                  </a:cubicBezTo>
                  <a:cubicBezTo>
                    <a:pt x="30832" y="-4685"/>
                    <a:pt x="57157" y="-3322"/>
                    <a:pt x="72553" y="13755"/>
                  </a:cubicBezTo>
                  <a:lnTo>
                    <a:pt x="505850" y="494357"/>
                  </a:lnTo>
                  <a:lnTo>
                    <a:pt x="507482" y="468565"/>
                  </a:lnTo>
                  <a:cubicBezTo>
                    <a:pt x="530275" y="296601"/>
                    <a:pt x="583636" y="175940"/>
                    <a:pt x="645828" y="175940"/>
                  </a:cubicBezTo>
                  <a:cubicBezTo>
                    <a:pt x="622198" y="232493"/>
                    <a:pt x="603430" y="305145"/>
                    <a:pt x="590569" y="387224"/>
                  </a:cubicBezTo>
                  <a:lnTo>
                    <a:pt x="584254" y="442684"/>
                  </a:lnTo>
                  <a:lnTo>
                    <a:pt x="588826" y="529590"/>
                  </a:lnTo>
                  <a:cubicBezTo>
                    <a:pt x="595306" y="581120"/>
                    <a:pt x="605591" y="634266"/>
                    <a:pt x="619423" y="686993"/>
                  </a:cubicBezTo>
                  <a:cubicBezTo>
                    <a:pt x="647090" y="792445"/>
                    <a:pt x="687437" y="890448"/>
                    <a:pt x="734329" y="966098"/>
                  </a:cubicBezTo>
                  <a:cubicBezTo>
                    <a:pt x="687115" y="982142"/>
                    <a:pt x="627305" y="922343"/>
                    <a:pt x="582495" y="823381"/>
                  </a:cubicBezTo>
                  <a:lnTo>
                    <a:pt x="577669" y="809615"/>
                  </a:lnTo>
                  <a:lnTo>
                    <a:pt x="590570" y="922896"/>
                  </a:lnTo>
                  <a:cubicBezTo>
                    <a:pt x="603430" y="1004974"/>
                    <a:pt x="622199" y="1077626"/>
                    <a:pt x="645829" y="1134179"/>
                  </a:cubicBezTo>
                  <a:lnTo>
                    <a:pt x="645828" y="1134179"/>
                  </a:lnTo>
                  <a:cubicBezTo>
                    <a:pt x="604367" y="1134179"/>
                    <a:pt x="566830" y="1080552"/>
                    <a:pt x="539660" y="993848"/>
                  </a:cubicBezTo>
                  <a:lnTo>
                    <a:pt x="535998" y="976521"/>
                  </a:lnTo>
                  <a:lnTo>
                    <a:pt x="536630" y="990159"/>
                  </a:lnTo>
                  <a:cubicBezTo>
                    <a:pt x="541529" y="1041646"/>
                    <a:pt x="548781" y="1090347"/>
                    <a:pt x="558191" y="1134224"/>
                  </a:cubicBezTo>
                  <a:cubicBezTo>
                    <a:pt x="510475" y="1134224"/>
                    <a:pt x="471793" y="997737"/>
                    <a:pt x="471793" y="829372"/>
                  </a:cubicBezTo>
                  <a:cubicBezTo>
                    <a:pt x="471793" y="745189"/>
                    <a:pt x="481463" y="668976"/>
                    <a:pt x="497099" y="613809"/>
                  </a:cubicBezTo>
                  <a:lnTo>
                    <a:pt x="498504" y="610465"/>
                  </a:lnTo>
                  <a:lnTo>
                    <a:pt x="498753" y="606529"/>
                  </a:lnTo>
                  <a:lnTo>
                    <a:pt x="491954" y="603291"/>
                  </a:lnTo>
                  <a:lnTo>
                    <a:pt x="10712" y="69509"/>
                  </a:lnTo>
                  <a:cubicBezTo>
                    <a:pt x="3014" y="60971"/>
                    <a:pt x="-495" y="50120"/>
                    <a:pt x="56" y="3948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4">
              <a:extLst>
                <a:ext uri="{FF2B5EF4-FFF2-40B4-BE49-F238E27FC236}">
                  <a16:creationId xmlns:a16="http://schemas.microsoft.com/office/drawing/2014/main" id="{3B16E267-D502-4E1D-85BD-5C901F9B5FA1}"/>
                </a:ext>
              </a:extLst>
            </p:cNvPr>
            <p:cNvSpPr/>
            <p:nvPr/>
          </p:nvSpPr>
          <p:spPr>
            <a:xfrm rot="19132283" flipV="1">
              <a:off x="-950941" y="4247671"/>
              <a:ext cx="539207" cy="131481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7795" h="375407">
                  <a:moveTo>
                    <a:pt x="212" y="358120"/>
                  </a:moveTo>
                  <a:cubicBezTo>
                    <a:pt x="-12836" y="309931"/>
                    <a:pt x="577796" y="11835"/>
                    <a:pt x="708970" y="405"/>
                  </a:cubicBezTo>
                  <a:cubicBezTo>
                    <a:pt x="840144" y="-11025"/>
                    <a:pt x="787258" y="222431"/>
                    <a:pt x="787258" y="289540"/>
                  </a:cubicBezTo>
                  <a:cubicBezTo>
                    <a:pt x="689286" y="344082"/>
                    <a:pt x="13260" y="406309"/>
                    <a:pt x="212" y="35812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4">
              <a:extLst>
                <a:ext uri="{FF2B5EF4-FFF2-40B4-BE49-F238E27FC236}">
                  <a16:creationId xmlns:a16="http://schemas.microsoft.com/office/drawing/2014/main" id="{E43B73B5-5E23-421E-A19E-4018E6A169C1}"/>
                </a:ext>
              </a:extLst>
            </p:cNvPr>
            <p:cNvSpPr/>
            <p:nvPr/>
          </p:nvSpPr>
          <p:spPr>
            <a:xfrm>
              <a:off x="-1162750" y="4011059"/>
              <a:ext cx="707001" cy="19224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BD2ACA2-31DD-4118-8E0E-31BBDEC4FBBE}"/>
                </a:ext>
              </a:extLst>
            </p:cNvPr>
            <p:cNvSpPr/>
            <p:nvPr/>
          </p:nvSpPr>
          <p:spPr>
            <a:xfrm>
              <a:off x="-337679" y="3621125"/>
              <a:ext cx="315456" cy="31545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52DFECE2-B6DC-4252-83AE-BD9E135C7335}"/>
                </a:ext>
              </a:extLst>
            </p:cNvPr>
            <p:cNvSpPr/>
            <p:nvPr/>
          </p:nvSpPr>
          <p:spPr>
            <a:xfrm>
              <a:off x="-293958" y="3664203"/>
              <a:ext cx="228014" cy="22801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E3FF714-DF11-4E49-97E7-90092091EA4E}"/>
                </a:ext>
              </a:extLst>
            </p:cNvPr>
            <p:cNvSpPr/>
            <p:nvPr/>
          </p:nvSpPr>
          <p:spPr>
            <a:xfrm>
              <a:off x="-157253" y="4548839"/>
              <a:ext cx="1871040" cy="1517613"/>
            </a:xfrm>
            <a:custGeom>
              <a:avLst/>
              <a:gdLst>
                <a:gd name="connsiteX0" fmla="*/ 704257 w 1871040"/>
                <a:gd name="connsiteY0" fmla="*/ 2649 h 1517613"/>
                <a:gd name="connsiteX1" fmla="*/ 1635508 w 1871040"/>
                <a:gd name="connsiteY1" fmla="*/ 566315 h 1517613"/>
                <a:gd name="connsiteX2" fmla="*/ 1867404 w 1871040"/>
                <a:gd name="connsiteY2" fmla="*/ 1103837 h 1517613"/>
                <a:gd name="connsiteX3" fmla="*/ 1871040 w 1871040"/>
                <a:gd name="connsiteY3" fmla="*/ 1128119 h 1517613"/>
                <a:gd name="connsiteX4" fmla="*/ 1851161 w 1871040"/>
                <a:gd name="connsiteY4" fmla="*/ 1167544 h 1517613"/>
                <a:gd name="connsiteX5" fmla="*/ 777402 w 1871040"/>
                <a:gd name="connsiteY5" fmla="*/ 1472603 h 1517613"/>
                <a:gd name="connsiteX6" fmla="*/ 18240 w 1871040"/>
                <a:gd name="connsiteY6" fmla="*/ 526797 h 1517613"/>
                <a:gd name="connsiteX7" fmla="*/ 42093 w 1871040"/>
                <a:gd name="connsiteY7" fmla="*/ 457283 h 1517613"/>
                <a:gd name="connsiteX8" fmla="*/ 63991 w 1871040"/>
                <a:gd name="connsiteY8" fmla="*/ 413857 h 1517613"/>
                <a:gd name="connsiteX9" fmla="*/ 65348 w 1871040"/>
                <a:gd name="connsiteY9" fmla="*/ 409993 h 1517613"/>
                <a:gd name="connsiteX10" fmla="*/ 73710 w 1871040"/>
                <a:gd name="connsiteY10" fmla="*/ 217612 h 1517613"/>
                <a:gd name="connsiteX11" fmla="*/ 69891 w 1871040"/>
                <a:gd name="connsiteY11" fmla="*/ 203988 h 1517613"/>
                <a:gd name="connsiteX12" fmla="*/ 132669 w 1871040"/>
                <a:gd name="connsiteY12" fmla="*/ 153807 h 1517613"/>
                <a:gd name="connsiteX13" fmla="*/ 704257 w 1871040"/>
                <a:gd name="connsiteY13" fmla="*/ 2649 h 151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71040" h="1517613">
                  <a:moveTo>
                    <a:pt x="704257" y="2649"/>
                  </a:moveTo>
                  <a:cubicBezTo>
                    <a:pt x="1044312" y="27533"/>
                    <a:pt x="1396696" y="226941"/>
                    <a:pt x="1635508" y="566315"/>
                  </a:cubicBezTo>
                  <a:cubicBezTo>
                    <a:pt x="1754914" y="736002"/>
                    <a:pt x="1831797" y="920600"/>
                    <a:pt x="1867404" y="1103837"/>
                  </a:cubicBezTo>
                  <a:lnTo>
                    <a:pt x="1871040" y="1128119"/>
                  </a:lnTo>
                  <a:lnTo>
                    <a:pt x="1851161" y="1167544"/>
                  </a:lnTo>
                  <a:cubicBezTo>
                    <a:pt x="1678491" y="1459572"/>
                    <a:pt x="1233956" y="1594936"/>
                    <a:pt x="777402" y="1472603"/>
                  </a:cubicBezTo>
                  <a:cubicBezTo>
                    <a:pt x="255626" y="1332793"/>
                    <a:pt x="-84263" y="909341"/>
                    <a:pt x="18240" y="526797"/>
                  </a:cubicBezTo>
                  <a:cubicBezTo>
                    <a:pt x="24646" y="502888"/>
                    <a:pt x="32629" y="479704"/>
                    <a:pt x="42093" y="457283"/>
                  </a:cubicBezTo>
                  <a:lnTo>
                    <a:pt x="63991" y="413857"/>
                  </a:lnTo>
                  <a:lnTo>
                    <a:pt x="65348" y="409993"/>
                  </a:lnTo>
                  <a:cubicBezTo>
                    <a:pt x="83063" y="343608"/>
                    <a:pt x="85671" y="278812"/>
                    <a:pt x="73710" y="217612"/>
                  </a:cubicBezTo>
                  <a:lnTo>
                    <a:pt x="69891" y="203988"/>
                  </a:lnTo>
                  <a:lnTo>
                    <a:pt x="132669" y="153807"/>
                  </a:lnTo>
                  <a:cubicBezTo>
                    <a:pt x="300630" y="35616"/>
                    <a:pt x="500224" y="-12282"/>
                    <a:pt x="704257" y="2649"/>
                  </a:cubicBezTo>
                  <a:close/>
                </a:path>
              </a:pathLst>
            </a:custGeom>
            <a:gradFill>
              <a:gsLst>
                <a:gs pos="30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F8AB0D0-564A-4DF6-B479-1AE26A32C7C7}"/>
                </a:ext>
              </a:extLst>
            </p:cNvPr>
            <p:cNvGrpSpPr/>
            <p:nvPr/>
          </p:nvGrpSpPr>
          <p:grpSpPr>
            <a:xfrm rot="20797909">
              <a:off x="275692" y="3955004"/>
              <a:ext cx="1724511" cy="2487546"/>
              <a:chOff x="1263186" y="3660404"/>
              <a:chExt cx="1724511" cy="2487546"/>
            </a:xfrm>
          </p:grpSpPr>
          <p:sp>
            <p:nvSpPr>
              <p:cNvPr id="25" name="楕円 116">
                <a:extLst>
                  <a:ext uri="{FF2B5EF4-FFF2-40B4-BE49-F238E27FC236}">
                    <a16:creationId xmlns:a16="http://schemas.microsoft.com/office/drawing/2014/main" id="{2C4B5D64-6658-439D-8C75-E0BA8252C0C9}"/>
                  </a:ext>
                </a:extLst>
              </p:cNvPr>
              <p:cNvSpPr/>
              <p:nvPr/>
            </p:nvSpPr>
            <p:spPr>
              <a:xfrm rot="18900000">
                <a:off x="1686641" y="3660404"/>
                <a:ext cx="1121310" cy="2487546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4518 w 987874"/>
                  <a:gd name="connsiteY0" fmla="*/ 702624 h 2633821"/>
                  <a:gd name="connsiteX1" fmla="*/ 464996 w 987874"/>
                  <a:gd name="connsiteY1" fmla="*/ 164 h 2633821"/>
                  <a:gd name="connsiteX2" fmla="*/ 987498 w 987874"/>
                  <a:gd name="connsiteY2" fmla="*/ 702624 h 2633821"/>
                  <a:gd name="connsiteX3" fmla="*/ 398977 w 987874"/>
                  <a:gd name="connsiteY3" fmla="*/ 2633821 h 2633821"/>
                  <a:gd name="connsiteX4" fmla="*/ 4518 w 987874"/>
                  <a:gd name="connsiteY4" fmla="*/ 702624 h 2633821"/>
                  <a:gd name="connsiteX0" fmla="*/ 407 w 983764"/>
                  <a:gd name="connsiteY0" fmla="*/ 702624 h 2633821"/>
                  <a:gd name="connsiteX1" fmla="*/ 460885 w 983764"/>
                  <a:gd name="connsiteY1" fmla="*/ 164 h 2633821"/>
                  <a:gd name="connsiteX2" fmla="*/ 983387 w 983764"/>
                  <a:gd name="connsiteY2" fmla="*/ 702624 h 2633821"/>
                  <a:gd name="connsiteX3" fmla="*/ 394866 w 983764"/>
                  <a:gd name="connsiteY3" fmla="*/ 2633821 h 2633821"/>
                  <a:gd name="connsiteX4" fmla="*/ 407 w 983764"/>
                  <a:gd name="connsiteY4" fmla="*/ 702624 h 2633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3764" h="2633821">
                    <a:moveTo>
                      <a:pt x="407" y="702624"/>
                    </a:moveTo>
                    <a:cubicBezTo>
                      <a:pt x="11410" y="263681"/>
                      <a:pt x="158430" y="7978"/>
                      <a:pt x="460885" y="164"/>
                    </a:cubicBezTo>
                    <a:cubicBezTo>
                      <a:pt x="763340" y="-7650"/>
                      <a:pt x="994390" y="263681"/>
                      <a:pt x="983387" y="702624"/>
                    </a:cubicBezTo>
                    <a:cubicBezTo>
                      <a:pt x="972384" y="1141567"/>
                      <a:pt x="877546" y="2081113"/>
                      <a:pt x="394866" y="2633821"/>
                    </a:cubicBezTo>
                    <a:cubicBezTo>
                      <a:pt x="203883" y="1819166"/>
                      <a:pt x="-10596" y="1141567"/>
                      <a:pt x="407" y="7026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50000">
                    <a:srgbClr val="FF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DC216EE-1635-4B1C-A1EF-FFCED6CAA1E1}"/>
                  </a:ext>
                </a:extLst>
              </p:cNvPr>
              <p:cNvGrpSpPr/>
              <p:nvPr/>
            </p:nvGrpSpPr>
            <p:grpSpPr>
              <a:xfrm>
                <a:off x="1263186" y="4295496"/>
                <a:ext cx="1724511" cy="1545601"/>
                <a:chOff x="1263186" y="4295496"/>
                <a:chExt cx="1724511" cy="1545601"/>
              </a:xfrm>
            </p:grpSpPr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2EB34F6D-CEF4-4C01-B3AF-AF84EB76103B}"/>
                    </a:ext>
                  </a:extLst>
                </p:cNvPr>
                <p:cNvSpPr/>
                <p:nvPr/>
              </p:nvSpPr>
              <p:spPr>
                <a:xfrm rot="8468998">
                  <a:off x="2684905" y="4904262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095439F6-84A0-41FC-B1D2-49D9B175623B}"/>
                    </a:ext>
                  </a:extLst>
                </p:cNvPr>
                <p:cNvSpPr/>
                <p:nvPr/>
              </p:nvSpPr>
              <p:spPr>
                <a:xfrm rot="8882155">
                  <a:off x="2742055" y="4742337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B4E30276-4446-45D5-89B2-3C58C3613AD2}"/>
                    </a:ext>
                  </a:extLst>
                </p:cNvPr>
                <p:cNvSpPr/>
                <p:nvPr/>
              </p:nvSpPr>
              <p:spPr>
                <a:xfrm rot="7643413">
                  <a:off x="2496360" y="4924865"/>
                  <a:ext cx="45840" cy="936835"/>
                </a:xfrm>
                <a:prstGeom prst="moon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FC214B7D-C18F-4321-B1B2-A47C4508C26B}"/>
                    </a:ext>
                  </a:extLst>
                </p:cNvPr>
                <p:cNvSpPr/>
                <p:nvPr/>
              </p:nvSpPr>
              <p:spPr>
                <a:xfrm rot="20046114">
                  <a:off x="1425111" y="4509808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B2B753A2-BAA1-4CED-9F34-FBB5B0366DD4}"/>
                    </a:ext>
                  </a:extLst>
                </p:cNvPr>
                <p:cNvSpPr/>
                <p:nvPr/>
              </p:nvSpPr>
              <p:spPr>
                <a:xfrm rot="20046114">
                  <a:off x="1606086" y="4700308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51196ED-0EA0-4DD1-93D9-AF101AA27DFF}"/>
                    </a:ext>
                  </a:extLst>
                </p:cNvPr>
                <p:cNvSpPr/>
                <p:nvPr/>
              </p:nvSpPr>
              <p:spPr>
                <a:xfrm rot="20046114">
                  <a:off x="1263186" y="4295496"/>
                  <a:ext cx="958213" cy="145404"/>
                </a:xfrm>
                <a:custGeom>
                  <a:avLst/>
                  <a:gdLst>
                    <a:gd name="connsiteX0" fmla="*/ 5288 w 1490703"/>
                    <a:gd name="connsiteY0" fmla="*/ 0 h 223858"/>
                    <a:gd name="connsiteX1" fmla="*/ 15534 w 1490703"/>
                    <a:gd name="connsiteY1" fmla="*/ 50746 h 223858"/>
                    <a:gd name="connsiteX2" fmla="*/ 197664 w 1490703"/>
                    <a:gd name="connsiteY2" fmla="*/ 171470 h 223858"/>
                    <a:gd name="connsiteX3" fmla="*/ 379795 w 1490703"/>
                    <a:gd name="connsiteY3" fmla="*/ 50746 h 223858"/>
                    <a:gd name="connsiteX4" fmla="*/ 380226 w 1490703"/>
                    <a:gd name="connsiteY4" fmla="*/ 48607 h 223858"/>
                    <a:gd name="connsiteX5" fmla="*/ 380658 w 1490703"/>
                    <a:gd name="connsiteY5" fmla="*/ 50746 h 223858"/>
                    <a:gd name="connsiteX6" fmla="*/ 562789 w 1490703"/>
                    <a:gd name="connsiteY6" fmla="*/ 171470 h 223858"/>
                    <a:gd name="connsiteX7" fmla="*/ 744919 w 1490703"/>
                    <a:gd name="connsiteY7" fmla="*/ 50746 h 223858"/>
                    <a:gd name="connsiteX8" fmla="*/ 745351 w 1490703"/>
                    <a:gd name="connsiteY8" fmla="*/ 48607 h 223858"/>
                    <a:gd name="connsiteX9" fmla="*/ 745783 w 1490703"/>
                    <a:gd name="connsiteY9" fmla="*/ 50746 h 223858"/>
                    <a:gd name="connsiteX10" fmla="*/ 927914 w 1490703"/>
                    <a:gd name="connsiteY10" fmla="*/ 171470 h 223858"/>
                    <a:gd name="connsiteX11" fmla="*/ 1110045 w 1490703"/>
                    <a:gd name="connsiteY11" fmla="*/ 50746 h 223858"/>
                    <a:gd name="connsiteX12" fmla="*/ 1110477 w 1490703"/>
                    <a:gd name="connsiteY12" fmla="*/ 48607 h 223858"/>
                    <a:gd name="connsiteX13" fmla="*/ 1110908 w 1490703"/>
                    <a:gd name="connsiteY13" fmla="*/ 50746 h 223858"/>
                    <a:gd name="connsiteX14" fmla="*/ 1293039 w 1490703"/>
                    <a:gd name="connsiteY14" fmla="*/ 171470 h 223858"/>
                    <a:gd name="connsiteX15" fmla="*/ 1475170 w 1490703"/>
                    <a:gd name="connsiteY15" fmla="*/ 50746 h 223858"/>
                    <a:gd name="connsiteX16" fmla="*/ 1485415 w 1490703"/>
                    <a:gd name="connsiteY16" fmla="*/ 0 h 223858"/>
                    <a:gd name="connsiteX17" fmla="*/ 1490703 w 1490703"/>
                    <a:gd name="connsiteY17" fmla="*/ 26194 h 223858"/>
                    <a:gd name="connsiteX18" fmla="*/ 1293039 w 1490703"/>
                    <a:gd name="connsiteY18" fmla="*/ 223858 h 223858"/>
                    <a:gd name="connsiteX19" fmla="*/ 1110908 w 1490703"/>
                    <a:gd name="connsiteY19" fmla="*/ 103134 h 223858"/>
                    <a:gd name="connsiteX20" fmla="*/ 1110477 w 1490703"/>
                    <a:gd name="connsiteY20" fmla="*/ 100995 h 223858"/>
                    <a:gd name="connsiteX21" fmla="*/ 1110045 w 1490703"/>
                    <a:gd name="connsiteY21" fmla="*/ 103134 h 223858"/>
                    <a:gd name="connsiteX22" fmla="*/ 927914 w 1490703"/>
                    <a:gd name="connsiteY22" fmla="*/ 223858 h 223858"/>
                    <a:gd name="connsiteX23" fmla="*/ 745783 w 1490703"/>
                    <a:gd name="connsiteY23" fmla="*/ 103134 h 223858"/>
                    <a:gd name="connsiteX24" fmla="*/ 745351 w 1490703"/>
                    <a:gd name="connsiteY24" fmla="*/ 100995 h 223858"/>
                    <a:gd name="connsiteX25" fmla="*/ 744919 w 1490703"/>
                    <a:gd name="connsiteY25" fmla="*/ 103134 h 223858"/>
                    <a:gd name="connsiteX26" fmla="*/ 562789 w 1490703"/>
                    <a:gd name="connsiteY26" fmla="*/ 223858 h 223858"/>
                    <a:gd name="connsiteX27" fmla="*/ 380658 w 1490703"/>
                    <a:gd name="connsiteY27" fmla="*/ 103134 h 223858"/>
                    <a:gd name="connsiteX28" fmla="*/ 380226 w 1490703"/>
                    <a:gd name="connsiteY28" fmla="*/ 100995 h 223858"/>
                    <a:gd name="connsiteX29" fmla="*/ 379795 w 1490703"/>
                    <a:gd name="connsiteY29" fmla="*/ 103134 h 223858"/>
                    <a:gd name="connsiteX30" fmla="*/ 197664 w 1490703"/>
                    <a:gd name="connsiteY30" fmla="*/ 223858 h 223858"/>
                    <a:gd name="connsiteX31" fmla="*/ 0 w 1490703"/>
                    <a:gd name="connsiteY31" fmla="*/ 26194 h 22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90703" h="223858">
                      <a:moveTo>
                        <a:pt x="5288" y="0"/>
                      </a:moveTo>
                      <a:lnTo>
                        <a:pt x="15534" y="50746"/>
                      </a:lnTo>
                      <a:cubicBezTo>
                        <a:pt x="45541" y="121691"/>
                        <a:pt x="115789" y="171470"/>
                        <a:pt x="197664" y="171470"/>
                      </a:cubicBezTo>
                      <a:cubicBezTo>
                        <a:pt x="279539" y="171470"/>
                        <a:pt x="349788" y="121691"/>
                        <a:pt x="379795" y="50746"/>
                      </a:cubicBezTo>
                      <a:lnTo>
                        <a:pt x="380226" y="48607"/>
                      </a:lnTo>
                      <a:lnTo>
                        <a:pt x="380658" y="50746"/>
                      </a:lnTo>
                      <a:cubicBezTo>
                        <a:pt x="410665" y="121691"/>
                        <a:pt x="480914" y="171470"/>
                        <a:pt x="562789" y="171470"/>
                      </a:cubicBezTo>
                      <a:cubicBezTo>
                        <a:pt x="644664" y="171470"/>
                        <a:pt x="714913" y="121691"/>
                        <a:pt x="744919" y="50746"/>
                      </a:cubicBezTo>
                      <a:lnTo>
                        <a:pt x="745351" y="48607"/>
                      </a:lnTo>
                      <a:lnTo>
                        <a:pt x="745783" y="50746"/>
                      </a:lnTo>
                      <a:cubicBezTo>
                        <a:pt x="775790" y="121691"/>
                        <a:pt x="846039" y="171470"/>
                        <a:pt x="927914" y="171470"/>
                      </a:cubicBezTo>
                      <a:cubicBezTo>
                        <a:pt x="1009789" y="171470"/>
                        <a:pt x="1080038" y="121691"/>
                        <a:pt x="1110045" y="50746"/>
                      </a:cubicBezTo>
                      <a:lnTo>
                        <a:pt x="1110477" y="48607"/>
                      </a:lnTo>
                      <a:lnTo>
                        <a:pt x="1110908" y="50746"/>
                      </a:lnTo>
                      <a:cubicBezTo>
                        <a:pt x="1140915" y="121691"/>
                        <a:pt x="1211164" y="171470"/>
                        <a:pt x="1293039" y="171470"/>
                      </a:cubicBezTo>
                      <a:cubicBezTo>
                        <a:pt x="1374914" y="171470"/>
                        <a:pt x="1445163" y="121691"/>
                        <a:pt x="1475170" y="50746"/>
                      </a:cubicBezTo>
                      <a:lnTo>
                        <a:pt x="1485415" y="0"/>
                      </a:lnTo>
                      <a:lnTo>
                        <a:pt x="1490703" y="26194"/>
                      </a:lnTo>
                      <a:cubicBezTo>
                        <a:pt x="1490703" y="135361"/>
                        <a:pt x="1402206" y="223858"/>
                        <a:pt x="1293039" y="223858"/>
                      </a:cubicBezTo>
                      <a:cubicBezTo>
                        <a:pt x="1211164" y="223858"/>
                        <a:pt x="1140915" y="174079"/>
                        <a:pt x="1110908" y="103134"/>
                      </a:cubicBezTo>
                      <a:lnTo>
                        <a:pt x="1110477" y="100995"/>
                      </a:lnTo>
                      <a:lnTo>
                        <a:pt x="1110045" y="103134"/>
                      </a:lnTo>
                      <a:cubicBezTo>
                        <a:pt x="1080038" y="174079"/>
                        <a:pt x="1009789" y="223858"/>
                        <a:pt x="927914" y="223858"/>
                      </a:cubicBezTo>
                      <a:cubicBezTo>
                        <a:pt x="846039" y="223858"/>
                        <a:pt x="775790" y="174079"/>
                        <a:pt x="745783" y="103134"/>
                      </a:cubicBezTo>
                      <a:lnTo>
                        <a:pt x="745351" y="100995"/>
                      </a:lnTo>
                      <a:lnTo>
                        <a:pt x="744919" y="103134"/>
                      </a:lnTo>
                      <a:cubicBezTo>
                        <a:pt x="714913" y="174079"/>
                        <a:pt x="644664" y="223858"/>
                        <a:pt x="562789" y="223858"/>
                      </a:cubicBezTo>
                      <a:cubicBezTo>
                        <a:pt x="480914" y="223858"/>
                        <a:pt x="410665" y="174079"/>
                        <a:pt x="380658" y="103134"/>
                      </a:cubicBezTo>
                      <a:lnTo>
                        <a:pt x="380226" y="100995"/>
                      </a:lnTo>
                      <a:lnTo>
                        <a:pt x="379795" y="103134"/>
                      </a:lnTo>
                      <a:cubicBezTo>
                        <a:pt x="349788" y="174079"/>
                        <a:pt x="279539" y="223858"/>
                        <a:pt x="197664" y="223858"/>
                      </a:cubicBezTo>
                      <a:cubicBezTo>
                        <a:pt x="88497" y="223858"/>
                        <a:pt x="0" y="135361"/>
                        <a:pt x="0" y="26194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F6554D6D-2F3D-4F03-8BC0-833746E3B4D5}"/>
                </a:ext>
              </a:extLst>
            </p:cNvPr>
            <p:cNvSpPr/>
            <p:nvPr/>
          </p:nvSpPr>
          <p:spPr>
            <a:xfrm>
              <a:off x="-268087" y="3701209"/>
              <a:ext cx="88136" cy="8813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A6FB1306-4194-412A-AA89-060EDA993F67}"/>
              </a:ext>
            </a:extLst>
          </p:cNvPr>
          <p:cNvGrpSpPr/>
          <p:nvPr/>
        </p:nvGrpSpPr>
        <p:grpSpPr>
          <a:xfrm>
            <a:off x="6793729" y="908036"/>
            <a:ext cx="2258462" cy="2530132"/>
            <a:chOff x="3871708" y="1021790"/>
            <a:chExt cx="2258462" cy="2530132"/>
          </a:xfrm>
        </p:grpSpPr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86DDCF09-C959-4509-9678-099E5F264EB7}"/>
                </a:ext>
              </a:extLst>
            </p:cNvPr>
            <p:cNvSpPr/>
            <p:nvPr/>
          </p:nvSpPr>
          <p:spPr>
            <a:xfrm>
              <a:off x="3871708" y="2909483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B5652A2-0FBA-409D-80AE-36C1C0272150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105722"/>
              <a:chOff x="1105797" y="3181392"/>
              <a:chExt cx="1201466" cy="2914608"/>
            </a:xfrm>
          </p:grpSpPr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8D33810C-1917-47EB-AE99-DB877AB45BE8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A0C482AD-3FBE-442F-990E-2FF1D6509BD8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9732A073-2407-477E-9934-2D3C7333FE9E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5AE86B18-1AD1-43D3-88D3-B910EB16114E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207227C-1BA6-4E6F-B867-47A0F881CCE6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7674F6E6-F857-482A-8EAF-5BD93A8E6F26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C9ECEA05-A1F5-44B0-945C-41D6D719F644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C37F491-A9A7-4C8D-BD50-63EE63EF46B3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D448579C-6DBB-4F76-889E-8953D9ADE9B2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FBE7756-37A6-48C6-BA7A-70E7987E3300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48E73D9-877A-452D-93BF-2A2CA7C3534C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8A4890A1-7231-4020-BBB3-707D29654E0D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C661651C-FDC2-414C-BC3E-792D9856F6DB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4EA3424-7ECC-487C-A9DC-9BA52F7C3F75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BEBDBFB-82AA-402F-9F9F-5BEED261005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629137D-C1CC-4BBF-9F66-D261748B9137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AE52709-280A-4F1C-9853-CF85DF249169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CB9943D3-2920-4872-9DBB-BEB1042C8931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3E93923-D575-49D6-A4B9-B867A9E0A4AD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105722"/>
              <a:chOff x="1105797" y="3181392"/>
              <a:chExt cx="1201466" cy="2914608"/>
            </a:xfrm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4F97F3FE-C52F-481C-95E1-48000F6F6F5F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7B2EF08-2CB5-43FD-A67B-F824ACDEC074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4A27A04D-59A6-4B32-B3E7-A7688C99C1AE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405BEF10-95F4-43B1-A201-6E94B2B4FB2D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B4B45E3-ACF5-4F87-8073-46455134B7BB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2D48A2C0-9E8D-4DE7-9AFA-4FEE8D37D54F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8D1D882-6B31-41D4-949C-89D31587D615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75C40AA-DC36-4DCA-9CC3-3D798D405F09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4131612-74F2-4F71-A7E8-746CDDBD2DD8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4AAE284-02FD-41CA-BD8C-EB76F593049F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8C104E93-92D7-4411-93FA-379755709D5C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FFFD2ED-329C-45C2-AB07-1F84C415C7CA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FE700387-9E15-4274-8734-C5AF7E655BF2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1AFADEDE-9F4F-42D6-B223-A886E2F5945F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A3D28013-EF1B-470E-BFA2-A287F07CCE96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4B150D39-F358-4F39-B88F-5038DC28914A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FBF6ACF6-DA66-439D-A3DD-413F55AC135D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21F8AE7-7DD0-402F-9BDD-F4AE609497D6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06C4675-1EA8-4314-9018-965D0185EE76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405293"/>
              <a:chOff x="1105797" y="3181392"/>
              <a:chExt cx="1201466" cy="2914608"/>
            </a:xfrm>
          </p:grpSpPr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0A18D144-D9EE-4910-83BD-C5E408560C07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938CD74E-FF2C-4423-9677-C8F94C8B7DD1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1D4479D-5BBA-4010-B364-DB85D03F2DA6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55773234-7252-4BFF-A820-EF2E53F01DAF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34901B4D-3022-4970-9103-BF12063616F9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96E2A9CE-51E0-4B3E-8AFA-BC32D21136BC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C7DA67E6-C69E-4E87-B61D-897A7EAF97A7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CAB37DB-C7A3-4014-BA93-B951389317DB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F87CD61C-B305-4B7E-8DC0-BAA1844204A3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4F66C45-3A35-437C-A8E3-A442BA0BBAF7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EBC1504-77C1-4A87-B059-11A58F12E017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72CA9480-836F-4B70-91DB-CA422490E72D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125FD63-B575-4B2B-95AE-A36F47D1CA8D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F0F8F8E-7E60-48A7-906A-6E0B9B932177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BB01C53-B741-4C2B-9A3A-9ABA3CC2AFAC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11DFE62-D377-4441-ADA8-D1BAD1D721B8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296BC27-6A0F-452D-9082-AB377568D02A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AFA898C-00A8-416A-9B10-F2998E70C202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180807D7-5D28-4F9F-9D9A-AEFF21051E9E}"/>
              </a:ext>
            </a:extLst>
          </p:cNvPr>
          <p:cNvGrpSpPr/>
          <p:nvPr/>
        </p:nvGrpSpPr>
        <p:grpSpPr>
          <a:xfrm>
            <a:off x="740983" y="962842"/>
            <a:ext cx="2552248" cy="2377088"/>
            <a:chOff x="1154741" y="2151129"/>
            <a:chExt cx="2952302" cy="2749686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4ADC56D-EC83-4A0D-A3AD-96505D2826B5}"/>
                </a:ext>
              </a:extLst>
            </p:cNvPr>
            <p:cNvSpPr/>
            <p:nvPr/>
          </p:nvSpPr>
          <p:spPr>
            <a:xfrm rot="13987663">
              <a:off x="1662838" y="3592366"/>
              <a:ext cx="1046000" cy="1570897"/>
            </a:xfrm>
            <a:custGeom>
              <a:avLst/>
              <a:gdLst>
                <a:gd name="connsiteX0" fmla="*/ 1099000 w 2199398"/>
                <a:gd name="connsiteY0" fmla="*/ 0 h 2805855"/>
                <a:gd name="connsiteX1" fmla="*/ 1214231 w 2199398"/>
                <a:gd name="connsiteY1" fmla="*/ 161544 h 2805855"/>
                <a:gd name="connsiteX2" fmla="*/ 1252632 w 2199398"/>
                <a:gd name="connsiteY2" fmla="*/ 123178 h 2805855"/>
                <a:gd name="connsiteX3" fmla="*/ 1345836 w 2199398"/>
                <a:gd name="connsiteY3" fmla="*/ 294299 h 2805855"/>
                <a:gd name="connsiteX4" fmla="*/ 1399526 w 2199398"/>
                <a:gd name="connsiteY4" fmla="*/ 252986 h 2805855"/>
                <a:gd name="connsiteX5" fmla="*/ 1469290 w 2199398"/>
                <a:gd name="connsiteY5" fmla="*/ 433046 h 2805855"/>
                <a:gd name="connsiteX6" fmla="*/ 1546434 w 2199398"/>
                <a:gd name="connsiteY6" fmla="*/ 386405 h 2805855"/>
                <a:gd name="connsiteX7" fmla="*/ 1586582 w 2199398"/>
                <a:gd name="connsiteY7" fmla="*/ 553455 h 2805855"/>
                <a:gd name="connsiteX8" fmla="*/ 1690805 w 2199398"/>
                <a:gd name="connsiteY8" fmla="*/ 507441 h 2805855"/>
                <a:gd name="connsiteX9" fmla="*/ 1707508 w 2199398"/>
                <a:gd name="connsiteY9" fmla="*/ 661736 h 2805855"/>
                <a:gd name="connsiteX10" fmla="*/ 1776527 w 2199398"/>
                <a:gd name="connsiteY10" fmla="*/ 631264 h 2805855"/>
                <a:gd name="connsiteX11" fmla="*/ 1796118 w 2199398"/>
                <a:gd name="connsiteY11" fmla="*/ 812225 h 2805855"/>
                <a:gd name="connsiteX12" fmla="*/ 1913040 w 2199398"/>
                <a:gd name="connsiteY12" fmla="*/ 777353 h 2805855"/>
                <a:gd name="connsiteX13" fmla="*/ 1910454 w 2199398"/>
                <a:gd name="connsiteY13" fmla="*/ 920414 h 2805855"/>
                <a:gd name="connsiteX14" fmla="*/ 1974953 w 2199398"/>
                <a:gd name="connsiteY14" fmla="*/ 901177 h 2805855"/>
                <a:gd name="connsiteX15" fmla="*/ 1972211 w 2199398"/>
                <a:gd name="connsiteY15" fmla="*/ 1052877 h 2805855"/>
                <a:gd name="connsiteX16" fmla="*/ 2083614 w 2199398"/>
                <a:gd name="connsiteY16" fmla="*/ 1017372 h 2805855"/>
                <a:gd name="connsiteX17" fmla="*/ 2082028 w 2199398"/>
                <a:gd name="connsiteY17" fmla="*/ 1146316 h 2805855"/>
                <a:gd name="connsiteX18" fmla="*/ 2118863 w 2199398"/>
                <a:gd name="connsiteY18" fmla="*/ 1141359 h 2805855"/>
                <a:gd name="connsiteX19" fmla="*/ 2100954 w 2199398"/>
                <a:gd name="connsiteY19" fmla="*/ 1257938 h 2805855"/>
                <a:gd name="connsiteX20" fmla="*/ 2139422 w 2199398"/>
                <a:gd name="connsiteY20" fmla="*/ 1257431 h 2805855"/>
                <a:gd name="connsiteX21" fmla="*/ 2108028 w 2199398"/>
                <a:gd name="connsiteY21" fmla="*/ 1369547 h 2805855"/>
                <a:gd name="connsiteX22" fmla="*/ 2159793 w 2199398"/>
                <a:gd name="connsiteY22" fmla="*/ 1374228 h 2805855"/>
                <a:gd name="connsiteX23" fmla="*/ 2124331 w 2199398"/>
                <a:gd name="connsiteY23" fmla="*/ 1458553 h 2805855"/>
                <a:gd name="connsiteX24" fmla="*/ 2127374 w 2199398"/>
                <a:gd name="connsiteY24" fmla="*/ 1480285 h 2805855"/>
                <a:gd name="connsiteX25" fmla="*/ 2190035 w 2199398"/>
                <a:gd name="connsiteY25" fmla="*/ 1494751 h 2805855"/>
                <a:gd name="connsiteX26" fmla="*/ 2140406 w 2199398"/>
                <a:gd name="connsiteY26" fmla="*/ 1578525 h 2805855"/>
                <a:gd name="connsiteX27" fmla="*/ 2186529 w 2199398"/>
                <a:gd name="connsiteY27" fmla="*/ 1589174 h 2805855"/>
                <a:gd name="connsiteX28" fmla="*/ 2148462 w 2199398"/>
                <a:gd name="connsiteY28" fmla="*/ 1653433 h 2805855"/>
                <a:gd name="connsiteX29" fmla="*/ 2152149 w 2199398"/>
                <a:gd name="connsiteY29" fmla="*/ 1694731 h 2805855"/>
                <a:gd name="connsiteX30" fmla="*/ 2199398 w 2199398"/>
                <a:gd name="connsiteY30" fmla="*/ 1713303 h 2805855"/>
                <a:gd name="connsiteX31" fmla="*/ 2155953 w 2199398"/>
                <a:gd name="connsiteY31" fmla="*/ 1769197 h 2805855"/>
                <a:gd name="connsiteX32" fmla="*/ 2194678 w 2199398"/>
                <a:gd name="connsiteY32" fmla="*/ 1784420 h 2805855"/>
                <a:gd name="connsiteX33" fmla="*/ 2149460 w 2199398"/>
                <a:gd name="connsiteY33" fmla="*/ 1842594 h 2805855"/>
                <a:gd name="connsiteX34" fmla="*/ 2142946 w 2199398"/>
                <a:gd name="connsiteY34" fmla="*/ 1901382 h 2805855"/>
                <a:gd name="connsiteX35" fmla="*/ 2123024 w 2199398"/>
                <a:gd name="connsiteY35" fmla="*/ 1994237 h 2805855"/>
                <a:gd name="connsiteX36" fmla="*/ 1959152 w 2199398"/>
                <a:gd name="connsiteY36" fmla="*/ 2324152 h 2805855"/>
                <a:gd name="connsiteX37" fmla="*/ 1945397 w 2199398"/>
                <a:gd name="connsiteY37" fmla="*/ 2338650 h 2805855"/>
                <a:gd name="connsiteX38" fmla="*/ 1925616 w 2199398"/>
                <a:gd name="connsiteY38" fmla="*/ 2373726 h 2805855"/>
                <a:gd name="connsiteX39" fmla="*/ 1086617 w 2199398"/>
                <a:gd name="connsiteY39" fmla="*/ 2804199 h 2805855"/>
                <a:gd name="connsiteX40" fmla="*/ 1072465 w 2199398"/>
                <a:gd name="connsiteY40" fmla="*/ 2802631 h 2805855"/>
                <a:gd name="connsiteX41" fmla="*/ 993998 w 2199398"/>
                <a:gd name="connsiteY41" fmla="*/ 2803752 h 2805855"/>
                <a:gd name="connsiteX42" fmla="*/ 266341 w 2199398"/>
                <a:gd name="connsiteY42" fmla="*/ 2364035 h 2805855"/>
                <a:gd name="connsiteX43" fmla="*/ 255226 w 2199398"/>
                <a:gd name="connsiteY43" fmla="*/ 2341419 h 2805855"/>
                <a:gd name="connsiteX44" fmla="*/ 238845 w 2199398"/>
                <a:gd name="connsiteY44" fmla="*/ 2324152 h 2805855"/>
                <a:gd name="connsiteX45" fmla="*/ 234164 w 2199398"/>
                <a:gd name="connsiteY45" fmla="*/ 2317492 h 2805855"/>
                <a:gd name="connsiteX46" fmla="*/ 230416 w 2199398"/>
                <a:gd name="connsiteY46" fmla="*/ 2313433 h 2805855"/>
                <a:gd name="connsiteX47" fmla="*/ 224803 w 2199398"/>
                <a:gd name="connsiteY47" fmla="*/ 2304174 h 2805855"/>
                <a:gd name="connsiteX48" fmla="*/ 186655 w 2199398"/>
                <a:gd name="connsiteY48" fmla="*/ 2249901 h 2805855"/>
                <a:gd name="connsiteX49" fmla="*/ 74973 w 2199398"/>
                <a:gd name="connsiteY49" fmla="*/ 1994238 h 2805855"/>
                <a:gd name="connsiteX50" fmla="*/ 55051 w 2199398"/>
                <a:gd name="connsiteY50" fmla="*/ 1901383 h 2805855"/>
                <a:gd name="connsiteX51" fmla="*/ 47016 w 2199398"/>
                <a:gd name="connsiteY51" fmla="*/ 1828868 h 2805855"/>
                <a:gd name="connsiteX52" fmla="*/ 557 w 2199398"/>
                <a:gd name="connsiteY52" fmla="*/ 1761288 h 2805855"/>
                <a:gd name="connsiteX53" fmla="*/ 40106 w 2199398"/>
                <a:gd name="connsiteY53" fmla="*/ 1748354 h 2805855"/>
                <a:gd name="connsiteX54" fmla="*/ 0 w 2199398"/>
                <a:gd name="connsiteY54" fmla="*/ 1690017 h 2805855"/>
                <a:gd name="connsiteX55" fmla="*/ 47661 w 2199398"/>
                <a:gd name="connsiteY55" fmla="*/ 1674431 h 2805855"/>
                <a:gd name="connsiteX56" fmla="*/ 51784 w 2199398"/>
                <a:gd name="connsiteY56" fmla="*/ 1628256 h 2805855"/>
                <a:gd name="connsiteX57" fmla="*/ 20101 w 2199398"/>
                <a:gd name="connsiteY57" fmla="*/ 1566852 h 2805855"/>
                <a:gd name="connsiteX58" fmla="*/ 60975 w 2199398"/>
                <a:gd name="connsiteY58" fmla="*/ 1559901 h 2805855"/>
                <a:gd name="connsiteX59" fmla="*/ 62076 w 2199398"/>
                <a:gd name="connsiteY59" fmla="*/ 1549824 h 2805855"/>
                <a:gd name="connsiteX60" fmla="*/ 22118 w 2199398"/>
                <a:gd name="connsiteY60" fmla="*/ 1472385 h 2805855"/>
                <a:gd name="connsiteX61" fmla="*/ 73625 w 2199398"/>
                <a:gd name="connsiteY61" fmla="*/ 1463627 h 2805855"/>
                <a:gd name="connsiteX62" fmla="*/ 83031 w 2199398"/>
                <a:gd name="connsiteY62" fmla="*/ 1420861 h 2805855"/>
                <a:gd name="connsiteX63" fmla="*/ 59350 w 2199398"/>
                <a:gd name="connsiteY63" fmla="*/ 1353835 h 2805855"/>
                <a:gd name="connsiteX64" fmla="*/ 99788 w 2199398"/>
                <a:gd name="connsiteY64" fmla="*/ 1352553 h 2805855"/>
                <a:gd name="connsiteX65" fmla="*/ 106832 w 2199398"/>
                <a:gd name="connsiteY65" fmla="*/ 1331679 h 2805855"/>
                <a:gd name="connsiteX66" fmla="*/ 86511 w 2199398"/>
                <a:gd name="connsiteY66" fmla="*/ 1238428 h 2805855"/>
                <a:gd name="connsiteX67" fmla="*/ 124884 w 2199398"/>
                <a:gd name="connsiteY67" fmla="*/ 1241183 h 2805855"/>
                <a:gd name="connsiteX68" fmla="*/ 113818 w 2199398"/>
                <a:gd name="connsiteY68" fmla="*/ 1123755 h 2805855"/>
                <a:gd name="connsiteX69" fmla="*/ 150300 w 2199398"/>
                <a:gd name="connsiteY69" fmla="*/ 1130857 h 2805855"/>
                <a:gd name="connsiteX70" fmla="*/ 156251 w 2199398"/>
                <a:gd name="connsiteY70" fmla="*/ 1002040 h 2805855"/>
                <a:gd name="connsiteX71" fmla="*/ 227391 w 2199398"/>
                <a:gd name="connsiteY71" fmla="*/ 1029388 h 2805855"/>
                <a:gd name="connsiteX72" fmla="*/ 224557 w 2199398"/>
                <a:gd name="connsiteY72" fmla="*/ 872601 h 2805855"/>
                <a:gd name="connsiteX73" fmla="*/ 288509 w 2199398"/>
                <a:gd name="connsiteY73" fmla="*/ 890171 h 2805855"/>
                <a:gd name="connsiteX74" fmla="*/ 286470 w 2199398"/>
                <a:gd name="connsiteY74" fmla="*/ 777352 h 2805855"/>
                <a:gd name="connsiteX75" fmla="*/ 402208 w 2199398"/>
                <a:gd name="connsiteY75" fmla="*/ 809152 h 2805855"/>
                <a:gd name="connsiteX76" fmla="*/ 421466 w 2199398"/>
                <a:gd name="connsiteY76" fmla="*/ 631266 h 2805855"/>
                <a:gd name="connsiteX77" fmla="*/ 490488 w 2199398"/>
                <a:gd name="connsiteY77" fmla="*/ 661739 h 2805855"/>
                <a:gd name="connsiteX78" fmla="*/ 507192 w 2199398"/>
                <a:gd name="connsiteY78" fmla="*/ 507440 h 2805855"/>
                <a:gd name="connsiteX79" fmla="*/ 617578 w 2199398"/>
                <a:gd name="connsiteY79" fmla="*/ 556176 h 2805855"/>
                <a:gd name="connsiteX80" fmla="*/ 660909 w 2199398"/>
                <a:gd name="connsiteY80" fmla="*/ 382550 h 2805855"/>
                <a:gd name="connsiteX81" fmla="*/ 731429 w 2199398"/>
                <a:gd name="connsiteY81" fmla="*/ 426028 h 2805855"/>
                <a:gd name="connsiteX82" fmla="*/ 798473 w 2199398"/>
                <a:gd name="connsiteY82" fmla="*/ 252986 h 2805855"/>
                <a:gd name="connsiteX83" fmla="*/ 847071 w 2199398"/>
                <a:gd name="connsiteY83" fmla="*/ 290381 h 2805855"/>
                <a:gd name="connsiteX84" fmla="*/ 935585 w 2199398"/>
                <a:gd name="connsiteY84" fmla="*/ 124526 h 2805855"/>
                <a:gd name="connsiteX85" fmla="*/ 977848 w 2199398"/>
                <a:gd name="connsiteY85" fmla="*/ 166038 h 2805855"/>
                <a:gd name="connsiteX0" fmla="*/ 1099000 w 2199398"/>
                <a:gd name="connsiteY0" fmla="*/ 0 h 2805855"/>
                <a:gd name="connsiteX1" fmla="*/ 1214231 w 2199398"/>
                <a:gd name="connsiteY1" fmla="*/ 161544 h 2805855"/>
                <a:gd name="connsiteX2" fmla="*/ 1252632 w 2199398"/>
                <a:gd name="connsiteY2" fmla="*/ 123178 h 2805855"/>
                <a:gd name="connsiteX3" fmla="*/ 1345836 w 2199398"/>
                <a:gd name="connsiteY3" fmla="*/ 294299 h 2805855"/>
                <a:gd name="connsiteX4" fmla="*/ 1399526 w 2199398"/>
                <a:gd name="connsiteY4" fmla="*/ 252986 h 2805855"/>
                <a:gd name="connsiteX5" fmla="*/ 1469290 w 2199398"/>
                <a:gd name="connsiteY5" fmla="*/ 433046 h 2805855"/>
                <a:gd name="connsiteX6" fmla="*/ 1546434 w 2199398"/>
                <a:gd name="connsiteY6" fmla="*/ 386405 h 2805855"/>
                <a:gd name="connsiteX7" fmla="*/ 1586582 w 2199398"/>
                <a:gd name="connsiteY7" fmla="*/ 553455 h 2805855"/>
                <a:gd name="connsiteX8" fmla="*/ 1690805 w 2199398"/>
                <a:gd name="connsiteY8" fmla="*/ 507441 h 2805855"/>
                <a:gd name="connsiteX9" fmla="*/ 1707508 w 2199398"/>
                <a:gd name="connsiteY9" fmla="*/ 661736 h 2805855"/>
                <a:gd name="connsiteX10" fmla="*/ 1776527 w 2199398"/>
                <a:gd name="connsiteY10" fmla="*/ 631264 h 2805855"/>
                <a:gd name="connsiteX11" fmla="*/ 1796118 w 2199398"/>
                <a:gd name="connsiteY11" fmla="*/ 812225 h 2805855"/>
                <a:gd name="connsiteX12" fmla="*/ 1913040 w 2199398"/>
                <a:gd name="connsiteY12" fmla="*/ 777353 h 2805855"/>
                <a:gd name="connsiteX13" fmla="*/ 1910454 w 2199398"/>
                <a:gd name="connsiteY13" fmla="*/ 920414 h 2805855"/>
                <a:gd name="connsiteX14" fmla="*/ 1974953 w 2199398"/>
                <a:gd name="connsiteY14" fmla="*/ 901177 h 2805855"/>
                <a:gd name="connsiteX15" fmla="*/ 1972211 w 2199398"/>
                <a:gd name="connsiteY15" fmla="*/ 1052877 h 2805855"/>
                <a:gd name="connsiteX16" fmla="*/ 2083614 w 2199398"/>
                <a:gd name="connsiteY16" fmla="*/ 1017372 h 2805855"/>
                <a:gd name="connsiteX17" fmla="*/ 2082028 w 2199398"/>
                <a:gd name="connsiteY17" fmla="*/ 1146316 h 2805855"/>
                <a:gd name="connsiteX18" fmla="*/ 2118863 w 2199398"/>
                <a:gd name="connsiteY18" fmla="*/ 1141359 h 2805855"/>
                <a:gd name="connsiteX19" fmla="*/ 2100954 w 2199398"/>
                <a:gd name="connsiteY19" fmla="*/ 1257938 h 2805855"/>
                <a:gd name="connsiteX20" fmla="*/ 2139422 w 2199398"/>
                <a:gd name="connsiteY20" fmla="*/ 1257431 h 2805855"/>
                <a:gd name="connsiteX21" fmla="*/ 2108028 w 2199398"/>
                <a:gd name="connsiteY21" fmla="*/ 1369547 h 2805855"/>
                <a:gd name="connsiteX22" fmla="*/ 2159793 w 2199398"/>
                <a:gd name="connsiteY22" fmla="*/ 1374228 h 2805855"/>
                <a:gd name="connsiteX23" fmla="*/ 2124331 w 2199398"/>
                <a:gd name="connsiteY23" fmla="*/ 1458553 h 2805855"/>
                <a:gd name="connsiteX24" fmla="*/ 2127374 w 2199398"/>
                <a:gd name="connsiteY24" fmla="*/ 1480285 h 2805855"/>
                <a:gd name="connsiteX25" fmla="*/ 2190035 w 2199398"/>
                <a:gd name="connsiteY25" fmla="*/ 1494751 h 2805855"/>
                <a:gd name="connsiteX26" fmla="*/ 2140406 w 2199398"/>
                <a:gd name="connsiteY26" fmla="*/ 1578525 h 2805855"/>
                <a:gd name="connsiteX27" fmla="*/ 2186529 w 2199398"/>
                <a:gd name="connsiteY27" fmla="*/ 1589174 h 2805855"/>
                <a:gd name="connsiteX28" fmla="*/ 2148462 w 2199398"/>
                <a:gd name="connsiteY28" fmla="*/ 1653433 h 2805855"/>
                <a:gd name="connsiteX29" fmla="*/ 2152149 w 2199398"/>
                <a:gd name="connsiteY29" fmla="*/ 1694731 h 2805855"/>
                <a:gd name="connsiteX30" fmla="*/ 2199398 w 2199398"/>
                <a:gd name="connsiteY30" fmla="*/ 1713303 h 2805855"/>
                <a:gd name="connsiteX31" fmla="*/ 2155953 w 2199398"/>
                <a:gd name="connsiteY31" fmla="*/ 1769197 h 2805855"/>
                <a:gd name="connsiteX32" fmla="*/ 2194678 w 2199398"/>
                <a:gd name="connsiteY32" fmla="*/ 1784420 h 2805855"/>
                <a:gd name="connsiteX33" fmla="*/ 2149460 w 2199398"/>
                <a:gd name="connsiteY33" fmla="*/ 1842594 h 2805855"/>
                <a:gd name="connsiteX34" fmla="*/ 2142946 w 2199398"/>
                <a:gd name="connsiteY34" fmla="*/ 1901382 h 2805855"/>
                <a:gd name="connsiteX35" fmla="*/ 2123024 w 2199398"/>
                <a:gd name="connsiteY35" fmla="*/ 1994237 h 2805855"/>
                <a:gd name="connsiteX36" fmla="*/ 1959152 w 2199398"/>
                <a:gd name="connsiteY36" fmla="*/ 2324152 h 2805855"/>
                <a:gd name="connsiteX37" fmla="*/ 1945397 w 2199398"/>
                <a:gd name="connsiteY37" fmla="*/ 2338650 h 2805855"/>
                <a:gd name="connsiteX38" fmla="*/ 1925616 w 2199398"/>
                <a:gd name="connsiteY38" fmla="*/ 2373726 h 2805855"/>
                <a:gd name="connsiteX39" fmla="*/ 1086617 w 2199398"/>
                <a:gd name="connsiteY39" fmla="*/ 2804199 h 2805855"/>
                <a:gd name="connsiteX40" fmla="*/ 1072465 w 2199398"/>
                <a:gd name="connsiteY40" fmla="*/ 2802631 h 2805855"/>
                <a:gd name="connsiteX41" fmla="*/ 266341 w 2199398"/>
                <a:gd name="connsiteY41" fmla="*/ 2364035 h 2805855"/>
                <a:gd name="connsiteX42" fmla="*/ 255226 w 2199398"/>
                <a:gd name="connsiteY42" fmla="*/ 2341419 h 2805855"/>
                <a:gd name="connsiteX43" fmla="*/ 238845 w 2199398"/>
                <a:gd name="connsiteY43" fmla="*/ 2324152 h 2805855"/>
                <a:gd name="connsiteX44" fmla="*/ 234164 w 2199398"/>
                <a:gd name="connsiteY44" fmla="*/ 2317492 h 2805855"/>
                <a:gd name="connsiteX45" fmla="*/ 230416 w 2199398"/>
                <a:gd name="connsiteY45" fmla="*/ 2313433 h 2805855"/>
                <a:gd name="connsiteX46" fmla="*/ 224803 w 2199398"/>
                <a:gd name="connsiteY46" fmla="*/ 2304174 h 2805855"/>
                <a:gd name="connsiteX47" fmla="*/ 186655 w 2199398"/>
                <a:gd name="connsiteY47" fmla="*/ 2249901 h 2805855"/>
                <a:gd name="connsiteX48" fmla="*/ 74973 w 2199398"/>
                <a:gd name="connsiteY48" fmla="*/ 1994238 h 2805855"/>
                <a:gd name="connsiteX49" fmla="*/ 55051 w 2199398"/>
                <a:gd name="connsiteY49" fmla="*/ 1901383 h 2805855"/>
                <a:gd name="connsiteX50" fmla="*/ 47016 w 2199398"/>
                <a:gd name="connsiteY50" fmla="*/ 1828868 h 2805855"/>
                <a:gd name="connsiteX51" fmla="*/ 557 w 2199398"/>
                <a:gd name="connsiteY51" fmla="*/ 1761288 h 2805855"/>
                <a:gd name="connsiteX52" fmla="*/ 40106 w 2199398"/>
                <a:gd name="connsiteY52" fmla="*/ 1748354 h 2805855"/>
                <a:gd name="connsiteX53" fmla="*/ 0 w 2199398"/>
                <a:gd name="connsiteY53" fmla="*/ 1690017 h 2805855"/>
                <a:gd name="connsiteX54" fmla="*/ 47661 w 2199398"/>
                <a:gd name="connsiteY54" fmla="*/ 1674431 h 2805855"/>
                <a:gd name="connsiteX55" fmla="*/ 51784 w 2199398"/>
                <a:gd name="connsiteY55" fmla="*/ 1628256 h 2805855"/>
                <a:gd name="connsiteX56" fmla="*/ 20101 w 2199398"/>
                <a:gd name="connsiteY56" fmla="*/ 1566852 h 2805855"/>
                <a:gd name="connsiteX57" fmla="*/ 60975 w 2199398"/>
                <a:gd name="connsiteY57" fmla="*/ 1559901 h 2805855"/>
                <a:gd name="connsiteX58" fmla="*/ 62076 w 2199398"/>
                <a:gd name="connsiteY58" fmla="*/ 1549824 h 2805855"/>
                <a:gd name="connsiteX59" fmla="*/ 22118 w 2199398"/>
                <a:gd name="connsiteY59" fmla="*/ 1472385 h 2805855"/>
                <a:gd name="connsiteX60" fmla="*/ 73625 w 2199398"/>
                <a:gd name="connsiteY60" fmla="*/ 1463627 h 2805855"/>
                <a:gd name="connsiteX61" fmla="*/ 83031 w 2199398"/>
                <a:gd name="connsiteY61" fmla="*/ 1420861 h 2805855"/>
                <a:gd name="connsiteX62" fmla="*/ 59350 w 2199398"/>
                <a:gd name="connsiteY62" fmla="*/ 1353835 h 2805855"/>
                <a:gd name="connsiteX63" fmla="*/ 99788 w 2199398"/>
                <a:gd name="connsiteY63" fmla="*/ 1352553 h 2805855"/>
                <a:gd name="connsiteX64" fmla="*/ 106832 w 2199398"/>
                <a:gd name="connsiteY64" fmla="*/ 1331679 h 2805855"/>
                <a:gd name="connsiteX65" fmla="*/ 86511 w 2199398"/>
                <a:gd name="connsiteY65" fmla="*/ 1238428 h 2805855"/>
                <a:gd name="connsiteX66" fmla="*/ 124884 w 2199398"/>
                <a:gd name="connsiteY66" fmla="*/ 1241183 h 2805855"/>
                <a:gd name="connsiteX67" fmla="*/ 113818 w 2199398"/>
                <a:gd name="connsiteY67" fmla="*/ 1123755 h 2805855"/>
                <a:gd name="connsiteX68" fmla="*/ 150300 w 2199398"/>
                <a:gd name="connsiteY68" fmla="*/ 1130857 h 2805855"/>
                <a:gd name="connsiteX69" fmla="*/ 156251 w 2199398"/>
                <a:gd name="connsiteY69" fmla="*/ 1002040 h 2805855"/>
                <a:gd name="connsiteX70" fmla="*/ 227391 w 2199398"/>
                <a:gd name="connsiteY70" fmla="*/ 1029388 h 2805855"/>
                <a:gd name="connsiteX71" fmla="*/ 224557 w 2199398"/>
                <a:gd name="connsiteY71" fmla="*/ 872601 h 2805855"/>
                <a:gd name="connsiteX72" fmla="*/ 288509 w 2199398"/>
                <a:gd name="connsiteY72" fmla="*/ 890171 h 2805855"/>
                <a:gd name="connsiteX73" fmla="*/ 286470 w 2199398"/>
                <a:gd name="connsiteY73" fmla="*/ 777352 h 2805855"/>
                <a:gd name="connsiteX74" fmla="*/ 402208 w 2199398"/>
                <a:gd name="connsiteY74" fmla="*/ 809152 h 2805855"/>
                <a:gd name="connsiteX75" fmla="*/ 421466 w 2199398"/>
                <a:gd name="connsiteY75" fmla="*/ 631266 h 2805855"/>
                <a:gd name="connsiteX76" fmla="*/ 490488 w 2199398"/>
                <a:gd name="connsiteY76" fmla="*/ 661739 h 2805855"/>
                <a:gd name="connsiteX77" fmla="*/ 507192 w 2199398"/>
                <a:gd name="connsiteY77" fmla="*/ 507440 h 2805855"/>
                <a:gd name="connsiteX78" fmla="*/ 617578 w 2199398"/>
                <a:gd name="connsiteY78" fmla="*/ 556176 h 2805855"/>
                <a:gd name="connsiteX79" fmla="*/ 660909 w 2199398"/>
                <a:gd name="connsiteY79" fmla="*/ 382550 h 2805855"/>
                <a:gd name="connsiteX80" fmla="*/ 731429 w 2199398"/>
                <a:gd name="connsiteY80" fmla="*/ 426028 h 2805855"/>
                <a:gd name="connsiteX81" fmla="*/ 798473 w 2199398"/>
                <a:gd name="connsiteY81" fmla="*/ 252986 h 2805855"/>
                <a:gd name="connsiteX82" fmla="*/ 847071 w 2199398"/>
                <a:gd name="connsiteY82" fmla="*/ 290381 h 2805855"/>
                <a:gd name="connsiteX83" fmla="*/ 935585 w 2199398"/>
                <a:gd name="connsiteY83" fmla="*/ 124526 h 2805855"/>
                <a:gd name="connsiteX84" fmla="*/ 977848 w 2199398"/>
                <a:gd name="connsiteY84" fmla="*/ 166038 h 2805855"/>
                <a:gd name="connsiteX85" fmla="*/ 1099000 w 2199398"/>
                <a:gd name="connsiteY85" fmla="*/ 0 h 2805855"/>
                <a:gd name="connsiteX0" fmla="*/ 1099000 w 2199398"/>
                <a:gd name="connsiteY0" fmla="*/ 0 h 2802636"/>
                <a:gd name="connsiteX1" fmla="*/ 1214231 w 2199398"/>
                <a:gd name="connsiteY1" fmla="*/ 161544 h 2802636"/>
                <a:gd name="connsiteX2" fmla="*/ 1252632 w 2199398"/>
                <a:gd name="connsiteY2" fmla="*/ 123178 h 2802636"/>
                <a:gd name="connsiteX3" fmla="*/ 1345836 w 2199398"/>
                <a:gd name="connsiteY3" fmla="*/ 294299 h 2802636"/>
                <a:gd name="connsiteX4" fmla="*/ 1399526 w 2199398"/>
                <a:gd name="connsiteY4" fmla="*/ 252986 h 2802636"/>
                <a:gd name="connsiteX5" fmla="*/ 1469290 w 2199398"/>
                <a:gd name="connsiteY5" fmla="*/ 433046 h 2802636"/>
                <a:gd name="connsiteX6" fmla="*/ 1546434 w 2199398"/>
                <a:gd name="connsiteY6" fmla="*/ 386405 h 2802636"/>
                <a:gd name="connsiteX7" fmla="*/ 1586582 w 2199398"/>
                <a:gd name="connsiteY7" fmla="*/ 553455 h 2802636"/>
                <a:gd name="connsiteX8" fmla="*/ 1690805 w 2199398"/>
                <a:gd name="connsiteY8" fmla="*/ 507441 h 2802636"/>
                <a:gd name="connsiteX9" fmla="*/ 1707508 w 2199398"/>
                <a:gd name="connsiteY9" fmla="*/ 661736 h 2802636"/>
                <a:gd name="connsiteX10" fmla="*/ 1776527 w 2199398"/>
                <a:gd name="connsiteY10" fmla="*/ 631264 h 2802636"/>
                <a:gd name="connsiteX11" fmla="*/ 1796118 w 2199398"/>
                <a:gd name="connsiteY11" fmla="*/ 812225 h 2802636"/>
                <a:gd name="connsiteX12" fmla="*/ 1913040 w 2199398"/>
                <a:gd name="connsiteY12" fmla="*/ 777353 h 2802636"/>
                <a:gd name="connsiteX13" fmla="*/ 1910454 w 2199398"/>
                <a:gd name="connsiteY13" fmla="*/ 920414 h 2802636"/>
                <a:gd name="connsiteX14" fmla="*/ 1974953 w 2199398"/>
                <a:gd name="connsiteY14" fmla="*/ 901177 h 2802636"/>
                <a:gd name="connsiteX15" fmla="*/ 1972211 w 2199398"/>
                <a:gd name="connsiteY15" fmla="*/ 1052877 h 2802636"/>
                <a:gd name="connsiteX16" fmla="*/ 2083614 w 2199398"/>
                <a:gd name="connsiteY16" fmla="*/ 1017372 h 2802636"/>
                <a:gd name="connsiteX17" fmla="*/ 2082028 w 2199398"/>
                <a:gd name="connsiteY17" fmla="*/ 1146316 h 2802636"/>
                <a:gd name="connsiteX18" fmla="*/ 2118863 w 2199398"/>
                <a:gd name="connsiteY18" fmla="*/ 1141359 h 2802636"/>
                <a:gd name="connsiteX19" fmla="*/ 2100954 w 2199398"/>
                <a:gd name="connsiteY19" fmla="*/ 1257938 h 2802636"/>
                <a:gd name="connsiteX20" fmla="*/ 2139422 w 2199398"/>
                <a:gd name="connsiteY20" fmla="*/ 1257431 h 2802636"/>
                <a:gd name="connsiteX21" fmla="*/ 2108028 w 2199398"/>
                <a:gd name="connsiteY21" fmla="*/ 1369547 h 2802636"/>
                <a:gd name="connsiteX22" fmla="*/ 2159793 w 2199398"/>
                <a:gd name="connsiteY22" fmla="*/ 1374228 h 2802636"/>
                <a:gd name="connsiteX23" fmla="*/ 2124331 w 2199398"/>
                <a:gd name="connsiteY23" fmla="*/ 1458553 h 2802636"/>
                <a:gd name="connsiteX24" fmla="*/ 2127374 w 2199398"/>
                <a:gd name="connsiteY24" fmla="*/ 1480285 h 2802636"/>
                <a:gd name="connsiteX25" fmla="*/ 2190035 w 2199398"/>
                <a:gd name="connsiteY25" fmla="*/ 1494751 h 2802636"/>
                <a:gd name="connsiteX26" fmla="*/ 2140406 w 2199398"/>
                <a:gd name="connsiteY26" fmla="*/ 1578525 h 2802636"/>
                <a:gd name="connsiteX27" fmla="*/ 2186529 w 2199398"/>
                <a:gd name="connsiteY27" fmla="*/ 1589174 h 2802636"/>
                <a:gd name="connsiteX28" fmla="*/ 2148462 w 2199398"/>
                <a:gd name="connsiteY28" fmla="*/ 1653433 h 2802636"/>
                <a:gd name="connsiteX29" fmla="*/ 2152149 w 2199398"/>
                <a:gd name="connsiteY29" fmla="*/ 1694731 h 2802636"/>
                <a:gd name="connsiteX30" fmla="*/ 2199398 w 2199398"/>
                <a:gd name="connsiteY30" fmla="*/ 1713303 h 2802636"/>
                <a:gd name="connsiteX31" fmla="*/ 2155953 w 2199398"/>
                <a:gd name="connsiteY31" fmla="*/ 1769197 h 2802636"/>
                <a:gd name="connsiteX32" fmla="*/ 2194678 w 2199398"/>
                <a:gd name="connsiteY32" fmla="*/ 1784420 h 2802636"/>
                <a:gd name="connsiteX33" fmla="*/ 2149460 w 2199398"/>
                <a:gd name="connsiteY33" fmla="*/ 1842594 h 2802636"/>
                <a:gd name="connsiteX34" fmla="*/ 2142946 w 2199398"/>
                <a:gd name="connsiteY34" fmla="*/ 1901382 h 2802636"/>
                <a:gd name="connsiteX35" fmla="*/ 2123024 w 2199398"/>
                <a:gd name="connsiteY35" fmla="*/ 1994237 h 2802636"/>
                <a:gd name="connsiteX36" fmla="*/ 1959152 w 2199398"/>
                <a:gd name="connsiteY36" fmla="*/ 2324152 h 2802636"/>
                <a:gd name="connsiteX37" fmla="*/ 1945397 w 2199398"/>
                <a:gd name="connsiteY37" fmla="*/ 2338650 h 2802636"/>
                <a:gd name="connsiteX38" fmla="*/ 1925616 w 2199398"/>
                <a:gd name="connsiteY38" fmla="*/ 2373726 h 2802636"/>
                <a:gd name="connsiteX39" fmla="*/ 1072465 w 2199398"/>
                <a:gd name="connsiteY39" fmla="*/ 2802631 h 2802636"/>
                <a:gd name="connsiteX40" fmla="*/ 266341 w 2199398"/>
                <a:gd name="connsiteY40" fmla="*/ 2364035 h 2802636"/>
                <a:gd name="connsiteX41" fmla="*/ 255226 w 2199398"/>
                <a:gd name="connsiteY41" fmla="*/ 2341419 h 2802636"/>
                <a:gd name="connsiteX42" fmla="*/ 238845 w 2199398"/>
                <a:gd name="connsiteY42" fmla="*/ 2324152 h 2802636"/>
                <a:gd name="connsiteX43" fmla="*/ 234164 w 2199398"/>
                <a:gd name="connsiteY43" fmla="*/ 2317492 h 2802636"/>
                <a:gd name="connsiteX44" fmla="*/ 230416 w 2199398"/>
                <a:gd name="connsiteY44" fmla="*/ 2313433 h 2802636"/>
                <a:gd name="connsiteX45" fmla="*/ 224803 w 2199398"/>
                <a:gd name="connsiteY45" fmla="*/ 2304174 h 2802636"/>
                <a:gd name="connsiteX46" fmla="*/ 186655 w 2199398"/>
                <a:gd name="connsiteY46" fmla="*/ 2249901 h 2802636"/>
                <a:gd name="connsiteX47" fmla="*/ 74973 w 2199398"/>
                <a:gd name="connsiteY47" fmla="*/ 1994238 h 2802636"/>
                <a:gd name="connsiteX48" fmla="*/ 55051 w 2199398"/>
                <a:gd name="connsiteY48" fmla="*/ 1901383 h 2802636"/>
                <a:gd name="connsiteX49" fmla="*/ 47016 w 2199398"/>
                <a:gd name="connsiteY49" fmla="*/ 1828868 h 2802636"/>
                <a:gd name="connsiteX50" fmla="*/ 557 w 2199398"/>
                <a:gd name="connsiteY50" fmla="*/ 1761288 h 2802636"/>
                <a:gd name="connsiteX51" fmla="*/ 40106 w 2199398"/>
                <a:gd name="connsiteY51" fmla="*/ 1748354 h 2802636"/>
                <a:gd name="connsiteX52" fmla="*/ 0 w 2199398"/>
                <a:gd name="connsiteY52" fmla="*/ 1690017 h 2802636"/>
                <a:gd name="connsiteX53" fmla="*/ 47661 w 2199398"/>
                <a:gd name="connsiteY53" fmla="*/ 1674431 h 2802636"/>
                <a:gd name="connsiteX54" fmla="*/ 51784 w 2199398"/>
                <a:gd name="connsiteY54" fmla="*/ 1628256 h 2802636"/>
                <a:gd name="connsiteX55" fmla="*/ 20101 w 2199398"/>
                <a:gd name="connsiteY55" fmla="*/ 1566852 h 2802636"/>
                <a:gd name="connsiteX56" fmla="*/ 60975 w 2199398"/>
                <a:gd name="connsiteY56" fmla="*/ 1559901 h 2802636"/>
                <a:gd name="connsiteX57" fmla="*/ 62076 w 2199398"/>
                <a:gd name="connsiteY57" fmla="*/ 1549824 h 2802636"/>
                <a:gd name="connsiteX58" fmla="*/ 22118 w 2199398"/>
                <a:gd name="connsiteY58" fmla="*/ 1472385 h 2802636"/>
                <a:gd name="connsiteX59" fmla="*/ 73625 w 2199398"/>
                <a:gd name="connsiteY59" fmla="*/ 1463627 h 2802636"/>
                <a:gd name="connsiteX60" fmla="*/ 83031 w 2199398"/>
                <a:gd name="connsiteY60" fmla="*/ 1420861 h 2802636"/>
                <a:gd name="connsiteX61" fmla="*/ 59350 w 2199398"/>
                <a:gd name="connsiteY61" fmla="*/ 1353835 h 2802636"/>
                <a:gd name="connsiteX62" fmla="*/ 99788 w 2199398"/>
                <a:gd name="connsiteY62" fmla="*/ 1352553 h 2802636"/>
                <a:gd name="connsiteX63" fmla="*/ 106832 w 2199398"/>
                <a:gd name="connsiteY63" fmla="*/ 1331679 h 2802636"/>
                <a:gd name="connsiteX64" fmla="*/ 86511 w 2199398"/>
                <a:gd name="connsiteY64" fmla="*/ 1238428 h 2802636"/>
                <a:gd name="connsiteX65" fmla="*/ 124884 w 2199398"/>
                <a:gd name="connsiteY65" fmla="*/ 1241183 h 2802636"/>
                <a:gd name="connsiteX66" fmla="*/ 113818 w 2199398"/>
                <a:gd name="connsiteY66" fmla="*/ 1123755 h 2802636"/>
                <a:gd name="connsiteX67" fmla="*/ 150300 w 2199398"/>
                <a:gd name="connsiteY67" fmla="*/ 1130857 h 2802636"/>
                <a:gd name="connsiteX68" fmla="*/ 156251 w 2199398"/>
                <a:gd name="connsiteY68" fmla="*/ 1002040 h 2802636"/>
                <a:gd name="connsiteX69" fmla="*/ 227391 w 2199398"/>
                <a:gd name="connsiteY69" fmla="*/ 1029388 h 2802636"/>
                <a:gd name="connsiteX70" fmla="*/ 224557 w 2199398"/>
                <a:gd name="connsiteY70" fmla="*/ 872601 h 2802636"/>
                <a:gd name="connsiteX71" fmla="*/ 288509 w 2199398"/>
                <a:gd name="connsiteY71" fmla="*/ 890171 h 2802636"/>
                <a:gd name="connsiteX72" fmla="*/ 286470 w 2199398"/>
                <a:gd name="connsiteY72" fmla="*/ 777352 h 2802636"/>
                <a:gd name="connsiteX73" fmla="*/ 402208 w 2199398"/>
                <a:gd name="connsiteY73" fmla="*/ 809152 h 2802636"/>
                <a:gd name="connsiteX74" fmla="*/ 421466 w 2199398"/>
                <a:gd name="connsiteY74" fmla="*/ 631266 h 2802636"/>
                <a:gd name="connsiteX75" fmla="*/ 490488 w 2199398"/>
                <a:gd name="connsiteY75" fmla="*/ 661739 h 2802636"/>
                <a:gd name="connsiteX76" fmla="*/ 507192 w 2199398"/>
                <a:gd name="connsiteY76" fmla="*/ 507440 h 2802636"/>
                <a:gd name="connsiteX77" fmla="*/ 617578 w 2199398"/>
                <a:gd name="connsiteY77" fmla="*/ 556176 h 2802636"/>
                <a:gd name="connsiteX78" fmla="*/ 660909 w 2199398"/>
                <a:gd name="connsiteY78" fmla="*/ 382550 h 2802636"/>
                <a:gd name="connsiteX79" fmla="*/ 731429 w 2199398"/>
                <a:gd name="connsiteY79" fmla="*/ 426028 h 2802636"/>
                <a:gd name="connsiteX80" fmla="*/ 798473 w 2199398"/>
                <a:gd name="connsiteY80" fmla="*/ 252986 h 2802636"/>
                <a:gd name="connsiteX81" fmla="*/ 847071 w 2199398"/>
                <a:gd name="connsiteY81" fmla="*/ 290381 h 2802636"/>
                <a:gd name="connsiteX82" fmla="*/ 935585 w 2199398"/>
                <a:gd name="connsiteY82" fmla="*/ 124526 h 2802636"/>
                <a:gd name="connsiteX83" fmla="*/ 977848 w 2199398"/>
                <a:gd name="connsiteY83" fmla="*/ 166038 h 2802636"/>
                <a:gd name="connsiteX84" fmla="*/ 1099000 w 2199398"/>
                <a:gd name="connsiteY84" fmla="*/ 0 h 2802636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55226 w 2199398"/>
                <a:gd name="connsiteY41" fmla="*/ 2341419 h 2945509"/>
                <a:gd name="connsiteX42" fmla="*/ 238845 w 2199398"/>
                <a:gd name="connsiteY42" fmla="*/ 2324152 h 2945509"/>
                <a:gd name="connsiteX43" fmla="*/ 234164 w 2199398"/>
                <a:gd name="connsiteY43" fmla="*/ 2317492 h 2945509"/>
                <a:gd name="connsiteX44" fmla="*/ 230416 w 2199398"/>
                <a:gd name="connsiteY44" fmla="*/ 2313433 h 2945509"/>
                <a:gd name="connsiteX45" fmla="*/ 224803 w 2199398"/>
                <a:gd name="connsiteY45" fmla="*/ 2304174 h 2945509"/>
                <a:gd name="connsiteX46" fmla="*/ 186655 w 2199398"/>
                <a:gd name="connsiteY46" fmla="*/ 2249901 h 2945509"/>
                <a:gd name="connsiteX47" fmla="*/ 74973 w 2199398"/>
                <a:gd name="connsiteY47" fmla="*/ 1994238 h 2945509"/>
                <a:gd name="connsiteX48" fmla="*/ 55051 w 2199398"/>
                <a:gd name="connsiteY48" fmla="*/ 1901383 h 2945509"/>
                <a:gd name="connsiteX49" fmla="*/ 47016 w 2199398"/>
                <a:gd name="connsiteY49" fmla="*/ 1828868 h 2945509"/>
                <a:gd name="connsiteX50" fmla="*/ 557 w 2199398"/>
                <a:gd name="connsiteY50" fmla="*/ 1761288 h 2945509"/>
                <a:gd name="connsiteX51" fmla="*/ 40106 w 2199398"/>
                <a:gd name="connsiteY51" fmla="*/ 1748354 h 2945509"/>
                <a:gd name="connsiteX52" fmla="*/ 0 w 2199398"/>
                <a:gd name="connsiteY52" fmla="*/ 1690017 h 2945509"/>
                <a:gd name="connsiteX53" fmla="*/ 47661 w 2199398"/>
                <a:gd name="connsiteY53" fmla="*/ 1674431 h 2945509"/>
                <a:gd name="connsiteX54" fmla="*/ 51784 w 2199398"/>
                <a:gd name="connsiteY54" fmla="*/ 1628256 h 2945509"/>
                <a:gd name="connsiteX55" fmla="*/ 20101 w 2199398"/>
                <a:gd name="connsiteY55" fmla="*/ 1566852 h 2945509"/>
                <a:gd name="connsiteX56" fmla="*/ 60975 w 2199398"/>
                <a:gd name="connsiteY56" fmla="*/ 1559901 h 2945509"/>
                <a:gd name="connsiteX57" fmla="*/ 62076 w 2199398"/>
                <a:gd name="connsiteY57" fmla="*/ 1549824 h 2945509"/>
                <a:gd name="connsiteX58" fmla="*/ 22118 w 2199398"/>
                <a:gd name="connsiteY58" fmla="*/ 1472385 h 2945509"/>
                <a:gd name="connsiteX59" fmla="*/ 73625 w 2199398"/>
                <a:gd name="connsiteY59" fmla="*/ 1463627 h 2945509"/>
                <a:gd name="connsiteX60" fmla="*/ 83031 w 2199398"/>
                <a:gd name="connsiteY60" fmla="*/ 1420861 h 2945509"/>
                <a:gd name="connsiteX61" fmla="*/ 59350 w 2199398"/>
                <a:gd name="connsiteY61" fmla="*/ 1353835 h 2945509"/>
                <a:gd name="connsiteX62" fmla="*/ 99788 w 2199398"/>
                <a:gd name="connsiteY62" fmla="*/ 1352553 h 2945509"/>
                <a:gd name="connsiteX63" fmla="*/ 106832 w 2199398"/>
                <a:gd name="connsiteY63" fmla="*/ 1331679 h 2945509"/>
                <a:gd name="connsiteX64" fmla="*/ 86511 w 2199398"/>
                <a:gd name="connsiteY64" fmla="*/ 1238428 h 2945509"/>
                <a:gd name="connsiteX65" fmla="*/ 124884 w 2199398"/>
                <a:gd name="connsiteY65" fmla="*/ 1241183 h 2945509"/>
                <a:gd name="connsiteX66" fmla="*/ 113818 w 2199398"/>
                <a:gd name="connsiteY66" fmla="*/ 1123755 h 2945509"/>
                <a:gd name="connsiteX67" fmla="*/ 150300 w 2199398"/>
                <a:gd name="connsiteY67" fmla="*/ 1130857 h 2945509"/>
                <a:gd name="connsiteX68" fmla="*/ 156251 w 2199398"/>
                <a:gd name="connsiteY68" fmla="*/ 1002040 h 2945509"/>
                <a:gd name="connsiteX69" fmla="*/ 227391 w 2199398"/>
                <a:gd name="connsiteY69" fmla="*/ 1029388 h 2945509"/>
                <a:gd name="connsiteX70" fmla="*/ 224557 w 2199398"/>
                <a:gd name="connsiteY70" fmla="*/ 872601 h 2945509"/>
                <a:gd name="connsiteX71" fmla="*/ 288509 w 2199398"/>
                <a:gd name="connsiteY71" fmla="*/ 890171 h 2945509"/>
                <a:gd name="connsiteX72" fmla="*/ 286470 w 2199398"/>
                <a:gd name="connsiteY72" fmla="*/ 777352 h 2945509"/>
                <a:gd name="connsiteX73" fmla="*/ 402208 w 2199398"/>
                <a:gd name="connsiteY73" fmla="*/ 809152 h 2945509"/>
                <a:gd name="connsiteX74" fmla="*/ 421466 w 2199398"/>
                <a:gd name="connsiteY74" fmla="*/ 631266 h 2945509"/>
                <a:gd name="connsiteX75" fmla="*/ 490488 w 2199398"/>
                <a:gd name="connsiteY75" fmla="*/ 661739 h 2945509"/>
                <a:gd name="connsiteX76" fmla="*/ 507192 w 2199398"/>
                <a:gd name="connsiteY76" fmla="*/ 507440 h 2945509"/>
                <a:gd name="connsiteX77" fmla="*/ 617578 w 2199398"/>
                <a:gd name="connsiteY77" fmla="*/ 556176 h 2945509"/>
                <a:gd name="connsiteX78" fmla="*/ 660909 w 2199398"/>
                <a:gd name="connsiteY78" fmla="*/ 382550 h 2945509"/>
                <a:gd name="connsiteX79" fmla="*/ 731429 w 2199398"/>
                <a:gd name="connsiteY79" fmla="*/ 426028 h 2945509"/>
                <a:gd name="connsiteX80" fmla="*/ 798473 w 2199398"/>
                <a:gd name="connsiteY80" fmla="*/ 252986 h 2945509"/>
                <a:gd name="connsiteX81" fmla="*/ 847071 w 2199398"/>
                <a:gd name="connsiteY81" fmla="*/ 290381 h 2945509"/>
                <a:gd name="connsiteX82" fmla="*/ 935585 w 2199398"/>
                <a:gd name="connsiteY82" fmla="*/ 124526 h 2945509"/>
                <a:gd name="connsiteX83" fmla="*/ 977848 w 2199398"/>
                <a:gd name="connsiteY83" fmla="*/ 166038 h 2945509"/>
                <a:gd name="connsiteX84" fmla="*/ 1099000 w 2199398"/>
                <a:gd name="connsiteY84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230416 w 2199398"/>
                <a:gd name="connsiteY43" fmla="*/ 2313433 h 2945509"/>
                <a:gd name="connsiteX44" fmla="*/ 224803 w 2199398"/>
                <a:gd name="connsiteY44" fmla="*/ 2304174 h 2945509"/>
                <a:gd name="connsiteX45" fmla="*/ 186655 w 2199398"/>
                <a:gd name="connsiteY45" fmla="*/ 2249901 h 2945509"/>
                <a:gd name="connsiteX46" fmla="*/ 74973 w 2199398"/>
                <a:gd name="connsiteY46" fmla="*/ 1994238 h 2945509"/>
                <a:gd name="connsiteX47" fmla="*/ 55051 w 2199398"/>
                <a:gd name="connsiteY47" fmla="*/ 1901383 h 2945509"/>
                <a:gd name="connsiteX48" fmla="*/ 47016 w 2199398"/>
                <a:gd name="connsiteY48" fmla="*/ 1828868 h 2945509"/>
                <a:gd name="connsiteX49" fmla="*/ 557 w 2199398"/>
                <a:gd name="connsiteY49" fmla="*/ 1761288 h 2945509"/>
                <a:gd name="connsiteX50" fmla="*/ 40106 w 2199398"/>
                <a:gd name="connsiteY50" fmla="*/ 1748354 h 2945509"/>
                <a:gd name="connsiteX51" fmla="*/ 0 w 2199398"/>
                <a:gd name="connsiteY51" fmla="*/ 1690017 h 2945509"/>
                <a:gd name="connsiteX52" fmla="*/ 47661 w 2199398"/>
                <a:gd name="connsiteY52" fmla="*/ 1674431 h 2945509"/>
                <a:gd name="connsiteX53" fmla="*/ 51784 w 2199398"/>
                <a:gd name="connsiteY53" fmla="*/ 1628256 h 2945509"/>
                <a:gd name="connsiteX54" fmla="*/ 20101 w 2199398"/>
                <a:gd name="connsiteY54" fmla="*/ 1566852 h 2945509"/>
                <a:gd name="connsiteX55" fmla="*/ 60975 w 2199398"/>
                <a:gd name="connsiteY55" fmla="*/ 1559901 h 2945509"/>
                <a:gd name="connsiteX56" fmla="*/ 62076 w 2199398"/>
                <a:gd name="connsiteY56" fmla="*/ 1549824 h 2945509"/>
                <a:gd name="connsiteX57" fmla="*/ 22118 w 2199398"/>
                <a:gd name="connsiteY57" fmla="*/ 1472385 h 2945509"/>
                <a:gd name="connsiteX58" fmla="*/ 73625 w 2199398"/>
                <a:gd name="connsiteY58" fmla="*/ 1463627 h 2945509"/>
                <a:gd name="connsiteX59" fmla="*/ 83031 w 2199398"/>
                <a:gd name="connsiteY59" fmla="*/ 1420861 h 2945509"/>
                <a:gd name="connsiteX60" fmla="*/ 59350 w 2199398"/>
                <a:gd name="connsiteY60" fmla="*/ 1353835 h 2945509"/>
                <a:gd name="connsiteX61" fmla="*/ 99788 w 2199398"/>
                <a:gd name="connsiteY61" fmla="*/ 1352553 h 2945509"/>
                <a:gd name="connsiteX62" fmla="*/ 106832 w 2199398"/>
                <a:gd name="connsiteY62" fmla="*/ 1331679 h 2945509"/>
                <a:gd name="connsiteX63" fmla="*/ 86511 w 2199398"/>
                <a:gd name="connsiteY63" fmla="*/ 1238428 h 2945509"/>
                <a:gd name="connsiteX64" fmla="*/ 124884 w 2199398"/>
                <a:gd name="connsiteY64" fmla="*/ 1241183 h 2945509"/>
                <a:gd name="connsiteX65" fmla="*/ 113818 w 2199398"/>
                <a:gd name="connsiteY65" fmla="*/ 1123755 h 2945509"/>
                <a:gd name="connsiteX66" fmla="*/ 150300 w 2199398"/>
                <a:gd name="connsiteY66" fmla="*/ 1130857 h 2945509"/>
                <a:gd name="connsiteX67" fmla="*/ 156251 w 2199398"/>
                <a:gd name="connsiteY67" fmla="*/ 1002040 h 2945509"/>
                <a:gd name="connsiteX68" fmla="*/ 227391 w 2199398"/>
                <a:gd name="connsiteY68" fmla="*/ 1029388 h 2945509"/>
                <a:gd name="connsiteX69" fmla="*/ 224557 w 2199398"/>
                <a:gd name="connsiteY69" fmla="*/ 872601 h 2945509"/>
                <a:gd name="connsiteX70" fmla="*/ 288509 w 2199398"/>
                <a:gd name="connsiteY70" fmla="*/ 890171 h 2945509"/>
                <a:gd name="connsiteX71" fmla="*/ 286470 w 2199398"/>
                <a:gd name="connsiteY71" fmla="*/ 777352 h 2945509"/>
                <a:gd name="connsiteX72" fmla="*/ 402208 w 2199398"/>
                <a:gd name="connsiteY72" fmla="*/ 809152 h 2945509"/>
                <a:gd name="connsiteX73" fmla="*/ 421466 w 2199398"/>
                <a:gd name="connsiteY73" fmla="*/ 631266 h 2945509"/>
                <a:gd name="connsiteX74" fmla="*/ 490488 w 2199398"/>
                <a:gd name="connsiteY74" fmla="*/ 661739 h 2945509"/>
                <a:gd name="connsiteX75" fmla="*/ 507192 w 2199398"/>
                <a:gd name="connsiteY75" fmla="*/ 507440 h 2945509"/>
                <a:gd name="connsiteX76" fmla="*/ 617578 w 2199398"/>
                <a:gd name="connsiteY76" fmla="*/ 556176 h 2945509"/>
                <a:gd name="connsiteX77" fmla="*/ 660909 w 2199398"/>
                <a:gd name="connsiteY77" fmla="*/ 382550 h 2945509"/>
                <a:gd name="connsiteX78" fmla="*/ 731429 w 2199398"/>
                <a:gd name="connsiteY78" fmla="*/ 426028 h 2945509"/>
                <a:gd name="connsiteX79" fmla="*/ 798473 w 2199398"/>
                <a:gd name="connsiteY79" fmla="*/ 252986 h 2945509"/>
                <a:gd name="connsiteX80" fmla="*/ 847071 w 2199398"/>
                <a:gd name="connsiteY80" fmla="*/ 290381 h 2945509"/>
                <a:gd name="connsiteX81" fmla="*/ 935585 w 2199398"/>
                <a:gd name="connsiteY81" fmla="*/ 124526 h 2945509"/>
                <a:gd name="connsiteX82" fmla="*/ 977848 w 2199398"/>
                <a:gd name="connsiteY82" fmla="*/ 166038 h 2945509"/>
                <a:gd name="connsiteX83" fmla="*/ 1099000 w 2199398"/>
                <a:gd name="connsiteY83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230416 w 2199398"/>
                <a:gd name="connsiteY43" fmla="*/ 2313433 h 2945509"/>
                <a:gd name="connsiteX44" fmla="*/ 186655 w 2199398"/>
                <a:gd name="connsiteY44" fmla="*/ 2249901 h 2945509"/>
                <a:gd name="connsiteX45" fmla="*/ 74973 w 2199398"/>
                <a:gd name="connsiteY45" fmla="*/ 1994238 h 2945509"/>
                <a:gd name="connsiteX46" fmla="*/ 55051 w 2199398"/>
                <a:gd name="connsiteY46" fmla="*/ 1901383 h 2945509"/>
                <a:gd name="connsiteX47" fmla="*/ 47016 w 2199398"/>
                <a:gd name="connsiteY47" fmla="*/ 1828868 h 2945509"/>
                <a:gd name="connsiteX48" fmla="*/ 557 w 2199398"/>
                <a:gd name="connsiteY48" fmla="*/ 1761288 h 2945509"/>
                <a:gd name="connsiteX49" fmla="*/ 40106 w 2199398"/>
                <a:gd name="connsiteY49" fmla="*/ 1748354 h 2945509"/>
                <a:gd name="connsiteX50" fmla="*/ 0 w 2199398"/>
                <a:gd name="connsiteY50" fmla="*/ 1690017 h 2945509"/>
                <a:gd name="connsiteX51" fmla="*/ 47661 w 2199398"/>
                <a:gd name="connsiteY51" fmla="*/ 1674431 h 2945509"/>
                <a:gd name="connsiteX52" fmla="*/ 51784 w 2199398"/>
                <a:gd name="connsiteY52" fmla="*/ 1628256 h 2945509"/>
                <a:gd name="connsiteX53" fmla="*/ 20101 w 2199398"/>
                <a:gd name="connsiteY53" fmla="*/ 1566852 h 2945509"/>
                <a:gd name="connsiteX54" fmla="*/ 60975 w 2199398"/>
                <a:gd name="connsiteY54" fmla="*/ 1559901 h 2945509"/>
                <a:gd name="connsiteX55" fmla="*/ 62076 w 2199398"/>
                <a:gd name="connsiteY55" fmla="*/ 1549824 h 2945509"/>
                <a:gd name="connsiteX56" fmla="*/ 22118 w 2199398"/>
                <a:gd name="connsiteY56" fmla="*/ 1472385 h 2945509"/>
                <a:gd name="connsiteX57" fmla="*/ 73625 w 2199398"/>
                <a:gd name="connsiteY57" fmla="*/ 1463627 h 2945509"/>
                <a:gd name="connsiteX58" fmla="*/ 83031 w 2199398"/>
                <a:gd name="connsiteY58" fmla="*/ 1420861 h 2945509"/>
                <a:gd name="connsiteX59" fmla="*/ 59350 w 2199398"/>
                <a:gd name="connsiteY59" fmla="*/ 1353835 h 2945509"/>
                <a:gd name="connsiteX60" fmla="*/ 99788 w 2199398"/>
                <a:gd name="connsiteY60" fmla="*/ 1352553 h 2945509"/>
                <a:gd name="connsiteX61" fmla="*/ 106832 w 2199398"/>
                <a:gd name="connsiteY61" fmla="*/ 1331679 h 2945509"/>
                <a:gd name="connsiteX62" fmla="*/ 86511 w 2199398"/>
                <a:gd name="connsiteY62" fmla="*/ 1238428 h 2945509"/>
                <a:gd name="connsiteX63" fmla="*/ 124884 w 2199398"/>
                <a:gd name="connsiteY63" fmla="*/ 1241183 h 2945509"/>
                <a:gd name="connsiteX64" fmla="*/ 113818 w 2199398"/>
                <a:gd name="connsiteY64" fmla="*/ 1123755 h 2945509"/>
                <a:gd name="connsiteX65" fmla="*/ 150300 w 2199398"/>
                <a:gd name="connsiteY65" fmla="*/ 1130857 h 2945509"/>
                <a:gd name="connsiteX66" fmla="*/ 156251 w 2199398"/>
                <a:gd name="connsiteY66" fmla="*/ 1002040 h 2945509"/>
                <a:gd name="connsiteX67" fmla="*/ 227391 w 2199398"/>
                <a:gd name="connsiteY67" fmla="*/ 1029388 h 2945509"/>
                <a:gd name="connsiteX68" fmla="*/ 224557 w 2199398"/>
                <a:gd name="connsiteY68" fmla="*/ 872601 h 2945509"/>
                <a:gd name="connsiteX69" fmla="*/ 288509 w 2199398"/>
                <a:gd name="connsiteY69" fmla="*/ 890171 h 2945509"/>
                <a:gd name="connsiteX70" fmla="*/ 286470 w 2199398"/>
                <a:gd name="connsiteY70" fmla="*/ 777352 h 2945509"/>
                <a:gd name="connsiteX71" fmla="*/ 402208 w 2199398"/>
                <a:gd name="connsiteY71" fmla="*/ 809152 h 2945509"/>
                <a:gd name="connsiteX72" fmla="*/ 421466 w 2199398"/>
                <a:gd name="connsiteY72" fmla="*/ 631266 h 2945509"/>
                <a:gd name="connsiteX73" fmla="*/ 490488 w 2199398"/>
                <a:gd name="connsiteY73" fmla="*/ 661739 h 2945509"/>
                <a:gd name="connsiteX74" fmla="*/ 507192 w 2199398"/>
                <a:gd name="connsiteY74" fmla="*/ 507440 h 2945509"/>
                <a:gd name="connsiteX75" fmla="*/ 617578 w 2199398"/>
                <a:gd name="connsiteY75" fmla="*/ 556176 h 2945509"/>
                <a:gd name="connsiteX76" fmla="*/ 660909 w 2199398"/>
                <a:gd name="connsiteY76" fmla="*/ 382550 h 2945509"/>
                <a:gd name="connsiteX77" fmla="*/ 731429 w 2199398"/>
                <a:gd name="connsiteY77" fmla="*/ 426028 h 2945509"/>
                <a:gd name="connsiteX78" fmla="*/ 798473 w 2199398"/>
                <a:gd name="connsiteY78" fmla="*/ 252986 h 2945509"/>
                <a:gd name="connsiteX79" fmla="*/ 847071 w 2199398"/>
                <a:gd name="connsiteY79" fmla="*/ 290381 h 2945509"/>
                <a:gd name="connsiteX80" fmla="*/ 935585 w 2199398"/>
                <a:gd name="connsiteY80" fmla="*/ 124526 h 2945509"/>
                <a:gd name="connsiteX81" fmla="*/ 977848 w 2199398"/>
                <a:gd name="connsiteY81" fmla="*/ 166038 h 2945509"/>
                <a:gd name="connsiteX82" fmla="*/ 1099000 w 2199398"/>
                <a:gd name="connsiteY82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186655 w 2199398"/>
                <a:gd name="connsiteY43" fmla="*/ 2249901 h 2945509"/>
                <a:gd name="connsiteX44" fmla="*/ 74973 w 2199398"/>
                <a:gd name="connsiteY44" fmla="*/ 1994238 h 2945509"/>
                <a:gd name="connsiteX45" fmla="*/ 55051 w 2199398"/>
                <a:gd name="connsiteY45" fmla="*/ 1901383 h 2945509"/>
                <a:gd name="connsiteX46" fmla="*/ 47016 w 2199398"/>
                <a:gd name="connsiteY46" fmla="*/ 1828868 h 2945509"/>
                <a:gd name="connsiteX47" fmla="*/ 557 w 2199398"/>
                <a:gd name="connsiteY47" fmla="*/ 1761288 h 2945509"/>
                <a:gd name="connsiteX48" fmla="*/ 40106 w 2199398"/>
                <a:gd name="connsiteY48" fmla="*/ 1748354 h 2945509"/>
                <a:gd name="connsiteX49" fmla="*/ 0 w 2199398"/>
                <a:gd name="connsiteY49" fmla="*/ 1690017 h 2945509"/>
                <a:gd name="connsiteX50" fmla="*/ 47661 w 2199398"/>
                <a:gd name="connsiteY50" fmla="*/ 1674431 h 2945509"/>
                <a:gd name="connsiteX51" fmla="*/ 51784 w 2199398"/>
                <a:gd name="connsiteY51" fmla="*/ 1628256 h 2945509"/>
                <a:gd name="connsiteX52" fmla="*/ 20101 w 2199398"/>
                <a:gd name="connsiteY52" fmla="*/ 1566852 h 2945509"/>
                <a:gd name="connsiteX53" fmla="*/ 60975 w 2199398"/>
                <a:gd name="connsiteY53" fmla="*/ 1559901 h 2945509"/>
                <a:gd name="connsiteX54" fmla="*/ 62076 w 2199398"/>
                <a:gd name="connsiteY54" fmla="*/ 1549824 h 2945509"/>
                <a:gd name="connsiteX55" fmla="*/ 22118 w 2199398"/>
                <a:gd name="connsiteY55" fmla="*/ 1472385 h 2945509"/>
                <a:gd name="connsiteX56" fmla="*/ 73625 w 2199398"/>
                <a:gd name="connsiteY56" fmla="*/ 1463627 h 2945509"/>
                <a:gd name="connsiteX57" fmla="*/ 83031 w 2199398"/>
                <a:gd name="connsiteY57" fmla="*/ 1420861 h 2945509"/>
                <a:gd name="connsiteX58" fmla="*/ 59350 w 2199398"/>
                <a:gd name="connsiteY58" fmla="*/ 1353835 h 2945509"/>
                <a:gd name="connsiteX59" fmla="*/ 99788 w 2199398"/>
                <a:gd name="connsiteY59" fmla="*/ 1352553 h 2945509"/>
                <a:gd name="connsiteX60" fmla="*/ 106832 w 2199398"/>
                <a:gd name="connsiteY60" fmla="*/ 1331679 h 2945509"/>
                <a:gd name="connsiteX61" fmla="*/ 86511 w 2199398"/>
                <a:gd name="connsiteY61" fmla="*/ 1238428 h 2945509"/>
                <a:gd name="connsiteX62" fmla="*/ 124884 w 2199398"/>
                <a:gd name="connsiteY62" fmla="*/ 1241183 h 2945509"/>
                <a:gd name="connsiteX63" fmla="*/ 113818 w 2199398"/>
                <a:gd name="connsiteY63" fmla="*/ 1123755 h 2945509"/>
                <a:gd name="connsiteX64" fmla="*/ 150300 w 2199398"/>
                <a:gd name="connsiteY64" fmla="*/ 1130857 h 2945509"/>
                <a:gd name="connsiteX65" fmla="*/ 156251 w 2199398"/>
                <a:gd name="connsiteY65" fmla="*/ 1002040 h 2945509"/>
                <a:gd name="connsiteX66" fmla="*/ 227391 w 2199398"/>
                <a:gd name="connsiteY66" fmla="*/ 1029388 h 2945509"/>
                <a:gd name="connsiteX67" fmla="*/ 224557 w 2199398"/>
                <a:gd name="connsiteY67" fmla="*/ 872601 h 2945509"/>
                <a:gd name="connsiteX68" fmla="*/ 288509 w 2199398"/>
                <a:gd name="connsiteY68" fmla="*/ 890171 h 2945509"/>
                <a:gd name="connsiteX69" fmla="*/ 286470 w 2199398"/>
                <a:gd name="connsiteY69" fmla="*/ 777352 h 2945509"/>
                <a:gd name="connsiteX70" fmla="*/ 402208 w 2199398"/>
                <a:gd name="connsiteY70" fmla="*/ 809152 h 2945509"/>
                <a:gd name="connsiteX71" fmla="*/ 421466 w 2199398"/>
                <a:gd name="connsiteY71" fmla="*/ 631266 h 2945509"/>
                <a:gd name="connsiteX72" fmla="*/ 490488 w 2199398"/>
                <a:gd name="connsiteY72" fmla="*/ 661739 h 2945509"/>
                <a:gd name="connsiteX73" fmla="*/ 507192 w 2199398"/>
                <a:gd name="connsiteY73" fmla="*/ 507440 h 2945509"/>
                <a:gd name="connsiteX74" fmla="*/ 617578 w 2199398"/>
                <a:gd name="connsiteY74" fmla="*/ 556176 h 2945509"/>
                <a:gd name="connsiteX75" fmla="*/ 660909 w 2199398"/>
                <a:gd name="connsiteY75" fmla="*/ 382550 h 2945509"/>
                <a:gd name="connsiteX76" fmla="*/ 731429 w 2199398"/>
                <a:gd name="connsiteY76" fmla="*/ 426028 h 2945509"/>
                <a:gd name="connsiteX77" fmla="*/ 798473 w 2199398"/>
                <a:gd name="connsiteY77" fmla="*/ 252986 h 2945509"/>
                <a:gd name="connsiteX78" fmla="*/ 847071 w 2199398"/>
                <a:gd name="connsiteY78" fmla="*/ 290381 h 2945509"/>
                <a:gd name="connsiteX79" fmla="*/ 935585 w 2199398"/>
                <a:gd name="connsiteY79" fmla="*/ 124526 h 2945509"/>
                <a:gd name="connsiteX80" fmla="*/ 977848 w 2199398"/>
                <a:gd name="connsiteY80" fmla="*/ 166038 h 2945509"/>
                <a:gd name="connsiteX81" fmla="*/ 1099000 w 2199398"/>
                <a:gd name="connsiteY81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74973 w 2199398"/>
                <a:gd name="connsiteY43" fmla="*/ 1994238 h 2945509"/>
                <a:gd name="connsiteX44" fmla="*/ 55051 w 2199398"/>
                <a:gd name="connsiteY44" fmla="*/ 1901383 h 2945509"/>
                <a:gd name="connsiteX45" fmla="*/ 47016 w 2199398"/>
                <a:gd name="connsiteY45" fmla="*/ 1828868 h 2945509"/>
                <a:gd name="connsiteX46" fmla="*/ 557 w 2199398"/>
                <a:gd name="connsiteY46" fmla="*/ 1761288 h 2945509"/>
                <a:gd name="connsiteX47" fmla="*/ 40106 w 2199398"/>
                <a:gd name="connsiteY47" fmla="*/ 1748354 h 2945509"/>
                <a:gd name="connsiteX48" fmla="*/ 0 w 2199398"/>
                <a:gd name="connsiteY48" fmla="*/ 1690017 h 2945509"/>
                <a:gd name="connsiteX49" fmla="*/ 47661 w 2199398"/>
                <a:gd name="connsiteY49" fmla="*/ 1674431 h 2945509"/>
                <a:gd name="connsiteX50" fmla="*/ 51784 w 2199398"/>
                <a:gd name="connsiteY50" fmla="*/ 1628256 h 2945509"/>
                <a:gd name="connsiteX51" fmla="*/ 20101 w 2199398"/>
                <a:gd name="connsiteY51" fmla="*/ 1566852 h 2945509"/>
                <a:gd name="connsiteX52" fmla="*/ 60975 w 2199398"/>
                <a:gd name="connsiteY52" fmla="*/ 1559901 h 2945509"/>
                <a:gd name="connsiteX53" fmla="*/ 62076 w 2199398"/>
                <a:gd name="connsiteY53" fmla="*/ 1549824 h 2945509"/>
                <a:gd name="connsiteX54" fmla="*/ 22118 w 2199398"/>
                <a:gd name="connsiteY54" fmla="*/ 1472385 h 2945509"/>
                <a:gd name="connsiteX55" fmla="*/ 73625 w 2199398"/>
                <a:gd name="connsiteY55" fmla="*/ 1463627 h 2945509"/>
                <a:gd name="connsiteX56" fmla="*/ 83031 w 2199398"/>
                <a:gd name="connsiteY56" fmla="*/ 1420861 h 2945509"/>
                <a:gd name="connsiteX57" fmla="*/ 59350 w 2199398"/>
                <a:gd name="connsiteY57" fmla="*/ 1353835 h 2945509"/>
                <a:gd name="connsiteX58" fmla="*/ 99788 w 2199398"/>
                <a:gd name="connsiteY58" fmla="*/ 1352553 h 2945509"/>
                <a:gd name="connsiteX59" fmla="*/ 106832 w 2199398"/>
                <a:gd name="connsiteY59" fmla="*/ 1331679 h 2945509"/>
                <a:gd name="connsiteX60" fmla="*/ 86511 w 2199398"/>
                <a:gd name="connsiteY60" fmla="*/ 1238428 h 2945509"/>
                <a:gd name="connsiteX61" fmla="*/ 124884 w 2199398"/>
                <a:gd name="connsiteY61" fmla="*/ 1241183 h 2945509"/>
                <a:gd name="connsiteX62" fmla="*/ 113818 w 2199398"/>
                <a:gd name="connsiteY62" fmla="*/ 1123755 h 2945509"/>
                <a:gd name="connsiteX63" fmla="*/ 150300 w 2199398"/>
                <a:gd name="connsiteY63" fmla="*/ 1130857 h 2945509"/>
                <a:gd name="connsiteX64" fmla="*/ 156251 w 2199398"/>
                <a:gd name="connsiteY64" fmla="*/ 1002040 h 2945509"/>
                <a:gd name="connsiteX65" fmla="*/ 227391 w 2199398"/>
                <a:gd name="connsiteY65" fmla="*/ 1029388 h 2945509"/>
                <a:gd name="connsiteX66" fmla="*/ 224557 w 2199398"/>
                <a:gd name="connsiteY66" fmla="*/ 872601 h 2945509"/>
                <a:gd name="connsiteX67" fmla="*/ 288509 w 2199398"/>
                <a:gd name="connsiteY67" fmla="*/ 890171 h 2945509"/>
                <a:gd name="connsiteX68" fmla="*/ 286470 w 2199398"/>
                <a:gd name="connsiteY68" fmla="*/ 777352 h 2945509"/>
                <a:gd name="connsiteX69" fmla="*/ 402208 w 2199398"/>
                <a:gd name="connsiteY69" fmla="*/ 809152 h 2945509"/>
                <a:gd name="connsiteX70" fmla="*/ 421466 w 2199398"/>
                <a:gd name="connsiteY70" fmla="*/ 631266 h 2945509"/>
                <a:gd name="connsiteX71" fmla="*/ 490488 w 2199398"/>
                <a:gd name="connsiteY71" fmla="*/ 661739 h 2945509"/>
                <a:gd name="connsiteX72" fmla="*/ 507192 w 2199398"/>
                <a:gd name="connsiteY72" fmla="*/ 507440 h 2945509"/>
                <a:gd name="connsiteX73" fmla="*/ 617578 w 2199398"/>
                <a:gd name="connsiteY73" fmla="*/ 556176 h 2945509"/>
                <a:gd name="connsiteX74" fmla="*/ 660909 w 2199398"/>
                <a:gd name="connsiteY74" fmla="*/ 382550 h 2945509"/>
                <a:gd name="connsiteX75" fmla="*/ 731429 w 2199398"/>
                <a:gd name="connsiteY75" fmla="*/ 426028 h 2945509"/>
                <a:gd name="connsiteX76" fmla="*/ 798473 w 2199398"/>
                <a:gd name="connsiteY76" fmla="*/ 252986 h 2945509"/>
                <a:gd name="connsiteX77" fmla="*/ 847071 w 2199398"/>
                <a:gd name="connsiteY77" fmla="*/ 290381 h 2945509"/>
                <a:gd name="connsiteX78" fmla="*/ 935585 w 2199398"/>
                <a:gd name="connsiteY78" fmla="*/ 124526 h 2945509"/>
                <a:gd name="connsiteX79" fmla="*/ 977848 w 2199398"/>
                <a:gd name="connsiteY79" fmla="*/ 166038 h 2945509"/>
                <a:gd name="connsiteX80" fmla="*/ 1099000 w 2199398"/>
                <a:gd name="connsiteY80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74973 w 2199398"/>
                <a:gd name="connsiteY42" fmla="*/ 1994238 h 2945509"/>
                <a:gd name="connsiteX43" fmla="*/ 55051 w 2199398"/>
                <a:gd name="connsiteY43" fmla="*/ 1901383 h 2945509"/>
                <a:gd name="connsiteX44" fmla="*/ 47016 w 2199398"/>
                <a:gd name="connsiteY44" fmla="*/ 1828868 h 2945509"/>
                <a:gd name="connsiteX45" fmla="*/ 557 w 2199398"/>
                <a:gd name="connsiteY45" fmla="*/ 1761288 h 2945509"/>
                <a:gd name="connsiteX46" fmla="*/ 40106 w 2199398"/>
                <a:gd name="connsiteY46" fmla="*/ 1748354 h 2945509"/>
                <a:gd name="connsiteX47" fmla="*/ 0 w 2199398"/>
                <a:gd name="connsiteY47" fmla="*/ 1690017 h 2945509"/>
                <a:gd name="connsiteX48" fmla="*/ 47661 w 2199398"/>
                <a:gd name="connsiteY48" fmla="*/ 1674431 h 2945509"/>
                <a:gd name="connsiteX49" fmla="*/ 51784 w 2199398"/>
                <a:gd name="connsiteY49" fmla="*/ 1628256 h 2945509"/>
                <a:gd name="connsiteX50" fmla="*/ 20101 w 2199398"/>
                <a:gd name="connsiteY50" fmla="*/ 1566852 h 2945509"/>
                <a:gd name="connsiteX51" fmla="*/ 60975 w 2199398"/>
                <a:gd name="connsiteY51" fmla="*/ 1559901 h 2945509"/>
                <a:gd name="connsiteX52" fmla="*/ 62076 w 2199398"/>
                <a:gd name="connsiteY52" fmla="*/ 1549824 h 2945509"/>
                <a:gd name="connsiteX53" fmla="*/ 22118 w 2199398"/>
                <a:gd name="connsiteY53" fmla="*/ 1472385 h 2945509"/>
                <a:gd name="connsiteX54" fmla="*/ 73625 w 2199398"/>
                <a:gd name="connsiteY54" fmla="*/ 1463627 h 2945509"/>
                <a:gd name="connsiteX55" fmla="*/ 83031 w 2199398"/>
                <a:gd name="connsiteY55" fmla="*/ 1420861 h 2945509"/>
                <a:gd name="connsiteX56" fmla="*/ 59350 w 2199398"/>
                <a:gd name="connsiteY56" fmla="*/ 1353835 h 2945509"/>
                <a:gd name="connsiteX57" fmla="*/ 99788 w 2199398"/>
                <a:gd name="connsiteY57" fmla="*/ 1352553 h 2945509"/>
                <a:gd name="connsiteX58" fmla="*/ 106832 w 2199398"/>
                <a:gd name="connsiteY58" fmla="*/ 1331679 h 2945509"/>
                <a:gd name="connsiteX59" fmla="*/ 86511 w 2199398"/>
                <a:gd name="connsiteY59" fmla="*/ 1238428 h 2945509"/>
                <a:gd name="connsiteX60" fmla="*/ 124884 w 2199398"/>
                <a:gd name="connsiteY60" fmla="*/ 1241183 h 2945509"/>
                <a:gd name="connsiteX61" fmla="*/ 113818 w 2199398"/>
                <a:gd name="connsiteY61" fmla="*/ 1123755 h 2945509"/>
                <a:gd name="connsiteX62" fmla="*/ 150300 w 2199398"/>
                <a:gd name="connsiteY62" fmla="*/ 1130857 h 2945509"/>
                <a:gd name="connsiteX63" fmla="*/ 156251 w 2199398"/>
                <a:gd name="connsiteY63" fmla="*/ 1002040 h 2945509"/>
                <a:gd name="connsiteX64" fmla="*/ 227391 w 2199398"/>
                <a:gd name="connsiteY64" fmla="*/ 1029388 h 2945509"/>
                <a:gd name="connsiteX65" fmla="*/ 224557 w 2199398"/>
                <a:gd name="connsiteY65" fmla="*/ 872601 h 2945509"/>
                <a:gd name="connsiteX66" fmla="*/ 288509 w 2199398"/>
                <a:gd name="connsiteY66" fmla="*/ 890171 h 2945509"/>
                <a:gd name="connsiteX67" fmla="*/ 286470 w 2199398"/>
                <a:gd name="connsiteY67" fmla="*/ 777352 h 2945509"/>
                <a:gd name="connsiteX68" fmla="*/ 402208 w 2199398"/>
                <a:gd name="connsiteY68" fmla="*/ 809152 h 2945509"/>
                <a:gd name="connsiteX69" fmla="*/ 421466 w 2199398"/>
                <a:gd name="connsiteY69" fmla="*/ 631266 h 2945509"/>
                <a:gd name="connsiteX70" fmla="*/ 490488 w 2199398"/>
                <a:gd name="connsiteY70" fmla="*/ 661739 h 2945509"/>
                <a:gd name="connsiteX71" fmla="*/ 507192 w 2199398"/>
                <a:gd name="connsiteY71" fmla="*/ 507440 h 2945509"/>
                <a:gd name="connsiteX72" fmla="*/ 617578 w 2199398"/>
                <a:gd name="connsiteY72" fmla="*/ 556176 h 2945509"/>
                <a:gd name="connsiteX73" fmla="*/ 660909 w 2199398"/>
                <a:gd name="connsiteY73" fmla="*/ 382550 h 2945509"/>
                <a:gd name="connsiteX74" fmla="*/ 731429 w 2199398"/>
                <a:gd name="connsiteY74" fmla="*/ 426028 h 2945509"/>
                <a:gd name="connsiteX75" fmla="*/ 798473 w 2199398"/>
                <a:gd name="connsiteY75" fmla="*/ 252986 h 2945509"/>
                <a:gd name="connsiteX76" fmla="*/ 847071 w 2199398"/>
                <a:gd name="connsiteY76" fmla="*/ 290381 h 2945509"/>
                <a:gd name="connsiteX77" fmla="*/ 935585 w 2199398"/>
                <a:gd name="connsiteY77" fmla="*/ 124526 h 2945509"/>
                <a:gd name="connsiteX78" fmla="*/ 977848 w 2199398"/>
                <a:gd name="connsiteY78" fmla="*/ 166038 h 2945509"/>
                <a:gd name="connsiteX79" fmla="*/ 1099000 w 2199398"/>
                <a:gd name="connsiteY79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74973 w 2199398"/>
                <a:gd name="connsiteY41" fmla="*/ 1994238 h 2945509"/>
                <a:gd name="connsiteX42" fmla="*/ 55051 w 2199398"/>
                <a:gd name="connsiteY42" fmla="*/ 1901383 h 2945509"/>
                <a:gd name="connsiteX43" fmla="*/ 47016 w 2199398"/>
                <a:gd name="connsiteY43" fmla="*/ 1828868 h 2945509"/>
                <a:gd name="connsiteX44" fmla="*/ 557 w 2199398"/>
                <a:gd name="connsiteY44" fmla="*/ 1761288 h 2945509"/>
                <a:gd name="connsiteX45" fmla="*/ 40106 w 2199398"/>
                <a:gd name="connsiteY45" fmla="*/ 1748354 h 2945509"/>
                <a:gd name="connsiteX46" fmla="*/ 0 w 2199398"/>
                <a:gd name="connsiteY46" fmla="*/ 1690017 h 2945509"/>
                <a:gd name="connsiteX47" fmla="*/ 47661 w 2199398"/>
                <a:gd name="connsiteY47" fmla="*/ 1674431 h 2945509"/>
                <a:gd name="connsiteX48" fmla="*/ 51784 w 2199398"/>
                <a:gd name="connsiteY48" fmla="*/ 1628256 h 2945509"/>
                <a:gd name="connsiteX49" fmla="*/ 20101 w 2199398"/>
                <a:gd name="connsiteY49" fmla="*/ 1566852 h 2945509"/>
                <a:gd name="connsiteX50" fmla="*/ 60975 w 2199398"/>
                <a:gd name="connsiteY50" fmla="*/ 1559901 h 2945509"/>
                <a:gd name="connsiteX51" fmla="*/ 62076 w 2199398"/>
                <a:gd name="connsiteY51" fmla="*/ 1549824 h 2945509"/>
                <a:gd name="connsiteX52" fmla="*/ 22118 w 2199398"/>
                <a:gd name="connsiteY52" fmla="*/ 1472385 h 2945509"/>
                <a:gd name="connsiteX53" fmla="*/ 73625 w 2199398"/>
                <a:gd name="connsiteY53" fmla="*/ 1463627 h 2945509"/>
                <a:gd name="connsiteX54" fmla="*/ 83031 w 2199398"/>
                <a:gd name="connsiteY54" fmla="*/ 1420861 h 2945509"/>
                <a:gd name="connsiteX55" fmla="*/ 59350 w 2199398"/>
                <a:gd name="connsiteY55" fmla="*/ 1353835 h 2945509"/>
                <a:gd name="connsiteX56" fmla="*/ 99788 w 2199398"/>
                <a:gd name="connsiteY56" fmla="*/ 1352553 h 2945509"/>
                <a:gd name="connsiteX57" fmla="*/ 106832 w 2199398"/>
                <a:gd name="connsiteY57" fmla="*/ 1331679 h 2945509"/>
                <a:gd name="connsiteX58" fmla="*/ 86511 w 2199398"/>
                <a:gd name="connsiteY58" fmla="*/ 1238428 h 2945509"/>
                <a:gd name="connsiteX59" fmla="*/ 124884 w 2199398"/>
                <a:gd name="connsiteY59" fmla="*/ 1241183 h 2945509"/>
                <a:gd name="connsiteX60" fmla="*/ 113818 w 2199398"/>
                <a:gd name="connsiteY60" fmla="*/ 1123755 h 2945509"/>
                <a:gd name="connsiteX61" fmla="*/ 150300 w 2199398"/>
                <a:gd name="connsiteY61" fmla="*/ 1130857 h 2945509"/>
                <a:gd name="connsiteX62" fmla="*/ 156251 w 2199398"/>
                <a:gd name="connsiteY62" fmla="*/ 1002040 h 2945509"/>
                <a:gd name="connsiteX63" fmla="*/ 227391 w 2199398"/>
                <a:gd name="connsiteY63" fmla="*/ 1029388 h 2945509"/>
                <a:gd name="connsiteX64" fmla="*/ 224557 w 2199398"/>
                <a:gd name="connsiteY64" fmla="*/ 872601 h 2945509"/>
                <a:gd name="connsiteX65" fmla="*/ 288509 w 2199398"/>
                <a:gd name="connsiteY65" fmla="*/ 890171 h 2945509"/>
                <a:gd name="connsiteX66" fmla="*/ 286470 w 2199398"/>
                <a:gd name="connsiteY66" fmla="*/ 777352 h 2945509"/>
                <a:gd name="connsiteX67" fmla="*/ 402208 w 2199398"/>
                <a:gd name="connsiteY67" fmla="*/ 809152 h 2945509"/>
                <a:gd name="connsiteX68" fmla="*/ 421466 w 2199398"/>
                <a:gd name="connsiteY68" fmla="*/ 631266 h 2945509"/>
                <a:gd name="connsiteX69" fmla="*/ 490488 w 2199398"/>
                <a:gd name="connsiteY69" fmla="*/ 661739 h 2945509"/>
                <a:gd name="connsiteX70" fmla="*/ 507192 w 2199398"/>
                <a:gd name="connsiteY70" fmla="*/ 507440 h 2945509"/>
                <a:gd name="connsiteX71" fmla="*/ 617578 w 2199398"/>
                <a:gd name="connsiteY71" fmla="*/ 556176 h 2945509"/>
                <a:gd name="connsiteX72" fmla="*/ 660909 w 2199398"/>
                <a:gd name="connsiteY72" fmla="*/ 382550 h 2945509"/>
                <a:gd name="connsiteX73" fmla="*/ 731429 w 2199398"/>
                <a:gd name="connsiteY73" fmla="*/ 426028 h 2945509"/>
                <a:gd name="connsiteX74" fmla="*/ 798473 w 2199398"/>
                <a:gd name="connsiteY74" fmla="*/ 252986 h 2945509"/>
                <a:gd name="connsiteX75" fmla="*/ 847071 w 2199398"/>
                <a:gd name="connsiteY75" fmla="*/ 290381 h 2945509"/>
                <a:gd name="connsiteX76" fmla="*/ 935585 w 2199398"/>
                <a:gd name="connsiteY76" fmla="*/ 124526 h 2945509"/>
                <a:gd name="connsiteX77" fmla="*/ 977848 w 2199398"/>
                <a:gd name="connsiteY77" fmla="*/ 166038 h 2945509"/>
                <a:gd name="connsiteX78" fmla="*/ 1099000 w 2199398"/>
                <a:gd name="connsiteY78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74973 w 2199398"/>
                <a:gd name="connsiteY40" fmla="*/ 1994238 h 2945509"/>
                <a:gd name="connsiteX41" fmla="*/ 55051 w 2199398"/>
                <a:gd name="connsiteY41" fmla="*/ 1901383 h 2945509"/>
                <a:gd name="connsiteX42" fmla="*/ 47016 w 2199398"/>
                <a:gd name="connsiteY42" fmla="*/ 1828868 h 2945509"/>
                <a:gd name="connsiteX43" fmla="*/ 557 w 2199398"/>
                <a:gd name="connsiteY43" fmla="*/ 1761288 h 2945509"/>
                <a:gd name="connsiteX44" fmla="*/ 40106 w 2199398"/>
                <a:gd name="connsiteY44" fmla="*/ 1748354 h 2945509"/>
                <a:gd name="connsiteX45" fmla="*/ 0 w 2199398"/>
                <a:gd name="connsiteY45" fmla="*/ 1690017 h 2945509"/>
                <a:gd name="connsiteX46" fmla="*/ 47661 w 2199398"/>
                <a:gd name="connsiteY46" fmla="*/ 1674431 h 2945509"/>
                <a:gd name="connsiteX47" fmla="*/ 51784 w 2199398"/>
                <a:gd name="connsiteY47" fmla="*/ 1628256 h 2945509"/>
                <a:gd name="connsiteX48" fmla="*/ 20101 w 2199398"/>
                <a:gd name="connsiteY48" fmla="*/ 1566852 h 2945509"/>
                <a:gd name="connsiteX49" fmla="*/ 60975 w 2199398"/>
                <a:gd name="connsiteY49" fmla="*/ 1559901 h 2945509"/>
                <a:gd name="connsiteX50" fmla="*/ 62076 w 2199398"/>
                <a:gd name="connsiteY50" fmla="*/ 1549824 h 2945509"/>
                <a:gd name="connsiteX51" fmla="*/ 22118 w 2199398"/>
                <a:gd name="connsiteY51" fmla="*/ 1472385 h 2945509"/>
                <a:gd name="connsiteX52" fmla="*/ 73625 w 2199398"/>
                <a:gd name="connsiteY52" fmla="*/ 1463627 h 2945509"/>
                <a:gd name="connsiteX53" fmla="*/ 83031 w 2199398"/>
                <a:gd name="connsiteY53" fmla="*/ 1420861 h 2945509"/>
                <a:gd name="connsiteX54" fmla="*/ 59350 w 2199398"/>
                <a:gd name="connsiteY54" fmla="*/ 1353835 h 2945509"/>
                <a:gd name="connsiteX55" fmla="*/ 99788 w 2199398"/>
                <a:gd name="connsiteY55" fmla="*/ 1352553 h 2945509"/>
                <a:gd name="connsiteX56" fmla="*/ 106832 w 2199398"/>
                <a:gd name="connsiteY56" fmla="*/ 1331679 h 2945509"/>
                <a:gd name="connsiteX57" fmla="*/ 86511 w 2199398"/>
                <a:gd name="connsiteY57" fmla="*/ 1238428 h 2945509"/>
                <a:gd name="connsiteX58" fmla="*/ 124884 w 2199398"/>
                <a:gd name="connsiteY58" fmla="*/ 1241183 h 2945509"/>
                <a:gd name="connsiteX59" fmla="*/ 113818 w 2199398"/>
                <a:gd name="connsiteY59" fmla="*/ 1123755 h 2945509"/>
                <a:gd name="connsiteX60" fmla="*/ 150300 w 2199398"/>
                <a:gd name="connsiteY60" fmla="*/ 1130857 h 2945509"/>
                <a:gd name="connsiteX61" fmla="*/ 156251 w 2199398"/>
                <a:gd name="connsiteY61" fmla="*/ 1002040 h 2945509"/>
                <a:gd name="connsiteX62" fmla="*/ 227391 w 2199398"/>
                <a:gd name="connsiteY62" fmla="*/ 1029388 h 2945509"/>
                <a:gd name="connsiteX63" fmla="*/ 224557 w 2199398"/>
                <a:gd name="connsiteY63" fmla="*/ 872601 h 2945509"/>
                <a:gd name="connsiteX64" fmla="*/ 288509 w 2199398"/>
                <a:gd name="connsiteY64" fmla="*/ 890171 h 2945509"/>
                <a:gd name="connsiteX65" fmla="*/ 286470 w 2199398"/>
                <a:gd name="connsiteY65" fmla="*/ 777352 h 2945509"/>
                <a:gd name="connsiteX66" fmla="*/ 402208 w 2199398"/>
                <a:gd name="connsiteY66" fmla="*/ 809152 h 2945509"/>
                <a:gd name="connsiteX67" fmla="*/ 421466 w 2199398"/>
                <a:gd name="connsiteY67" fmla="*/ 631266 h 2945509"/>
                <a:gd name="connsiteX68" fmla="*/ 490488 w 2199398"/>
                <a:gd name="connsiteY68" fmla="*/ 661739 h 2945509"/>
                <a:gd name="connsiteX69" fmla="*/ 507192 w 2199398"/>
                <a:gd name="connsiteY69" fmla="*/ 507440 h 2945509"/>
                <a:gd name="connsiteX70" fmla="*/ 617578 w 2199398"/>
                <a:gd name="connsiteY70" fmla="*/ 556176 h 2945509"/>
                <a:gd name="connsiteX71" fmla="*/ 660909 w 2199398"/>
                <a:gd name="connsiteY71" fmla="*/ 382550 h 2945509"/>
                <a:gd name="connsiteX72" fmla="*/ 731429 w 2199398"/>
                <a:gd name="connsiteY72" fmla="*/ 426028 h 2945509"/>
                <a:gd name="connsiteX73" fmla="*/ 798473 w 2199398"/>
                <a:gd name="connsiteY73" fmla="*/ 252986 h 2945509"/>
                <a:gd name="connsiteX74" fmla="*/ 847071 w 2199398"/>
                <a:gd name="connsiteY74" fmla="*/ 290381 h 2945509"/>
                <a:gd name="connsiteX75" fmla="*/ 935585 w 2199398"/>
                <a:gd name="connsiteY75" fmla="*/ 124526 h 2945509"/>
                <a:gd name="connsiteX76" fmla="*/ 977848 w 2199398"/>
                <a:gd name="connsiteY76" fmla="*/ 166038 h 2945509"/>
                <a:gd name="connsiteX77" fmla="*/ 1099000 w 2199398"/>
                <a:gd name="connsiteY77" fmla="*/ 0 h 2945509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2123024 w 2199398"/>
                <a:gd name="connsiteY35" fmla="*/ 1994237 h 2945506"/>
                <a:gd name="connsiteX36" fmla="*/ 1959152 w 2199398"/>
                <a:gd name="connsiteY36" fmla="*/ 2324152 h 2945506"/>
                <a:gd name="connsiteX37" fmla="*/ 1945397 w 2199398"/>
                <a:gd name="connsiteY37" fmla="*/ 2338650 h 2945506"/>
                <a:gd name="connsiteX38" fmla="*/ 1081990 w 2199398"/>
                <a:gd name="connsiteY38" fmla="*/ 2945506 h 2945506"/>
                <a:gd name="connsiteX39" fmla="*/ 74973 w 2199398"/>
                <a:gd name="connsiteY39" fmla="*/ 1994238 h 2945506"/>
                <a:gd name="connsiteX40" fmla="*/ 55051 w 2199398"/>
                <a:gd name="connsiteY40" fmla="*/ 1901383 h 2945506"/>
                <a:gd name="connsiteX41" fmla="*/ 47016 w 2199398"/>
                <a:gd name="connsiteY41" fmla="*/ 1828868 h 2945506"/>
                <a:gd name="connsiteX42" fmla="*/ 557 w 2199398"/>
                <a:gd name="connsiteY42" fmla="*/ 1761288 h 2945506"/>
                <a:gd name="connsiteX43" fmla="*/ 40106 w 2199398"/>
                <a:gd name="connsiteY43" fmla="*/ 1748354 h 2945506"/>
                <a:gd name="connsiteX44" fmla="*/ 0 w 2199398"/>
                <a:gd name="connsiteY44" fmla="*/ 1690017 h 2945506"/>
                <a:gd name="connsiteX45" fmla="*/ 47661 w 2199398"/>
                <a:gd name="connsiteY45" fmla="*/ 1674431 h 2945506"/>
                <a:gd name="connsiteX46" fmla="*/ 51784 w 2199398"/>
                <a:gd name="connsiteY46" fmla="*/ 1628256 h 2945506"/>
                <a:gd name="connsiteX47" fmla="*/ 20101 w 2199398"/>
                <a:gd name="connsiteY47" fmla="*/ 1566852 h 2945506"/>
                <a:gd name="connsiteX48" fmla="*/ 60975 w 2199398"/>
                <a:gd name="connsiteY48" fmla="*/ 1559901 h 2945506"/>
                <a:gd name="connsiteX49" fmla="*/ 62076 w 2199398"/>
                <a:gd name="connsiteY49" fmla="*/ 1549824 h 2945506"/>
                <a:gd name="connsiteX50" fmla="*/ 22118 w 2199398"/>
                <a:gd name="connsiteY50" fmla="*/ 1472385 h 2945506"/>
                <a:gd name="connsiteX51" fmla="*/ 73625 w 2199398"/>
                <a:gd name="connsiteY51" fmla="*/ 1463627 h 2945506"/>
                <a:gd name="connsiteX52" fmla="*/ 83031 w 2199398"/>
                <a:gd name="connsiteY52" fmla="*/ 1420861 h 2945506"/>
                <a:gd name="connsiteX53" fmla="*/ 59350 w 2199398"/>
                <a:gd name="connsiteY53" fmla="*/ 1353835 h 2945506"/>
                <a:gd name="connsiteX54" fmla="*/ 99788 w 2199398"/>
                <a:gd name="connsiteY54" fmla="*/ 1352553 h 2945506"/>
                <a:gd name="connsiteX55" fmla="*/ 106832 w 2199398"/>
                <a:gd name="connsiteY55" fmla="*/ 1331679 h 2945506"/>
                <a:gd name="connsiteX56" fmla="*/ 86511 w 2199398"/>
                <a:gd name="connsiteY56" fmla="*/ 1238428 h 2945506"/>
                <a:gd name="connsiteX57" fmla="*/ 124884 w 2199398"/>
                <a:gd name="connsiteY57" fmla="*/ 1241183 h 2945506"/>
                <a:gd name="connsiteX58" fmla="*/ 113818 w 2199398"/>
                <a:gd name="connsiteY58" fmla="*/ 1123755 h 2945506"/>
                <a:gd name="connsiteX59" fmla="*/ 150300 w 2199398"/>
                <a:gd name="connsiteY59" fmla="*/ 1130857 h 2945506"/>
                <a:gd name="connsiteX60" fmla="*/ 156251 w 2199398"/>
                <a:gd name="connsiteY60" fmla="*/ 1002040 h 2945506"/>
                <a:gd name="connsiteX61" fmla="*/ 227391 w 2199398"/>
                <a:gd name="connsiteY61" fmla="*/ 1029388 h 2945506"/>
                <a:gd name="connsiteX62" fmla="*/ 224557 w 2199398"/>
                <a:gd name="connsiteY62" fmla="*/ 872601 h 2945506"/>
                <a:gd name="connsiteX63" fmla="*/ 288509 w 2199398"/>
                <a:gd name="connsiteY63" fmla="*/ 890171 h 2945506"/>
                <a:gd name="connsiteX64" fmla="*/ 286470 w 2199398"/>
                <a:gd name="connsiteY64" fmla="*/ 777352 h 2945506"/>
                <a:gd name="connsiteX65" fmla="*/ 402208 w 2199398"/>
                <a:gd name="connsiteY65" fmla="*/ 809152 h 2945506"/>
                <a:gd name="connsiteX66" fmla="*/ 421466 w 2199398"/>
                <a:gd name="connsiteY66" fmla="*/ 631266 h 2945506"/>
                <a:gd name="connsiteX67" fmla="*/ 490488 w 2199398"/>
                <a:gd name="connsiteY67" fmla="*/ 661739 h 2945506"/>
                <a:gd name="connsiteX68" fmla="*/ 507192 w 2199398"/>
                <a:gd name="connsiteY68" fmla="*/ 507440 h 2945506"/>
                <a:gd name="connsiteX69" fmla="*/ 617578 w 2199398"/>
                <a:gd name="connsiteY69" fmla="*/ 556176 h 2945506"/>
                <a:gd name="connsiteX70" fmla="*/ 660909 w 2199398"/>
                <a:gd name="connsiteY70" fmla="*/ 382550 h 2945506"/>
                <a:gd name="connsiteX71" fmla="*/ 731429 w 2199398"/>
                <a:gd name="connsiteY71" fmla="*/ 426028 h 2945506"/>
                <a:gd name="connsiteX72" fmla="*/ 798473 w 2199398"/>
                <a:gd name="connsiteY72" fmla="*/ 252986 h 2945506"/>
                <a:gd name="connsiteX73" fmla="*/ 847071 w 2199398"/>
                <a:gd name="connsiteY73" fmla="*/ 290381 h 2945506"/>
                <a:gd name="connsiteX74" fmla="*/ 935585 w 2199398"/>
                <a:gd name="connsiteY74" fmla="*/ 124526 h 2945506"/>
                <a:gd name="connsiteX75" fmla="*/ 977848 w 2199398"/>
                <a:gd name="connsiteY75" fmla="*/ 166038 h 2945506"/>
                <a:gd name="connsiteX76" fmla="*/ 1099000 w 2199398"/>
                <a:gd name="connsiteY76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2123024 w 2199398"/>
                <a:gd name="connsiteY35" fmla="*/ 1994237 h 2945506"/>
                <a:gd name="connsiteX36" fmla="*/ 1945397 w 2199398"/>
                <a:gd name="connsiteY36" fmla="*/ 2338650 h 2945506"/>
                <a:gd name="connsiteX37" fmla="*/ 1081990 w 2199398"/>
                <a:gd name="connsiteY37" fmla="*/ 2945506 h 2945506"/>
                <a:gd name="connsiteX38" fmla="*/ 74973 w 2199398"/>
                <a:gd name="connsiteY38" fmla="*/ 1994238 h 2945506"/>
                <a:gd name="connsiteX39" fmla="*/ 55051 w 2199398"/>
                <a:gd name="connsiteY39" fmla="*/ 1901383 h 2945506"/>
                <a:gd name="connsiteX40" fmla="*/ 47016 w 2199398"/>
                <a:gd name="connsiteY40" fmla="*/ 1828868 h 2945506"/>
                <a:gd name="connsiteX41" fmla="*/ 557 w 2199398"/>
                <a:gd name="connsiteY41" fmla="*/ 1761288 h 2945506"/>
                <a:gd name="connsiteX42" fmla="*/ 40106 w 2199398"/>
                <a:gd name="connsiteY42" fmla="*/ 1748354 h 2945506"/>
                <a:gd name="connsiteX43" fmla="*/ 0 w 2199398"/>
                <a:gd name="connsiteY43" fmla="*/ 1690017 h 2945506"/>
                <a:gd name="connsiteX44" fmla="*/ 47661 w 2199398"/>
                <a:gd name="connsiteY44" fmla="*/ 1674431 h 2945506"/>
                <a:gd name="connsiteX45" fmla="*/ 51784 w 2199398"/>
                <a:gd name="connsiteY45" fmla="*/ 1628256 h 2945506"/>
                <a:gd name="connsiteX46" fmla="*/ 20101 w 2199398"/>
                <a:gd name="connsiteY46" fmla="*/ 1566852 h 2945506"/>
                <a:gd name="connsiteX47" fmla="*/ 60975 w 2199398"/>
                <a:gd name="connsiteY47" fmla="*/ 1559901 h 2945506"/>
                <a:gd name="connsiteX48" fmla="*/ 62076 w 2199398"/>
                <a:gd name="connsiteY48" fmla="*/ 1549824 h 2945506"/>
                <a:gd name="connsiteX49" fmla="*/ 22118 w 2199398"/>
                <a:gd name="connsiteY49" fmla="*/ 1472385 h 2945506"/>
                <a:gd name="connsiteX50" fmla="*/ 73625 w 2199398"/>
                <a:gd name="connsiteY50" fmla="*/ 1463627 h 2945506"/>
                <a:gd name="connsiteX51" fmla="*/ 83031 w 2199398"/>
                <a:gd name="connsiteY51" fmla="*/ 1420861 h 2945506"/>
                <a:gd name="connsiteX52" fmla="*/ 59350 w 2199398"/>
                <a:gd name="connsiteY52" fmla="*/ 1353835 h 2945506"/>
                <a:gd name="connsiteX53" fmla="*/ 99788 w 2199398"/>
                <a:gd name="connsiteY53" fmla="*/ 1352553 h 2945506"/>
                <a:gd name="connsiteX54" fmla="*/ 106832 w 2199398"/>
                <a:gd name="connsiteY54" fmla="*/ 1331679 h 2945506"/>
                <a:gd name="connsiteX55" fmla="*/ 86511 w 2199398"/>
                <a:gd name="connsiteY55" fmla="*/ 1238428 h 2945506"/>
                <a:gd name="connsiteX56" fmla="*/ 124884 w 2199398"/>
                <a:gd name="connsiteY56" fmla="*/ 1241183 h 2945506"/>
                <a:gd name="connsiteX57" fmla="*/ 113818 w 2199398"/>
                <a:gd name="connsiteY57" fmla="*/ 1123755 h 2945506"/>
                <a:gd name="connsiteX58" fmla="*/ 150300 w 2199398"/>
                <a:gd name="connsiteY58" fmla="*/ 1130857 h 2945506"/>
                <a:gd name="connsiteX59" fmla="*/ 156251 w 2199398"/>
                <a:gd name="connsiteY59" fmla="*/ 1002040 h 2945506"/>
                <a:gd name="connsiteX60" fmla="*/ 227391 w 2199398"/>
                <a:gd name="connsiteY60" fmla="*/ 1029388 h 2945506"/>
                <a:gd name="connsiteX61" fmla="*/ 224557 w 2199398"/>
                <a:gd name="connsiteY61" fmla="*/ 872601 h 2945506"/>
                <a:gd name="connsiteX62" fmla="*/ 288509 w 2199398"/>
                <a:gd name="connsiteY62" fmla="*/ 890171 h 2945506"/>
                <a:gd name="connsiteX63" fmla="*/ 286470 w 2199398"/>
                <a:gd name="connsiteY63" fmla="*/ 777352 h 2945506"/>
                <a:gd name="connsiteX64" fmla="*/ 402208 w 2199398"/>
                <a:gd name="connsiteY64" fmla="*/ 809152 h 2945506"/>
                <a:gd name="connsiteX65" fmla="*/ 421466 w 2199398"/>
                <a:gd name="connsiteY65" fmla="*/ 631266 h 2945506"/>
                <a:gd name="connsiteX66" fmla="*/ 490488 w 2199398"/>
                <a:gd name="connsiteY66" fmla="*/ 661739 h 2945506"/>
                <a:gd name="connsiteX67" fmla="*/ 507192 w 2199398"/>
                <a:gd name="connsiteY67" fmla="*/ 507440 h 2945506"/>
                <a:gd name="connsiteX68" fmla="*/ 617578 w 2199398"/>
                <a:gd name="connsiteY68" fmla="*/ 556176 h 2945506"/>
                <a:gd name="connsiteX69" fmla="*/ 660909 w 2199398"/>
                <a:gd name="connsiteY69" fmla="*/ 382550 h 2945506"/>
                <a:gd name="connsiteX70" fmla="*/ 731429 w 2199398"/>
                <a:gd name="connsiteY70" fmla="*/ 426028 h 2945506"/>
                <a:gd name="connsiteX71" fmla="*/ 798473 w 2199398"/>
                <a:gd name="connsiteY71" fmla="*/ 252986 h 2945506"/>
                <a:gd name="connsiteX72" fmla="*/ 847071 w 2199398"/>
                <a:gd name="connsiteY72" fmla="*/ 290381 h 2945506"/>
                <a:gd name="connsiteX73" fmla="*/ 935585 w 2199398"/>
                <a:gd name="connsiteY73" fmla="*/ 124526 h 2945506"/>
                <a:gd name="connsiteX74" fmla="*/ 977848 w 2199398"/>
                <a:gd name="connsiteY74" fmla="*/ 166038 h 2945506"/>
                <a:gd name="connsiteX75" fmla="*/ 1099000 w 2199398"/>
                <a:gd name="connsiteY75" fmla="*/ 0 h 2945506"/>
                <a:gd name="connsiteX0" fmla="*/ 1099000 w 2205896"/>
                <a:gd name="connsiteY0" fmla="*/ 0 h 2945506"/>
                <a:gd name="connsiteX1" fmla="*/ 1214231 w 2205896"/>
                <a:gd name="connsiteY1" fmla="*/ 161544 h 2945506"/>
                <a:gd name="connsiteX2" fmla="*/ 1252632 w 2205896"/>
                <a:gd name="connsiteY2" fmla="*/ 123178 h 2945506"/>
                <a:gd name="connsiteX3" fmla="*/ 1345836 w 2205896"/>
                <a:gd name="connsiteY3" fmla="*/ 294299 h 2945506"/>
                <a:gd name="connsiteX4" fmla="*/ 1399526 w 2205896"/>
                <a:gd name="connsiteY4" fmla="*/ 252986 h 2945506"/>
                <a:gd name="connsiteX5" fmla="*/ 1469290 w 2205896"/>
                <a:gd name="connsiteY5" fmla="*/ 433046 h 2945506"/>
                <a:gd name="connsiteX6" fmla="*/ 1546434 w 2205896"/>
                <a:gd name="connsiteY6" fmla="*/ 386405 h 2945506"/>
                <a:gd name="connsiteX7" fmla="*/ 1586582 w 2205896"/>
                <a:gd name="connsiteY7" fmla="*/ 553455 h 2945506"/>
                <a:gd name="connsiteX8" fmla="*/ 1690805 w 2205896"/>
                <a:gd name="connsiteY8" fmla="*/ 507441 h 2945506"/>
                <a:gd name="connsiteX9" fmla="*/ 1707508 w 2205896"/>
                <a:gd name="connsiteY9" fmla="*/ 661736 h 2945506"/>
                <a:gd name="connsiteX10" fmla="*/ 1776527 w 2205896"/>
                <a:gd name="connsiteY10" fmla="*/ 631264 h 2945506"/>
                <a:gd name="connsiteX11" fmla="*/ 1796118 w 2205896"/>
                <a:gd name="connsiteY11" fmla="*/ 812225 h 2945506"/>
                <a:gd name="connsiteX12" fmla="*/ 1913040 w 2205896"/>
                <a:gd name="connsiteY12" fmla="*/ 777353 h 2945506"/>
                <a:gd name="connsiteX13" fmla="*/ 1910454 w 2205896"/>
                <a:gd name="connsiteY13" fmla="*/ 920414 h 2945506"/>
                <a:gd name="connsiteX14" fmla="*/ 1974953 w 2205896"/>
                <a:gd name="connsiteY14" fmla="*/ 901177 h 2945506"/>
                <a:gd name="connsiteX15" fmla="*/ 1972211 w 2205896"/>
                <a:gd name="connsiteY15" fmla="*/ 1052877 h 2945506"/>
                <a:gd name="connsiteX16" fmla="*/ 2083614 w 2205896"/>
                <a:gd name="connsiteY16" fmla="*/ 1017372 h 2945506"/>
                <a:gd name="connsiteX17" fmla="*/ 2082028 w 2205896"/>
                <a:gd name="connsiteY17" fmla="*/ 1146316 h 2945506"/>
                <a:gd name="connsiteX18" fmla="*/ 2118863 w 2205896"/>
                <a:gd name="connsiteY18" fmla="*/ 1141359 h 2945506"/>
                <a:gd name="connsiteX19" fmla="*/ 2100954 w 2205896"/>
                <a:gd name="connsiteY19" fmla="*/ 1257938 h 2945506"/>
                <a:gd name="connsiteX20" fmla="*/ 2139422 w 2205896"/>
                <a:gd name="connsiteY20" fmla="*/ 1257431 h 2945506"/>
                <a:gd name="connsiteX21" fmla="*/ 2108028 w 2205896"/>
                <a:gd name="connsiteY21" fmla="*/ 1369547 h 2945506"/>
                <a:gd name="connsiteX22" fmla="*/ 2159793 w 2205896"/>
                <a:gd name="connsiteY22" fmla="*/ 1374228 h 2945506"/>
                <a:gd name="connsiteX23" fmla="*/ 2124331 w 2205896"/>
                <a:gd name="connsiteY23" fmla="*/ 1458553 h 2945506"/>
                <a:gd name="connsiteX24" fmla="*/ 2127374 w 2205896"/>
                <a:gd name="connsiteY24" fmla="*/ 1480285 h 2945506"/>
                <a:gd name="connsiteX25" fmla="*/ 2190035 w 2205896"/>
                <a:gd name="connsiteY25" fmla="*/ 1494751 h 2945506"/>
                <a:gd name="connsiteX26" fmla="*/ 2140406 w 2205896"/>
                <a:gd name="connsiteY26" fmla="*/ 1578525 h 2945506"/>
                <a:gd name="connsiteX27" fmla="*/ 2186529 w 2205896"/>
                <a:gd name="connsiteY27" fmla="*/ 1589174 h 2945506"/>
                <a:gd name="connsiteX28" fmla="*/ 2148462 w 2205896"/>
                <a:gd name="connsiteY28" fmla="*/ 1653433 h 2945506"/>
                <a:gd name="connsiteX29" fmla="*/ 2152149 w 2205896"/>
                <a:gd name="connsiteY29" fmla="*/ 1694731 h 2945506"/>
                <a:gd name="connsiteX30" fmla="*/ 2199398 w 2205896"/>
                <a:gd name="connsiteY30" fmla="*/ 1713303 h 2945506"/>
                <a:gd name="connsiteX31" fmla="*/ 2155953 w 2205896"/>
                <a:gd name="connsiteY31" fmla="*/ 1769197 h 2945506"/>
                <a:gd name="connsiteX32" fmla="*/ 2194678 w 2205896"/>
                <a:gd name="connsiteY32" fmla="*/ 1784420 h 2945506"/>
                <a:gd name="connsiteX33" fmla="*/ 2149460 w 2205896"/>
                <a:gd name="connsiteY33" fmla="*/ 1842594 h 2945506"/>
                <a:gd name="connsiteX34" fmla="*/ 2142946 w 2205896"/>
                <a:gd name="connsiteY34" fmla="*/ 1901382 h 2945506"/>
                <a:gd name="connsiteX35" fmla="*/ 2123024 w 2205896"/>
                <a:gd name="connsiteY35" fmla="*/ 1994237 h 2945506"/>
                <a:gd name="connsiteX36" fmla="*/ 1081990 w 2205896"/>
                <a:gd name="connsiteY36" fmla="*/ 2945506 h 2945506"/>
                <a:gd name="connsiteX37" fmla="*/ 74973 w 2205896"/>
                <a:gd name="connsiteY37" fmla="*/ 1994238 h 2945506"/>
                <a:gd name="connsiteX38" fmla="*/ 55051 w 2205896"/>
                <a:gd name="connsiteY38" fmla="*/ 1901383 h 2945506"/>
                <a:gd name="connsiteX39" fmla="*/ 47016 w 2205896"/>
                <a:gd name="connsiteY39" fmla="*/ 1828868 h 2945506"/>
                <a:gd name="connsiteX40" fmla="*/ 557 w 2205896"/>
                <a:gd name="connsiteY40" fmla="*/ 1761288 h 2945506"/>
                <a:gd name="connsiteX41" fmla="*/ 40106 w 2205896"/>
                <a:gd name="connsiteY41" fmla="*/ 1748354 h 2945506"/>
                <a:gd name="connsiteX42" fmla="*/ 0 w 2205896"/>
                <a:gd name="connsiteY42" fmla="*/ 1690017 h 2945506"/>
                <a:gd name="connsiteX43" fmla="*/ 47661 w 2205896"/>
                <a:gd name="connsiteY43" fmla="*/ 1674431 h 2945506"/>
                <a:gd name="connsiteX44" fmla="*/ 51784 w 2205896"/>
                <a:gd name="connsiteY44" fmla="*/ 1628256 h 2945506"/>
                <a:gd name="connsiteX45" fmla="*/ 20101 w 2205896"/>
                <a:gd name="connsiteY45" fmla="*/ 1566852 h 2945506"/>
                <a:gd name="connsiteX46" fmla="*/ 60975 w 2205896"/>
                <a:gd name="connsiteY46" fmla="*/ 1559901 h 2945506"/>
                <a:gd name="connsiteX47" fmla="*/ 62076 w 2205896"/>
                <a:gd name="connsiteY47" fmla="*/ 1549824 h 2945506"/>
                <a:gd name="connsiteX48" fmla="*/ 22118 w 2205896"/>
                <a:gd name="connsiteY48" fmla="*/ 1472385 h 2945506"/>
                <a:gd name="connsiteX49" fmla="*/ 73625 w 2205896"/>
                <a:gd name="connsiteY49" fmla="*/ 1463627 h 2945506"/>
                <a:gd name="connsiteX50" fmla="*/ 83031 w 2205896"/>
                <a:gd name="connsiteY50" fmla="*/ 1420861 h 2945506"/>
                <a:gd name="connsiteX51" fmla="*/ 59350 w 2205896"/>
                <a:gd name="connsiteY51" fmla="*/ 1353835 h 2945506"/>
                <a:gd name="connsiteX52" fmla="*/ 99788 w 2205896"/>
                <a:gd name="connsiteY52" fmla="*/ 1352553 h 2945506"/>
                <a:gd name="connsiteX53" fmla="*/ 106832 w 2205896"/>
                <a:gd name="connsiteY53" fmla="*/ 1331679 h 2945506"/>
                <a:gd name="connsiteX54" fmla="*/ 86511 w 2205896"/>
                <a:gd name="connsiteY54" fmla="*/ 1238428 h 2945506"/>
                <a:gd name="connsiteX55" fmla="*/ 124884 w 2205896"/>
                <a:gd name="connsiteY55" fmla="*/ 1241183 h 2945506"/>
                <a:gd name="connsiteX56" fmla="*/ 113818 w 2205896"/>
                <a:gd name="connsiteY56" fmla="*/ 1123755 h 2945506"/>
                <a:gd name="connsiteX57" fmla="*/ 150300 w 2205896"/>
                <a:gd name="connsiteY57" fmla="*/ 1130857 h 2945506"/>
                <a:gd name="connsiteX58" fmla="*/ 156251 w 2205896"/>
                <a:gd name="connsiteY58" fmla="*/ 1002040 h 2945506"/>
                <a:gd name="connsiteX59" fmla="*/ 227391 w 2205896"/>
                <a:gd name="connsiteY59" fmla="*/ 1029388 h 2945506"/>
                <a:gd name="connsiteX60" fmla="*/ 224557 w 2205896"/>
                <a:gd name="connsiteY60" fmla="*/ 872601 h 2945506"/>
                <a:gd name="connsiteX61" fmla="*/ 288509 w 2205896"/>
                <a:gd name="connsiteY61" fmla="*/ 890171 h 2945506"/>
                <a:gd name="connsiteX62" fmla="*/ 286470 w 2205896"/>
                <a:gd name="connsiteY62" fmla="*/ 777352 h 2945506"/>
                <a:gd name="connsiteX63" fmla="*/ 402208 w 2205896"/>
                <a:gd name="connsiteY63" fmla="*/ 809152 h 2945506"/>
                <a:gd name="connsiteX64" fmla="*/ 421466 w 2205896"/>
                <a:gd name="connsiteY64" fmla="*/ 631266 h 2945506"/>
                <a:gd name="connsiteX65" fmla="*/ 490488 w 2205896"/>
                <a:gd name="connsiteY65" fmla="*/ 661739 h 2945506"/>
                <a:gd name="connsiteX66" fmla="*/ 507192 w 2205896"/>
                <a:gd name="connsiteY66" fmla="*/ 507440 h 2945506"/>
                <a:gd name="connsiteX67" fmla="*/ 617578 w 2205896"/>
                <a:gd name="connsiteY67" fmla="*/ 556176 h 2945506"/>
                <a:gd name="connsiteX68" fmla="*/ 660909 w 2205896"/>
                <a:gd name="connsiteY68" fmla="*/ 382550 h 2945506"/>
                <a:gd name="connsiteX69" fmla="*/ 731429 w 2205896"/>
                <a:gd name="connsiteY69" fmla="*/ 426028 h 2945506"/>
                <a:gd name="connsiteX70" fmla="*/ 798473 w 2205896"/>
                <a:gd name="connsiteY70" fmla="*/ 252986 h 2945506"/>
                <a:gd name="connsiteX71" fmla="*/ 847071 w 2205896"/>
                <a:gd name="connsiteY71" fmla="*/ 290381 h 2945506"/>
                <a:gd name="connsiteX72" fmla="*/ 935585 w 2205896"/>
                <a:gd name="connsiteY72" fmla="*/ 124526 h 2945506"/>
                <a:gd name="connsiteX73" fmla="*/ 977848 w 2205896"/>
                <a:gd name="connsiteY73" fmla="*/ 166038 h 2945506"/>
                <a:gd name="connsiteX74" fmla="*/ 1099000 w 2205896"/>
                <a:gd name="connsiteY74" fmla="*/ 0 h 2945506"/>
                <a:gd name="connsiteX0" fmla="*/ 1099000 w 2206044"/>
                <a:gd name="connsiteY0" fmla="*/ 0 h 2945506"/>
                <a:gd name="connsiteX1" fmla="*/ 1214231 w 2206044"/>
                <a:gd name="connsiteY1" fmla="*/ 161544 h 2945506"/>
                <a:gd name="connsiteX2" fmla="*/ 1252632 w 2206044"/>
                <a:gd name="connsiteY2" fmla="*/ 123178 h 2945506"/>
                <a:gd name="connsiteX3" fmla="*/ 1345836 w 2206044"/>
                <a:gd name="connsiteY3" fmla="*/ 294299 h 2945506"/>
                <a:gd name="connsiteX4" fmla="*/ 1399526 w 2206044"/>
                <a:gd name="connsiteY4" fmla="*/ 252986 h 2945506"/>
                <a:gd name="connsiteX5" fmla="*/ 1469290 w 2206044"/>
                <a:gd name="connsiteY5" fmla="*/ 433046 h 2945506"/>
                <a:gd name="connsiteX6" fmla="*/ 1546434 w 2206044"/>
                <a:gd name="connsiteY6" fmla="*/ 386405 h 2945506"/>
                <a:gd name="connsiteX7" fmla="*/ 1586582 w 2206044"/>
                <a:gd name="connsiteY7" fmla="*/ 553455 h 2945506"/>
                <a:gd name="connsiteX8" fmla="*/ 1690805 w 2206044"/>
                <a:gd name="connsiteY8" fmla="*/ 507441 h 2945506"/>
                <a:gd name="connsiteX9" fmla="*/ 1707508 w 2206044"/>
                <a:gd name="connsiteY9" fmla="*/ 661736 h 2945506"/>
                <a:gd name="connsiteX10" fmla="*/ 1776527 w 2206044"/>
                <a:gd name="connsiteY10" fmla="*/ 631264 h 2945506"/>
                <a:gd name="connsiteX11" fmla="*/ 1796118 w 2206044"/>
                <a:gd name="connsiteY11" fmla="*/ 812225 h 2945506"/>
                <a:gd name="connsiteX12" fmla="*/ 1913040 w 2206044"/>
                <a:gd name="connsiteY12" fmla="*/ 777353 h 2945506"/>
                <a:gd name="connsiteX13" fmla="*/ 1910454 w 2206044"/>
                <a:gd name="connsiteY13" fmla="*/ 920414 h 2945506"/>
                <a:gd name="connsiteX14" fmla="*/ 1974953 w 2206044"/>
                <a:gd name="connsiteY14" fmla="*/ 901177 h 2945506"/>
                <a:gd name="connsiteX15" fmla="*/ 1972211 w 2206044"/>
                <a:gd name="connsiteY15" fmla="*/ 1052877 h 2945506"/>
                <a:gd name="connsiteX16" fmla="*/ 2083614 w 2206044"/>
                <a:gd name="connsiteY16" fmla="*/ 1017372 h 2945506"/>
                <a:gd name="connsiteX17" fmla="*/ 2082028 w 2206044"/>
                <a:gd name="connsiteY17" fmla="*/ 1146316 h 2945506"/>
                <a:gd name="connsiteX18" fmla="*/ 2118863 w 2206044"/>
                <a:gd name="connsiteY18" fmla="*/ 1141359 h 2945506"/>
                <a:gd name="connsiteX19" fmla="*/ 2100954 w 2206044"/>
                <a:gd name="connsiteY19" fmla="*/ 1257938 h 2945506"/>
                <a:gd name="connsiteX20" fmla="*/ 2139422 w 2206044"/>
                <a:gd name="connsiteY20" fmla="*/ 1257431 h 2945506"/>
                <a:gd name="connsiteX21" fmla="*/ 2108028 w 2206044"/>
                <a:gd name="connsiteY21" fmla="*/ 1369547 h 2945506"/>
                <a:gd name="connsiteX22" fmla="*/ 2159793 w 2206044"/>
                <a:gd name="connsiteY22" fmla="*/ 1374228 h 2945506"/>
                <a:gd name="connsiteX23" fmla="*/ 2124331 w 2206044"/>
                <a:gd name="connsiteY23" fmla="*/ 1458553 h 2945506"/>
                <a:gd name="connsiteX24" fmla="*/ 2127374 w 2206044"/>
                <a:gd name="connsiteY24" fmla="*/ 1480285 h 2945506"/>
                <a:gd name="connsiteX25" fmla="*/ 2190035 w 2206044"/>
                <a:gd name="connsiteY25" fmla="*/ 1494751 h 2945506"/>
                <a:gd name="connsiteX26" fmla="*/ 2140406 w 2206044"/>
                <a:gd name="connsiteY26" fmla="*/ 1578525 h 2945506"/>
                <a:gd name="connsiteX27" fmla="*/ 2186529 w 2206044"/>
                <a:gd name="connsiteY27" fmla="*/ 1589174 h 2945506"/>
                <a:gd name="connsiteX28" fmla="*/ 2148462 w 2206044"/>
                <a:gd name="connsiteY28" fmla="*/ 1653433 h 2945506"/>
                <a:gd name="connsiteX29" fmla="*/ 2152149 w 2206044"/>
                <a:gd name="connsiteY29" fmla="*/ 1694731 h 2945506"/>
                <a:gd name="connsiteX30" fmla="*/ 2199398 w 2206044"/>
                <a:gd name="connsiteY30" fmla="*/ 1713303 h 2945506"/>
                <a:gd name="connsiteX31" fmla="*/ 2155953 w 2206044"/>
                <a:gd name="connsiteY31" fmla="*/ 1769197 h 2945506"/>
                <a:gd name="connsiteX32" fmla="*/ 2194678 w 2206044"/>
                <a:gd name="connsiteY32" fmla="*/ 1784420 h 2945506"/>
                <a:gd name="connsiteX33" fmla="*/ 2149460 w 2206044"/>
                <a:gd name="connsiteY33" fmla="*/ 1842594 h 2945506"/>
                <a:gd name="connsiteX34" fmla="*/ 2142946 w 2206044"/>
                <a:gd name="connsiteY34" fmla="*/ 1901382 h 2945506"/>
                <a:gd name="connsiteX35" fmla="*/ 2123024 w 2206044"/>
                <a:gd name="connsiteY35" fmla="*/ 1994237 h 2945506"/>
                <a:gd name="connsiteX36" fmla="*/ 1081990 w 2206044"/>
                <a:gd name="connsiteY36" fmla="*/ 2945506 h 2945506"/>
                <a:gd name="connsiteX37" fmla="*/ 74973 w 2206044"/>
                <a:gd name="connsiteY37" fmla="*/ 1994238 h 2945506"/>
                <a:gd name="connsiteX38" fmla="*/ 55051 w 2206044"/>
                <a:gd name="connsiteY38" fmla="*/ 1901383 h 2945506"/>
                <a:gd name="connsiteX39" fmla="*/ 47016 w 2206044"/>
                <a:gd name="connsiteY39" fmla="*/ 1828868 h 2945506"/>
                <a:gd name="connsiteX40" fmla="*/ 557 w 2206044"/>
                <a:gd name="connsiteY40" fmla="*/ 1761288 h 2945506"/>
                <a:gd name="connsiteX41" fmla="*/ 40106 w 2206044"/>
                <a:gd name="connsiteY41" fmla="*/ 1748354 h 2945506"/>
                <a:gd name="connsiteX42" fmla="*/ 0 w 2206044"/>
                <a:gd name="connsiteY42" fmla="*/ 1690017 h 2945506"/>
                <a:gd name="connsiteX43" fmla="*/ 47661 w 2206044"/>
                <a:gd name="connsiteY43" fmla="*/ 1674431 h 2945506"/>
                <a:gd name="connsiteX44" fmla="*/ 51784 w 2206044"/>
                <a:gd name="connsiteY44" fmla="*/ 1628256 h 2945506"/>
                <a:gd name="connsiteX45" fmla="*/ 20101 w 2206044"/>
                <a:gd name="connsiteY45" fmla="*/ 1566852 h 2945506"/>
                <a:gd name="connsiteX46" fmla="*/ 60975 w 2206044"/>
                <a:gd name="connsiteY46" fmla="*/ 1559901 h 2945506"/>
                <a:gd name="connsiteX47" fmla="*/ 62076 w 2206044"/>
                <a:gd name="connsiteY47" fmla="*/ 1549824 h 2945506"/>
                <a:gd name="connsiteX48" fmla="*/ 22118 w 2206044"/>
                <a:gd name="connsiteY48" fmla="*/ 1472385 h 2945506"/>
                <a:gd name="connsiteX49" fmla="*/ 73625 w 2206044"/>
                <a:gd name="connsiteY49" fmla="*/ 1463627 h 2945506"/>
                <a:gd name="connsiteX50" fmla="*/ 83031 w 2206044"/>
                <a:gd name="connsiteY50" fmla="*/ 1420861 h 2945506"/>
                <a:gd name="connsiteX51" fmla="*/ 59350 w 2206044"/>
                <a:gd name="connsiteY51" fmla="*/ 1353835 h 2945506"/>
                <a:gd name="connsiteX52" fmla="*/ 99788 w 2206044"/>
                <a:gd name="connsiteY52" fmla="*/ 1352553 h 2945506"/>
                <a:gd name="connsiteX53" fmla="*/ 106832 w 2206044"/>
                <a:gd name="connsiteY53" fmla="*/ 1331679 h 2945506"/>
                <a:gd name="connsiteX54" fmla="*/ 86511 w 2206044"/>
                <a:gd name="connsiteY54" fmla="*/ 1238428 h 2945506"/>
                <a:gd name="connsiteX55" fmla="*/ 124884 w 2206044"/>
                <a:gd name="connsiteY55" fmla="*/ 1241183 h 2945506"/>
                <a:gd name="connsiteX56" fmla="*/ 113818 w 2206044"/>
                <a:gd name="connsiteY56" fmla="*/ 1123755 h 2945506"/>
                <a:gd name="connsiteX57" fmla="*/ 150300 w 2206044"/>
                <a:gd name="connsiteY57" fmla="*/ 1130857 h 2945506"/>
                <a:gd name="connsiteX58" fmla="*/ 156251 w 2206044"/>
                <a:gd name="connsiteY58" fmla="*/ 1002040 h 2945506"/>
                <a:gd name="connsiteX59" fmla="*/ 227391 w 2206044"/>
                <a:gd name="connsiteY59" fmla="*/ 1029388 h 2945506"/>
                <a:gd name="connsiteX60" fmla="*/ 224557 w 2206044"/>
                <a:gd name="connsiteY60" fmla="*/ 872601 h 2945506"/>
                <a:gd name="connsiteX61" fmla="*/ 288509 w 2206044"/>
                <a:gd name="connsiteY61" fmla="*/ 890171 h 2945506"/>
                <a:gd name="connsiteX62" fmla="*/ 286470 w 2206044"/>
                <a:gd name="connsiteY62" fmla="*/ 777352 h 2945506"/>
                <a:gd name="connsiteX63" fmla="*/ 402208 w 2206044"/>
                <a:gd name="connsiteY63" fmla="*/ 809152 h 2945506"/>
                <a:gd name="connsiteX64" fmla="*/ 421466 w 2206044"/>
                <a:gd name="connsiteY64" fmla="*/ 631266 h 2945506"/>
                <a:gd name="connsiteX65" fmla="*/ 490488 w 2206044"/>
                <a:gd name="connsiteY65" fmla="*/ 661739 h 2945506"/>
                <a:gd name="connsiteX66" fmla="*/ 507192 w 2206044"/>
                <a:gd name="connsiteY66" fmla="*/ 507440 h 2945506"/>
                <a:gd name="connsiteX67" fmla="*/ 617578 w 2206044"/>
                <a:gd name="connsiteY67" fmla="*/ 556176 h 2945506"/>
                <a:gd name="connsiteX68" fmla="*/ 660909 w 2206044"/>
                <a:gd name="connsiteY68" fmla="*/ 382550 h 2945506"/>
                <a:gd name="connsiteX69" fmla="*/ 731429 w 2206044"/>
                <a:gd name="connsiteY69" fmla="*/ 426028 h 2945506"/>
                <a:gd name="connsiteX70" fmla="*/ 798473 w 2206044"/>
                <a:gd name="connsiteY70" fmla="*/ 252986 h 2945506"/>
                <a:gd name="connsiteX71" fmla="*/ 847071 w 2206044"/>
                <a:gd name="connsiteY71" fmla="*/ 290381 h 2945506"/>
                <a:gd name="connsiteX72" fmla="*/ 935585 w 2206044"/>
                <a:gd name="connsiteY72" fmla="*/ 124526 h 2945506"/>
                <a:gd name="connsiteX73" fmla="*/ 977848 w 2206044"/>
                <a:gd name="connsiteY73" fmla="*/ 166038 h 2945506"/>
                <a:gd name="connsiteX74" fmla="*/ 1099000 w 2206044"/>
                <a:gd name="connsiteY74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106849 w 2207247"/>
                <a:gd name="connsiteY0" fmla="*/ 0 h 2974081"/>
                <a:gd name="connsiteX1" fmla="*/ 1222080 w 2207247"/>
                <a:gd name="connsiteY1" fmla="*/ 161544 h 2974081"/>
                <a:gd name="connsiteX2" fmla="*/ 1260481 w 2207247"/>
                <a:gd name="connsiteY2" fmla="*/ 123178 h 2974081"/>
                <a:gd name="connsiteX3" fmla="*/ 1353685 w 2207247"/>
                <a:gd name="connsiteY3" fmla="*/ 294299 h 2974081"/>
                <a:gd name="connsiteX4" fmla="*/ 1407375 w 2207247"/>
                <a:gd name="connsiteY4" fmla="*/ 252986 h 2974081"/>
                <a:gd name="connsiteX5" fmla="*/ 1477139 w 2207247"/>
                <a:gd name="connsiteY5" fmla="*/ 433046 h 2974081"/>
                <a:gd name="connsiteX6" fmla="*/ 1554283 w 2207247"/>
                <a:gd name="connsiteY6" fmla="*/ 386405 h 2974081"/>
                <a:gd name="connsiteX7" fmla="*/ 1594431 w 2207247"/>
                <a:gd name="connsiteY7" fmla="*/ 553455 h 2974081"/>
                <a:gd name="connsiteX8" fmla="*/ 1698654 w 2207247"/>
                <a:gd name="connsiteY8" fmla="*/ 507441 h 2974081"/>
                <a:gd name="connsiteX9" fmla="*/ 1715357 w 2207247"/>
                <a:gd name="connsiteY9" fmla="*/ 661736 h 2974081"/>
                <a:gd name="connsiteX10" fmla="*/ 1784376 w 2207247"/>
                <a:gd name="connsiteY10" fmla="*/ 631264 h 2974081"/>
                <a:gd name="connsiteX11" fmla="*/ 1803967 w 2207247"/>
                <a:gd name="connsiteY11" fmla="*/ 812225 h 2974081"/>
                <a:gd name="connsiteX12" fmla="*/ 1920889 w 2207247"/>
                <a:gd name="connsiteY12" fmla="*/ 777353 h 2974081"/>
                <a:gd name="connsiteX13" fmla="*/ 1918303 w 2207247"/>
                <a:gd name="connsiteY13" fmla="*/ 920414 h 2974081"/>
                <a:gd name="connsiteX14" fmla="*/ 1982802 w 2207247"/>
                <a:gd name="connsiteY14" fmla="*/ 901177 h 2974081"/>
                <a:gd name="connsiteX15" fmla="*/ 1980060 w 2207247"/>
                <a:gd name="connsiteY15" fmla="*/ 1052877 h 2974081"/>
                <a:gd name="connsiteX16" fmla="*/ 2091463 w 2207247"/>
                <a:gd name="connsiteY16" fmla="*/ 1017372 h 2974081"/>
                <a:gd name="connsiteX17" fmla="*/ 2089877 w 2207247"/>
                <a:gd name="connsiteY17" fmla="*/ 1146316 h 2974081"/>
                <a:gd name="connsiteX18" fmla="*/ 2126712 w 2207247"/>
                <a:gd name="connsiteY18" fmla="*/ 1141359 h 2974081"/>
                <a:gd name="connsiteX19" fmla="*/ 2108803 w 2207247"/>
                <a:gd name="connsiteY19" fmla="*/ 1257938 h 2974081"/>
                <a:gd name="connsiteX20" fmla="*/ 2147271 w 2207247"/>
                <a:gd name="connsiteY20" fmla="*/ 1257431 h 2974081"/>
                <a:gd name="connsiteX21" fmla="*/ 2115877 w 2207247"/>
                <a:gd name="connsiteY21" fmla="*/ 1369547 h 2974081"/>
                <a:gd name="connsiteX22" fmla="*/ 2167642 w 2207247"/>
                <a:gd name="connsiteY22" fmla="*/ 1374228 h 2974081"/>
                <a:gd name="connsiteX23" fmla="*/ 2132180 w 2207247"/>
                <a:gd name="connsiteY23" fmla="*/ 1458553 h 2974081"/>
                <a:gd name="connsiteX24" fmla="*/ 2135223 w 2207247"/>
                <a:gd name="connsiteY24" fmla="*/ 1480285 h 2974081"/>
                <a:gd name="connsiteX25" fmla="*/ 2197884 w 2207247"/>
                <a:gd name="connsiteY25" fmla="*/ 1494751 h 2974081"/>
                <a:gd name="connsiteX26" fmla="*/ 2148255 w 2207247"/>
                <a:gd name="connsiteY26" fmla="*/ 1578525 h 2974081"/>
                <a:gd name="connsiteX27" fmla="*/ 2194378 w 2207247"/>
                <a:gd name="connsiteY27" fmla="*/ 1589174 h 2974081"/>
                <a:gd name="connsiteX28" fmla="*/ 2156311 w 2207247"/>
                <a:gd name="connsiteY28" fmla="*/ 1653433 h 2974081"/>
                <a:gd name="connsiteX29" fmla="*/ 2159998 w 2207247"/>
                <a:gd name="connsiteY29" fmla="*/ 1694731 h 2974081"/>
                <a:gd name="connsiteX30" fmla="*/ 2207247 w 2207247"/>
                <a:gd name="connsiteY30" fmla="*/ 1713303 h 2974081"/>
                <a:gd name="connsiteX31" fmla="*/ 2163802 w 2207247"/>
                <a:gd name="connsiteY31" fmla="*/ 1769197 h 2974081"/>
                <a:gd name="connsiteX32" fmla="*/ 2202527 w 2207247"/>
                <a:gd name="connsiteY32" fmla="*/ 1784420 h 2974081"/>
                <a:gd name="connsiteX33" fmla="*/ 2157309 w 2207247"/>
                <a:gd name="connsiteY33" fmla="*/ 1842594 h 2974081"/>
                <a:gd name="connsiteX34" fmla="*/ 2150795 w 2207247"/>
                <a:gd name="connsiteY34" fmla="*/ 1901382 h 2974081"/>
                <a:gd name="connsiteX35" fmla="*/ 1123176 w 2207247"/>
                <a:gd name="connsiteY35" fmla="*/ 2974081 h 2974081"/>
                <a:gd name="connsiteX36" fmla="*/ 82822 w 2207247"/>
                <a:gd name="connsiteY36" fmla="*/ 1994238 h 2974081"/>
                <a:gd name="connsiteX37" fmla="*/ 62900 w 2207247"/>
                <a:gd name="connsiteY37" fmla="*/ 1901383 h 2974081"/>
                <a:gd name="connsiteX38" fmla="*/ 54865 w 2207247"/>
                <a:gd name="connsiteY38" fmla="*/ 1828868 h 2974081"/>
                <a:gd name="connsiteX39" fmla="*/ 8406 w 2207247"/>
                <a:gd name="connsiteY39" fmla="*/ 1761288 h 2974081"/>
                <a:gd name="connsiteX40" fmla="*/ 47955 w 2207247"/>
                <a:gd name="connsiteY40" fmla="*/ 1748354 h 2974081"/>
                <a:gd name="connsiteX41" fmla="*/ 7849 w 2207247"/>
                <a:gd name="connsiteY41" fmla="*/ 1690017 h 2974081"/>
                <a:gd name="connsiteX42" fmla="*/ 55510 w 2207247"/>
                <a:gd name="connsiteY42" fmla="*/ 1674431 h 2974081"/>
                <a:gd name="connsiteX43" fmla="*/ 59633 w 2207247"/>
                <a:gd name="connsiteY43" fmla="*/ 1628256 h 2974081"/>
                <a:gd name="connsiteX44" fmla="*/ 27950 w 2207247"/>
                <a:gd name="connsiteY44" fmla="*/ 1566852 h 2974081"/>
                <a:gd name="connsiteX45" fmla="*/ 68824 w 2207247"/>
                <a:gd name="connsiteY45" fmla="*/ 1559901 h 2974081"/>
                <a:gd name="connsiteX46" fmla="*/ 69925 w 2207247"/>
                <a:gd name="connsiteY46" fmla="*/ 1549824 h 2974081"/>
                <a:gd name="connsiteX47" fmla="*/ 29967 w 2207247"/>
                <a:gd name="connsiteY47" fmla="*/ 1472385 h 2974081"/>
                <a:gd name="connsiteX48" fmla="*/ 81474 w 2207247"/>
                <a:gd name="connsiteY48" fmla="*/ 1463627 h 2974081"/>
                <a:gd name="connsiteX49" fmla="*/ 90880 w 2207247"/>
                <a:gd name="connsiteY49" fmla="*/ 1420861 h 2974081"/>
                <a:gd name="connsiteX50" fmla="*/ 67199 w 2207247"/>
                <a:gd name="connsiteY50" fmla="*/ 1353835 h 2974081"/>
                <a:gd name="connsiteX51" fmla="*/ 107637 w 2207247"/>
                <a:gd name="connsiteY51" fmla="*/ 1352553 h 2974081"/>
                <a:gd name="connsiteX52" fmla="*/ 114681 w 2207247"/>
                <a:gd name="connsiteY52" fmla="*/ 1331679 h 2974081"/>
                <a:gd name="connsiteX53" fmla="*/ 94360 w 2207247"/>
                <a:gd name="connsiteY53" fmla="*/ 1238428 h 2974081"/>
                <a:gd name="connsiteX54" fmla="*/ 132733 w 2207247"/>
                <a:gd name="connsiteY54" fmla="*/ 1241183 h 2974081"/>
                <a:gd name="connsiteX55" fmla="*/ 121667 w 2207247"/>
                <a:gd name="connsiteY55" fmla="*/ 1123755 h 2974081"/>
                <a:gd name="connsiteX56" fmla="*/ 158149 w 2207247"/>
                <a:gd name="connsiteY56" fmla="*/ 1130857 h 2974081"/>
                <a:gd name="connsiteX57" fmla="*/ 164100 w 2207247"/>
                <a:gd name="connsiteY57" fmla="*/ 1002040 h 2974081"/>
                <a:gd name="connsiteX58" fmla="*/ 235240 w 2207247"/>
                <a:gd name="connsiteY58" fmla="*/ 1029388 h 2974081"/>
                <a:gd name="connsiteX59" fmla="*/ 232406 w 2207247"/>
                <a:gd name="connsiteY59" fmla="*/ 872601 h 2974081"/>
                <a:gd name="connsiteX60" fmla="*/ 296358 w 2207247"/>
                <a:gd name="connsiteY60" fmla="*/ 890171 h 2974081"/>
                <a:gd name="connsiteX61" fmla="*/ 294319 w 2207247"/>
                <a:gd name="connsiteY61" fmla="*/ 777352 h 2974081"/>
                <a:gd name="connsiteX62" fmla="*/ 410057 w 2207247"/>
                <a:gd name="connsiteY62" fmla="*/ 809152 h 2974081"/>
                <a:gd name="connsiteX63" fmla="*/ 429315 w 2207247"/>
                <a:gd name="connsiteY63" fmla="*/ 631266 h 2974081"/>
                <a:gd name="connsiteX64" fmla="*/ 498337 w 2207247"/>
                <a:gd name="connsiteY64" fmla="*/ 661739 h 2974081"/>
                <a:gd name="connsiteX65" fmla="*/ 515041 w 2207247"/>
                <a:gd name="connsiteY65" fmla="*/ 507440 h 2974081"/>
                <a:gd name="connsiteX66" fmla="*/ 625427 w 2207247"/>
                <a:gd name="connsiteY66" fmla="*/ 556176 h 2974081"/>
                <a:gd name="connsiteX67" fmla="*/ 668758 w 2207247"/>
                <a:gd name="connsiteY67" fmla="*/ 382550 h 2974081"/>
                <a:gd name="connsiteX68" fmla="*/ 739278 w 2207247"/>
                <a:gd name="connsiteY68" fmla="*/ 426028 h 2974081"/>
                <a:gd name="connsiteX69" fmla="*/ 806322 w 2207247"/>
                <a:gd name="connsiteY69" fmla="*/ 252986 h 2974081"/>
                <a:gd name="connsiteX70" fmla="*/ 854920 w 2207247"/>
                <a:gd name="connsiteY70" fmla="*/ 290381 h 2974081"/>
                <a:gd name="connsiteX71" fmla="*/ 943434 w 2207247"/>
                <a:gd name="connsiteY71" fmla="*/ 124526 h 2974081"/>
                <a:gd name="connsiteX72" fmla="*/ 985697 w 2207247"/>
                <a:gd name="connsiteY72" fmla="*/ 166038 h 2974081"/>
                <a:gd name="connsiteX73" fmla="*/ 1106849 w 2207247"/>
                <a:gd name="connsiteY73" fmla="*/ 0 h 2974081"/>
                <a:gd name="connsiteX0" fmla="*/ 1106849 w 2207247"/>
                <a:gd name="connsiteY0" fmla="*/ 0 h 2974081"/>
                <a:gd name="connsiteX1" fmla="*/ 1222080 w 2207247"/>
                <a:gd name="connsiteY1" fmla="*/ 161544 h 2974081"/>
                <a:gd name="connsiteX2" fmla="*/ 1260481 w 2207247"/>
                <a:gd name="connsiteY2" fmla="*/ 123178 h 2974081"/>
                <a:gd name="connsiteX3" fmla="*/ 1353685 w 2207247"/>
                <a:gd name="connsiteY3" fmla="*/ 294299 h 2974081"/>
                <a:gd name="connsiteX4" fmla="*/ 1407375 w 2207247"/>
                <a:gd name="connsiteY4" fmla="*/ 252986 h 2974081"/>
                <a:gd name="connsiteX5" fmla="*/ 1477139 w 2207247"/>
                <a:gd name="connsiteY5" fmla="*/ 433046 h 2974081"/>
                <a:gd name="connsiteX6" fmla="*/ 1554283 w 2207247"/>
                <a:gd name="connsiteY6" fmla="*/ 386405 h 2974081"/>
                <a:gd name="connsiteX7" fmla="*/ 1594431 w 2207247"/>
                <a:gd name="connsiteY7" fmla="*/ 553455 h 2974081"/>
                <a:gd name="connsiteX8" fmla="*/ 1698654 w 2207247"/>
                <a:gd name="connsiteY8" fmla="*/ 507441 h 2974081"/>
                <a:gd name="connsiteX9" fmla="*/ 1715357 w 2207247"/>
                <a:gd name="connsiteY9" fmla="*/ 661736 h 2974081"/>
                <a:gd name="connsiteX10" fmla="*/ 1784376 w 2207247"/>
                <a:gd name="connsiteY10" fmla="*/ 631264 h 2974081"/>
                <a:gd name="connsiteX11" fmla="*/ 1803967 w 2207247"/>
                <a:gd name="connsiteY11" fmla="*/ 812225 h 2974081"/>
                <a:gd name="connsiteX12" fmla="*/ 1920889 w 2207247"/>
                <a:gd name="connsiteY12" fmla="*/ 777353 h 2974081"/>
                <a:gd name="connsiteX13" fmla="*/ 1918303 w 2207247"/>
                <a:gd name="connsiteY13" fmla="*/ 920414 h 2974081"/>
                <a:gd name="connsiteX14" fmla="*/ 1982802 w 2207247"/>
                <a:gd name="connsiteY14" fmla="*/ 901177 h 2974081"/>
                <a:gd name="connsiteX15" fmla="*/ 1980060 w 2207247"/>
                <a:gd name="connsiteY15" fmla="*/ 1052877 h 2974081"/>
                <a:gd name="connsiteX16" fmla="*/ 2091463 w 2207247"/>
                <a:gd name="connsiteY16" fmla="*/ 1017372 h 2974081"/>
                <a:gd name="connsiteX17" fmla="*/ 2089877 w 2207247"/>
                <a:gd name="connsiteY17" fmla="*/ 1146316 h 2974081"/>
                <a:gd name="connsiteX18" fmla="*/ 2126712 w 2207247"/>
                <a:gd name="connsiteY18" fmla="*/ 1141359 h 2974081"/>
                <a:gd name="connsiteX19" fmla="*/ 2108803 w 2207247"/>
                <a:gd name="connsiteY19" fmla="*/ 1257938 h 2974081"/>
                <a:gd name="connsiteX20" fmla="*/ 2147271 w 2207247"/>
                <a:gd name="connsiteY20" fmla="*/ 1257431 h 2974081"/>
                <a:gd name="connsiteX21" fmla="*/ 2115877 w 2207247"/>
                <a:gd name="connsiteY21" fmla="*/ 1369547 h 2974081"/>
                <a:gd name="connsiteX22" fmla="*/ 2167642 w 2207247"/>
                <a:gd name="connsiteY22" fmla="*/ 1374228 h 2974081"/>
                <a:gd name="connsiteX23" fmla="*/ 2132180 w 2207247"/>
                <a:gd name="connsiteY23" fmla="*/ 1458553 h 2974081"/>
                <a:gd name="connsiteX24" fmla="*/ 2135223 w 2207247"/>
                <a:gd name="connsiteY24" fmla="*/ 1480285 h 2974081"/>
                <a:gd name="connsiteX25" fmla="*/ 2197884 w 2207247"/>
                <a:gd name="connsiteY25" fmla="*/ 1494751 h 2974081"/>
                <a:gd name="connsiteX26" fmla="*/ 2148255 w 2207247"/>
                <a:gd name="connsiteY26" fmla="*/ 1578525 h 2974081"/>
                <a:gd name="connsiteX27" fmla="*/ 2194378 w 2207247"/>
                <a:gd name="connsiteY27" fmla="*/ 1589174 h 2974081"/>
                <a:gd name="connsiteX28" fmla="*/ 2156311 w 2207247"/>
                <a:gd name="connsiteY28" fmla="*/ 1653433 h 2974081"/>
                <a:gd name="connsiteX29" fmla="*/ 2159998 w 2207247"/>
                <a:gd name="connsiteY29" fmla="*/ 1694731 h 2974081"/>
                <a:gd name="connsiteX30" fmla="*/ 2207247 w 2207247"/>
                <a:gd name="connsiteY30" fmla="*/ 1713303 h 2974081"/>
                <a:gd name="connsiteX31" fmla="*/ 2163802 w 2207247"/>
                <a:gd name="connsiteY31" fmla="*/ 1769197 h 2974081"/>
                <a:gd name="connsiteX32" fmla="*/ 2202527 w 2207247"/>
                <a:gd name="connsiteY32" fmla="*/ 1784420 h 2974081"/>
                <a:gd name="connsiteX33" fmla="*/ 2157309 w 2207247"/>
                <a:gd name="connsiteY33" fmla="*/ 1842594 h 2974081"/>
                <a:gd name="connsiteX34" fmla="*/ 2150795 w 2207247"/>
                <a:gd name="connsiteY34" fmla="*/ 1901382 h 2974081"/>
                <a:gd name="connsiteX35" fmla="*/ 1123176 w 2207247"/>
                <a:gd name="connsiteY35" fmla="*/ 2974081 h 2974081"/>
                <a:gd name="connsiteX36" fmla="*/ 82822 w 2207247"/>
                <a:gd name="connsiteY36" fmla="*/ 1994238 h 2974081"/>
                <a:gd name="connsiteX37" fmla="*/ 62900 w 2207247"/>
                <a:gd name="connsiteY37" fmla="*/ 1901383 h 2974081"/>
                <a:gd name="connsiteX38" fmla="*/ 54865 w 2207247"/>
                <a:gd name="connsiteY38" fmla="*/ 1828868 h 2974081"/>
                <a:gd name="connsiteX39" fmla="*/ 8406 w 2207247"/>
                <a:gd name="connsiteY39" fmla="*/ 1761288 h 2974081"/>
                <a:gd name="connsiteX40" fmla="*/ 47955 w 2207247"/>
                <a:gd name="connsiteY40" fmla="*/ 1748354 h 2974081"/>
                <a:gd name="connsiteX41" fmla="*/ 7849 w 2207247"/>
                <a:gd name="connsiteY41" fmla="*/ 1690017 h 2974081"/>
                <a:gd name="connsiteX42" fmla="*/ 55510 w 2207247"/>
                <a:gd name="connsiteY42" fmla="*/ 1674431 h 2974081"/>
                <a:gd name="connsiteX43" fmla="*/ 59633 w 2207247"/>
                <a:gd name="connsiteY43" fmla="*/ 1628256 h 2974081"/>
                <a:gd name="connsiteX44" fmla="*/ 27950 w 2207247"/>
                <a:gd name="connsiteY44" fmla="*/ 1566852 h 2974081"/>
                <a:gd name="connsiteX45" fmla="*/ 68824 w 2207247"/>
                <a:gd name="connsiteY45" fmla="*/ 1559901 h 2974081"/>
                <a:gd name="connsiteX46" fmla="*/ 69925 w 2207247"/>
                <a:gd name="connsiteY46" fmla="*/ 1549824 h 2974081"/>
                <a:gd name="connsiteX47" fmla="*/ 29967 w 2207247"/>
                <a:gd name="connsiteY47" fmla="*/ 1472385 h 2974081"/>
                <a:gd name="connsiteX48" fmla="*/ 81474 w 2207247"/>
                <a:gd name="connsiteY48" fmla="*/ 1463627 h 2974081"/>
                <a:gd name="connsiteX49" fmla="*/ 90880 w 2207247"/>
                <a:gd name="connsiteY49" fmla="*/ 1420861 h 2974081"/>
                <a:gd name="connsiteX50" fmla="*/ 67199 w 2207247"/>
                <a:gd name="connsiteY50" fmla="*/ 1353835 h 2974081"/>
                <a:gd name="connsiteX51" fmla="*/ 107637 w 2207247"/>
                <a:gd name="connsiteY51" fmla="*/ 1352553 h 2974081"/>
                <a:gd name="connsiteX52" fmla="*/ 114681 w 2207247"/>
                <a:gd name="connsiteY52" fmla="*/ 1331679 h 2974081"/>
                <a:gd name="connsiteX53" fmla="*/ 94360 w 2207247"/>
                <a:gd name="connsiteY53" fmla="*/ 1238428 h 2974081"/>
                <a:gd name="connsiteX54" fmla="*/ 132733 w 2207247"/>
                <a:gd name="connsiteY54" fmla="*/ 1241183 h 2974081"/>
                <a:gd name="connsiteX55" fmla="*/ 121667 w 2207247"/>
                <a:gd name="connsiteY55" fmla="*/ 1123755 h 2974081"/>
                <a:gd name="connsiteX56" fmla="*/ 158149 w 2207247"/>
                <a:gd name="connsiteY56" fmla="*/ 1130857 h 2974081"/>
                <a:gd name="connsiteX57" fmla="*/ 164100 w 2207247"/>
                <a:gd name="connsiteY57" fmla="*/ 1002040 h 2974081"/>
                <a:gd name="connsiteX58" fmla="*/ 235240 w 2207247"/>
                <a:gd name="connsiteY58" fmla="*/ 1029388 h 2974081"/>
                <a:gd name="connsiteX59" fmla="*/ 232406 w 2207247"/>
                <a:gd name="connsiteY59" fmla="*/ 872601 h 2974081"/>
                <a:gd name="connsiteX60" fmla="*/ 296358 w 2207247"/>
                <a:gd name="connsiteY60" fmla="*/ 890171 h 2974081"/>
                <a:gd name="connsiteX61" fmla="*/ 294319 w 2207247"/>
                <a:gd name="connsiteY61" fmla="*/ 777352 h 2974081"/>
                <a:gd name="connsiteX62" fmla="*/ 410057 w 2207247"/>
                <a:gd name="connsiteY62" fmla="*/ 809152 h 2974081"/>
                <a:gd name="connsiteX63" fmla="*/ 429315 w 2207247"/>
                <a:gd name="connsiteY63" fmla="*/ 631266 h 2974081"/>
                <a:gd name="connsiteX64" fmla="*/ 498337 w 2207247"/>
                <a:gd name="connsiteY64" fmla="*/ 661739 h 2974081"/>
                <a:gd name="connsiteX65" fmla="*/ 515041 w 2207247"/>
                <a:gd name="connsiteY65" fmla="*/ 507440 h 2974081"/>
                <a:gd name="connsiteX66" fmla="*/ 625427 w 2207247"/>
                <a:gd name="connsiteY66" fmla="*/ 556176 h 2974081"/>
                <a:gd name="connsiteX67" fmla="*/ 668758 w 2207247"/>
                <a:gd name="connsiteY67" fmla="*/ 382550 h 2974081"/>
                <a:gd name="connsiteX68" fmla="*/ 739278 w 2207247"/>
                <a:gd name="connsiteY68" fmla="*/ 426028 h 2974081"/>
                <a:gd name="connsiteX69" fmla="*/ 806322 w 2207247"/>
                <a:gd name="connsiteY69" fmla="*/ 252986 h 2974081"/>
                <a:gd name="connsiteX70" fmla="*/ 854920 w 2207247"/>
                <a:gd name="connsiteY70" fmla="*/ 290381 h 2974081"/>
                <a:gd name="connsiteX71" fmla="*/ 943434 w 2207247"/>
                <a:gd name="connsiteY71" fmla="*/ 124526 h 2974081"/>
                <a:gd name="connsiteX72" fmla="*/ 985697 w 2207247"/>
                <a:gd name="connsiteY72" fmla="*/ 166038 h 2974081"/>
                <a:gd name="connsiteX73" fmla="*/ 1106849 w 2207247"/>
                <a:gd name="connsiteY73" fmla="*/ 0 h 2974081"/>
                <a:gd name="connsiteX0" fmla="*/ 1099000 w 2199398"/>
                <a:gd name="connsiteY0" fmla="*/ 0 h 2974081"/>
                <a:gd name="connsiteX1" fmla="*/ 1214231 w 2199398"/>
                <a:gd name="connsiteY1" fmla="*/ 161544 h 2974081"/>
                <a:gd name="connsiteX2" fmla="*/ 1252632 w 2199398"/>
                <a:gd name="connsiteY2" fmla="*/ 123178 h 2974081"/>
                <a:gd name="connsiteX3" fmla="*/ 1345836 w 2199398"/>
                <a:gd name="connsiteY3" fmla="*/ 294299 h 2974081"/>
                <a:gd name="connsiteX4" fmla="*/ 1399526 w 2199398"/>
                <a:gd name="connsiteY4" fmla="*/ 252986 h 2974081"/>
                <a:gd name="connsiteX5" fmla="*/ 1469290 w 2199398"/>
                <a:gd name="connsiteY5" fmla="*/ 433046 h 2974081"/>
                <a:gd name="connsiteX6" fmla="*/ 1546434 w 2199398"/>
                <a:gd name="connsiteY6" fmla="*/ 386405 h 2974081"/>
                <a:gd name="connsiteX7" fmla="*/ 1586582 w 2199398"/>
                <a:gd name="connsiteY7" fmla="*/ 553455 h 2974081"/>
                <a:gd name="connsiteX8" fmla="*/ 1690805 w 2199398"/>
                <a:gd name="connsiteY8" fmla="*/ 507441 h 2974081"/>
                <a:gd name="connsiteX9" fmla="*/ 1707508 w 2199398"/>
                <a:gd name="connsiteY9" fmla="*/ 661736 h 2974081"/>
                <a:gd name="connsiteX10" fmla="*/ 1776527 w 2199398"/>
                <a:gd name="connsiteY10" fmla="*/ 631264 h 2974081"/>
                <a:gd name="connsiteX11" fmla="*/ 1796118 w 2199398"/>
                <a:gd name="connsiteY11" fmla="*/ 812225 h 2974081"/>
                <a:gd name="connsiteX12" fmla="*/ 1913040 w 2199398"/>
                <a:gd name="connsiteY12" fmla="*/ 777353 h 2974081"/>
                <a:gd name="connsiteX13" fmla="*/ 1910454 w 2199398"/>
                <a:gd name="connsiteY13" fmla="*/ 920414 h 2974081"/>
                <a:gd name="connsiteX14" fmla="*/ 1974953 w 2199398"/>
                <a:gd name="connsiteY14" fmla="*/ 901177 h 2974081"/>
                <a:gd name="connsiteX15" fmla="*/ 1972211 w 2199398"/>
                <a:gd name="connsiteY15" fmla="*/ 1052877 h 2974081"/>
                <a:gd name="connsiteX16" fmla="*/ 2083614 w 2199398"/>
                <a:gd name="connsiteY16" fmla="*/ 1017372 h 2974081"/>
                <a:gd name="connsiteX17" fmla="*/ 2082028 w 2199398"/>
                <a:gd name="connsiteY17" fmla="*/ 1146316 h 2974081"/>
                <a:gd name="connsiteX18" fmla="*/ 2118863 w 2199398"/>
                <a:gd name="connsiteY18" fmla="*/ 1141359 h 2974081"/>
                <a:gd name="connsiteX19" fmla="*/ 2100954 w 2199398"/>
                <a:gd name="connsiteY19" fmla="*/ 1257938 h 2974081"/>
                <a:gd name="connsiteX20" fmla="*/ 2139422 w 2199398"/>
                <a:gd name="connsiteY20" fmla="*/ 1257431 h 2974081"/>
                <a:gd name="connsiteX21" fmla="*/ 2108028 w 2199398"/>
                <a:gd name="connsiteY21" fmla="*/ 1369547 h 2974081"/>
                <a:gd name="connsiteX22" fmla="*/ 2159793 w 2199398"/>
                <a:gd name="connsiteY22" fmla="*/ 1374228 h 2974081"/>
                <a:gd name="connsiteX23" fmla="*/ 2124331 w 2199398"/>
                <a:gd name="connsiteY23" fmla="*/ 1458553 h 2974081"/>
                <a:gd name="connsiteX24" fmla="*/ 2127374 w 2199398"/>
                <a:gd name="connsiteY24" fmla="*/ 1480285 h 2974081"/>
                <a:gd name="connsiteX25" fmla="*/ 2190035 w 2199398"/>
                <a:gd name="connsiteY25" fmla="*/ 1494751 h 2974081"/>
                <a:gd name="connsiteX26" fmla="*/ 2140406 w 2199398"/>
                <a:gd name="connsiteY26" fmla="*/ 1578525 h 2974081"/>
                <a:gd name="connsiteX27" fmla="*/ 2186529 w 2199398"/>
                <a:gd name="connsiteY27" fmla="*/ 1589174 h 2974081"/>
                <a:gd name="connsiteX28" fmla="*/ 2148462 w 2199398"/>
                <a:gd name="connsiteY28" fmla="*/ 1653433 h 2974081"/>
                <a:gd name="connsiteX29" fmla="*/ 2152149 w 2199398"/>
                <a:gd name="connsiteY29" fmla="*/ 1694731 h 2974081"/>
                <a:gd name="connsiteX30" fmla="*/ 2199398 w 2199398"/>
                <a:gd name="connsiteY30" fmla="*/ 1713303 h 2974081"/>
                <a:gd name="connsiteX31" fmla="*/ 2155953 w 2199398"/>
                <a:gd name="connsiteY31" fmla="*/ 1769197 h 2974081"/>
                <a:gd name="connsiteX32" fmla="*/ 2194678 w 2199398"/>
                <a:gd name="connsiteY32" fmla="*/ 1784420 h 2974081"/>
                <a:gd name="connsiteX33" fmla="*/ 2149460 w 2199398"/>
                <a:gd name="connsiteY33" fmla="*/ 1842594 h 2974081"/>
                <a:gd name="connsiteX34" fmla="*/ 2142946 w 2199398"/>
                <a:gd name="connsiteY34" fmla="*/ 1901382 h 2974081"/>
                <a:gd name="connsiteX35" fmla="*/ 1115327 w 2199398"/>
                <a:gd name="connsiteY35" fmla="*/ 2974081 h 2974081"/>
                <a:gd name="connsiteX36" fmla="*/ 74973 w 2199398"/>
                <a:gd name="connsiteY36" fmla="*/ 1994238 h 2974081"/>
                <a:gd name="connsiteX37" fmla="*/ 55051 w 2199398"/>
                <a:gd name="connsiteY37" fmla="*/ 1901383 h 2974081"/>
                <a:gd name="connsiteX38" fmla="*/ 47016 w 2199398"/>
                <a:gd name="connsiteY38" fmla="*/ 1828868 h 2974081"/>
                <a:gd name="connsiteX39" fmla="*/ 557 w 2199398"/>
                <a:gd name="connsiteY39" fmla="*/ 1761288 h 2974081"/>
                <a:gd name="connsiteX40" fmla="*/ 40106 w 2199398"/>
                <a:gd name="connsiteY40" fmla="*/ 1748354 h 2974081"/>
                <a:gd name="connsiteX41" fmla="*/ 0 w 2199398"/>
                <a:gd name="connsiteY41" fmla="*/ 1690017 h 2974081"/>
                <a:gd name="connsiteX42" fmla="*/ 47661 w 2199398"/>
                <a:gd name="connsiteY42" fmla="*/ 1674431 h 2974081"/>
                <a:gd name="connsiteX43" fmla="*/ 51784 w 2199398"/>
                <a:gd name="connsiteY43" fmla="*/ 1628256 h 2974081"/>
                <a:gd name="connsiteX44" fmla="*/ 20101 w 2199398"/>
                <a:gd name="connsiteY44" fmla="*/ 1566852 h 2974081"/>
                <a:gd name="connsiteX45" fmla="*/ 60975 w 2199398"/>
                <a:gd name="connsiteY45" fmla="*/ 1559901 h 2974081"/>
                <a:gd name="connsiteX46" fmla="*/ 62076 w 2199398"/>
                <a:gd name="connsiteY46" fmla="*/ 1549824 h 2974081"/>
                <a:gd name="connsiteX47" fmla="*/ 22118 w 2199398"/>
                <a:gd name="connsiteY47" fmla="*/ 1472385 h 2974081"/>
                <a:gd name="connsiteX48" fmla="*/ 73625 w 2199398"/>
                <a:gd name="connsiteY48" fmla="*/ 1463627 h 2974081"/>
                <a:gd name="connsiteX49" fmla="*/ 83031 w 2199398"/>
                <a:gd name="connsiteY49" fmla="*/ 1420861 h 2974081"/>
                <a:gd name="connsiteX50" fmla="*/ 59350 w 2199398"/>
                <a:gd name="connsiteY50" fmla="*/ 1353835 h 2974081"/>
                <a:gd name="connsiteX51" fmla="*/ 99788 w 2199398"/>
                <a:gd name="connsiteY51" fmla="*/ 1352553 h 2974081"/>
                <a:gd name="connsiteX52" fmla="*/ 106832 w 2199398"/>
                <a:gd name="connsiteY52" fmla="*/ 1331679 h 2974081"/>
                <a:gd name="connsiteX53" fmla="*/ 86511 w 2199398"/>
                <a:gd name="connsiteY53" fmla="*/ 1238428 h 2974081"/>
                <a:gd name="connsiteX54" fmla="*/ 124884 w 2199398"/>
                <a:gd name="connsiteY54" fmla="*/ 1241183 h 2974081"/>
                <a:gd name="connsiteX55" fmla="*/ 113818 w 2199398"/>
                <a:gd name="connsiteY55" fmla="*/ 1123755 h 2974081"/>
                <a:gd name="connsiteX56" fmla="*/ 150300 w 2199398"/>
                <a:gd name="connsiteY56" fmla="*/ 1130857 h 2974081"/>
                <a:gd name="connsiteX57" fmla="*/ 156251 w 2199398"/>
                <a:gd name="connsiteY57" fmla="*/ 1002040 h 2974081"/>
                <a:gd name="connsiteX58" fmla="*/ 227391 w 2199398"/>
                <a:gd name="connsiteY58" fmla="*/ 1029388 h 2974081"/>
                <a:gd name="connsiteX59" fmla="*/ 224557 w 2199398"/>
                <a:gd name="connsiteY59" fmla="*/ 872601 h 2974081"/>
                <a:gd name="connsiteX60" fmla="*/ 288509 w 2199398"/>
                <a:gd name="connsiteY60" fmla="*/ 890171 h 2974081"/>
                <a:gd name="connsiteX61" fmla="*/ 286470 w 2199398"/>
                <a:gd name="connsiteY61" fmla="*/ 777352 h 2974081"/>
                <a:gd name="connsiteX62" fmla="*/ 402208 w 2199398"/>
                <a:gd name="connsiteY62" fmla="*/ 809152 h 2974081"/>
                <a:gd name="connsiteX63" fmla="*/ 421466 w 2199398"/>
                <a:gd name="connsiteY63" fmla="*/ 631266 h 2974081"/>
                <a:gd name="connsiteX64" fmla="*/ 490488 w 2199398"/>
                <a:gd name="connsiteY64" fmla="*/ 661739 h 2974081"/>
                <a:gd name="connsiteX65" fmla="*/ 507192 w 2199398"/>
                <a:gd name="connsiteY65" fmla="*/ 507440 h 2974081"/>
                <a:gd name="connsiteX66" fmla="*/ 617578 w 2199398"/>
                <a:gd name="connsiteY66" fmla="*/ 556176 h 2974081"/>
                <a:gd name="connsiteX67" fmla="*/ 660909 w 2199398"/>
                <a:gd name="connsiteY67" fmla="*/ 382550 h 2974081"/>
                <a:gd name="connsiteX68" fmla="*/ 731429 w 2199398"/>
                <a:gd name="connsiteY68" fmla="*/ 426028 h 2974081"/>
                <a:gd name="connsiteX69" fmla="*/ 798473 w 2199398"/>
                <a:gd name="connsiteY69" fmla="*/ 252986 h 2974081"/>
                <a:gd name="connsiteX70" fmla="*/ 847071 w 2199398"/>
                <a:gd name="connsiteY70" fmla="*/ 290381 h 2974081"/>
                <a:gd name="connsiteX71" fmla="*/ 935585 w 2199398"/>
                <a:gd name="connsiteY71" fmla="*/ 124526 h 2974081"/>
                <a:gd name="connsiteX72" fmla="*/ 977848 w 2199398"/>
                <a:gd name="connsiteY72" fmla="*/ 166038 h 2974081"/>
                <a:gd name="connsiteX73" fmla="*/ 1099000 w 2199398"/>
                <a:gd name="connsiteY73" fmla="*/ 0 h 2974081"/>
                <a:gd name="connsiteX0" fmla="*/ 1099000 w 2199398"/>
                <a:gd name="connsiteY0" fmla="*/ 0 h 2974081"/>
                <a:gd name="connsiteX1" fmla="*/ 1214231 w 2199398"/>
                <a:gd name="connsiteY1" fmla="*/ 161544 h 2974081"/>
                <a:gd name="connsiteX2" fmla="*/ 1252632 w 2199398"/>
                <a:gd name="connsiteY2" fmla="*/ 123178 h 2974081"/>
                <a:gd name="connsiteX3" fmla="*/ 1345836 w 2199398"/>
                <a:gd name="connsiteY3" fmla="*/ 294299 h 2974081"/>
                <a:gd name="connsiteX4" fmla="*/ 1399526 w 2199398"/>
                <a:gd name="connsiteY4" fmla="*/ 252986 h 2974081"/>
                <a:gd name="connsiteX5" fmla="*/ 1469290 w 2199398"/>
                <a:gd name="connsiteY5" fmla="*/ 433046 h 2974081"/>
                <a:gd name="connsiteX6" fmla="*/ 1546434 w 2199398"/>
                <a:gd name="connsiteY6" fmla="*/ 386405 h 2974081"/>
                <a:gd name="connsiteX7" fmla="*/ 1586582 w 2199398"/>
                <a:gd name="connsiteY7" fmla="*/ 553455 h 2974081"/>
                <a:gd name="connsiteX8" fmla="*/ 1690805 w 2199398"/>
                <a:gd name="connsiteY8" fmla="*/ 507441 h 2974081"/>
                <a:gd name="connsiteX9" fmla="*/ 1707508 w 2199398"/>
                <a:gd name="connsiteY9" fmla="*/ 661736 h 2974081"/>
                <a:gd name="connsiteX10" fmla="*/ 1776527 w 2199398"/>
                <a:gd name="connsiteY10" fmla="*/ 631264 h 2974081"/>
                <a:gd name="connsiteX11" fmla="*/ 1796118 w 2199398"/>
                <a:gd name="connsiteY11" fmla="*/ 812225 h 2974081"/>
                <a:gd name="connsiteX12" fmla="*/ 1913040 w 2199398"/>
                <a:gd name="connsiteY12" fmla="*/ 777353 h 2974081"/>
                <a:gd name="connsiteX13" fmla="*/ 1910454 w 2199398"/>
                <a:gd name="connsiteY13" fmla="*/ 920414 h 2974081"/>
                <a:gd name="connsiteX14" fmla="*/ 1974953 w 2199398"/>
                <a:gd name="connsiteY14" fmla="*/ 901177 h 2974081"/>
                <a:gd name="connsiteX15" fmla="*/ 1972211 w 2199398"/>
                <a:gd name="connsiteY15" fmla="*/ 1052877 h 2974081"/>
                <a:gd name="connsiteX16" fmla="*/ 2083614 w 2199398"/>
                <a:gd name="connsiteY16" fmla="*/ 1017372 h 2974081"/>
                <a:gd name="connsiteX17" fmla="*/ 2082028 w 2199398"/>
                <a:gd name="connsiteY17" fmla="*/ 1146316 h 2974081"/>
                <a:gd name="connsiteX18" fmla="*/ 2118863 w 2199398"/>
                <a:gd name="connsiteY18" fmla="*/ 1141359 h 2974081"/>
                <a:gd name="connsiteX19" fmla="*/ 2100954 w 2199398"/>
                <a:gd name="connsiteY19" fmla="*/ 1257938 h 2974081"/>
                <a:gd name="connsiteX20" fmla="*/ 2139422 w 2199398"/>
                <a:gd name="connsiteY20" fmla="*/ 1257431 h 2974081"/>
                <a:gd name="connsiteX21" fmla="*/ 2108028 w 2199398"/>
                <a:gd name="connsiteY21" fmla="*/ 1369547 h 2974081"/>
                <a:gd name="connsiteX22" fmla="*/ 2159793 w 2199398"/>
                <a:gd name="connsiteY22" fmla="*/ 1374228 h 2974081"/>
                <a:gd name="connsiteX23" fmla="*/ 2124331 w 2199398"/>
                <a:gd name="connsiteY23" fmla="*/ 1458553 h 2974081"/>
                <a:gd name="connsiteX24" fmla="*/ 2127374 w 2199398"/>
                <a:gd name="connsiteY24" fmla="*/ 1480285 h 2974081"/>
                <a:gd name="connsiteX25" fmla="*/ 2190035 w 2199398"/>
                <a:gd name="connsiteY25" fmla="*/ 1494751 h 2974081"/>
                <a:gd name="connsiteX26" fmla="*/ 2140406 w 2199398"/>
                <a:gd name="connsiteY26" fmla="*/ 1578525 h 2974081"/>
                <a:gd name="connsiteX27" fmla="*/ 2186529 w 2199398"/>
                <a:gd name="connsiteY27" fmla="*/ 1589174 h 2974081"/>
                <a:gd name="connsiteX28" fmla="*/ 2148462 w 2199398"/>
                <a:gd name="connsiteY28" fmla="*/ 1653433 h 2974081"/>
                <a:gd name="connsiteX29" fmla="*/ 2152149 w 2199398"/>
                <a:gd name="connsiteY29" fmla="*/ 1694731 h 2974081"/>
                <a:gd name="connsiteX30" fmla="*/ 2199398 w 2199398"/>
                <a:gd name="connsiteY30" fmla="*/ 1713303 h 2974081"/>
                <a:gd name="connsiteX31" fmla="*/ 2155953 w 2199398"/>
                <a:gd name="connsiteY31" fmla="*/ 1769197 h 2974081"/>
                <a:gd name="connsiteX32" fmla="*/ 2194678 w 2199398"/>
                <a:gd name="connsiteY32" fmla="*/ 1784420 h 2974081"/>
                <a:gd name="connsiteX33" fmla="*/ 2149460 w 2199398"/>
                <a:gd name="connsiteY33" fmla="*/ 1842594 h 2974081"/>
                <a:gd name="connsiteX34" fmla="*/ 2142946 w 2199398"/>
                <a:gd name="connsiteY34" fmla="*/ 1901382 h 2974081"/>
                <a:gd name="connsiteX35" fmla="*/ 1115327 w 2199398"/>
                <a:gd name="connsiteY35" fmla="*/ 2974081 h 2974081"/>
                <a:gd name="connsiteX36" fmla="*/ 74973 w 2199398"/>
                <a:gd name="connsiteY36" fmla="*/ 1994238 h 2974081"/>
                <a:gd name="connsiteX37" fmla="*/ 55051 w 2199398"/>
                <a:gd name="connsiteY37" fmla="*/ 1901383 h 2974081"/>
                <a:gd name="connsiteX38" fmla="*/ 47016 w 2199398"/>
                <a:gd name="connsiteY38" fmla="*/ 1828868 h 2974081"/>
                <a:gd name="connsiteX39" fmla="*/ 557 w 2199398"/>
                <a:gd name="connsiteY39" fmla="*/ 1761288 h 2974081"/>
                <a:gd name="connsiteX40" fmla="*/ 40106 w 2199398"/>
                <a:gd name="connsiteY40" fmla="*/ 1748354 h 2974081"/>
                <a:gd name="connsiteX41" fmla="*/ 0 w 2199398"/>
                <a:gd name="connsiteY41" fmla="*/ 1690017 h 2974081"/>
                <a:gd name="connsiteX42" fmla="*/ 47661 w 2199398"/>
                <a:gd name="connsiteY42" fmla="*/ 1674431 h 2974081"/>
                <a:gd name="connsiteX43" fmla="*/ 51784 w 2199398"/>
                <a:gd name="connsiteY43" fmla="*/ 1628256 h 2974081"/>
                <a:gd name="connsiteX44" fmla="*/ 20101 w 2199398"/>
                <a:gd name="connsiteY44" fmla="*/ 1566852 h 2974081"/>
                <a:gd name="connsiteX45" fmla="*/ 60975 w 2199398"/>
                <a:gd name="connsiteY45" fmla="*/ 1559901 h 2974081"/>
                <a:gd name="connsiteX46" fmla="*/ 62076 w 2199398"/>
                <a:gd name="connsiteY46" fmla="*/ 1549824 h 2974081"/>
                <a:gd name="connsiteX47" fmla="*/ 22118 w 2199398"/>
                <a:gd name="connsiteY47" fmla="*/ 1472385 h 2974081"/>
                <a:gd name="connsiteX48" fmla="*/ 73625 w 2199398"/>
                <a:gd name="connsiteY48" fmla="*/ 1463627 h 2974081"/>
                <a:gd name="connsiteX49" fmla="*/ 83031 w 2199398"/>
                <a:gd name="connsiteY49" fmla="*/ 1420861 h 2974081"/>
                <a:gd name="connsiteX50" fmla="*/ 59350 w 2199398"/>
                <a:gd name="connsiteY50" fmla="*/ 1353835 h 2974081"/>
                <a:gd name="connsiteX51" fmla="*/ 99788 w 2199398"/>
                <a:gd name="connsiteY51" fmla="*/ 1352553 h 2974081"/>
                <a:gd name="connsiteX52" fmla="*/ 106832 w 2199398"/>
                <a:gd name="connsiteY52" fmla="*/ 1331679 h 2974081"/>
                <a:gd name="connsiteX53" fmla="*/ 86511 w 2199398"/>
                <a:gd name="connsiteY53" fmla="*/ 1238428 h 2974081"/>
                <a:gd name="connsiteX54" fmla="*/ 124884 w 2199398"/>
                <a:gd name="connsiteY54" fmla="*/ 1241183 h 2974081"/>
                <a:gd name="connsiteX55" fmla="*/ 113818 w 2199398"/>
                <a:gd name="connsiteY55" fmla="*/ 1123755 h 2974081"/>
                <a:gd name="connsiteX56" fmla="*/ 150300 w 2199398"/>
                <a:gd name="connsiteY56" fmla="*/ 1130857 h 2974081"/>
                <a:gd name="connsiteX57" fmla="*/ 156251 w 2199398"/>
                <a:gd name="connsiteY57" fmla="*/ 1002040 h 2974081"/>
                <a:gd name="connsiteX58" fmla="*/ 227391 w 2199398"/>
                <a:gd name="connsiteY58" fmla="*/ 1029388 h 2974081"/>
                <a:gd name="connsiteX59" fmla="*/ 224557 w 2199398"/>
                <a:gd name="connsiteY59" fmla="*/ 872601 h 2974081"/>
                <a:gd name="connsiteX60" fmla="*/ 288509 w 2199398"/>
                <a:gd name="connsiteY60" fmla="*/ 890171 h 2974081"/>
                <a:gd name="connsiteX61" fmla="*/ 286470 w 2199398"/>
                <a:gd name="connsiteY61" fmla="*/ 777352 h 2974081"/>
                <a:gd name="connsiteX62" fmla="*/ 402208 w 2199398"/>
                <a:gd name="connsiteY62" fmla="*/ 809152 h 2974081"/>
                <a:gd name="connsiteX63" fmla="*/ 421466 w 2199398"/>
                <a:gd name="connsiteY63" fmla="*/ 631266 h 2974081"/>
                <a:gd name="connsiteX64" fmla="*/ 490488 w 2199398"/>
                <a:gd name="connsiteY64" fmla="*/ 661739 h 2974081"/>
                <a:gd name="connsiteX65" fmla="*/ 507192 w 2199398"/>
                <a:gd name="connsiteY65" fmla="*/ 507440 h 2974081"/>
                <a:gd name="connsiteX66" fmla="*/ 617578 w 2199398"/>
                <a:gd name="connsiteY66" fmla="*/ 556176 h 2974081"/>
                <a:gd name="connsiteX67" fmla="*/ 660909 w 2199398"/>
                <a:gd name="connsiteY67" fmla="*/ 382550 h 2974081"/>
                <a:gd name="connsiteX68" fmla="*/ 731429 w 2199398"/>
                <a:gd name="connsiteY68" fmla="*/ 426028 h 2974081"/>
                <a:gd name="connsiteX69" fmla="*/ 798473 w 2199398"/>
                <a:gd name="connsiteY69" fmla="*/ 252986 h 2974081"/>
                <a:gd name="connsiteX70" fmla="*/ 847071 w 2199398"/>
                <a:gd name="connsiteY70" fmla="*/ 290381 h 2974081"/>
                <a:gd name="connsiteX71" fmla="*/ 935585 w 2199398"/>
                <a:gd name="connsiteY71" fmla="*/ 124526 h 2974081"/>
                <a:gd name="connsiteX72" fmla="*/ 977848 w 2199398"/>
                <a:gd name="connsiteY72" fmla="*/ 166038 h 2974081"/>
                <a:gd name="connsiteX73" fmla="*/ 1099000 w 2199398"/>
                <a:gd name="connsiteY73" fmla="*/ 0 h 2974081"/>
                <a:gd name="connsiteX0" fmla="*/ 1099000 w 2199398"/>
                <a:gd name="connsiteY0" fmla="*/ 0 h 2940743"/>
                <a:gd name="connsiteX1" fmla="*/ 1214231 w 2199398"/>
                <a:gd name="connsiteY1" fmla="*/ 161544 h 2940743"/>
                <a:gd name="connsiteX2" fmla="*/ 1252632 w 2199398"/>
                <a:gd name="connsiteY2" fmla="*/ 123178 h 2940743"/>
                <a:gd name="connsiteX3" fmla="*/ 1345836 w 2199398"/>
                <a:gd name="connsiteY3" fmla="*/ 294299 h 2940743"/>
                <a:gd name="connsiteX4" fmla="*/ 1399526 w 2199398"/>
                <a:gd name="connsiteY4" fmla="*/ 252986 h 2940743"/>
                <a:gd name="connsiteX5" fmla="*/ 1469290 w 2199398"/>
                <a:gd name="connsiteY5" fmla="*/ 433046 h 2940743"/>
                <a:gd name="connsiteX6" fmla="*/ 1546434 w 2199398"/>
                <a:gd name="connsiteY6" fmla="*/ 386405 h 2940743"/>
                <a:gd name="connsiteX7" fmla="*/ 1586582 w 2199398"/>
                <a:gd name="connsiteY7" fmla="*/ 553455 h 2940743"/>
                <a:gd name="connsiteX8" fmla="*/ 1690805 w 2199398"/>
                <a:gd name="connsiteY8" fmla="*/ 507441 h 2940743"/>
                <a:gd name="connsiteX9" fmla="*/ 1707508 w 2199398"/>
                <a:gd name="connsiteY9" fmla="*/ 661736 h 2940743"/>
                <a:gd name="connsiteX10" fmla="*/ 1776527 w 2199398"/>
                <a:gd name="connsiteY10" fmla="*/ 631264 h 2940743"/>
                <a:gd name="connsiteX11" fmla="*/ 1796118 w 2199398"/>
                <a:gd name="connsiteY11" fmla="*/ 812225 h 2940743"/>
                <a:gd name="connsiteX12" fmla="*/ 1913040 w 2199398"/>
                <a:gd name="connsiteY12" fmla="*/ 777353 h 2940743"/>
                <a:gd name="connsiteX13" fmla="*/ 1910454 w 2199398"/>
                <a:gd name="connsiteY13" fmla="*/ 920414 h 2940743"/>
                <a:gd name="connsiteX14" fmla="*/ 1974953 w 2199398"/>
                <a:gd name="connsiteY14" fmla="*/ 901177 h 2940743"/>
                <a:gd name="connsiteX15" fmla="*/ 1972211 w 2199398"/>
                <a:gd name="connsiteY15" fmla="*/ 1052877 h 2940743"/>
                <a:gd name="connsiteX16" fmla="*/ 2083614 w 2199398"/>
                <a:gd name="connsiteY16" fmla="*/ 1017372 h 2940743"/>
                <a:gd name="connsiteX17" fmla="*/ 2082028 w 2199398"/>
                <a:gd name="connsiteY17" fmla="*/ 1146316 h 2940743"/>
                <a:gd name="connsiteX18" fmla="*/ 2118863 w 2199398"/>
                <a:gd name="connsiteY18" fmla="*/ 1141359 h 2940743"/>
                <a:gd name="connsiteX19" fmla="*/ 2100954 w 2199398"/>
                <a:gd name="connsiteY19" fmla="*/ 1257938 h 2940743"/>
                <a:gd name="connsiteX20" fmla="*/ 2139422 w 2199398"/>
                <a:gd name="connsiteY20" fmla="*/ 1257431 h 2940743"/>
                <a:gd name="connsiteX21" fmla="*/ 2108028 w 2199398"/>
                <a:gd name="connsiteY21" fmla="*/ 1369547 h 2940743"/>
                <a:gd name="connsiteX22" fmla="*/ 2159793 w 2199398"/>
                <a:gd name="connsiteY22" fmla="*/ 1374228 h 2940743"/>
                <a:gd name="connsiteX23" fmla="*/ 2124331 w 2199398"/>
                <a:gd name="connsiteY23" fmla="*/ 1458553 h 2940743"/>
                <a:gd name="connsiteX24" fmla="*/ 2127374 w 2199398"/>
                <a:gd name="connsiteY24" fmla="*/ 1480285 h 2940743"/>
                <a:gd name="connsiteX25" fmla="*/ 2190035 w 2199398"/>
                <a:gd name="connsiteY25" fmla="*/ 1494751 h 2940743"/>
                <a:gd name="connsiteX26" fmla="*/ 2140406 w 2199398"/>
                <a:gd name="connsiteY26" fmla="*/ 1578525 h 2940743"/>
                <a:gd name="connsiteX27" fmla="*/ 2186529 w 2199398"/>
                <a:gd name="connsiteY27" fmla="*/ 1589174 h 2940743"/>
                <a:gd name="connsiteX28" fmla="*/ 2148462 w 2199398"/>
                <a:gd name="connsiteY28" fmla="*/ 1653433 h 2940743"/>
                <a:gd name="connsiteX29" fmla="*/ 2152149 w 2199398"/>
                <a:gd name="connsiteY29" fmla="*/ 1694731 h 2940743"/>
                <a:gd name="connsiteX30" fmla="*/ 2199398 w 2199398"/>
                <a:gd name="connsiteY30" fmla="*/ 1713303 h 2940743"/>
                <a:gd name="connsiteX31" fmla="*/ 2155953 w 2199398"/>
                <a:gd name="connsiteY31" fmla="*/ 1769197 h 2940743"/>
                <a:gd name="connsiteX32" fmla="*/ 2194678 w 2199398"/>
                <a:gd name="connsiteY32" fmla="*/ 1784420 h 2940743"/>
                <a:gd name="connsiteX33" fmla="*/ 2149460 w 2199398"/>
                <a:gd name="connsiteY33" fmla="*/ 1842594 h 2940743"/>
                <a:gd name="connsiteX34" fmla="*/ 2142946 w 2199398"/>
                <a:gd name="connsiteY34" fmla="*/ 1901382 h 2940743"/>
                <a:gd name="connsiteX35" fmla="*/ 1110564 w 2199398"/>
                <a:gd name="connsiteY35" fmla="*/ 2940743 h 2940743"/>
                <a:gd name="connsiteX36" fmla="*/ 74973 w 2199398"/>
                <a:gd name="connsiteY36" fmla="*/ 1994238 h 2940743"/>
                <a:gd name="connsiteX37" fmla="*/ 55051 w 2199398"/>
                <a:gd name="connsiteY37" fmla="*/ 1901383 h 2940743"/>
                <a:gd name="connsiteX38" fmla="*/ 47016 w 2199398"/>
                <a:gd name="connsiteY38" fmla="*/ 1828868 h 2940743"/>
                <a:gd name="connsiteX39" fmla="*/ 557 w 2199398"/>
                <a:gd name="connsiteY39" fmla="*/ 1761288 h 2940743"/>
                <a:gd name="connsiteX40" fmla="*/ 40106 w 2199398"/>
                <a:gd name="connsiteY40" fmla="*/ 1748354 h 2940743"/>
                <a:gd name="connsiteX41" fmla="*/ 0 w 2199398"/>
                <a:gd name="connsiteY41" fmla="*/ 1690017 h 2940743"/>
                <a:gd name="connsiteX42" fmla="*/ 47661 w 2199398"/>
                <a:gd name="connsiteY42" fmla="*/ 1674431 h 2940743"/>
                <a:gd name="connsiteX43" fmla="*/ 51784 w 2199398"/>
                <a:gd name="connsiteY43" fmla="*/ 1628256 h 2940743"/>
                <a:gd name="connsiteX44" fmla="*/ 20101 w 2199398"/>
                <a:gd name="connsiteY44" fmla="*/ 1566852 h 2940743"/>
                <a:gd name="connsiteX45" fmla="*/ 60975 w 2199398"/>
                <a:gd name="connsiteY45" fmla="*/ 1559901 h 2940743"/>
                <a:gd name="connsiteX46" fmla="*/ 62076 w 2199398"/>
                <a:gd name="connsiteY46" fmla="*/ 1549824 h 2940743"/>
                <a:gd name="connsiteX47" fmla="*/ 22118 w 2199398"/>
                <a:gd name="connsiteY47" fmla="*/ 1472385 h 2940743"/>
                <a:gd name="connsiteX48" fmla="*/ 73625 w 2199398"/>
                <a:gd name="connsiteY48" fmla="*/ 1463627 h 2940743"/>
                <a:gd name="connsiteX49" fmla="*/ 83031 w 2199398"/>
                <a:gd name="connsiteY49" fmla="*/ 1420861 h 2940743"/>
                <a:gd name="connsiteX50" fmla="*/ 59350 w 2199398"/>
                <a:gd name="connsiteY50" fmla="*/ 1353835 h 2940743"/>
                <a:gd name="connsiteX51" fmla="*/ 99788 w 2199398"/>
                <a:gd name="connsiteY51" fmla="*/ 1352553 h 2940743"/>
                <a:gd name="connsiteX52" fmla="*/ 106832 w 2199398"/>
                <a:gd name="connsiteY52" fmla="*/ 1331679 h 2940743"/>
                <a:gd name="connsiteX53" fmla="*/ 86511 w 2199398"/>
                <a:gd name="connsiteY53" fmla="*/ 1238428 h 2940743"/>
                <a:gd name="connsiteX54" fmla="*/ 124884 w 2199398"/>
                <a:gd name="connsiteY54" fmla="*/ 1241183 h 2940743"/>
                <a:gd name="connsiteX55" fmla="*/ 113818 w 2199398"/>
                <a:gd name="connsiteY55" fmla="*/ 1123755 h 2940743"/>
                <a:gd name="connsiteX56" fmla="*/ 150300 w 2199398"/>
                <a:gd name="connsiteY56" fmla="*/ 1130857 h 2940743"/>
                <a:gd name="connsiteX57" fmla="*/ 156251 w 2199398"/>
                <a:gd name="connsiteY57" fmla="*/ 1002040 h 2940743"/>
                <a:gd name="connsiteX58" fmla="*/ 227391 w 2199398"/>
                <a:gd name="connsiteY58" fmla="*/ 1029388 h 2940743"/>
                <a:gd name="connsiteX59" fmla="*/ 224557 w 2199398"/>
                <a:gd name="connsiteY59" fmla="*/ 872601 h 2940743"/>
                <a:gd name="connsiteX60" fmla="*/ 288509 w 2199398"/>
                <a:gd name="connsiteY60" fmla="*/ 890171 h 2940743"/>
                <a:gd name="connsiteX61" fmla="*/ 286470 w 2199398"/>
                <a:gd name="connsiteY61" fmla="*/ 777352 h 2940743"/>
                <a:gd name="connsiteX62" fmla="*/ 402208 w 2199398"/>
                <a:gd name="connsiteY62" fmla="*/ 809152 h 2940743"/>
                <a:gd name="connsiteX63" fmla="*/ 421466 w 2199398"/>
                <a:gd name="connsiteY63" fmla="*/ 631266 h 2940743"/>
                <a:gd name="connsiteX64" fmla="*/ 490488 w 2199398"/>
                <a:gd name="connsiteY64" fmla="*/ 661739 h 2940743"/>
                <a:gd name="connsiteX65" fmla="*/ 507192 w 2199398"/>
                <a:gd name="connsiteY65" fmla="*/ 507440 h 2940743"/>
                <a:gd name="connsiteX66" fmla="*/ 617578 w 2199398"/>
                <a:gd name="connsiteY66" fmla="*/ 556176 h 2940743"/>
                <a:gd name="connsiteX67" fmla="*/ 660909 w 2199398"/>
                <a:gd name="connsiteY67" fmla="*/ 382550 h 2940743"/>
                <a:gd name="connsiteX68" fmla="*/ 731429 w 2199398"/>
                <a:gd name="connsiteY68" fmla="*/ 426028 h 2940743"/>
                <a:gd name="connsiteX69" fmla="*/ 798473 w 2199398"/>
                <a:gd name="connsiteY69" fmla="*/ 252986 h 2940743"/>
                <a:gd name="connsiteX70" fmla="*/ 847071 w 2199398"/>
                <a:gd name="connsiteY70" fmla="*/ 290381 h 2940743"/>
                <a:gd name="connsiteX71" fmla="*/ 935585 w 2199398"/>
                <a:gd name="connsiteY71" fmla="*/ 124526 h 2940743"/>
                <a:gd name="connsiteX72" fmla="*/ 977848 w 2199398"/>
                <a:gd name="connsiteY72" fmla="*/ 166038 h 2940743"/>
                <a:gd name="connsiteX73" fmla="*/ 1099000 w 2199398"/>
                <a:gd name="connsiteY73" fmla="*/ 0 h 294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199398" h="2940743">
                  <a:moveTo>
                    <a:pt x="1099000" y="0"/>
                  </a:moveTo>
                  <a:lnTo>
                    <a:pt x="1214231" y="161544"/>
                  </a:lnTo>
                  <a:lnTo>
                    <a:pt x="1252632" y="123178"/>
                  </a:lnTo>
                  <a:lnTo>
                    <a:pt x="1345836" y="294299"/>
                  </a:lnTo>
                  <a:lnTo>
                    <a:pt x="1399526" y="252986"/>
                  </a:lnTo>
                  <a:lnTo>
                    <a:pt x="1469290" y="433046"/>
                  </a:lnTo>
                  <a:lnTo>
                    <a:pt x="1546434" y="386405"/>
                  </a:lnTo>
                  <a:lnTo>
                    <a:pt x="1586582" y="553455"/>
                  </a:lnTo>
                  <a:lnTo>
                    <a:pt x="1690805" y="507441"/>
                  </a:lnTo>
                  <a:lnTo>
                    <a:pt x="1707508" y="661736"/>
                  </a:lnTo>
                  <a:lnTo>
                    <a:pt x="1776527" y="631264"/>
                  </a:lnTo>
                  <a:lnTo>
                    <a:pt x="1796118" y="812225"/>
                  </a:lnTo>
                  <a:lnTo>
                    <a:pt x="1913040" y="777353"/>
                  </a:lnTo>
                  <a:lnTo>
                    <a:pt x="1910454" y="920414"/>
                  </a:lnTo>
                  <a:lnTo>
                    <a:pt x="1974953" y="901177"/>
                  </a:lnTo>
                  <a:lnTo>
                    <a:pt x="1972211" y="1052877"/>
                  </a:lnTo>
                  <a:lnTo>
                    <a:pt x="2083614" y="1017372"/>
                  </a:lnTo>
                  <a:cubicBezTo>
                    <a:pt x="2083085" y="1060353"/>
                    <a:pt x="2082557" y="1103335"/>
                    <a:pt x="2082028" y="1146316"/>
                  </a:cubicBezTo>
                  <a:lnTo>
                    <a:pt x="2118863" y="1141359"/>
                  </a:lnTo>
                  <a:lnTo>
                    <a:pt x="2100954" y="1257938"/>
                  </a:lnTo>
                  <a:lnTo>
                    <a:pt x="2139422" y="1257431"/>
                  </a:lnTo>
                  <a:lnTo>
                    <a:pt x="2108028" y="1369547"/>
                  </a:lnTo>
                  <a:lnTo>
                    <a:pt x="2159793" y="1374228"/>
                  </a:lnTo>
                  <a:lnTo>
                    <a:pt x="2124331" y="1458553"/>
                  </a:lnTo>
                  <a:lnTo>
                    <a:pt x="2127374" y="1480285"/>
                  </a:lnTo>
                  <a:lnTo>
                    <a:pt x="2190035" y="1494751"/>
                  </a:lnTo>
                  <a:lnTo>
                    <a:pt x="2140406" y="1578525"/>
                  </a:lnTo>
                  <a:lnTo>
                    <a:pt x="2186529" y="1589174"/>
                  </a:lnTo>
                  <a:lnTo>
                    <a:pt x="2148462" y="1653433"/>
                  </a:lnTo>
                  <a:lnTo>
                    <a:pt x="2152149" y="1694731"/>
                  </a:lnTo>
                  <a:lnTo>
                    <a:pt x="2199398" y="1713303"/>
                  </a:lnTo>
                  <a:lnTo>
                    <a:pt x="2155953" y="1769197"/>
                  </a:lnTo>
                  <a:lnTo>
                    <a:pt x="2194678" y="1784420"/>
                  </a:lnTo>
                  <a:lnTo>
                    <a:pt x="2149460" y="1842594"/>
                  </a:lnTo>
                  <a:lnTo>
                    <a:pt x="2142946" y="1901382"/>
                  </a:lnTo>
                  <a:cubicBezTo>
                    <a:pt x="2112672" y="2194739"/>
                    <a:pt x="1674301" y="2763342"/>
                    <a:pt x="1110564" y="2940743"/>
                  </a:cubicBezTo>
                  <a:cubicBezTo>
                    <a:pt x="622492" y="2776054"/>
                    <a:pt x="118335" y="2287321"/>
                    <a:pt x="74973" y="1994238"/>
                  </a:cubicBezTo>
                  <a:lnTo>
                    <a:pt x="55051" y="1901383"/>
                  </a:lnTo>
                  <a:lnTo>
                    <a:pt x="47016" y="1828868"/>
                  </a:lnTo>
                  <a:lnTo>
                    <a:pt x="557" y="1761288"/>
                  </a:lnTo>
                  <a:lnTo>
                    <a:pt x="40106" y="1748354"/>
                  </a:lnTo>
                  <a:lnTo>
                    <a:pt x="0" y="1690017"/>
                  </a:lnTo>
                  <a:lnTo>
                    <a:pt x="47661" y="1674431"/>
                  </a:lnTo>
                  <a:lnTo>
                    <a:pt x="51784" y="1628256"/>
                  </a:lnTo>
                  <a:lnTo>
                    <a:pt x="20101" y="1566852"/>
                  </a:lnTo>
                  <a:lnTo>
                    <a:pt x="60975" y="1559901"/>
                  </a:lnTo>
                  <a:lnTo>
                    <a:pt x="62076" y="1549824"/>
                  </a:lnTo>
                  <a:lnTo>
                    <a:pt x="22118" y="1472385"/>
                  </a:lnTo>
                  <a:lnTo>
                    <a:pt x="73625" y="1463627"/>
                  </a:lnTo>
                  <a:lnTo>
                    <a:pt x="83031" y="1420861"/>
                  </a:lnTo>
                  <a:lnTo>
                    <a:pt x="59350" y="1353835"/>
                  </a:lnTo>
                  <a:lnTo>
                    <a:pt x="99788" y="1352553"/>
                  </a:lnTo>
                  <a:lnTo>
                    <a:pt x="106832" y="1331679"/>
                  </a:lnTo>
                  <a:lnTo>
                    <a:pt x="86511" y="1238428"/>
                  </a:lnTo>
                  <a:lnTo>
                    <a:pt x="124884" y="1241183"/>
                  </a:lnTo>
                  <a:lnTo>
                    <a:pt x="113818" y="1123755"/>
                  </a:lnTo>
                  <a:lnTo>
                    <a:pt x="150300" y="1130857"/>
                  </a:lnTo>
                  <a:lnTo>
                    <a:pt x="156251" y="1002040"/>
                  </a:lnTo>
                  <a:lnTo>
                    <a:pt x="227391" y="1029388"/>
                  </a:lnTo>
                  <a:cubicBezTo>
                    <a:pt x="226446" y="977126"/>
                    <a:pt x="225502" y="924863"/>
                    <a:pt x="224557" y="872601"/>
                  </a:cubicBezTo>
                  <a:lnTo>
                    <a:pt x="288509" y="890171"/>
                  </a:lnTo>
                  <a:cubicBezTo>
                    <a:pt x="287829" y="852565"/>
                    <a:pt x="287150" y="814958"/>
                    <a:pt x="286470" y="777352"/>
                  </a:cubicBezTo>
                  <a:lnTo>
                    <a:pt x="402208" y="809152"/>
                  </a:lnTo>
                  <a:lnTo>
                    <a:pt x="421466" y="631266"/>
                  </a:lnTo>
                  <a:lnTo>
                    <a:pt x="490488" y="661739"/>
                  </a:lnTo>
                  <a:lnTo>
                    <a:pt x="507192" y="507440"/>
                  </a:lnTo>
                  <a:lnTo>
                    <a:pt x="617578" y="556176"/>
                  </a:lnTo>
                  <a:lnTo>
                    <a:pt x="660909" y="382550"/>
                  </a:lnTo>
                  <a:lnTo>
                    <a:pt x="731429" y="426028"/>
                  </a:lnTo>
                  <a:lnTo>
                    <a:pt x="798473" y="252986"/>
                  </a:lnTo>
                  <a:lnTo>
                    <a:pt x="847071" y="290381"/>
                  </a:lnTo>
                  <a:lnTo>
                    <a:pt x="935585" y="124526"/>
                  </a:lnTo>
                  <a:lnTo>
                    <a:pt x="977848" y="166038"/>
                  </a:lnTo>
                  <a:lnTo>
                    <a:pt x="1099000" y="0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5EF21B8A-C605-4F8A-9AE7-933848B5958A}"/>
                </a:ext>
              </a:extLst>
            </p:cNvPr>
            <p:cNvGrpSpPr/>
            <p:nvPr/>
          </p:nvGrpSpPr>
          <p:grpSpPr>
            <a:xfrm>
              <a:off x="1154741" y="2151129"/>
              <a:ext cx="2952302" cy="2330143"/>
              <a:chOff x="1154741" y="2151129"/>
              <a:chExt cx="2952302" cy="2330143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F342C3C-695A-4BC9-92EA-8245C781ECC0}"/>
                  </a:ext>
                </a:extLst>
              </p:cNvPr>
              <p:cNvSpPr/>
              <p:nvPr/>
            </p:nvSpPr>
            <p:spPr>
              <a:xfrm rot="7680122">
                <a:off x="1893575" y="2448930"/>
                <a:ext cx="115539" cy="1252547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403F20A-8180-4B1B-BE59-22997C6DD42C}"/>
                  </a:ext>
                </a:extLst>
              </p:cNvPr>
              <p:cNvSpPr/>
              <p:nvPr/>
            </p:nvSpPr>
            <p:spPr>
              <a:xfrm rot="6300000">
                <a:off x="2481466" y="2216160"/>
                <a:ext cx="298851" cy="2952302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30BF7AF-6455-4B22-900C-0AD10D860790}"/>
                  </a:ext>
                </a:extLst>
              </p:cNvPr>
              <p:cNvSpPr/>
              <p:nvPr/>
            </p:nvSpPr>
            <p:spPr>
              <a:xfrm rot="9723729">
                <a:off x="2190341" y="2381643"/>
                <a:ext cx="103512" cy="1143682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210862D-843B-4200-84DC-FE1427F503C2}"/>
                  </a:ext>
                </a:extLst>
              </p:cNvPr>
              <p:cNvSpPr/>
              <p:nvPr/>
            </p:nvSpPr>
            <p:spPr>
              <a:xfrm rot="20608989">
                <a:off x="2586573" y="2390380"/>
                <a:ext cx="887392" cy="1332698"/>
              </a:xfrm>
              <a:custGeom>
                <a:avLst/>
                <a:gdLst>
                  <a:gd name="connsiteX0" fmla="*/ 1099000 w 2199398"/>
                  <a:gd name="connsiteY0" fmla="*/ 0 h 2805855"/>
                  <a:gd name="connsiteX1" fmla="*/ 1214231 w 2199398"/>
                  <a:gd name="connsiteY1" fmla="*/ 161544 h 2805855"/>
                  <a:gd name="connsiteX2" fmla="*/ 1252632 w 2199398"/>
                  <a:gd name="connsiteY2" fmla="*/ 123178 h 2805855"/>
                  <a:gd name="connsiteX3" fmla="*/ 1345836 w 2199398"/>
                  <a:gd name="connsiteY3" fmla="*/ 294299 h 2805855"/>
                  <a:gd name="connsiteX4" fmla="*/ 1399526 w 2199398"/>
                  <a:gd name="connsiteY4" fmla="*/ 252986 h 2805855"/>
                  <a:gd name="connsiteX5" fmla="*/ 1469290 w 2199398"/>
                  <a:gd name="connsiteY5" fmla="*/ 433046 h 2805855"/>
                  <a:gd name="connsiteX6" fmla="*/ 1546434 w 2199398"/>
                  <a:gd name="connsiteY6" fmla="*/ 386405 h 2805855"/>
                  <a:gd name="connsiteX7" fmla="*/ 1586582 w 2199398"/>
                  <a:gd name="connsiteY7" fmla="*/ 553455 h 2805855"/>
                  <a:gd name="connsiteX8" fmla="*/ 1690805 w 2199398"/>
                  <a:gd name="connsiteY8" fmla="*/ 507441 h 2805855"/>
                  <a:gd name="connsiteX9" fmla="*/ 1707508 w 2199398"/>
                  <a:gd name="connsiteY9" fmla="*/ 661736 h 2805855"/>
                  <a:gd name="connsiteX10" fmla="*/ 1776527 w 2199398"/>
                  <a:gd name="connsiteY10" fmla="*/ 631264 h 2805855"/>
                  <a:gd name="connsiteX11" fmla="*/ 1796118 w 2199398"/>
                  <a:gd name="connsiteY11" fmla="*/ 812225 h 2805855"/>
                  <a:gd name="connsiteX12" fmla="*/ 1913040 w 2199398"/>
                  <a:gd name="connsiteY12" fmla="*/ 777353 h 2805855"/>
                  <a:gd name="connsiteX13" fmla="*/ 1910454 w 2199398"/>
                  <a:gd name="connsiteY13" fmla="*/ 920414 h 2805855"/>
                  <a:gd name="connsiteX14" fmla="*/ 1974953 w 2199398"/>
                  <a:gd name="connsiteY14" fmla="*/ 901177 h 2805855"/>
                  <a:gd name="connsiteX15" fmla="*/ 1972211 w 2199398"/>
                  <a:gd name="connsiteY15" fmla="*/ 1052877 h 2805855"/>
                  <a:gd name="connsiteX16" fmla="*/ 2083614 w 2199398"/>
                  <a:gd name="connsiteY16" fmla="*/ 1017372 h 2805855"/>
                  <a:gd name="connsiteX17" fmla="*/ 2082028 w 2199398"/>
                  <a:gd name="connsiteY17" fmla="*/ 1146316 h 2805855"/>
                  <a:gd name="connsiteX18" fmla="*/ 2118863 w 2199398"/>
                  <a:gd name="connsiteY18" fmla="*/ 1141359 h 2805855"/>
                  <a:gd name="connsiteX19" fmla="*/ 2100954 w 2199398"/>
                  <a:gd name="connsiteY19" fmla="*/ 1257938 h 2805855"/>
                  <a:gd name="connsiteX20" fmla="*/ 2139422 w 2199398"/>
                  <a:gd name="connsiteY20" fmla="*/ 1257431 h 2805855"/>
                  <a:gd name="connsiteX21" fmla="*/ 2108028 w 2199398"/>
                  <a:gd name="connsiteY21" fmla="*/ 1369547 h 2805855"/>
                  <a:gd name="connsiteX22" fmla="*/ 2159793 w 2199398"/>
                  <a:gd name="connsiteY22" fmla="*/ 1374228 h 2805855"/>
                  <a:gd name="connsiteX23" fmla="*/ 2124331 w 2199398"/>
                  <a:gd name="connsiteY23" fmla="*/ 1458553 h 2805855"/>
                  <a:gd name="connsiteX24" fmla="*/ 2127374 w 2199398"/>
                  <a:gd name="connsiteY24" fmla="*/ 1480285 h 2805855"/>
                  <a:gd name="connsiteX25" fmla="*/ 2190035 w 2199398"/>
                  <a:gd name="connsiteY25" fmla="*/ 1494751 h 2805855"/>
                  <a:gd name="connsiteX26" fmla="*/ 2140406 w 2199398"/>
                  <a:gd name="connsiteY26" fmla="*/ 1578525 h 2805855"/>
                  <a:gd name="connsiteX27" fmla="*/ 2186529 w 2199398"/>
                  <a:gd name="connsiteY27" fmla="*/ 1589174 h 2805855"/>
                  <a:gd name="connsiteX28" fmla="*/ 2148462 w 2199398"/>
                  <a:gd name="connsiteY28" fmla="*/ 1653433 h 2805855"/>
                  <a:gd name="connsiteX29" fmla="*/ 2152149 w 2199398"/>
                  <a:gd name="connsiteY29" fmla="*/ 1694731 h 2805855"/>
                  <a:gd name="connsiteX30" fmla="*/ 2199398 w 2199398"/>
                  <a:gd name="connsiteY30" fmla="*/ 1713303 h 2805855"/>
                  <a:gd name="connsiteX31" fmla="*/ 2155953 w 2199398"/>
                  <a:gd name="connsiteY31" fmla="*/ 1769197 h 2805855"/>
                  <a:gd name="connsiteX32" fmla="*/ 2194678 w 2199398"/>
                  <a:gd name="connsiteY32" fmla="*/ 1784420 h 2805855"/>
                  <a:gd name="connsiteX33" fmla="*/ 2149460 w 2199398"/>
                  <a:gd name="connsiteY33" fmla="*/ 1842594 h 2805855"/>
                  <a:gd name="connsiteX34" fmla="*/ 2142946 w 2199398"/>
                  <a:gd name="connsiteY34" fmla="*/ 1901382 h 2805855"/>
                  <a:gd name="connsiteX35" fmla="*/ 2123024 w 2199398"/>
                  <a:gd name="connsiteY35" fmla="*/ 1994237 h 2805855"/>
                  <a:gd name="connsiteX36" fmla="*/ 1959152 w 2199398"/>
                  <a:gd name="connsiteY36" fmla="*/ 2324152 h 2805855"/>
                  <a:gd name="connsiteX37" fmla="*/ 1945397 w 2199398"/>
                  <a:gd name="connsiteY37" fmla="*/ 2338650 h 2805855"/>
                  <a:gd name="connsiteX38" fmla="*/ 1925616 w 2199398"/>
                  <a:gd name="connsiteY38" fmla="*/ 2373726 h 2805855"/>
                  <a:gd name="connsiteX39" fmla="*/ 1086617 w 2199398"/>
                  <a:gd name="connsiteY39" fmla="*/ 2804199 h 2805855"/>
                  <a:gd name="connsiteX40" fmla="*/ 1072465 w 2199398"/>
                  <a:gd name="connsiteY40" fmla="*/ 2802631 h 2805855"/>
                  <a:gd name="connsiteX41" fmla="*/ 993998 w 2199398"/>
                  <a:gd name="connsiteY41" fmla="*/ 2803752 h 2805855"/>
                  <a:gd name="connsiteX42" fmla="*/ 266341 w 2199398"/>
                  <a:gd name="connsiteY42" fmla="*/ 2364035 h 2805855"/>
                  <a:gd name="connsiteX43" fmla="*/ 255226 w 2199398"/>
                  <a:gd name="connsiteY43" fmla="*/ 2341419 h 2805855"/>
                  <a:gd name="connsiteX44" fmla="*/ 238845 w 2199398"/>
                  <a:gd name="connsiteY44" fmla="*/ 2324152 h 2805855"/>
                  <a:gd name="connsiteX45" fmla="*/ 234164 w 2199398"/>
                  <a:gd name="connsiteY45" fmla="*/ 2317492 h 2805855"/>
                  <a:gd name="connsiteX46" fmla="*/ 230416 w 2199398"/>
                  <a:gd name="connsiteY46" fmla="*/ 2313433 h 2805855"/>
                  <a:gd name="connsiteX47" fmla="*/ 224803 w 2199398"/>
                  <a:gd name="connsiteY47" fmla="*/ 2304174 h 2805855"/>
                  <a:gd name="connsiteX48" fmla="*/ 186655 w 2199398"/>
                  <a:gd name="connsiteY48" fmla="*/ 2249901 h 2805855"/>
                  <a:gd name="connsiteX49" fmla="*/ 74973 w 2199398"/>
                  <a:gd name="connsiteY49" fmla="*/ 1994238 h 2805855"/>
                  <a:gd name="connsiteX50" fmla="*/ 55051 w 2199398"/>
                  <a:gd name="connsiteY50" fmla="*/ 1901383 h 2805855"/>
                  <a:gd name="connsiteX51" fmla="*/ 47016 w 2199398"/>
                  <a:gd name="connsiteY51" fmla="*/ 1828868 h 2805855"/>
                  <a:gd name="connsiteX52" fmla="*/ 557 w 2199398"/>
                  <a:gd name="connsiteY52" fmla="*/ 1761288 h 2805855"/>
                  <a:gd name="connsiteX53" fmla="*/ 40106 w 2199398"/>
                  <a:gd name="connsiteY53" fmla="*/ 1748354 h 2805855"/>
                  <a:gd name="connsiteX54" fmla="*/ 0 w 2199398"/>
                  <a:gd name="connsiteY54" fmla="*/ 1690017 h 2805855"/>
                  <a:gd name="connsiteX55" fmla="*/ 47661 w 2199398"/>
                  <a:gd name="connsiteY55" fmla="*/ 1674431 h 2805855"/>
                  <a:gd name="connsiteX56" fmla="*/ 51784 w 2199398"/>
                  <a:gd name="connsiteY56" fmla="*/ 1628256 h 2805855"/>
                  <a:gd name="connsiteX57" fmla="*/ 20101 w 2199398"/>
                  <a:gd name="connsiteY57" fmla="*/ 1566852 h 2805855"/>
                  <a:gd name="connsiteX58" fmla="*/ 60975 w 2199398"/>
                  <a:gd name="connsiteY58" fmla="*/ 1559901 h 2805855"/>
                  <a:gd name="connsiteX59" fmla="*/ 62076 w 2199398"/>
                  <a:gd name="connsiteY59" fmla="*/ 1549824 h 2805855"/>
                  <a:gd name="connsiteX60" fmla="*/ 22118 w 2199398"/>
                  <a:gd name="connsiteY60" fmla="*/ 1472385 h 2805855"/>
                  <a:gd name="connsiteX61" fmla="*/ 73625 w 2199398"/>
                  <a:gd name="connsiteY61" fmla="*/ 1463627 h 2805855"/>
                  <a:gd name="connsiteX62" fmla="*/ 83031 w 2199398"/>
                  <a:gd name="connsiteY62" fmla="*/ 1420861 h 2805855"/>
                  <a:gd name="connsiteX63" fmla="*/ 59350 w 2199398"/>
                  <a:gd name="connsiteY63" fmla="*/ 1353835 h 2805855"/>
                  <a:gd name="connsiteX64" fmla="*/ 99788 w 2199398"/>
                  <a:gd name="connsiteY64" fmla="*/ 1352553 h 2805855"/>
                  <a:gd name="connsiteX65" fmla="*/ 106832 w 2199398"/>
                  <a:gd name="connsiteY65" fmla="*/ 1331679 h 2805855"/>
                  <a:gd name="connsiteX66" fmla="*/ 86511 w 2199398"/>
                  <a:gd name="connsiteY66" fmla="*/ 1238428 h 2805855"/>
                  <a:gd name="connsiteX67" fmla="*/ 124884 w 2199398"/>
                  <a:gd name="connsiteY67" fmla="*/ 1241183 h 2805855"/>
                  <a:gd name="connsiteX68" fmla="*/ 113818 w 2199398"/>
                  <a:gd name="connsiteY68" fmla="*/ 1123755 h 2805855"/>
                  <a:gd name="connsiteX69" fmla="*/ 150300 w 2199398"/>
                  <a:gd name="connsiteY69" fmla="*/ 1130857 h 2805855"/>
                  <a:gd name="connsiteX70" fmla="*/ 156251 w 2199398"/>
                  <a:gd name="connsiteY70" fmla="*/ 1002040 h 2805855"/>
                  <a:gd name="connsiteX71" fmla="*/ 227391 w 2199398"/>
                  <a:gd name="connsiteY71" fmla="*/ 1029388 h 2805855"/>
                  <a:gd name="connsiteX72" fmla="*/ 224557 w 2199398"/>
                  <a:gd name="connsiteY72" fmla="*/ 872601 h 2805855"/>
                  <a:gd name="connsiteX73" fmla="*/ 288509 w 2199398"/>
                  <a:gd name="connsiteY73" fmla="*/ 890171 h 2805855"/>
                  <a:gd name="connsiteX74" fmla="*/ 286470 w 2199398"/>
                  <a:gd name="connsiteY74" fmla="*/ 777352 h 2805855"/>
                  <a:gd name="connsiteX75" fmla="*/ 402208 w 2199398"/>
                  <a:gd name="connsiteY75" fmla="*/ 809152 h 2805855"/>
                  <a:gd name="connsiteX76" fmla="*/ 421466 w 2199398"/>
                  <a:gd name="connsiteY76" fmla="*/ 631266 h 2805855"/>
                  <a:gd name="connsiteX77" fmla="*/ 490488 w 2199398"/>
                  <a:gd name="connsiteY77" fmla="*/ 661739 h 2805855"/>
                  <a:gd name="connsiteX78" fmla="*/ 507192 w 2199398"/>
                  <a:gd name="connsiteY78" fmla="*/ 507440 h 2805855"/>
                  <a:gd name="connsiteX79" fmla="*/ 617578 w 2199398"/>
                  <a:gd name="connsiteY79" fmla="*/ 556176 h 2805855"/>
                  <a:gd name="connsiteX80" fmla="*/ 660909 w 2199398"/>
                  <a:gd name="connsiteY80" fmla="*/ 382550 h 2805855"/>
                  <a:gd name="connsiteX81" fmla="*/ 731429 w 2199398"/>
                  <a:gd name="connsiteY81" fmla="*/ 426028 h 2805855"/>
                  <a:gd name="connsiteX82" fmla="*/ 798473 w 2199398"/>
                  <a:gd name="connsiteY82" fmla="*/ 252986 h 2805855"/>
                  <a:gd name="connsiteX83" fmla="*/ 847071 w 2199398"/>
                  <a:gd name="connsiteY83" fmla="*/ 290381 h 2805855"/>
                  <a:gd name="connsiteX84" fmla="*/ 935585 w 2199398"/>
                  <a:gd name="connsiteY84" fmla="*/ 124526 h 2805855"/>
                  <a:gd name="connsiteX85" fmla="*/ 977848 w 2199398"/>
                  <a:gd name="connsiteY85" fmla="*/ 166038 h 2805855"/>
                  <a:gd name="connsiteX0" fmla="*/ 1099000 w 2199398"/>
                  <a:gd name="connsiteY0" fmla="*/ 0 h 2805855"/>
                  <a:gd name="connsiteX1" fmla="*/ 1214231 w 2199398"/>
                  <a:gd name="connsiteY1" fmla="*/ 161544 h 2805855"/>
                  <a:gd name="connsiteX2" fmla="*/ 1252632 w 2199398"/>
                  <a:gd name="connsiteY2" fmla="*/ 123178 h 2805855"/>
                  <a:gd name="connsiteX3" fmla="*/ 1345836 w 2199398"/>
                  <a:gd name="connsiteY3" fmla="*/ 294299 h 2805855"/>
                  <a:gd name="connsiteX4" fmla="*/ 1399526 w 2199398"/>
                  <a:gd name="connsiteY4" fmla="*/ 252986 h 2805855"/>
                  <a:gd name="connsiteX5" fmla="*/ 1469290 w 2199398"/>
                  <a:gd name="connsiteY5" fmla="*/ 433046 h 2805855"/>
                  <a:gd name="connsiteX6" fmla="*/ 1546434 w 2199398"/>
                  <a:gd name="connsiteY6" fmla="*/ 386405 h 2805855"/>
                  <a:gd name="connsiteX7" fmla="*/ 1586582 w 2199398"/>
                  <a:gd name="connsiteY7" fmla="*/ 553455 h 2805855"/>
                  <a:gd name="connsiteX8" fmla="*/ 1690805 w 2199398"/>
                  <a:gd name="connsiteY8" fmla="*/ 507441 h 2805855"/>
                  <a:gd name="connsiteX9" fmla="*/ 1707508 w 2199398"/>
                  <a:gd name="connsiteY9" fmla="*/ 661736 h 2805855"/>
                  <a:gd name="connsiteX10" fmla="*/ 1776527 w 2199398"/>
                  <a:gd name="connsiteY10" fmla="*/ 631264 h 2805855"/>
                  <a:gd name="connsiteX11" fmla="*/ 1796118 w 2199398"/>
                  <a:gd name="connsiteY11" fmla="*/ 812225 h 2805855"/>
                  <a:gd name="connsiteX12" fmla="*/ 1913040 w 2199398"/>
                  <a:gd name="connsiteY12" fmla="*/ 777353 h 2805855"/>
                  <a:gd name="connsiteX13" fmla="*/ 1910454 w 2199398"/>
                  <a:gd name="connsiteY13" fmla="*/ 920414 h 2805855"/>
                  <a:gd name="connsiteX14" fmla="*/ 1974953 w 2199398"/>
                  <a:gd name="connsiteY14" fmla="*/ 901177 h 2805855"/>
                  <a:gd name="connsiteX15" fmla="*/ 1972211 w 2199398"/>
                  <a:gd name="connsiteY15" fmla="*/ 1052877 h 2805855"/>
                  <a:gd name="connsiteX16" fmla="*/ 2083614 w 2199398"/>
                  <a:gd name="connsiteY16" fmla="*/ 1017372 h 2805855"/>
                  <a:gd name="connsiteX17" fmla="*/ 2082028 w 2199398"/>
                  <a:gd name="connsiteY17" fmla="*/ 1146316 h 2805855"/>
                  <a:gd name="connsiteX18" fmla="*/ 2118863 w 2199398"/>
                  <a:gd name="connsiteY18" fmla="*/ 1141359 h 2805855"/>
                  <a:gd name="connsiteX19" fmla="*/ 2100954 w 2199398"/>
                  <a:gd name="connsiteY19" fmla="*/ 1257938 h 2805855"/>
                  <a:gd name="connsiteX20" fmla="*/ 2139422 w 2199398"/>
                  <a:gd name="connsiteY20" fmla="*/ 1257431 h 2805855"/>
                  <a:gd name="connsiteX21" fmla="*/ 2108028 w 2199398"/>
                  <a:gd name="connsiteY21" fmla="*/ 1369547 h 2805855"/>
                  <a:gd name="connsiteX22" fmla="*/ 2159793 w 2199398"/>
                  <a:gd name="connsiteY22" fmla="*/ 1374228 h 2805855"/>
                  <a:gd name="connsiteX23" fmla="*/ 2124331 w 2199398"/>
                  <a:gd name="connsiteY23" fmla="*/ 1458553 h 2805855"/>
                  <a:gd name="connsiteX24" fmla="*/ 2127374 w 2199398"/>
                  <a:gd name="connsiteY24" fmla="*/ 1480285 h 2805855"/>
                  <a:gd name="connsiteX25" fmla="*/ 2190035 w 2199398"/>
                  <a:gd name="connsiteY25" fmla="*/ 1494751 h 2805855"/>
                  <a:gd name="connsiteX26" fmla="*/ 2140406 w 2199398"/>
                  <a:gd name="connsiteY26" fmla="*/ 1578525 h 2805855"/>
                  <a:gd name="connsiteX27" fmla="*/ 2186529 w 2199398"/>
                  <a:gd name="connsiteY27" fmla="*/ 1589174 h 2805855"/>
                  <a:gd name="connsiteX28" fmla="*/ 2148462 w 2199398"/>
                  <a:gd name="connsiteY28" fmla="*/ 1653433 h 2805855"/>
                  <a:gd name="connsiteX29" fmla="*/ 2152149 w 2199398"/>
                  <a:gd name="connsiteY29" fmla="*/ 1694731 h 2805855"/>
                  <a:gd name="connsiteX30" fmla="*/ 2199398 w 2199398"/>
                  <a:gd name="connsiteY30" fmla="*/ 1713303 h 2805855"/>
                  <a:gd name="connsiteX31" fmla="*/ 2155953 w 2199398"/>
                  <a:gd name="connsiteY31" fmla="*/ 1769197 h 2805855"/>
                  <a:gd name="connsiteX32" fmla="*/ 2194678 w 2199398"/>
                  <a:gd name="connsiteY32" fmla="*/ 1784420 h 2805855"/>
                  <a:gd name="connsiteX33" fmla="*/ 2149460 w 2199398"/>
                  <a:gd name="connsiteY33" fmla="*/ 1842594 h 2805855"/>
                  <a:gd name="connsiteX34" fmla="*/ 2142946 w 2199398"/>
                  <a:gd name="connsiteY34" fmla="*/ 1901382 h 2805855"/>
                  <a:gd name="connsiteX35" fmla="*/ 2123024 w 2199398"/>
                  <a:gd name="connsiteY35" fmla="*/ 1994237 h 2805855"/>
                  <a:gd name="connsiteX36" fmla="*/ 1959152 w 2199398"/>
                  <a:gd name="connsiteY36" fmla="*/ 2324152 h 2805855"/>
                  <a:gd name="connsiteX37" fmla="*/ 1945397 w 2199398"/>
                  <a:gd name="connsiteY37" fmla="*/ 2338650 h 2805855"/>
                  <a:gd name="connsiteX38" fmla="*/ 1925616 w 2199398"/>
                  <a:gd name="connsiteY38" fmla="*/ 2373726 h 2805855"/>
                  <a:gd name="connsiteX39" fmla="*/ 1086617 w 2199398"/>
                  <a:gd name="connsiteY39" fmla="*/ 2804199 h 2805855"/>
                  <a:gd name="connsiteX40" fmla="*/ 1072465 w 2199398"/>
                  <a:gd name="connsiteY40" fmla="*/ 2802631 h 2805855"/>
                  <a:gd name="connsiteX41" fmla="*/ 266341 w 2199398"/>
                  <a:gd name="connsiteY41" fmla="*/ 2364035 h 2805855"/>
                  <a:gd name="connsiteX42" fmla="*/ 255226 w 2199398"/>
                  <a:gd name="connsiteY42" fmla="*/ 2341419 h 2805855"/>
                  <a:gd name="connsiteX43" fmla="*/ 238845 w 2199398"/>
                  <a:gd name="connsiteY43" fmla="*/ 2324152 h 2805855"/>
                  <a:gd name="connsiteX44" fmla="*/ 234164 w 2199398"/>
                  <a:gd name="connsiteY44" fmla="*/ 2317492 h 2805855"/>
                  <a:gd name="connsiteX45" fmla="*/ 230416 w 2199398"/>
                  <a:gd name="connsiteY45" fmla="*/ 2313433 h 2805855"/>
                  <a:gd name="connsiteX46" fmla="*/ 224803 w 2199398"/>
                  <a:gd name="connsiteY46" fmla="*/ 2304174 h 2805855"/>
                  <a:gd name="connsiteX47" fmla="*/ 186655 w 2199398"/>
                  <a:gd name="connsiteY47" fmla="*/ 2249901 h 2805855"/>
                  <a:gd name="connsiteX48" fmla="*/ 74973 w 2199398"/>
                  <a:gd name="connsiteY48" fmla="*/ 1994238 h 2805855"/>
                  <a:gd name="connsiteX49" fmla="*/ 55051 w 2199398"/>
                  <a:gd name="connsiteY49" fmla="*/ 1901383 h 2805855"/>
                  <a:gd name="connsiteX50" fmla="*/ 47016 w 2199398"/>
                  <a:gd name="connsiteY50" fmla="*/ 1828868 h 2805855"/>
                  <a:gd name="connsiteX51" fmla="*/ 557 w 2199398"/>
                  <a:gd name="connsiteY51" fmla="*/ 1761288 h 2805855"/>
                  <a:gd name="connsiteX52" fmla="*/ 40106 w 2199398"/>
                  <a:gd name="connsiteY52" fmla="*/ 1748354 h 2805855"/>
                  <a:gd name="connsiteX53" fmla="*/ 0 w 2199398"/>
                  <a:gd name="connsiteY53" fmla="*/ 1690017 h 2805855"/>
                  <a:gd name="connsiteX54" fmla="*/ 47661 w 2199398"/>
                  <a:gd name="connsiteY54" fmla="*/ 1674431 h 2805855"/>
                  <a:gd name="connsiteX55" fmla="*/ 51784 w 2199398"/>
                  <a:gd name="connsiteY55" fmla="*/ 1628256 h 2805855"/>
                  <a:gd name="connsiteX56" fmla="*/ 20101 w 2199398"/>
                  <a:gd name="connsiteY56" fmla="*/ 1566852 h 2805855"/>
                  <a:gd name="connsiteX57" fmla="*/ 60975 w 2199398"/>
                  <a:gd name="connsiteY57" fmla="*/ 1559901 h 2805855"/>
                  <a:gd name="connsiteX58" fmla="*/ 62076 w 2199398"/>
                  <a:gd name="connsiteY58" fmla="*/ 1549824 h 2805855"/>
                  <a:gd name="connsiteX59" fmla="*/ 22118 w 2199398"/>
                  <a:gd name="connsiteY59" fmla="*/ 1472385 h 2805855"/>
                  <a:gd name="connsiteX60" fmla="*/ 73625 w 2199398"/>
                  <a:gd name="connsiteY60" fmla="*/ 1463627 h 2805855"/>
                  <a:gd name="connsiteX61" fmla="*/ 83031 w 2199398"/>
                  <a:gd name="connsiteY61" fmla="*/ 1420861 h 2805855"/>
                  <a:gd name="connsiteX62" fmla="*/ 59350 w 2199398"/>
                  <a:gd name="connsiteY62" fmla="*/ 1353835 h 2805855"/>
                  <a:gd name="connsiteX63" fmla="*/ 99788 w 2199398"/>
                  <a:gd name="connsiteY63" fmla="*/ 1352553 h 2805855"/>
                  <a:gd name="connsiteX64" fmla="*/ 106832 w 2199398"/>
                  <a:gd name="connsiteY64" fmla="*/ 1331679 h 2805855"/>
                  <a:gd name="connsiteX65" fmla="*/ 86511 w 2199398"/>
                  <a:gd name="connsiteY65" fmla="*/ 1238428 h 2805855"/>
                  <a:gd name="connsiteX66" fmla="*/ 124884 w 2199398"/>
                  <a:gd name="connsiteY66" fmla="*/ 1241183 h 2805855"/>
                  <a:gd name="connsiteX67" fmla="*/ 113818 w 2199398"/>
                  <a:gd name="connsiteY67" fmla="*/ 1123755 h 2805855"/>
                  <a:gd name="connsiteX68" fmla="*/ 150300 w 2199398"/>
                  <a:gd name="connsiteY68" fmla="*/ 1130857 h 2805855"/>
                  <a:gd name="connsiteX69" fmla="*/ 156251 w 2199398"/>
                  <a:gd name="connsiteY69" fmla="*/ 1002040 h 2805855"/>
                  <a:gd name="connsiteX70" fmla="*/ 227391 w 2199398"/>
                  <a:gd name="connsiteY70" fmla="*/ 1029388 h 2805855"/>
                  <a:gd name="connsiteX71" fmla="*/ 224557 w 2199398"/>
                  <a:gd name="connsiteY71" fmla="*/ 872601 h 2805855"/>
                  <a:gd name="connsiteX72" fmla="*/ 288509 w 2199398"/>
                  <a:gd name="connsiteY72" fmla="*/ 890171 h 2805855"/>
                  <a:gd name="connsiteX73" fmla="*/ 286470 w 2199398"/>
                  <a:gd name="connsiteY73" fmla="*/ 777352 h 2805855"/>
                  <a:gd name="connsiteX74" fmla="*/ 402208 w 2199398"/>
                  <a:gd name="connsiteY74" fmla="*/ 809152 h 2805855"/>
                  <a:gd name="connsiteX75" fmla="*/ 421466 w 2199398"/>
                  <a:gd name="connsiteY75" fmla="*/ 631266 h 2805855"/>
                  <a:gd name="connsiteX76" fmla="*/ 490488 w 2199398"/>
                  <a:gd name="connsiteY76" fmla="*/ 661739 h 2805855"/>
                  <a:gd name="connsiteX77" fmla="*/ 507192 w 2199398"/>
                  <a:gd name="connsiteY77" fmla="*/ 507440 h 2805855"/>
                  <a:gd name="connsiteX78" fmla="*/ 617578 w 2199398"/>
                  <a:gd name="connsiteY78" fmla="*/ 556176 h 2805855"/>
                  <a:gd name="connsiteX79" fmla="*/ 660909 w 2199398"/>
                  <a:gd name="connsiteY79" fmla="*/ 382550 h 2805855"/>
                  <a:gd name="connsiteX80" fmla="*/ 731429 w 2199398"/>
                  <a:gd name="connsiteY80" fmla="*/ 426028 h 2805855"/>
                  <a:gd name="connsiteX81" fmla="*/ 798473 w 2199398"/>
                  <a:gd name="connsiteY81" fmla="*/ 252986 h 2805855"/>
                  <a:gd name="connsiteX82" fmla="*/ 847071 w 2199398"/>
                  <a:gd name="connsiteY82" fmla="*/ 290381 h 2805855"/>
                  <a:gd name="connsiteX83" fmla="*/ 935585 w 2199398"/>
                  <a:gd name="connsiteY83" fmla="*/ 124526 h 2805855"/>
                  <a:gd name="connsiteX84" fmla="*/ 977848 w 2199398"/>
                  <a:gd name="connsiteY84" fmla="*/ 166038 h 2805855"/>
                  <a:gd name="connsiteX85" fmla="*/ 1099000 w 2199398"/>
                  <a:gd name="connsiteY85" fmla="*/ 0 h 2805855"/>
                  <a:gd name="connsiteX0" fmla="*/ 1099000 w 2199398"/>
                  <a:gd name="connsiteY0" fmla="*/ 0 h 2802636"/>
                  <a:gd name="connsiteX1" fmla="*/ 1214231 w 2199398"/>
                  <a:gd name="connsiteY1" fmla="*/ 161544 h 2802636"/>
                  <a:gd name="connsiteX2" fmla="*/ 1252632 w 2199398"/>
                  <a:gd name="connsiteY2" fmla="*/ 123178 h 2802636"/>
                  <a:gd name="connsiteX3" fmla="*/ 1345836 w 2199398"/>
                  <a:gd name="connsiteY3" fmla="*/ 294299 h 2802636"/>
                  <a:gd name="connsiteX4" fmla="*/ 1399526 w 2199398"/>
                  <a:gd name="connsiteY4" fmla="*/ 252986 h 2802636"/>
                  <a:gd name="connsiteX5" fmla="*/ 1469290 w 2199398"/>
                  <a:gd name="connsiteY5" fmla="*/ 433046 h 2802636"/>
                  <a:gd name="connsiteX6" fmla="*/ 1546434 w 2199398"/>
                  <a:gd name="connsiteY6" fmla="*/ 386405 h 2802636"/>
                  <a:gd name="connsiteX7" fmla="*/ 1586582 w 2199398"/>
                  <a:gd name="connsiteY7" fmla="*/ 553455 h 2802636"/>
                  <a:gd name="connsiteX8" fmla="*/ 1690805 w 2199398"/>
                  <a:gd name="connsiteY8" fmla="*/ 507441 h 2802636"/>
                  <a:gd name="connsiteX9" fmla="*/ 1707508 w 2199398"/>
                  <a:gd name="connsiteY9" fmla="*/ 661736 h 2802636"/>
                  <a:gd name="connsiteX10" fmla="*/ 1776527 w 2199398"/>
                  <a:gd name="connsiteY10" fmla="*/ 631264 h 2802636"/>
                  <a:gd name="connsiteX11" fmla="*/ 1796118 w 2199398"/>
                  <a:gd name="connsiteY11" fmla="*/ 812225 h 2802636"/>
                  <a:gd name="connsiteX12" fmla="*/ 1913040 w 2199398"/>
                  <a:gd name="connsiteY12" fmla="*/ 777353 h 2802636"/>
                  <a:gd name="connsiteX13" fmla="*/ 1910454 w 2199398"/>
                  <a:gd name="connsiteY13" fmla="*/ 920414 h 2802636"/>
                  <a:gd name="connsiteX14" fmla="*/ 1974953 w 2199398"/>
                  <a:gd name="connsiteY14" fmla="*/ 901177 h 2802636"/>
                  <a:gd name="connsiteX15" fmla="*/ 1972211 w 2199398"/>
                  <a:gd name="connsiteY15" fmla="*/ 1052877 h 2802636"/>
                  <a:gd name="connsiteX16" fmla="*/ 2083614 w 2199398"/>
                  <a:gd name="connsiteY16" fmla="*/ 1017372 h 2802636"/>
                  <a:gd name="connsiteX17" fmla="*/ 2082028 w 2199398"/>
                  <a:gd name="connsiteY17" fmla="*/ 1146316 h 2802636"/>
                  <a:gd name="connsiteX18" fmla="*/ 2118863 w 2199398"/>
                  <a:gd name="connsiteY18" fmla="*/ 1141359 h 2802636"/>
                  <a:gd name="connsiteX19" fmla="*/ 2100954 w 2199398"/>
                  <a:gd name="connsiteY19" fmla="*/ 1257938 h 2802636"/>
                  <a:gd name="connsiteX20" fmla="*/ 2139422 w 2199398"/>
                  <a:gd name="connsiteY20" fmla="*/ 1257431 h 2802636"/>
                  <a:gd name="connsiteX21" fmla="*/ 2108028 w 2199398"/>
                  <a:gd name="connsiteY21" fmla="*/ 1369547 h 2802636"/>
                  <a:gd name="connsiteX22" fmla="*/ 2159793 w 2199398"/>
                  <a:gd name="connsiteY22" fmla="*/ 1374228 h 2802636"/>
                  <a:gd name="connsiteX23" fmla="*/ 2124331 w 2199398"/>
                  <a:gd name="connsiteY23" fmla="*/ 1458553 h 2802636"/>
                  <a:gd name="connsiteX24" fmla="*/ 2127374 w 2199398"/>
                  <a:gd name="connsiteY24" fmla="*/ 1480285 h 2802636"/>
                  <a:gd name="connsiteX25" fmla="*/ 2190035 w 2199398"/>
                  <a:gd name="connsiteY25" fmla="*/ 1494751 h 2802636"/>
                  <a:gd name="connsiteX26" fmla="*/ 2140406 w 2199398"/>
                  <a:gd name="connsiteY26" fmla="*/ 1578525 h 2802636"/>
                  <a:gd name="connsiteX27" fmla="*/ 2186529 w 2199398"/>
                  <a:gd name="connsiteY27" fmla="*/ 1589174 h 2802636"/>
                  <a:gd name="connsiteX28" fmla="*/ 2148462 w 2199398"/>
                  <a:gd name="connsiteY28" fmla="*/ 1653433 h 2802636"/>
                  <a:gd name="connsiteX29" fmla="*/ 2152149 w 2199398"/>
                  <a:gd name="connsiteY29" fmla="*/ 1694731 h 2802636"/>
                  <a:gd name="connsiteX30" fmla="*/ 2199398 w 2199398"/>
                  <a:gd name="connsiteY30" fmla="*/ 1713303 h 2802636"/>
                  <a:gd name="connsiteX31" fmla="*/ 2155953 w 2199398"/>
                  <a:gd name="connsiteY31" fmla="*/ 1769197 h 2802636"/>
                  <a:gd name="connsiteX32" fmla="*/ 2194678 w 2199398"/>
                  <a:gd name="connsiteY32" fmla="*/ 1784420 h 2802636"/>
                  <a:gd name="connsiteX33" fmla="*/ 2149460 w 2199398"/>
                  <a:gd name="connsiteY33" fmla="*/ 1842594 h 2802636"/>
                  <a:gd name="connsiteX34" fmla="*/ 2142946 w 2199398"/>
                  <a:gd name="connsiteY34" fmla="*/ 1901382 h 2802636"/>
                  <a:gd name="connsiteX35" fmla="*/ 2123024 w 2199398"/>
                  <a:gd name="connsiteY35" fmla="*/ 1994237 h 2802636"/>
                  <a:gd name="connsiteX36" fmla="*/ 1959152 w 2199398"/>
                  <a:gd name="connsiteY36" fmla="*/ 2324152 h 2802636"/>
                  <a:gd name="connsiteX37" fmla="*/ 1945397 w 2199398"/>
                  <a:gd name="connsiteY37" fmla="*/ 2338650 h 2802636"/>
                  <a:gd name="connsiteX38" fmla="*/ 1925616 w 2199398"/>
                  <a:gd name="connsiteY38" fmla="*/ 2373726 h 2802636"/>
                  <a:gd name="connsiteX39" fmla="*/ 1072465 w 2199398"/>
                  <a:gd name="connsiteY39" fmla="*/ 2802631 h 2802636"/>
                  <a:gd name="connsiteX40" fmla="*/ 266341 w 2199398"/>
                  <a:gd name="connsiteY40" fmla="*/ 2364035 h 2802636"/>
                  <a:gd name="connsiteX41" fmla="*/ 255226 w 2199398"/>
                  <a:gd name="connsiteY41" fmla="*/ 2341419 h 2802636"/>
                  <a:gd name="connsiteX42" fmla="*/ 238845 w 2199398"/>
                  <a:gd name="connsiteY42" fmla="*/ 2324152 h 2802636"/>
                  <a:gd name="connsiteX43" fmla="*/ 234164 w 2199398"/>
                  <a:gd name="connsiteY43" fmla="*/ 2317492 h 2802636"/>
                  <a:gd name="connsiteX44" fmla="*/ 230416 w 2199398"/>
                  <a:gd name="connsiteY44" fmla="*/ 2313433 h 2802636"/>
                  <a:gd name="connsiteX45" fmla="*/ 224803 w 2199398"/>
                  <a:gd name="connsiteY45" fmla="*/ 2304174 h 2802636"/>
                  <a:gd name="connsiteX46" fmla="*/ 186655 w 2199398"/>
                  <a:gd name="connsiteY46" fmla="*/ 2249901 h 2802636"/>
                  <a:gd name="connsiteX47" fmla="*/ 74973 w 2199398"/>
                  <a:gd name="connsiteY47" fmla="*/ 1994238 h 2802636"/>
                  <a:gd name="connsiteX48" fmla="*/ 55051 w 2199398"/>
                  <a:gd name="connsiteY48" fmla="*/ 1901383 h 2802636"/>
                  <a:gd name="connsiteX49" fmla="*/ 47016 w 2199398"/>
                  <a:gd name="connsiteY49" fmla="*/ 1828868 h 2802636"/>
                  <a:gd name="connsiteX50" fmla="*/ 557 w 2199398"/>
                  <a:gd name="connsiteY50" fmla="*/ 1761288 h 2802636"/>
                  <a:gd name="connsiteX51" fmla="*/ 40106 w 2199398"/>
                  <a:gd name="connsiteY51" fmla="*/ 1748354 h 2802636"/>
                  <a:gd name="connsiteX52" fmla="*/ 0 w 2199398"/>
                  <a:gd name="connsiteY52" fmla="*/ 1690017 h 2802636"/>
                  <a:gd name="connsiteX53" fmla="*/ 47661 w 2199398"/>
                  <a:gd name="connsiteY53" fmla="*/ 1674431 h 2802636"/>
                  <a:gd name="connsiteX54" fmla="*/ 51784 w 2199398"/>
                  <a:gd name="connsiteY54" fmla="*/ 1628256 h 2802636"/>
                  <a:gd name="connsiteX55" fmla="*/ 20101 w 2199398"/>
                  <a:gd name="connsiteY55" fmla="*/ 1566852 h 2802636"/>
                  <a:gd name="connsiteX56" fmla="*/ 60975 w 2199398"/>
                  <a:gd name="connsiteY56" fmla="*/ 1559901 h 2802636"/>
                  <a:gd name="connsiteX57" fmla="*/ 62076 w 2199398"/>
                  <a:gd name="connsiteY57" fmla="*/ 1549824 h 2802636"/>
                  <a:gd name="connsiteX58" fmla="*/ 22118 w 2199398"/>
                  <a:gd name="connsiteY58" fmla="*/ 1472385 h 2802636"/>
                  <a:gd name="connsiteX59" fmla="*/ 73625 w 2199398"/>
                  <a:gd name="connsiteY59" fmla="*/ 1463627 h 2802636"/>
                  <a:gd name="connsiteX60" fmla="*/ 83031 w 2199398"/>
                  <a:gd name="connsiteY60" fmla="*/ 1420861 h 2802636"/>
                  <a:gd name="connsiteX61" fmla="*/ 59350 w 2199398"/>
                  <a:gd name="connsiteY61" fmla="*/ 1353835 h 2802636"/>
                  <a:gd name="connsiteX62" fmla="*/ 99788 w 2199398"/>
                  <a:gd name="connsiteY62" fmla="*/ 1352553 h 2802636"/>
                  <a:gd name="connsiteX63" fmla="*/ 106832 w 2199398"/>
                  <a:gd name="connsiteY63" fmla="*/ 1331679 h 2802636"/>
                  <a:gd name="connsiteX64" fmla="*/ 86511 w 2199398"/>
                  <a:gd name="connsiteY64" fmla="*/ 1238428 h 2802636"/>
                  <a:gd name="connsiteX65" fmla="*/ 124884 w 2199398"/>
                  <a:gd name="connsiteY65" fmla="*/ 1241183 h 2802636"/>
                  <a:gd name="connsiteX66" fmla="*/ 113818 w 2199398"/>
                  <a:gd name="connsiteY66" fmla="*/ 1123755 h 2802636"/>
                  <a:gd name="connsiteX67" fmla="*/ 150300 w 2199398"/>
                  <a:gd name="connsiteY67" fmla="*/ 1130857 h 2802636"/>
                  <a:gd name="connsiteX68" fmla="*/ 156251 w 2199398"/>
                  <a:gd name="connsiteY68" fmla="*/ 1002040 h 2802636"/>
                  <a:gd name="connsiteX69" fmla="*/ 227391 w 2199398"/>
                  <a:gd name="connsiteY69" fmla="*/ 1029388 h 2802636"/>
                  <a:gd name="connsiteX70" fmla="*/ 224557 w 2199398"/>
                  <a:gd name="connsiteY70" fmla="*/ 872601 h 2802636"/>
                  <a:gd name="connsiteX71" fmla="*/ 288509 w 2199398"/>
                  <a:gd name="connsiteY71" fmla="*/ 890171 h 2802636"/>
                  <a:gd name="connsiteX72" fmla="*/ 286470 w 2199398"/>
                  <a:gd name="connsiteY72" fmla="*/ 777352 h 2802636"/>
                  <a:gd name="connsiteX73" fmla="*/ 402208 w 2199398"/>
                  <a:gd name="connsiteY73" fmla="*/ 809152 h 2802636"/>
                  <a:gd name="connsiteX74" fmla="*/ 421466 w 2199398"/>
                  <a:gd name="connsiteY74" fmla="*/ 631266 h 2802636"/>
                  <a:gd name="connsiteX75" fmla="*/ 490488 w 2199398"/>
                  <a:gd name="connsiteY75" fmla="*/ 661739 h 2802636"/>
                  <a:gd name="connsiteX76" fmla="*/ 507192 w 2199398"/>
                  <a:gd name="connsiteY76" fmla="*/ 507440 h 2802636"/>
                  <a:gd name="connsiteX77" fmla="*/ 617578 w 2199398"/>
                  <a:gd name="connsiteY77" fmla="*/ 556176 h 2802636"/>
                  <a:gd name="connsiteX78" fmla="*/ 660909 w 2199398"/>
                  <a:gd name="connsiteY78" fmla="*/ 382550 h 2802636"/>
                  <a:gd name="connsiteX79" fmla="*/ 731429 w 2199398"/>
                  <a:gd name="connsiteY79" fmla="*/ 426028 h 2802636"/>
                  <a:gd name="connsiteX80" fmla="*/ 798473 w 2199398"/>
                  <a:gd name="connsiteY80" fmla="*/ 252986 h 2802636"/>
                  <a:gd name="connsiteX81" fmla="*/ 847071 w 2199398"/>
                  <a:gd name="connsiteY81" fmla="*/ 290381 h 2802636"/>
                  <a:gd name="connsiteX82" fmla="*/ 935585 w 2199398"/>
                  <a:gd name="connsiteY82" fmla="*/ 124526 h 2802636"/>
                  <a:gd name="connsiteX83" fmla="*/ 977848 w 2199398"/>
                  <a:gd name="connsiteY83" fmla="*/ 166038 h 2802636"/>
                  <a:gd name="connsiteX84" fmla="*/ 1099000 w 2199398"/>
                  <a:gd name="connsiteY84" fmla="*/ 0 h 2802636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55226 w 2199398"/>
                  <a:gd name="connsiteY41" fmla="*/ 2341419 h 2945509"/>
                  <a:gd name="connsiteX42" fmla="*/ 238845 w 2199398"/>
                  <a:gd name="connsiteY42" fmla="*/ 2324152 h 2945509"/>
                  <a:gd name="connsiteX43" fmla="*/ 234164 w 2199398"/>
                  <a:gd name="connsiteY43" fmla="*/ 2317492 h 2945509"/>
                  <a:gd name="connsiteX44" fmla="*/ 230416 w 2199398"/>
                  <a:gd name="connsiteY44" fmla="*/ 2313433 h 2945509"/>
                  <a:gd name="connsiteX45" fmla="*/ 224803 w 2199398"/>
                  <a:gd name="connsiteY45" fmla="*/ 2304174 h 2945509"/>
                  <a:gd name="connsiteX46" fmla="*/ 186655 w 2199398"/>
                  <a:gd name="connsiteY46" fmla="*/ 2249901 h 2945509"/>
                  <a:gd name="connsiteX47" fmla="*/ 74973 w 2199398"/>
                  <a:gd name="connsiteY47" fmla="*/ 1994238 h 2945509"/>
                  <a:gd name="connsiteX48" fmla="*/ 55051 w 2199398"/>
                  <a:gd name="connsiteY48" fmla="*/ 1901383 h 2945509"/>
                  <a:gd name="connsiteX49" fmla="*/ 47016 w 2199398"/>
                  <a:gd name="connsiteY49" fmla="*/ 1828868 h 2945509"/>
                  <a:gd name="connsiteX50" fmla="*/ 557 w 2199398"/>
                  <a:gd name="connsiteY50" fmla="*/ 1761288 h 2945509"/>
                  <a:gd name="connsiteX51" fmla="*/ 40106 w 2199398"/>
                  <a:gd name="connsiteY51" fmla="*/ 1748354 h 2945509"/>
                  <a:gd name="connsiteX52" fmla="*/ 0 w 2199398"/>
                  <a:gd name="connsiteY52" fmla="*/ 1690017 h 2945509"/>
                  <a:gd name="connsiteX53" fmla="*/ 47661 w 2199398"/>
                  <a:gd name="connsiteY53" fmla="*/ 1674431 h 2945509"/>
                  <a:gd name="connsiteX54" fmla="*/ 51784 w 2199398"/>
                  <a:gd name="connsiteY54" fmla="*/ 1628256 h 2945509"/>
                  <a:gd name="connsiteX55" fmla="*/ 20101 w 2199398"/>
                  <a:gd name="connsiteY55" fmla="*/ 1566852 h 2945509"/>
                  <a:gd name="connsiteX56" fmla="*/ 60975 w 2199398"/>
                  <a:gd name="connsiteY56" fmla="*/ 1559901 h 2945509"/>
                  <a:gd name="connsiteX57" fmla="*/ 62076 w 2199398"/>
                  <a:gd name="connsiteY57" fmla="*/ 1549824 h 2945509"/>
                  <a:gd name="connsiteX58" fmla="*/ 22118 w 2199398"/>
                  <a:gd name="connsiteY58" fmla="*/ 1472385 h 2945509"/>
                  <a:gd name="connsiteX59" fmla="*/ 73625 w 2199398"/>
                  <a:gd name="connsiteY59" fmla="*/ 1463627 h 2945509"/>
                  <a:gd name="connsiteX60" fmla="*/ 83031 w 2199398"/>
                  <a:gd name="connsiteY60" fmla="*/ 1420861 h 2945509"/>
                  <a:gd name="connsiteX61" fmla="*/ 59350 w 2199398"/>
                  <a:gd name="connsiteY61" fmla="*/ 1353835 h 2945509"/>
                  <a:gd name="connsiteX62" fmla="*/ 99788 w 2199398"/>
                  <a:gd name="connsiteY62" fmla="*/ 1352553 h 2945509"/>
                  <a:gd name="connsiteX63" fmla="*/ 106832 w 2199398"/>
                  <a:gd name="connsiteY63" fmla="*/ 1331679 h 2945509"/>
                  <a:gd name="connsiteX64" fmla="*/ 86511 w 2199398"/>
                  <a:gd name="connsiteY64" fmla="*/ 1238428 h 2945509"/>
                  <a:gd name="connsiteX65" fmla="*/ 124884 w 2199398"/>
                  <a:gd name="connsiteY65" fmla="*/ 1241183 h 2945509"/>
                  <a:gd name="connsiteX66" fmla="*/ 113818 w 2199398"/>
                  <a:gd name="connsiteY66" fmla="*/ 1123755 h 2945509"/>
                  <a:gd name="connsiteX67" fmla="*/ 150300 w 2199398"/>
                  <a:gd name="connsiteY67" fmla="*/ 1130857 h 2945509"/>
                  <a:gd name="connsiteX68" fmla="*/ 156251 w 2199398"/>
                  <a:gd name="connsiteY68" fmla="*/ 1002040 h 2945509"/>
                  <a:gd name="connsiteX69" fmla="*/ 227391 w 2199398"/>
                  <a:gd name="connsiteY69" fmla="*/ 1029388 h 2945509"/>
                  <a:gd name="connsiteX70" fmla="*/ 224557 w 2199398"/>
                  <a:gd name="connsiteY70" fmla="*/ 872601 h 2945509"/>
                  <a:gd name="connsiteX71" fmla="*/ 288509 w 2199398"/>
                  <a:gd name="connsiteY71" fmla="*/ 890171 h 2945509"/>
                  <a:gd name="connsiteX72" fmla="*/ 286470 w 2199398"/>
                  <a:gd name="connsiteY72" fmla="*/ 777352 h 2945509"/>
                  <a:gd name="connsiteX73" fmla="*/ 402208 w 2199398"/>
                  <a:gd name="connsiteY73" fmla="*/ 809152 h 2945509"/>
                  <a:gd name="connsiteX74" fmla="*/ 421466 w 2199398"/>
                  <a:gd name="connsiteY74" fmla="*/ 631266 h 2945509"/>
                  <a:gd name="connsiteX75" fmla="*/ 490488 w 2199398"/>
                  <a:gd name="connsiteY75" fmla="*/ 661739 h 2945509"/>
                  <a:gd name="connsiteX76" fmla="*/ 507192 w 2199398"/>
                  <a:gd name="connsiteY76" fmla="*/ 507440 h 2945509"/>
                  <a:gd name="connsiteX77" fmla="*/ 617578 w 2199398"/>
                  <a:gd name="connsiteY77" fmla="*/ 556176 h 2945509"/>
                  <a:gd name="connsiteX78" fmla="*/ 660909 w 2199398"/>
                  <a:gd name="connsiteY78" fmla="*/ 382550 h 2945509"/>
                  <a:gd name="connsiteX79" fmla="*/ 731429 w 2199398"/>
                  <a:gd name="connsiteY79" fmla="*/ 426028 h 2945509"/>
                  <a:gd name="connsiteX80" fmla="*/ 798473 w 2199398"/>
                  <a:gd name="connsiteY80" fmla="*/ 252986 h 2945509"/>
                  <a:gd name="connsiteX81" fmla="*/ 847071 w 2199398"/>
                  <a:gd name="connsiteY81" fmla="*/ 290381 h 2945509"/>
                  <a:gd name="connsiteX82" fmla="*/ 935585 w 2199398"/>
                  <a:gd name="connsiteY82" fmla="*/ 124526 h 2945509"/>
                  <a:gd name="connsiteX83" fmla="*/ 977848 w 2199398"/>
                  <a:gd name="connsiteY83" fmla="*/ 166038 h 2945509"/>
                  <a:gd name="connsiteX84" fmla="*/ 1099000 w 2199398"/>
                  <a:gd name="connsiteY84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230416 w 2199398"/>
                  <a:gd name="connsiteY43" fmla="*/ 2313433 h 2945509"/>
                  <a:gd name="connsiteX44" fmla="*/ 224803 w 2199398"/>
                  <a:gd name="connsiteY44" fmla="*/ 2304174 h 2945509"/>
                  <a:gd name="connsiteX45" fmla="*/ 186655 w 2199398"/>
                  <a:gd name="connsiteY45" fmla="*/ 2249901 h 2945509"/>
                  <a:gd name="connsiteX46" fmla="*/ 74973 w 2199398"/>
                  <a:gd name="connsiteY46" fmla="*/ 1994238 h 2945509"/>
                  <a:gd name="connsiteX47" fmla="*/ 55051 w 2199398"/>
                  <a:gd name="connsiteY47" fmla="*/ 1901383 h 2945509"/>
                  <a:gd name="connsiteX48" fmla="*/ 47016 w 2199398"/>
                  <a:gd name="connsiteY48" fmla="*/ 1828868 h 2945509"/>
                  <a:gd name="connsiteX49" fmla="*/ 557 w 2199398"/>
                  <a:gd name="connsiteY49" fmla="*/ 1761288 h 2945509"/>
                  <a:gd name="connsiteX50" fmla="*/ 40106 w 2199398"/>
                  <a:gd name="connsiteY50" fmla="*/ 1748354 h 2945509"/>
                  <a:gd name="connsiteX51" fmla="*/ 0 w 2199398"/>
                  <a:gd name="connsiteY51" fmla="*/ 1690017 h 2945509"/>
                  <a:gd name="connsiteX52" fmla="*/ 47661 w 2199398"/>
                  <a:gd name="connsiteY52" fmla="*/ 1674431 h 2945509"/>
                  <a:gd name="connsiteX53" fmla="*/ 51784 w 2199398"/>
                  <a:gd name="connsiteY53" fmla="*/ 1628256 h 2945509"/>
                  <a:gd name="connsiteX54" fmla="*/ 20101 w 2199398"/>
                  <a:gd name="connsiteY54" fmla="*/ 1566852 h 2945509"/>
                  <a:gd name="connsiteX55" fmla="*/ 60975 w 2199398"/>
                  <a:gd name="connsiteY55" fmla="*/ 1559901 h 2945509"/>
                  <a:gd name="connsiteX56" fmla="*/ 62076 w 2199398"/>
                  <a:gd name="connsiteY56" fmla="*/ 1549824 h 2945509"/>
                  <a:gd name="connsiteX57" fmla="*/ 22118 w 2199398"/>
                  <a:gd name="connsiteY57" fmla="*/ 1472385 h 2945509"/>
                  <a:gd name="connsiteX58" fmla="*/ 73625 w 2199398"/>
                  <a:gd name="connsiteY58" fmla="*/ 1463627 h 2945509"/>
                  <a:gd name="connsiteX59" fmla="*/ 83031 w 2199398"/>
                  <a:gd name="connsiteY59" fmla="*/ 1420861 h 2945509"/>
                  <a:gd name="connsiteX60" fmla="*/ 59350 w 2199398"/>
                  <a:gd name="connsiteY60" fmla="*/ 1353835 h 2945509"/>
                  <a:gd name="connsiteX61" fmla="*/ 99788 w 2199398"/>
                  <a:gd name="connsiteY61" fmla="*/ 1352553 h 2945509"/>
                  <a:gd name="connsiteX62" fmla="*/ 106832 w 2199398"/>
                  <a:gd name="connsiteY62" fmla="*/ 1331679 h 2945509"/>
                  <a:gd name="connsiteX63" fmla="*/ 86511 w 2199398"/>
                  <a:gd name="connsiteY63" fmla="*/ 1238428 h 2945509"/>
                  <a:gd name="connsiteX64" fmla="*/ 124884 w 2199398"/>
                  <a:gd name="connsiteY64" fmla="*/ 1241183 h 2945509"/>
                  <a:gd name="connsiteX65" fmla="*/ 113818 w 2199398"/>
                  <a:gd name="connsiteY65" fmla="*/ 1123755 h 2945509"/>
                  <a:gd name="connsiteX66" fmla="*/ 150300 w 2199398"/>
                  <a:gd name="connsiteY66" fmla="*/ 1130857 h 2945509"/>
                  <a:gd name="connsiteX67" fmla="*/ 156251 w 2199398"/>
                  <a:gd name="connsiteY67" fmla="*/ 1002040 h 2945509"/>
                  <a:gd name="connsiteX68" fmla="*/ 227391 w 2199398"/>
                  <a:gd name="connsiteY68" fmla="*/ 1029388 h 2945509"/>
                  <a:gd name="connsiteX69" fmla="*/ 224557 w 2199398"/>
                  <a:gd name="connsiteY69" fmla="*/ 872601 h 2945509"/>
                  <a:gd name="connsiteX70" fmla="*/ 288509 w 2199398"/>
                  <a:gd name="connsiteY70" fmla="*/ 890171 h 2945509"/>
                  <a:gd name="connsiteX71" fmla="*/ 286470 w 2199398"/>
                  <a:gd name="connsiteY71" fmla="*/ 777352 h 2945509"/>
                  <a:gd name="connsiteX72" fmla="*/ 402208 w 2199398"/>
                  <a:gd name="connsiteY72" fmla="*/ 809152 h 2945509"/>
                  <a:gd name="connsiteX73" fmla="*/ 421466 w 2199398"/>
                  <a:gd name="connsiteY73" fmla="*/ 631266 h 2945509"/>
                  <a:gd name="connsiteX74" fmla="*/ 490488 w 2199398"/>
                  <a:gd name="connsiteY74" fmla="*/ 661739 h 2945509"/>
                  <a:gd name="connsiteX75" fmla="*/ 507192 w 2199398"/>
                  <a:gd name="connsiteY75" fmla="*/ 507440 h 2945509"/>
                  <a:gd name="connsiteX76" fmla="*/ 617578 w 2199398"/>
                  <a:gd name="connsiteY76" fmla="*/ 556176 h 2945509"/>
                  <a:gd name="connsiteX77" fmla="*/ 660909 w 2199398"/>
                  <a:gd name="connsiteY77" fmla="*/ 382550 h 2945509"/>
                  <a:gd name="connsiteX78" fmla="*/ 731429 w 2199398"/>
                  <a:gd name="connsiteY78" fmla="*/ 426028 h 2945509"/>
                  <a:gd name="connsiteX79" fmla="*/ 798473 w 2199398"/>
                  <a:gd name="connsiteY79" fmla="*/ 252986 h 2945509"/>
                  <a:gd name="connsiteX80" fmla="*/ 847071 w 2199398"/>
                  <a:gd name="connsiteY80" fmla="*/ 290381 h 2945509"/>
                  <a:gd name="connsiteX81" fmla="*/ 935585 w 2199398"/>
                  <a:gd name="connsiteY81" fmla="*/ 124526 h 2945509"/>
                  <a:gd name="connsiteX82" fmla="*/ 977848 w 2199398"/>
                  <a:gd name="connsiteY82" fmla="*/ 166038 h 2945509"/>
                  <a:gd name="connsiteX83" fmla="*/ 1099000 w 2199398"/>
                  <a:gd name="connsiteY83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230416 w 2199398"/>
                  <a:gd name="connsiteY43" fmla="*/ 2313433 h 2945509"/>
                  <a:gd name="connsiteX44" fmla="*/ 186655 w 2199398"/>
                  <a:gd name="connsiteY44" fmla="*/ 2249901 h 2945509"/>
                  <a:gd name="connsiteX45" fmla="*/ 74973 w 2199398"/>
                  <a:gd name="connsiteY45" fmla="*/ 1994238 h 2945509"/>
                  <a:gd name="connsiteX46" fmla="*/ 55051 w 2199398"/>
                  <a:gd name="connsiteY46" fmla="*/ 1901383 h 2945509"/>
                  <a:gd name="connsiteX47" fmla="*/ 47016 w 2199398"/>
                  <a:gd name="connsiteY47" fmla="*/ 1828868 h 2945509"/>
                  <a:gd name="connsiteX48" fmla="*/ 557 w 2199398"/>
                  <a:gd name="connsiteY48" fmla="*/ 1761288 h 2945509"/>
                  <a:gd name="connsiteX49" fmla="*/ 40106 w 2199398"/>
                  <a:gd name="connsiteY49" fmla="*/ 1748354 h 2945509"/>
                  <a:gd name="connsiteX50" fmla="*/ 0 w 2199398"/>
                  <a:gd name="connsiteY50" fmla="*/ 1690017 h 2945509"/>
                  <a:gd name="connsiteX51" fmla="*/ 47661 w 2199398"/>
                  <a:gd name="connsiteY51" fmla="*/ 1674431 h 2945509"/>
                  <a:gd name="connsiteX52" fmla="*/ 51784 w 2199398"/>
                  <a:gd name="connsiteY52" fmla="*/ 1628256 h 2945509"/>
                  <a:gd name="connsiteX53" fmla="*/ 20101 w 2199398"/>
                  <a:gd name="connsiteY53" fmla="*/ 1566852 h 2945509"/>
                  <a:gd name="connsiteX54" fmla="*/ 60975 w 2199398"/>
                  <a:gd name="connsiteY54" fmla="*/ 1559901 h 2945509"/>
                  <a:gd name="connsiteX55" fmla="*/ 62076 w 2199398"/>
                  <a:gd name="connsiteY55" fmla="*/ 1549824 h 2945509"/>
                  <a:gd name="connsiteX56" fmla="*/ 22118 w 2199398"/>
                  <a:gd name="connsiteY56" fmla="*/ 1472385 h 2945509"/>
                  <a:gd name="connsiteX57" fmla="*/ 73625 w 2199398"/>
                  <a:gd name="connsiteY57" fmla="*/ 1463627 h 2945509"/>
                  <a:gd name="connsiteX58" fmla="*/ 83031 w 2199398"/>
                  <a:gd name="connsiteY58" fmla="*/ 1420861 h 2945509"/>
                  <a:gd name="connsiteX59" fmla="*/ 59350 w 2199398"/>
                  <a:gd name="connsiteY59" fmla="*/ 1353835 h 2945509"/>
                  <a:gd name="connsiteX60" fmla="*/ 99788 w 2199398"/>
                  <a:gd name="connsiteY60" fmla="*/ 1352553 h 2945509"/>
                  <a:gd name="connsiteX61" fmla="*/ 106832 w 2199398"/>
                  <a:gd name="connsiteY61" fmla="*/ 1331679 h 2945509"/>
                  <a:gd name="connsiteX62" fmla="*/ 86511 w 2199398"/>
                  <a:gd name="connsiteY62" fmla="*/ 1238428 h 2945509"/>
                  <a:gd name="connsiteX63" fmla="*/ 124884 w 2199398"/>
                  <a:gd name="connsiteY63" fmla="*/ 1241183 h 2945509"/>
                  <a:gd name="connsiteX64" fmla="*/ 113818 w 2199398"/>
                  <a:gd name="connsiteY64" fmla="*/ 1123755 h 2945509"/>
                  <a:gd name="connsiteX65" fmla="*/ 150300 w 2199398"/>
                  <a:gd name="connsiteY65" fmla="*/ 1130857 h 2945509"/>
                  <a:gd name="connsiteX66" fmla="*/ 156251 w 2199398"/>
                  <a:gd name="connsiteY66" fmla="*/ 1002040 h 2945509"/>
                  <a:gd name="connsiteX67" fmla="*/ 227391 w 2199398"/>
                  <a:gd name="connsiteY67" fmla="*/ 1029388 h 2945509"/>
                  <a:gd name="connsiteX68" fmla="*/ 224557 w 2199398"/>
                  <a:gd name="connsiteY68" fmla="*/ 872601 h 2945509"/>
                  <a:gd name="connsiteX69" fmla="*/ 288509 w 2199398"/>
                  <a:gd name="connsiteY69" fmla="*/ 890171 h 2945509"/>
                  <a:gd name="connsiteX70" fmla="*/ 286470 w 2199398"/>
                  <a:gd name="connsiteY70" fmla="*/ 777352 h 2945509"/>
                  <a:gd name="connsiteX71" fmla="*/ 402208 w 2199398"/>
                  <a:gd name="connsiteY71" fmla="*/ 809152 h 2945509"/>
                  <a:gd name="connsiteX72" fmla="*/ 421466 w 2199398"/>
                  <a:gd name="connsiteY72" fmla="*/ 631266 h 2945509"/>
                  <a:gd name="connsiteX73" fmla="*/ 490488 w 2199398"/>
                  <a:gd name="connsiteY73" fmla="*/ 661739 h 2945509"/>
                  <a:gd name="connsiteX74" fmla="*/ 507192 w 2199398"/>
                  <a:gd name="connsiteY74" fmla="*/ 507440 h 2945509"/>
                  <a:gd name="connsiteX75" fmla="*/ 617578 w 2199398"/>
                  <a:gd name="connsiteY75" fmla="*/ 556176 h 2945509"/>
                  <a:gd name="connsiteX76" fmla="*/ 660909 w 2199398"/>
                  <a:gd name="connsiteY76" fmla="*/ 382550 h 2945509"/>
                  <a:gd name="connsiteX77" fmla="*/ 731429 w 2199398"/>
                  <a:gd name="connsiteY77" fmla="*/ 426028 h 2945509"/>
                  <a:gd name="connsiteX78" fmla="*/ 798473 w 2199398"/>
                  <a:gd name="connsiteY78" fmla="*/ 252986 h 2945509"/>
                  <a:gd name="connsiteX79" fmla="*/ 847071 w 2199398"/>
                  <a:gd name="connsiteY79" fmla="*/ 290381 h 2945509"/>
                  <a:gd name="connsiteX80" fmla="*/ 935585 w 2199398"/>
                  <a:gd name="connsiteY80" fmla="*/ 124526 h 2945509"/>
                  <a:gd name="connsiteX81" fmla="*/ 977848 w 2199398"/>
                  <a:gd name="connsiteY81" fmla="*/ 166038 h 2945509"/>
                  <a:gd name="connsiteX82" fmla="*/ 1099000 w 2199398"/>
                  <a:gd name="connsiteY82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186655 w 2199398"/>
                  <a:gd name="connsiteY43" fmla="*/ 2249901 h 2945509"/>
                  <a:gd name="connsiteX44" fmla="*/ 74973 w 2199398"/>
                  <a:gd name="connsiteY44" fmla="*/ 1994238 h 2945509"/>
                  <a:gd name="connsiteX45" fmla="*/ 55051 w 2199398"/>
                  <a:gd name="connsiteY45" fmla="*/ 1901383 h 2945509"/>
                  <a:gd name="connsiteX46" fmla="*/ 47016 w 2199398"/>
                  <a:gd name="connsiteY46" fmla="*/ 1828868 h 2945509"/>
                  <a:gd name="connsiteX47" fmla="*/ 557 w 2199398"/>
                  <a:gd name="connsiteY47" fmla="*/ 1761288 h 2945509"/>
                  <a:gd name="connsiteX48" fmla="*/ 40106 w 2199398"/>
                  <a:gd name="connsiteY48" fmla="*/ 1748354 h 2945509"/>
                  <a:gd name="connsiteX49" fmla="*/ 0 w 2199398"/>
                  <a:gd name="connsiteY49" fmla="*/ 1690017 h 2945509"/>
                  <a:gd name="connsiteX50" fmla="*/ 47661 w 2199398"/>
                  <a:gd name="connsiteY50" fmla="*/ 1674431 h 2945509"/>
                  <a:gd name="connsiteX51" fmla="*/ 51784 w 2199398"/>
                  <a:gd name="connsiteY51" fmla="*/ 1628256 h 2945509"/>
                  <a:gd name="connsiteX52" fmla="*/ 20101 w 2199398"/>
                  <a:gd name="connsiteY52" fmla="*/ 1566852 h 2945509"/>
                  <a:gd name="connsiteX53" fmla="*/ 60975 w 2199398"/>
                  <a:gd name="connsiteY53" fmla="*/ 1559901 h 2945509"/>
                  <a:gd name="connsiteX54" fmla="*/ 62076 w 2199398"/>
                  <a:gd name="connsiteY54" fmla="*/ 1549824 h 2945509"/>
                  <a:gd name="connsiteX55" fmla="*/ 22118 w 2199398"/>
                  <a:gd name="connsiteY55" fmla="*/ 1472385 h 2945509"/>
                  <a:gd name="connsiteX56" fmla="*/ 73625 w 2199398"/>
                  <a:gd name="connsiteY56" fmla="*/ 1463627 h 2945509"/>
                  <a:gd name="connsiteX57" fmla="*/ 83031 w 2199398"/>
                  <a:gd name="connsiteY57" fmla="*/ 1420861 h 2945509"/>
                  <a:gd name="connsiteX58" fmla="*/ 59350 w 2199398"/>
                  <a:gd name="connsiteY58" fmla="*/ 1353835 h 2945509"/>
                  <a:gd name="connsiteX59" fmla="*/ 99788 w 2199398"/>
                  <a:gd name="connsiteY59" fmla="*/ 1352553 h 2945509"/>
                  <a:gd name="connsiteX60" fmla="*/ 106832 w 2199398"/>
                  <a:gd name="connsiteY60" fmla="*/ 1331679 h 2945509"/>
                  <a:gd name="connsiteX61" fmla="*/ 86511 w 2199398"/>
                  <a:gd name="connsiteY61" fmla="*/ 1238428 h 2945509"/>
                  <a:gd name="connsiteX62" fmla="*/ 124884 w 2199398"/>
                  <a:gd name="connsiteY62" fmla="*/ 1241183 h 2945509"/>
                  <a:gd name="connsiteX63" fmla="*/ 113818 w 2199398"/>
                  <a:gd name="connsiteY63" fmla="*/ 1123755 h 2945509"/>
                  <a:gd name="connsiteX64" fmla="*/ 150300 w 2199398"/>
                  <a:gd name="connsiteY64" fmla="*/ 1130857 h 2945509"/>
                  <a:gd name="connsiteX65" fmla="*/ 156251 w 2199398"/>
                  <a:gd name="connsiteY65" fmla="*/ 1002040 h 2945509"/>
                  <a:gd name="connsiteX66" fmla="*/ 227391 w 2199398"/>
                  <a:gd name="connsiteY66" fmla="*/ 1029388 h 2945509"/>
                  <a:gd name="connsiteX67" fmla="*/ 224557 w 2199398"/>
                  <a:gd name="connsiteY67" fmla="*/ 872601 h 2945509"/>
                  <a:gd name="connsiteX68" fmla="*/ 288509 w 2199398"/>
                  <a:gd name="connsiteY68" fmla="*/ 890171 h 2945509"/>
                  <a:gd name="connsiteX69" fmla="*/ 286470 w 2199398"/>
                  <a:gd name="connsiteY69" fmla="*/ 777352 h 2945509"/>
                  <a:gd name="connsiteX70" fmla="*/ 402208 w 2199398"/>
                  <a:gd name="connsiteY70" fmla="*/ 809152 h 2945509"/>
                  <a:gd name="connsiteX71" fmla="*/ 421466 w 2199398"/>
                  <a:gd name="connsiteY71" fmla="*/ 631266 h 2945509"/>
                  <a:gd name="connsiteX72" fmla="*/ 490488 w 2199398"/>
                  <a:gd name="connsiteY72" fmla="*/ 661739 h 2945509"/>
                  <a:gd name="connsiteX73" fmla="*/ 507192 w 2199398"/>
                  <a:gd name="connsiteY73" fmla="*/ 507440 h 2945509"/>
                  <a:gd name="connsiteX74" fmla="*/ 617578 w 2199398"/>
                  <a:gd name="connsiteY74" fmla="*/ 556176 h 2945509"/>
                  <a:gd name="connsiteX75" fmla="*/ 660909 w 2199398"/>
                  <a:gd name="connsiteY75" fmla="*/ 382550 h 2945509"/>
                  <a:gd name="connsiteX76" fmla="*/ 731429 w 2199398"/>
                  <a:gd name="connsiteY76" fmla="*/ 426028 h 2945509"/>
                  <a:gd name="connsiteX77" fmla="*/ 798473 w 2199398"/>
                  <a:gd name="connsiteY77" fmla="*/ 252986 h 2945509"/>
                  <a:gd name="connsiteX78" fmla="*/ 847071 w 2199398"/>
                  <a:gd name="connsiteY78" fmla="*/ 290381 h 2945509"/>
                  <a:gd name="connsiteX79" fmla="*/ 935585 w 2199398"/>
                  <a:gd name="connsiteY79" fmla="*/ 124526 h 2945509"/>
                  <a:gd name="connsiteX80" fmla="*/ 977848 w 2199398"/>
                  <a:gd name="connsiteY80" fmla="*/ 166038 h 2945509"/>
                  <a:gd name="connsiteX81" fmla="*/ 1099000 w 2199398"/>
                  <a:gd name="connsiteY81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74973 w 2199398"/>
                  <a:gd name="connsiteY43" fmla="*/ 1994238 h 2945509"/>
                  <a:gd name="connsiteX44" fmla="*/ 55051 w 2199398"/>
                  <a:gd name="connsiteY44" fmla="*/ 1901383 h 2945509"/>
                  <a:gd name="connsiteX45" fmla="*/ 47016 w 2199398"/>
                  <a:gd name="connsiteY45" fmla="*/ 1828868 h 2945509"/>
                  <a:gd name="connsiteX46" fmla="*/ 557 w 2199398"/>
                  <a:gd name="connsiteY46" fmla="*/ 1761288 h 2945509"/>
                  <a:gd name="connsiteX47" fmla="*/ 40106 w 2199398"/>
                  <a:gd name="connsiteY47" fmla="*/ 1748354 h 2945509"/>
                  <a:gd name="connsiteX48" fmla="*/ 0 w 2199398"/>
                  <a:gd name="connsiteY48" fmla="*/ 1690017 h 2945509"/>
                  <a:gd name="connsiteX49" fmla="*/ 47661 w 2199398"/>
                  <a:gd name="connsiteY49" fmla="*/ 1674431 h 2945509"/>
                  <a:gd name="connsiteX50" fmla="*/ 51784 w 2199398"/>
                  <a:gd name="connsiteY50" fmla="*/ 1628256 h 2945509"/>
                  <a:gd name="connsiteX51" fmla="*/ 20101 w 2199398"/>
                  <a:gd name="connsiteY51" fmla="*/ 1566852 h 2945509"/>
                  <a:gd name="connsiteX52" fmla="*/ 60975 w 2199398"/>
                  <a:gd name="connsiteY52" fmla="*/ 1559901 h 2945509"/>
                  <a:gd name="connsiteX53" fmla="*/ 62076 w 2199398"/>
                  <a:gd name="connsiteY53" fmla="*/ 1549824 h 2945509"/>
                  <a:gd name="connsiteX54" fmla="*/ 22118 w 2199398"/>
                  <a:gd name="connsiteY54" fmla="*/ 1472385 h 2945509"/>
                  <a:gd name="connsiteX55" fmla="*/ 73625 w 2199398"/>
                  <a:gd name="connsiteY55" fmla="*/ 1463627 h 2945509"/>
                  <a:gd name="connsiteX56" fmla="*/ 83031 w 2199398"/>
                  <a:gd name="connsiteY56" fmla="*/ 1420861 h 2945509"/>
                  <a:gd name="connsiteX57" fmla="*/ 59350 w 2199398"/>
                  <a:gd name="connsiteY57" fmla="*/ 1353835 h 2945509"/>
                  <a:gd name="connsiteX58" fmla="*/ 99788 w 2199398"/>
                  <a:gd name="connsiteY58" fmla="*/ 1352553 h 2945509"/>
                  <a:gd name="connsiteX59" fmla="*/ 106832 w 2199398"/>
                  <a:gd name="connsiteY59" fmla="*/ 1331679 h 2945509"/>
                  <a:gd name="connsiteX60" fmla="*/ 86511 w 2199398"/>
                  <a:gd name="connsiteY60" fmla="*/ 1238428 h 2945509"/>
                  <a:gd name="connsiteX61" fmla="*/ 124884 w 2199398"/>
                  <a:gd name="connsiteY61" fmla="*/ 1241183 h 2945509"/>
                  <a:gd name="connsiteX62" fmla="*/ 113818 w 2199398"/>
                  <a:gd name="connsiteY62" fmla="*/ 1123755 h 2945509"/>
                  <a:gd name="connsiteX63" fmla="*/ 150300 w 2199398"/>
                  <a:gd name="connsiteY63" fmla="*/ 1130857 h 2945509"/>
                  <a:gd name="connsiteX64" fmla="*/ 156251 w 2199398"/>
                  <a:gd name="connsiteY64" fmla="*/ 1002040 h 2945509"/>
                  <a:gd name="connsiteX65" fmla="*/ 227391 w 2199398"/>
                  <a:gd name="connsiteY65" fmla="*/ 1029388 h 2945509"/>
                  <a:gd name="connsiteX66" fmla="*/ 224557 w 2199398"/>
                  <a:gd name="connsiteY66" fmla="*/ 872601 h 2945509"/>
                  <a:gd name="connsiteX67" fmla="*/ 288509 w 2199398"/>
                  <a:gd name="connsiteY67" fmla="*/ 890171 h 2945509"/>
                  <a:gd name="connsiteX68" fmla="*/ 286470 w 2199398"/>
                  <a:gd name="connsiteY68" fmla="*/ 777352 h 2945509"/>
                  <a:gd name="connsiteX69" fmla="*/ 402208 w 2199398"/>
                  <a:gd name="connsiteY69" fmla="*/ 809152 h 2945509"/>
                  <a:gd name="connsiteX70" fmla="*/ 421466 w 2199398"/>
                  <a:gd name="connsiteY70" fmla="*/ 631266 h 2945509"/>
                  <a:gd name="connsiteX71" fmla="*/ 490488 w 2199398"/>
                  <a:gd name="connsiteY71" fmla="*/ 661739 h 2945509"/>
                  <a:gd name="connsiteX72" fmla="*/ 507192 w 2199398"/>
                  <a:gd name="connsiteY72" fmla="*/ 507440 h 2945509"/>
                  <a:gd name="connsiteX73" fmla="*/ 617578 w 2199398"/>
                  <a:gd name="connsiteY73" fmla="*/ 556176 h 2945509"/>
                  <a:gd name="connsiteX74" fmla="*/ 660909 w 2199398"/>
                  <a:gd name="connsiteY74" fmla="*/ 382550 h 2945509"/>
                  <a:gd name="connsiteX75" fmla="*/ 731429 w 2199398"/>
                  <a:gd name="connsiteY75" fmla="*/ 426028 h 2945509"/>
                  <a:gd name="connsiteX76" fmla="*/ 798473 w 2199398"/>
                  <a:gd name="connsiteY76" fmla="*/ 252986 h 2945509"/>
                  <a:gd name="connsiteX77" fmla="*/ 847071 w 2199398"/>
                  <a:gd name="connsiteY77" fmla="*/ 290381 h 2945509"/>
                  <a:gd name="connsiteX78" fmla="*/ 935585 w 2199398"/>
                  <a:gd name="connsiteY78" fmla="*/ 124526 h 2945509"/>
                  <a:gd name="connsiteX79" fmla="*/ 977848 w 2199398"/>
                  <a:gd name="connsiteY79" fmla="*/ 166038 h 2945509"/>
                  <a:gd name="connsiteX80" fmla="*/ 1099000 w 2199398"/>
                  <a:gd name="connsiteY80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74973 w 2199398"/>
                  <a:gd name="connsiteY42" fmla="*/ 1994238 h 2945509"/>
                  <a:gd name="connsiteX43" fmla="*/ 55051 w 2199398"/>
                  <a:gd name="connsiteY43" fmla="*/ 1901383 h 2945509"/>
                  <a:gd name="connsiteX44" fmla="*/ 47016 w 2199398"/>
                  <a:gd name="connsiteY44" fmla="*/ 1828868 h 2945509"/>
                  <a:gd name="connsiteX45" fmla="*/ 557 w 2199398"/>
                  <a:gd name="connsiteY45" fmla="*/ 1761288 h 2945509"/>
                  <a:gd name="connsiteX46" fmla="*/ 40106 w 2199398"/>
                  <a:gd name="connsiteY46" fmla="*/ 1748354 h 2945509"/>
                  <a:gd name="connsiteX47" fmla="*/ 0 w 2199398"/>
                  <a:gd name="connsiteY47" fmla="*/ 1690017 h 2945509"/>
                  <a:gd name="connsiteX48" fmla="*/ 47661 w 2199398"/>
                  <a:gd name="connsiteY48" fmla="*/ 1674431 h 2945509"/>
                  <a:gd name="connsiteX49" fmla="*/ 51784 w 2199398"/>
                  <a:gd name="connsiteY49" fmla="*/ 1628256 h 2945509"/>
                  <a:gd name="connsiteX50" fmla="*/ 20101 w 2199398"/>
                  <a:gd name="connsiteY50" fmla="*/ 1566852 h 2945509"/>
                  <a:gd name="connsiteX51" fmla="*/ 60975 w 2199398"/>
                  <a:gd name="connsiteY51" fmla="*/ 1559901 h 2945509"/>
                  <a:gd name="connsiteX52" fmla="*/ 62076 w 2199398"/>
                  <a:gd name="connsiteY52" fmla="*/ 1549824 h 2945509"/>
                  <a:gd name="connsiteX53" fmla="*/ 22118 w 2199398"/>
                  <a:gd name="connsiteY53" fmla="*/ 1472385 h 2945509"/>
                  <a:gd name="connsiteX54" fmla="*/ 73625 w 2199398"/>
                  <a:gd name="connsiteY54" fmla="*/ 1463627 h 2945509"/>
                  <a:gd name="connsiteX55" fmla="*/ 83031 w 2199398"/>
                  <a:gd name="connsiteY55" fmla="*/ 1420861 h 2945509"/>
                  <a:gd name="connsiteX56" fmla="*/ 59350 w 2199398"/>
                  <a:gd name="connsiteY56" fmla="*/ 1353835 h 2945509"/>
                  <a:gd name="connsiteX57" fmla="*/ 99788 w 2199398"/>
                  <a:gd name="connsiteY57" fmla="*/ 1352553 h 2945509"/>
                  <a:gd name="connsiteX58" fmla="*/ 106832 w 2199398"/>
                  <a:gd name="connsiteY58" fmla="*/ 1331679 h 2945509"/>
                  <a:gd name="connsiteX59" fmla="*/ 86511 w 2199398"/>
                  <a:gd name="connsiteY59" fmla="*/ 1238428 h 2945509"/>
                  <a:gd name="connsiteX60" fmla="*/ 124884 w 2199398"/>
                  <a:gd name="connsiteY60" fmla="*/ 1241183 h 2945509"/>
                  <a:gd name="connsiteX61" fmla="*/ 113818 w 2199398"/>
                  <a:gd name="connsiteY61" fmla="*/ 1123755 h 2945509"/>
                  <a:gd name="connsiteX62" fmla="*/ 150300 w 2199398"/>
                  <a:gd name="connsiteY62" fmla="*/ 1130857 h 2945509"/>
                  <a:gd name="connsiteX63" fmla="*/ 156251 w 2199398"/>
                  <a:gd name="connsiteY63" fmla="*/ 1002040 h 2945509"/>
                  <a:gd name="connsiteX64" fmla="*/ 227391 w 2199398"/>
                  <a:gd name="connsiteY64" fmla="*/ 1029388 h 2945509"/>
                  <a:gd name="connsiteX65" fmla="*/ 224557 w 2199398"/>
                  <a:gd name="connsiteY65" fmla="*/ 872601 h 2945509"/>
                  <a:gd name="connsiteX66" fmla="*/ 288509 w 2199398"/>
                  <a:gd name="connsiteY66" fmla="*/ 890171 h 2945509"/>
                  <a:gd name="connsiteX67" fmla="*/ 286470 w 2199398"/>
                  <a:gd name="connsiteY67" fmla="*/ 777352 h 2945509"/>
                  <a:gd name="connsiteX68" fmla="*/ 402208 w 2199398"/>
                  <a:gd name="connsiteY68" fmla="*/ 809152 h 2945509"/>
                  <a:gd name="connsiteX69" fmla="*/ 421466 w 2199398"/>
                  <a:gd name="connsiteY69" fmla="*/ 631266 h 2945509"/>
                  <a:gd name="connsiteX70" fmla="*/ 490488 w 2199398"/>
                  <a:gd name="connsiteY70" fmla="*/ 661739 h 2945509"/>
                  <a:gd name="connsiteX71" fmla="*/ 507192 w 2199398"/>
                  <a:gd name="connsiteY71" fmla="*/ 507440 h 2945509"/>
                  <a:gd name="connsiteX72" fmla="*/ 617578 w 2199398"/>
                  <a:gd name="connsiteY72" fmla="*/ 556176 h 2945509"/>
                  <a:gd name="connsiteX73" fmla="*/ 660909 w 2199398"/>
                  <a:gd name="connsiteY73" fmla="*/ 382550 h 2945509"/>
                  <a:gd name="connsiteX74" fmla="*/ 731429 w 2199398"/>
                  <a:gd name="connsiteY74" fmla="*/ 426028 h 2945509"/>
                  <a:gd name="connsiteX75" fmla="*/ 798473 w 2199398"/>
                  <a:gd name="connsiteY75" fmla="*/ 252986 h 2945509"/>
                  <a:gd name="connsiteX76" fmla="*/ 847071 w 2199398"/>
                  <a:gd name="connsiteY76" fmla="*/ 290381 h 2945509"/>
                  <a:gd name="connsiteX77" fmla="*/ 935585 w 2199398"/>
                  <a:gd name="connsiteY77" fmla="*/ 124526 h 2945509"/>
                  <a:gd name="connsiteX78" fmla="*/ 977848 w 2199398"/>
                  <a:gd name="connsiteY78" fmla="*/ 166038 h 2945509"/>
                  <a:gd name="connsiteX79" fmla="*/ 1099000 w 2199398"/>
                  <a:gd name="connsiteY79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74973 w 2199398"/>
                  <a:gd name="connsiteY41" fmla="*/ 1994238 h 2945509"/>
                  <a:gd name="connsiteX42" fmla="*/ 55051 w 2199398"/>
                  <a:gd name="connsiteY42" fmla="*/ 1901383 h 2945509"/>
                  <a:gd name="connsiteX43" fmla="*/ 47016 w 2199398"/>
                  <a:gd name="connsiteY43" fmla="*/ 1828868 h 2945509"/>
                  <a:gd name="connsiteX44" fmla="*/ 557 w 2199398"/>
                  <a:gd name="connsiteY44" fmla="*/ 1761288 h 2945509"/>
                  <a:gd name="connsiteX45" fmla="*/ 40106 w 2199398"/>
                  <a:gd name="connsiteY45" fmla="*/ 1748354 h 2945509"/>
                  <a:gd name="connsiteX46" fmla="*/ 0 w 2199398"/>
                  <a:gd name="connsiteY46" fmla="*/ 1690017 h 2945509"/>
                  <a:gd name="connsiteX47" fmla="*/ 47661 w 2199398"/>
                  <a:gd name="connsiteY47" fmla="*/ 1674431 h 2945509"/>
                  <a:gd name="connsiteX48" fmla="*/ 51784 w 2199398"/>
                  <a:gd name="connsiteY48" fmla="*/ 1628256 h 2945509"/>
                  <a:gd name="connsiteX49" fmla="*/ 20101 w 2199398"/>
                  <a:gd name="connsiteY49" fmla="*/ 1566852 h 2945509"/>
                  <a:gd name="connsiteX50" fmla="*/ 60975 w 2199398"/>
                  <a:gd name="connsiteY50" fmla="*/ 1559901 h 2945509"/>
                  <a:gd name="connsiteX51" fmla="*/ 62076 w 2199398"/>
                  <a:gd name="connsiteY51" fmla="*/ 1549824 h 2945509"/>
                  <a:gd name="connsiteX52" fmla="*/ 22118 w 2199398"/>
                  <a:gd name="connsiteY52" fmla="*/ 1472385 h 2945509"/>
                  <a:gd name="connsiteX53" fmla="*/ 73625 w 2199398"/>
                  <a:gd name="connsiteY53" fmla="*/ 1463627 h 2945509"/>
                  <a:gd name="connsiteX54" fmla="*/ 83031 w 2199398"/>
                  <a:gd name="connsiteY54" fmla="*/ 1420861 h 2945509"/>
                  <a:gd name="connsiteX55" fmla="*/ 59350 w 2199398"/>
                  <a:gd name="connsiteY55" fmla="*/ 1353835 h 2945509"/>
                  <a:gd name="connsiteX56" fmla="*/ 99788 w 2199398"/>
                  <a:gd name="connsiteY56" fmla="*/ 1352553 h 2945509"/>
                  <a:gd name="connsiteX57" fmla="*/ 106832 w 2199398"/>
                  <a:gd name="connsiteY57" fmla="*/ 1331679 h 2945509"/>
                  <a:gd name="connsiteX58" fmla="*/ 86511 w 2199398"/>
                  <a:gd name="connsiteY58" fmla="*/ 1238428 h 2945509"/>
                  <a:gd name="connsiteX59" fmla="*/ 124884 w 2199398"/>
                  <a:gd name="connsiteY59" fmla="*/ 1241183 h 2945509"/>
                  <a:gd name="connsiteX60" fmla="*/ 113818 w 2199398"/>
                  <a:gd name="connsiteY60" fmla="*/ 1123755 h 2945509"/>
                  <a:gd name="connsiteX61" fmla="*/ 150300 w 2199398"/>
                  <a:gd name="connsiteY61" fmla="*/ 1130857 h 2945509"/>
                  <a:gd name="connsiteX62" fmla="*/ 156251 w 2199398"/>
                  <a:gd name="connsiteY62" fmla="*/ 1002040 h 2945509"/>
                  <a:gd name="connsiteX63" fmla="*/ 227391 w 2199398"/>
                  <a:gd name="connsiteY63" fmla="*/ 1029388 h 2945509"/>
                  <a:gd name="connsiteX64" fmla="*/ 224557 w 2199398"/>
                  <a:gd name="connsiteY64" fmla="*/ 872601 h 2945509"/>
                  <a:gd name="connsiteX65" fmla="*/ 288509 w 2199398"/>
                  <a:gd name="connsiteY65" fmla="*/ 890171 h 2945509"/>
                  <a:gd name="connsiteX66" fmla="*/ 286470 w 2199398"/>
                  <a:gd name="connsiteY66" fmla="*/ 777352 h 2945509"/>
                  <a:gd name="connsiteX67" fmla="*/ 402208 w 2199398"/>
                  <a:gd name="connsiteY67" fmla="*/ 809152 h 2945509"/>
                  <a:gd name="connsiteX68" fmla="*/ 421466 w 2199398"/>
                  <a:gd name="connsiteY68" fmla="*/ 631266 h 2945509"/>
                  <a:gd name="connsiteX69" fmla="*/ 490488 w 2199398"/>
                  <a:gd name="connsiteY69" fmla="*/ 661739 h 2945509"/>
                  <a:gd name="connsiteX70" fmla="*/ 507192 w 2199398"/>
                  <a:gd name="connsiteY70" fmla="*/ 507440 h 2945509"/>
                  <a:gd name="connsiteX71" fmla="*/ 617578 w 2199398"/>
                  <a:gd name="connsiteY71" fmla="*/ 556176 h 2945509"/>
                  <a:gd name="connsiteX72" fmla="*/ 660909 w 2199398"/>
                  <a:gd name="connsiteY72" fmla="*/ 382550 h 2945509"/>
                  <a:gd name="connsiteX73" fmla="*/ 731429 w 2199398"/>
                  <a:gd name="connsiteY73" fmla="*/ 426028 h 2945509"/>
                  <a:gd name="connsiteX74" fmla="*/ 798473 w 2199398"/>
                  <a:gd name="connsiteY74" fmla="*/ 252986 h 2945509"/>
                  <a:gd name="connsiteX75" fmla="*/ 847071 w 2199398"/>
                  <a:gd name="connsiteY75" fmla="*/ 290381 h 2945509"/>
                  <a:gd name="connsiteX76" fmla="*/ 935585 w 2199398"/>
                  <a:gd name="connsiteY76" fmla="*/ 124526 h 2945509"/>
                  <a:gd name="connsiteX77" fmla="*/ 977848 w 2199398"/>
                  <a:gd name="connsiteY77" fmla="*/ 166038 h 2945509"/>
                  <a:gd name="connsiteX78" fmla="*/ 1099000 w 2199398"/>
                  <a:gd name="connsiteY78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74973 w 2199398"/>
                  <a:gd name="connsiteY40" fmla="*/ 1994238 h 2945509"/>
                  <a:gd name="connsiteX41" fmla="*/ 55051 w 2199398"/>
                  <a:gd name="connsiteY41" fmla="*/ 1901383 h 2945509"/>
                  <a:gd name="connsiteX42" fmla="*/ 47016 w 2199398"/>
                  <a:gd name="connsiteY42" fmla="*/ 1828868 h 2945509"/>
                  <a:gd name="connsiteX43" fmla="*/ 557 w 2199398"/>
                  <a:gd name="connsiteY43" fmla="*/ 1761288 h 2945509"/>
                  <a:gd name="connsiteX44" fmla="*/ 40106 w 2199398"/>
                  <a:gd name="connsiteY44" fmla="*/ 1748354 h 2945509"/>
                  <a:gd name="connsiteX45" fmla="*/ 0 w 2199398"/>
                  <a:gd name="connsiteY45" fmla="*/ 1690017 h 2945509"/>
                  <a:gd name="connsiteX46" fmla="*/ 47661 w 2199398"/>
                  <a:gd name="connsiteY46" fmla="*/ 1674431 h 2945509"/>
                  <a:gd name="connsiteX47" fmla="*/ 51784 w 2199398"/>
                  <a:gd name="connsiteY47" fmla="*/ 1628256 h 2945509"/>
                  <a:gd name="connsiteX48" fmla="*/ 20101 w 2199398"/>
                  <a:gd name="connsiteY48" fmla="*/ 1566852 h 2945509"/>
                  <a:gd name="connsiteX49" fmla="*/ 60975 w 2199398"/>
                  <a:gd name="connsiteY49" fmla="*/ 1559901 h 2945509"/>
                  <a:gd name="connsiteX50" fmla="*/ 62076 w 2199398"/>
                  <a:gd name="connsiteY50" fmla="*/ 1549824 h 2945509"/>
                  <a:gd name="connsiteX51" fmla="*/ 22118 w 2199398"/>
                  <a:gd name="connsiteY51" fmla="*/ 1472385 h 2945509"/>
                  <a:gd name="connsiteX52" fmla="*/ 73625 w 2199398"/>
                  <a:gd name="connsiteY52" fmla="*/ 1463627 h 2945509"/>
                  <a:gd name="connsiteX53" fmla="*/ 83031 w 2199398"/>
                  <a:gd name="connsiteY53" fmla="*/ 1420861 h 2945509"/>
                  <a:gd name="connsiteX54" fmla="*/ 59350 w 2199398"/>
                  <a:gd name="connsiteY54" fmla="*/ 1353835 h 2945509"/>
                  <a:gd name="connsiteX55" fmla="*/ 99788 w 2199398"/>
                  <a:gd name="connsiteY55" fmla="*/ 1352553 h 2945509"/>
                  <a:gd name="connsiteX56" fmla="*/ 106832 w 2199398"/>
                  <a:gd name="connsiteY56" fmla="*/ 1331679 h 2945509"/>
                  <a:gd name="connsiteX57" fmla="*/ 86511 w 2199398"/>
                  <a:gd name="connsiteY57" fmla="*/ 1238428 h 2945509"/>
                  <a:gd name="connsiteX58" fmla="*/ 124884 w 2199398"/>
                  <a:gd name="connsiteY58" fmla="*/ 1241183 h 2945509"/>
                  <a:gd name="connsiteX59" fmla="*/ 113818 w 2199398"/>
                  <a:gd name="connsiteY59" fmla="*/ 1123755 h 2945509"/>
                  <a:gd name="connsiteX60" fmla="*/ 150300 w 2199398"/>
                  <a:gd name="connsiteY60" fmla="*/ 1130857 h 2945509"/>
                  <a:gd name="connsiteX61" fmla="*/ 156251 w 2199398"/>
                  <a:gd name="connsiteY61" fmla="*/ 1002040 h 2945509"/>
                  <a:gd name="connsiteX62" fmla="*/ 227391 w 2199398"/>
                  <a:gd name="connsiteY62" fmla="*/ 1029388 h 2945509"/>
                  <a:gd name="connsiteX63" fmla="*/ 224557 w 2199398"/>
                  <a:gd name="connsiteY63" fmla="*/ 872601 h 2945509"/>
                  <a:gd name="connsiteX64" fmla="*/ 288509 w 2199398"/>
                  <a:gd name="connsiteY64" fmla="*/ 890171 h 2945509"/>
                  <a:gd name="connsiteX65" fmla="*/ 286470 w 2199398"/>
                  <a:gd name="connsiteY65" fmla="*/ 777352 h 2945509"/>
                  <a:gd name="connsiteX66" fmla="*/ 402208 w 2199398"/>
                  <a:gd name="connsiteY66" fmla="*/ 809152 h 2945509"/>
                  <a:gd name="connsiteX67" fmla="*/ 421466 w 2199398"/>
                  <a:gd name="connsiteY67" fmla="*/ 631266 h 2945509"/>
                  <a:gd name="connsiteX68" fmla="*/ 490488 w 2199398"/>
                  <a:gd name="connsiteY68" fmla="*/ 661739 h 2945509"/>
                  <a:gd name="connsiteX69" fmla="*/ 507192 w 2199398"/>
                  <a:gd name="connsiteY69" fmla="*/ 507440 h 2945509"/>
                  <a:gd name="connsiteX70" fmla="*/ 617578 w 2199398"/>
                  <a:gd name="connsiteY70" fmla="*/ 556176 h 2945509"/>
                  <a:gd name="connsiteX71" fmla="*/ 660909 w 2199398"/>
                  <a:gd name="connsiteY71" fmla="*/ 382550 h 2945509"/>
                  <a:gd name="connsiteX72" fmla="*/ 731429 w 2199398"/>
                  <a:gd name="connsiteY72" fmla="*/ 426028 h 2945509"/>
                  <a:gd name="connsiteX73" fmla="*/ 798473 w 2199398"/>
                  <a:gd name="connsiteY73" fmla="*/ 252986 h 2945509"/>
                  <a:gd name="connsiteX74" fmla="*/ 847071 w 2199398"/>
                  <a:gd name="connsiteY74" fmla="*/ 290381 h 2945509"/>
                  <a:gd name="connsiteX75" fmla="*/ 935585 w 2199398"/>
                  <a:gd name="connsiteY75" fmla="*/ 124526 h 2945509"/>
                  <a:gd name="connsiteX76" fmla="*/ 977848 w 2199398"/>
                  <a:gd name="connsiteY76" fmla="*/ 166038 h 2945509"/>
                  <a:gd name="connsiteX77" fmla="*/ 1099000 w 2199398"/>
                  <a:gd name="connsiteY77" fmla="*/ 0 h 2945509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2123024 w 2199398"/>
                  <a:gd name="connsiteY35" fmla="*/ 1994237 h 2945506"/>
                  <a:gd name="connsiteX36" fmla="*/ 1959152 w 2199398"/>
                  <a:gd name="connsiteY36" fmla="*/ 2324152 h 2945506"/>
                  <a:gd name="connsiteX37" fmla="*/ 1945397 w 2199398"/>
                  <a:gd name="connsiteY37" fmla="*/ 2338650 h 2945506"/>
                  <a:gd name="connsiteX38" fmla="*/ 1081990 w 2199398"/>
                  <a:gd name="connsiteY38" fmla="*/ 2945506 h 2945506"/>
                  <a:gd name="connsiteX39" fmla="*/ 74973 w 2199398"/>
                  <a:gd name="connsiteY39" fmla="*/ 1994238 h 2945506"/>
                  <a:gd name="connsiteX40" fmla="*/ 55051 w 2199398"/>
                  <a:gd name="connsiteY40" fmla="*/ 1901383 h 2945506"/>
                  <a:gd name="connsiteX41" fmla="*/ 47016 w 2199398"/>
                  <a:gd name="connsiteY41" fmla="*/ 1828868 h 2945506"/>
                  <a:gd name="connsiteX42" fmla="*/ 557 w 2199398"/>
                  <a:gd name="connsiteY42" fmla="*/ 1761288 h 2945506"/>
                  <a:gd name="connsiteX43" fmla="*/ 40106 w 2199398"/>
                  <a:gd name="connsiteY43" fmla="*/ 1748354 h 2945506"/>
                  <a:gd name="connsiteX44" fmla="*/ 0 w 2199398"/>
                  <a:gd name="connsiteY44" fmla="*/ 1690017 h 2945506"/>
                  <a:gd name="connsiteX45" fmla="*/ 47661 w 2199398"/>
                  <a:gd name="connsiteY45" fmla="*/ 1674431 h 2945506"/>
                  <a:gd name="connsiteX46" fmla="*/ 51784 w 2199398"/>
                  <a:gd name="connsiteY46" fmla="*/ 1628256 h 2945506"/>
                  <a:gd name="connsiteX47" fmla="*/ 20101 w 2199398"/>
                  <a:gd name="connsiteY47" fmla="*/ 1566852 h 2945506"/>
                  <a:gd name="connsiteX48" fmla="*/ 60975 w 2199398"/>
                  <a:gd name="connsiteY48" fmla="*/ 1559901 h 2945506"/>
                  <a:gd name="connsiteX49" fmla="*/ 62076 w 2199398"/>
                  <a:gd name="connsiteY49" fmla="*/ 1549824 h 2945506"/>
                  <a:gd name="connsiteX50" fmla="*/ 22118 w 2199398"/>
                  <a:gd name="connsiteY50" fmla="*/ 1472385 h 2945506"/>
                  <a:gd name="connsiteX51" fmla="*/ 73625 w 2199398"/>
                  <a:gd name="connsiteY51" fmla="*/ 1463627 h 2945506"/>
                  <a:gd name="connsiteX52" fmla="*/ 83031 w 2199398"/>
                  <a:gd name="connsiteY52" fmla="*/ 1420861 h 2945506"/>
                  <a:gd name="connsiteX53" fmla="*/ 59350 w 2199398"/>
                  <a:gd name="connsiteY53" fmla="*/ 1353835 h 2945506"/>
                  <a:gd name="connsiteX54" fmla="*/ 99788 w 2199398"/>
                  <a:gd name="connsiteY54" fmla="*/ 1352553 h 2945506"/>
                  <a:gd name="connsiteX55" fmla="*/ 106832 w 2199398"/>
                  <a:gd name="connsiteY55" fmla="*/ 1331679 h 2945506"/>
                  <a:gd name="connsiteX56" fmla="*/ 86511 w 2199398"/>
                  <a:gd name="connsiteY56" fmla="*/ 1238428 h 2945506"/>
                  <a:gd name="connsiteX57" fmla="*/ 124884 w 2199398"/>
                  <a:gd name="connsiteY57" fmla="*/ 1241183 h 2945506"/>
                  <a:gd name="connsiteX58" fmla="*/ 113818 w 2199398"/>
                  <a:gd name="connsiteY58" fmla="*/ 1123755 h 2945506"/>
                  <a:gd name="connsiteX59" fmla="*/ 150300 w 2199398"/>
                  <a:gd name="connsiteY59" fmla="*/ 1130857 h 2945506"/>
                  <a:gd name="connsiteX60" fmla="*/ 156251 w 2199398"/>
                  <a:gd name="connsiteY60" fmla="*/ 1002040 h 2945506"/>
                  <a:gd name="connsiteX61" fmla="*/ 227391 w 2199398"/>
                  <a:gd name="connsiteY61" fmla="*/ 1029388 h 2945506"/>
                  <a:gd name="connsiteX62" fmla="*/ 224557 w 2199398"/>
                  <a:gd name="connsiteY62" fmla="*/ 872601 h 2945506"/>
                  <a:gd name="connsiteX63" fmla="*/ 288509 w 2199398"/>
                  <a:gd name="connsiteY63" fmla="*/ 890171 h 2945506"/>
                  <a:gd name="connsiteX64" fmla="*/ 286470 w 2199398"/>
                  <a:gd name="connsiteY64" fmla="*/ 777352 h 2945506"/>
                  <a:gd name="connsiteX65" fmla="*/ 402208 w 2199398"/>
                  <a:gd name="connsiteY65" fmla="*/ 809152 h 2945506"/>
                  <a:gd name="connsiteX66" fmla="*/ 421466 w 2199398"/>
                  <a:gd name="connsiteY66" fmla="*/ 631266 h 2945506"/>
                  <a:gd name="connsiteX67" fmla="*/ 490488 w 2199398"/>
                  <a:gd name="connsiteY67" fmla="*/ 661739 h 2945506"/>
                  <a:gd name="connsiteX68" fmla="*/ 507192 w 2199398"/>
                  <a:gd name="connsiteY68" fmla="*/ 507440 h 2945506"/>
                  <a:gd name="connsiteX69" fmla="*/ 617578 w 2199398"/>
                  <a:gd name="connsiteY69" fmla="*/ 556176 h 2945506"/>
                  <a:gd name="connsiteX70" fmla="*/ 660909 w 2199398"/>
                  <a:gd name="connsiteY70" fmla="*/ 382550 h 2945506"/>
                  <a:gd name="connsiteX71" fmla="*/ 731429 w 2199398"/>
                  <a:gd name="connsiteY71" fmla="*/ 426028 h 2945506"/>
                  <a:gd name="connsiteX72" fmla="*/ 798473 w 2199398"/>
                  <a:gd name="connsiteY72" fmla="*/ 252986 h 2945506"/>
                  <a:gd name="connsiteX73" fmla="*/ 847071 w 2199398"/>
                  <a:gd name="connsiteY73" fmla="*/ 290381 h 2945506"/>
                  <a:gd name="connsiteX74" fmla="*/ 935585 w 2199398"/>
                  <a:gd name="connsiteY74" fmla="*/ 124526 h 2945506"/>
                  <a:gd name="connsiteX75" fmla="*/ 977848 w 2199398"/>
                  <a:gd name="connsiteY75" fmla="*/ 166038 h 2945506"/>
                  <a:gd name="connsiteX76" fmla="*/ 1099000 w 2199398"/>
                  <a:gd name="connsiteY76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2123024 w 2199398"/>
                  <a:gd name="connsiteY35" fmla="*/ 1994237 h 2945506"/>
                  <a:gd name="connsiteX36" fmla="*/ 1945397 w 2199398"/>
                  <a:gd name="connsiteY36" fmla="*/ 2338650 h 2945506"/>
                  <a:gd name="connsiteX37" fmla="*/ 1081990 w 2199398"/>
                  <a:gd name="connsiteY37" fmla="*/ 2945506 h 2945506"/>
                  <a:gd name="connsiteX38" fmla="*/ 74973 w 2199398"/>
                  <a:gd name="connsiteY38" fmla="*/ 1994238 h 2945506"/>
                  <a:gd name="connsiteX39" fmla="*/ 55051 w 2199398"/>
                  <a:gd name="connsiteY39" fmla="*/ 1901383 h 2945506"/>
                  <a:gd name="connsiteX40" fmla="*/ 47016 w 2199398"/>
                  <a:gd name="connsiteY40" fmla="*/ 1828868 h 2945506"/>
                  <a:gd name="connsiteX41" fmla="*/ 557 w 2199398"/>
                  <a:gd name="connsiteY41" fmla="*/ 1761288 h 2945506"/>
                  <a:gd name="connsiteX42" fmla="*/ 40106 w 2199398"/>
                  <a:gd name="connsiteY42" fmla="*/ 1748354 h 2945506"/>
                  <a:gd name="connsiteX43" fmla="*/ 0 w 2199398"/>
                  <a:gd name="connsiteY43" fmla="*/ 1690017 h 2945506"/>
                  <a:gd name="connsiteX44" fmla="*/ 47661 w 2199398"/>
                  <a:gd name="connsiteY44" fmla="*/ 1674431 h 2945506"/>
                  <a:gd name="connsiteX45" fmla="*/ 51784 w 2199398"/>
                  <a:gd name="connsiteY45" fmla="*/ 1628256 h 2945506"/>
                  <a:gd name="connsiteX46" fmla="*/ 20101 w 2199398"/>
                  <a:gd name="connsiteY46" fmla="*/ 1566852 h 2945506"/>
                  <a:gd name="connsiteX47" fmla="*/ 60975 w 2199398"/>
                  <a:gd name="connsiteY47" fmla="*/ 1559901 h 2945506"/>
                  <a:gd name="connsiteX48" fmla="*/ 62076 w 2199398"/>
                  <a:gd name="connsiteY48" fmla="*/ 1549824 h 2945506"/>
                  <a:gd name="connsiteX49" fmla="*/ 22118 w 2199398"/>
                  <a:gd name="connsiteY49" fmla="*/ 1472385 h 2945506"/>
                  <a:gd name="connsiteX50" fmla="*/ 73625 w 2199398"/>
                  <a:gd name="connsiteY50" fmla="*/ 1463627 h 2945506"/>
                  <a:gd name="connsiteX51" fmla="*/ 83031 w 2199398"/>
                  <a:gd name="connsiteY51" fmla="*/ 1420861 h 2945506"/>
                  <a:gd name="connsiteX52" fmla="*/ 59350 w 2199398"/>
                  <a:gd name="connsiteY52" fmla="*/ 1353835 h 2945506"/>
                  <a:gd name="connsiteX53" fmla="*/ 99788 w 2199398"/>
                  <a:gd name="connsiteY53" fmla="*/ 1352553 h 2945506"/>
                  <a:gd name="connsiteX54" fmla="*/ 106832 w 2199398"/>
                  <a:gd name="connsiteY54" fmla="*/ 1331679 h 2945506"/>
                  <a:gd name="connsiteX55" fmla="*/ 86511 w 2199398"/>
                  <a:gd name="connsiteY55" fmla="*/ 1238428 h 2945506"/>
                  <a:gd name="connsiteX56" fmla="*/ 124884 w 2199398"/>
                  <a:gd name="connsiteY56" fmla="*/ 1241183 h 2945506"/>
                  <a:gd name="connsiteX57" fmla="*/ 113818 w 2199398"/>
                  <a:gd name="connsiteY57" fmla="*/ 1123755 h 2945506"/>
                  <a:gd name="connsiteX58" fmla="*/ 150300 w 2199398"/>
                  <a:gd name="connsiteY58" fmla="*/ 1130857 h 2945506"/>
                  <a:gd name="connsiteX59" fmla="*/ 156251 w 2199398"/>
                  <a:gd name="connsiteY59" fmla="*/ 1002040 h 2945506"/>
                  <a:gd name="connsiteX60" fmla="*/ 227391 w 2199398"/>
                  <a:gd name="connsiteY60" fmla="*/ 1029388 h 2945506"/>
                  <a:gd name="connsiteX61" fmla="*/ 224557 w 2199398"/>
                  <a:gd name="connsiteY61" fmla="*/ 872601 h 2945506"/>
                  <a:gd name="connsiteX62" fmla="*/ 288509 w 2199398"/>
                  <a:gd name="connsiteY62" fmla="*/ 890171 h 2945506"/>
                  <a:gd name="connsiteX63" fmla="*/ 286470 w 2199398"/>
                  <a:gd name="connsiteY63" fmla="*/ 777352 h 2945506"/>
                  <a:gd name="connsiteX64" fmla="*/ 402208 w 2199398"/>
                  <a:gd name="connsiteY64" fmla="*/ 809152 h 2945506"/>
                  <a:gd name="connsiteX65" fmla="*/ 421466 w 2199398"/>
                  <a:gd name="connsiteY65" fmla="*/ 631266 h 2945506"/>
                  <a:gd name="connsiteX66" fmla="*/ 490488 w 2199398"/>
                  <a:gd name="connsiteY66" fmla="*/ 661739 h 2945506"/>
                  <a:gd name="connsiteX67" fmla="*/ 507192 w 2199398"/>
                  <a:gd name="connsiteY67" fmla="*/ 507440 h 2945506"/>
                  <a:gd name="connsiteX68" fmla="*/ 617578 w 2199398"/>
                  <a:gd name="connsiteY68" fmla="*/ 556176 h 2945506"/>
                  <a:gd name="connsiteX69" fmla="*/ 660909 w 2199398"/>
                  <a:gd name="connsiteY69" fmla="*/ 382550 h 2945506"/>
                  <a:gd name="connsiteX70" fmla="*/ 731429 w 2199398"/>
                  <a:gd name="connsiteY70" fmla="*/ 426028 h 2945506"/>
                  <a:gd name="connsiteX71" fmla="*/ 798473 w 2199398"/>
                  <a:gd name="connsiteY71" fmla="*/ 252986 h 2945506"/>
                  <a:gd name="connsiteX72" fmla="*/ 847071 w 2199398"/>
                  <a:gd name="connsiteY72" fmla="*/ 290381 h 2945506"/>
                  <a:gd name="connsiteX73" fmla="*/ 935585 w 2199398"/>
                  <a:gd name="connsiteY73" fmla="*/ 124526 h 2945506"/>
                  <a:gd name="connsiteX74" fmla="*/ 977848 w 2199398"/>
                  <a:gd name="connsiteY74" fmla="*/ 166038 h 2945506"/>
                  <a:gd name="connsiteX75" fmla="*/ 1099000 w 2199398"/>
                  <a:gd name="connsiteY75" fmla="*/ 0 h 2945506"/>
                  <a:gd name="connsiteX0" fmla="*/ 1099000 w 2205896"/>
                  <a:gd name="connsiteY0" fmla="*/ 0 h 2945506"/>
                  <a:gd name="connsiteX1" fmla="*/ 1214231 w 2205896"/>
                  <a:gd name="connsiteY1" fmla="*/ 161544 h 2945506"/>
                  <a:gd name="connsiteX2" fmla="*/ 1252632 w 2205896"/>
                  <a:gd name="connsiteY2" fmla="*/ 123178 h 2945506"/>
                  <a:gd name="connsiteX3" fmla="*/ 1345836 w 2205896"/>
                  <a:gd name="connsiteY3" fmla="*/ 294299 h 2945506"/>
                  <a:gd name="connsiteX4" fmla="*/ 1399526 w 2205896"/>
                  <a:gd name="connsiteY4" fmla="*/ 252986 h 2945506"/>
                  <a:gd name="connsiteX5" fmla="*/ 1469290 w 2205896"/>
                  <a:gd name="connsiteY5" fmla="*/ 433046 h 2945506"/>
                  <a:gd name="connsiteX6" fmla="*/ 1546434 w 2205896"/>
                  <a:gd name="connsiteY6" fmla="*/ 386405 h 2945506"/>
                  <a:gd name="connsiteX7" fmla="*/ 1586582 w 2205896"/>
                  <a:gd name="connsiteY7" fmla="*/ 553455 h 2945506"/>
                  <a:gd name="connsiteX8" fmla="*/ 1690805 w 2205896"/>
                  <a:gd name="connsiteY8" fmla="*/ 507441 h 2945506"/>
                  <a:gd name="connsiteX9" fmla="*/ 1707508 w 2205896"/>
                  <a:gd name="connsiteY9" fmla="*/ 661736 h 2945506"/>
                  <a:gd name="connsiteX10" fmla="*/ 1776527 w 2205896"/>
                  <a:gd name="connsiteY10" fmla="*/ 631264 h 2945506"/>
                  <a:gd name="connsiteX11" fmla="*/ 1796118 w 2205896"/>
                  <a:gd name="connsiteY11" fmla="*/ 812225 h 2945506"/>
                  <a:gd name="connsiteX12" fmla="*/ 1913040 w 2205896"/>
                  <a:gd name="connsiteY12" fmla="*/ 777353 h 2945506"/>
                  <a:gd name="connsiteX13" fmla="*/ 1910454 w 2205896"/>
                  <a:gd name="connsiteY13" fmla="*/ 920414 h 2945506"/>
                  <a:gd name="connsiteX14" fmla="*/ 1974953 w 2205896"/>
                  <a:gd name="connsiteY14" fmla="*/ 901177 h 2945506"/>
                  <a:gd name="connsiteX15" fmla="*/ 1972211 w 2205896"/>
                  <a:gd name="connsiteY15" fmla="*/ 1052877 h 2945506"/>
                  <a:gd name="connsiteX16" fmla="*/ 2083614 w 2205896"/>
                  <a:gd name="connsiteY16" fmla="*/ 1017372 h 2945506"/>
                  <a:gd name="connsiteX17" fmla="*/ 2082028 w 2205896"/>
                  <a:gd name="connsiteY17" fmla="*/ 1146316 h 2945506"/>
                  <a:gd name="connsiteX18" fmla="*/ 2118863 w 2205896"/>
                  <a:gd name="connsiteY18" fmla="*/ 1141359 h 2945506"/>
                  <a:gd name="connsiteX19" fmla="*/ 2100954 w 2205896"/>
                  <a:gd name="connsiteY19" fmla="*/ 1257938 h 2945506"/>
                  <a:gd name="connsiteX20" fmla="*/ 2139422 w 2205896"/>
                  <a:gd name="connsiteY20" fmla="*/ 1257431 h 2945506"/>
                  <a:gd name="connsiteX21" fmla="*/ 2108028 w 2205896"/>
                  <a:gd name="connsiteY21" fmla="*/ 1369547 h 2945506"/>
                  <a:gd name="connsiteX22" fmla="*/ 2159793 w 2205896"/>
                  <a:gd name="connsiteY22" fmla="*/ 1374228 h 2945506"/>
                  <a:gd name="connsiteX23" fmla="*/ 2124331 w 2205896"/>
                  <a:gd name="connsiteY23" fmla="*/ 1458553 h 2945506"/>
                  <a:gd name="connsiteX24" fmla="*/ 2127374 w 2205896"/>
                  <a:gd name="connsiteY24" fmla="*/ 1480285 h 2945506"/>
                  <a:gd name="connsiteX25" fmla="*/ 2190035 w 2205896"/>
                  <a:gd name="connsiteY25" fmla="*/ 1494751 h 2945506"/>
                  <a:gd name="connsiteX26" fmla="*/ 2140406 w 2205896"/>
                  <a:gd name="connsiteY26" fmla="*/ 1578525 h 2945506"/>
                  <a:gd name="connsiteX27" fmla="*/ 2186529 w 2205896"/>
                  <a:gd name="connsiteY27" fmla="*/ 1589174 h 2945506"/>
                  <a:gd name="connsiteX28" fmla="*/ 2148462 w 2205896"/>
                  <a:gd name="connsiteY28" fmla="*/ 1653433 h 2945506"/>
                  <a:gd name="connsiteX29" fmla="*/ 2152149 w 2205896"/>
                  <a:gd name="connsiteY29" fmla="*/ 1694731 h 2945506"/>
                  <a:gd name="connsiteX30" fmla="*/ 2199398 w 2205896"/>
                  <a:gd name="connsiteY30" fmla="*/ 1713303 h 2945506"/>
                  <a:gd name="connsiteX31" fmla="*/ 2155953 w 2205896"/>
                  <a:gd name="connsiteY31" fmla="*/ 1769197 h 2945506"/>
                  <a:gd name="connsiteX32" fmla="*/ 2194678 w 2205896"/>
                  <a:gd name="connsiteY32" fmla="*/ 1784420 h 2945506"/>
                  <a:gd name="connsiteX33" fmla="*/ 2149460 w 2205896"/>
                  <a:gd name="connsiteY33" fmla="*/ 1842594 h 2945506"/>
                  <a:gd name="connsiteX34" fmla="*/ 2142946 w 2205896"/>
                  <a:gd name="connsiteY34" fmla="*/ 1901382 h 2945506"/>
                  <a:gd name="connsiteX35" fmla="*/ 2123024 w 2205896"/>
                  <a:gd name="connsiteY35" fmla="*/ 1994237 h 2945506"/>
                  <a:gd name="connsiteX36" fmla="*/ 1081990 w 2205896"/>
                  <a:gd name="connsiteY36" fmla="*/ 2945506 h 2945506"/>
                  <a:gd name="connsiteX37" fmla="*/ 74973 w 2205896"/>
                  <a:gd name="connsiteY37" fmla="*/ 1994238 h 2945506"/>
                  <a:gd name="connsiteX38" fmla="*/ 55051 w 2205896"/>
                  <a:gd name="connsiteY38" fmla="*/ 1901383 h 2945506"/>
                  <a:gd name="connsiteX39" fmla="*/ 47016 w 2205896"/>
                  <a:gd name="connsiteY39" fmla="*/ 1828868 h 2945506"/>
                  <a:gd name="connsiteX40" fmla="*/ 557 w 2205896"/>
                  <a:gd name="connsiteY40" fmla="*/ 1761288 h 2945506"/>
                  <a:gd name="connsiteX41" fmla="*/ 40106 w 2205896"/>
                  <a:gd name="connsiteY41" fmla="*/ 1748354 h 2945506"/>
                  <a:gd name="connsiteX42" fmla="*/ 0 w 2205896"/>
                  <a:gd name="connsiteY42" fmla="*/ 1690017 h 2945506"/>
                  <a:gd name="connsiteX43" fmla="*/ 47661 w 2205896"/>
                  <a:gd name="connsiteY43" fmla="*/ 1674431 h 2945506"/>
                  <a:gd name="connsiteX44" fmla="*/ 51784 w 2205896"/>
                  <a:gd name="connsiteY44" fmla="*/ 1628256 h 2945506"/>
                  <a:gd name="connsiteX45" fmla="*/ 20101 w 2205896"/>
                  <a:gd name="connsiteY45" fmla="*/ 1566852 h 2945506"/>
                  <a:gd name="connsiteX46" fmla="*/ 60975 w 2205896"/>
                  <a:gd name="connsiteY46" fmla="*/ 1559901 h 2945506"/>
                  <a:gd name="connsiteX47" fmla="*/ 62076 w 2205896"/>
                  <a:gd name="connsiteY47" fmla="*/ 1549824 h 2945506"/>
                  <a:gd name="connsiteX48" fmla="*/ 22118 w 2205896"/>
                  <a:gd name="connsiteY48" fmla="*/ 1472385 h 2945506"/>
                  <a:gd name="connsiteX49" fmla="*/ 73625 w 2205896"/>
                  <a:gd name="connsiteY49" fmla="*/ 1463627 h 2945506"/>
                  <a:gd name="connsiteX50" fmla="*/ 83031 w 2205896"/>
                  <a:gd name="connsiteY50" fmla="*/ 1420861 h 2945506"/>
                  <a:gd name="connsiteX51" fmla="*/ 59350 w 2205896"/>
                  <a:gd name="connsiteY51" fmla="*/ 1353835 h 2945506"/>
                  <a:gd name="connsiteX52" fmla="*/ 99788 w 2205896"/>
                  <a:gd name="connsiteY52" fmla="*/ 1352553 h 2945506"/>
                  <a:gd name="connsiteX53" fmla="*/ 106832 w 2205896"/>
                  <a:gd name="connsiteY53" fmla="*/ 1331679 h 2945506"/>
                  <a:gd name="connsiteX54" fmla="*/ 86511 w 2205896"/>
                  <a:gd name="connsiteY54" fmla="*/ 1238428 h 2945506"/>
                  <a:gd name="connsiteX55" fmla="*/ 124884 w 2205896"/>
                  <a:gd name="connsiteY55" fmla="*/ 1241183 h 2945506"/>
                  <a:gd name="connsiteX56" fmla="*/ 113818 w 2205896"/>
                  <a:gd name="connsiteY56" fmla="*/ 1123755 h 2945506"/>
                  <a:gd name="connsiteX57" fmla="*/ 150300 w 2205896"/>
                  <a:gd name="connsiteY57" fmla="*/ 1130857 h 2945506"/>
                  <a:gd name="connsiteX58" fmla="*/ 156251 w 2205896"/>
                  <a:gd name="connsiteY58" fmla="*/ 1002040 h 2945506"/>
                  <a:gd name="connsiteX59" fmla="*/ 227391 w 2205896"/>
                  <a:gd name="connsiteY59" fmla="*/ 1029388 h 2945506"/>
                  <a:gd name="connsiteX60" fmla="*/ 224557 w 2205896"/>
                  <a:gd name="connsiteY60" fmla="*/ 872601 h 2945506"/>
                  <a:gd name="connsiteX61" fmla="*/ 288509 w 2205896"/>
                  <a:gd name="connsiteY61" fmla="*/ 890171 h 2945506"/>
                  <a:gd name="connsiteX62" fmla="*/ 286470 w 2205896"/>
                  <a:gd name="connsiteY62" fmla="*/ 777352 h 2945506"/>
                  <a:gd name="connsiteX63" fmla="*/ 402208 w 2205896"/>
                  <a:gd name="connsiteY63" fmla="*/ 809152 h 2945506"/>
                  <a:gd name="connsiteX64" fmla="*/ 421466 w 2205896"/>
                  <a:gd name="connsiteY64" fmla="*/ 631266 h 2945506"/>
                  <a:gd name="connsiteX65" fmla="*/ 490488 w 2205896"/>
                  <a:gd name="connsiteY65" fmla="*/ 661739 h 2945506"/>
                  <a:gd name="connsiteX66" fmla="*/ 507192 w 2205896"/>
                  <a:gd name="connsiteY66" fmla="*/ 507440 h 2945506"/>
                  <a:gd name="connsiteX67" fmla="*/ 617578 w 2205896"/>
                  <a:gd name="connsiteY67" fmla="*/ 556176 h 2945506"/>
                  <a:gd name="connsiteX68" fmla="*/ 660909 w 2205896"/>
                  <a:gd name="connsiteY68" fmla="*/ 382550 h 2945506"/>
                  <a:gd name="connsiteX69" fmla="*/ 731429 w 2205896"/>
                  <a:gd name="connsiteY69" fmla="*/ 426028 h 2945506"/>
                  <a:gd name="connsiteX70" fmla="*/ 798473 w 2205896"/>
                  <a:gd name="connsiteY70" fmla="*/ 252986 h 2945506"/>
                  <a:gd name="connsiteX71" fmla="*/ 847071 w 2205896"/>
                  <a:gd name="connsiteY71" fmla="*/ 290381 h 2945506"/>
                  <a:gd name="connsiteX72" fmla="*/ 935585 w 2205896"/>
                  <a:gd name="connsiteY72" fmla="*/ 124526 h 2945506"/>
                  <a:gd name="connsiteX73" fmla="*/ 977848 w 2205896"/>
                  <a:gd name="connsiteY73" fmla="*/ 166038 h 2945506"/>
                  <a:gd name="connsiteX74" fmla="*/ 1099000 w 2205896"/>
                  <a:gd name="connsiteY74" fmla="*/ 0 h 2945506"/>
                  <a:gd name="connsiteX0" fmla="*/ 1099000 w 2206044"/>
                  <a:gd name="connsiteY0" fmla="*/ 0 h 2945506"/>
                  <a:gd name="connsiteX1" fmla="*/ 1214231 w 2206044"/>
                  <a:gd name="connsiteY1" fmla="*/ 161544 h 2945506"/>
                  <a:gd name="connsiteX2" fmla="*/ 1252632 w 2206044"/>
                  <a:gd name="connsiteY2" fmla="*/ 123178 h 2945506"/>
                  <a:gd name="connsiteX3" fmla="*/ 1345836 w 2206044"/>
                  <a:gd name="connsiteY3" fmla="*/ 294299 h 2945506"/>
                  <a:gd name="connsiteX4" fmla="*/ 1399526 w 2206044"/>
                  <a:gd name="connsiteY4" fmla="*/ 252986 h 2945506"/>
                  <a:gd name="connsiteX5" fmla="*/ 1469290 w 2206044"/>
                  <a:gd name="connsiteY5" fmla="*/ 433046 h 2945506"/>
                  <a:gd name="connsiteX6" fmla="*/ 1546434 w 2206044"/>
                  <a:gd name="connsiteY6" fmla="*/ 386405 h 2945506"/>
                  <a:gd name="connsiteX7" fmla="*/ 1586582 w 2206044"/>
                  <a:gd name="connsiteY7" fmla="*/ 553455 h 2945506"/>
                  <a:gd name="connsiteX8" fmla="*/ 1690805 w 2206044"/>
                  <a:gd name="connsiteY8" fmla="*/ 507441 h 2945506"/>
                  <a:gd name="connsiteX9" fmla="*/ 1707508 w 2206044"/>
                  <a:gd name="connsiteY9" fmla="*/ 661736 h 2945506"/>
                  <a:gd name="connsiteX10" fmla="*/ 1776527 w 2206044"/>
                  <a:gd name="connsiteY10" fmla="*/ 631264 h 2945506"/>
                  <a:gd name="connsiteX11" fmla="*/ 1796118 w 2206044"/>
                  <a:gd name="connsiteY11" fmla="*/ 812225 h 2945506"/>
                  <a:gd name="connsiteX12" fmla="*/ 1913040 w 2206044"/>
                  <a:gd name="connsiteY12" fmla="*/ 777353 h 2945506"/>
                  <a:gd name="connsiteX13" fmla="*/ 1910454 w 2206044"/>
                  <a:gd name="connsiteY13" fmla="*/ 920414 h 2945506"/>
                  <a:gd name="connsiteX14" fmla="*/ 1974953 w 2206044"/>
                  <a:gd name="connsiteY14" fmla="*/ 901177 h 2945506"/>
                  <a:gd name="connsiteX15" fmla="*/ 1972211 w 2206044"/>
                  <a:gd name="connsiteY15" fmla="*/ 1052877 h 2945506"/>
                  <a:gd name="connsiteX16" fmla="*/ 2083614 w 2206044"/>
                  <a:gd name="connsiteY16" fmla="*/ 1017372 h 2945506"/>
                  <a:gd name="connsiteX17" fmla="*/ 2082028 w 2206044"/>
                  <a:gd name="connsiteY17" fmla="*/ 1146316 h 2945506"/>
                  <a:gd name="connsiteX18" fmla="*/ 2118863 w 2206044"/>
                  <a:gd name="connsiteY18" fmla="*/ 1141359 h 2945506"/>
                  <a:gd name="connsiteX19" fmla="*/ 2100954 w 2206044"/>
                  <a:gd name="connsiteY19" fmla="*/ 1257938 h 2945506"/>
                  <a:gd name="connsiteX20" fmla="*/ 2139422 w 2206044"/>
                  <a:gd name="connsiteY20" fmla="*/ 1257431 h 2945506"/>
                  <a:gd name="connsiteX21" fmla="*/ 2108028 w 2206044"/>
                  <a:gd name="connsiteY21" fmla="*/ 1369547 h 2945506"/>
                  <a:gd name="connsiteX22" fmla="*/ 2159793 w 2206044"/>
                  <a:gd name="connsiteY22" fmla="*/ 1374228 h 2945506"/>
                  <a:gd name="connsiteX23" fmla="*/ 2124331 w 2206044"/>
                  <a:gd name="connsiteY23" fmla="*/ 1458553 h 2945506"/>
                  <a:gd name="connsiteX24" fmla="*/ 2127374 w 2206044"/>
                  <a:gd name="connsiteY24" fmla="*/ 1480285 h 2945506"/>
                  <a:gd name="connsiteX25" fmla="*/ 2190035 w 2206044"/>
                  <a:gd name="connsiteY25" fmla="*/ 1494751 h 2945506"/>
                  <a:gd name="connsiteX26" fmla="*/ 2140406 w 2206044"/>
                  <a:gd name="connsiteY26" fmla="*/ 1578525 h 2945506"/>
                  <a:gd name="connsiteX27" fmla="*/ 2186529 w 2206044"/>
                  <a:gd name="connsiteY27" fmla="*/ 1589174 h 2945506"/>
                  <a:gd name="connsiteX28" fmla="*/ 2148462 w 2206044"/>
                  <a:gd name="connsiteY28" fmla="*/ 1653433 h 2945506"/>
                  <a:gd name="connsiteX29" fmla="*/ 2152149 w 2206044"/>
                  <a:gd name="connsiteY29" fmla="*/ 1694731 h 2945506"/>
                  <a:gd name="connsiteX30" fmla="*/ 2199398 w 2206044"/>
                  <a:gd name="connsiteY30" fmla="*/ 1713303 h 2945506"/>
                  <a:gd name="connsiteX31" fmla="*/ 2155953 w 2206044"/>
                  <a:gd name="connsiteY31" fmla="*/ 1769197 h 2945506"/>
                  <a:gd name="connsiteX32" fmla="*/ 2194678 w 2206044"/>
                  <a:gd name="connsiteY32" fmla="*/ 1784420 h 2945506"/>
                  <a:gd name="connsiteX33" fmla="*/ 2149460 w 2206044"/>
                  <a:gd name="connsiteY33" fmla="*/ 1842594 h 2945506"/>
                  <a:gd name="connsiteX34" fmla="*/ 2142946 w 2206044"/>
                  <a:gd name="connsiteY34" fmla="*/ 1901382 h 2945506"/>
                  <a:gd name="connsiteX35" fmla="*/ 2123024 w 2206044"/>
                  <a:gd name="connsiteY35" fmla="*/ 1994237 h 2945506"/>
                  <a:gd name="connsiteX36" fmla="*/ 1081990 w 2206044"/>
                  <a:gd name="connsiteY36" fmla="*/ 2945506 h 2945506"/>
                  <a:gd name="connsiteX37" fmla="*/ 74973 w 2206044"/>
                  <a:gd name="connsiteY37" fmla="*/ 1994238 h 2945506"/>
                  <a:gd name="connsiteX38" fmla="*/ 55051 w 2206044"/>
                  <a:gd name="connsiteY38" fmla="*/ 1901383 h 2945506"/>
                  <a:gd name="connsiteX39" fmla="*/ 47016 w 2206044"/>
                  <a:gd name="connsiteY39" fmla="*/ 1828868 h 2945506"/>
                  <a:gd name="connsiteX40" fmla="*/ 557 w 2206044"/>
                  <a:gd name="connsiteY40" fmla="*/ 1761288 h 2945506"/>
                  <a:gd name="connsiteX41" fmla="*/ 40106 w 2206044"/>
                  <a:gd name="connsiteY41" fmla="*/ 1748354 h 2945506"/>
                  <a:gd name="connsiteX42" fmla="*/ 0 w 2206044"/>
                  <a:gd name="connsiteY42" fmla="*/ 1690017 h 2945506"/>
                  <a:gd name="connsiteX43" fmla="*/ 47661 w 2206044"/>
                  <a:gd name="connsiteY43" fmla="*/ 1674431 h 2945506"/>
                  <a:gd name="connsiteX44" fmla="*/ 51784 w 2206044"/>
                  <a:gd name="connsiteY44" fmla="*/ 1628256 h 2945506"/>
                  <a:gd name="connsiteX45" fmla="*/ 20101 w 2206044"/>
                  <a:gd name="connsiteY45" fmla="*/ 1566852 h 2945506"/>
                  <a:gd name="connsiteX46" fmla="*/ 60975 w 2206044"/>
                  <a:gd name="connsiteY46" fmla="*/ 1559901 h 2945506"/>
                  <a:gd name="connsiteX47" fmla="*/ 62076 w 2206044"/>
                  <a:gd name="connsiteY47" fmla="*/ 1549824 h 2945506"/>
                  <a:gd name="connsiteX48" fmla="*/ 22118 w 2206044"/>
                  <a:gd name="connsiteY48" fmla="*/ 1472385 h 2945506"/>
                  <a:gd name="connsiteX49" fmla="*/ 73625 w 2206044"/>
                  <a:gd name="connsiteY49" fmla="*/ 1463627 h 2945506"/>
                  <a:gd name="connsiteX50" fmla="*/ 83031 w 2206044"/>
                  <a:gd name="connsiteY50" fmla="*/ 1420861 h 2945506"/>
                  <a:gd name="connsiteX51" fmla="*/ 59350 w 2206044"/>
                  <a:gd name="connsiteY51" fmla="*/ 1353835 h 2945506"/>
                  <a:gd name="connsiteX52" fmla="*/ 99788 w 2206044"/>
                  <a:gd name="connsiteY52" fmla="*/ 1352553 h 2945506"/>
                  <a:gd name="connsiteX53" fmla="*/ 106832 w 2206044"/>
                  <a:gd name="connsiteY53" fmla="*/ 1331679 h 2945506"/>
                  <a:gd name="connsiteX54" fmla="*/ 86511 w 2206044"/>
                  <a:gd name="connsiteY54" fmla="*/ 1238428 h 2945506"/>
                  <a:gd name="connsiteX55" fmla="*/ 124884 w 2206044"/>
                  <a:gd name="connsiteY55" fmla="*/ 1241183 h 2945506"/>
                  <a:gd name="connsiteX56" fmla="*/ 113818 w 2206044"/>
                  <a:gd name="connsiteY56" fmla="*/ 1123755 h 2945506"/>
                  <a:gd name="connsiteX57" fmla="*/ 150300 w 2206044"/>
                  <a:gd name="connsiteY57" fmla="*/ 1130857 h 2945506"/>
                  <a:gd name="connsiteX58" fmla="*/ 156251 w 2206044"/>
                  <a:gd name="connsiteY58" fmla="*/ 1002040 h 2945506"/>
                  <a:gd name="connsiteX59" fmla="*/ 227391 w 2206044"/>
                  <a:gd name="connsiteY59" fmla="*/ 1029388 h 2945506"/>
                  <a:gd name="connsiteX60" fmla="*/ 224557 w 2206044"/>
                  <a:gd name="connsiteY60" fmla="*/ 872601 h 2945506"/>
                  <a:gd name="connsiteX61" fmla="*/ 288509 w 2206044"/>
                  <a:gd name="connsiteY61" fmla="*/ 890171 h 2945506"/>
                  <a:gd name="connsiteX62" fmla="*/ 286470 w 2206044"/>
                  <a:gd name="connsiteY62" fmla="*/ 777352 h 2945506"/>
                  <a:gd name="connsiteX63" fmla="*/ 402208 w 2206044"/>
                  <a:gd name="connsiteY63" fmla="*/ 809152 h 2945506"/>
                  <a:gd name="connsiteX64" fmla="*/ 421466 w 2206044"/>
                  <a:gd name="connsiteY64" fmla="*/ 631266 h 2945506"/>
                  <a:gd name="connsiteX65" fmla="*/ 490488 w 2206044"/>
                  <a:gd name="connsiteY65" fmla="*/ 661739 h 2945506"/>
                  <a:gd name="connsiteX66" fmla="*/ 507192 w 2206044"/>
                  <a:gd name="connsiteY66" fmla="*/ 507440 h 2945506"/>
                  <a:gd name="connsiteX67" fmla="*/ 617578 w 2206044"/>
                  <a:gd name="connsiteY67" fmla="*/ 556176 h 2945506"/>
                  <a:gd name="connsiteX68" fmla="*/ 660909 w 2206044"/>
                  <a:gd name="connsiteY68" fmla="*/ 382550 h 2945506"/>
                  <a:gd name="connsiteX69" fmla="*/ 731429 w 2206044"/>
                  <a:gd name="connsiteY69" fmla="*/ 426028 h 2945506"/>
                  <a:gd name="connsiteX70" fmla="*/ 798473 w 2206044"/>
                  <a:gd name="connsiteY70" fmla="*/ 252986 h 2945506"/>
                  <a:gd name="connsiteX71" fmla="*/ 847071 w 2206044"/>
                  <a:gd name="connsiteY71" fmla="*/ 290381 h 2945506"/>
                  <a:gd name="connsiteX72" fmla="*/ 935585 w 2206044"/>
                  <a:gd name="connsiteY72" fmla="*/ 124526 h 2945506"/>
                  <a:gd name="connsiteX73" fmla="*/ 977848 w 2206044"/>
                  <a:gd name="connsiteY73" fmla="*/ 166038 h 2945506"/>
                  <a:gd name="connsiteX74" fmla="*/ 1099000 w 2206044"/>
                  <a:gd name="connsiteY74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106849 w 2207247"/>
                  <a:gd name="connsiteY0" fmla="*/ 0 h 2974081"/>
                  <a:gd name="connsiteX1" fmla="*/ 1222080 w 2207247"/>
                  <a:gd name="connsiteY1" fmla="*/ 161544 h 2974081"/>
                  <a:gd name="connsiteX2" fmla="*/ 1260481 w 2207247"/>
                  <a:gd name="connsiteY2" fmla="*/ 123178 h 2974081"/>
                  <a:gd name="connsiteX3" fmla="*/ 1353685 w 2207247"/>
                  <a:gd name="connsiteY3" fmla="*/ 294299 h 2974081"/>
                  <a:gd name="connsiteX4" fmla="*/ 1407375 w 2207247"/>
                  <a:gd name="connsiteY4" fmla="*/ 252986 h 2974081"/>
                  <a:gd name="connsiteX5" fmla="*/ 1477139 w 2207247"/>
                  <a:gd name="connsiteY5" fmla="*/ 433046 h 2974081"/>
                  <a:gd name="connsiteX6" fmla="*/ 1554283 w 2207247"/>
                  <a:gd name="connsiteY6" fmla="*/ 386405 h 2974081"/>
                  <a:gd name="connsiteX7" fmla="*/ 1594431 w 2207247"/>
                  <a:gd name="connsiteY7" fmla="*/ 553455 h 2974081"/>
                  <a:gd name="connsiteX8" fmla="*/ 1698654 w 2207247"/>
                  <a:gd name="connsiteY8" fmla="*/ 507441 h 2974081"/>
                  <a:gd name="connsiteX9" fmla="*/ 1715357 w 2207247"/>
                  <a:gd name="connsiteY9" fmla="*/ 661736 h 2974081"/>
                  <a:gd name="connsiteX10" fmla="*/ 1784376 w 2207247"/>
                  <a:gd name="connsiteY10" fmla="*/ 631264 h 2974081"/>
                  <a:gd name="connsiteX11" fmla="*/ 1803967 w 2207247"/>
                  <a:gd name="connsiteY11" fmla="*/ 812225 h 2974081"/>
                  <a:gd name="connsiteX12" fmla="*/ 1920889 w 2207247"/>
                  <a:gd name="connsiteY12" fmla="*/ 777353 h 2974081"/>
                  <a:gd name="connsiteX13" fmla="*/ 1918303 w 2207247"/>
                  <a:gd name="connsiteY13" fmla="*/ 920414 h 2974081"/>
                  <a:gd name="connsiteX14" fmla="*/ 1982802 w 2207247"/>
                  <a:gd name="connsiteY14" fmla="*/ 901177 h 2974081"/>
                  <a:gd name="connsiteX15" fmla="*/ 1980060 w 2207247"/>
                  <a:gd name="connsiteY15" fmla="*/ 1052877 h 2974081"/>
                  <a:gd name="connsiteX16" fmla="*/ 2091463 w 2207247"/>
                  <a:gd name="connsiteY16" fmla="*/ 1017372 h 2974081"/>
                  <a:gd name="connsiteX17" fmla="*/ 2089877 w 2207247"/>
                  <a:gd name="connsiteY17" fmla="*/ 1146316 h 2974081"/>
                  <a:gd name="connsiteX18" fmla="*/ 2126712 w 2207247"/>
                  <a:gd name="connsiteY18" fmla="*/ 1141359 h 2974081"/>
                  <a:gd name="connsiteX19" fmla="*/ 2108803 w 2207247"/>
                  <a:gd name="connsiteY19" fmla="*/ 1257938 h 2974081"/>
                  <a:gd name="connsiteX20" fmla="*/ 2147271 w 2207247"/>
                  <a:gd name="connsiteY20" fmla="*/ 1257431 h 2974081"/>
                  <a:gd name="connsiteX21" fmla="*/ 2115877 w 2207247"/>
                  <a:gd name="connsiteY21" fmla="*/ 1369547 h 2974081"/>
                  <a:gd name="connsiteX22" fmla="*/ 2167642 w 2207247"/>
                  <a:gd name="connsiteY22" fmla="*/ 1374228 h 2974081"/>
                  <a:gd name="connsiteX23" fmla="*/ 2132180 w 2207247"/>
                  <a:gd name="connsiteY23" fmla="*/ 1458553 h 2974081"/>
                  <a:gd name="connsiteX24" fmla="*/ 2135223 w 2207247"/>
                  <a:gd name="connsiteY24" fmla="*/ 1480285 h 2974081"/>
                  <a:gd name="connsiteX25" fmla="*/ 2197884 w 2207247"/>
                  <a:gd name="connsiteY25" fmla="*/ 1494751 h 2974081"/>
                  <a:gd name="connsiteX26" fmla="*/ 2148255 w 2207247"/>
                  <a:gd name="connsiteY26" fmla="*/ 1578525 h 2974081"/>
                  <a:gd name="connsiteX27" fmla="*/ 2194378 w 2207247"/>
                  <a:gd name="connsiteY27" fmla="*/ 1589174 h 2974081"/>
                  <a:gd name="connsiteX28" fmla="*/ 2156311 w 2207247"/>
                  <a:gd name="connsiteY28" fmla="*/ 1653433 h 2974081"/>
                  <a:gd name="connsiteX29" fmla="*/ 2159998 w 2207247"/>
                  <a:gd name="connsiteY29" fmla="*/ 1694731 h 2974081"/>
                  <a:gd name="connsiteX30" fmla="*/ 2207247 w 2207247"/>
                  <a:gd name="connsiteY30" fmla="*/ 1713303 h 2974081"/>
                  <a:gd name="connsiteX31" fmla="*/ 2163802 w 2207247"/>
                  <a:gd name="connsiteY31" fmla="*/ 1769197 h 2974081"/>
                  <a:gd name="connsiteX32" fmla="*/ 2202527 w 2207247"/>
                  <a:gd name="connsiteY32" fmla="*/ 1784420 h 2974081"/>
                  <a:gd name="connsiteX33" fmla="*/ 2157309 w 2207247"/>
                  <a:gd name="connsiteY33" fmla="*/ 1842594 h 2974081"/>
                  <a:gd name="connsiteX34" fmla="*/ 2150795 w 2207247"/>
                  <a:gd name="connsiteY34" fmla="*/ 1901382 h 2974081"/>
                  <a:gd name="connsiteX35" fmla="*/ 1123176 w 2207247"/>
                  <a:gd name="connsiteY35" fmla="*/ 2974081 h 2974081"/>
                  <a:gd name="connsiteX36" fmla="*/ 82822 w 2207247"/>
                  <a:gd name="connsiteY36" fmla="*/ 1994238 h 2974081"/>
                  <a:gd name="connsiteX37" fmla="*/ 62900 w 2207247"/>
                  <a:gd name="connsiteY37" fmla="*/ 1901383 h 2974081"/>
                  <a:gd name="connsiteX38" fmla="*/ 54865 w 2207247"/>
                  <a:gd name="connsiteY38" fmla="*/ 1828868 h 2974081"/>
                  <a:gd name="connsiteX39" fmla="*/ 8406 w 2207247"/>
                  <a:gd name="connsiteY39" fmla="*/ 1761288 h 2974081"/>
                  <a:gd name="connsiteX40" fmla="*/ 47955 w 2207247"/>
                  <a:gd name="connsiteY40" fmla="*/ 1748354 h 2974081"/>
                  <a:gd name="connsiteX41" fmla="*/ 7849 w 2207247"/>
                  <a:gd name="connsiteY41" fmla="*/ 1690017 h 2974081"/>
                  <a:gd name="connsiteX42" fmla="*/ 55510 w 2207247"/>
                  <a:gd name="connsiteY42" fmla="*/ 1674431 h 2974081"/>
                  <a:gd name="connsiteX43" fmla="*/ 59633 w 2207247"/>
                  <a:gd name="connsiteY43" fmla="*/ 1628256 h 2974081"/>
                  <a:gd name="connsiteX44" fmla="*/ 27950 w 2207247"/>
                  <a:gd name="connsiteY44" fmla="*/ 1566852 h 2974081"/>
                  <a:gd name="connsiteX45" fmla="*/ 68824 w 2207247"/>
                  <a:gd name="connsiteY45" fmla="*/ 1559901 h 2974081"/>
                  <a:gd name="connsiteX46" fmla="*/ 69925 w 2207247"/>
                  <a:gd name="connsiteY46" fmla="*/ 1549824 h 2974081"/>
                  <a:gd name="connsiteX47" fmla="*/ 29967 w 2207247"/>
                  <a:gd name="connsiteY47" fmla="*/ 1472385 h 2974081"/>
                  <a:gd name="connsiteX48" fmla="*/ 81474 w 2207247"/>
                  <a:gd name="connsiteY48" fmla="*/ 1463627 h 2974081"/>
                  <a:gd name="connsiteX49" fmla="*/ 90880 w 2207247"/>
                  <a:gd name="connsiteY49" fmla="*/ 1420861 h 2974081"/>
                  <a:gd name="connsiteX50" fmla="*/ 67199 w 2207247"/>
                  <a:gd name="connsiteY50" fmla="*/ 1353835 h 2974081"/>
                  <a:gd name="connsiteX51" fmla="*/ 107637 w 2207247"/>
                  <a:gd name="connsiteY51" fmla="*/ 1352553 h 2974081"/>
                  <a:gd name="connsiteX52" fmla="*/ 114681 w 2207247"/>
                  <a:gd name="connsiteY52" fmla="*/ 1331679 h 2974081"/>
                  <a:gd name="connsiteX53" fmla="*/ 94360 w 2207247"/>
                  <a:gd name="connsiteY53" fmla="*/ 1238428 h 2974081"/>
                  <a:gd name="connsiteX54" fmla="*/ 132733 w 2207247"/>
                  <a:gd name="connsiteY54" fmla="*/ 1241183 h 2974081"/>
                  <a:gd name="connsiteX55" fmla="*/ 121667 w 2207247"/>
                  <a:gd name="connsiteY55" fmla="*/ 1123755 h 2974081"/>
                  <a:gd name="connsiteX56" fmla="*/ 158149 w 2207247"/>
                  <a:gd name="connsiteY56" fmla="*/ 1130857 h 2974081"/>
                  <a:gd name="connsiteX57" fmla="*/ 164100 w 2207247"/>
                  <a:gd name="connsiteY57" fmla="*/ 1002040 h 2974081"/>
                  <a:gd name="connsiteX58" fmla="*/ 235240 w 2207247"/>
                  <a:gd name="connsiteY58" fmla="*/ 1029388 h 2974081"/>
                  <a:gd name="connsiteX59" fmla="*/ 232406 w 2207247"/>
                  <a:gd name="connsiteY59" fmla="*/ 872601 h 2974081"/>
                  <a:gd name="connsiteX60" fmla="*/ 296358 w 2207247"/>
                  <a:gd name="connsiteY60" fmla="*/ 890171 h 2974081"/>
                  <a:gd name="connsiteX61" fmla="*/ 294319 w 2207247"/>
                  <a:gd name="connsiteY61" fmla="*/ 777352 h 2974081"/>
                  <a:gd name="connsiteX62" fmla="*/ 410057 w 2207247"/>
                  <a:gd name="connsiteY62" fmla="*/ 809152 h 2974081"/>
                  <a:gd name="connsiteX63" fmla="*/ 429315 w 2207247"/>
                  <a:gd name="connsiteY63" fmla="*/ 631266 h 2974081"/>
                  <a:gd name="connsiteX64" fmla="*/ 498337 w 2207247"/>
                  <a:gd name="connsiteY64" fmla="*/ 661739 h 2974081"/>
                  <a:gd name="connsiteX65" fmla="*/ 515041 w 2207247"/>
                  <a:gd name="connsiteY65" fmla="*/ 507440 h 2974081"/>
                  <a:gd name="connsiteX66" fmla="*/ 625427 w 2207247"/>
                  <a:gd name="connsiteY66" fmla="*/ 556176 h 2974081"/>
                  <a:gd name="connsiteX67" fmla="*/ 668758 w 2207247"/>
                  <a:gd name="connsiteY67" fmla="*/ 382550 h 2974081"/>
                  <a:gd name="connsiteX68" fmla="*/ 739278 w 2207247"/>
                  <a:gd name="connsiteY68" fmla="*/ 426028 h 2974081"/>
                  <a:gd name="connsiteX69" fmla="*/ 806322 w 2207247"/>
                  <a:gd name="connsiteY69" fmla="*/ 252986 h 2974081"/>
                  <a:gd name="connsiteX70" fmla="*/ 854920 w 2207247"/>
                  <a:gd name="connsiteY70" fmla="*/ 290381 h 2974081"/>
                  <a:gd name="connsiteX71" fmla="*/ 943434 w 2207247"/>
                  <a:gd name="connsiteY71" fmla="*/ 124526 h 2974081"/>
                  <a:gd name="connsiteX72" fmla="*/ 985697 w 2207247"/>
                  <a:gd name="connsiteY72" fmla="*/ 166038 h 2974081"/>
                  <a:gd name="connsiteX73" fmla="*/ 1106849 w 2207247"/>
                  <a:gd name="connsiteY73" fmla="*/ 0 h 2974081"/>
                  <a:gd name="connsiteX0" fmla="*/ 1106849 w 2207247"/>
                  <a:gd name="connsiteY0" fmla="*/ 0 h 2974081"/>
                  <a:gd name="connsiteX1" fmla="*/ 1222080 w 2207247"/>
                  <a:gd name="connsiteY1" fmla="*/ 161544 h 2974081"/>
                  <a:gd name="connsiteX2" fmla="*/ 1260481 w 2207247"/>
                  <a:gd name="connsiteY2" fmla="*/ 123178 h 2974081"/>
                  <a:gd name="connsiteX3" fmla="*/ 1353685 w 2207247"/>
                  <a:gd name="connsiteY3" fmla="*/ 294299 h 2974081"/>
                  <a:gd name="connsiteX4" fmla="*/ 1407375 w 2207247"/>
                  <a:gd name="connsiteY4" fmla="*/ 252986 h 2974081"/>
                  <a:gd name="connsiteX5" fmla="*/ 1477139 w 2207247"/>
                  <a:gd name="connsiteY5" fmla="*/ 433046 h 2974081"/>
                  <a:gd name="connsiteX6" fmla="*/ 1554283 w 2207247"/>
                  <a:gd name="connsiteY6" fmla="*/ 386405 h 2974081"/>
                  <a:gd name="connsiteX7" fmla="*/ 1594431 w 2207247"/>
                  <a:gd name="connsiteY7" fmla="*/ 553455 h 2974081"/>
                  <a:gd name="connsiteX8" fmla="*/ 1698654 w 2207247"/>
                  <a:gd name="connsiteY8" fmla="*/ 507441 h 2974081"/>
                  <a:gd name="connsiteX9" fmla="*/ 1715357 w 2207247"/>
                  <a:gd name="connsiteY9" fmla="*/ 661736 h 2974081"/>
                  <a:gd name="connsiteX10" fmla="*/ 1784376 w 2207247"/>
                  <a:gd name="connsiteY10" fmla="*/ 631264 h 2974081"/>
                  <a:gd name="connsiteX11" fmla="*/ 1803967 w 2207247"/>
                  <a:gd name="connsiteY11" fmla="*/ 812225 h 2974081"/>
                  <a:gd name="connsiteX12" fmla="*/ 1920889 w 2207247"/>
                  <a:gd name="connsiteY12" fmla="*/ 777353 h 2974081"/>
                  <a:gd name="connsiteX13" fmla="*/ 1918303 w 2207247"/>
                  <a:gd name="connsiteY13" fmla="*/ 920414 h 2974081"/>
                  <a:gd name="connsiteX14" fmla="*/ 1982802 w 2207247"/>
                  <a:gd name="connsiteY14" fmla="*/ 901177 h 2974081"/>
                  <a:gd name="connsiteX15" fmla="*/ 1980060 w 2207247"/>
                  <a:gd name="connsiteY15" fmla="*/ 1052877 h 2974081"/>
                  <a:gd name="connsiteX16" fmla="*/ 2091463 w 2207247"/>
                  <a:gd name="connsiteY16" fmla="*/ 1017372 h 2974081"/>
                  <a:gd name="connsiteX17" fmla="*/ 2089877 w 2207247"/>
                  <a:gd name="connsiteY17" fmla="*/ 1146316 h 2974081"/>
                  <a:gd name="connsiteX18" fmla="*/ 2126712 w 2207247"/>
                  <a:gd name="connsiteY18" fmla="*/ 1141359 h 2974081"/>
                  <a:gd name="connsiteX19" fmla="*/ 2108803 w 2207247"/>
                  <a:gd name="connsiteY19" fmla="*/ 1257938 h 2974081"/>
                  <a:gd name="connsiteX20" fmla="*/ 2147271 w 2207247"/>
                  <a:gd name="connsiteY20" fmla="*/ 1257431 h 2974081"/>
                  <a:gd name="connsiteX21" fmla="*/ 2115877 w 2207247"/>
                  <a:gd name="connsiteY21" fmla="*/ 1369547 h 2974081"/>
                  <a:gd name="connsiteX22" fmla="*/ 2167642 w 2207247"/>
                  <a:gd name="connsiteY22" fmla="*/ 1374228 h 2974081"/>
                  <a:gd name="connsiteX23" fmla="*/ 2132180 w 2207247"/>
                  <a:gd name="connsiteY23" fmla="*/ 1458553 h 2974081"/>
                  <a:gd name="connsiteX24" fmla="*/ 2135223 w 2207247"/>
                  <a:gd name="connsiteY24" fmla="*/ 1480285 h 2974081"/>
                  <a:gd name="connsiteX25" fmla="*/ 2197884 w 2207247"/>
                  <a:gd name="connsiteY25" fmla="*/ 1494751 h 2974081"/>
                  <a:gd name="connsiteX26" fmla="*/ 2148255 w 2207247"/>
                  <a:gd name="connsiteY26" fmla="*/ 1578525 h 2974081"/>
                  <a:gd name="connsiteX27" fmla="*/ 2194378 w 2207247"/>
                  <a:gd name="connsiteY27" fmla="*/ 1589174 h 2974081"/>
                  <a:gd name="connsiteX28" fmla="*/ 2156311 w 2207247"/>
                  <a:gd name="connsiteY28" fmla="*/ 1653433 h 2974081"/>
                  <a:gd name="connsiteX29" fmla="*/ 2159998 w 2207247"/>
                  <a:gd name="connsiteY29" fmla="*/ 1694731 h 2974081"/>
                  <a:gd name="connsiteX30" fmla="*/ 2207247 w 2207247"/>
                  <a:gd name="connsiteY30" fmla="*/ 1713303 h 2974081"/>
                  <a:gd name="connsiteX31" fmla="*/ 2163802 w 2207247"/>
                  <a:gd name="connsiteY31" fmla="*/ 1769197 h 2974081"/>
                  <a:gd name="connsiteX32" fmla="*/ 2202527 w 2207247"/>
                  <a:gd name="connsiteY32" fmla="*/ 1784420 h 2974081"/>
                  <a:gd name="connsiteX33" fmla="*/ 2157309 w 2207247"/>
                  <a:gd name="connsiteY33" fmla="*/ 1842594 h 2974081"/>
                  <a:gd name="connsiteX34" fmla="*/ 2150795 w 2207247"/>
                  <a:gd name="connsiteY34" fmla="*/ 1901382 h 2974081"/>
                  <a:gd name="connsiteX35" fmla="*/ 1123176 w 2207247"/>
                  <a:gd name="connsiteY35" fmla="*/ 2974081 h 2974081"/>
                  <a:gd name="connsiteX36" fmla="*/ 82822 w 2207247"/>
                  <a:gd name="connsiteY36" fmla="*/ 1994238 h 2974081"/>
                  <a:gd name="connsiteX37" fmla="*/ 62900 w 2207247"/>
                  <a:gd name="connsiteY37" fmla="*/ 1901383 h 2974081"/>
                  <a:gd name="connsiteX38" fmla="*/ 54865 w 2207247"/>
                  <a:gd name="connsiteY38" fmla="*/ 1828868 h 2974081"/>
                  <a:gd name="connsiteX39" fmla="*/ 8406 w 2207247"/>
                  <a:gd name="connsiteY39" fmla="*/ 1761288 h 2974081"/>
                  <a:gd name="connsiteX40" fmla="*/ 47955 w 2207247"/>
                  <a:gd name="connsiteY40" fmla="*/ 1748354 h 2974081"/>
                  <a:gd name="connsiteX41" fmla="*/ 7849 w 2207247"/>
                  <a:gd name="connsiteY41" fmla="*/ 1690017 h 2974081"/>
                  <a:gd name="connsiteX42" fmla="*/ 55510 w 2207247"/>
                  <a:gd name="connsiteY42" fmla="*/ 1674431 h 2974081"/>
                  <a:gd name="connsiteX43" fmla="*/ 59633 w 2207247"/>
                  <a:gd name="connsiteY43" fmla="*/ 1628256 h 2974081"/>
                  <a:gd name="connsiteX44" fmla="*/ 27950 w 2207247"/>
                  <a:gd name="connsiteY44" fmla="*/ 1566852 h 2974081"/>
                  <a:gd name="connsiteX45" fmla="*/ 68824 w 2207247"/>
                  <a:gd name="connsiteY45" fmla="*/ 1559901 h 2974081"/>
                  <a:gd name="connsiteX46" fmla="*/ 69925 w 2207247"/>
                  <a:gd name="connsiteY46" fmla="*/ 1549824 h 2974081"/>
                  <a:gd name="connsiteX47" fmla="*/ 29967 w 2207247"/>
                  <a:gd name="connsiteY47" fmla="*/ 1472385 h 2974081"/>
                  <a:gd name="connsiteX48" fmla="*/ 81474 w 2207247"/>
                  <a:gd name="connsiteY48" fmla="*/ 1463627 h 2974081"/>
                  <a:gd name="connsiteX49" fmla="*/ 90880 w 2207247"/>
                  <a:gd name="connsiteY49" fmla="*/ 1420861 h 2974081"/>
                  <a:gd name="connsiteX50" fmla="*/ 67199 w 2207247"/>
                  <a:gd name="connsiteY50" fmla="*/ 1353835 h 2974081"/>
                  <a:gd name="connsiteX51" fmla="*/ 107637 w 2207247"/>
                  <a:gd name="connsiteY51" fmla="*/ 1352553 h 2974081"/>
                  <a:gd name="connsiteX52" fmla="*/ 114681 w 2207247"/>
                  <a:gd name="connsiteY52" fmla="*/ 1331679 h 2974081"/>
                  <a:gd name="connsiteX53" fmla="*/ 94360 w 2207247"/>
                  <a:gd name="connsiteY53" fmla="*/ 1238428 h 2974081"/>
                  <a:gd name="connsiteX54" fmla="*/ 132733 w 2207247"/>
                  <a:gd name="connsiteY54" fmla="*/ 1241183 h 2974081"/>
                  <a:gd name="connsiteX55" fmla="*/ 121667 w 2207247"/>
                  <a:gd name="connsiteY55" fmla="*/ 1123755 h 2974081"/>
                  <a:gd name="connsiteX56" fmla="*/ 158149 w 2207247"/>
                  <a:gd name="connsiteY56" fmla="*/ 1130857 h 2974081"/>
                  <a:gd name="connsiteX57" fmla="*/ 164100 w 2207247"/>
                  <a:gd name="connsiteY57" fmla="*/ 1002040 h 2974081"/>
                  <a:gd name="connsiteX58" fmla="*/ 235240 w 2207247"/>
                  <a:gd name="connsiteY58" fmla="*/ 1029388 h 2974081"/>
                  <a:gd name="connsiteX59" fmla="*/ 232406 w 2207247"/>
                  <a:gd name="connsiteY59" fmla="*/ 872601 h 2974081"/>
                  <a:gd name="connsiteX60" fmla="*/ 296358 w 2207247"/>
                  <a:gd name="connsiteY60" fmla="*/ 890171 h 2974081"/>
                  <a:gd name="connsiteX61" fmla="*/ 294319 w 2207247"/>
                  <a:gd name="connsiteY61" fmla="*/ 777352 h 2974081"/>
                  <a:gd name="connsiteX62" fmla="*/ 410057 w 2207247"/>
                  <a:gd name="connsiteY62" fmla="*/ 809152 h 2974081"/>
                  <a:gd name="connsiteX63" fmla="*/ 429315 w 2207247"/>
                  <a:gd name="connsiteY63" fmla="*/ 631266 h 2974081"/>
                  <a:gd name="connsiteX64" fmla="*/ 498337 w 2207247"/>
                  <a:gd name="connsiteY64" fmla="*/ 661739 h 2974081"/>
                  <a:gd name="connsiteX65" fmla="*/ 515041 w 2207247"/>
                  <a:gd name="connsiteY65" fmla="*/ 507440 h 2974081"/>
                  <a:gd name="connsiteX66" fmla="*/ 625427 w 2207247"/>
                  <a:gd name="connsiteY66" fmla="*/ 556176 h 2974081"/>
                  <a:gd name="connsiteX67" fmla="*/ 668758 w 2207247"/>
                  <a:gd name="connsiteY67" fmla="*/ 382550 h 2974081"/>
                  <a:gd name="connsiteX68" fmla="*/ 739278 w 2207247"/>
                  <a:gd name="connsiteY68" fmla="*/ 426028 h 2974081"/>
                  <a:gd name="connsiteX69" fmla="*/ 806322 w 2207247"/>
                  <a:gd name="connsiteY69" fmla="*/ 252986 h 2974081"/>
                  <a:gd name="connsiteX70" fmla="*/ 854920 w 2207247"/>
                  <a:gd name="connsiteY70" fmla="*/ 290381 h 2974081"/>
                  <a:gd name="connsiteX71" fmla="*/ 943434 w 2207247"/>
                  <a:gd name="connsiteY71" fmla="*/ 124526 h 2974081"/>
                  <a:gd name="connsiteX72" fmla="*/ 985697 w 2207247"/>
                  <a:gd name="connsiteY72" fmla="*/ 166038 h 2974081"/>
                  <a:gd name="connsiteX73" fmla="*/ 1106849 w 2207247"/>
                  <a:gd name="connsiteY73" fmla="*/ 0 h 2974081"/>
                  <a:gd name="connsiteX0" fmla="*/ 1099000 w 2199398"/>
                  <a:gd name="connsiteY0" fmla="*/ 0 h 2974081"/>
                  <a:gd name="connsiteX1" fmla="*/ 1214231 w 2199398"/>
                  <a:gd name="connsiteY1" fmla="*/ 161544 h 2974081"/>
                  <a:gd name="connsiteX2" fmla="*/ 1252632 w 2199398"/>
                  <a:gd name="connsiteY2" fmla="*/ 123178 h 2974081"/>
                  <a:gd name="connsiteX3" fmla="*/ 1345836 w 2199398"/>
                  <a:gd name="connsiteY3" fmla="*/ 294299 h 2974081"/>
                  <a:gd name="connsiteX4" fmla="*/ 1399526 w 2199398"/>
                  <a:gd name="connsiteY4" fmla="*/ 252986 h 2974081"/>
                  <a:gd name="connsiteX5" fmla="*/ 1469290 w 2199398"/>
                  <a:gd name="connsiteY5" fmla="*/ 433046 h 2974081"/>
                  <a:gd name="connsiteX6" fmla="*/ 1546434 w 2199398"/>
                  <a:gd name="connsiteY6" fmla="*/ 386405 h 2974081"/>
                  <a:gd name="connsiteX7" fmla="*/ 1586582 w 2199398"/>
                  <a:gd name="connsiteY7" fmla="*/ 553455 h 2974081"/>
                  <a:gd name="connsiteX8" fmla="*/ 1690805 w 2199398"/>
                  <a:gd name="connsiteY8" fmla="*/ 507441 h 2974081"/>
                  <a:gd name="connsiteX9" fmla="*/ 1707508 w 2199398"/>
                  <a:gd name="connsiteY9" fmla="*/ 661736 h 2974081"/>
                  <a:gd name="connsiteX10" fmla="*/ 1776527 w 2199398"/>
                  <a:gd name="connsiteY10" fmla="*/ 631264 h 2974081"/>
                  <a:gd name="connsiteX11" fmla="*/ 1796118 w 2199398"/>
                  <a:gd name="connsiteY11" fmla="*/ 812225 h 2974081"/>
                  <a:gd name="connsiteX12" fmla="*/ 1913040 w 2199398"/>
                  <a:gd name="connsiteY12" fmla="*/ 777353 h 2974081"/>
                  <a:gd name="connsiteX13" fmla="*/ 1910454 w 2199398"/>
                  <a:gd name="connsiteY13" fmla="*/ 920414 h 2974081"/>
                  <a:gd name="connsiteX14" fmla="*/ 1974953 w 2199398"/>
                  <a:gd name="connsiteY14" fmla="*/ 901177 h 2974081"/>
                  <a:gd name="connsiteX15" fmla="*/ 1972211 w 2199398"/>
                  <a:gd name="connsiteY15" fmla="*/ 1052877 h 2974081"/>
                  <a:gd name="connsiteX16" fmla="*/ 2083614 w 2199398"/>
                  <a:gd name="connsiteY16" fmla="*/ 1017372 h 2974081"/>
                  <a:gd name="connsiteX17" fmla="*/ 2082028 w 2199398"/>
                  <a:gd name="connsiteY17" fmla="*/ 1146316 h 2974081"/>
                  <a:gd name="connsiteX18" fmla="*/ 2118863 w 2199398"/>
                  <a:gd name="connsiteY18" fmla="*/ 1141359 h 2974081"/>
                  <a:gd name="connsiteX19" fmla="*/ 2100954 w 2199398"/>
                  <a:gd name="connsiteY19" fmla="*/ 1257938 h 2974081"/>
                  <a:gd name="connsiteX20" fmla="*/ 2139422 w 2199398"/>
                  <a:gd name="connsiteY20" fmla="*/ 1257431 h 2974081"/>
                  <a:gd name="connsiteX21" fmla="*/ 2108028 w 2199398"/>
                  <a:gd name="connsiteY21" fmla="*/ 1369547 h 2974081"/>
                  <a:gd name="connsiteX22" fmla="*/ 2159793 w 2199398"/>
                  <a:gd name="connsiteY22" fmla="*/ 1374228 h 2974081"/>
                  <a:gd name="connsiteX23" fmla="*/ 2124331 w 2199398"/>
                  <a:gd name="connsiteY23" fmla="*/ 1458553 h 2974081"/>
                  <a:gd name="connsiteX24" fmla="*/ 2127374 w 2199398"/>
                  <a:gd name="connsiteY24" fmla="*/ 1480285 h 2974081"/>
                  <a:gd name="connsiteX25" fmla="*/ 2190035 w 2199398"/>
                  <a:gd name="connsiteY25" fmla="*/ 1494751 h 2974081"/>
                  <a:gd name="connsiteX26" fmla="*/ 2140406 w 2199398"/>
                  <a:gd name="connsiteY26" fmla="*/ 1578525 h 2974081"/>
                  <a:gd name="connsiteX27" fmla="*/ 2186529 w 2199398"/>
                  <a:gd name="connsiteY27" fmla="*/ 1589174 h 2974081"/>
                  <a:gd name="connsiteX28" fmla="*/ 2148462 w 2199398"/>
                  <a:gd name="connsiteY28" fmla="*/ 1653433 h 2974081"/>
                  <a:gd name="connsiteX29" fmla="*/ 2152149 w 2199398"/>
                  <a:gd name="connsiteY29" fmla="*/ 1694731 h 2974081"/>
                  <a:gd name="connsiteX30" fmla="*/ 2199398 w 2199398"/>
                  <a:gd name="connsiteY30" fmla="*/ 1713303 h 2974081"/>
                  <a:gd name="connsiteX31" fmla="*/ 2155953 w 2199398"/>
                  <a:gd name="connsiteY31" fmla="*/ 1769197 h 2974081"/>
                  <a:gd name="connsiteX32" fmla="*/ 2194678 w 2199398"/>
                  <a:gd name="connsiteY32" fmla="*/ 1784420 h 2974081"/>
                  <a:gd name="connsiteX33" fmla="*/ 2149460 w 2199398"/>
                  <a:gd name="connsiteY33" fmla="*/ 1842594 h 2974081"/>
                  <a:gd name="connsiteX34" fmla="*/ 2142946 w 2199398"/>
                  <a:gd name="connsiteY34" fmla="*/ 1901382 h 2974081"/>
                  <a:gd name="connsiteX35" fmla="*/ 1115327 w 2199398"/>
                  <a:gd name="connsiteY35" fmla="*/ 2974081 h 2974081"/>
                  <a:gd name="connsiteX36" fmla="*/ 74973 w 2199398"/>
                  <a:gd name="connsiteY36" fmla="*/ 1994238 h 2974081"/>
                  <a:gd name="connsiteX37" fmla="*/ 55051 w 2199398"/>
                  <a:gd name="connsiteY37" fmla="*/ 1901383 h 2974081"/>
                  <a:gd name="connsiteX38" fmla="*/ 47016 w 2199398"/>
                  <a:gd name="connsiteY38" fmla="*/ 1828868 h 2974081"/>
                  <a:gd name="connsiteX39" fmla="*/ 557 w 2199398"/>
                  <a:gd name="connsiteY39" fmla="*/ 1761288 h 2974081"/>
                  <a:gd name="connsiteX40" fmla="*/ 40106 w 2199398"/>
                  <a:gd name="connsiteY40" fmla="*/ 1748354 h 2974081"/>
                  <a:gd name="connsiteX41" fmla="*/ 0 w 2199398"/>
                  <a:gd name="connsiteY41" fmla="*/ 1690017 h 2974081"/>
                  <a:gd name="connsiteX42" fmla="*/ 47661 w 2199398"/>
                  <a:gd name="connsiteY42" fmla="*/ 1674431 h 2974081"/>
                  <a:gd name="connsiteX43" fmla="*/ 51784 w 2199398"/>
                  <a:gd name="connsiteY43" fmla="*/ 1628256 h 2974081"/>
                  <a:gd name="connsiteX44" fmla="*/ 20101 w 2199398"/>
                  <a:gd name="connsiteY44" fmla="*/ 1566852 h 2974081"/>
                  <a:gd name="connsiteX45" fmla="*/ 60975 w 2199398"/>
                  <a:gd name="connsiteY45" fmla="*/ 1559901 h 2974081"/>
                  <a:gd name="connsiteX46" fmla="*/ 62076 w 2199398"/>
                  <a:gd name="connsiteY46" fmla="*/ 1549824 h 2974081"/>
                  <a:gd name="connsiteX47" fmla="*/ 22118 w 2199398"/>
                  <a:gd name="connsiteY47" fmla="*/ 1472385 h 2974081"/>
                  <a:gd name="connsiteX48" fmla="*/ 73625 w 2199398"/>
                  <a:gd name="connsiteY48" fmla="*/ 1463627 h 2974081"/>
                  <a:gd name="connsiteX49" fmla="*/ 83031 w 2199398"/>
                  <a:gd name="connsiteY49" fmla="*/ 1420861 h 2974081"/>
                  <a:gd name="connsiteX50" fmla="*/ 59350 w 2199398"/>
                  <a:gd name="connsiteY50" fmla="*/ 1353835 h 2974081"/>
                  <a:gd name="connsiteX51" fmla="*/ 99788 w 2199398"/>
                  <a:gd name="connsiteY51" fmla="*/ 1352553 h 2974081"/>
                  <a:gd name="connsiteX52" fmla="*/ 106832 w 2199398"/>
                  <a:gd name="connsiteY52" fmla="*/ 1331679 h 2974081"/>
                  <a:gd name="connsiteX53" fmla="*/ 86511 w 2199398"/>
                  <a:gd name="connsiteY53" fmla="*/ 1238428 h 2974081"/>
                  <a:gd name="connsiteX54" fmla="*/ 124884 w 2199398"/>
                  <a:gd name="connsiteY54" fmla="*/ 1241183 h 2974081"/>
                  <a:gd name="connsiteX55" fmla="*/ 113818 w 2199398"/>
                  <a:gd name="connsiteY55" fmla="*/ 1123755 h 2974081"/>
                  <a:gd name="connsiteX56" fmla="*/ 150300 w 2199398"/>
                  <a:gd name="connsiteY56" fmla="*/ 1130857 h 2974081"/>
                  <a:gd name="connsiteX57" fmla="*/ 156251 w 2199398"/>
                  <a:gd name="connsiteY57" fmla="*/ 1002040 h 2974081"/>
                  <a:gd name="connsiteX58" fmla="*/ 227391 w 2199398"/>
                  <a:gd name="connsiteY58" fmla="*/ 1029388 h 2974081"/>
                  <a:gd name="connsiteX59" fmla="*/ 224557 w 2199398"/>
                  <a:gd name="connsiteY59" fmla="*/ 872601 h 2974081"/>
                  <a:gd name="connsiteX60" fmla="*/ 288509 w 2199398"/>
                  <a:gd name="connsiteY60" fmla="*/ 890171 h 2974081"/>
                  <a:gd name="connsiteX61" fmla="*/ 286470 w 2199398"/>
                  <a:gd name="connsiteY61" fmla="*/ 777352 h 2974081"/>
                  <a:gd name="connsiteX62" fmla="*/ 402208 w 2199398"/>
                  <a:gd name="connsiteY62" fmla="*/ 809152 h 2974081"/>
                  <a:gd name="connsiteX63" fmla="*/ 421466 w 2199398"/>
                  <a:gd name="connsiteY63" fmla="*/ 631266 h 2974081"/>
                  <a:gd name="connsiteX64" fmla="*/ 490488 w 2199398"/>
                  <a:gd name="connsiteY64" fmla="*/ 661739 h 2974081"/>
                  <a:gd name="connsiteX65" fmla="*/ 507192 w 2199398"/>
                  <a:gd name="connsiteY65" fmla="*/ 507440 h 2974081"/>
                  <a:gd name="connsiteX66" fmla="*/ 617578 w 2199398"/>
                  <a:gd name="connsiteY66" fmla="*/ 556176 h 2974081"/>
                  <a:gd name="connsiteX67" fmla="*/ 660909 w 2199398"/>
                  <a:gd name="connsiteY67" fmla="*/ 382550 h 2974081"/>
                  <a:gd name="connsiteX68" fmla="*/ 731429 w 2199398"/>
                  <a:gd name="connsiteY68" fmla="*/ 426028 h 2974081"/>
                  <a:gd name="connsiteX69" fmla="*/ 798473 w 2199398"/>
                  <a:gd name="connsiteY69" fmla="*/ 252986 h 2974081"/>
                  <a:gd name="connsiteX70" fmla="*/ 847071 w 2199398"/>
                  <a:gd name="connsiteY70" fmla="*/ 290381 h 2974081"/>
                  <a:gd name="connsiteX71" fmla="*/ 935585 w 2199398"/>
                  <a:gd name="connsiteY71" fmla="*/ 124526 h 2974081"/>
                  <a:gd name="connsiteX72" fmla="*/ 977848 w 2199398"/>
                  <a:gd name="connsiteY72" fmla="*/ 166038 h 2974081"/>
                  <a:gd name="connsiteX73" fmla="*/ 1099000 w 2199398"/>
                  <a:gd name="connsiteY73" fmla="*/ 0 h 2974081"/>
                  <a:gd name="connsiteX0" fmla="*/ 1099000 w 2199398"/>
                  <a:gd name="connsiteY0" fmla="*/ 0 h 2974081"/>
                  <a:gd name="connsiteX1" fmla="*/ 1214231 w 2199398"/>
                  <a:gd name="connsiteY1" fmla="*/ 161544 h 2974081"/>
                  <a:gd name="connsiteX2" fmla="*/ 1252632 w 2199398"/>
                  <a:gd name="connsiteY2" fmla="*/ 123178 h 2974081"/>
                  <a:gd name="connsiteX3" fmla="*/ 1345836 w 2199398"/>
                  <a:gd name="connsiteY3" fmla="*/ 294299 h 2974081"/>
                  <a:gd name="connsiteX4" fmla="*/ 1399526 w 2199398"/>
                  <a:gd name="connsiteY4" fmla="*/ 252986 h 2974081"/>
                  <a:gd name="connsiteX5" fmla="*/ 1469290 w 2199398"/>
                  <a:gd name="connsiteY5" fmla="*/ 433046 h 2974081"/>
                  <a:gd name="connsiteX6" fmla="*/ 1546434 w 2199398"/>
                  <a:gd name="connsiteY6" fmla="*/ 386405 h 2974081"/>
                  <a:gd name="connsiteX7" fmla="*/ 1586582 w 2199398"/>
                  <a:gd name="connsiteY7" fmla="*/ 553455 h 2974081"/>
                  <a:gd name="connsiteX8" fmla="*/ 1690805 w 2199398"/>
                  <a:gd name="connsiteY8" fmla="*/ 507441 h 2974081"/>
                  <a:gd name="connsiteX9" fmla="*/ 1707508 w 2199398"/>
                  <a:gd name="connsiteY9" fmla="*/ 661736 h 2974081"/>
                  <a:gd name="connsiteX10" fmla="*/ 1776527 w 2199398"/>
                  <a:gd name="connsiteY10" fmla="*/ 631264 h 2974081"/>
                  <a:gd name="connsiteX11" fmla="*/ 1796118 w 2199398"/>
                  <a:gd name="connsiteY11" fmla="*/ 812225 h 2974081"/>
                  <a:gd name="connsiteX12" fmla="*/ 1913040 w 2199398"/>
                  <a:gd name="connsiteY12" fmla="*/ 777353 h 2974081"/>
                  <a:gd name="connsiteX13" fmla="*/ 1910454 w 2199398"/>
                  <a:gd name="connsiteY13" fmla="*/ 920414 h 2974081"/>
                  <a:gd name="connsiteX14" fmla="*/ 1974953 w 2199398"/>
                  <a:gd name="connsiteY14" fmla="*/ 901177 h 2974081"/>
                  <a:gd name="connsiteX15" fmla="*/ 1972211 w 2199398"/>
                  <a:gd name="connsiteY15" fmla="*/ 1052877 h 2974081"/>
                  <a:gd name="connsiteX16" fmla="*/ 2083614 w 2199398"/>
                  <a:gd name="connsiteY16" fmla="*/ 1017372 h 2974081"/>
                  <a:gd name="connsiteX17" fmla="*/ 2082028 w 2199398"/>
                  <a:gd name="connsiteY17" fmla="*/ 1146316 h 2974081"/>
                  <a:gd name="connsiteX18" fmla="*/ 2118863 w 2199398"/>
                  <a:gd name="connsiteY18" fmla="*/ 1141359 h 2974081"/>
                  <a:gd name="connsiteX19" fmla="*/ 2100954 w 2199398"/>
                  <a:gd name="connsiteY19" fmla="*/ 1257938 h 2974081"/>
                  <a:gd name="connsiteX20" fmla="*/ 2139422 w 2199398"/>
                  <a:gd name="connsiteY20" fmla="*/ 1257431 h 2974081"/>
                  <a:gd name="connsiteX21" fmla="*/ 2108028 w 2199398"/>
                  <a:gd name="connsiteY21" fmla="*/ 1369547 h 2974081"/>
                  <a:gd name="connsiteX22" fmla="*/ 2159793 w 2199398"/>
                  <a:gd name="connsiteY22" fmla="*/ 1374228 h 2974081"/>
                  <a:gd name="connsiteX23" fmla="*/ 2124331 w 2199398"/>
                  <a:gd name="connsiteY23" fmla="*/ 1458553 h 2974081"/>
                  <a:gd name="connsiteX24" fmla="*/ 2127374 w 2199398"/>
                  <a:gd name="connsiteY24" fmla="*/ 1480285 h 2974081"/>
                  <a:gd name="connsiteX25" fmla="*/ 2190035 w 2199398"/>
                  <a:gd name="connsiteY25" fmla="*/ 1494751 h 2974081"/>
                  <a:gd name="connsiteX26" fmla="*/ 2140406 w 2199398"/>
                  <a:gd name="connsiteY26" fmla="*/ 1578525 h 2974081"/>
                  <a:gd name="connsiteX27" fmla="*/ 2186529 w 2199398"/>
                  <a:gd name="connsiteY27" fmla="*/ 1589174 h 2974081"/>
                  <a:gd name="connsiteX28" fmla="*/ 2148462 w 2199398"/>
                  <a:gd name="connsiteY28" fmla="*/ 1653433 h 2974081"/>
                  <a:gd name="connsiteX29" fmla="*/ 2152149 w 2199398"/>
                  <a:gd name="connsiteY29" fmla="*/ 1694731 h 2974081"/>
                  <a:gd name="connsiteX30" fmla="*/ 2199398 w 2199398"/>
                  <a:gd name="connsiteY30" fmla="*/ 1713303 h 2974081"/>
                  <a:gd name="connsiteX31" fmla="*/ 2155953 w 2199398"/>
                  <a:gd name="connsiteY31" fmla="*/ 1769197 h 2974081"/>
                  <a:gd name="connsiteX32" fmla="*/ 2194678 w 2199398"/>
                  <a:gd name="connsiteY32" fmla="*/ 1784420 h 2974081"/>
                  <a:gd name="connsiteX33" fmla="*/ 2149460 w 2199398"/>
                  <a:gd name="connsiteY33" fmla="*/ 1842594 h 2974081"/>
                  <a:gd name="connsiteX34" fmla="*/ 2142946 w 2199398"/>
                  <a:gd name="connsiteY34" fmla="*/ 1901382 h 2974081"/>
                  <a:gd name="connsiteX35" fmla="*/ 1115327 w 2199398"/>
                  <a:gd name="connsiteY35" fmla="*/ 2974081 h 2974081"/>
                  <a:gd name="connsiteX36" fmla="*/ 74973 w 2199398"/>
                  <a:gd name="connsiteY36" fmla="*/ 1994238 h 2974081"/>
                  <a:gd name="connsiteX37" fmla="*/ 55051 w 2199398"/>
                  <a:gd name="connsiteY37" fmla="*/ 1901383 h 2974081"/>
                  <a:gd name="connsiteX38" fmla="*/ 47016 w 2199398"/>
                  <a:gd name="connsiteY38" fmla="*/ 1828868 h 2974081"/>
                  <a:gd name="connsiteX39" fmla="*/ 557 w 2199398"/>
                  <a:gd name="connsiteY39" fmla="*/ 1761288 h 2974081"/>
                  <a:gd name="connsiteX40" fmla="*/ 40106 w 2199398"/>
                  <a:gd name="connsiteY40" fmla="*/ 1748354 h 2974081"/>
                  <a:gd name="connsiteX41" fmla="*/ 0 w 2199398"/>
                  <a:gd name="connsiteY41" fmla="*/ 1690017 h 2974081"/>
                  <a:gd name="connsiteX42" fmla="*/ 47661 w 2199398"/>
                  <a:gd name="connsiteY42" fmla="*/ 1674431 h 2974081"/>
                  <a:gd name="connsiteX43" fmla="*/ 51784 w 2199398"/>
                  <a:gd name="connsiteY43" fmla="*/ 1628256 h 2974081"/>
                  <a:gd name="connsiteX44" fmla="*/ 20101 w 2199398"/>
                  <a:gd name="connsiteY44" fmla="*/ 1566852 h 2974081"/>
                  <a:gd name="connsiteX45" fmla="*/ 60975 w 2199398"/>
                  <a:gd name="connsiteY45" fmla="*/ 1559901 h 2974081"/>
                  <a:gd name="connsiteX46" fmla="*/ 62076 w 2199398"/>
                  <a:gd name="connsiteY46" fmla="*/ 1549824 h 2974081"/>
                  <a:gd name="connsiteX47" fmla="*/ 22118 w 2199398"/>
                  <a:gd name="connsiteY47" fmla="*/ 1472385 h 2974081"/>
                  <a:gd name="connsiteX48" fmla="*/ 73625 w 2199398"/>
                  <a:gd name="connsiteY48" fmla="*/ 1463627 h 2974081"/>
                  <a:gd name="connsiteX49" fmla="*/ 83031 w 2199398"/>
                  <a:gd name="connsiteY49" fmla="*/ 1420861 h 2974081"/>
                  <a:gd name="connsiteX50" fmla="*/ 59350 w 2199398"/>
                  <a:gd name="connsiteY50" fmla="*/ 1353835 h 2974081"/>
                  <a:gd name="connsiteX51" fmla="*/ 99788 w 2199398"/>
                  <a:gd name="connsiteY51" fmla="*/ 1352553 h 2974081"/>
                  <a:gd name="connsiteX52" fmla="*/ 106832 w 2199398"/>
                  <a:gd name="connsiteY52" fmla="*/ 1331679 h 2974081"/>
                  <a:gd name="connsiteX53" fmla="*/ 86511 w 2199398"/>
                  <a:gd name="connsiteY53" fmla="*/ 1238428 h 2974081"/>
                  <a:gd name="connsiteX54" fmla="*/ 124884 w 2199398"/>
                  <a:gd name="connsiteY54" fmla="*/ 1241183 h 2974081"/>
                  <a:gd name="connsiteX55" fmla="*/ 113818 w 2199398"/>
                  <a:gd name="connsiteY55" fmla="*/ 1123755 h 2974081"/>
                  <a:gd name="connsiteX56" fmla="*/ 150300 w 2199398"/>
                  <a:gd name="connsiteY56" fmla="*/ 1130857 h 2974081"/>
                  <a:gd name="connsiteX57" fmla="*/ 156251 w 2199398"/>
                  <a:gd name="connsiteY57" fmla="*/ 1002040 h 2974081"/>
                  <a:gd name="connsiteX58" fmla="*/ 227391 w 2199398"/>
                  <a:gd name="connsiteY58" fmla="*/ 1029388 h 2974081"/>
                  <a:gd name="connsiteX59" fmla="*/ 224557 w 2199398"/>
                  <a:gd name="connsiteY59" fmla="*/ 872601 h 2974081"/>
                  <a:gd name="connsiteX60" fmla="*/ 288509 w 2199398"/>
                  <a:gd name="connsiteY60" fmla="*/ 890171 h 2974081"/>
                  <a:gd name="connsiteX61" fmla="*/ 286470 w 2199398"/>
                  <a:gd name="connsiteY61" fmla="*/ 777352 h 2974081"/>
                  <a:gd name="connsiteX62" fmla="*/ 402208 w 2199398"/>
                  <a:gd name="connsiteY62" fmla="*/ 809152 h 2974081"/>
                  <a:gd name="connsiteX63" fmla="*/ 421466 w 2199398"/>
                  <a:gd name="connsiteY63" fmla="*/ 631266 h 2974081"/>
                  <a:gd name="connsiteX64" fmla="*/ 490488 w 2199398"/>
                  <a:gd name="connsiteY64" fmla="*/ 661739 h 2974081"/>
                  <a:gd name="connsiteX65" fmla="*/ 507192 w 2199398"/>
                  <a:gd name="connsiteY65" fmla="*/ 507440 h 2974081"/>
                  <a:gd name="connsiteX66" fmla="*/ 617578 w 2199398"/>
                  <a:gd name="connsiteY66" fmla="*/ 556176 h 2974081"/>
                  <a:gd name="connsiteX67" fmla="*/ 660909 w 2199398"/>
                  <a:gd name="connsiteY67" fmla="*/ 382550 h 2974081"/>
                  <a:gd name="connsiteX68" fmla="*/ 731429 w 2199398"/>
                  <a:gd name="connsiteY68" fmla="*/ 426028 h 2974081"/>
                  <a:gd name="connsiteX69" fmla="*/ 798473 w 2199398"/>
                  <a:gd name="connsiteY69" fmla="*/ 252986 h 2974081"/>
                  <a:gd name="connsiteX70" fmla="*/ 847071 w 2199398"/>
                  <a:gd name="connsiteY70" fmla="*/ 290381 h 2974081"/>
                  <a:gd name="connsiteX71" fmla="*/ 935585 w 2199398"/>
                  <a:gd name="connsiteY71" fmla="*/ 124526 h 2974081"/>
                  <a:gd name="connsiteX72" fmla="*/ 977848 w 2199398"/>
                  <a:gd name="connsiteY72" fmla="*/ 166038 h 2974081"/>
                  <a:gd name="connsiteX73" fmla="*/ 1099000 w 2199398"/>
                  <a:gd name="connsiteY73" fmla="*/ 0 h 2974081"/>
                  <a:gd name="connsiteX0" fmla="*/ 1099000 w 2199398"/>
                  <a:gd name="connsiteY0" fmla="*/ 0 h 2940743"/>
                  <a:gd name="connsiteX1" fmla="*/ 1214231 w 2199398"/>
                  <a:gd name="connsiteY1" fmla="*/ 161544 h 2940743"/>
                  <a:gd name="connsiteX2" fmla="*/ 1252632 w 2199398"/>
                  <a:gd name="connsiteY2" fmla="*/ 123178 h 2940743"/>
                  <a:gd name="connsiteX3" fmla="*/ 1345836 w 2199398"/>
                  <a:gd name="connsiteY3" fmla="*/ 294299 h 2940743"/>
                  <a:gd name="connsiteX4" fmla="*/ 1399526 w 2199398"/>
                  <a:gd name="connsiteY4" fmla="*/ 252986 h 2940743"/>
                  <a:gd name="connsiteX5" fmla="*/ 1469290 w 2199398"/>
                  <a:gd name="connsiteY5" fmla="*/ 433046 h 2940743"/>
                  <a:gd name="connsiteX6" fmla="*/ 1546434 w 2199398"/>
                  <a:gd name="connsiteY6" fmla="*/ 386405 h 2940743"/>
                  <a:gd name="connsiteX7" fmla="*/ 1586582 w 2199398"/>
                  <a:gd name="connsiteY7" fmla="*/ 553455 h 2940743"/>
                  <a:gd name="connsiteX8" fmla="*/ 1690805 w 2199398"/>
                  <a:gd name="connsiteY8" fmla="*/ 507441 h 2940743"/>
                  <a:gd name="connsiteX9" fmla="*/ 1707508 w 2199398"/>
                  <a:gd name="connsiteY9" fmla="*/ 661736 h 2940743"/>
                  <a:gd name="connsiteX10" fmla="*/ 1776527 w 2199398"/>
                  <a:gd name="connsiteY10" fmla="*/ 631264 h 2940743"/>
                  <a:gd name="connsiteX11" fmla="*/ 1796118 w 2199398"/>
                  <a:gd name="connsiteY11" fmla="*/ 812225 h 2940743"/>
                  <a:gd name="connsiteX12" fmla="*/ 1913040 w 2199398"/>
                  <a:gd name="connsiteY12" fmla="*/ 777353 h 2940743"/>
                  <a:gd name="connsiteX13" fmla="*/ 1910454 w 2199398"/>
                  <a:gd name="connsiteY13" fmla="*/ 920414 h 2940743"/>
                  <a:gd name="connsiteX14" fmla="*/ 1974953 w 2199398"/>
                  <a:gd name="connsiteY14" fmla="*/ 901177 h 2940743"/>
                  <a:gd name="connsiteX15" fmla="*/ 1972211 w 2199398"/>
                  <a:gd name="connsiteY15" fmla="*/ 1052877 h 2940743"/>
                  <a:gd name="connsiteX16" fmla="*/ 2083614 w 2199398"/>
                  <a:gd name="connsiteY16" fmla="*/ 1017372 h 2940743"/>
                  <a:gd name="connsiteX17" fmla="*/ 2082028 w 2199398"/>
                  <a:gd name="connsiteY17" fmla="*/ 1146316 h 2940743"/>
                  <a:gd name="connsiteX18" fmla="*/ 2118863 w 2199398"/>
                  <a:gd name="connsiteY18" fmla="*/ 1141359 h 2940743"/>
                  <a:gd name="connsiteX19" fmla="*/ 2100954 w 2199398"/>
                  <a:gd name="connsiteY19" fmla="*/ 1257938 h 2940743"/>
                  <a:gd name="connsiteX20" fmla="*/ 2139422 w 2199398"/>
                  <a:gd name="connsiteY20" fmla="*/ 1257431 h 2940743"/>
                  <a:gd name="connsiteX21" fmla="*/ 2108028 w 2199398"/>
                  <a:gd name="connsiteY21" fmla="*/ 1369547 h 2940743"/>
                  <a:gd name="connsiteX22" fmla="*/ 2159793 w 2199398"/>
                  <a:gd name="connsiteY22" fmla="*/ 1374228 h 2940743"/>
                  <a:gd name="connsiteX23" fmla="*/ 2124331 w 2199398"/>
                  <a:gd name="connsiteY23" fmla="*/ 1458553 h 2940743"/>
                  <a:gd name="connsiteX24" fmla="*/ 2127374 w 2199398"/>
                  <a:gd name="connsiteY24" fmla="*/ 1480285 h 2940743"/>
                  <a:gd name="connsiteX25" fmla="*/ 2190035 w 2199398"/>
                  <a:gd name="connsiteY25" fmla="*/ 1494751 h 2940743"/>
                  <a:gd name="connsiteX26" fmla="*/ 2140406 w 2199398"/>
                  <a:gd name="connsiteY26" fmla="*/ 1578525 h 2940743"/>
                  <a:gd name="connsiteX27" fmla="*/ 2186529 w 2199398"/>
                  <a:gd name="connsiteY27" fmla="*/ 1589174 h 2940743"/>
                  <a:gd name="connsiteX28" fmla="*/ 2148462 w 2199398"/>
                  <a:gd name="connsiteY28" fmla="*/ 1653433 h 2940743"/>
                  <a:gd name="connsiteX29" fmla="*/ 2152149 w 2199398"/>
                  <a:gd name="connsiteY29" fmla="*/ 1694731 h 2940743"/>
                  <a:gd name="connsiteX30" fmla="*/ 2199398 w 2199398"/>
                  <a:gd name="connsiteY30" fmla="*/ 1713303 h 2940743"/>
                  <a:gd name="connsiteX31" fmla="*/ 2155953 w 2199398"/>
                  <a:gd name="connsiteY31" fmla="*/ 1769197 h 2940743"/>
                  <a:gd name="connsiteX32" fmla="*/ 2194678 w 2199398"/>
                  <a:gd name="connsiteY32" fmla="*/ 1784420 h 2940743"/>
                  <a:gd name="connsiteX33" fmla="*/ 2149460 w 2199398"/>
                  <a:gd name="connsiteY33" fmla="*/ 1842594 h 2940743"/>
                  <a:gd name="connsiteX34" fmla="*/ 2142946 w 2199398"/>
                  <a:gd name="connsiteY34" fmla="*/ 1901382 h 2940743"/>
                  <a:gd name="connsiteX35" fmla="*/ 1110564 w 2199398"/>
                  <a:gd name="connsiteY35" fmla="*/ 2940743 h 2940743"/>
                  <a:gd name="connsiteX36" fmla="*/ 74973 w 2199398"/>
                  <a:gd name="connsiteY36" fmla="*/ 1994238 h 2940743"/>
                  <a:gd name="connsiteX37" fmla="*/ 55051 w 2199398"/>
                  <a:gd name="connsiteY37" fmla="*/ 1901383 h 2940743"/>
                  <a:gd name="connsiteX38" fmla="*/ 47016 w 2199398"/>
                  <a:gd name="connsiteY38" fmla="*/ 1828868 h 2940743"/>
                  <a:gd name="connsiteX39" fmla="*/ 557 w 2199398"/>
                  <a:gd name="connsiteY39" fmla="*/ 1761288 h 2940743"/>
                  <a:gd name="connsiteX40" fmla="*/ 40106 w 2199398"/>
                  <a:gd name="connsiteY40" fmla="*/ 1748354 h 2940743"/>
                  <a:gd name="connsiteX41" fmla="*/ 0 w 2199398"/>
                  <a:gd name="connsiteY41" fmla="*/ 1690017 h 2940743"/>
                  <a:gd name="connsiteX42" fmla="*/ 47661 w 2199398"/>
                  <a:gd name="connsiteY42" fmla="*/ 1674431 h 2940743"/>
                  <a:gd name="connsiteX43" fmla="*/ 51784 w 2199398"/>
                  <a:gd name="connsiteY43" fmla="*/ 1628256 h 2940743"/>
                  <a:gd name="connsiteX44" fmla="*/ 20101 w 2199398"/>
                  <a:gd name="connsiteY44" fmla="*/ 1566852 h 2940743"/>
                  <a:gd name="connsiteX45" fmla="*/ 60975 w 2199398"/>
                  <a:gd name="connsiteY45" fmla="*/ 1559901 h 2940743"/>
                  <a:gd name="connsiteX46" fmla="*/ 62076 w 2199398"/>
                  <a:gd name="connsiteY46" fmla="*/ 1549824 h 2940743"/>
                  <a:gd name="connsiteX47" fmla="*/ 22118 w 2199398"/>
                  <a:gd name="connsiteY47" fmla="*/ 1472385 h 2940743"/>
                  <a:gd name="connsiteX48" fmla="*/ 73625 w 2199398"/>
                  <a:gd name="connsiteY48" fmla="*/ 1463627 h 2940743"/>
                  <a:gd name="connsiteX49" fmla="*/ 83031 w 2199398"/>
                  <a:gd name="connsiteY49" fmla="*/ 1420861 h 2940743"/>
                  <a:gd name="connsiteX50" fmla="*/ 59350 w 2199398"/>
                  <a:gd name="connsiteY50" fmla="*/ 1353835 h 2940743"/>
                  <a:gd name="connsiteX51" fmla="*/ 99788 w 2199398"/>
                  <a:gd name="connsiteY51" fmla="*/ 1352553 h 2940743"/>
                  <a:gd name="connsiteX52" fmla="*/ 106832 w 2199398"/>
                  <a:gd name="connsiteY52" fmla="*/ 1331679 h 2940743"/>
                  <a:gd name="connsiteX53" fmla="*/ 86511 w 2199398"/>
                  <a:gd name="connsiteY53" fmla="*/ 1238428 h 2940743"/>
                  <a:gd name="connsiteX54" fmla="*/ 124884 w 2199398"/>
                  <a:gd name="connsiteY54" fmla="*/ 1241183 h 2940743"/>
                  <a:gd name="connsiteX55" fmla="*/ 113818 w 2199398"/>
                  <a:gd name="connsiteY55" fmla="*/ 1123755 h 2940743"/>
                  <a:gd name="connsiteX56" fmla="*/ 150300 w 2199398"/>
                  <a:gd name="connsiteY56" fmla="*/ 1130857 h 2940743"/>
                  <a:gd name="connsiteX57" fmla="*/ 156251 w 2199398"/>
                  <a:gd name="connsiteY57" fmla="*/ 1002040 h 2940743"/>
                  <a:gd name="connsiteX58" fmla="*/ 227391 w 2199398"/>
                  <a:gd name="connsiteY58" fmla="*/ 1029388 h 2940743"/>
                  <a:gd name="connsiteX59" fmla="*/ 224557 w 2199398"/>
                  <a:gd name="connsiteY59" fmla="*/ 872601 h 2940743"/>
                  <a:gd name="connsiteX60" fmla="*/ 288509 w 2199398"/>
                  <a:gd name="connsiteY60" fmla="*/ 890171 h 2940743"/>
                  <a:gd name="connsiteX61" fmla="*/ 286470 w 2199398"/>
                  <a:gd name="connsiteY61" fmla="*/ 777352 h 2940743"/>
                  <a:gd name="connsiteX62" fmla="*/ 402208 w 2199398"/>
                  <a:gd name="connsiteY62" fmla="*/ 809152 h 2940743"/>
                  <a:gd name="connsiteX63" fmla="*/ 421466 w 2199398"/>
                  <a:gd name="connsiteY63" fmla="*/ 631266 h 2940743"/>
                  <a:gd name="connsiteX64" fmla="*/ 490488 w 2199398"/>
                  <a:gd name="connsiteY64" fmla="*/ 661739 h 2940743"/>
                  <a:gd name="connsiteX65" fmla="*/ 507192 w 2199398"/>
                  <a:gd name="connsiteY65" fmla="*/ 507440 h 2940743"/>
                  <a:gd name="connsiteX66" fmla="*/ 617578 w 2199398"/>
                  <a:gd name="connsiteY66" fmla="*/ 556176 h 2940743"/>
                  <a:gd name="connsiteX67" fmla="*/ 660909 w 2199398"/>
                  <a:gd name="connsiteY67" fmla="*/ 382550 h 2940743"/>
                  <a:gd name="connsiteX68" fmla="*/ 731429 w 2199398"/>
                  <a:gd name="connsiteY68" fmla="*/ 426028 h 2940743"/>
                  <a:gd name="connsiteX69" fmla="*/ 798473 w 2199398"/>
                  <a:gd name="connsiteY69" fmla="*/ 252986 h 2940743"/>
                  <a:gd name="connsiteX70" fmla="*/ 847071 w 2199398"/>
                  <a:gd name="connsiteY70" fmla="*/ 290381 h 2940743"/>
                  <a:gd name="connsiteX71" fmla="*/ 935585 w 2199398"/>
                  <a:gd name="connsiteY71" fmla="*/ 124526 h 2940743"/>
                  <a:gd name="connsiteX72" fmla="*/ 977848 w 2199398"/>
                  <a:gd name="connsiteY72" fmla="*/ 166038 h 2940743"/>
                  <a:gd name="connsiteX73" fmla="*/ 1099000 w 2199398"/>
                  <a:gd name="connsiteY73" fmla="*/ 0 h 2940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199398" h="2940743">
                    <a:moveTo>
                      <a:pt x="1099000" y="0"/>
                    </a:moveTo>
                    <a:lnTo>
                      <a:pt x="1214231" y="161544"/>
                    </a:lnTo>
                    <a:lnTo>
                      <a:pt x="1252632" y="123178"/>
                    </a:lnTo>
                    <a:lnTo>
                      <a:pt x="1345836" y="294299"/>
                    </a:lnTo>
                    <a:lnTo>
                      <a:pt x="1399526" y="252986"/>
                    </a:lnTo>
                    <a:lnTo>
                      <a:pt x="1469290" y="433046"/>
                    </a:lnTo>
                    <a:lnTo>
                      <a:pt x="1546434" y="386405"/>
                    </a:lnTo>
                    <a:lnTo>
                      <a:pt x="1586582" y="553455"/>
                    </a:lnTo>
                    <a:lnTo>
                      <a:pt x="1690805" y="507441"/>
                    </a:lnTo>
                    <a:lnTo>
                      <a:pt x="1707508" y="661736"/>
                    </a:lnTo>
                    <a:lnTo>
                      <a:pt x="1776527" y="631264"/>
                    </a:lnTo>
                    <a:lnTo>
                      <a:pt x="1796118" y="812225"/>
                    </a:lnTo>
                    <a:lnTo>
                      <a:pt x="1913040" y="777353"/>
                    </a:lnTo>
                    <a:lnTo>
                      <a:pt x="1910454" y="920414"/>
                    </a:lnTo>
                    <a:lnTo>
                      <a:pt x="1974953" y="901177"/>
                    </a:lnTo>
                    <a:lnTo>
                      <a:pt x="1972211" y="1052877"/>
                    </a:lnTo>
                    <a:lnTo>
                      <a:pt x="2083614" y="1017372"/>
                    </a:lnTo>
                    <a:cubicBezTo>
                      <a:pt x="2083085" y="1060353"/>
                      <a:pt x="2082557" y="1103335"/>
                      <a:pt x="2082028" y="1146316"/>
                    </a:cubicBezTo>
                    <a:lnTo>
                      <a:pt x="2118863" y="1141359"/>
                    </a:lnTo>
                    <a:lnTo>
                      <a:pt x="2100954" y="1257938"/>
                    </a:lnTo>
                    <a:lnTo>
                      <a:pt x="2139422" y="1257431"/>
                    </a:lnTo>
                    <a:lnTo>
                      <a:pt x="2108028" y="1369547"/>
                    </a:lnTo>
                    <a:lnTo>
                      <a:pt x="2159793" y="1374228"/>
                    </a:lnTo>
                    <a:lnTo>
                      <a:pt x="2124331" y="1458553"/>
                    </a:lnTo>
                    <a:lnTo>
                      <a:pt x="2127374" y="1480285"/>
                    </a:lnTo>
                    <a:lnTo>
                      <a:pt x="2190035" y="1494751"/>
                    </a:lnTo>
                    <a:lnTo>
                      <a:pt x="2140406" y="1578525"/>
                    </a:lnTo>
                    <a:lnTo>
                      <a:pt x="2186529" y="1589174"/>
                    </a:lnTo>
                    <a:lnTo>
                      <a:pt x="2148462" y="1653433"/>
                    </a:lnTo>
                    <a:lnTo>
                      <a:pt x="2152149" y="1694731"/>
                    </a:lnTo>
                    <a:lnTo>
                      <a:pt x="2199398" y="1713303"/>
                    </a:lnTo>
                    <a:lnTo>
                      <a:pt x="2155953" y="1769197"/>
                    </a:lnTo>
                    <a:lnTo>
                      <a:pt x="2194678" y="1784420"/>
                    </a:lnTo>
                    <a:lnTo>
                      <a:pt x="2149460" y="1842594"/>
                    </a:lnTo>
                    <a:lnTo>
                      <a:pt x="2142946" y="1901382"/>
                    </a:lnTo>
                    <a:cubicBezTo>
                      <a:pt x="2112672" y="2194739"/>
                      <a:pt x="1674301" y="2763342"/>
                      <a:pt x="1110564" y="2940743"/>
                    </a:cubicBezTo>
                    <a:cubicBezTo>
                      <a:pt x="622492" y="2776054"/>
                      <a:pt x="118335" y="2287321"/>
                      <a:pt x="74973" y="1994238"/>
                    </a:cubicBezTo>
                    <a:lnTo>
                      <a:pt x="55051" y="1901383"/>
                    </a:lnTo>
                    <a:lnTo>
                      <a:pt x="47016" y="1828868"/>
                    </a:lnTo>
                    <a:lnTo>
                      <a:pt x="557" y="1761288"/>
                    </a:lnTo>
                    <a:lnTo>
                      <a:pt x="40106" y="1748354"/>
                    </a:lnTo>
                    <a:lnTo>
                      <a:pt x="0" y="1690017"/>
                    </a:lnTo>
                    <a:lnTo>
                      <a:pt x="47661" y="1674431"/>
                    </a:lnTo>
                    <a:lnTo>
                      <a:pt x="51784" y="1628256"/>
                    </a:lnTo>
                    <a:lnTo>
                      <a:pt x="20101" y="1566852"/>
                    </a:lnTo>
                    <a:lnTo>
                      <a:pt x="60975" y="1559901"/>
                    </a:lnTo>
                    <a:lnTo>
                      <a:pt x="62076" y="1549824"/>
                    </a:lnTo>
                    <a:lnTo>
                      <a:pt x="22118" y="1472385"/>
                    </a:lnTo>
                    <a:lnTo>
                      <a:pt x="73625" y="1463627"/>
                    </a:lnTo>
                    <a:lnTo>
                      <a:pt x="83031" y="1420861"/>
                    </a:lnTo>
                    <a:lnTo>
                      <a:pt x="59350" y="1353835"/>
                    </a:lnTo>
                    <a:lnTo>
                      <a:pt x="99788" y="1352553"/>
                    </a:lnTo>
                    <a:lnTo>
                      <a:pt x="106832" y="1331679"/>
                    </a:lnTo>
                    <a:lnTo>
                      <a:pt x="86511" y="1238428"/>
                    </a:lnTo>
                    <a:lnTo>
                      <a:pt x="124884" y="1241183"/>
                    </a:lnTo>
                    <a:lnTo>
                      <a:pt x="113818" y="1123755"/>
                    </a:lnTo>
                    <a:lnTo>
                      <a:pt x="150300" y="1130857"/>
                    </a:lnTo>
                    <a:lnTo>
                      <a:pt x="156251" y="1002040"/>
                    </a:lnTo>
                    <a:lnTo>
                      <a:pt x="227391" y="1029388"/>
                    </a:lnTo>
                    <a:cubicBezTo>
                      <a:pt x="226446" y="977126"/>
                      <a:pt x="225502" y="924863"/>
                      <a:pt x="224557" y="872601"/>
                    </a:cubicBezTo>
                    <a:lnTo>
                      <a:pt x="288509" y="890171"/>
                    </a:lnTo>
                    <a:cubicBezTo>
                      <a:pt x="287829" y="852565"/>
                      <a:pt x="287150" y="814958"/>
                      <a:pt x="286470" y="777352"/>
                    </a:cubicBezTo>
                    <a:lnTo>
                      <a:pt x="402208" y="809152"/>
                    </a:lnTo>
                    <a:lnTo>
                      <a:pt x="421466" y="631266"/>
                    </a:lnTo>
                    <a:lnTo>
                      <a:pt x="490488" y="661739"/>
                    </a:lnTo>
                    <a:lnTo>
                      <a:pt x="507192" y="507440"/>
                    </a:lnTo>
                    <a:lnTo>
                      <a:pt x="617578" y="556176"/>
                    </a:lnTo>
                    <a:lnTo>
                      <a:pt x="660909" y="382550"/>
                    </a:lnTo>
                    <a:lnTo>
                      <a:pt x="731429" y="426028"/>
                    </a:lnTo>
                    <a:lnTo>
                      <a:pt x="798473" y="252986"/>
                    </a:lnTo>
                    <a:lnTo>
                      <a:pt x="847071" y="290381"/>
                    </a:lnTo>
                    <a:lnTo>
                      <a:pt x="935585" y="124526"/>
                    </a:lnTo>
                    <a:lnTo>
                      <a:pt x="977848" y="166038"/>
                    </a:lnTo>
                    <a:lnTo>
                      <a:pt x="109900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9D3C1F78-6C95-4D54-A58F-13AB2F6C3678}"/>
                  </a:ext>
                </a:extLst>
              </p:cNvPr>
              <p:cNvGrpSpPr/>
              <p:nvPr/>
            </p:nvGrpSpPr>
            <p:grpSpPr>
              <a:xfrm rot="19722828">
                <a:off x="1651567" y="2853431"/>
                <a:ext cx="968669" cy="678374"/>
                <a:chOff x="3466006" y="2434869"/>
                <a:chExt cx="2806400" cy="2806402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407807CB-2BB4-4BE3-9E6B-8198B7E3EFE4}"/>
                    </a:ext>
                  </a:extLst>
                </p:cNvPr>
                <p:cNvSpPr/>
                <p:nvPr/>
              </p:nvSpPr>
              <p:spPr>
                <a:xfrm>
                  <a:off x="3576565" y="2631561"/>
                  <a:ext cx="2563559" cy="2563557"/>
                </a:xfrm>
                <a:custGeom>
                  <a:avLst/>
                  <a:gdLst>
                    <a:gd name="connsiteX0" fmla="*/ 1275836 w 2563559"/>
                    <a:gd name="connsiteY0" fmla="*/ 1220343 h 2563556"/>
                    <a:gd name="connsiteX1" fmla="*/ 1258910 w 2563559"/>
                    <a:gd name="connsiteY1" fmla="*/ 1239025 h 2563556"/>
                    <a:gd name="connsiteX2" fmla="*/ 1238258 w 2563559"/>
                    <a:gd name="connsiteY2" fmla="*/ 1240428 h 2563556"/>
                    <a:gd name="connsiteX3" fmla="*/ 1239512 w 2563559"/>
                    <a:gd name="connsiteY3" fmla="*/ 1265864 h 2563556"/>
                    <a:gd name="connsiteX4" fmla="*/ 1222101 w 2563559"/>
                    <a:gd name="connsiteY4" fmla="*/ 1285815 h 2563556"/>
                    <a:gd name="connsiteX5" fmla="*/ 1236709 w 2563559"/>
                    <a:gd name="connsiteY5" fmla="*/ 1299050 h 2563556"/>
                    <a:gd name="connsiteX6" fmla="*/ 1238497 w 2563559"/>
                    <a:gd name="connsiteY6" fmla="*/ 1325348 h 2563556"/>
                    <a:gd name="connsiteX7" fmla="*/ 1264953 w 2563559"/>
                    <a:gd name="connsiteY7" fmla="*/ 1324044 h 2563556"/>
                    <a:gd name="connsiteX8" fmla="*/ 1280985 w 2563559"/>
                    <a:gd name="connsiteY8" fmla="*/ 1338036 h 2563556"/>
                    <a:gd name="connsiteX9" fmla="*/ 1295823 w 2563559"/>
                    <a:gd name="connsiteY9" fmla="*/ 1321659 h 2563556"/>
                    <a:gd name="connsiteX10" fmla="*/ 1323882 w 2563559"/>
                    <a:gd name="connsiteY10" fmla="*/ 1319752 h 2563556"/>
                    <a:gd name="connsiteX11" fmla="*/ 1325135 w 2563559"/>
                    <a:gd name="connsiteY11" fmla="*/ 1320314 h 2563556"/>
                    <a:gd name="connsiteX12" fmla="*/ 1324045 w 2563559"/>
                    <a:gd name="connsiteY12" fmla="*/ 1298196 h 2563556"/>
                    <a:gd name="connsiteX13" fmla="*/ 1339543 w 2563559"/>
                    <a:gd name="connsiteY13" fmla="*/ 1280440 h 2563556"/>
                    <a:gd name="connsiteX14" fmla="*/ 1319346 w 2563559"/>
                    <a:gd name="connsiteY14" fmla="*/ 1262140 h 2563556"/>
                    <a:gd name="connsiteX15" fmla="*/ 1317739 w 2563559"/>
                    <a:gd name="connsiteY15" fmla="*/ 1238503 h 2563556"/>
                    <a:gd name="connsiteX16" fmla="*/ 1297283 w 2563559"/>
                    <a:gd name="connsiteY16" fmla="*/ 1239511 h 2563556"/>
                    <a:gd name="connsiteX17" fmla="*/ 1276095 w 2563559"/>
                    <a:gd name="connsiteY17" fmla="*/ 1221019 h 2563556"/>
                    <a:gd name="connsiteX18" fmla="*/ 1484235 w 2563559"/>
                    <a:gd name="connsiteY18" fmla="*/ 599 h 2563556"/>
                    <a:gd name="connsiteX19" fmla="*/ 1698212 w 2563559"/>
                    <a:gd name="connsiteY19" fmla="*/ 151457 h 2563556"/>
                    <a:gd name="connsiteX20" fmla="*/ 1981998 w 2563559"/>
                    <a:gd name="connsiteY20" fmla="*/ 281679 h 2563556"/>
                    <a:gd name="connsiteX21" fmla="*/ 1664435 w 2563559"/>
                    <a:gd name="connsiteY21" fmla="*/ 845305 h 2563556"/>
                    <a:gd name="connsiteX22" fmla="*/ 1588123 w 2563559"/>
                    <a:gd name="connsiteY22" fmla="*/ 955586 h 2563556"/>
                    <a:gd name="connsiteX23" fmla="*/ 1689589 w 2563559"/>
                    <a:gd name="connsiteY23" fmla="*/ 877417 h 2563556"/>
                    <a:gd name="connsiteX24" fmla="*/ 2238316 w 2563559"/>
                    <a:gd name="connsiteY24" fmla="*/ 526088 h 2563556"/>
                    <a:gd name="connsiteX25" fmla="*/ 2372217 w 2563559"/>
                    <a:gd name="connsiteY25" fmla="*/ 776269 h 2563556"/>
                    <a:gd name="connsiteX26" fmla="*/ 2480803 w 2563559"/>
                    <a:gd name="connsiteY26" fmla="*/ 1069015 h 2563556"/>
                    <a:gd name="connsiteX27" fmla="*/ 1857707 w 2563559"/>
                    <a:gd name="connsiteY27" fmla="*/ 1243008 h 2563556"/>
                    <a:gd name="connsiteX28" fmla="*/ 1713599 w 2563559"/>
                    <a:gd name="connsiteY28" fmla="*/ 1269244 h 2563556"/>
                    <a:gd name="connsiteX29" fmla="*/ 1857888 w 2563559"/>
                    <a:gd name="connsiteY29" fmla="*/ 1287958 h 2563556"/>
                    <a:gd name="connsiteX30" fmla="*/ 2494324 w 2563559"/>
                    <a:gd name="connsiteY30" fmla="*/ 1427538 h 2563556"/>
                    <a:gd name="connsiteX31" fmla="*/ 2412100 w 2563559"/>
                    <a:gd name="connsiteY31" fmla="*/ 1699126 h 2563556"/>
                    <a:gd name="connsiteX32" fmla="*/ 2281879 w 2563559"/>
                    <a:gd name="connsiteY32" fmla="*/ 1982910 h 2563556"/>
                    <a:gd name="connsiteX33" fmla="*/ 1718253 w 2563559"/>
                    <a:gd name="connsiteY33" fmla="*/ 1665346 h 2563556"/>
                    <a:gd name="connsiteX34" fmla="*/ 1593679 w 2563559"/>
                    <a:gd name="connsiteY34" fmla="*/ 1579145 h 2563556"/>
                    <a:gd name="connsiteX35" fmla="*/ 1680545 w 2563559"/>
                    <a:gd name="connsiteY35" fmla="*/ 1691903 h 2563556"/>
                    <a:gd name="connsiteX36" fmla="*/ 2031875 w 2563559"/>
                    <a:gd name="connsiteY36" fmla="*/ 2240629 h 2563556"/>
                    <a:gd name="connsiteX37" fmla="*/ 1781694 w 2563559"/>
                    <a:gd name="connsiteY37" fmla="*/ 2374529 h 2563556"/>
                    <a:gd name="connsiteX38" fmla="*/ 1488948 w 2563559"/>
                    <a:gd name="connsiteY38" fmla="*/ 2483116 h 2563556"/>
                    <a:gd name="connsiteX39" fmla="*/ 1314954 w 2563559"/>
                    <a:gd name="connsiteY39" fmla="*/ 1860021 h 2563556"/>
                    <a:gd name="connsiteX40" fmla="*/ 1291572 w 2563559"/>
                    <a:gd name="connsiteY40" fmla="*/ 1731583 h 2563556"/>
                    <a:gd name="connsiteX41" fmla="*/ 1275191 w 2563559"/>
                    <a:gd name="connsiteY41" fmla="*/ 1857885 h 2563556"/>
                    <a:gd name="connsiteX42" fmla="*/ 1135610 w 2563559"/>
                    <a:gd name="connsiteY42" fmla="*/ 2494321 h 2563556"/>
                    <a:gd name="connsiteX43" fmla="*/ 864024 w 2563559"/>
                    <a:gd name="connsiteY43" fmla="*/ 2412098 h 2563556"/>
                    <a:gd name="connsiteX44" fmla="*/ 580238 w 2563559"/>
                    <a:gd name="connsiteY44" fmla="*/ 2281877 h 2563556"/>
                    <a:gd name="connsiteX45" fmla="*/ 897802 w 2563559"/>
                    <a:gd name="connsiteY45" fmla="*/ 1718250 h 2563556"/>
                    <a:gd name="connsiteX46" fmla="*/ 984675 w 2563559"/>
                    <a:gd name="connsiteY46" fmla="*/ 1592707 h 2563556"/>
                    <a:gd name="connsiteX47" fmla="*/ 866466 w 2563559"/>
                    <a:gd name="connsiteY47" fmla="*/ 1683773 h 2563556"/>
                    <a:gd name="connsiteX48" fmla="*/ 317739 w 2563559"/>
                    <a:gd name="connsiteY48" fmla="*/ 2035103 h 2563556"/>
                    <a:gd name="connsiteX49" fmla="*/ 183839 w 2563559"/>
                    <a:gd name="connsiteY49" fmla="*/ 1784921 h 2563556"/>
                    <a:gd name="connsiteX50" fmla="*/ 75252 w 2563559"/>
                    <a:gd name="connsiteY50" fmla="*/ 1492175 h 2563556"/>
                    <a:gd name="connsiteX51" fmla="*/ 698348 w 2563559"/>
                    <a:gd name="connsiteY51" fmla="*/ 1318182 h 2563556"/>
                    <a:gd name="connsiteX52" fmla="*/ 836372 w 2563559"/>
                    <a:gd name="connsiteY52" fmla="*/ 1293055 h 2563556"/>
                    <a:gd name="connsiteX53" fmla="*/ 705670 w 2563559"/>
                    <a:gd name="connsiteY53" fmla="*/ 1276103 h 2563556"/>
                    <a:gd name="connsiteX54" fmla="*/ 69235 w 2563559"/>
                    <a:gd name="connsiteY54" fmla="*/ 1136522 h 2563556"/>
                    <a:gd name="connsiteX55" fmla="*/ 151458 w 2563559"/>
                    <a:gd name="connsiteY55" fmla="*/ 864936 h 2563556"/>
                    <a:gd name="connsiteX56" fmla="*/ 281679 w 2563559"/>
                    <a:gd name="connsiteY56" fmla="*/ 581150 h 2563556"/>
                    <a:gd name="connsiteX57" fmla="*/ 845305 w 2563559"/>
                    <a:gd name="connsiteY57" fmla="*/ 898714 h 2563556"/>
                    <a:gd name="connsiteX58" fmla="*/ 956549 w 2563559"/>
                    <a:gd name="connsiteY58" fmla="*/ 975692 h 2563556"/>
                    <a:gd name="connsiteX59" fmla="*/ 874188 w 2563559"/>
                    <a:gd name="connsiteY59" fmla="*/ 868782 h 2563556"/>
                    <a:gd name="connsiteX60" fmla="*/ 522858 w 2563559"/>
                    <a:gd name="connsiteY60" fmla="*/ 320055 h 2563556"/>
                    <a:gd name="connsiteX61" fmla="*/ 773039 w 2563559"/>
                    <a:gd name="connsiteY61" fmla="*/ 186156 h 2563556"/>
                    <a:gd name="connsiteX62" fmla="*/ 1065785 w 2563559"/>
                    <a:gd name="connsiteY62" fmla="*/ 77568 h 2563556"/>
                    <a:gd name="connsiteX63" fmla="*/ 1239778 w 2563559"/>
                    <a:gd name="connsiteY63" fmla="*/ 700664 h 2563556"/>
                    <a:gd name="connsiteX64" fmla="*/ 1267759 w 2563559"/>
                    <a:gd name="connsiteY64" fmla="*/ 854364 h 2563556"/>
                    <a:gd name="connsiteX65" fmla="*/ 1287045 w 2563559"/>
                    <a:gd name="connsiteY65" fmla="*/ 705671 h 2563556"/>
                    <a:gd name="connsiteX66" fmla="*/ 1426626 w 2563559"/>
                    <a:gd name="connsiteY66" fmla="*/ 69234 h 2563556"/>
                    <a:gd name="connsiteX67" fmla="*/ 1484235 w 2563559"/>
                    <a:gd name="connsiteY67" fmla="*/ 599 h 2563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563559" h="2563556">
                      <a:moveTo>
                        <a:pt x="1275836" y="1220343"/>
                      </a:moveTo>
                      <a:lnTo>
                        <a:pt x="1258910" y="1239025"/>
                      </a:lnTo>
                      <a:lnTo>
                        <a:pt x="1238258" y="1240428"/>
                      </a:lnTo>
                      <a:lnTo>
                        <a:pt x="1239512" y="1265864"/>
                      </a:lnTo>
                      <a:lnTo>
                        <a:pt x="1222101" y="1285815"/>
                      </a:lnTo>
                      <a:lnTo>
                        <a:pt x="1236709" y="1299050"/>
                      </a:lnTo>
                      <a:lnTo>
                        <a:pt x="1238497" y="1325348"/>
                      </a:lnTo>
                      <a:lnTo>
                        <a:pt x="1264953" y="1324044"/>
                      </a:lnTo>
                      <a:lnTo>
                        <a:pt x="1280985" y="1338036"/>
                      </a:lnTo>
                      <a:lnTo>
                        <a:pt x="1295823" y="1321659"/>
                      </a:lnTo>
                      <a:cubicBezTo>
                        <a:pt x="1303667" y="1317753"/>
                        <a:pt x="1313089" y="1317239"/>
                        <a:pt x="1323882" y="1319752"/>
                      </a:cubicBezTo>
                      <a:lnTo>
                        <a:pt x="1325135" y="1320314"/>
                      </a:lnTo>
                      <a:lnTo>
                        <a:pt x="1324045" y="1298196"/>
                      </a:lnTo>
                      <a:lnTo>
                        <a:pt x="1339543" y="1280440"/>
                      </a:lnTo>
                      <a:lnTo>
                        <a:pt x="1319346" y="1262140"/>
                      </a:lnTo>
                      <a:lnTo>
                        <a:pt x="1317739" y="1238503"/>
                      </a:lnTo>
                      <a:lnTo>
                        <a:pt x="1297283" y="1239511"/>
                      </a:lnTo>
                      <a:cubicBezTo>
                        <a:pt x="1288975" y="1236727"/>
                        <a:pt x="1281948" y="1230428"/>
                        <a:pt x="1276095" y="1221019"/>
                      </a:cubicBezTo>
                      <a:close/>
                      <a:moveTo>
                        <a:pt x="1484235" y="599"/>
                      </a:moveTo>
                      <a:cubicBezTo>
                        <a:pt x="1548322" y="-10076"/>
                        <a:pt x="1628791" y="124902"/>
                        <a:pt x="1698212" y="151457"/>
                      </a:cubicBezTo>
                      <a:cubicBezTo>
                        <a:pt x="1790774" y="186865"/>
                        <a:pt x="2048819" y="100336"/>
                        <a:pt x="1981998" y="281679"/>
                      </a:cubicBezTo>
                      <a:cubicBezTo>
                        <a:pt x="1948587" y="372350"/>
                        <a:pt x="1810643" y="622946"/>
                        <a:pt x="1664435" y="845305"/>
                      </a:cubicBezTo>
                      <a:lnTo>
                        <a:pt x="1588123" y="955586"/>
                      </a:lnTo>
                      <a:lnTo>
                        <a:pt x="1689589" y="877417"/>
                      </a:lnTo>
                      <a:cubicBezTo>
                        <a:pt x="1905210" y="719214"/>
                        <a:pt x="2150577" y="566577"/>
                        <a:pt x="2238316" y="526088"/>
                      </a:cubicBezTo>
                      <a:cubicBezTo>
                        <a:pt x="2413795" y="445110"/>
                        <a:pt x="2331801" y="685781"/>
                        <a:pt x="2372217" y="776269"/>
                      </a:cubicBezTo>
                      <a:cubicBezTo>
                        <a:pt x="2412631" y="866757"/>
                        <a:pt x="2656281" y="988037"/>
                        <a:pt x="2480803" y="1069015"/>
                      </a:cubicBezTo>
                      <a:cubicBezTo>
                        <a:pt x="2393064" y="1109505"/>
                        <a:pt x="2118324" y="1189161"/>
                        <a:pt x="1857707" y="1243008"/>
                      </a:cubicBezTo>
                      <a:lnTo>
                        <a:pt x="1713599" y="1269244"/>
                      </a:lnTo>
                      <a:lnTo>
                        <a:pt x="1857888" y="1287958"/>
                      </a:lnTo>
                      <a:cubicBezTo>
                        <a:pt x="2122221" y="1328558"/>
                        <a:pt x="2403652" y="1394128"/>
                        <a:pt x="2494324" y="1427538"/>
                      </a:cubicBezTo>
                      <a:cubicBezTo>
                        <a:pt x="2675666" y="1494360"/>
                        <a:pt x="2447507" y="1606563"/>
                        <a:pt x="2412100" y="1699126"/>
                      </a:cubicBezTo>
                      <a:cubicBezTo>
                        <a:pt x="2376693" y="1791687"/>
                        <a:pt x="2463222" y="2049732"/>
                        <a:pt x="2281879" y="1982910"/>
                      </a:cubicBezTo>
                      <a:cubicBezTo>
                        <a:pt x="2191208" y="1949499"/>
                        <a:pt x="1940612" y="1811555"/>
                        <a:pt x="1718253" y="1665346"/>
                      </a:cubicBezTo>
                      <a:lnTo>
                        <a:pt x="1593679" y="1579145"/>
                      </a:lnTo>
                      <a:lnTo>
                        <a:pt x="1680545" y="1691903"/>
                      </a:lnTo>
                      <a:cubicBezTo>
                        <a:pt x="1838749" y="1907523"/>
                        <a:pt x="1991386" y="2152889"/>
                        <a:pt x="2031875" y="2240629"/>
                      </a:cubicBezTo>
                      <a:cubicBezTo>
                        <a:pt x="2112853" y="2416108"/>
                        <a:pt x="1872182" y="2334114"/>
                        <a:pt x="1781694" y="2374529"/>
                      </a:cubicBezTo>
                      <a:cubicBezTo>
                        <a:pt x="1691205" y="2414944"/>
                        <a:pt x="1569926" y="2658594"/>
                        <a:pt x="1488948" y="2483116"/>
                      </a:cubicBezTo>
                      <a:cubicBezTo>
                        <a:pt x="1448459" y="2395376"/>
                        <a:pt x="1368801" y="2120637"/>
                        <a:pt x="1314954" y="1860021"/>
                      </a:cubicBezTo>
                      <a:lnTo>
                        <a:pt x="1291572" y="1731583"/>
                      </a:lnTo>
                      <a:lnTo>
                        <a:pt x="1275191" y="1857885"/>
                      </a:lnTo>
                      <a:cubicBezTo>
                        <a:pt x="1234591" y="2122218"/>
                        <a:pt x="1169021" y="2403650"/>
                        <a:pt x="1135610" y="2494321"/>
                      </a:cubicBezTo>
                      <a:cubicBezTo>
                        <a:pt x="1068788" y="2675664"/>
                        <a:pt x="956585" y="2447505"/>
                        <a:pt x="864024" y="2412098"/>
                      </a:cubicBezTo>
                      <a:cubicBezTo>
                        <a:pt x="771462" y="2376690"/>
                        <a:pt x="513417" y="2463219"/>
                        <a:pt x="580238" y="2281877"/>
                      </a:cubicBezTo>
                      <a:cubicBezTo>
                        <a:pt x="613650" y="2191206"/>
                        <a:pt x="751594" y="1940610"/>
                        <a:pt x="897802" y="1718250"/>
                      </a:cubicBezTo>
                      <a:lnTo>
                        <a:pt x="984675" y="1592707"/>
                      </a:lnTo>
                      <a:lnTo>
                        <a:pt x="866466" y="1683773"/>
                      </a:lnTo>
                      <a:cubicBezTo>
                        <a:pt x="650846" y="1841976"/>
                        <a:pt x="405478" y="1994614"/>
                        <a:pt x="317739" y="2035103"/>
                      </a:cubicBezTo>
                      <a:cubicBezTo>
                        <a:pt x="142261" y="2116081"/>
                        <a:pt x="224253" y="1875410"/>
                        <a:pt x="183839" y="1784921"/>
                      </a:cubicBezTo>
                      <a:cubicBezTo>
                        <a:pt x="143425" y="1694434"/>
                        <a:pt x="-100227" y="1573153"/>
                        <a:pt x="75252" y="1492175"/>
                      </a:cubicBezTo>
                      <a:cubicBezTo>
                        <a:pt x="162992" y="1451686"/>
                        <a:pt x="437731" y="1372028"/>
                        <a:pt x="698348" y="1318182"/>
                      </a:cubicBezTo>
                      <a:lnTo>
                        <a:pt x="836372" y="1293055"/>
                      </a:lnTo>
                      <a:lnTo>
                        <a:pt x="705670" y="1276103"/>
                      </a:lnTo>
                      <a:cubicBezTo>
                        <a:pt x="441339" y="1235502"/>
                        <a:pt x="159906" y="1169933"/>
                        <a:pt x="69235" y="1136522"/>
                      </a:cubicBezTo>
                      <a:cubicBezTo>
                        <a:pt x="-112107" y="1069700"/>
                        <a:pt x="116051" y="957498"/>
                        <a:pt x="151458" y="864936"/>
                      </a:cubicBezTo>
                      <a:cubicBezTo>
                        <a:pt x="186866" y="772374"/>
                        <a:pt x="100337" y="514328"/>
                        <a:pt x="281679" y="581150"/>
                      </a:cubicBezTo>
                      <a:cubicBezTo>
                        <a:pt x="372350" y="614561"/>
                        <a:pt x="622946" y="752505"/>
                        <a:pt x="845305" y="898714"/>
                      </a:cubicBezTo>
                      <a:lnTo>
                        <a:pt x="956549" y="975692"/>
                      </a:lnTo>
                      <a:lnTo>
                        <a:pt x="874188" y="868782"/>
                      </a:lnTo>
                      <a:cubicBezTo>
                        <a:pt x="715984" y="653162"/>
                        <a:pt x="563347" y="407795"/>
                        <a:pt x="522858" y="320055"/>
                      </a:cubicBezTo>
                      <a:cubicBezTo>
                        <a:pt x="441880" y="144577"/>
                        <a:pt x="682551" y="226570"/>
                        <a:pt x="773039" y="186156"/>
                      </a:cubicBezTo>
                      <a:cubicBezTo>
                        <a:pt x="863528" y="145741"/>
                        <a:pt x="984807" y="-97910"/>
                        <a:pt x="1065785" y="77568"/>
                      </a:cubicBezTo>
                      <a:cubicBezTo>
                        <a:pt x="1106276" y="165308"/>
                        <a:pt x="1185932" y="440048"/>
                        <a:pt x="1239778" y="700664"/>
                      </a:cubicBezTo>
                      <a:lnTo>
                        <a:pt x="1267759" y="854364"/>
                      </a:lnTo>
                      <a:lnTo>
                        <a:pt x="1287045" y="705671"/>
                      </a:lnTo>
                      <a:cubicBezTo>
                        <a:pt x="1327645" y="441338"/>
                        <a:pt x="1393214" y="159906"/>
                        <a:pt x="1426626" y="69234"/>
                      </a:cubicBezTo>
                      <a:cubicBezTo>
                        <a:pt x="1443332" y="23899"/>
                        <a:pt x="1462874" y="4157"/>
                        <a:pt x="1484235" y="5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C888F2B-C176-484B-BA17-246B14C80298}"/>
                    </a:ext>
                  </a:extLst>
                </p:cNvPr>
                <p:cNvSpPr/>
                <p:nvPr/>
              </p:nvSpPr>
              <p:spPr>
                <a:xfrm rot="10800000">
                  <a:off x="3466006" y="2434869"/>
                  <a:ext cx="2806400" cy="2806402"/>
                </a:xfrm>
                <a:custGeom>
                  <a:avLst/>
                  <a:gdLst>
                    <a:gd name="connsiteX0" fmla="*/ 1433540 w 2806400"/>
                    <a:gd name="connsiteY0" fmla="*/ 1464229 h 2806402"/>
                    <a:gd name="connsiteX1" fmla="*/ 1443586 w 2806400"/>
                    <a:gd name="connsiteY1" fmla="*/ 1438388 h 2806402"/>
                    <a:gd name="connsiteX2" fmla="*/ 1464247 w 2806400"/>
                    <a:gd name="connsiteY2" fmla="*/ 1428833 h 2806402"/>
                    <a:gd name="connsiteX3" fmla="*/ 1452965 w 2806400"/>
                    <a:gd name="connsiteY3" fmla="*/ 1403199 h 2806402"/>
                    <a:gd name="connsiteX4" fmla="*/ 1463011 w 2806400"/>
                    <a:gd name="connsiteY4" fmla="*/ 1375865 h 2806402"/>
                    <a:gd name="connsiteX5" fmla="*/ 1442805 w 2806400"/>
                    <a:gd name="connsiteY5" fmla="*/ 1368010 h 2806402"/>
                    <a:gd name="connsiteX6" fmla="*/ 1430637 w 2806400"/>
                    <a:gd name="connsiteY6" fmla="*/ 1341701 h 2806402"/>
                    <a:gd name="connsiteX7" fmla="*/ 1403976 w 2806400"/>
                    <a:gd name="connsiteY7" fmla="*/ 1353436 h 2806402"/>
                    <a:gd name="connsiteX8" fmla="*/ 1382011 w 2806400"/>
                    <a:gd name="connsiteY8" fmla="*/ 1345363 h 2806402"/>
                    <a:gd name="connsiteX9" fmla="*/ 1373205 w 2806400"/>
                    <a:gd name="connsiteY9" fmla="*/ 1368013 h 2806402"/>
                    <a:gd name="connsiteX10" fmla="*/ 1345134 w 2806400"/>
                    <a:gd name="connsiteY10" fmla="*/ 1380996 h 2806402"/>
                    <a:gd name="connsiteX11" fmla="*/ 1343624 w 2806400"/>
                    <a:gd name="connsiteY11" fmla="*/ 1380912 h 2806402"/>
                    <a:gd name="connsiteX12" fmla="*/ 1353435 w 2806400"/>
                    <a:gd name="connsiteY12" fmla="*/ 1403204 h 2806402"/>
                    <a:gd name="connsiteX13" fmla="*/ 1344495 w 2806400"/>
                    <a:gd name="connsiteY13" fmla="*/ 1427531 h 2806402"/>
                    <a:gd name="connsiteX14" fmla="*/ 1372430 w 2806400"/>
                    <a:gd name="connsiteY14" fmla="*/ 1438392 h 2806402"/>
                    <a:gd name="connsiteX15" fmla="*/ 1383367 w 2806400"/>
                    <a:gd name="connsiteY15" fmla="*/ 1462039 h 2806402"/>
                    <a:gd name="connsiteX16" fmla="*/ 1403980 w 2806400"/>
                    <a:gd name="connsiteY16" fmla="*/ 1452966 h 2806402"/>
                    <a:gd name="connsiteX17" fmla="*/ 1433010 w 2806400"/>
                    <a:gd name="connsiteY17" fmla="*/ 1463635 h 2806402"/>
                    <a:gd name="connsiteX18" fmla="*/ 1662336 w 2806400"/>
                    <a:gd name="connsiteY18" fmla="*/ 2806247 h 2806402"/>
                    <a:gd name="connsiteX19" fmla="*/ 1419674 w 2806400"/>
                    <a:gd name="connsiteY19" fmla="*/ 2728068 h 2806402"/>
                    <a:gd name="connsiteX20" fmla="*/ 1157854 w 2806400"/>
                    <a:gd name="connsiteY20" fmla="*/ 2806247 h 2806402"/>
                    <a:gd name="connsiteX21" fmla="*/ 1077025 w 2806400"/>
                    <a:gd name="connsiteY21" fmla="*/ 2705815 h 2806402"/>
                    <a:gd name="connsiteX22" fmla="*/ 1206177 w 2806400"/>
                    <a:gd name="connsiteY22" fmla="*/ 1896593 h 2806402"/>
                    <a:gd name="connsiteX23" fmla="*/ 1215292 w 2806400"/>
                    <a:gd name="connsiteY23" fmla="*/ 1861344 h 2806402"/>
                    <a:gd name="connsiteX24" fmla="*/ 1143301 w 2806400"/>
                    <a:gd name="connsiteY24" fmla="*/ 1979023 h 2806402"/>
                    <a:gd name="connsiteX25" fmla="*/ 717725 w 2806400"/>
                    <a:gd name="connsiteY25" fmla="*/ 2555481 h 2806402"/>
                    <a:gd name="connsiteX26" fmla="*/ 481894 w 2806400"/>
                    <a:gd name="connsiteY26" fmla="*/ 2351122 h 2806402"/>
                    <a:gd name="connsiteX27" fmla="*/ 255340 w 2806400"/>
                    <a:gd name="connsiteY27" fmla="*/ 2093096 h 2806402"/>
                    <a:gd name="connsiteX28" fmla="*/ 826979 w 2806400"/>
                    <a:gd name="connsiteY28" fmla="*/ 1669566 h 2806402"/>
                    <a:gd name="connsiteX29" fmla="*/ 962676 w 2806400"/>
                    <a:gd name="connsiteY29" fmla="*/ 1587221 h 2806402"/>
                    <a:gd name="connsiteX30" fmla="*/ 915184 w 2806400"/>
                    <a:gd name="connsiteY30" fmla="*/ 1599318 h 2806402"/>
                    <a:gd name="connsiteX31" fmla="*/ 100587 w 2806400"/>
                    <a:gd name="connsiteY31" fmla="*/ 1730159 h 2806402"/>
                    <a:gd name="connsiteX32" fmla="*/ 78334 w 2806400"/>
                    <a:gd name="connsiteY32" fmla="*/ 1418897 h 2806402"/>
                    <a:gd name="connsiteX33" fmla="*/ 100587 w 2806400"/>
                    <a:gd name="connsiteY33" fmla="*/ 1076248 h 2806402"/>
                    <a:gd name="connsiteX34" fmla="*/ 909809 w 2806400"/>
                    <a:gd name="connsiteY34" fmla="*/ 1205400 h 2806402"/>
                    <a:gd name="connsiteX35" fmla="*/ 964364 w 2806400"/>
                    <a:gd name="connsiteY35" fmla="*/ 1219508 h 2806402"/>
                    <a:gd name="connsiteX36" fmla="*/ 832574 w 2806400"/>
                    <a:gd name="connsiteY36" fmla="*/ 1138884 h 2806402"/>
                    <a:gd name="connsiteX37" fmla="*/ 256115 w 2806400"/>
                    <a:gd name="connsiteY37" fmla="*/ 713308 h 2806402"/>
                    <a:gd name="connsiteX38" fmla="*/ 460475 w 2806400"/>
                    <a:gd name="connsiteY38" fmla="*/ 477478 h 2806402"/>
                    <a:gd name="connsiteX39" fmla="*/ 718500 w 2806400"/>
                    <a:gd name="connsiteY39" fmla="*/ 250923 h 2806402"/>
                    <a:gd name="connsiteX40" fmla="*/ 1142030 w 2806400"/>
                    <a:gd name="connsiteY40" fmla="*/ 822562 h 2806402"/>
                    <a:gd name="connsiteX41" fmla="*/ 1216510 w 2806400"/>
                    <a:gd name="connsiteY41" fmla="*/ 945296 h 2806402"/>
                    <a:gd name="connsiteX42" fmla="*/ 1183711 w 2806400"/>
                    <a:gd name="connsiteY42" fmla="*/ 809133 h 2806402"/>
                    <a:gd name="connsiteX43" fmla="*/ 1077021 w 2806400"/>
                    <a:gd name="connsiteY43" fmla="*/ 100587 h 2806402"/>
                    <a:gd name="connsiteX44" fmla="*/ 1388282 w 2806400"/>
                    <a:gd name="connsiteY44" fmla="*/ 78334 h 2806402"/>
                    <a:gd name="connsiteX45" fmla="*/ 1730932 w 2806400"/>
                    <a:gd name="connsiteY45" fmla="*/ 100587 h 2806402"/>
                    <a:gd name="connsiteX46" fmla="*/ 1626203 w 2806400"/>
                    <a:gd name="connsiteY46" fmla="*/ 804278 h 2806402"/>
                    <a:gd name="connsiteX47" fmla="*/ 1586300 w 2806400"/>
                    <a:gd name="connsiteY47" fmla="*/ 967359 h 2806402"/>
                    <a:gd name="connsiteX48" fmla="*/ 1671935 w 2806400"/>
                    <a:gd name="connsiteY48" fmla="*/ 827379 h 2806402"/>
                    <a:gd name="connsiteX49" fmla="*/ 2097510 w 2806400"/>
                    <a:gd name="connsiteY49" fmla="*/ 250920 h 2806402"/>
                    <a:gd name="connsiteX50" fmla="*/ 2333341 w 2806400"/>
                    <a:gd name="connsiteY50" fmla="*/ 455280 h 2806402"/>
                    <a:gd name="connsiteX51" fmla="*/ 2559895 w 2806400"/>
                    <a:gd name="connsiteY51" fmla="*/ 713306 h 2806402"/>
                    <a:gd name="connsiteX52" fmla="*/ 1988256 w 2806400"/>
                    <a:gd name="connsiteY52" fmla="*/ 1136835 h 2806402"/>
                    <a:gd name="connsiteX53" fmla="*/ 1858948 w 2806400"/>
                    <a:gd name="connsiteY53" fmla="*/ 1215305 h 2806402"/>
                    <a:gd name="connsiteX54" fmla="*/ 1891216 w 2806400"/>
                    <a:gd name="connsiteY54" fmla="*/ 1207085 h 2806402"/>
                    <a:gd name="connsiteX55" fmla="*/ 2705813 w 2806400"/>
                    <a:gd name="connsiteY55" fmla="*/ 1076244 h 2806402"/>
                    <a:gd name="connsiteX56" fmla="*/ 2728066 w 2806400"/>
                    <a:gd name="connsiteY56" fmla="*/ 1387505 h 2806402"/>
                    <a:gd name="connsiteX57" fmla="*/ 2705813 w 2806400"/>
                    <a:gd name="connsiteY57" fmla="*/ 1730155 h 2806402"/>
                    <a:gd name="connsiteX58" fmla="*/ 1896592 w 2806400"/>
                    <a:gd name="connsiteY58" fmla="*/ 1601003 h 2806402"/>
                    <a:gd name="connsiteX59" fmla="*/ 1860039 w 2806400"/>
                    <a:gd name="connsiteY59" fmla="*/ 1591550 h 2806402"/>
                    <a:gd name="connsiteX60" fmla="*/ 1984217 w 2806400"/>
                    <a:gd name="connsiteY60" fmla="*/ 1667518 h 2806402"/>
                    <a:gd name="connsiteX61" fmla="*/ 2560676 w 2806400"/>
                    <a:gd name="connsiteY61" fmla="*/ 2093094 h 2806402"/>
                    <a:gd name="connsiteX62" fmla="*/ 2356316 w 2806400"/>
                    <a:gd name="connsiteY62" fmla="*/ 2328924 h 2806402"/>
                    <a:gd name="connsiteX63" fmla="*/ 2098291 w 2806400"/>
                    <a:gd name="connsiteY63" fmla="*/ 2555479 h 2806402"/>
                    <a:gd name="connsiteX64" fmla="*/ 1674761 w 2806400"/>
                    <a:gd name="connsiteY64" fmla="*/ 1983839 h 2806402"/>
                    <a:gd name="connsiteX65" fmla="*/ 1586740 w 2806400"/>
                    <a:gd name="connsiteY65" fmla="*/ 1838792 h 2806402"/>
                    <a:gd name="connsiteX66" fmla="*/ 1600095 w 2806400"/>
                    <a:gd name="connsiteY66" fmla="*/ 1891217 h 2806402"/>
                    <a:gd name="connsiteX67" fmla="*/ 1730936 w 2806400"/>
                    <a:gd name="connsiteY67" fmla="*/ 2705815 h 2806402"/>
                    <a:gd name="connsiteX68" fmla="*/ 1662336 w 2806400"/>
                    <a:gd name="connsiteY68" fmla="*/ 2806247 h 280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806400" h="2806402">
                      <a:moveTo>
                        <a:pt x="1433540" y="1464229"/>
                      </a:moveTo>
                      <a:lnTo>
                        <a:pt x="1443586" y="1438388"/>
                      </a:lnTo>
                      <a:lnTo>
                        <a:pt x="1464247" y="1428833"/>
                      </a:lnTo>
                      <a:lnTo>
                        <a:pt x="1452965" y="1403199"/>
                      </a:lnTo>
                      <a:lnTo>
                        <a:pt x="1463011" y="1375865"/>
                      </a:lnTo>
                      <a:lnTo>
                        <a:pt x="1442805" y="1368010"/>
                      </a:lnTo>
                      <a:lnTo>
                        <a:pt x="1430637" y="1341701"/>
                      </a:lnTo>
                      <a:lnTo>
                        <a:pt x="1403976" y="1353436"/>
                      </a:lnTo>
                      <a:lnTo>
                        <a:pt x="1382011" y="1345363"/>
                      </a:lnTo>
                      <a:lnTo>
                        <a:pt x="1373205" y="1368013"/>
                      </a:lnTo>
                      <a:cubicBezTo>
                        <a:pt x="1366683" y="1375107"/>
                        <a:pt x="1357207" y="1379337"/>
                        <a:pt x="1345134" y="1380996"/>
                      </a:cubicBezTo>
                      <a:lnTo>
                        <a:pt x="1343624" y="1380912"/>
                      </a:lnTo>
                      <a:lnTo>
                        <a:pt x="1353435" y="1403204"/>
                      </a:lnTo>
                      <a:lnTo>
                        <a:pt x="1344495" y="1427531"/>
                      </a:lnTo>
                      <a:lnTo>
                        <a:pt x="1372430" y="1438392"/>
                      </a:lnTo>
                      <a:lnTo>
                        <a:pt x="1383367" y="1462039"/>
                      </a:lnTo>
                      <a:lnTo>
                        <a:pt x="1403980" y="1452966"/>
                      </a:lnTo>
                      <a:cubicBezTo>
                        <a:pt x="1413608" y="1452562"/>
                        <a:pt x="1423300" y="1456272"/>
                        <a:pt x="1433010" y="1463635"/>
                      </a:cubicBezTo>
                      <a:close/>
                      <a:moveTo>
                        <a:pt x="1662336" y="2806247"/>
                      </a:moveTo>
                      <a:cubicBezTo>
                        <a:pt x="1593369" y="2802390"/>
                        <a:pt x="1487790" y="2728068"/>
                        <a:pt x="1419674" y="2728068"/>
                      </a:cubicBezTo>
                      <a:cubicBezTo>
                        <a:pt x="1351559" y="2728068"/>
                        <a:pt x="1235762" y="2802390"/>
                        <a:pt x="1157854" y="2806247"/>
                      </a:cubicBezTo>
                      <a:cubicBezTo>
                        <a:pt x="1111110" y="2808561"/>
                        <a:pt x="1078006" y="2785508"/>
                        <a:pt x="1077025" y="2705815"/>
                      </a:cubicBezTo>
                      <a:cubicBezTo>
                        <a:pt x="1075553" y="2586274"/>
                        <a:pt x="1130446" y="2206855"/>
                        <a:pt x="1206177" y="1896593"/>
                      </a:cubicBezTo>
                      <a:lnTo>
                        <a:pt x="1215292" y="1861344"/>
                      </a:lnTo>
                      <a:lnTo>
                        <a:pt x="1143301" y="1979023"/>
                      </a:lnTo>
                      <a:cubicBezTo>
                        <a:pt x="983989" y="2226236"/>
                        <a:pt x="791936" y="2479420"/>
                        <a:pt x="717725" y="2555481"/>
                      </a:cubicBezTo>
                      <a:cubicBezTo>
                        <a:pt x="569302" y="2707603"/>
                        <a:pt x="558958" y="2428186"/>
                        <a:pt x="481894" y="2351122"/>
                      </a:cubicBezTo>
                      <a:cubicBezTo>
                        <a:pt x="404830" y="2274057"/>
                        <a:pt x="106917" y="2245218"/>
                        <a:pt x="255340" y="2093096"/>
                      </a:cubicBezTo>
                      <a:cubicBezTo>
                        <a:pt x="329551" y="2017035"/>
                        <a:pt x="580448" y="1827271"/>
                        <a:pt x="826979" y="1669566"/>
                      </a:cubicBezTo>
                      <a:lnTo>
                        <a:pt x="962676" y="1587221"/>
                      </a:lnTo>
                      <a:lnTo>
                        <a:pt x="915184" y="1599318"/>
                      </a:lnTo>
                      <a:cubicBezTo>
                        <a:pt x="603642" y="1674163"/>
                        <a:pt x="220128" y="1728688"/>
                        <a:pt x="100587" y="1730159"/>
                      </a:cubicBezTo>
                      <a:cubicBezTo>
                        <a:pt x="-111930" y="1732774"/>
                        <a:pt x="78334" y="1527882"/>
                        <a:pt x="78334" y="1418897"/>
                      </a:cubicBezTo>
                      <a:cubicBezTo>
                        <a:pt x="78334" y="1309912"/>
                        <a:pt x="-111930" y="1078863"/>
                        <a:pt x="100587" y="1076248"/>
                      </a:cubicBezTo>
                      <a:cubicBezTo>
                        <a:pt x="220128" y="1074777"/>
                        <a:pt x="599547" y="1129670"/>
                        <a:pt x="909809" y="1205400"/>
                      </a:cubicBezTo>
                      <a:lnTo>
                        <a:pt x="964364" y="1219508"/>
                      </a:lnTo>
                      <a:lnTo>
                        <a:pt x="832574" y="1138884"/>
                      </a:lnTo>
                      <a:cubicBezTo>
                        <a:pt x="585361" y="979572"/>
                        <a:pt x="332176" y="787520"/>
                        <a:pt x="256115" y="713308"/>
                      </a:cubicBezTo>
                      <a:cubicBezTo>
                        <a:pt x="103994" y="564885"/>
                        <a:pt x="383411" y="554542"/>
                        <a:pt x="460475" y="477478"/>
                      </a:cubicBezTo>
                      <a:cubicBezTo>
                        <a:pt x="537539" y="400413"/>
                        <a:pt x="566379" y="102500"/>
                        <a:pt x="718500" y="250923"/>
                      </a:cubicBezTo>
                      <a:cubicBezTo>
                        <a:pt x="794561" y="325135"/>
                        <a:pt x="984326" y="576031"/>
                        <a:pt x="1142030" y="822562"/>
                      </a:cubicBezTo>
                      <a:lnTo>
                        <a:pt x="1216510" y="945296"/>
                      </a:lnTo>
                      <a:lnTo>
                        <a:pt x="1183711" y="809133"/>
                      </a:lnTo>
                      <a:cubicBezTo>
                        <a:pt x="1121555" y="521676"/>
                        <a:pt x="1078329" y="206846"/>
                        <a:pt x="1077021" y="100587"/>
                      </a:cubicBezTo>
                      <a:cubicBezTo>
                        <a:pt x="1074405" y="-111930"/>
                        <a:pt x="1279297" y="78334"/>
                        <a:pt x="1388282" y="78334"/>
                      </a:cubicBezTo>
                      <a:cubicBezTo>
                        <a:pt x="1497267" y="78334"/>
                        <a:pt x="1728316" y="-111930"/>
                        <a:pt x="1730932" y="100587"/>
                      </a:cubicBezTo>
                      <a:cubicBezTo>
                        <a:pt x="1732240" y="206846"/>
                        <a:pt x="1689013" y="518440"/>
                        <a:pt x="1626203" y="804278"/>
                      </a:cubicBezTo>
                      <a:lnTo>
                        <a:pt x="1586300" y="967359"/>
                      </a:lnTo>
                      <a:lnTo>
                        <a:pt x="1671935" y="827379"/>
                      </a:lnTo>
                      <a:cubicBezTo>
                        <a:pt x="1831246" y="580166"/>
                        <a:pt x="2023299" y="326981"/>
                        <a:pt x="2097510" y="250920"/>
                      </a:cubicBezTo>
                      <a:cubicBezTo>
                        <a:pt x="2245933" y="98799"/>
                        <a:pt x="2256277" y="378216"/>
                        <a:pt x="2333341" y="455280"/>
                      </a:cubicBezTo>
                      <a:cubicBezTo>
                        <a:pt x="2410405" y="532344"/>
                        <a:pt x="2708318" y="561184"/>
                        <a:pt x="2559895" y="713306"/>
                      </a:cubicBezTo>
                      <a:cubicBezTo>
                        <a:pt x="2485684" y="789367"/>
                        <a:pt x="2234787" y="979130"/>
                        <a:pt x="1988256" y="1136835"/>
                      </a:cubicBezTo>
                      <a:lnTo>
                        <a:pt x="1858948" y="1215305"/>
                      </a:lnTo>
                      <a:lnTo>
                        <a:pt x="1891216" y="1207085"/>
                      </a:lnTo>
                      <a:cubicBezTo>
                        <a:pt x="2202758" y="1132240"/>
                        <a:pt x="2586272" y="1077715"/>
                        <a:pt x="2705813" y="1076244"/>
                      </a:cubicBezTo>
                      <a:cubicBezTo>
                        <a:pt x="2918330" y="1073628"/>
                        <a:pt x="2728066" y="1278520"/>
                        <a:pt x="2728066" y="1387505"/>
                      </a:cubicBezTo>
                      <a:cubicBezTo>
                        <a:pt x="2728066" y="1496491"/>
                        <a:pt x="2918330" y="1727540"/>
                        <a:pt x="2705813" y="1730155"/>
                      </a:cubicBezTo>
                      <a:cubicBezTo>
                        <a:pt x="2586272" y="1731626"/>
                        <a:pt x="2206854" y="1676733"/>
                        <a:pt x="1896592" y="1601003"/>
                      </a:cubicBezTo>
                      <a:lnTo>
                        <a:pt x="1860039" y="1591550"/>
                      </a:lnTo>
                      <a:lnTo>
                        <a:pt x="1984217" y="1667518"/>
                      </a:lnTo>
                      <a:cubicBezTo>
                        <a:pt x="2231431" y="1826830"/>
                        <a:pt x="2484615" y="2018882"/>
                        <a:pt x="2560676" y="2093094"/>
                      </a:cubicBezTo>
                      <a:cubicBezTo>
                        <a:pt x="2712797" y="2241517"/>
                        <a:pt x="2433380" y="2251860"/>
                        <a:pt x="2356316" y="2328924"/>
                      </a:cubicBezTo>
                      <a:cubicBezTo>
                        <a:pt x="2279252" y="2405988"/>
                        <a:pt x="2250413" y="2703902"/>
                        <a:pt x="2098291" y="2555479"/>
                      </a:cubicBezTo>
                      <a:cubicBezTo>
                        <a:pt x="2022230" y="2481267"/>
                        <a:pt x="1832466" y="2230371"/>
                        <a:pt x="1674761" y="1983839"/>
                      </a:cubicBezTo>
                      <a:lnTo>
                        <a:pt x="1586740" y="1838792"/>
                      </a:lnTo>
                      <a:lnTo>
                        <a:pt x="1600095" y="1891217"/>
                      </a:lnTo>
                      <a:cubicBezTo>
                        <a:pt x="1674940" y="2202759"/>
                        <a:pt x="1729465" y="2586274"/>
                        <a:pt x="1730936" y="2705815"/>
                      </a:cubicBezTo>
                      <a:cubicBezTo>
                        <a:pt x="1731917" y="2785508"/>
                        <a:pt x="1703717" y="2808561"/>
                        <a:pt x="1662336" y="28062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B90DDD9D-B502-4C6C-A4E9-7F294A02AFF3}"/>
                    </a:ext>
                  </a:extLst>
                </p:cNvPr>
                <p:cNvSpPr/>
                <p:nvPr/>
              </p:nvSpPr>
              <p:spPr>
                <a:xfrm>
                  <a:off x="4011593" y="2863862"/>
                  <a:ext cx="1734414" cy="1734410"/>
                </a:xfrm>
                <a:custGeom>
                  <a:avLst/>
                  <a:gdLst>
                    <a:gd name="connsiteX0" fmla="*/ 843630 w 1734414"/>
                    <a:gd name="connsiteY0" fmla="*/ 817711 h 1734410"/>
                    <a:gd name="connsiteX1" fmla="*/ 836654 w 1734414"/>
                    <a:gd name="connsiteY1" fmla="*/ 856370 h 1734410"/>
                    <a:gd name="connsiteX2" fmla="*/ 817713 w 1734414"/>
                    <a:gd name="connsiteY2" fmla="*/ 890783 h 1734410"/>
                    <a:gd name="connsiteX3" fmla="*/ 856372 w 1734414"/>
                    <a:gd name="connsiteY3" fmla="*/ 897759 h 1734410"/>
                    <a:gd name="connsiteX4" fmla="*/ 890785 w 1734414"/>
                    <a:gd name="connsiteY4" fmla="*/ 916698 h 1734410"/>
                    <a:gd name="connsiteX5" fmla="*/ 897760 w 1734414"/>
                    <a:gd name="connsiteY5" fmla="*/ 878041 h 1734410"/>
                    <a:gd name="connsiteX6" fmla="*/ 916701 w 1734414"/>
                    <a:gd name="connsiteY6" fmla="*/ 843627 h 1734410"/>
                    <a:gd name="connsiteX7" fmla="*/ 878046 w 1734414"/>
                    <a:gd name="connsiteY7" fmla="*/ 836652 h 1734410"/>
                    <a:gd name="connsiteX8" fmla="*/ 1062288 w 1734414"/>
                    <a:gd name="connsiteY8" fmla="*/ 0 h 1734410"/>
                    <a:gd name="connsiteX9" fmla="*/ 1079056 w 1734414"/>
                    <a:gd name="connsiteY9" fmla="*/ 401 h 1734410"/>
                    <a:gd name="connsiteX10" fmla="*/ 1074929 w 1734414"/>
                    <a:gd name="connsiteY10" fmla="*/ 83471 h 1734410"/>
                    <a:gd name="connsiteX11" fmla="*/ 1086732 w 1734414"/>
                    <a:gd name="connsiteY11" fmla="*/ 157964 h 1734410"/>
                    <a:gd name="connsiteX12" fmla="*/ 1101808 w 1734414"/>
                    <a:gd name="connsiteY12" fmla="*/ 187286 h 1734410"/>
                    <a:gd name="connsiteX13" fmla="*/ 1131991 w 1734414"/>
                    <a:gd name="connsiteY13" fmla="*/ 174016 h 1734410"/>
                    <a:gd name="connsiteX14" fmla="*/ 1188095 w 1734414"/>
                    <a:gd name="connsiteY14" fmla="*/ 123607 h 1734410"/>
                    <a:gd name="connsiteX15" fmla="*/ 1239503 w 1734414"/>
                    <a:gd name="connsiteY15" fmla="*/ 53396 h 1734410"/>
                    <a:gd name="connsiteX16" fmla="*/ 1262141 w 1734414"/>
                    <a:gd name="connsiteY16" fmla="*/ 70883 h 1734410"/>
                    <a:gd name="connsiteX17" fmla="*/ 1282660 w 1734414"/>
                    <a:gd name="connsiteY17" fmla="*/ 510713 h 1734410"/>
                    <a:gd name="connsiteX18" fmla="*/ 1156127 w 1734414"/>
                    <a:gd name="connsiteY18" fmla="*/ 728307 h 1734410"/>
                    <a:gd name="connsiteX19" fmla="*/ 1153455 w 1734414"/>
                    <a:gd name="connsiteY19" fmla="*/ 730846 h 1734410"/>
                    <a:gd name="connsiteX20" fmla="*/ 1157110 w 1734414"/>
                    <a:gd name="connsiteY20" fmla="*/ 730372 h 1734410"/>
                    <a:gd name="connsiteX21" fmla="*/ 1405803 w 1734414"/>
                    <a:gd name="connsiteY21" fmla="*/ 769218 h 1734410"/>
                    <a:gd name="connsiteX22" fmla="*/ 1734414 w 1734414"/>
                    <a:gd name="connsiteY22" fmla="*/ 1062284 h 1734410"/>
                    <a:gd name="connsiteX23" fmla="*/ 1734013 w 1734414"/>
                    <a:gd name="connsiteY23" fmla="*/ 1079051 h 1734410"/>
                    <a:gd name="connsiteX24" fmla="*/ 1650943 w 1734414"/>
                    <a:gd name="connsiteY24" fmla="*/ 1074925 h 1734410"/>
                    <a:gd name="connsiteX25" fmla="*/ 1576450 w 1734414"/>
                    <a:gd name="connsiteY25" fmla="*/ 1086727 h 1734410"/>
                    <a:gd name="connsiteX26" fmla="*/ 1547128 w 1734414"/>
                    <a:gd name="connsiteY26" fmla="*/ 1101804 h 1734410"/>
                    <a:gd name="connsiteX27" fmla="*/ 1560398 w 1734414"/>
                    <a:gd name="connsiteY27" fmla="*/ 1131987 h 1734410"/>
                    <a:gd name="connsiteX28" fmla="*/ 1610807 w 1734414"/>
                    <a:gd name="connsiteY28" fmla="*/ 1188089 h 1734410"/>
                    <a:gd name="connsiteX29" fmla="*/ 1681018 w 1734414"/>
                    <a:gd name="connsiteY29" fmla="*/ 1239500 h 1734410"/>
                    <a:gd name="connsiteX30" fmla="*/ 1663532 w 1734414"/>
                    <a:gd name="connsiteY30" fmla="*/ 1262137 h 1734410"/>
                    <a:gd name="connsiteX31" fmla="*/ 1223700 w 1734414"/>
                    <a:gd name="connsiteY31" fmla="*/ 1282656 h 1734410"/>
                    <a:gd name="connsiteX32" fmla="*/ 1006106 w 1734414"/>
                    <a:gd name="connsiteY32" fmla="*/ 1156122 h 1734410"/>
                    <a:gd name="connsiteX33" fmla="*/ 1003568 w 1734414"/>
                    <a:gd name="connsiteY33" fmla="*/ 1153451 h 1734410"/>
                    <a:gd name="connsiteX34" fmla="*/ 1004042 w 1734414"/>
                    <a:gd name="connsiteY34" fmla="*/ 1157107 h 1734410"/>
                    <a:gd name="connsiteX35" fmla="*/ 965197 w 1734414"/>
                    <a:gd name="connsiteY35" fmla="*/ 1405800 h 1734410"/>
                    <a:gd name="connsiteX36" fmla="*/ 672131 w 1734414"/>
                    <a:gd name="connsiteY36" fmla="*/ 1734410 h 1734410"/>
                    <a:gd name="connsiteX37" fmla="*/ 655363 w 1734414"/>
                    <a:gd name="connsiteY37" fmla="*/ 1734009 h 1734410"/>
                    <a:gd name="connsiteX38" fmla="*/ 659489 w 1734414"/>
                    <a:gd name="connsiteY38" fmla="*/ 1650940 h 1734410"/>
                    <a:gd name="connsiteX39" fmla="*/ 647687 w 1734414"/>
                    <a:gd name="connsiteY39" fmla="*/ 1576447 h 1734410"/>
                    <a:gd name="connsiteX40" fmla="*/ 632611 w 1734414"/>
                    <a:gd name="connsiteY40" fmla="*/ 1547124 h 1734410"/>
                    <a:gd name="connsiteX41" fmla="*/ 602428 w 1734414"/>
                    <a:gd name="connsiteY41" fmla="*/ 1560394 h 1734410"/>
                    <a:gd name="connsiteX42" fmla="*/ 546324 w 1734414"/>
                    <a:gd name="connsiteY42" fmla="*/ 1610803 h 1734410"/>
                    <a:gd name="connsiteX43" fmla="*/ 494915 w 1734414"/>
                    <a:gd name="connsiteY43" fmla="*/ 1681015 h 1734410"/>
                    <a:gd name="connsiteX44" fmla="*/ 472278 w 1734414"/>
                    <a:gd name="connsiteY44" fmla="*/ 1663528 h 1734410"/>
                    <a:gd name="connsiteX45" fmla="*/ 451758 w 1734414"/>
                    <a:gd name="connsiteY45" fmla="*/ 1223697 h 1734410"/>
                    <a:gd name="connsiteX46" fmla="*/ 578291 w 1734414"/>
                    <a:gd name="connsiteY46" fmla="*/ 1006105 h 1734410"/>
                    <a:gd name="connsiteX47" fmla="*/ 580964 w 1734414"/>
                    <a:gd name="connsiteY47" fmla="*/ 1003564 h 1734410"/>
                    <a:gd name="connsiteX48" fmla="*/ 577306 w 1734414"/>
                    <a:gd name="connsiteY48" fmla="*/ 1004040 h 1734410"/>
                    <a:gd name="connsiteX49" fmla="*/ 328612 w 1734414"/>
                    <a:gd name="connsiteY49" fmla="*/ 965193 h 1734410"/>
                    <a:gd name="connsiteX50" fmla="*/ 0 w 1734414"/>
                    <a:gd name="connsiteY50" fmla="*/ 672127 h 1734410"/>
                    <a:gd name="connsiteX51" fmla="*/ 402 w 1734414"/>
                    <a:gd name="connsiteY51" fmla="*/ 655360 h 1734410"/>
                    <a:gd name="connsiteX52" fmla="*/ 83471 w 1734414"/>
                    <a:gd name="connsiteY52" fmla="*/ 659486 h 1734410"/>
                    <a:gd name="connsiteX53" fmla="*/ 157964 w 1734414"/>
                    <a:gd name="connsiteY53" fmla="*/ 647684 h 1734410"/>
                    <a:gd name="connsiteX54" fmla="*/ 187287 w 1734414"/>
                    <a:gd name="connsiteY54" fmla="*/ 632607 h 1734410"/>
                    <a:gd name="connsiteX55" fmla="*/ 174017 w 1734414"/>
                    <a:gd name="connsiteY55" fmla="*/ 602424 h 1734410"/>
                    <a:gd name="connsiteX56" fmla="*/ 123608 w 1734414"/>
                    <a:gd name="connsiteY56" fmla="*/ 546321 h 1734410"/>
                    <a:gd name="connsiteX57" fmla="*/ 53397 w 1734414"/>
                    <a:gd name="connsiteY57" fmla="*/ 494911 h 1734410"/>
                    <a:gd name="connsiteX58" fmla="*/ 70883 w 1734414"/>
                    <a:gd name="connsiteY58" fmla="*/ 472274 h 1734410"/>
                    <a:gd name="connsiteX59" fmla="*/ 510715 w 1734414"/>
                    <a:gd name="connsiteY59" fmla="*/ 451755 h 1734410"/>
                    <a:gd name="connsiteX60" fmla="*/ 728308 w 1734414"/>
                    <a:gd name="connsiteY60" fmla="*/ 578288 h 1734410"/>
                    <a:gd name="connsiteX61" fmla="*/ 730852 w 1734414"/>
                    <a:gd name="connsiteY61" fmla="*/ 580964 h 1734410"/>
                    <a:gd name="connsiteX62" fmla="*/ 730376 w 1734414"/>
                    <a:gd name="connsiteY62" fmla="*/ 577304 h 1734410"/>
                    <a:gd name="connsiteX63" fmla="*/ 769222 w 1734414"/>
                    <a:gd name="connsiteY63" fmla="*/ 328611 h 1734410"/>
                    <a:gd name="connsiteX64" fmla="*/ 1062288 w 1734414"/>
                    <a:gd name="connsiteY64" fmla="*/ 0 h 173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734414" h="1734410">
                      <a:moveTo>
                        <a:pt x="843630" y="817711"/>
                      </a:moveTo>
                      <a:lnTo>
                        <a:pt x="836654" y="856370"/>
                      </a:lnTo>
                      <a:lnTo>
                        <a:pt x="817713" y="890783"/>
                      </a:lnTo>
                      <a:lnTo>
                        <a:pt x="856372" y="897759"/>
                      </a:lnTo>
                      <a:lnTo>
                        <a:pt x="890785" y="916698"/>
                      </a:lnTo>
                      <a:lnTo>
                        <a:pt x="897760" y="878041"/>
                      </a:lnTo>
                      <a:lnTo>
                        <a:pt x="916701" y="843627"/>
                      </a:lnTo>
                      <a:lnTo>
                        <a:pt x="878046" y="836652"/>
                      </a:lnTo>
                      <a:close/>
                      <a:moveTo>
                        <a:pt x="1062288" y="0"/>
                      </a:moveTo>
                      <a:lnTo>
                        <a:pt x="1079056" y="401"/>
                      </a:lnTo>
                      <a:lnTo>
                        <a:pt x="1074929" y="83471"/>
                      </a:lnTo>
                      <a:cubicBezTo>
                        <a:pt x="1076077" y="112578"/>
                        <a:pt x="1080004" y="137762"/>
                        <a:pt x="1086732" y="157964"/>
                      </a:cubicBezTo>
                      <a:lnTo>
                        <a:pt x="1101808" y="187286"/>
                      </a:lnTo>
                      <a:lnTo>
                        <a:pt x="1131991" y="174016"/>
                      </a:lnTo>
                      <a:cubicBezTo>
                        <a:pt x="1149947" y="162569"/>
                        <a:pt x="1168862" y="145487"/>
                        <a:pt x="1188095" y="123607"/>
                      </a:cubicBezTo>
                      <a:lnTo>
                        <a:pt x="1239503" y="53396"/>
                      </a:lnTo>
                      <a:lnTo>
                        <a:pt x="1262141" y="70883"/>
                      </a:lnTo>
                      <a:cubicBezTo>
                        <a:pt x="1331830" y="166865"/>
                        <a:pt x="1343920" y="337990"/>
                        <a:pt x="1282660" y="510713"/>
                      </a:cubicBezTo>
                      <a:cubicBezTo>
                        <a:pt x="1252031" y="597075"/>
                        <a:pt x="1207412" y="671572"/>
                        <a:pt x="1156127" y="728307"/>
                      </a:cubicBezTo>
                      <a:lnTo>
                        <a:pt x="1153455" y="730846"/>
                      </a:lnTo>
                      <a:lnTo>
                        <a:pt x="1157110" y="730372"/>
                      </a:lnTo>
                      <a:cubicBezTo>
                        <a:pt x="1233478" y="726295"/>
                        <a:pt x="1319441" y="738587"/>
                        <a:pt x="1405803" y="769218"/>
                      </a:cubicBezTo>
                      <a:cubicBezTo>
                        <a:pt x="1578526" y="830479"/>
                        <a:pt x="1703791" y="947690"/>
                        <a:pt x="1734414" y="1062284"/>
                      </a:cubicBezTo>
                      <a:lnTo>
                        <a:pt x="1734013" y="1079051"/>
                      </a:lnTo>
                      <a:lnTo>
                        <a:pt x="1650943" y="1074925"/>
                      </a:lnTo>
                      <a:cubicBezTo>
                        <a:pt x="1621835" y="1076072"/>
                        <a:pt x="1596652" y="1079999"/>
                        <a:pt x="1576450" y="1086727"/>
                      </a:cubicBezTo>
                      <a:lnTo>
                        <a:pt x="1547128" y="1101804"/>
                      </a:lnTo>
                      <a:lnTo>
                        <a:pt x="1560398" y="1131987"/>
                      </a:lnTo>
                      <a:cubicBezTo>
                        <a:pt x="1571845" y="1149942"/>
                        <a:pt x="1588927" y="1168857"/>
                        <a:pt x="1610807" y="1188089"/>
                      </a:cubicBezTo>
                      <a:lnTo>
                        <a:pt x="1681018" y="1239500"/>
                      </a:lnTo>
                      <a:lnTo>
                        <a:pt x="1663532" y="1262137"/>
                      </a:lnTo>
                      <a:cubicBezTo>
                        <a:pt x="1567549" y="1331825"/>
                        <a:pt x="1396423" y="1343917"/>
                        <a:pt x="1223700" y="1282656"/>
                      </a:cubicBezTo>
                      <a:cubicBezTo>
                        <a:pt x="1137338" y="1252026"/>
                        <a:pt x="1062841" y="1207407"/>
                        <a:pt x="1006106" y="1156122"/>
                      </a:cubicBezTo>
                      <a:lnTo>
                        <a:pt x="1003568" y="1153451"/>
                      </a:lnTo>
                      <a:lnTo>
                        <a:pt x="1004042" y="1157107"/>
                      </a:lnTo>
                      <a:cubicBezTo>
                        <a:pt x="1008119" y="1233477"/>
                        <a:pt x="995826" y="1319438"/>
                        <a:pt x="965197" y="1405800"/>
                      </a:cubicBezTo>
                      <a:cubicBezTo>
                        <a:pt x="903936" y="1578524"/>
                        <a:pt x="786724" y="1703788"/>
                        <a:pt x="672131" y="1734410"/>
                      </a:cubicBezTo>
                      <a:lnTo>
                        <a:pt x="655363" y="1734009"/>
                      </a:lnTo>
                      <a:lnTo>
                        <a:pt x="659489" y="1650940"/>
                      </a:lnTo>
                      <a:cubicBezTo>
                        <a:pt x="658342" y="1621832"/>
                        <a:pt x="654415" y="1596649"/>
                        <a:pt x="647687" y="1576447"/>
                      </a:cubicBezTo>
                      <a:lnTo>
                        <a:pt x="632611" y="1547124"/>
                      </a:lnTo>
                      <a:lnTo>
                        <a:pt x="602428" y="1560394"/>
                      </a:lnTo>
                      <a:cubicBezTo>
                        <a:pt x="584472" y="1571842"/>
                        <a:pt x="565557" y="1588924"/>
                        <a:pt x="546324" y="1610803"/>
                      </a:cubicBezTo>
                      <a:lnTo>
                        <a:pt x="494915" y="1681015"/>
                      </a:lnTo>
                      <a:lnTo>
                        <a:pt x="472278" y="1663528"/>
                      </a:lnTo>
                      <a:cubicBezTo>
                        <a:pt x="402589" y="1567545"/>
                        <a:pt x="390498" y="1396421"/>
                        <a:pt x="451758" y="1223697"/>
                      </a:cubicBezTo>
                      <a:cubicBezTo>
                        <a:pt x="482388" y="1137336"/>
                        <a:pt x="527006" y="1062839"/>
                        <a:pt x="578291" y="1006105"/>
                      </a:cubicBezTo>
                      <a:lnTo>
                        <a:pt x="580964" y="1003564"/>
                      </a:lnTo>
                      <a:lnTo>
                        <a:pt x="577306" y="1004040"/>
                      </a:lnTo>
                      <a:cubicBezTo>
                        <a:pt x="500936" y="1008116"/>
                        <a:pt x="414974" y="995823"/>
                        <a:pt x="328612" y="965193"/>
                      </a:cubicBezTo>
                      <a:cubicBezTo>
                        <a:pt x="155889" y="903933"/>
                        <a:pt x="30624" y="786720"/>
                        <a:pt x="0" y="672127"/>
                      </a:cubicBezTo>
                      <a:lnTo>
                        <a:pt x="402" y="655360"/>
                      </a:lnTo>
                      <a:lnTo>
                        <a:pt x="83471" y="659486"/>
                      </a:lnTo>
                      <a:cubicBezTo>
                        <a:pt x="112579" y="658339"/>
                        <a:pt x="137762" y="654412"/>
                        <a:pt x="157964" y="647684"/>
                      </a:cubicBezTo>
                      <a:lnTo>
                        <a:pt x="187287" y="632607"/>
                      </a:lnTo>
                      <a:lnTo>
                        <a:pt x="174017" y="602424"/>
                      </a:lnTo>
                      <a:cubicBezTo>
                        <a:pt x="162569" y="584469"/>
                        <a:pt x="145488" y="565553"/>
                        <a:pt x="123608" y="546321"/>
                      </a:cubicBezTo>
                      <a:lnTo>
                        <a:pt x="53397" y="494911"/>
                      </a:lnTo>
                      <a:lnTo>
                        <a:pt x="70883" y="472274"/>
                      </a:lnTo>
                      <a:cubicBezTo>
                        <a:pt x="166866" y="402586"/>
                        <a:pt x="337991" y="390495"/>
                        <a:pt x="510715" y="451755"/>
                      </a:cubicBezTo>
                      <a:cubicBezTo>
                        <a:pt x="597077" y="482385"/>
                        <a:pt x="671574" y="527003"/>
                        <a:pt x="728308" y="578288"/>
                      </a:cubicBezTo>
                      <a:lnTo>
                        <a:pt x="730852" y="580964"/>
                      </a:lnTo>
                      <a:lnTo>
                        <a:pt x="730376" y="577304"/>
                      </a:lnTo>
                      <a:cubicBezTo>
                        <a:pt x="726300" y="500935"/>
                        <a:pt x="738592" y="414972"/>
                        <a:pt x="769222" y="328611"/>
                      </a:cubicBezTo>
                      <a:cubicBezTo>
                        <a:pt x="830482" y="155888"/>
                        <a:pt x="947695" y="30623"/>
                        <a:pt x="106228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3925C71-0016-4DBF-A477-3E84756648A8}"/>
                    </a:ext>
                  </a:extLst>
                </p:cNvPr>
                <p:cNvSpPr/>
                <p:nvPr/>
              </p:nvSpPr>
              <p:spPr>
                <a:xfrm>
                  <a:off x="4042549" y="2766583"/>
                  <a:ext cx="1720831" cy="1720832"/>
                </a:xfrm>
                <a:custGeom>
                  <a:avLst/>
                  <a:gdLst>
                    <a:gd name="connsiteX0" fmla="*/ 882372 w 1720832"/>
                    <a:gd name="connsiteY0" fmla="*/ 810183 h 1720832"/>
                    <a:gd name="connsiteX1" fmla="*/ 848592 w 1720832"/>
                    <a:gd name="connsiteY1" fmla="*/ 830231 h 1720832"/>
                    <a:gd name="connsiteX2" fmla="*/ 810183 w 1720832"/>
                    <a:gd name="connsiteY2" fmla="*/ 838458 h 1720832"/>
                    <a:gd name="connsiteX3" fmla="*/ 830232 w 1720832"/>
                    <a:gd name="connsiteY3" fmla="*/ 872240 h 1720832"/>
                    <a:gd name="connsiteX4" fmla="*/ 838459 w 1720832"/>
                    <a:gd name="connsiteY4" fmla="*/ 910649 h 1720832"/>
                    <a:gd name="connsiteX5" fmla="*/ 872237 w 1720832"/>
                    <a:gd name="connsiteY5" fmla="*/ 890603 h 1720832"/>
                    <a:gd name="connsiteX6" fmla="*/ 910646 w 1720832"/>
                    <a:gd name="connsiteY6" fmla="*/ 882376 h 1720832"/>
                    <a:gd name="connsiteX7" fmla="*/ 890600 w 1720832"/>
                    <a:gd name="connsiteY7" fmla="*/ 848598 h 1720832"/>
                    <a:gd name="connsiteX8" fmla="*/ 637288 w 1720832"/>
                    <a:gd name="connsiteY8" fmla="*/ 0 h 1720832"/>
                    <a:gd name="connsiteX9" fmla="*/ 940865 w 1720832"/>
                    <a:gd name="connsiteY9" fmla="*/ 318924 h 1720832"/>
                    <a:gd name="connsiteX10" fmla="*/ 987765 w 1720832"/>
                    <a:gd name="connsiteY10" fmla="*/ 566226 h 1720832"/>
                    <a:gd name="connsiteX11" fmla="*/ 987408 w 1720832"/>
                    <a:gd name="connsiteY11" fmla="*/ 569902 h 1720832"/>
                    <a:gd name="connsiteX12" fmla="*/ 989862 w 1720832"/>
                    <a:gd name="connsiteY12" fmla="*/ 567146 h 1720832"/>
                    <a:gd name="connsiteX13" fmla="*/ 1203233 w 1720832"/>
                    <a:gd name="connsiteY13" fmla="*/ 433616 h 1720832"/>
                    <a:gd name="connsiteX14" fmla="*/ 1643499 w 1720832"/>
                    <a:gd name="connsiteY14" fmla="*/ 439847 h 1720832"/>
                    <a:gd name="connsiteX15" fmla="*/ 1654177 w 1720832"/>
                    <a:gd name="connsiteY15" fmla="*/ 452779 h 1720832"/>
                    <a:gd name="connsiteX16" fmla="*/ 1588702 w 1720832"/>
                    <a:gd name="connsiteY16" fmla="*/ 504070 h 1720832"/>
                    <a:gd name="connsiteX17" fmla="*/ 1540140 w 1720832"/>
                    <a:gd name="connsiteY17" fmla="*/ 561778 h 1720832"/>
                    <a:gd name="connsiteX18" fmla="*/ 1527858 w 1720832"/>
                    <a:gd name="connsiteY18" fmla="*/ 592376 h 1720832"/>
                    <a:gd name="connsiteX19" fmla="*/ 1557654 w 1720832"/>
                    <a:gd name="connsiteY19" fmla="*/ 606493 h 1720832"/>
                    <a:gd name="connsiteX20" fmla="*/ 1632491 w 1720832"/>
                    <a:gd name="connsiteY20" fmla="*/ 615872 h 1720832"/>
                    <a:gd name="connsiteX21" fmla="*/ 1719219 w 1720832"/>
                    <a:gd name="connsiteY21" fmla="*/ 608734 h 1720832"/>
                    <a:gd name="connsiteX22" fmla="*/ 1720832 w 1720832"/>
                    <a:gd name="connsiteY22" fmla="*/ 637294 h 1720832"/>
                    <a:gd name="connsiteX23" fmla="*/ 1401908 w 1720832"/>
                    <a:gd name="connsiteY23" fmla="*/ 940871 h 1720832"/>
                    <a:gd name="connsiteX24" fmla="*/ 1154605 w 1720832"/>
                    <a:gd name="connsiteY24" fmla="*/ 987771 h 1720832"/>
                    <a:gd name="connsiteX25" fmla="*/ 1146665 w 1720832"/>
                    <a:gd name="connsiteY25" fmla="*/ 987001 h 1720832"/>
                    <a:gd name="connsiteX26" fmla="*/ 1216350 w 1720832"/>
                    <a:gd name="connsiteY26" fmla="*/ 1067613 h 1720832"/>
                    <a:gd name="connsiteX27" fmla="*/ 1287219 w 1720832"/>
                    <a:gd name="connsiteY27" fmla="*/ 1203234 h 1720832"/>
                    <a:gd name="connsiteX28" fmla="*/ 1280988 w 1720832"/>
                    <a:gd name="connsiteY28" fmla="*/ 1643499 h 1720832"/>
                    <a:gd name="connsiteX29" fmla="*/ 1268055 w 1720832"/>
                    <a:gd name="connsiteY29" fmla="*/ 1654178 h 1720832"/>
                    <a:gd name="connsiteX30" fmla="*/ 1216765 w 1720832"/>
                    <a:gd name="connsiteY30" fmla="*/ 1588703 h 1720832"/>
                    <a:gd name="connsiteX31" fmla="*/ 1159056 w 1720832"/>
                    <a:gd name="connsiteY31" fmla="*/ 1540142 h 1720832"/>
                    <a:gd name="connsiteX32" fmla="*/ 1128458 w 1720832"/>
                    <a:gd name="connsiteY32" fmla="*/ 1527859 h 1720832"/>
                    <a:gd name="connsiteX33" fmla="*/ 1114342 w 1720832"/>
                    <a:gd name="connsiteY33" fmla="*/ 1557655 h 1720832"/>
                    <a:gd name="connsiteX34" fmla="*/ 1104963 w 1720832"/>
                    <a:gd name="connsiteY34" fmla="*/ 1632493 h 1720832"/>
                    <a:gd name="connsiteX35" fmla="*/ 1112100 w 1720832"/>
                    <a:gd name="connsiteY35" fmla="*/ 1719219 h 1720832"/>
                    <a:gd name="connsiteX36" fmla="*/ 1083540 w 1720832"/>
                    <a:gd name="connsiteY36" fmla="*/ 1720832 h 1720832"/>
                    <a:gd name="connsiteX37" fmla="*/ 779963 w 1720832"/>
                    <a:gd name="connsiteY37" fmla="*/ 1401908 h 1720832"/>
                    <a:gd name="connsiteX38" fmla="*/ 733064 w 1720832"/>
                    <a:gd name="connsiteY38" fmla="*/ 1154608 h 1720832"/>
                    <a:gd name="connsiteX39" fmla="*/ 733419 w 1720832"/>
                    <a:gd name="connsiteY39" fmla="*/ 1150941 h 1720832"/>
                    <a:gd name="connsiteX40" fmla="*/ 730970 w 1720832"/>
                    <a:gd name="connsiteY40" fmla="*/ 1153693 h 1720832"/>
                    <a:gd name="connsiteX41" fmla="*/ 517599 w 1720832"/>
                    <a:gd name="connsiteY41" fmla="*/ 1287222 h 1720832"/>
                    <a:gd name="connsiteX42" fmla="*/ 77333 w 1720832"/>
                    <a:gd name="connsiteY42" fmla="*/ 1280991 h 1720832"/>
                    <a:gd name="connsiteX43" fmla="*/ 66654 w 1720832"/>
                    <a:gd name="connsiteY43" fmla="*/ 1268059 h 1720832"/>
                    <a:gd name="connsiteX44" fmla="*/ 132129 w 1720832"/>
                    <a:gd name="connsiteY44" fmla="*/ 1216769 h 1720832"/>
                    <a:gd name="connsiteX45" fmla="*/ 180690 w 1720832"/>
                    <a:gd name="connsiteY45" fmla="*/ 1159060 h 1720832"/>
                    <a:gd name="connsiteX46" fmla="*/ 192973 w 1720832"/>
                    <a:gd name="connsiteY46" fmla="*/ 1128462 h 1720832"/>
                    <a:gd name="connsiteX47" fmla="*/ 163177 w 1720832"/>
                    <a:gd name="connsiteY47" fmla="*/ 1114345 h 1720832"/>
                    <a:gd name="connsiteX48" fmla="*/ 88340 w 1720832"/>
                    <a:gd name="connsiteY48" fmla="*/ 1104966 h 1720832"/>
                    <a:gd name="connsiteX49" fmla="*/ 1612 w 1720832"/>
                    <a:gd name="connsiteY49" fmla="*/ 1112104 h 1720832"/>
                    <a:gd name="connsiteX50" fmla="*/ 0 w 1720832"/>
                    <a:gd name="connsiteY50" fmla="*/ 1083544 h 1720832"/>
                    <a:gd name="connsiteX51" fmla="*/ 318924 w 1720832"/>
                    <a:gd name="connsiteY51" fmla="*/ 779967 h 1720832"/>
                    <a:gd name="connsiteX52" fmla="*/ 566226 w 1720832"/>
                    <a:gd name="connsiteY52" fmla="*/ 733068 h 1720832"/>
                    <a:gd name="connsiteX53" fmla="*/ 569894 w 1720832"/>
                    <a:gd name="connsiteY53" fmla="*/ 733424 h 1720832"/>
                    <a:gd name="connsiteX54" fmla="*/ 567140 w 1720832"/>
                    <a:gd name="connsiteY54" fmla="*/ 730969 h 1720832"/>
                    <a:gd name="connsiteX55" fmla="*/ 433609 w 1720832"/>
                    <a:gd name="connsiteY55" fmla="*/ 517599 h 1720832"/>
                    <a:gd name="connsiteX56" fmla="*/ 439840 w 1720832"/>
                    <a:gd name="connsiteY56" fmla="*/ 77333 h 1720832"/>
                    <a:gd name="connsiteX57" fmla="*/ 452773 w 1720832"/>
                    <a:gd name="connsiteY57" fmla="*/ 66655 h 1720832"/>
                    <a:gd name="connsiteX58" fmla="*/ 504063 w 1720832"/>
                    <a:gd name="connsiteY58" fmla="*/ 132130 h 1720832"/>
                    <a:gd name="connsiteX59" fmla="*/ 561772 w 1720832"/>
                    <a:gd name="connsiteY59" fmla="*/ 180691 h 1720832"/>
                    <a:gd name="connsiteX60" fmla="*/ 592369 w 1720832"/>
                    <a:gd name="connsiteY60" fmla="*/ 192975 h 1720832"/>
                    <a:gd name="connsiteX61" fmla="*/ 606487 w 1720832"/>
                    <a:gd name="connsiteY61" fmla="*/ 163178 h 1720832"/>
                    <a:gd name="connsiteX62" fmla="*/ 615865 w 1720832"/>
                    <a:gd name="connsiteY62" fmla="*/ 88341 h 1720832"/>
                    <a:gd name="connsiteX63" fmla="*/ 608728 w 1720832"/>
                    <a:gd name="connsiteY63" fmla="*/ 1614 h 1720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720832" h="1720832">
                      <a:moveTo>
                        <a:pt x="882372" y="810183"/>
                      </a:moveTo>
                      <a:lnTo>
                        <a:pt x="848592" y="830231"/>
                      </a:lnTo>
                      <a:lnTo>
                        <a:pt x="810183" y="838458"/>
                      </a:lnTo>
                      <a:lnTo>
                        <a:pt x="830232" y="872240"/>
                      </a:lnTo>
                      <a:lnTo>
                        <a:pt x="838459" y="910649"/>
                      </a:lnTo>
                      <a:lnTo>
                        <a:pt x="872237" y="890603"/>
                      </a:lnTo>
                      <a:lnTo>
                        <a:pt x="910646" y="882376"/>
                      </a:lnTo>
                      <a:lnTo>
                        <a:pt x="890600" y="848598"/>
                      </a:lnTo>
                      <a:close/>
                      <a:moveTo>
                        <a:pt x="637288" y="0"/>
                      </a:moveTo>
                      <a:cubicBezTo>
                        <a:pt x="752813" y="26888"/>
                        <a:pt x="874030" y="148281"/>
                        <a:pt x="940865" y="318924"/>
                      </a:cubicBezTo>
                      <a:cubicBezTo>
                        <a:pt x="974283" y="404247"/>
                        <a:pt x="989360" y="489764"/>
                        <a:pt x="987765" y="566226"/>
                      </a:cubicBezTo>
                      <a:lnTo>
                        <a:pt x="987408" y="569902"/>
                      </a:lnTo>
                      <a:lnTo>
                        <a:pt x="989862" y="567146"/>
                      </a:lnTo>
                      <a:cubicBezTo>
                        <a:pt x="1044902" y="514047"/>
                        <a:pt x="1117910" y="467033"/>
                        <a:pt x="1203233" y="433616"/>
                      </a:cubicBezTo>
                      <a:cubicBezTo>
                        <a:pt x="1373877" y="366781"/>
                        <a:pt x="1545305" y="373310"/>
                        <a:pt x="1643499" y="439847"/>
                      </a:cubicBezTo>
                      <a:lnTo>
                        <a:pt x="1654177" y="452779"/>
                      </a:lnTo>
                      <a:lnTo>
                        <a:pt x="1588702" y="504070"/>
                      </a:lnTo>
                      <a:cubicBezTo>
                        <a:pt x="1567459" y="524001"/>
                        <a:pt x="1551001" y="543462"/>
                        <a:pt x="1540140" y="561778"/>
                      </a:cubicBezTo>
                      <a:lnTo>
                        <a:pt x="1527858" y="592376"/>
                      </a:lnTo>
                      <a:lnTo>
                        <a:pt x="1557654" y="606493"/>
                      </a:lnTo>
                      <a:cubicBezTo>
                        <a:pt x="1578064" y="612564"/>
                        <a:pt x="1603361" y="615669"/>
                        <a:pt x="1632491" y="615872"/>
                      </a:cubicBezTo>
                      <a:lnTo>
                        <a:pt x="1719219" y="608734"/>
                      </a:lnTo>
                      <a:lnTo>
                        <a:pt x="1720832" y="637294"/>
                      </a:lnTo>
                      <a:cubicBezTo>
                        <a:pt x="1693944" y="752820"/>
                        <a:pt x="1572551" y="874036"/>
                        <a:pt x="1401908" y="940871"/>
                      </a:cubicBezTo>
                      <a:cubicBezTo>
                        <a:pt x="1316585" y="974289"/>
                        <a:pt x="1231067" y="989366"/>
                        <a:pt x="1154605" y="987771"/>
                      </a:cubicBezTo>
                      <a:lnTo>
                        <a:pt x="1146665" y="987001"/>
                      </a:lnTo>
                      <a:lnTo>
                        <a:pt x="1216350" y="1067613"/>
                      </a:lnTo>
                      <a:cubicBezTo>
                        <a:pt x="1243605" y="1107882"/>
                        <a:pt x="1267726" y="1153463"/>
                        <a:pt x="1287219" y="1203234"/>
                      </a:cubicBezTo>
                      <a:cubicBezTo>
                        <a:pt x="1354054" y="1373877"/>
                        <a:pt x="1347524" y="1545305"/>
                        <a:pt x="1280988" y="1643499"/>
                      </a:cubicBezTo>
                      <a:lnTo>
                        <a:pt x="1268055" y="1654178"/>
                      </a:lnTo>
                      <a:lnTo>
                        <a:pt x="1216765" y="1588703"/>
                      </a:lnTo>
                      <a:cubicBezTo>
                        <a:pt x="1196833" y="1567459"/>
                        <a:pt x="1177373" y="1551001"/>
                        <a:pt x="1159056" y="1540142"/>
                      </a:cubicBezTo>
                      <a:lnTo>
                        <a:pt x="1128458" y="1527859"/>
                      </a:lnTo>
                      <a:lnTo>
                        <a:pt x="1114342" y="1557655"/>
                      </a:lnTo>
                      <a:cubicBezTo>
                        <a:pt x="1108272" y="1578065"/>
                        <a:pt x="1105166" y="1603362"/>
                        <a:pt x="1104963" y="1632493"/>
                      </a:cubicBezTo>
                      <a:lnTo>
                        <a:pt x="1112100" y="1719219"/>
                      </a:lnTo>
                      <a:lnTo>
                        <a:pt x="1083540" y="1720832"/>
                      </a:lnTo>
                      <a:cubicBezTo>
                        <a:pt x="968016" y="1693945"/>
                        <a:pt x="846798" y="1572552"/>
                        <a:pt x="779963" y="1401908"/>
                      </a:cubicBezTo>
                      <a:cubicBezTo>
                        <a:pt x="746546" y="1316587"/>
                        <a:pt x="731469" y="1231070"/>
                        <a:pt x="733064" y="1154608"/>
                      </a:cubicBezTo>
                      <a:lnTo>
                        <a:pt x="733419" y="1150941"/>
                      </a:lnTo>
                      <a:lnTo>
                        <a:pt x="730970" y="1153693"/>
                      </a:lnTo>
                      <a:cubicBezTo>
                        <a:pt x="675930" y="1206792"/>
                        <a:pt x="602921" y="1253805"/>
                        <a:pt x="517599" y="1287222"/>
                      </a:cubicBezTo>
                      <a:cubicBezTo>
                        <a:pt x="346954" y="1354058"/>
                        <a:pt x="175527" y="1347528"/>
                        <a:pt x="77333" y="1280991"/>
                      </a:cubicBezTo>
                      <a:lnTo>
                        <a:pt x="66654" y="1268059"/>
                      </a:lnTo>
                      <a:lnTo>
                        <a:pt x="132129" y="1216769"/>
                      </a:lnTo>
                      <a:cubicBezTo>
                        <a:pt x="153373" y="1196838"/>
                        <a:pt x="169831" y="1177377"/>
                        <a:pt x="180690" y="1159060"/>
                      </a:cubicBezTo>
                      <a:lnTo>
                        <a:pt x="192973" y="1128462"/>
                      </a:lnTo>
                      <a:lnTo>
                        <a:pt x="163177" y="1114345"/>
                      </a:lnTo>
                      <a:cubicBezTo>
                        <a:pt x="142767" y="1108276"/>
                        <a:pt x="117470" y="1105169"/>
                        <a:pt x="88340" y="1104966"/>
                      </a:cubicBezTo>
                      <a:lnTo>
                        <a:pt x="1612" y="1112104"/>
                      </a:lnTo>
                      <a:lnTo>
                        <a:pt x="0" y="1083544"/>
                      </a:lnTo>
                      <a:cubicBezTo>
                        <a:pt x="26887" y="968019"/>
                        <a:pt x="148280" y="846802"/>
                        <a:pt x="318924" y="779967"/>
                      </a:cubicBezTo>
                      <a:cubicBezTo>
                        <a:pt x="404246" y="746549"/>
                        <a:pt x="489764" y="731472"/>
                        <a:pt x="566226" y="733068"/>
                      </a:cubicBezTo>
                      <a:lnTo>
                        <a:pt x="569894" y="733424"/>
                      </a:lnTo>
                      <a:lnTo>
                        <a:pt x="567140" y="730969"/>
                      </a:lnTo>
                      <a:cubicBezTo>
                        <a:pt x="514040" y="675930"/>
                        <a:pt x="467027" y="602921"/>
                        <a:pt x="433609" y="517599"/>
                      </a:cubicBezTo>
                      <a:cubicBezTo>
                        <a:pt x="366774" y="346955"/>
                        <a:pt x="373304" y="175528"/>
                        <a:pt x="439840" y="77333"/>
                      </a:cubicBezTo>
                      <a:lnTo>
                        <a:pt x="452773" y="66655"/>
                      </a:lnTo>
                      <a:lnTo>
                        <a:pt x="504063" y="132130"/>
                      </a:lnTo>
                      <a:cubicBezTo>
                        <a:pt x="523994" y="153374"/>
                        <a:pt x="543455" y="169832"/>
                        <a:pt x="561772" y="180691"/>
                      </a:cubicBezTo>
                      <a:lnTo>
                        <a:pt x="592369" y="192975"/>
                      </a:lnTo>
                      <a:lnTo>
                        <a:pt x="606487" y="163178"/>
                      </a:lnTo>
                      <a:cubicBezTo>
                        <a:pt x="612556" y="142768"/>
                        <a:pt x="615663" y="117471"/>
                        <a:pt x="615865" y="88341"/>
                      </a:cubicBezTo>
                      <a:lnTo>
                        <a:pt x="608728" y="1614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E4FEB40F-93CA-4ACB-A9B8-4F1CF00DA9A8}"/>
                    </a:ext>
                  </a:extLst>
                </p:cNvPr>
                <p:cNvSpPr/>
                <p:nvPr/>
              </p:nvSpPr>
              <p:spPr>
                <a:xfrm>
                  <a:off x="4492713" y="3133373"/>
                  <a:ext cx="829764" cy="829764"/>
                </a:xfrm>
                <a:custGeom>
                  <a:avLst/>
                  <a:gdLst>
                    <a:gd name="connsiteX0" fmla="*/ 508211 w 829764"/>
                    <a:gd name="connsiteY0" fmla="*/ 0 h 829763"/>
                    <a:gd name="connsiteX1" fmla="*/ 516232 w 829764"/>
                    <a:gd name="connsiteY1" fmla="*/ 192 h 829763"/>
                    <a:gd name="connsiteX2" fmla="*/ 514258 w 829764"/>
                    <a:gd name="connsiteY2" fmla="*/ 39933 h 829763"/>
                    <a:gd name="connsiteX3" fmla="*/ 519904 w 829764"/>
                    <a:gd name="connsiteY3" fmla="*/ 75572 h 829763"/>
                    <a:gd name="connsiteX4" fmla="*/ 527118 w 829764"/>
                    <a:gd name="connsiteY4" fmla="*/ 89600 h 829763"/>
                    <a:gd name="connsiteX5" fmla="*/ 541557 w 829764"/>
                    <a:gd name="connsiteY5" fmla="*/ 83251 h 829763"/>
                    <a:gd name="connsiteX6" fmla="*/ 568398 w 829764"/>
                    <a:gd name="connsiteY6" fmla="*/ 59135 h 829763"/>
                    <a:gd name="connsiteX7" fmla="*/ 592992 w 829764"/>
                    <a:gd name="connsiteY7" fmla="*/ 25545 h 829763"/>
                    <a:gd name="connsiteX8" fmla="*/ 603823 w 829764"/>
                    <a:gd name="connsiteY8" fmla="*/ 33911 h 829763"/>
                    <a:gd name="connsiteX9" fmla="*/ 613639 w 829764"/>
                    <a:gd name="connsiteY9" fmla="*/ 244331 h 829763"/>
                    <a:gd name="connsiteX10" fmla="*/ 576446 w 829764"/>
                    <a:gd name="connsiteY10" fmla="*/ 318561 h 829763"/>
                    <a:gd name="connsiteX11" fmla="*/ 545795 w 829764"/>
                    <a:gd name="connsiteY11" fmla="*/ 352519 h 829763"/>
                    <a:gd name="connsiteX12" fmla="*/ 591476 w 829764"/>
                    <a:gd name="connsiteY12" fmla="*/ 350114 h 829763"/>
                    <a:gd name="connsiteX13" fmla="*/ 672551 w 829764"/>
                    <a:gd name="connsiteY13" fmla="*/ 368003 h 829763"/>
                    <a:gd name="connsiteX14" fmla="*/ 829764 w 829764"/>
                    <a:gd name="connsiteY14" fmla="*/ 508210 h 829763"/>
                    <a:gd name="connsiteX15" fmla="*/ 829571 w 829764"/>
                    <a:gd name="connsiteY15" fmla="*/ 516231 h 829763"/>
                    <a:gd name="connsiteX16" fmla="*/ 789830 w 829764"/>
                    <a:gd name="connsiteY16" fmla="*/ 514257 h 829763"/>
                    <a:gd name="connsiteX17" fmla="*/ 754192 w 829764"/>
                    <a:gd name="connsiteY17" fmla="*/ 519904 h 829763"/>
                    <a:gd name="connsiteX18" fmla="*/ 740163 w 829764"/>
                    <a:gd name="connsiteY18" fmla="*/ 527116 h 829763"/>
                    <a:gd name="connsiteX19" fmla="*/ 746512 w 829764"/>
                    <a:gd name="connsiteY19" fmla="*/ 541556 h 829763"/>
                    <a:gd name="connsiteX20" fmla="*/ 770627 w 829764"/>
                    <a:gd name="connsiteY20" fmla="*/ 568396 h 829763"/>
                    <a:gd name="connsiteX21" fmla="*/ 804218 w 829764"/>
                    <a:gd name="connsiteY21" fmla="*/ 592991 h 829763"/>
                    <a:gd name="connsiteX22" fmla="*/ 795853 w 829764"/>
                    <a:gd name="connsiteY22" fmla="*/ 603822 h 829763"/>
                    <a:gd name="connsiteX23" fmla="*/ 585431 w 829764"/>
                    <a:gd name="connsiteY23" fmla="*/ 613638 h 829763"/>
                    <a:gd name="connsiteX24" fmla="*/ 511203 w 829764"/>
                    <a:gd name="connsiteY24" fmla="*/ 576445 h 829763"/>
                    <a:gd name="connsiteX25" fmla="*/ 477244 w 829764"/>
                    <a:gd name="connsiteY25" fmla="*/ 545794 h 829763"/>
                    <a:gd name="connsiteX26" fmla="*/ 479649 w 829764"/>
                    <a:gd name="connsiteY26" fmla="*/ 591476 h 829763"/>
                    <a:gd name="connsiteX27" fmla="*/ 461760 w 829764"/>
                    <a:gd name="connsiteY27" fmla="*/ 672551 h 829763"/>
                    <a:gd name="connsiteX28" fmla="*/ 321554 w 829764"/>
                    <a:gd name="connsiteY28" fmla="*/ 829763 h 829763"/>
                    <a:gd name="connsiteX29" fmla="*/ 313533 w 829764"/>
                    <a:gd name="connsiteY29" fmla="*/ 829571 h 829763"/>
                    <a:gd name="connsiteX30" fmla="*/ 315506 w 829764"/>
                    <a:gd name="connsiteY30" fmla="*/ 789830 h 829763"/>
                    <a:gd name="connsiteX31" fmla="*/ 309861 w 829764"/>
                    <a:gd name="connsiteY31" fmla="*/ 754192 h 829763"/>
                    <a:gd name="connsiteX32" fmla="*/ 302647 w 829764"/>
                    <a:gd name="connsiteY32" fmla="*/ 740163 h 829763"/>
                    <a:gd name="connsiteX33" fmla="*/ 288207 w 829764"/>
                    <a:gd name="connsiteY33" fmla="*/ 746512 h 829763"/>
                    <a:gd name="connsiteX34" fmla="*/ 261367 w 829764"/>
                    <a:gd name="connsiteY34" fmla="*/ 770627 h 829763"/>
                    <a:gd name="connsiteX35" fmla="*/ 236771 w 829764"/>
                    <a:gd name="connsiteY35" fmla="*/ 804218 h 829763"/>
                    <a:gd name="connsiteX36" fmla="*/ 225941 w 829764"/>
                    <a:gd name="connsiteY36" fmla="*/ 795853 h 829763"/>
                    <a:gd name="connsiteX37" fmla="*/ 216125 w 829764"/>
                    <a:gd name="connsiteY37" fmla="*/ 585431 h 829763"/>
                    <a:gd name="connsiteX38" fmla="*/ 253317 w 829764"/>
                    <a:gd name="connsiteY38" fmla="*/ 511202 h 829763"/>
                    <a:gd name="connsiteX39" fmla="*/ 283971 w 829764"/>
                    <a:gd name="connsiteY39" fmla="*/ 477244 h 829763"/>
                    <a:gd name="connsiteX40" fmla="*/ 238287 w 829764"/>
                    <a:gd name="connsiteY40" fmla="*/ 479648 h 829763"/>
                    <a:gd name="connsiteX41" fmla="*/ 157212 w 829764"/>
                    <a:gd name="connsiteY41" fmla="*/ 461759 h 829763"/>
                    <a:gd name="connsiteX42" fmla="*/ 0 w 829764"/>
                    <a:gd name="connsiteY42" fmla="*/ 321553 h 829763"/>
                    <a:gd name="connsiteX43" fmla="*/ 192 w 829764"/>
                    <a:gd name="connsiteY43" fmla="*/ 313532 h 829763"/>
                    <a:gd name="connsiteX44" fmla="*/ 39933 w 829764"/>
                    <a:gd name="connsiteY44" fmla="*/ 315505 h 829763"/>
                    <a:gd name="connsiteX45" fmla="*/ 75572 w 829764"/>
                    <a:gd name="connsiteY45" fmla="*/ 309859 h 829763"/>
                    <a:gd name="connsiteX46" fmla="*/ 89601 w 829764"/>
                    <a:gd name="connsiteY46" fmla="*/ 302646 h 829763"/>
                    <a:gd name="connsiteX47" fmla="*/ 83251 w 829764"/>
                    <a:gd name="connsiteY47" fmla="*/ 288206 h 829763"/>
                    <a:gd name="connsiteX48" fmla="*/ 59135 w 829764"/>
                    <a:gd name="connsiteY48" fmla="*/ 261366 h 829763"/>
                    <a:gd name="connsiteX49" fmla="*/ 25545 w 829764"/>
                    <a:gd name="connsiteY49" fmla="*/ 236771 h 829763"/>
                    <a:gd name="connsiteX50" fmla="*/ 33911 w 829764"/>
                    <a:gd name="connsiteY50" fmla="*/ 225940 h 829763"/>
                    <a:gd name="connsiteX51" fmla="*/ 244332 w 829764"/>
                    <a:gd name="connsiteY51" fmla="*/ 216124 h 829763"/>
                    <a:gd name="connsiteX52" fmla="*/ 318561 w 829764"/>
                    <a:gd name="connsiteY52" fmla="*/ 253317 h 829763"/>
                    <a:gd name="connsiteX53" fmla="*/ 344972 w 829764"/>
                    <a:gd name="connsiteY53" fmla="*/ 277157 h 829763"/>
                    <a:gd name="connsiteX54" fmla="*/ 351915 w 829764"/>
                    <a:gd name="connsiteY54" fmla="*/ 272476 h 829763"/>
                    <a:gd name="connsiteX55" fmla="*/ 350115 w 829764"/>
                    <a:gd name="connsiteY55" fmla="*/ 238287 h 829763"/>
                    <a:gd name="connsiteX56" fmla="*/ 368004 w 829764"/>
                    <a:gd name="connsiteY56" fmla="*/ 157211 h 829763"/>
                    <a:gd name="connsiteX57" fmla="*/ 508211 w 829764"/>
                    <a:gd name="connsiteY57" fmla="*/ 0 h 8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29764" h="829763">
                      <a:moveTo>
                        <a:pt x="508211" y="0"/>
                      </a:moveTo>
                      <a:lnTo>
                        <a:pt x="516232" y="192"/>
                      </a:lnTo>
                      <a:lnTo>
                        <a:pt x="514258" y="39933"/>
                      </a:lnTo>
                      <a:cubicBezTo>
                        <a:pt x="514807" y="53859"/>
                        <a:pt x="516685" y="65907"/>
                        <a:pt x="519904" y="75572"/>
                      </a:cubicBezTo>
                      <a:lnTo>
                        <a:pt x="527118" y="89600"/>
                      </a:lnTo>
                      <a:lnTo>
                        <a:pt x="541557" y="83251"/>
                      </a:lnTo>
                      <a:cubicBezTo>
                        <a:pt x="550147" y="77775"/>
                        <a:pt x="559196" y="69603"/>
                        <a:pt x="568398" y="59135"/>
                      </a:cubicBezTo>
                      <a:lnTo>
                        <a:pt x="592992" y="25545"/>
                      </a:lnTo>
                      <a:lnTo>
                        <a:pt x="603823" y="33911"/>
                      </a:lnTo>
                      <a:cubicBezTo>
                        <a:pt x="637162" y="79831"/>
                        <a:pt x="642947" y="161699"/>
                        <a:pt x="613639" y="244331"/>
                      </a:cubicBezTo>
                      <a:cubicBezTo>
                        <a:pt x="603870" y="271876"/>
                        <a:pt x="591126" y="296898"/>
                        <a:pt x="576446" y="318561"/>
                      </a:cubicBezTo>
                      <a:lnTo>
                        <a:pt x="545795" y="352519"/>
                      </a:lnTo>
                      <a:lnTo>
                        <a:pt x="591476" y="350114"/>
                      </a:lnTo>
                      <a:cubicBezTo>
                        <a:pt x="617548" y="352364"/>
                        <a:pt x="645007" y="358234"/>
                        <a:pt x="672551" y="368003"/>
                      </a:cubicBezTo>
                      <a:cubicBezTo>
                        <a:pt x="755185" y="397311"/>
                        <a:pt x="815113" y="453387"/>
                        <a:pt x="829764" y="508210"/>
                      </a:cubicBezTo>
                      <a:lnTo>
                        <a:pt x="829571" y="516231"/>
                      </a:lnTo>
                      <a:lnTo>
                        <a:pt x="789830" y="514257"/>
                      </a:lnTo>
                      <a:cubicBezTo>
                        <a:pt x="775905" y="514806"/>
                        <a:pt x="763857" y="516684"/>
                        <a:pt x="754192" y="519904"/>
                      </a:cubicBezTo>
                      <a:lnTo>
                        <a:pt x="740163" y="527116"/>
                      </a:lnTo>
                      <a:lnTo>
                        <a:pt x="746512" y="541556"/>
                      </a:lnTo>
                      <a:cubicBezTo>
                        <a:pt x="751989" y="550146"/>
                        <a:pt x="760160" y="559195"/>
                        <a:pt x="770627" y="568396"/>
                      </a:cubicBezTo>
                      <a:lnTo>
                        <a:pt x="804218" y="592991"/>
                      </a:lnTo>
                      <a:lnTo>
                        <a:pt x="795853" y="603822"/>
                      </a:lnTo>
                      <a:cubicBezTo>
                        <a:pt x="749933" y="637161"/>
                        <a:pt x="668064" y="642946"/>
                        <a:pt x="585431" y="613638"/>
                      </a:cubicBezTo>
                      <a:cubicBezTo>
                        <a:pt x="557887" y="603869"/>
                        <a:pt x="532865" y="591126"/>
                        <a:pt x="511203" y="576445"/>
                      </a:cubicBezTo>
                      <a:lnTo>
                        <a:pt x="477244" y="545794"/>
                      </a:lnTo>
                      <a:lnTo>
                        <a:pt x="479649" y="591476"/>
                      </a:lnTo>
                      <a:cubicBezTo>
                        <a:pt x="477400" y="617548"/>
                        <a:pt x="471529" y="645007"/>
                        <a:pt x="461760" y="672551"/>
                      </a:cubicBezTo>
                      <a:cubicBezTo>
                        <a:pt x="432452" y="755185"/>
                        <a:pt x="376377" y="815113"/>
                        <a:pt x="321554" y="829763"/>
                      </a:cubicBezTo>
                      <a:lnTo>
                        <a:pt x="313533" y="829571"/>
                      </a:lnTo>
                      <a:lnTo>
                        <a:pt x="315506" y="789830"/>
                      </a:lnTo>
                      <a:cubicBezTo>
                        <a:pt x="314958" y="775905"/>
                        <a:pt x="313079" y="763857"/>
                        <a:pt x="309861" y="754192"/>
                      </a:cubicBezTo>
                      <a:lnTo>
                        <a:pt x="302647" y="740163"/>
                      </a:lnTo>
                      <a:lnTo>
                        <a:pt x="288207" y="746512"/>
                      </a:lnTo>
                      <a:cubicBezTo>
                        <a:pt x="279617" y="751989"/>
                        <a:pt x="270567" y="760160"/>
                        <a:pt x="261367" y="770627"/>
                      </a:cubicBezTo>
                      <a:lnTo>
                        <a:pt x="236771" y="804218"/>
                      </a:lnTo>
                      <a:lnTo>
                        <a:pt x="225941" y="795853"/>
                      </a:lnTo>
                      <a:cubicBezTo>
                        <a:pt x="192602" y="749933"/>
                        <a:pt x="186817" y="668065"/>
                        <a:pt x="216125" y="585431"/>
                      </a:cubicBezTo>
                      <a:cubicBezTo>
                        <a:pt x="225894" y="557887"/>
                        <a:pt x="238638" y="532866"/>
                        <a:pt x="253317" y="511202"/>
                      </a:cubicBezTo>
                      <a:lnTo>
                        <a:pt x="283971" y="477244"/>
                      </a:lnTo>
                      <a:lnTo>
                        <a:pt x="238287" y="479648"/>
                      </a:lnTo>
                      <a:cubicBezTo>
                        <a:pt x="212215" y="477399"/>
                        <a:pt x="184756" y="471528"/>
                        <a:pt x="157212" y="461759"/>
                      </a:cubicBezTo>
                      <a:cubicBezTo>
                        <a:pt x="74578" y="432451"/>
                        <a:pt x="14651" y="376376"/>
                        <a:pt x="0" y="321553"/>
                      </a:cubicBezTo>
                      <a:lnTo>
                        <a:pt x="192" y="313532"/>
                      </a:lnTo>
                      <a:lnTo>
                        <a:pt x="39933" y="315505"/>
                      </a:lnTo>
                      <a:cubicBezTo>
                        <a:pt x="53859" y="314957"/>
                        <a:pt x="65907" y="313078"/>
                        <a:pt x="75572" y="309859"/>
                      </a:cubicBezTo>
                      <a:lnTo>
                        <a:pt x="89601" y="302646"/>
                      </a:lnTo>
                      <a:lnTo>
                        <a:pt x="83251" y="288206"/>
                      </a:lnTo>
                      <a:cubicBezTo>
                        <a:pt x="77775" y="279616"/>
                        <a:pt x="69602" y="270567"/>
                        <a:pt x="59135" y="261366"/>
                      </a:cubicBezTo>
                      <a:lnTo>
                        <a:pt x="25545" y="236771"/>
                      </a:lnTo>
                      <a:lnTo>
                        <a:pt x="33911" y="225940"/>
                      </a:lnTo>
                      <a:cubicBezTo>
                        <a:pt x="79831" y="192601"/>
                        <a:pt x="161698" y="186816"/>
                        <a:pt x="244332" y="216124"/>
                      </a:cubicBezTo>
                      <a:cubicBezTo>
                        <a:pt x="271876" y="225893"/>
                        <a:pt x="296898" y="238636"/>
                        <a:pt x="318561" y="253317"/>
                      </a:cubicBezTo>
                      <a:lnTo>
                        <a:pt x="344972" y="277157"/>
                      </a:lnTo>
                      <a:lnTo>
                        <a:pt x="351915" y="272476"/>
                      </a:lnTo>
                      <a:lnTo>
                        <a:pt x="350115" y="238287"/>
                      </a:lnTo>
                      <a:cubicBezTo>
                        <a:pt x="352365" y="212215"/>
                        <a:pt x="358235" y="184756"/>
                        <a:pt x="368004" y="157211"/>
                      </a:cubicBezTo>
                      <a:cubicBezTo>
                        <a:pt x="397312" y="74579"/>
                        <a:pt x="453388" y="14651"/>
                        <a:pt x="50821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C72F59C-EC95-4DBB-8523-AB5EBB9DF380}"/>
                    </a:ext>
                  </a:extLst>
                </p:cNvPr>
                <p:cNvSpPr/>
                <p:nvPr/>
              </p:nvSpPr>
              <p:spPr>
                <a:xfrm>
                  <a:off x="4500443" y="3066502"/>
                  <a:ext cx="823270" cy="823269"/>
                </a:xfrm>
                <a:custGeom>
                  <a:avLst/>
                  <a:gdLst>
                    <a:gd name="connsiteX0" fmla="*/ 304887 w 823271"/>
                    <a:gd name="connsiteY0" fmla="*/ 0 h 823268"/>
                    <a:gd name="connsiteX1" fmla="*/ 450124 w 823271"/>
                    <a:gd name="connsiteY1" fmla="*/ 152578 h 823268"/>
                    <a:gd name="connsiteX2" fmla="*/ 470636 w 823271"/>
                    <a:gd name="connsiteY2" fmla="*/ 233030 h 823268"/>
                    <a:gd name="connsiteX3" fmla="*/ 469714 w 823271"/>
                    <a:gd name="connsiteY3" fmla="*/ 278768 h 823268"/>
                    <a:gd name="connsiteX4" fmla="*/ 502662 w 823271"/>
                    <a:gd name="connsiteY4" fmla="*/ 247027 h 823268"/>
                    <a:gd name="connsiteX5" fmla="*/ 575645 w 823271"/>
                    <a:gd name="connsiteY5" fmla="*/ 207445 h 823268"/>
                    <a:gd name="connsiteX6" fmla="*/ 786274 w 823271"/>
                    <a:gd name="connsiteY6" fmla="*/ 210426 h 823268"/>
                    <a:gd name="connsiteX7" fmla="*/ 791383 w 823271"/>
                    <a:gd name="connsiteY7" fmla="*/ 216613 h 823268"/>
                    <a:gd name="connsiteX8" fmla="*/ 760058 w 823271"/>
                    <a:gd name="connsiteY8" fmla="*/ 241150 h 823268"/>
                    <a:gd name="connsiteX9" fmla="*/ 736825 w 823271"/>
                    <a:gd name="connsiteY9" fmla="*/ 268758 h 823268"/>
                    <a:gd name="connsiteX10" fmla="*/ 730949 w 823271"/>
                    <a:gd name="connsiteY10" fmla="*/ 283398 h 823268"/>
                    <a:gd name="connsiteX11" fmla="*/ 745204 w 823271"/>
                    <a:gd name="connsiteY11" fmla="*/ 290151 h 823268"/>
                    <a:gd name="connsiteX12" fmla="*/ 781007 w 823271"/>
                    <a:gd name="connsiteY12" fmla="*/ 294638 h 823268"/>
                    <a:gd name="connsiteX13" fmla="*/ 822499 w 823271"/>
                    <a:gd name="connsiteY13" fmla="*/ 291224 h 823268"/>
                    <a:gd name="connsiteX14" fmla="*/ 823271 w 823271"/>
                    <a:gd name="connsiteY14" fmla="*/ 304887 h 823268"/>
                    <a:gd name="connsiteX15" fmla="*/ 670693 w 823271"/>
                    <a:gd name="connsiteY15" fmla="*/ 450122 h 823268"/>
                    <a:gd name="connsiteX16" fmla="*/ 590241 w 823271"/>
                    <a:gd name="connsiteY16" fmla="*/ 470634 h 823268"/>
                    <a:gd name="connsiteX17" fmla="*/ 544501 w 823271"/>
                    <a:gd name="connsiteY17" fmla="*/ 469713 h 823268"/>
                    <a:gd name="connsiteX18" fmla="*/ 576241 w 823271"/>
                    <a:gd name="connsiteY18" fmla="*/ 502659 h 823268"/>
                    <a:gd name="connsiteX19" fmla="*/ 615823 w 823271"/>
                    <a:gd name="connsiteY19" fmla="*/ 575642 h 823268"/>
                    <a:gd name="connsiteX20" fmla="*/ 612842 w 823271"/>
                    <a:gd name="connsiteY20" fmla="*/ 786271 h 823268"/>
                    <a:gd name="connsiteX21" fmla="*/ 606655 w 823271"/>
                    <a:gd name="connsiteY21" fmla="*/ 791379 h 823268"/>
                    <a:gd name="connsiteX22" fmla="*/ 582117 w 823271"/>
                    <a:gd name="connsiteY22" fmla="*/ 760055 h 823268"/>
                    <a:gd name="connsiteX23" fmla="*/ 554508 w 823271"/>
                    <a:gd name="connsiteY23" fmla="*/ 736823 h 823268"/>
                    <a:gd name="connsiteX24" fmla="*/ 539870 w 823271"/>
                    <a:gd name="connsiteY24" fmla="*/ 730947 h 823268"/>
                    <a:gd name="connsiteX25" fmla="*/ 533117 w 823271"/>
                    <a:gd name="connsiteY25" fmla="*/ 745201 h 823268"/>
                    <a:gd name="connsiteX26" fmla="*/ 528630 w 823271"/>
                    <a:gd name="connsiteY26" fmla="*/ 781005 h 823268"/>
                    <a:gd name="connsiteX27" fmla="*/ 532044 w 823271"/>
                    <a:gd name="connsiteY27" fmla="*/ 822496 h 823268"/>
                    <a:gd name="connsiteX28" fmla="*/ 518382 w 823271"/>
                    <a:gd name="connsiteY28" fmla="*/ 823268 h 823268"/>
                    <a:gd name="connsiteX29" fmla="*/ 373146 w 823271"/>
                    <a:gd name="connsiteY29" fmla="*/ 670691 h 823268"/>
                    <a:gd name="connsiteX30" fmla="*/ 352634 w 823271"/>
                    <a:gd name="connsiteY30" fmla="*/ 590238 h 823268"/>
                    <a:gd name="connsiteX31" fmla="*/ 353555 w 823271"/>
                    <a:gd name="connsiteY31" fmla="*/ 544501 h 823268"/>
                    <a:gd name="connsiteX32" fmla="*/ 320609 w 823271"/>
                    <a:gd name="connsiteY32" fmla="*/ 576239 h 823268"/>
                    <a:gd name="connsiteX33" fmla="*/ 247626 w 823271"/>
                    <a:gd name="connsiteY33" fmla="*/ 615822 h 823268"/>
                    <a:gd name="connsiteX34" fmla="*/ 36997 w 823271"/>
                    <a:gd name="connsiteY34" fmla="*/ 612841 h 823268"/>
                    <a:gd name="connsiteX35" fmla="*/ 31889 w 823271"/>
                    <a:gd name="connsiteY35" fmla="*/ 606654 h 823268"/>
                    <a:gd name="connsiteX36" fmla="*/ 63213 w 823271"/>
                    <a:gd name="connsiteY36" fmla="*/ 582117 h 823268"/>
                    <a:gd name="connsiteX37" fmla="*/ 86445 w 823271"/>
                    <a:gd name="connsiteY37" fmla="*/ 554508 h 823268"/>
                    <a:gd name="connsiteX38" fmla="*/ 92322 w 823271"/>
                    <a:gd name="connsiteY38" fmla="*/ 539869 h 823268"/>
                    <a:gd name="connsiteX39" fmla="*/ 78067 w 823271"/>
                    <a:gd name="connsiteY39" fmla="*/ 533116 h 823268"/>
                    <a:gd name="connsiteX40" fmla="*/ 42264 w 823271"/>
                    <a:gd name="connsiteY40" fmla="*/ 528629 h 823268"/>
                    <a:gd name="connsiteX41" fmla="*/ 772 w 823271"/>
                    <a:gd name="connsiteY41" fmla="*/ 532043 h 823268"/>
                    <a:gd name="connsiteX42" fmla="*/ 0 w 823271"/>
                    <a:gd name="connsiteY42" fmla="*/ 518380 h 823268"/>
                    <a:gd name="connsiteX43" fmla="*/ 152579 w 823271"/>
                    <a:gd name="connsiteY43" fmla="*/ 373145 h 823268"/>
                    <a:gd name="connsiteX44" fmla="*/ 233030 w 823271"/>
                    <a:gd name="connsiteY44" fmla="*/ 352633 h 823268"/>
                    <a:gd name="connsiteX45" fmla="*/ 278767 w 823271"/>
                    <a:gd name="connsiteY45" fmla="*/ 353555 h 823268"/>
                    <a:gd name="connsiteX46" fmla="*/ 247028 w 823271"/>
                    <a:gd name="connsiteY46" fmla="*/ 320608 h 823268"/>
                    <a:gd name="connsiteX47" fmla="*/ 207446 w 823271"/>
                    <a:gd name="connsiteY47" fmla="*/ 247625 h 823268"/>
                    <a:gd name="connsiteX48" fmla="*/ 210427 w 823271"/>
                    <a:gd name="connsiteY48" fmla="*/ 36997 h 823268"/>
                    <a:gd name="connsiteX49" fmla="*/ 216614 w 823271"/>
                    <a:gd name="connsiteY49" fmla="*/ 31889 h 823268"/>
                    <a:gd name="connsiteX50" fmla="*/ 241152 w 823271"/>
                    <a:gd name="connsiteY50" fmla="*/ 63212 h 823268"/>
                    <a:gd name="connsiteX51" fmla="*/ 268761 w 823271"/>
                    <a:gd name="connsiteY51" fmla="*/ 86445 h 823268"/>
                    <a:gd name="connsiteX52" fmla="*/ 283399 w 823271"/>
                    <a:gd name="connsiteY52" fmla="*/ 92321 h 823268"/>
                    <a:gd name="connsiteX53" fmla="*/ 290152 w 823271"/>
                    <a:gd name="connsiteY53" fmla="*/ 78066 h 823268"/>
                    <a:gd name="connsiteX54" fmla="*/ 294639 w 823271"/>
                    <a:gd name="connsiteY54" fmla="*/ 42263 h 823268"/>
                    <a:gd name="connsiteX55" fmla="*/ 291225 w 823271"/>
                    <a:gd name="connsiteY55" fmla="*/ 772 h 82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823271" h="823268">
                      <a:moveTo>
                        <a:pt x="304887" y="0"/>
                      </a:moveTo>
                      <a:cubicBezTo>
                        <a:pt x="360158" y="12864"/>
                        <a:pt x="418149" y="70940"/>
                        <a:pt x="450124" y="152578"/>
                      </a:cubicBezTo>
                      <a:cubicBezTo>
                        <a:pt x="460782" y="179790"/>
                        <a:pt x="467540" y="207045"/>
                        <a:pt x="470636" y="233030"/>
                      </a:cubicBezTo>
                      <a:lnTo>
                        <a:pt x="469714" y="278768"/>
                      </a:lnTo>
                      <a:lnTo>
                        <a:pt x="502662" y="247027"/>
                      </a:lnTo>
                      <a:cubicBezTo>
                        <a:pt x="523837" y="231652"/>
                        <a:pt x="548432" y="218103"/>
                        <a:pt x="575645" y="207445"/>
                      </a:cubicBezTo>
                      <a:cubicBezTo>
                        <a:pt x="657283" y="175470"/>
                        <a:pt x="739296" y="178594"/>
                        <a:pt x="786274" y="210426"/>
                      </a:cubicBezTo>
                      <a:lnTo>
                        <a:pt x="791383" y="216613"/>
                      </a:lnTo>
                      <a:lnTo>
                        <a:pt x="760058" y="241150"/>
                      </a:lnTo>
                      <a:cubicBezTo>
                        <a:pt x="749894" y="250686"/>
                        <a:pt x="742021" y="259996"/>
                        <a:pt x="736825" y="268758"/>
                      </a:cubicBezTo>
                      <a:lnTo>
                        <a:pt x="730949" y="283398"/>
                      </a:lnTo>
                      <a:lnTo>
                        <a:pt x="745204" y="290151"/>
                      </a:lnTo>
                      <a:cubicBezTo>
                        <a:pt x="754969" y="293055"/>
                        <a:pt x="767071" y="294541"/>
                        <a:pt x="781007" y="294638"/>
                      </a:cubicBezTo>
                      <a:lnTo>
                        <a:pt x="822499" y="291224"/>
                      </a:lnTo>
                      <a:lnTo>
                        <a:pt x="823271" y="304887"/>
                      </a:lnTo>
                      <a:cubicBezTo>
                        <a:pt x="810408" y="360156"/>
                        <a:pt x="752331" y="418148"/>
                        <a:pt x="670693" y="450122"/>
                      </a:cubicBezTo>
                      <a:cubicBezTo>
                        <a:pt x="643480" y="460781"/>
                        <a:pt x="616226" y="467538"/>
                        <a:pt x="590241" y="470634"/>
                      </a:cubicBezTo>
                      <a:lnTo>
                        <a:pt x="544501" y="469713"/>
                      </a:lnTo>
                      <a:lnTo>
                        <a:pt x="576241" y="502659"/>
                      </a:lnTo>
                      <a:cubicBezTo>
                        <a:pt x="591616" y="523834"/>
                        <a:pt x="605165" y="548429"/>
                        <a:pt x="615823" y="575642"/>
                      </a:cubicBezTo>
                      <a:cubicBezTo>
                        <a:pt x="647798" y="657280"/>
                        <a:pt x="644674" y="739293"/>
                        <a:pt x="612842" y="786271"/>
                      </a:cubicBezTo>
                      <a:lnTo>
                        <a:pt x="606655" y="791379"/>
                      </a:lnTo>
                      <a:lnTo>
                        <a:pt x="582117" y="760055"/>
                      </a:lnTo>
                      <a:cubicBezTo>
                        <a:pt x="572582" y="749892"/>
                        <a:pt x="563271" y="742018"/>
                        <a:pt x="554508" y="736823"/>
                      </a:cubicBezTo>
                      <a:lnTo>
                        <a:pt x="539870" y="730947"/>
                      </a:lnTo>
                      <a:lnTo>
                        <a:pt x="533117" y="745201"/>
                      </a:lnTo>
                      <a:cubicBezTo>
                        <a:pt x="530213" y="754966"/>
                        <a:pt x="528727" y="767068"/>
                        <a:pt x="528630" y="781005"/>
                      </a:cubicBezTo>
                      <a:lnTo>
                        <a:pt x="532044" y="822496"/>
                      </a:lnTo>
                      <a:lnTo>
                        <a:pt x="518382" y="823268"/>
                      </a:lnTo>
                      <a:cubicBezTo>
                        <a:pt x="463112" y="810405"/>
                        <a:pt x="405120" y="752328"/>
                        <a:pt x="373146" y="670691"/>
                      </a:cubicBezTo>
                      <a:cubicBezTo>
                        <a:pt x="362487" y="643477"/>
                        <a:pt x="355730" y="616223"/>
                        <a:pt x="352634" y="590238"/>
                      </a:cubicBezTo>
                      <a:lnTo>
                        <a:pt x="353555" y="544501"/>
                      </a:lnTo>
                      <a:lnTo>
                        <a:pt x="320609" y="576239"/>
                      </a:lnTo>
                      <a:cubicBezTo>
                        <a:pt x="299434" y="591615"/>
                        <a:pt x="274839" y="605164"/>
                        <a:pt x="247626" y="615822"/>
                      </a:cubicBezTo>
                      <a:cubicBezTo>
                        <a:pt x="165988" y="647797"/>
                        <a:pt x="83976" y="644673"/>
                        <a:pt x="36997" y="612841"/>
                      </a:cubicBezTo>
                      <a:lnTo>
                        <a:pt x="31889" y="606654"/>
                      </a:lnTo>
                      <a:lnTo>
                        <a:pt x="63213" y="582117"/>
                      </a:lnTo>
                      <a:cubicBezTo>
                        <a:pt x="73377" y="572581"/>
                        <a:pt x="81250" y="563271"/>
                        <a:pt x="86445" y="554508"/>
                      </a:cubicBezTo>
                      <a:lnTo>
                        <a:pt x="92322" y="539869"/>
                      </a:lnTo>
                      <a:lnTo>
                        <a:pt x="78067" y="533116"/>
                      </a:lnTo>
                      <a:cubicBezTo>
                        <a:pt x="68302" y="530212"/>
                        <a:pt x="56200" y="528726"/>
                        <a:pt x="42264" y="528629"/>
                      </a:cubicBezTo>
                      <a:lnTo>
                        <a:pt x="772" y="532043"/>
                      </a:lnTo>
                      <a:lnTo>
                        <a:pt x="0" y="518380"/>
                      </a:lnTo>
                      <a:cubicBezTo>
                        <a:pt x="12863" y="463112"/>
                        <a:pt x="70940" y="405120"/>
                        <a:pt x="152579" y="373145"/>
                      </a:cubicBezTo>
                      <a:cubicBezTo>
                        <a:pt x="179791" y="362487"/>
                        <a:pt x="207045" y="355728"/>
                        <a:pt x="233030" y="352633"/>
                      </a:cubicBezTo>
                      <a:lnTo>
                        <a:pt x="278767" y="353555"/>
                      </a:lnTo>
                      <a:lnTo>
                        <a:pt x="247028" y="320608"/>
                      </a:lnTo>
                      <a:cubicBezTo>
                        <a:pt x="231653" y="299433"/>
                        <a:pt x="218104" y="274838"/>
                        <a:pt x="207446" y="247625"/>
                      </a:cubicBezTo>
                      <a:cubicBezTo>
                        <a:pt x="175471" y="165988"/>
                        <a:pt x="178595" y="83975"/>
                        <a:pt x="210427" y="36997"/>
                      </a:cubicBezTo>
                      <a:lnTo>
                        <a:pt x="216614" y="31889"/>
                      </a:lnTo>
                      <a:lnTo>
                        <a:pt x="241152" y="63212"/>
                      </a:lnTo>
                      <a:cubicBezTo>
                        <a:pt x="250687" y="73376"/>
                        <a:pt x="259998" y="81250"/>
                        <a:pt x="268761" y="86445"/>
                      </a:cubicBezTo>
                      <a:lnTo>
                        <a:pt x="283399" y="92321"/>
                      </a:lnTo>
                      <a:lnTo>
                        <a:pt x="290152" y="78066"/>
                      </a:lnTo>
                      <a:cubicBezTo>
                        <a:pt x="293056" y="68302"/>
                        <a:pt x="294542" y="56199"/>
                        <a:pt x="294639" y="42263"/>
                      </a:cubicBezTo>
                      <a:lnTo>
                        <a:pt x="291225" y="772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227BEDE-9FD2-41B3-A195-5DD02EE3B4E6}"/>
                  </a:ext>
                </a:extLst>
              </p:cNvPr>
              <p:cNvGrpSpPr/>
              <p:nvPr/>
            </p:nvGrpSpPr>
            <p:grpSpPr>
              <a:xfrm rot="2700000">
                <a:off x="2377036" y="3054022"/>
                <a:ext cx="1013487" cy="900623"/>
                <a:chOff x="3466006" y="2434869"/>
                <a:chExt cx="2806400" cy="2806402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6769C85F-AF37-4430-9081-12268CDED56B}"/>
                    </a:ext>
                  </a:extLst>
                </p:cNvPr>
                <p:cNvSpPr/>
                <p:nvPr/>
              </p:nvSpPr>
              <p:spPr>
                <a:xfrm>
                  <a:off x="3576565" y="2631561"/>
                  <a:ext cx="2563559" cy="2563557"/>
                </a:xfrm>
                <a:custGeom>
                  <a:avLst/>
                  <a:gdLst>
                    <a:gd name="connsiteX0" fmla="*/ 1275836 w 2563559"/>
                    <a:gd name="connsiteY0" fmla="*/ 1220343 h 2563556"/>
                    <a:gd name="connsiteX1" fmla="*/ 1258910 w 2563559"/>
                    <a:gd name="connsiteY1" fmla="*/ 1239025 h 2563556"/>
                    <a:gd name="connsiteX2" fmla="*/ 1238258 w 2563559"/>
                    <a:gd name="connsiteY2" fmla="*/ 1240428 h 2563556"/>
                    <a:gd name="connsiteX3" fmla="*/ 1239512 w 2563559"/>
                    <a:gd name="connsiteY3" fmla="*/ 1265864 h 2563556"/>
                    <a:gd name="connsiteX4" fmla="*/ 1222101 w 2563559"/>
                    <a:gd name="connsiteY4" fmla="*/ 1285815 h 2563556"/>
                    <a:gd name="connsiteX5" fmla="*/ 1236709 w 2563559"/>
                    <a:gd name="connsiteY5" fmla="*/ 1299050 h 2563556"/>
                    <a:gd name="connsiteX6" fmla="*/ 1238497 w 2563559"/>
                    <a:gd name="connsiteY6" fmla="*/ 1325348 h 2563556"/>
                    <a:gd name="connsiteX7" fmla="*/ 1264953 w 2563559"/>
                    <a:gd name="connsiteY7" fmla="*/ 1324044 h 2563556"/>
                    <a:gd name="connsiteX8" fmla="*/ 1280985 w 2563559"/>
                    <a:gd name="connsiteY8" fmla="*/ 1338036 h 2563556"/>
                    <a:gd name="connsiteX9" fmla="*/ 1295823 w 2563559"/>
                    <a:gd name="connsiteY9" fmla="*/ 1321659 h 2563556"/>
                    <a:gd name="connsiteX10" fmla="*/ 1323882 w 2563559"/>
                    <a:gd name="connsiteY10" fmla="*/ 1319752 h 2563556"/>
                    <a:gd name="connsiteX11" fmla="*/ 1325135 w 2563559"/>
                    <a:gd name="connsiteY11" fmla="*/ 1320314 h 2563556"/>
                    <a:gd name="connsiteX12" fmla="*/ 1324045 w 2563559"/>
                    <a:gd name="connsiteY12" fmla="*/ 1298196 h 2563556"/>
                    <a:gd name="connsiteX13" fmla="*/ 1339543 w 2563559"/>
                    <a:gd name="connsiteY13" fmla="*/ 1280440 h 2563556"/>
                    <a:gd name="connsiteX14" fmla="*/ 1319346 w 2563559"/>
                    <a:gd name="connsiteY14" fmla="*/ 1262140 h 2563556"/>
                    <a:gd name="connsiteX15" fmla="*/ 1317739 w 2563559"/>
                    <a:gd name="connsiteY15" fmla="*/ 1238503 h 2563556"/>
                    <a:gd name="connsiteX16" fmla="*/ 1297283 w 2563559"/>
                    <a:gd name="connsiteY16" fmla="*/ 1239511 h 2563556"/>
                    <a:gd name="connsiteX17" fmla="*/ 1276095 w 2563559"/>
                    <a:gd name="connsiteY17" fmla="*/ 1221019 h 2563556"/>
                    <a:gd name="connsiteX18" fmla="*/ 1484235 w 2563559"/>
                    <a:gd name="connsiteY18" fmla="*/ 599 h 2563556"/>
                    <a:gd name="connsiteX19" fmla="*/ 1698212 w 2563559"/>
                    <a:gd name="connsiteY19" fmla="*/ 151457 h 2563556"/>
                    <a:gd name="connsiteX20" fmla="*/ 1981998 w 2563559"/>
                    <a:gd name="connsiteY20" fmla="*/ 281679 h 2563556"/>
                    <a:gd name="connsiteX21" fmla="*/ 1664435 w 2563559"/>
                    <a:gd name="connsiteY21" fmla="*/ 845305 h 2563556"/>
                    <a:gd name="connsiteX22" fmla="*/ 1588123 w 2563559"/>
                    <a:gd name="connsiteY22" fmla="*/ 955586 h 2563556"/>
                    <a:gd name="connsiteX23" fmla="*/ 1689589 w 2563559"/>
                    <a:gd name="connsiteY23" fmla="*/ 877417 h 2563556"/>
                    <a:gd name="connsiteX24" fmla="*/ 2238316 w 2563559"/>
                    <a:gd name="connsiteY24" fmla="*/ 526088 h 2563556"/>
                    <a:gd name="connsiteX25" fmla="*/ 2372217 w 2563559"/>
                    <a:gd name="connsiteY25" fmla="*/ 776269 h 2563556"/>
                    <a:gd name="connsiteX26" fmla="*/ 2480803 w 2563559"/>
                    <a:gd name="connsiteY26" fmla="*/ 1069015 h 2563556"/>
                    <a:gd name="connsiteX27" fmla="*/ 1857707 w 2563559"/>
                    <a:gd name="connsiteY27" fmla="*/ 1243008 h 2563556"/>
                    <a:gd name="connsiteX28" fmla="*/ 1713599 w 2563559"/>
                    <a:gd name="connsiteY28" fmla="*/ 1269244 h 2563556"/>
                    <a:gd name="connsiteX29" fmla="*/ 1857888 w 2563559"/>
                    <a:gd name="connsiteY29" fmla="*/ 1287958 h 2563556"/>
                    <a:gd name="connsiteX30" fmla="*/ 2494324 w 2563559"/>
                    <a:gd name="connsiteY30" fmla="*/ 1427538 h 2563556"/>
                    <a:gd name="connsiteX31" fmla="*/ 2412100 w 2563559"/>
                    <a:gd name="connsiteY31" fmla="*/ 1699126 h 2563556"/>
                    <a:gd name="connsiteX32" fmla="*/ 2281879 w 2563559"/>
                    <a:gd name="connsiteY32" fmla="*/ 1982910 h 2563556"/>
                    <a:gd name="connsiteX33" fmla="*/ 1718253 w 2563559"/>
                    <a:gd name="connsiteY33" fmla="*/ 1665346 h 2563556"/>
                    <a:gd name="connsiteX34" fmla="*/ 1593679 w 2563559"/>
                    <a:gd name="connsiteY34" fmla="*/ 1579145 h 2563556"/>
                    <a:gd name="connsiteX35" fmla="*/ 1680545 w 2563559"/>
                    <a:gd name="connsiteY35" fmla="*/ 1691903 h 2563556"/>
                    <a:gd name="connsiteX36" fmla="*/ 2031875 w 2563559"/>
                    <a:gd name="connsiteY36" fmla="*/ 2240629 h 2563556"/>
                    <a:gd name="connsiteX37" fmla="*/ 1781694 w 2563559"/>
                    <a:gd name="connsiteY37" fmla="*/ 2374529 h 2563556"/>
                    <a:gd name="connsiteX38" fmla="*/ 1488948 w 2563559"/>
                    <a:gd name="connsiteY38" fmla="*/ 2483116 h 2563556"/>
                    <a:gd name="connsiteX39" fmla="*/ 1314954 w 2563559"/>
                    <a:gd name="connsiteY39" fmla="*/ 1860021 h 2563556"/>
                    <a:gd name="connsiteX40" fmla="*/ 1291572 w 2563559"/>
                    <a:gd name="connsiteY40" fmla="*/ 1731583 h 2563556"/>
                    <a:gd name="connsiteX41" fmla="*/ 1275191 w 2563559"/>
                    <a:gd name="connsiteY41" fmla="*/ 1857885 h 2563556"/>
                    <a:gd name="connsiteX42" fmla="*/ 1135610 w 2563559"/>
                    <a:gd name="connsiteY42" fmla="*/ 2494321 h 2563556"/>
                    <a:gd name="connsiteX43" fmla="*/ 864024 w 2563559"/>
                    <a:gd name="connsiteY43" fmla="*/ 2412098 h 2563556"/>
                    <a:gd name="connsiteX44" fmla="*/ 580238 w 2563559"/>
                    <a:gd name="connsiteY44" fmla="*/ 2281877 h 2563556"/>
                    <a:gd name="connsiteX45" fmla="*/ 897802 w 2563559"/>
                    <a:gd name="connsiteY45" fmla="*/ 1718250 h 2563556"/>
                    <a:gd name="connsiteX46" fmla="*/ 984675 w 2563559"/>
                    <a:gd name="connsiteY46" fmla="*/ 1592707 h 2563556"/>
                    <a:gd name="connsiteX47" fmla="*/ 866466 w 2563559"/>
                    <a:gd name="connsiteY47" fmla="*/ 1683773 h 2563556"/>
                    <a:gd name="connsiteX48" fmla="*/ 317739 w 2563559"/>
                    <a:gd name="connsiteY48" fmla="*/ 2035103 h 2563556"/>
                    <a:gd name="connsiteX49" fmla="*/ 183839 w 2563559"/>
                    <a:gd name="connsiteY49" fmla="*/ 1784921 h 2563556"/>
                    <a:gd name="connsiteX50" fmla="*/ 75252 w 2563559"/>
                    <a:gd name="connsiteY50" fmla="*/ 1492175 h 2563556"/>
                    <a:gd name="connsiteX51" fmla="*/ 698348 w 2563559"/>
                    <a:gd name="connsiteY51" fmla="*/ 1318182 h 2563556"/>
                    <a:gd name="connsiteX52" fmla="*/ 836372 w 2563559"/>
                    <a:gd name="connsiteY52" fmla="*/ 1293055 h 2563556"/>
                    <a:gd name="connsiteX53" fmla="*/ 705670 w 2563559"/>
                    <a:gd name="connsiteY53" fmla="*/ 1276103 h 2563556"/>
                    <a:gd name="connsiteX54" fmla="*/ 69235 w 2563559"/>
                    <a:gd name="connsiteY54" fmla="*/ 1136522 h 2563556"/>
                    <a:gd name="connsiteX55" fmla="*/ 151458 w 2563559"/>
                    <a:gd name="connsiteY55" fmla="*/ 864936 h 2563556"/>
                    <a:gd name="connsiteX56" fmla="*/ 281679 w 2563559"/>
                    <a:gd name="connsiteY56" fmla="*/ 581150 h 2563556"/>
                    <a:gd name="connsiteX57" fmla="*/ 845305 w 2563559"/>
                    <a:gd name="connsiteY57" fmla="*/ 898714 h 2563556"/>
                    <a:gd name="connsiteX58" fmla="*/ 956549 w 2563559"/>
                    <a:gd name="connsiteY58" fmla="*/ 975692 h 2563556"/>
                    <a:gd name="connsiteX59" fmla="*/ 874188 w 2563559"/>
                    <a:gd name="connsiteY59" fmla="*/ 868782 h 2563556"/>
                    <a:gd name="connsiteX60" fmla="*/ 522858 w 2563559"/>
                    <a:gd name="connsiteY60" fmla="*/ 320055 h 2563556"/>
                    <a:gd name="connsiteX61" fmla="*/ 773039 w 2563559"/>
                    <a:gd name="connsiteY61" fmla="*/ 186156 h 2563556"/>
                    <a:gd name="connsiteX62" fmla="*/ 1065785 w 2563559"/>
                    <a:gd name="connsiteY62" fmla="*/ 77568 h 2563556"/>
                    <a:gd name="connsiteX63" fmla="*/ 1239778 w 2563559"/>
                    <a:gd name="connsiteY63" fmla="*/ 700664 h 2563556"/>
                    <a:gd name="connsiteX64" fmla="*/ 1267759 w 2563559"/>
                    <a:gd name="connsiteY64" fmla="*/ 854364 h 2563556"/>
                    <a:gd name="connsiteX65" fmla="*/ 1287045 w 2563559"/>
                    <a:gd name="connsiteY65" fmla="*/ 705671 h 2563556"/>
                    <a:gd name="connsiteX66" fmla="*/ 1426626 w 2563559"/>
                    <a:gd name="connsiteY66" fmla="*/ 69234 h 2563556"/>
                    <a:gd name="connsiteX67" fmla="*/ 1484235 w 2563559"/>
                    <a:gd name="connsiteY67" fmla="*/ 599 h 2563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563559" h="2563556">
                      <a:moveTo>
                        <a:pt x="1275836" y="1220343"/>
                      </a:moveTo>
                      <a:lnTo>
                        <a:pt x="1258910" y="1239025"/>
                      </a:lnTo>
                      <a:lnTo>
                        <a:pt x="1238258" y="1240428"/>
                      </a:lnTo>
                      <a:lnTo>
                        <a:pt x="1239512" y="1265864"/>
                      </a:lnTo>
                      <a:lnTo>
                        <a:pt x="1222101" y="1285815"/>
                      </a:lnTo>
                      <a:lnTo>
                        <a:pt x="1236709" y="1299050"/>
                      </a:lnTo>
                      <a:lnTo>
                        <a:pt x="1238497" y="1325348"/>
                      </a:lnTo>
                      <a:lnTo>
                        <a:pt x="1264953" y="1324044"/>
                      </a:lnTo>
                      <a:lnTo>
                        <a:pt x="1280985" y="1338036"/>
                      </a:lnTo>
                      <a:lnTo>
                        <a:pt x="1295823" y="1321659"/>
                      </a:lnTo>
                      <a:cubicBezTo>
                        <a:pt x="1303667" y="1317753"/>
                        <a:pt x="1313089" y="1317239"/>
                        <a:pt x="1323882" y="1319752"/>
                      </a:cubicBezTo>
                      <a:lnTo>
                        <a:pt x="1325135" y="1320314"/>
                      </a:lnTo>
                      <a:lnTo>
                        <a:pt x="1324045" y="1298196"/>
                      </a:lnTo>
                      <a:lnTo>
                        <a:pt x="1339543" y="1280440"/>
                      </a:lnTo>
                      <a:lnTo>
                        <a:pt x="1319346" y="1262140"/>
                      </a:lnTo>
                      <a:lnTo>
                        <a:pt x="1317739" y="1238503"/>
                      </a:lnTo>
                      <a:lnTo>
                        <a:pt x="1297283" y="1239511"/>
                      </a:lnTo>
                      <a:cubicBezTo>
                        <a:pt x="1288975" y="1236727"/>
                        <a:pt x="1281948" y="1230428"/>
                        <a:pt x="1276095" y="1221019"/>
                      </a:cubicBezTo>
                      <a:close/>
                      <a:moveTo>
                        <a:pt x="1484235" y="599"/>
                      </a:moveTo>
                      <a:cubicBezTo>
                        <a:pt x="1548322" y="-10076"/>
                        <a:pt x="1628791" y="124902"/>
                        <a:pt x="1698212" y="151457"/>
                      </a:cubicBezTo>
                      <a:cubicBezTo>
                        <a:pt x="1790774" y="186865"/>
                        <a:pt x="2048819" y="100336"/>
                        <a:pt x="1981998" y="281679"/>
                      </a:cubicBezTo>
                      <a:cubicBezTo>
                        <a:pt x="1948587" y="372350"/>
                        <a:pt x="1810643" y="622946"/>
                        <a:pt x="1664435" y="845305"/>
                      </a:cubicBezTo>
                      <a:lnTo>
                        <a:pt x="1588123" y="955586"/>
                      </a:lnTo>
                      <a:lnTo>
                        <a:pt x="1689589" y="877417"/>
                      </a:lnTo>
                      <a:cubicBezTo>
                        <a:pt x="1905210" y="719214"/>
                        <a:pt x="2150577" y="566577"/>
                        <a:pt x="2238316" y="526088"/>
                      </a:cubicBezTo>
                      <a:cubicBezTo>
                        <a:pt x="2413795" y="445110"/>
                        <a:pt x="2331801" y="685781"/>
                        <a:pt x="2372217" y="776269"/>
                      </a:cubicBezTo>
                      <a:cubicBezTo>
                        <a:pt x="2412631" y="866757"/>
                        <a:pt x="2656281" y="988037"/>
                        <a:pt x="2480803" y="1069015"/>
                      </a:cubicBezTo>
                      <a:cubicBezTo>
                        <a:pt x="2393064" y="1109505"/>
                        <a:pt x="2118324" y="1189161"/>
                        <a:pt x="1857707" y="1243008"/>
                      </a:cubicBezTo>
                      <a:lnTo>
                        <a:pt x="1713599" y="1269244"/>
                      </a:lnTo>
                      <a:lnTo>
                        <a:pt x="1857888" y="1287958"/>
                      </a:lnTo>
                      <a:cubicBezTo>
                        <a:pt x="2122221" y="1328558"/>
                        <a:pt x="2403652" y="1394128"/>
                        <a:pt x="2494324" y="1427538"/>
                      </a:cubicBezTo>
                      <a:cubicBezTo>
                        <a:pt x="2675666" y="1494360"/>
                        <a:pt x="2447507" y="1606563"/>
                        <a:pt x="2412100" y="1699126"/>
                      </a:cubicBezTo>
                      <a:cubicBezTo>
                        <a:pt x="2376693" y="1791687"/>
                        <a:pt x="2463222" y="2049732"/>
                        <a:pt x="2281879" y="1982910"/>
                      </a:cubicBezTo>
                      <a:cubicBezTo>
                        <a:pt x="2191208" y="1949499"/>
                        <a:pt x="1940612" y="1811555"/>
                        <a:pt x="1718253" y="1665346"/>
                      </a:cubicBezTo>
                      <a:lnTo>
                        <a:pt x="1593679" y="1579145"/>
                      </a:lnTo>
                      <a:lnTo>
                        <a:pt x="1680545" y="1691903"/>
                      </a:lnTo>
                      <a:cubicBezTo>
                        <a:pt x="1838749" y="1907523"/>
                        <a:pt x="1991386" y="2152889"/>
                        <a:pt x="2031875" y="2240629"/>
                      </a:cubicBezTo>
                      <a:cubicBezTo>
                        <a:pt x="2112853" y="2416108"/>
                        <a:pt x="1872182" y="2334114"/>
                        <a:pt x="1781694" y="2374529"/>
                      </a:cubicBezTo>
                      <a:cubicBezTo>
                        <a:pt x="1691205" y="2414944"/>
                        <a:pt x="1569926" y="2658594"/>
                        <a:pt x="1488948" y="2483116"/>
                      </a:cubicBezTo>
                      <a:cubicBezTo>
                        <a:pt x="1448459" y="2395376"/>
                        <a:pt x="1368801" y="2120637"/>
                        <a:pt x="1314954" y="1860021"/>
                      </a:cubicBezTo>
                      <a:lnTo>
                        <a:pt x="1291572" y="1731583"/>
                      </a:lnTo>
                      <a:lnTo>
                        <a:pt x="1275191" y="1857885"/>
                      </a:lnTo>
                      <a:cubicBezTo>
                        <a:pt x="1234591" y="2122218"/>
                        <a:pt x="1169021" y="2403650"/>
                        <a:pt x="1135610" y="2494321"/>
                      </a:cubicBezTo>
                      <a:cubicBezTo>
                        <a:pt x="1068788" y="2675664"/>
                        <a:pt x="956585" y="2447505"/>
                        <a:pt x="864024" y="2412098"/>
                      </a:cubicBezTo>
                      <a:cubicBezTo>
                        <a:pt x="771462" y="2376690"/>
                        <a:pt x="513417" y="2463219"/>
                        <a:pt x="580238" y="2281877"/>
                      </a:cubicBezTo>
                      <a:cubicBezTo>
                        <a:pt x="613650" y="2191206"/>
                        <a:pt x="751594" y="1940610"/>
                        <a:pt x="897802" y="1718250"/>
                      </a:cubicBezTo>
                      <a:lnTo>
                        <a:pt x="984675" y="1592707"/>
                      </a:lnTo>
                      <a:lnTo>
                        <a:pt x="866466" y="1683773"/>
                      </a:lnTo>
                      <a:cubicBezTo>
                        <a:pt x="650846" y="1841976"/>
                        <a:pt x="405478" y="1994614"/>
                        <a:pt x="317739" y="2035103"/>
                      </a:cubicBezTo>
                      <a:cubicBezTo>
                        <a:pt x="142261" y="2116081"/>
                        <a:pt x="224253" y="1875410"/>
                        <a:pt x="183839" y="1784921"/>
                      </a:cubicBezTo>
                      <a:cubicBezTo>
                        <a:pt x="143425" y="1694434"/>
                        <a:pt x="-100227" y="1573153"/>
                        <a:pt x="75252" y="1492175"/>
                      </a:cubicBezTo>
                      <a:cubicBezTo>
                        <a:pt x="162992" y="1451686"/>
                        <a:pt x="437731" y="1372028"/>
                        <a:pt x="698348" y="1318182"/>
                      </a:cubicBezTo>
                      <a:lnTo>
                        <a:pt x="836372" y="1293055"/>
                      </a:lnTo>
                      <a:lnTo>
                        <a:pt x="705670" y="1276103"/>
                      </a:lnTo>
                      <a:cubicBezTo>
                        <a:pt x="441339" y="1235502"/>
                        <a:pt x="159906" y="1169933"/>
                        <a:pt x="69235" y="1136522"/>
                      </a:cubicBezTo>
                      <a:cubicBezTo>
                        <a:pt x="-112107" y="1069700"/>
                        <a:pt x="116051" y="957498"/>
                        <a:pt x="151458" y="864936"/>
                      </a:cubicBezTo>
                      <a:cubicBezTo>
                        <a:pt x="186866" y="772374"/>
                        <a:pt x="100337" y="514328"/>
                        <a:pt x="281679" y="581150"/>
                      </a:cubicBezTo>
                      <a:cubicBezTo>
                        <a:pt x="372350" y="614561"/>
                        <a:pt x="622946" y="752505"/>
                        <a:pt x="845305" y="898714"/>
                      </a:cubicBezTo>
                      <a:lnTo>
                        <a:pt x="956549" y="975692"/>
                      </a:lnTo>
                      <a:lnTo>
                        <a:pt x="874188" y="868782"/>
                      </a:lnTo>
                      <a:cubicBezTo>
                        <a:pt x="715984" y="653162"/>
                        <a:pt x="563347" y="407795"/>
                        <a:pt x="522858" y="320055"/>
                      </a:cubicBezTo>
                      <a:cubicBezTo>
                        <a:pt x="441880" y="144577"/>
                        <a:pt x="682551" y="226570"/>
                        <a:pt x="773039" y="186156"/>
                      </a:cubicBezTo>
                      <a:cubicBezTo>
                        <a:pt x="863528" y="145741"/>
                        <a:pt x="984807" y="-97910"/>
                        <a:pt x="1065785" y="77568"/>
                      </a:cubicBezTo>
                      <a:cubicBezTo>
                        <a:pt x="1106276" y="165308"/>
                        <a:pt x="1185932" y="440048"/>
                        <a:pt x="1239778" y="700664"/>
                      </a:cubicBezTo>
                      <a:lnTo>
                        <a:pt x="1267759" y="854364"/>
                      </a:lnTo>
                      <a:lnTo>
                        <a:pt x="1287045" y="705671"/>
                      </a:lnTo>
                      <a:cubicBezTo>
                        <a:pt x="1327645" y="441338"/>
                        <a:pt x="1393214" y="159906"/>
                        <a:pt x="1426626" y="69234"/>
                      </a:cubicBezTo>
                      <a:cubicBezTo>
                        <a:pt x="1443332" y="23899"/>
                        <a:pt x="1462874" y="4157"/>
                        <a:pt x="1484235" y="5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3539F0A-AEBB-43F4-B305-D74B05280A84}"/>
                    </a:ext>
                  </a:extLst>
                </p:cNvPr>
                <p:cNvSpPr/>
                <p:nvPr/>
              </p:nvSpPr>
              <p:spPr>
                <a:xfrm rot="10800000">
                  <a:off x="3466006" y="2434869"/>
                  <a:ext cx="2806400" cy="2806402"/>
                </a:xfrm>
                <a:custGeom>
                  <a:avLst/>
                  <a:gdLst>
                    <a:gd name="connsiteX0" fmla="*/ 1433540 w 2806400"/>
                    <a:gd name="connsiteY0" fmla="*/ 1464229 h 2806402"/>
                    <a:gd name="connsiteX1" fmla="*/ 1443586 w 2806400"/>
                    <a:gd name="connsiteY1" fmla="*/ 1438388 h 2806402"/>
                    <a:gd name="connsiteX2" fmla="*/ 1464247 w 2806400"/>
                    <a:gd name="connsiteY2" fmla="*/ 1428833 h 2806402"/>
                    <a:gd name="connsiteX3" fmla="*/ 1452965 w 2806400"/>
                    <a:gd name="connsiteY3" fmla="*/ 1403199 h 2806402"/>
                    <a:gd name="connsiteX4" fmla="*/ 1463011 w 2806400"/>
                    <a:gd name="connsiteY4" fmla="*/ 1375865 h 2806402"/>
                    <a:gd name="connsiteX5" fmla="*/ 1442805 w 2806400"/>
                    <a:gd name="connsiteY5" fmla="*/ 1368010 h 2806402"/>
                    <a:gd name="connsiteX6" fmla="*/ 1430637 w 2806400"/>
                    <a:gd name="connsiteY6" fmla="*/ 1341701 h 2806402"/>
                    <a:gd name="connsiteX7" fmla="*/ 1403976 w 2806400"/>
                    <a:gd name="connsiteY7" fmla="*/ 1353436 h 2806402"/>
                    <a:gd name="connsiteX8" fmla="*/ 1382011 w 2806400"/>
                    <a:gd name="connsiteY8" fmla="*/ 1345363 h 2806402"/>
                    <a:gd name="connsiteX9" fmla="*/ 1373205 w 2806400"/>
                    <a:gd name="connsiteY9" fmla="*/ 1368013 h 2806402"/>
                    <a:gd name="connsiteX10" fmla="*/ 1345134 w 2806400"/>
                    <a:gd name="connsiteY10" fmla="*/ 1380996 h 2806402"/>
                    <a:gd name="connsiteX11" fmla="*/ 1343624 w 2806400"/>
                    <a:gd name="connsiteY11" fmla="*/ 1380912 h 2806402"/>
                    <a:gd name="connsiteX12" fmla="*/ 1353435 w 2806400"/>
                    <a:gd name="connsiteY12" fmla="*/ 1403204 h 2806402"/>
                    <a:gd name="connsiteX13" fmla="*/ 1344495 w 2806400"/>
                    <a:gd name="connsiteY13" fmla="*/ 1427531 h 2806402"/>
                    <a:gd name="connsiteX14" fmla="*/ 1372430 w 2806400"/>
                    <a:gd name="connsiteY14" fmla="*/ 1438392 h 2806402"/>
                    <a:gd name="connsiteX15" fmla="*/ 1383367 w 2806400"/>
                    <a:gd name="connsiteY15" fmla="*/ 1462039 h 2806402"/>
                    <a:gd name="connsiteX16" fmla="*/ 1403980 w 2806400"/>
                    <a:gd name="connsiteY16" fmla="*/ 1452966 h 2806402"/>
                    <a:gd name="connsiteX17" fmla="*/ 1433010 w 2806400"/>
                    <a:gd name="connsiteY17" fmla="*/ 1463635 h 2806402"/>
                    <a:gd name="connsiteX18" fmla="*/ 1662336 w 2806400"/>
                    <a:gd name="connsiteY18" fmla="*/ 2806247 h 2806402"/>
                    <a:gd name="connsiteX19" fmla="*/ 1419674 w 2806400"/>
                    <a:gd name="connsiteY19" fmla="*/ 2728068 h 2806402"/>
                    <a:gd name="connsiteX20" fmla="*/ 1157854 w 2806400"/>
                    <a:gd name="connsiteY20" fmla="*/ 2806247 h 2806402"/>
                    <a:gd name="connsiteX21" fmla="*/ 1077025 w 2806400"/>
                    <a:gd name="connsiteY21" fmla="*/ 2705815 h 2806402"/>
                    <a:gd name="connsiteX22" fmla="*/ 1206177 w 2806400"/>
                    <a:gd name="connsiteY22" fmla="*/ 1896593 h 2806402"/>
                    <a:gd name="connsiteX23" fmla="*/ 1215292 w 2806400"/>
                    <a:gd name="connsiteY23" fmla="*/ 1861344 h 2806402"/>
                    <a:gd name="connsiteX24" fmla="*/ 1143301 w 2806400"/>
                    <a:gd name="connsiteY24" fmla="*/ 1979023 h 2806402"/>
                    <a:gd name="connsiteX25" fmla="*/ 717725 w 2806400"/>
                    <a:gd name="connsiteY25" fmla="*/ 2555481 h 2806402"/>
                    <a:gd name="connsiteX26" fmla="*/ 481894 w 2806400"/>
                    <a:gd name="connsiteY26" fmla="*/ 2351122 h 2806402"/>
                    <a:gd name="connsiteX27" fmla="*/ 255340 w 2806400"/>
                    <a:gd name="connsiteY27" fmla="*/ 2093096 h 2806402"/>
                    <a:gd name="connsiteX28" fmla="*/ 826979 w 2806400"/>
                    <a:gd name="connsiteY28" fmla="*/ 1669566 h 2806402"/>
                    <a:gd name="connsiteX29" fmla="*/ 962676 w 2806400"/>
                    <a:gd name="connsiteY29" fmla="*/ 1587221 h 2806402"/>
                    <a:gd name="connsiteX30" fmla="*/ 915184 w 2806400"/>
                    <a:gd name="connsiteY30" fmla="*/ 1599318 h 2806402"/>
                    <a:gd name="connsiteX31" fmla="*/ 100587 w 2806400"/>
                    <a:gd name="connsiteY31" fmla="*/ 1730159 h 2806402"/>
                    <a:gd name="connsiteX32" fmla="*/ 78334 w 2806400"/>
                    <a:gd name="connsiteY32" fmla="*/ 1418897 h 2806402"/>
                    <a:gd name="connsiteX33" fmla="*/ 100587 w 2806400"/>
                    <a:gd name="connsiteY33" fmla="*/ 1076248 h 2806402"/>
                    <a:gd name="connsiteX34" fmla="*/ 909809 w 2806400"/>
                    <a:gd name="connsiteY34" fmla="*/ 1205400 h 2806402"/>
                    <a:gd name="connsiteX35" fmla="*/ 964364 w 2806400"/>
                    <a:gd name="connsiteY35" fmla="*/ 1219508 h 2806402"/>
                    <a:gd name="connsiteX36" fmla="*/ 832574 w 2806400"/>
                    <a:gd name="connsiteY36" fmla="*/ 1138884 h 2806402"/>
                    <a:gd name="connsiteX37" fmla="*/ 256115 w 2806400"/>
                    <a:gd name="connsiteY37" fmla="*/ 713308 h 2806402"/>
                    <a:gd name="connsiteX38" fmla="*/ 460475 w 2806400"/>
                    <a:gd name="connsiteY38" fmla="*/ 477478 h 2806402"/>
                    <a:gd name="connsiteX39" fmla="*/ 718500 w 2806400"/>
                    <a:gd name="connsiteY39" fmla="*/ 250923 h 2806402"/>
                    <a:gd name="connsiteX40" fmla="*/ 1142030 w 2806400"/>
                    <a:gd name="connsiteY40" fmla="*/ 822562 h 2806402"/>
                    <a:gd name="connsiteX41" fmla="*/ 1216510 w 2806400"/>
                    <a:gd name="connsiteY41" fmla="*/ 945296 h 2806402"/>
                    <a:gd name="connsiteX42" fmla="*/ 1183711 w 2806400"/>
                    <a:gd name="connsiteY42" fmla="*/ 809133 h 2806402"/>
                    <a:gd name="connsiteX43" fmla="*/ 1077021 w 2806400"/>
                    <a:gd name="connsiteY43" fmla="*/ 100587 h 2806402"/>
                    <a:gd name="connsiteX44" fmla="*/ 1388282 w 2806400"/>
                    <a:gd name="connsiteY44" fmla="*/ 78334 h 2806402"/>
                    <a:gd name="connsiteX45" fmla="*/ 1730932 w 2806400"/>
                    <a:gd name="connsiteY45" fmla="*/ 100587 h 2806402"/>
                    <a:gd name="connsiteX46" fmla="*/ 1626203 w 2806400"/>
                    <a:gd name="connsiteY46" fmla="*/ 804278 h 2806402"/>
                    <a:gd name="connsiteX47" fmla="*/ 1586300 w 2806400"/>
                    <a:gd name="connsiteY47" fmla="*/ 967359 h 2806402"/>
                    <a:gd name="connsiteX48" fmla="*/ 1671935 w 2806400"/>
                    <a:gd name="connsiteY48" fmla="*/ 827379 h 2806402"/>
                    <a:gd name="connsiteX49" fmla="*/ 2097510 w 2806400"/>
                    <a:gd name="connsiteY49" fmla="*/ 250920 h 2806402"/>
                    <a:gd name="connsiteX50" fmla="*/ 2333341 w 2806400"/>
                    <a:gd name="connsiteY50" fmla="*/ 455280 h 2806402"/>
                    <a:gd name="connsiteX51" fmla="*/ 2559895 w 2806400"/>
                    <a:gd name="connsiteY51" fmla="*/ 713306 h 2806402"/>
                    <a:gd name="connsiteX52" fmla="*/ 1988256 w 2806400"/>
                    <a:gd name="connsiteY52" fmla="*/ 1136835 h 2806402"/>
                    <a:gd name="connsiteX53" fmla="*/ 1858948 w 2806400"/>
                    <a:gd name="connsiteY53" fmla="*/ 1215305 h 2806402"/>
                    <a:gd name="connsiteX54" fmla="*/ 1891216 w 2806400"/>
                    <a:gd name="connsiteY54" fmla="*/ 1207085 h 2806402"/>
                    <a:gd name="connsiteX55" fmla="*/ 2705813 w 2806400"/>
                    <a:gd name="connsiteY55" fmla="*/ 1076244 h 2806402"/>
                    <a:gd name="connsiteX56" fmla="*/ 2728066 w 2806400"/>
                    <a:gd name="connsiteY56" fmla="*/ 1387505 h 2806402"/>
                    <a:gd name="connsiteX57" fmla="*/ 2705813 w 2806400"/>
                    <a:gd name="connsiteY57" fmla="*/ 1730155 h 2806402"/>
                    <a:gd name="connsiteX58" fmla="*/ 1896592 w 2806400"/>
                    <a:gd name="connsiteY58" fmla="*/ 1601003 h 2806402"/>
                    <a:gd name="connsiteX59" fmla="*/ 1860039 w 2806400"/>
                    <a:gd name="connsiteY59" fmla="*/ 1591550 h 2806402"/>
                    <a:gd name="connsiteX60" fmla="*/ 1984217 w 2806400"/>
                    <a:gd name="connsiteY60" fmla="*/ 1667518 h 2806402"/>
                    <a:gd name="connsiteX61" fmla="*/ 2560676 w 2806400"/>
                    <a:gd name="connsiteY61" fmla="*/ 2093094 h 2806402"/>
                    <a:gd name="connsiteX62" fmla="*/ 2356316 w 2806400"/>
                    <a:gd name="connsiteY62" fmla="*/ 2328924 h 2806402"/>
                    <a:gd name="connsiteX63" fmla="*/ 2098291 w 2806400"/>
                    <a:gd name="connsiteY63" fmla="*/ 2555479 h 2806402"/>
                    <a:gd name="connsiteX64" fmla="*/ 1674761 w 2806400"/>
                    <a:gd name="connsiteY64" fmla="*/ 1983839 h 2806402"/>
                    <a:gd name="connsiteX65" fmla="*/ 1586740 w 2806400"/>
                    <a:gd name="connsiteY65" fmla="*/ 1838792 h 2806402"/>
                    <a:gd name="connsiteX66" fmla="*/ 1600095 w 2806400"/>
                    <a:gd name="connsiteY66" fmla="*/ 1891217 h 2806402"/>
                    <a:gd name="connsiteX67" fmla="*/ 1730936 w 2806400"/>
                    <a:gd name="connsiteY67" fmla="*/ 2705815 h 2806402"/>
                    <a:gd name="connsiteX68" fmla="*/ 1662336 w 2806400"/>
                    <a:gd name="connsiteY68" fmla="*/ 2806247 h 280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806400" h="2806402">
                      <a:moveTo>
                        <a:pt x="1433540" y="1464229"/>
                      </a:moveTo>
                      <a:lnTo>
                        <a:pt x="1443586" y="1438388"/>
                      </a:lnTo>
                      <a:lnTo>
                        <a:pt x="1464247" y="1428833"/>
                      </a:lnTo>
                      <a:lnTo>
                        <a:pt x="1452965" y="1403199"/>
                      </a:lnTo>
                      <a:lnTo>
                        <a:pt x="1463011" y="1375865"/>
                      </a:lnTo>
                      <a:lnTo>
                        <a:pt x="1442805" y="1368010"/>
                      </a:lnTo>
                      <a:lnTo>
                        <a:pt x="1430637" y="1341701"/>
                      </a:lnTo>
                      <a:lnTo>
                        <a:pt x="1403976" y="1353436"/>
                      </a:lnTo>
                      <a:lnTo>
                        <a:pt x="1382011" y="1345363"/>
                      </a:lnTo>
                      <a:lnTo>
                        <a:pt x="1373205" y="1368013"/>
                      </a:lnTo>
                      <a:cubicBezTo>
                        <a:pt x="1366683" y="1375107"/>
                        <a:pt x="1357207" y="1379337"/>
                        <a:pt x="1345134" y="1380996"/>
                      </a:cubicBezTo>
                      <a:lnTo>
                        <a:pt x="1343624" y="1380912"/>
                      </a:lnTo>
                      <a:lnTo>
                        <a:pt x="1353435" y="1403204"/>
                      </a:lnTo>
                      <a:lnTo>
                        <a:pt x="1344495" y="1427531"/>
                      </a:lnTo>
                      <a:lnTo>
                        <a:pt x="1372430" y="1438392"/>
                      </a:lnTo>
                      <a:lnTo>
                        <a:pt x="1383367" y="1462039"/>
                      </a:lnTo>
                      <a:lnTo>
                        <a:pt x="1403980" y="1452966"/>
                      </a:lnTo>
                      <a:cubicBezTo>
                        <a:pt x="1413608" y="1452562"/>
                        <a:pt x="1423300" y="1456272"/>
                        <a:pt x="1433010" y="1463635"/>
                      </a:cubicBezTo>
                      <a:close/>
                      <a:moveTo>
                        <a:pt x="1662336" y="2806247"/>
                      </a:moveTo>
                      <a:cubicBezTo>
                        <a:pt x="1593369" y="2802390"/>
                        <a:pt x="1487790" y="2728068"/>
                        <a:pt x="1419674" y="2728068"/>
                      </a:cubicBezTo>
                      <a:cubicBezTo>
                        <a:pt x="1351559" y="2728068"/>
                        <a:pt x="1235762" y="2802390"/>
                        <a:pt x="1157854" y="2806247"/>
                      </a:cubicBezTo>
                      <a:cubicBezTo>
                        <a:pt x="1111110" y="2808561"/>
                        <a:pt x="1078006" y="2785508"/>
                        <a:pt x="1077025" y="2705815"/>
                      </a:cubicBezTo>
                      <a:cubicBezTo>
                        <a:pt x="1075553" y="2586274"/>
                        <a:pt x="1130446" y="2206855"/>
                        <a:pt x="1206177" y="1896593"/>
                      </a:cubicBezTo>
                      <a:lnTo>
                        <a:pt x="1215292" y="1861344"/>
                      </a:lnTo>
                      <a:lnTo>
                        <a:pt x="1143301" y="1979023"/>
                      </a:lnTo>
                      <a:cubicBezTo>
                        <a:pt x="983989" y="2226236"/>
                        <a:pt x="791936" y="2479420"/>
                        <a:pt x="717725" y="2555481"/>
                      </a:cubicBezTo>
                      <a:cubicBezTo>
                        <a:pt x="569302" y="2707603"/>
                        <a:pt x="558958" y="2428186"/>
                        <a:pt x="481894" y="2351122"/>
                      </a:cubicBezTo>
                      <a:cubicBezTo>
                        <a:pt x="404830" y="2274057"/>
                        <a:pt x="106917" y="2245218"/>
                        <a:pt x="255340" y="2093096"/>
                      </a:cubicBezTo>
                      <a:cubicBezTo>
                        <a:pt x="329551" y="2017035"/>
                        <a:pt x="580448" y="1827271"/>
                        <a:pt x="826979" y="1669566"/>
                      </a:cubicBezTo>
                      <a:lnTo>
                        <a:pt x="962676" y="1587221"/>
                      </a:lnTo>
                      <a:lnTo>
                        <a:pt x="915184" y="1599318"/>
                      </a:lnTo>
                      <a:cubicBezTo>
                        <a:pt x="603642" y="1674163"/>
                        <a:pt x="220128" y="1728688"/>
                        <a:pt x="100587" y="1730159"/>
                      </a:cubicBezTo>
                      <a:cubicBezTo>
                        <a:pt x="-111930" y="1732774"/>
                        <a:pt x="78334" y="1527882"/>
                        <a:pt x="78334" y="1418897"/>
                      </a:cubicBezTo>
                      <a:cubicBezTo>
                        <a:pt x="78334" y="1309912"/>
                        <a:pt x="-111930" y="1078863"/>
                        <a:pt x="100587" y="1076248"/>
                      </a:cubicBezTo>
                      <a:cubicBezTo>
                        <a:pt x="220128" y="1074777"/>
                        <a:pt x="599547" y="1129670"/>
                        <a:pt x="909809" y="1205400"/>
                      </a:cubicBezTo>
                      <a:lnTo>
                        <a:pt x="964364" y="1219508"/>
                      </a:lnTo>
                      <a:lnTo>
                        <a:pt x="832574" y="1138884"/>
                      </a:lnTo>
                      <a:cubicBezTo>
                        <a:pt x="585361" y="979572"/>
                        <a:pt x="332176" y="787520"/>
                        <a:pt x="256115" y="713308"/>
                      </a:cubicBezTo>
                      <a:cubicBezTo>
                        <a:pt x="103994" y="564885"/>
                        <a:pt x="383411" y="554542"/>
                        <a:pt x="460475" y="477478"/>
                      </a:cubicBezTo>
                      <a:cubicBezTo>
                        <a:pt x="537539" y="400413"/>
                        <a:pt x="566379" y="102500"/>
                        <a:pt x="718500" y="250923"/>
                      </a:cubicBezTo>
                      <a:cubicBezTo>
                        <a:pt x="794561" y="325135"/>
                        <a:pt x="984326" y="576031"/>
                        <a:pt x="1142030" y="822562"/>
                      </a:cubicBezTo>
                      <a:lnTo>
                        <a:pt x="1216510" y="945296"/>
                      </a:lnTo>
                      <a:lnTo>
                        <a:pt x="1183711" y="809133"/>
                      </a:lnTo>
                      <a:cubicBezTo>
                        <a:pt x="1121555" y="521676"/>
                        <a:pt x="1078329" y="206846"/>
                        <a:pt x="1077021" y="100587"/>
                      </a:cubicBezTo>
                      <a:cubicBezTo>
                        <a:pt x="1074405" y="-111930"/>
                        <a:pt x="1279297" y="78334"/>
                        <a:pt x="1388282" y="78334"/>
                      </a:cubicBezTo>
                      <a:cubicBezTo>
                        <a:pt x="1497267" y="78334"/>
                        <a:pt x="1728316" y="-111930"/>
                        <a:pt x="1730932" y="100587"/>
                      </a:cubicBezTo>
                      <a:cubicBezTo>
                        <a:pt x="1732240" y="206846"/>
                        <a:pt x="1689013" y="518440"/>
                        <a:pt x="1626203" y="804278"/>
                      </a:cubicBezTo>
                      <a:lnTo>
                        <a:pt x="1586300" y="967359"/>
                      </a:lnTo>
                      <a:lnTo>
                        <a:pt x="1671935" y="827379"/>
                      </a:lnTo>
                      <a:cubicBezTo>
                        <a:pt x="1831246" y="580166"/>
                        <a:pt x="2023299" y="326981"/>
                        <a:pt x="2097510" y="250920"/>
                      </a:cubicBezTo>
                      <a:cubicBezTo>
                        <a:pt x="2245933" y="98799"/>
                        <a:pt x="2256277" y="378216"/>
                        <a:pt x="2333341" y="455280"/>
                      </a:cubicBezTo>
                      <a:cubicBezTo>
                        <a:pt x="2410405" y="532344"/>
                        <a:pt x="2708318" y="561184"/>
                        <a:pt x="2559895" y="713306"/>
                      </a:cubicBezTo>
                      <a:cubicBezTo>
                        <a:pt x="2485684" y="789367"/>
                        <a:pt x="2234787" y="979130"/>
                        <a:pt x="1988256" y="1136835"/>
                      </a:cubicBezTo>
                      <a:lnTo>
                        <a:pt x="1858948" y="1215305"/>
                      </a:lnTo>
                      <a:lnTo>
                        <a:pt x="1891216" y="1207085"/>
                      </a:lnTo>
                      <a:cubicBezTo>
                        <a:pt x="2202758" y="1132240"/>
                        <a:pt x="2586272" y="1077715"/>
                        <a:pt x="2705813" y="1076244"/>
                      </a:cubicBezTo>
                      <a:cubicBezTo>
                        <a:pt x="2918330" y="1073628"/>
                        <a:pt x="2728066" y="1278520"/>
                        <a:pt x="2728066" y="1387505"/>
                      </a:cubicBezTo>
                      <a:cubicBezTo>
                        <a:pt x="2728066" y="1496491"/>
                        <a:pt x="2918330" y="1727540"/>
                        <a:pt x="2705813" y="1730155"/>
                      </a:cubicBezTo>
                      <a:cubicBezTo>
                        <a:pt x="2586272" y="1731626"/>
                        <a:pt x="2206854" y="1676733"/>
                        <a:pt x="1896592" y="1601003"/>
                      </a:cubicBezTo>
                      <a:lnTo>
                        <a:pt x="1860039" y="1591550"/>
                      </a:lnTo>
                      <a:lnTo>
                        <a:pt x="1984217" y="1667518"/>
                      </a:lnTo>
                      <a:cubicBezTo>
                        <a:pt x="2231431" y="1826830"/>
                        <a:pt x="2484615" y="2018882"/>
                        <a:pt x="2560676" y="2093094"/>
                      </a:cubicBezTo>
                      <a:cubicBezTo>
                        <a:pt x="2712797" y="2241517"/>
                        <a:pt x="2433380" y="2251860"/>
                        <a:pt x="2356316" y="2328924"/>
                      </a:cubicBezTo>
                      <a:cubicBezTo>
                        <a:pt x="2279252" y="2405988"/>
                        <a:pt x="2250413" y="2703902"/>
                        <a:pt x="2098291" y="2555479"/>
                      </a:cubicBezTo>
                      <a:cubicBezTo>
                        <a:pt x="2022230" y="2481267"/>
                        <a:pt x="1832466" y="2230371"/>
                        <a:pt x="1674761" y="1983839"/>
                      </a:cubicBezTo>
                      <a:lnTo>
                        <a:pt x="1586740" y="1838792"/>
                      </a:lnTo>
                      <a:lnTo>
                        <a:pt x="1600095" y="1891217"/>
                      </a:lnTo>
                      <a:cubicBezTo>
                        <a:pt x="1674940" y="2202759"/>
                        <a:pt x="1729465" y="2586274"/>
                        <a:pt x="1730936" y="2705815"/>
                      </a:cubicBezTo>
                      <a:cubicBezTo>
                        <a:pt x="1731917" y="2785508"/>
                        <a:pt x="1703717" y="2808561"/>
                        <a:pt x="1662336" y="28062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4AB4DD3E-2048-4A6F-82F1-FE7B9727E67C}"/>
                    </a:ext>
                  </a:extLst>
                </p:cNvPr>
                <p:cNvSpPr/>
                <p:nvPr/>
              </p:nvSpPr>
              <p:spPr>
                <a:xfrm>
                  <a:off x="4011593" y="2863862"/>
                  <a:ext cx="1734414" cy="1734410"/>
                </a:xfrm>
                <a:custGeom>
                  <a:avLst/>
                  <a:gdLst>
                    <a:gd name="connsiteX0" fmla="*/ 843630 w 1734414"/>
                    <a:gd name="connsiteY0" fmla="*/ 817711 h 1734410"/>
                    <a:gd name="connsiteX1" fmla="*/ 836654 w 1734414"/>
                    <a:gd name="connsiteY1" fmla="*/ 856370 h 1734410"/>
                    <a:gd name="connsiteX2" fmla="*/ 817713 w 1734414"/>
                    <a:gd name="connsiteY2" fmla="*/ 890783 h 1734410"/>
                    <a:gd name="connsiteX3" fmla="*/ 856372 w 1734414"/>
                    <a:gd name="connsiteY3" fmla="*/ 897759 h 1734410"/>
                    <a:gd name="connsiteX4" fmla="*/ 890785 w 1734414"/>
                    <a:gd name="connsiteY4" fmla="*/ 916698 h 1734410"/>
                    <a:gd name="connsiteX5" fmla="*/ 897760 w 1734414"/>
                    <a:gd name="connsiteY5" fmla="*/ 878041 h 1734410"/>
                    <a:gd name="connsiteX6" fmla="*/ 916701 w 1734414"/>
                    <a:gd name="connsiteY6" fmla="*/ 843627 h 1734410"/>
                    <a:gd name="connsiteX7" fmla="*/ 878046 w 1734414"/>
                    <a:gd name="connsiteY7" fmla="*/ 836652 h 1734410"/>
                    <a:gd name="connsiteX8" fmla="*/ 1062288 w 1734414"/>
                    <a:gd name="connsiteY8" fmla="*/ 0 h 1734410"/>
                    <a:gd name="connsiteX9" fmla="*/ 1079056 w 1734414"/>
                    <a:gd name="connsiteY9" fmla="*/ 401 h 1734410"/>
                    <a:gd name="connsiteX10" fmla="*/ 1074929 w 1734414"/>
                    <a:gd name="connsiteY10" fmla="*/ 83471 h 1734410"/>
                    <a:gd name="connsiteX11" fmla="*/ 1086732 w 1734414"/>
                    <a:gd name="connsiteY11" fmla="*/ 157964 h 1734410"/>
                    <a:gd name="connsiteX12" fmla="*/ 1101808 w 1734414"/>
                    <a:gd name="connsiteY12" fmla="*/ 187286 h 1734410"/>
                    <a:gd name="connsiteX13" fmla="*/ 1131991 w 1734414"/>
                    <a:gd name="connsiteY13" fmla="*/ 174016 h 1734410"/>
                    <a:gd name="connsiteX14" fmla="*/ 1188095 w 1734414"/>
                    <a:gd name="connsiteY14" fmla="*/ 123607 h 1734410"/>
                    <a:gd name="connsiteX15" fmla="*/ 1239503 w 1734414"/>
                    <a:gd name="connsiteY15" fmla="*/ 53396 h 1734410"/>
                    <a:gd name="connsiteX16" fmla="*/ 1262141 w 1734414"/>
                    <a:gd name="connsiteY16" fmla="*/ 70883 h 1734410"/>
                    <a:gd name="connsiteX17" fmla="*/ 1282660 w 1734414"/>
                    <a:gd name="connsiteY17" fmla="*/ 510713 h 1734410"/>
                    <a:gd name="connsiteX18" fmla="*/ 1156127 w 1734414"/>
                    <a:gd name="connsiteY18" fmla="*/ 728307 h 1734410"/>
                    <a:gd name="connsiteX19" fmla="*/ 1153455 w 1734414"/>
                    <a:gd name="connsiteY19" fmla="*/ 730846 h 1734410"/>
                    <a:gd name="connsiteX20" fmla="*/ 1157110 w 1734414"/>
                    <a:gd name="connsiteY20" fmla="*/ 730372 h 1734410"/>
                    <a:gd name="connsiteX21" fmla="*/ 1405803 w 1734414"/>
                    <a:gd name="connsiteY21" fmla="*/ 769218 h 1734410"/>
                    <a:gd name="connsiteX22" fmla="*/ 1734414 w 1734414"/>
                    <a:gd name="connsiteY22" fmla="*/ 1062284 h 1734410"/>
                    <a:gd name="connsiteX23" fmla="*/ 1734013 w 1734414"/>
                    <a:gd name="connsiteY23" fmla="*/ 1079051 h 1734410"/>
                    <a:gd name="connsiteX24" fmla="*/ 1650943 w 1734414"/>
                    <a:gd name="connsiteY24" fmla="*/ 1074925 h 1734410"/>
                    <a:gd name="connsiteX25" fmla="*/ 1576450 w 1734414"/>
                    <a:gd name="connsiteY25" fmla="*/ 1086727 h 1734410"/>
                    <a:gd name="connsiteX26" fmla="*/ 1547128 w 1734414"/>
                    <a:gd name="connsiteY26" fmla="*/ 1101804 h 1734410"/>
                    <a:gd name="connsiteX27" fmla="*/ 1560398 w 1734414"/>
                    <a:gd name="connsiteY27" fmla="*/ 1131987 h 1734410"/>
                    <a:gd name="connsiteX28" fmla="*/ 1610807 w 1734414"/>
                    <a:gd name="connsiteY28" fmla="*/ 1188089 h 1734410"/>
                    <a:gd name="connsiteX29" fmla="*/ 1681018 w 1734414"/>
                    <a:gd name="connsiteY29" fmla="*/ 1239500 h 1734410"/>
                    <a:gd name="connsiteX30" fmla="*/ 1663532 w 1734414"/>
                    <a:gd name="connsiteY30" fmla="*/ 1262137 h 1734410"/>
                    <a:gd name="connsiteX31" fmla="*/ 1223700 w 1734414"/>
                    <a:gd name="connsiteY31" fmla="*/ 1282656 h 1734410"/>
                    <a:gd name="connsiteX32" fmla="*/ 1006106 w 1734414"/>
                    <a:gd name="connsiteY32" fmla="*/ 1156122 h 1734410"/>
                    <a:gd name="connsiteX33" fmla="*/ 1003568 w 1734414"/>
                    <a:gd name="connsiteY33" fmla="*/ 1153451 h 1734410"/>
                    <a:gd name="connsiteX34" fmla="*/ 1004042 w 1734414"/>
                    <a:gd name="connsiteY34" fmla="*/ 1157107 h 1734410"/>
                    <a:gd name="connsiteX35" fmla="*/ 965197 w 1734414"/>
                    <a:gd name="connsiteY35" fmla="*/ 1405800 h 1734410"/>
                    <a:gd name="connsiteX36" fmla="*/ 672131 w 1734414"/>
                    <a:gd name="connsiteY36" fmla="*/ 1734410 h 1734410"/>
                    <a:gd name="connsiteX37" fmla="*/ 655363 w 1734414"/>
                    <a:gd name="connsiteY37" fmla="*/ 1734009 h 1734410"/>
                    <a:gd name="connsiteX38" fmla="*/ 659489 w 1734414"/>
                    <a:gd name="connsiteY38" fmla="*/ 1650940 h 1734410"/>
                    <a:gd name="connsiteX39" fmla="*/ 647687 w 1734414"/>
                    <a:gd name="connsiteY39" fmla="*/ 1576447 h 1734410"/>
                    <a:gd name="connsiteX40" fmla="*/ 632611 w 1734414"/>
                    <a:gd name="connsiteY40" fmla="*/ 1547124 h 1734410"/>
                    <a:gd name="connsiteX41" fmla="*/ 602428 w 1734414"/>
                    <a:gd name="connsiteY41" fmla="*/ 1560394 h 1734410"/>
                    <a:gd name="connsiteX42" fmla="*/ 546324 w 1734414"/>
                    <a:gd name="connsiteY42" fmla="*/ 1610803 h 1734410"/>
                    <a:gd name="connsiteX43" fmla="*/ 494915 w 1734414"/>
                    <a:gd name="connsiteY43" fmla="*/ 1681015 h 1734410"/>
                    <a:gd name="connsiteX44" fmla="*/ 472278 w 1734414"/>
                    <a:gd name="connsiteY44" fmla="*/ 1663528 h 1734410"/>
                    <a:gd name="connsiteX45" fmla="*/ 451758 w 1734414"/>
                    <a:gd name="connsiteY45" fmla="*/ 1223697 h 1734410"/>
                    <a:gd name="connsiteX46" fmla="*/ 578291 w 1734414"/>
                    <a:gd name="connsiteY46" fmla="*/ 1006105 h 1734410"/>
                    <a:gd name="connsiteX47" fmla="*/ 580964 w 1734414"/>
                    <a:gd name="connsiteY47" fmla="*/ 1003564 h 1734410"/>
                    <a:gd name="connsiteX48" fmla="*/ 577306 w 1734414"/>
                    <a:gd name="connsiteY48" fmla="*/ 1004040 h 1734410"/>
                    <a:gd name="connsiteX49" fmla="*/ 328612 w 1734414"/>
                    <a:gd name="connsiteY49" fmla="*/ 965193 h 1734410"/>
                    <a:gd name="connsiteX50" fmla="*/ 0 w 1734414"/>
                    <a:gd name="connsiteY50" fmla="*/ 672127 h 1734410"/>
                    <a:gd name="connsiteX51" fmla="*/ 402 w 1734414"/>
                    <a:gd name="connsiteY51" fmla="*/ 655360 h 1734410"/>
                    <a:gd name="connsiteX52" fmla="*/ 83471 w 1734414"/>
                    <a:gd name="connsiteY52" fmla="*/ 659486 h 1734410"/>
                    <a:gd name="connsiteX53" fmla="*/ 157964 w 1734414"/>
                    <a:gd name="connsiteY53" fmla="*/ 647684 h 1734410"/>
                    <a:gd name="connsiteX54" fmla="*/ 187287 w 1734414"/>
                    <a:gd name="connsiteY54" fmla="*/ 632607 h 1734410"/>
                    <a:gd name="connsiteX55" fmla="*/ 174017 w 1734414"/>
                    <a:gd name="connsiteY55" fmla="*/ 602424 h 1734410"/>
                    <a:gd name="connsiteX56" fmla="*/ 123608 w 1734414"/>
                    <a:gd name="connsiteY56" fmla="*/ 546321 h 1734410"/>
                    <a:gd name="connsiteX57" fmla="*/ 53397 w 1734414"/>
                    <a:gd name="connsiteY57" fmla="*/ 494911 h 1734410"/>
                    <a:gd name="connsiteX58" fmla="*/ 70883 w 1734414"/>
                    <a:gd name="connsiteY58" fmla="*/ 472274 h 1734410"/>
                    <a:gd name="connsiteX59" fmla="*/ 510715 w 1734414"/>
                    <a:gd name="connsiteY59" fmla="*/ 451755 h 1734410"/>
                    <a:gd name="connsiteX60" fmla="*/ 728308 w 1734414"/>
                    <a:gd name="connsiteY60" fmla="*/ 578288 h 1734410"/>
                    <a:gd name="connsiteX61" fmla="*/ 730852 w 1734414"/>
                    <a:gd name="connsiteY61" fmla="*/ 580964 h 1734410"/>
                    <a:gd name="connsiteX62" fmla="*/ 730376 w 1734414"/>
                    <a:gd name="connsiteY62" fmla="*/ 577304 h 1734410"/>
                    <a:gd name="connsiteX63" fmla="*/ 769222 w 1734414"/>
                    <a:gd name="connsiteY63" fmla="*/ 328611 h 1734410"/>
                    <a:gd name="connsiteX64" fmla="*/ 1062288 w 1734414"/>
                    <a:gd name="connsiteY64" fmla="*/ 0 h 173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734414" h="1734410">
                      <a:moveTo>
                        <a:pt x="843630" y="817711"/>
                      </a:moveTo>
                      <a:lnTo>
                        <a:pt x="836654" y="856370"/>
                      </a:lnTo>
                      <a:lnTo>
                        <a:pt x="817713" y="890783"/>
                      </a:lnTo>
                      <a:lnTo>
                        <a:pt x="856372" y="897759"/>
                      </a:lnTo>
                      <a:lnTo>
                        <a:pt x="890785" y="916698"/>
                      </a:lnTo>
                      <a:lnTo>
                        <a:pt x="897760" y="878041"/>
                      </a:lnTo>
                      <a:lnTo>
                        <a:pt x="916701" y="843627"/>
                      </a:lnTo>
                      <a:lnTo>
                        <a:pt x="878046" y="836652"/>
                      </a:lnTo>
                      <a:close/>
                      <a:moveTo>
                        <a:pt x="1062288" y="0"/>
                      </a:moveTo>
                      <a:lnTo>
                        <a:pt x="1079056" y="401"/>
                      </a:lnTo>
                      <a:lnTo>
                        <a:pt x="1074929" y="83471"/>
                      </a:lnTo>
                      <a:cubicBezTo>
                        <a:pt x="1076077" y="112578"/>
                        <a:pt x="1080004" y="137762"/>
                        <a:pt x="1086732" y="157964"/>
                      </a:cubicBezTo>
                      <a:lnTo>
                        <a:pt x="1101808" y="187286"/>
                      </a:lnTo>
                      <a:lnTo>
                        <a:pt x="1131991" y="174016"/>
                      </a:lnTo>
                      <a:cubicBezTo>
                        <a:pt x="1149947" y="162569"/>
                        <a:pt x="1168862" y="145487"/>
                        <a:pt x="1188095" y="123607"/>
                      </a:cubicBezTo>
                      <a:lnTo>
                        <a:pt x="1239503" y="53396"/>
                      </a:lnTo>
                      <a:lnTo>
                        <a:pt x="1262141" y="70883"/>
                      </a:lnTo>
                      <a:cubicBezTo>
                        <a:pt x="1331830" y="166865"/>
                        <a:pt x="1343920" y="337990"/>
                        <a:pt x="1282660" y="510713"/>
                      </a:cubicBezTo>
                      <a:cubicBezTo>
                        <a:pt x="1252031" y="597075"/>
                        <a:pt x="1207412" y="671572"/>
                        <a:pt x="1156127" y="728307"/>
                      </a:cubicBezTo>
                      <a:lnTo>
                        <a:pt x="1153455" y="730846"/>
                      </a:lnTo>
                      <a:lnTo>
                        <a:pt x="1157110" y="730372"/>
                      </a:lnTo>
                      <a:cubicBezTo>
                        <a:pt x="1233478" y="726295"/>
                        <a:pt x="1319441" y="738587"/>
                        <a:pt x="1405803" y="769218"/>
                      </a:cubicBezTo>
                      <a:cubicBezTo>
                        <a:pt x="1578526" y="830479"/>
                        <a:pt x="1703791" y="947690"/>
                        <a:pt x="1734414" y="1062284"/>
                      </a:cubicBezTo>
                      <a:lnTo>
                        <a:pt x="1734013" y="1079051"/>
                      </a:lnTo>
                      <a:lnTo>
                        <a:pt x="1650943" y="1074925"/>
                      </a:lnTo>
                      <a:cubicBezTo>
                        <a:pt x="1621835" y="1076072"/>
                        <a:pt x="1596652" y="1079999"/>
                        <a:pt x="1576450" y="1086727"/>
                      </a:cubicBezTo>
                      <a:lnTo>
                        <a:pt x="1547128" y="1101804"/>
                      </a:lnTo>
                      <a:lnTo>
                        <a:pt x="1560398" y="1131987"/>
                      </a:lnTo>
                      <a:cubicBezTo>
                        <a:pt x="1571845" y="1149942"/>
                        <a:pt x="1588927" y="1168857"/>
                        <a:pt x="1610807" y="1188089"/>
                      </a:cubicBezTo>
                      <a:lnTo>
                        <a:pt x="1681018" y="1239500"/>
                      </a:lnTo>
                      <a:lnTo>
                        <a:pt x="1663532" y="1262137"/>
                      </a:lnTo>
                      <a:cubicBezTo>
                        <a:pt x="1567549" y="1331825"/>
                        <a:pt x="1396423" y="1343917"/>
                        <a:pt x="1223700" y="1282656"/>
                      </a:cubicBezTo>
                      <a:cubicBezTo>
                        <a:pt x="1137338" y="1252026"/>
                        <a:pt x="1062841" y="1207407"/>
                        <a:pt x="1006106" y="1156122"/>
                      </a:cubicBezTo>
                      <a:lnTo>
                        <a:pt x="1003568" y="1153451"/>
                      </a:lnTo>
                      <a:lnTo>
                        <a:pt x="1004042" y="1157107"/>
                      </a:lnTo>
                      <a:cubicBezTo>
                        <a:pt x="1008119" y="1233477"/>
                        <a:pt x="995826" y="1319438"/>
                        <a:pt x="965197" y="1405800"/>
                      </a:cubicBezTo>
                      <a:cubicBezTo>
                        <a:pt x="903936" y="1578524"/>
                        <a:pt x="786724" y="1703788"/>
                        <a:pt x="672131" y="1734410"/>
                      </a:cubicBezTo>
                      <a:lnTo>
                        <a:pt x="655363" y="1734009"/>
                      </a:lnTo>
                      <a:lnTo>
                        <a:pt x="659489" y="1650940"/>
                      </a:lnTo>
                      <a:cubicBezTo>
                        <a:pt x="658342" y="1621832"/>
                        <a:pt x="654415" y="1596649"/>
                        <a:pt x="647687" y="1576447"/>
                      </a:cubicBezTo>
                      <a:lnTo>
                        <a:pt x="632611" y="1547124"/>
                      </a:lnTo>
                      <a:lnTo>
                        <a:pt x="602428" y="1560394"/>
                      </a:lnTo>
                      <a:cubicBezTo>
                        <a:pt x="584472" y="1571842"/>
                        <a:pt x="565557" y="1588924"/>
                        <a:pt x="546324" y="1610803"/>
                      </a:cubicBezTo>
                      <a:lnTo>
                        <a:pt x="494915" y="1681015"/>
                      </a:lnTo>
                      <a:lnTo>
                        <a:pt x="472278" y="1663528"/>
                      </a:lnTo>
                      <a:cubicBezTo>
                        <a:pt x="402589" y="1567545"/>
                        <a:pt x="390498" y="1396421"/>
                        <a:pt x="451758" y="1223697"/>
                      </a:cubicBezTo>
                      <a:cubicBezTo>
                        <a:pt x="482388" y="1137336"/>
                        <a:pt x="527006" y="1062839"/>
                        <a:pt x="578291" y="1006105"/>
                      </a:cubicBezTo>
                      <a:lnTo>
                        <a:pt x="580964" y="1003564"/>
                      </a:lnTo>
                      <a:lnTo>
                        <a:pt x="577306" y="1004040"/>
                      </a:lnTo>
                      <a:cubicBezTo>
                        <a:pt x="500936" y="1008116"/>
                        <a:pt x="414974" y="995823"/>
                        <a:pt x="328612" y="965193"/>
                      </a:cubicBezTo>
                      <a:cubicBezTo>
                        <a:pt x="155889" y="903933"/>
                        <a:pt x="30624" y="786720"/>
                        <a:pt x="0" y="672127"/>
                      </a:cubicBezTo>
                      <a:lnTo>
                        <a:pt x="402" y="655360"/>
                      </a:lnTo>
                      <a:lnTo>
                        <a:pt x="83471" y="659486"/>
                      </a:lnTo>
                      <a:cubicBezTo>
                        <a:pt x="112579" y="658339"/>
                        <a:pt x="137762" y="654412"/>
                        <a:pt x="157964" y="647684"/>
                      </a:cubicBezTo>
                      <a:lnTo>
                        <a:pt x="187287" y="632607"/>
                      </a:lnTo>
                      <a:lnTo>
                        <a:pt x="174017" y="602424"/>
                      </a:lnTo>
                      <a:cubicBezTo>
                        <a:pt x="162569" y="584469"/>
                        <a:pt x="145488" y="565553"/>
                        <a:pt x="123608" y="546321"/>
                      </a:cubicBezTo>
                      <a:lnTo>
                        <a:pt x="53397" y="494911"/>
                      </a:lnTo>
                      <a:lnTo>
                        <a:pt x="70883" y="472274"/>
                      </a:lnTo>
                      <a:cubicBezTo>
                        <a:pt x="166866" y="402586"/>
                        <a:pt x="337991" y="390495"/>
                        <a:pt x="510715" y="451755"/>
                      </a:cubicBezTo>
                      <a:cubicBezTo>
                        <a:pt x="597077" y="482385"/>
                        <a:pt x="671574" y="527003"/>
                        <a:pt x="728308" y="578288"/>
                      </a:cubicBezTo>
                      <a:lnTo>
                        <a:pt x="730852" y="580964"/>
                      </a:lnTo>
                      <a:lnTo>
                        <a:pt x="730376" y="577304"/>
                      </a:lnTo>
                      <a:cubicBezTo>
                        <a:pt x="726300" y="500935"/>
                        <a:pt x="738592" y="414972"/>
                        <a:pt x="769222" y="328611"/>
                      </a:cubicBezTo>
                      <a:cubicBezTo>
                        <a:pt x="830482" y="155888"/>
                        <a:pt x="947695" y="30623"/>
                        <a:pt x="106228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7346486E-5168-4F89-83B5-A644B601C030}"/>
                    </a:ext>
                  </a:extLst>
                </p:cNvPr>
                <p:cNvSpPr/>
                <p:nvPr/>
              </p:nvSpPr>
              <p:spPr>
                <a:xfrm>
                  <a:off x="4042549" y="2766583"/>
                  <a:ext cx="1720831" cy="1720832"/>
                </a:xfrm>
                <a:custGeom>
                  <a:avLst/>
                  <a:gdLst>
                    <a:gd name="connsiteX0" fmla="*/ 882372 w 1720832"/>
                    <a:gd name="connsiteY0" fmla="*/ 810183 h 1720832"/>
                    <a:gd name="connsiteX1" fmla="*/ 848592 w 1720832"/>
                    <a:gd name="connsiteY1" fmla="*/ 830231 h 1720832"/>
                    <a:gd name="connsiteX2" fmla="*/ 810183 w 1720832"/>
                    <a:gd name="connsiteY2" fmla="*/ 838458 h 1720832"/>
                    <a:gd name="connsiteX3" fmla="*/ 830232 w 1720832"/>
                    <a:gd name="connsiteY3" fmla="*/ 872240 h 1720832"/>
                    <a:gd name="connsiteX4" fmla="*/ 838459 w 1720832"/>
                    <a:gd name="connsiteY4" fmla="*/ 910649 h 1720832"/>
                    <a:gd name="connsiteX5" fmla="*/ 872237 w 1720832"/>
                    <a:gd name="connsiteY5" fmla="*/ 890603 h 1720832"/>
                    <a:gd name="connsiteX6" fmla="*/ 910646 w 1720832"/>
                    <a:gd name="connsiteY6" fmla="*/ 882376 h 1720832"/>
                    <a:gd name="connsiteX7" fmla="*/ 890600 w 1720832"/>
                    <a:gd name="connsiteY7" fmla="*/ 848598 h 1720832"/>
                    <a:gd name="connsiteX8" fmla="*/ 637288 w 1720832"/>
                    <a:gd name="connsiteY8" fmla="*/ 0 h 1720832"/>
                    <a:gd name="connsiteX9" fmla="*/ 940865 w 1720832"/>
                    <a:gd name="connsiteY9" fmla="*/ 318924 h 1720832"/>
                    <a:gd name="connsiteX10" fmla="*/ 987765 w 1720832"/>
                    <a:gd name="connsiteY10" fmla="*/ 566226 h 1720832"/>
                    <a:gd name="connsiteX11" fmla="*/ 987408 w 1720832"/>
                    <a:gd name="connsiteY11" fmla="*/ 569902 h 1720832"/>
                    <a:gd name="connsiteX12" fmla="*/ 989862 w 1720832"/>
                    <a:gd name="connsiteY12" fmla="*/ 567146 h 1720832"/>
                    <a:gd name="connsiteX13" fmla="*/ 1203233 w 1720832"/>
                    <a:gd name="connsiteY13" fmla="*/ 433616 h 1720832"/>
                    <a:gd name="connsiteX14" fmla="*/ 1643499 w 1720832"/>
                    <a:gd name="connsiteY14" fmla="*/ 439847 h 1720832"/>
                    <a:gd name="connsiteX15" fmla="*/ 1654177 w 1720832"/>
                    <a:gd name="connsiteY15" fmla="*/ 452779 h 1720832"/>
                    <a:gd name="connsiteX16" fmla="*/ 1588702 w 1720832"/>
                    <a:gd name="connsiteY16" fmla="*/ 504070 h 1720832"/>
                    <a:gd name="connsiteX17" fmla="*/ 1540140 w 1720832"/>
                    <a:gd name="connsiteY17" fmla="*/ 561778 h 1720832"/>
                    <a:gd name="connsiteX18" fmla="*/ 1527858 w 1720832"/>
                    <a:gd name="connsiteY18" fmla="*/ 592376 h 1720832"/>
                    <a:gd name="connsiteX19" fmla="*/ 1557654 w 1720832"/>
                    <a:gd name="connsiteY19" fmla="*/ 606493 h 1720832"/>
                    <a:gd name="connsiteX20" fmla="*/ 1632491 w 1720832"/>
                    <a:gd name="connsiteY20" fmla="*/ 615872 h 1720832"/>
                    <a:gd name="connsiteX21" fmla="*/ 1719219 w 1720832"/>
                    <a:gd name="connsiteY21" fmla="*/ 608734 h 1720832"/>
                    <a:gd name="connsiteX22" fmla="*/ 1720832 w 1720832"/>
                    <a:gd name="connsiteY22" fmla="*/ 637294 h 1720832"/>
                    <a:gd name="connsiteX23" fmla="*/ 1401908 w 1720832"/>
                    <a:gd name="connsiteY23" fmla="*/ 940871 h 1720832"/>
                    <a:gd name="connsiteX24" fmla="*/ 1154605 w 1720832"/>
                    <a:gd name="connsiteY24" fmla="*/ 987771 h 1720832"/>
                    <a:gd name="connsiteX25" fmla="*/ 1146665 w 1720832"/>
                    <a:gd name="connsiteY25" fmla="*/ 987001 h 1720832"/>
                    <a:gd name="connsiteX26" fmla="*/ 1216350 w 1720832"/>
                    <a:gd name="connsiteY26" fmla="*/ 1067613 h 1720832"/>
                    <a:gd name="connsiteX27" fmla="*/ 1287219 w 1720832"/>
                    <a:gd name="connsiteY27" fmla="*/ 1203234 h 1720832"/>
                    <a:gd name="connsiteX28" fmla="*/ 1280988 w 1720832"/>
                    <a:gd name="connsiteY28" fmla="*/ 1643499 h 1720832"/>
                    <a:gd name="connsiteX29" fmla="*/ 1268055 w 1720832"/>
                    <a:gd name="connsiteY29" fmla="*/ 1654178 h 1720832"/>
                    <a:gd name="connsiteX30" fmla="*/ 1216765 w 1720832"/>
                    <a:gd name="connsiteY30" fmla="*/ 1588703 h 1720832"/>
                    <a:gd name="connsiteX31" fmla="*/ 1159056 w 1720832"/>
                    <a:gd name="connsiteY31" fmla="*/ 1540142 h 1720832"/>
                    <a:gd name="connsiteX32" fmla="*/ 1128458 w 1720832"/>
                    <a:gd name="connsiteY32" fmla="*/ 1527859 h 1720832"/>
                    <a:gd name="connsiteX33" fmla="*/ 1114342 w 1720832"/>
                    <a:gd name="connsiteY33" fmla="*/ 1557655 h 1720832"/>
                    <a:gd name="connsiteX34" fmla="*/ 1104963 w 1720832"/>
                    <a:gd name="connsiteY34" fmla="*/ 1632493 h 1720832"/>
                    <a:gd name="connsiteX35" fmla="*/ 1112100 w 1720832"/>
                    <a:gd name="connsiteY35" fmla="*/ 1719219 h 1720832"/>
                    <a:gd name="connsiteX36" fmla="*/ 1083540 w 1720832"/>
                    <a:gd name="connsiteY36" fmla="*/ 1720832 h 1720832"/>
                    <a:gd name="connsiteX37" fmla="*/ 779963 w 1720832"/>
                    <a:gd name="connsiteY37" fmla="*/ 1401908 h 1720832"/>
                    <a:gd name="connsiteX38" fmla="*/ 733064 w 1720832"/>
                    <a:gd name="connsiteY38" fmla="*/ 1154608 h 1720832"/>
                    <a:gd name="connsiteX39" fmla="*/ 733419 w 1720832"/>
                    <a:gd name="connsiteY39" fmla="*/ 1150941 h 1720832"/>
                    <a:gd name="connsiteX40" fmla="*/ 730970 w 1720832"/>
                    <a:gd name="connsiteY40" fmla="*/ 1153693 h 1720832"/>
                    <a:gd name="connsiteX41" fmla="*/ 517599 w 1720832"/>
                    <a:gd name="connsiteY41" fmla="*/ 1287222 h 1720832"/>
                    <a:gd name="connsiteX42" fmla="*/ 77333 w 1720832"/>
                    <a:gd name="connsiteY42" fmla="*/ 1280991 h 1720832"/>
                    <a:gd name="connsiteX43" fmla="*/ 66654 w 1720832"/>
                    <a:gd name="connsiteY43" fmla="*/ 1268059 h 1720832"/>
                    <a:gd name="connsiteX44" fmla="*/ 132129 w 1720832"/>
                    <a:gd name="connsiteY44" fmla="*/ 1216769 h 1720832"/>
                    <a:gd name="connsiteX45" fmla="*/ 180690 w 1720832"/>
                    <a:gd name="connsiteY45" fmla="*/ 1159060 h 1720832"/>
                    <a:gd name="connsiteX46" fmla="*/ 192973 w 1720832"/>
                    <a:gd name="connsiteY46" fmla="*/ 1128462 h 1720832"/>
                    <a:gd name="connsiteX47" fmla="*/ 163177 w 1720832"/>
                    <a:gd name="connsiteY47" fmla="*/ 1114345 h 1720832"/>
                    <a:gd name="connsiteX48" fmla="*/ 88340 w 1720832"/>
                    <a:gd name="connsiteY48" fmla="*/ 1104966 h 1720832"/>
                    <a:gd name="connsiteX49" fmla="*/ 1612 w 1720832"/>
                    <a:gd name="connsiteY49" fmla="*/ 1112104 h 1720832"/>
                    <a:gd name="connsiteX50" fmla="*/ 0 w 1720832"/>
                    <a:gd name="connsiteY50" fmla="*/ 1083544 h 1720832"/>
                    <a:gd name="connsiteX51" fmla="*/ 318924 w 1720832"/>
                    <a:gd name="connsiteY51" fmla="*/ 779967 h 1720832"/>
                    <a:gd name="connsiteX52" fmla="*/ 566226 w 1720832"/>
                    <a:gd name="connsiteY52" fmla="*/ 733068 h 1720832"/>
                    <a:gd name="connsiteX53" fmla="*/ 569894 w 1720832"/>
                    <a:gd name="connsiteY53" fmla="*/ 733424 h 1720832"/>
                    <a:gd name="connsiteX54" fmla="*/ 567140 w 1720832"/>
                    <a:gd name="connsiteY54" fmla="*/ 730969 h 1720832"/>
                    <a:gd name="connsiteX55" fmla="*/ 433609 w 1720832"/>
                    <a:gd name="connsiteY55" fmla="*/ 517599 h 1720832"/>
                    <a:gd name="connsiteX56" fmla="*/ 439840 w 1720832"/>
                    <a:gd name="connsiteY56" fmla="*/ 77333 h 1720832"/>
                    <a:gd name="connsiteX57" fmla="*/ 452773 w 1720832"/>
                    <a:gd name="connsiteY57" fmla="*/ 66655 h 1720832"/>
                    <a:gd name="connsiteX58" fmla="*/ 504063 w 1720832"/>
                    <a:gd name="connsiteY58" fmla="*/ 132130 h 1720832"/>
                    <a:gd name="connsiteX59" fmla="*/ 561772 w 1720832"/>
                    <a:gd name="connsiteY59" fmla="*/ 180691 h 1720832"/>
                    <a:gd name="connsiteX60" fmla="*/ 592369 w 1720832"/>
                    <a:gd name="connsiteY60" fmla="*/ 192975 h 1720832"/>
                    <a:gd name="connsiteX61" fmla="*/ 606487 w 1720832"/>
                    <a:gd name="connsiteY61" fmla="*/ 163178 h 1720832"/>
                    <a:gd name="connsiteX62" fmla="*/ 615865 w 1720832"/>
                    <a:gd name="connsiteY62" fmla="*/ 88341 h 1720832"/>
                    <a:gd name="connsiteX63" fmla="*/ 608728 w 1720832"/>
                    <a:gd name="connsiteY63" fmla="*/ 1614 h 1720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720832" h="1720832">
                      <a:moveTo>
                        <a:pt x="882372" y="810183"/>
                      </a:moveTo>
                      <a:lnTo>
                        <a:pt x="848592" y="830231"/>
                      </a:lnTo>
                      <a:lnTo>
                        <a:pt x="810183" y="838458"/>
                      </a:lnTo>
                      <a:lnTo>
                        <a:pt x="830232" y="872240"/>
                      </a:lnTo>
                      <a:lnTo>
                        <a:pt x="838459" y="910649"/>
                      </a:lnTo>
                      <a:lnTo>
                        <a:pt x="872237" y="890603"/>
                      </a:lnTo>
                      <a:lnTo>
                        <a:pt x="910646" y="882376"/>
                      </a:lnTo>
                      <a:lnTo>
                        <a:pt x="890600" y="848598"/>
                      </a:lnTo>
                      <a:close/>
                      <a:moveTo>
                        <a:pt x="637288" y="0"/>
                      </a:moveTo>
                      <a:cubicBezTo>
                        <a:pt x="752813" y="26888"/>
                        <a:pt x="874030" y="148281"/>
                        <a:pt x="940865" y="318924"/>
                      </a:cubicBezTo>
                      <a:cubicBezTo>
                        <a:pt x="974283" y="404247"/>
                        <a:pt x="989360" y="489764"/>
                        <a:pt x="987765" y="566226"/>
                      </a:cubicBezTo>
                      <a:lnTo>
                        <a:pt x="987408" y="569902"/>
                      </a:lnTo>
                      <a:lnTo>
                        <a:pt x="989862" y="567146"/>
                      </a:lnTo>
                      <a:cubicBezTo>
                        <a:pt x="1044902" y="514047"/>
                        <a:pt x="1117910" y="467033"/>
                        <a:pt x="1203233" y="433616"/>
                      </a:cubicBezTo>
                      <a:cubicBezTo>
                        <a:pt x="1373877" y="366781"/>
                        <a:pt x="1545305" y="373310"/>
                        <a:pt x="1643499" y="439847"/>
                      </a:cubicBezTo>
                      <a:lnTo>
                        <a:pt x="1654177" y="452779"/>
                      </a:lnTo>
                      <a:lnTo>
                        <a:pt x="1588702" y="504070"/>
                      </a:lnTo>
                      <a:cubicBezTo>
                        <a:pt x="1567459" y="524001"/>
                        <a:pt x="1551001" y="543462"/>
                        <a:pt x="1540140" y="561778"/>
                      </a:cubicBezTo>
                      <a:lnTo>
                        <a:pt x="1527858" y="592376"/>
                      </a:lnTo>
                      <a:lnTo>
                        <a:pt x="1557654" y="606493"/>
                      </a:lnTo>
                      <a:cubicBezTo>
                        <a:pt x="1578064" y="612564"/>
                        <a:pt x="1603361" y="615669"/>
                        <a:pt x="1632491" y="615872"/>
                      </a:cubicBezTo>
                      <a:lnTo>
                        <a:pt x="1719219" y="608734"/>
                      </a:lnTo>
                      <a:lnTo>
                        <a:pt x="1720832" y="637294"/>
                      </a:lnTo>
                      <a:cubicBezTo>
                        <a:pt x="1693944" y="752820"/>
                        <a:pt x="1572551" y="874036"/>
                        <a:pt x="1401908" y="940871"/>
                      </a:cubicBezTo>
                      <a:cubicBezTo>
                        <a:pt x="1316585" y="974289"/>
                        <a:pt x="1231067" y="989366"/>
                        <a:pt x="1154605" y="987771"/>
                      </a:cubicBezTo>
                      <a:lnTo>
                        <a:pt x="1146665" y="987001"/>
                      </a:lnTo>
                      <a:lnTo>
                        <a:pt x="1216350" y="1067613"/>
                      </a:lnTo>
                      <a:cubicBezTo>
                        <a:pt x="1243605" y="1107882"/>
                        <a:pt x="1267726" y="1153463"/>
                        <a:pt x="1287219" y="1203234"/>
                      </a:cubicBezTo>
                      <a:cubicBezTo>
                        <a:pt x="1354054" y="1373877"/>
                        <a:pt x="1347524" y="1545305"/>
                        <a:pt x="1280988" y="1643499"/>
                      </a:cubicBezTo>
                      <a:lnTo>
                        <a:pt x="1268055" y="1654178"/>
                      </a:lnTo>
                      <a:lnTo>
                        <a:pt x="1216765" y="1588703"/>
                      </a:lnTo>
                      <a:cubicBezTo>
                        <a:pt x="1196833" y="1567459"/>
                        <a:pt x="1177373" y="1551001"/>
                        <a:pt x="1159056" y="1540142"/>
                      </a:cubicBezTo>
                      <a:lnTo>
                        <a:pt x="1128458" y="1527859"/>
                      </a:lnTo>
                      <a:lnTo>
                        <a:pt x="1114342" y="1557655"/>
                      </a:lnTo>
                      <a:cubicBezTo>
                        <a:pt x="1108272" y="1578065"/>
                        <a:pt x="1105166" y="1603362"/>
                        <a:pt x="1104963" y="1632493"/>
                      </a:cubicBezTo>
                      <a:lnTo>
                        <a:pt x="1112100" y="1719219"/>
                      </a:lnTo>
                      <a:lnTo>
                        <a:pt x="1083540" y="1720832"/>
                      </a:lnTo>
                      <a:cubicBezTo>
                        <a:pt x="968016" y="1693945"/>
                        <a:pt x="846798" y="1572552"/>
                        <a:pt x="779963" y="1401908"/>
                      </a:cubicBezTo>
                      <a:cubicBezTo>
                        <a:pt x="746546" y="1316587"/>
                        <a:pt x="731469" y="1231070"/>
                        <a:pt x="733064" y="1154608"/>
                      </a:cubicBezTo>
                      <a:lnTo>
                        <a:pt x="733419" y="1150941"/>
                      </a:lnTo>
                      <a:lnTo>
                        <a:pt x="730970" y="1153693"/>
                      </a:lnTo>
                      <a:cubicBezTo>
                        <a:pt x="675930" y="1206792"/>
                        <a:pt x="602921" y="1253805"/>
                        <a:pt x="517599" y="1287222"/>
                      </a:cubicBezTo>
                      <a:cubicBezTo>
                        <a:pt x="346954" y="1354058"/>
                        <a:pt x="175527" y="1347528"/>
                        <a:pt x="77333" y="1280991"/>
                      </a:cubicBezTo>
                      <a:lnTo>
                        <a:pt x="66654" y="1268059"/>
                      </a:lnTo>
                      <a:lnTo>
                        <a:pt x="132129" y="1216769"/>
                      </a:lnTo>
                      <a:cubicBezTo>
                        <a:pt x="153373" y="1196838"/>
                        <a:pt x="169831" y="1177377"/>
                        <a:pt x="180690" y="1159060"/>
                      </a:cubicBezTo>
                      <a:lnTo>
                        <a:pt x="192973" y="1128462"/>
                      </a:lnTo>
                      <a:lnTo>
                        <a:pt x="163177" y="1114345"/>
                      </a:lnTo>
                      <a:cubicBezTo>
                        <a:pt x="142767" y="1108276"/>
                        <a:pt x="117470" y="1105169"/>
                        <a:pt x="88340" y="1104966"/>
                      </a:cubicBezTo>
                      <a:lnTo>
                        <a:pt x="1612" y="1112104"/>
                      </a:lnTo>
                      <a:lnTo>
                        <a:pt x="0" y="1083544"/>
                      </a:lnTo>
                      <a:cubicBezTo>
                        <a:pt x="26887" y="968019"/>
                        <a:pt x="148280" y="846802"/>
                        <a:pt x="318924" y="779967"/>
                      </a:cubicBezTo>
                      <a:cubicBezTo>
                        <a:pt x="404246" y="746549"/>
                        <a:pt x="489764" y="731472"/>
                        <a:pt x="566226" y="733068"/>
                      </a:cubicBezTo>
                      <a:lnTo>
                        <a:pt x="569894" y="733424"/>
                      </a:lnTo>
                      <a:lnTo>
                        <a:pt x="567140" y="730969"/>
                      </a:lnTo>
                      <a:cubicBezTo>
                        <a:pt x="514040" y="675930"/>
                        <a:pt x="467027" y="602921"/>
                        <a:pt x="433609" y="517599"/>
                      </a:cubicBezTo>
                      <a:cubicBezTo>
                        <a:pt x="366774" y="346955"/>
                        <a:pt x="373304" y="175528"/>
                        <a:pt x="439840" y="77333"/>
                      </a:cubicBezTo>
                      <a:lnTo>
                        <a:pt x="452773" y="66655"/>
                      </a:lnTo>
                      <a:lnTo>
                        <a:pt x="504063" y="132130"/>
                      </a:lnTo>
                      <a:cubicBezTo>
                        <a:pt x="523994" y="153374"/>
                        <a:pt x="543455" y="169832"/>
                        <a:pt x="561772" y="180691"/>
                      </a:cubicBezTo>
                      <a:lnTo>
                        <a:pt x="592369" y="192975"/>
                      </a:lnTo>
                      <a:lnTo>
                        <a:pt x="606487" y="163178"/>
                      </a:lnTo>
                      <a:cubicBezTo>
                        <a:pt x="612556" y="142768"/>
                        <a:pt x="615663" y="117471"/>
                        <a:pt x="615865" y="88341"/>
                      </a:cubicBezTo>
                      <a:lnTo>
                        <a:pt x="608728" y="1614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4F45F9C1-8032-4D8A-B694-C5AF05886FFB}"/>
                    </a:ext>
                  </a:extLst>
                </p:cNvPr>
                <p:cNvSpPr/>
                <p:nvPr/>
              </p:nvSpPr>
              <p:spPr>
                <a:xfrm>
                  <a:off x="4492713" y="3133373"/>
                  <a:ext cx="829764" cy="829764"/>
                </a:xfrm>
                <a:custGeom>
                  <a:avLst/>
                  <a:gdLst>
                    <a:gd name="connsiteX0" fmla="*/ 508211 w 829764"/>
                    <a:gd name="connsiteY0" fmla="*/ 0 h 829763"/>
                    <a:gd name="connsiteX1" fmla="*/ 516232 w 829764"/>
                    <a:gd name="connsiteY1" fmla="*/ 192 h 829763"/>
                    <a:gd name="connsiteX2" fmla="*/ 514258 w 829764"/>
                    <a:gd name="connsiteY2" fmla="*/ 39933 h 829763"/>
                    <a:gd name="connsiteX3" fmla="*/ 519904 w 829764"/>
                    <a:gd name="connsiteY3" fmla="*/ 75572 h 829763"/>
                    <a:gd name="connsiteX4" fmla="*/ 527118 w 829764"/>
                    <a:gd name="connsiteY4" fmla="*/ 89600 h 829763"/>
                    <a:gd name="connsiteX5" fmla="*/ 541557 w 829764"/>
                    <a:gd name="connsiteY5" fmla="*/ 83251 h 829763"/>
                    <a:gd name="connsiteX6" fmla="*/ 568398 w 829764"/>
                    <a:gd name="connsiteY6" fmla="*/ 59135 h 829763"/>
                    <a:gd name="connsiteX7" fmla="*/ 592992 w 829764"/>
                    <a:gd name="connsiteY7" fmla="*/ 25545 h 829763"/>
                    <a:gd name="connsiteX8" fmla="*/ 603823 w 829764"/>
                    <a:gd name="connsiteY8" fmla="*/ 33911 h 829763"/>
                    <a:gd name="connsiteX9" fmla="*/ 613639 w 829764"/>
                    <a:gd name="connsiteY9" fmla="*/ 244331 h 829763"/>
                    <a:gd name="connsiteX10" fmla="*/ 576446 w 829764"/>
                    <a:gd name="connsiteY10" fmla="*/ 318561 h 829763"/>
                    <a:gd name="connsiteX11" fmla="*/ 545795 w 829764"/>
                    <a:gd name="connsiteY11" fmla="*/ 352519 h 829763"/>
                    <a:gd name="connsiteX12" fmla="*/ 591476 w 829764"/>
                    <a:gd name="connsiteY12" fmla="*/ 350114 h 829763"/>
                    <a:gd name="connsiteX13" fmla="*/ 672551 w 829764"/>
                    <a:gd name="connsiteY13" fmla="*/ 368003 h 829763"/>
                    <a:gd name="connsiteX14" fmla="*/ 829764 w 829764"/>
                    <a:gd name="connsiteY14" fmla="*/ 508210 h 829763"/>
                    <a:gd name="connsiteX15" fmla="*/ 829571 w 829764"/>
                    <a:gd name="connsiteY15" fmla="*/ 516231 h 829763"/>
                    <a:gd name="connsiteX16" fmla="*/ 789830 w 829764"/>
                    <a:gd name="connsiteY16" fmla="*/ 514257 h 829763"/>
                    <a:gd name="connsiteX17" fmla="*/ 754192 w 829764"/>
                    <a:gd name="connsiteY17" fmla="*/ 519904 h 829763"/>
                    <a:gd name="connsiteX18" fmla="*/ 740163 w 829764"/>
                    <a:gd name="connsiteY18" fmla="*/ 527116 h 829763"/>
                    <a:gd name="connsiteX19" fmla="*/ 746512 w 829764"/>
                    <a:gd name="connsiteY19" fmla="*/ 541556 h 829763"/>
                    <a:gd name="connsiteX20" fmla="*/ 770627 w 829764"/>
                    <a:gd name="connsiteY20" fmla="*/ 568396 h 829763"/>
                    <a:gd name="connsiteX21" fmla="*/ 804218 w 829764"/>
                    <a:gd name="connsiteY21" fmla="*/ 592991 h 829763"/>
                    <a:gd name="connsiteX22" fmla="*/ 795853 w 829764"/>
                    <a:gd name="connsiteY22" fmla="*/ 603822 h 829763"/>
                    <a:gd name="connsiteX23" fmla="*/ 585431 w 829764"/>
                    <a:gd name="connsiteY23" fmla="*/ 613638 h 829763"/>
                    <a:gd name="connsiteX24" fmla="*/ 511203 w 829764"/>
                    <a:gd name="connsiteY24" fmla="*/ 576445 h 829763"/>
                    <a:gd name="connsiteX25" fmla="*/ 477244 w 829764"/>
                    <a:gd name="connsiteY25" fmla="*/ 545794 h 829763"/>
                    <a:gd name="connsiteX26" fmla="*/ 479649 w 829764"/>
                    <a:gd name="connsiteY26" fmla="*/ 591476 h 829763"/>
                    <a:gd name="connsiteX27" fmla="*/ 461760 w 829764"/>
                    <a:gd name="connsiteY27" fmla="*/ 672551 h 829763"/>
                    <a:gd name="connsiteX28" fmla="*/ 321554 w 829764"/>
                    <a:gd name="connsiteY28" fmla="*/ 829763 h 829763"/>
                    <a:gd name="connsiteX29" fmla="*/ 313533 w 829764"/>
                    <a:gd name="connsiteY29" fmla="*/ 829571 h 829763"/>
                    <a:gd name="connsiteX30" fmla="*/ 315506 w 829764"/>
                    <a:gd name="connsiteY30" fmla="*/ 789830 h 829763"/>
                    <a:gd name="connsiteX31" fmla="*/ 309861 w 829764"/>
                    <a:gd name="connsiteY31" fmla="*/ 754192 h 829763"/>
                    <a:gd name="connsiteX32" fmla="*/ 302647 w 829764"/>
                    <a:gd name="connsiteY32" fmla="*/ 740163 h 829763"/>
                    <a:gd name="connsiteX33" fmla="*/ 288207 w 829764"/>
                    <a:gd name="connsiteY33" fmla="*/ 746512 h 829763"/>
                    <a:gd name="connsiteX34" fmla="*/ 261367 w 829764"/>
                    <a:gd name="connsiteY34" fmla="*/ 770627 h 829763"/>
                    <a:gd name="connsiteX35" fmla="*/ 236771 w 829764"/>
                    <a:gd name="connsiteY35" fmla="*/ 804218 h 829763"/>
                    <a:gd name="connsiteX36" fmla="*/ 225941 w 829764"/>
                    <a:gd name="connsiteY36" fmla="*/ 795853 h 829763"/>
                    <a:gd name="connsiteX37" fmla="*/ 216125 w 829764"/>
                    <a:gd name="connsiteY37" fmla="*/ 585431 h 829763"/>
                    <a:gd name="connsiteX38" fmla="*/ 253317 w 829764"/>
                    <a:gd name="connsiteY38" fmla="*/ 511202 h 829763"/>
                    <a:gd name="connsiteX39" fmla="*/ 283971 w 829764"/>
                    <a:gd name="connsiteY39" fmla="*/ 477244 h 829763"/>
                    <a:gd name="connsiteX40" fmla="*/ 238287 w 829764"/>
                    <a:gd name="connsiteY40" fmla="*/ 479648 h 829763"/>
                    <a:gd name="connsiteX41" fmla="*/ 157212 w 829764"/>
                    <a:gd name="connsiteY41" fmla="*/ 461759 h 829763"/>
                    <a:gd name="connsiteX42" fmla="*/ 0 w 829764"/>
                    <a:gd name="connsiteY42" fmla="*/ 321553 h 829763"/>
                    <a:gd name="connsiteX43" fmla="*/ 192 w 829764"/>
                    <a:gd name="connsiteY43" fmla="*/ 313532 h 829763"/>
                    <a:gd name="connsiteX44" fmla="*/ 39933 w 829764"/>
                    <a:gd name="connsiteY44" fmla="*/ 315505 h 829763"/>
                    <a:gd name="connsiteX45" fmla="*/ 75572 w 829764"/>
                    <a:gd name="connsiteY45" fmla="*/ 309859 h 829763"/>
                    <a:gd name="connsiteX46" fmla="*/ 89601 w 829764"/>
                    <a:gd name="connsiteY46" fmla="*/ 302646 h 829763"/>
                    <a:gd name="connsiteX47" fmla="*/ 83251 w 829764"/>
                    <a:gd name="connsiteY47" fmla="*/ 288206 h 829763"/>
                    <a:gd name="connsiteX48" fmla="*/ 59135 w 829764"/>
                    <a:gd name="connsiteY48" fmla="*/ 261366 h 829763"/>
                    <a:gd name="connsiteX49" fmla="*/ 25545 w 829764"/>
                    <a:gd name="connsiteY49" fmla="*/ 236771 h 829763"/>
                    <a:gd name="connsiteX50" fmla="*/ 33911 w 829764"/>
                    <a:gd name="connsiteY50" fmla="*/ 225940 h 829763"/>
                    <a:gd name="connsiteX51" fmla="*/ 244332 w 829764"/>
                    <a:gd name="connsiteY51" fmla="*/ 216124 h 829763"/>
                    <a:gd name="connsiteX52" fmla="*/ 318561 w 829764"/>
                    <a:gd name="connsiteY52" fmla="*/ 253317 h 829763"/>
                    <a:gd name="connsiteX53" fmla="*/ 344972 w 829764"/>
                    <a:gd name="connsiteY53" fmla="*/ 277157 h 829763"/>
                    <a:gd name="connsiteX54" fmla="*/ 351915 w 829764"/>
                    <a:gd name="connsiteY54" fmla="*/ 272476 h 829763"/>
                    <a:gd name="connsiteX55" fmla="*/ 350115 w 829764"/>
                    <a:gd name="connsiteY55" fmla="*/ 238287 h 829763"/>
                    <a:gd name="connsiteX56" fmla="*/ 368004 w 829764"/>
                    <a:gd name="connsiteY56" fmla="*/ 157211 h 829763"/>
                    <a:gd name="connsiteX57" fmla="*/ 508211 w 829764"/>
                    <a:gd name="connsiteY57" fmla="*/ 0 h 8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29764" h="829763">
                      <a:moveTo>
                        <a:pt x="508211" y="0"/>
                      </a:moveTo>
                      <a:lnTo>
                        <a:pt x="516232" y="192"/>
                      </a:lnTo>
                      <a:lnTo>
                        <a:pt x="514258" y="39933"/>
                      </a:lnTo>
                      <a:cubicBezTo>
                        <a:pt x="514807" y="53859"/>
                        <a:pt x="516685" y="65907"/>
                        <a:pt x="519904" y="75572"/>
                      </a:cubicBezTo>
                      <a:lnTo>
                        <a:pt x="527118" y="89600"/>
                      </a:lnTo>
                      <a:lnTo>
                        <a:pt x="541557" y="83251"/>
                      </a:lnTo>
                      <a:cubicBezTo>
                        <a:pt x="550147" y="77775"/>
                        <a:pt x="559196" y="69603"/>
                        <a:pt x="568398" y="59135"/>
                      </a:cubicBezTo>
                      <a:lnTo>
                        <a:pt x="592992" y="25545"/>
                      </a:lnTo>
                      <a:lnTo>
                        <a:pt x="603823" y="33911"/>
                      </a:lnTo>
                      <a:cubicBezTo>
                        <a:pt x="637162" y="79831"/>
                        <a:pt x="642947" y="161699"/>
                        <a:pt x="613639" y="244331"/>
                      </a:cubicBezTo>
                      <a:cubicBezTo>
                        <a:pt x="603870" y="271876"/>
                        <a:pt x="591126" y="296898"/>
                        <a:pt x="576446" y="318561"/>
                      </a:cubicBezTo>
                      <a:lnTo>
                        <a:pt x="545795" y="352519"/>
                      </a:lnTo>
                      <a:lnTo>
                        <a:pt x="591476" y="350114"/>
                      </a:lnTo>
                      <a:cubicBezTo>
                        <a:pt x="617548" y="352364"/>
                        <a:pt x="645007" y="358234"/>
                        <a:pt x="672551" y="368003"/>
                      </a:cubicBezTo>
                      <a:cubicBezTo>
                        <a:pt x="755185" y="397311"/>
                        <a:pt x="815113" y="453387"/>
                        <a:pt x="829764" y="508210"/>
                      </a:cubicBezTo>
                      <a:lnTo>
                        <a:pt x="829571" y="516231"/>
                      </a:lnTo>
                      <a:lnTo>
                        <a:pt x="789830" y="514257"/>
                      </a:lnTo>
                      <a:cubicBezTo>
                        <a:pt x="775905" y="514806"/>
                        <a:pt x="763857" y="516684"/>
                        <a:pt x="754192" y="519904"/>
                      </a:cubicBezTo>
                      <a:lnTo>
                        <a:pt x="740163" y="527116"/>
                      </a:lnTo>
                      <a:lnTo>
                        <a:pt x="746512" y="541556"/>
                      </a:lnTo>
                      <a:cubicBezTo>
                        <a:pt x="751989" y="550146"/>
                        <a:pt x="760160" y="559195"/>
                        <a:pt x="770627" y="568396"/>
                      </a:cubicBezTo>
                      <a:lnTo>
                        <a:pt x="804218" y="592991"/>
                      </a:lnTo>
                      <a:lnTo>
                        <a:pt x="795853" y="603822"/>
                      </a:lnTo>
                      <a:cubicBezTo>
                        <a:pt x="749933" y="637161"/>
                        <a:pt x="668064" y="642946"/>
                        <a:pt x="585431" y="613638"/>
                      </a:cubicBezTo>
                      <a:cubicBezTo>
                        <a:pt x="557887" y="603869"/>
                        <a:pt x="532865" y="591126"/>
                        <a:pt x="511203" y="576445"/>
                      </a:cubicBezTo>
                      <a:lnTo>
                        <a:pt x="477244" y="545794"/>
                      </a:lnTo>
                      <a:lnTo>
                        <a:pt x="479649" y="591476"/>
                      </a:lnTo>
                      <a:cubicBezTo>
                        <a:pt x="477400" y="617548"/>
                        <a:pt x="471529" y="645007"/>
                        <a:pt x="461760" y="672551"/>
                      </a:cubicBezTo>
                      <a:cubicBezTo>
                        <a:pt x="432452" y="755185"/>
                        <a:pt x="376377" y="815113"/>
                        <a:pt x="321554" y="829763"/>
                      </a:cubicBezTo>
                      <a:lnTo>
                        <a:pt x="313533" y="829571"/>
                      </a:lnTo>
                      <a:lnTo>
                        <a:pt x="315506" y="789830"/>
                      </a:lnTo>
                      <a:cubicBezTo>
                        <a:pt x="314958" y="775905"/>
                        <a:pt x="313079" y="763857"/>
                        <a:pt x="309861" y="754192"/>
                      </a:cubicBezTo>
                      <a:lnTo>
                        <a:pt x="302647" y="740163"/>
                      </a:lnTo>
                      <a:lnTo>
                        <a:pt x="288207" y="746512"/>
                      </a:lnTo>
                      <a:cubicBezTo>
                        <a:pt x="279617" y="751989"/>
                        <a:pt x="270567" y="760160"/>
                        <a:pt x="261367" y="770627"/>
                      </a:cubicBezTo>
                      <a:lnTo>
                        <a:pt x="236771" y="804218"/>
                      </a:lnTo>
                      <a:lnTo>
                        <a:pt x="225941" y="795853"/>
                      </a:lnTo>
                      <a:cubicBezTo>
                        <a:pt x="192602" y="749933"/>
                        <a:pt x="186817" y="668065"/>
                        <a:pt x="216125" y="585431"/>
                      </a:cubicBezTo>
                      <a:cubicBezTo>
                        <a:pt x="225894" y="557887"/>
                        <a:pt x="238638" y="532866"/>
                        <a:pt x="253317" y="511202"/>
                      </a:cubicBezTo>
                      <a:lnTo>
                        <a:pt x="283971" y="477244"/>
                      </a:lnTo>
                      <a:lnTo>
                        <a:pt x="238287" y="479648"/>
                      </a:lnTo>
                      <a:cubicBezTo>
                        <a:pt x="212215" y="477399"/>
                        <a:pt x="184756" y="471528"/>
                        <a:pt x="157212" y="461759"/>
                      </a:cubicBezTo>
                      <a:cubicBezTo>
                        <a:pt x="74578" y="432451"/>
                        <a:pt x="14651" y="376376"/>
                        <a:pt x="0" y="321553"/>
                      </a:cubicBezTo>
                      <a:lnTo>
                        <a:pt x="192" y="313532"/>
                      </a:lnTo>
                      <a:lnTo>
                        <a:pt x="39933" y="315505"/>
                      </a:lnTo>
                      <a:cubicBezTo>
                        <a:pt x="53859" y="314957"/>
                        <a:pt x="65907" y="313078"/>
                        <a:pt x="75572" y="309859"/>
                      </a:cubicBezTo>
                      <a:lnTo>
                        <a:pt x="89601" y="302646"/>
                      </a:lnTo>
                      <a:lnTo>
                        <a:pt x="83251" y="288206"/>
                      </a:lnTo>
                      <a:cubicBezTo>
                        <a:pt x="77775" y="279616"/>
                        <a:pt x="69602" y="270567"/>
                        <a:pt x="59135" y="261366"/>
                      </a:cubicBezTo>
                      <a:lnTo>
                        <a:pt x="25545" y="236771"/>
                      </a:lnTo>
                      <a:lnTo>
                        <a:pt x="33911" y="225940"/>
                      </a:lnTo>
                      <a:cubicBezTo>
                        <a:pt x="79831" y="192601"/>
                        <a:pt x="161698" y="186816"/>
                        <a:pt x="244332" y="216124"/>
                      </a:cubicBezTo>
                      <a:cubicBezTo>
                        <a:pt x="271876" y="225893"/>
                        <a:pt x="296898" y="238636"/>
                        <a:pt x="318561" y="253317"/>
                      </a:cubicBezTo>
                      <a:lnTo>
                        <a:pt x="344972" y="277157"/>
                      </a:lnTo>
                      <a:lnTo>
                        <a:pt x="351915" y="272476"/>
                      </a:lnTo>
                      <a:lnTo>
                        <a:pt x="350115" y="238287"/>
                      </a:lnTo>
                      <a:cubicBezTo>
                        <a:pt x="352365" y="212215"/>
                        <a:pt x="358235" y="184756"/>
                        <a:pt x="368004" y="157211"/>
                      </a:cubicBezTo>
                      <a:cubicBezTo>
                        <a:pt x="397312" y="74579"/>
                        <a:pt x="453388" y="14651"/>
                        <a:pt x="50821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43ABCD7A-7563-41AB-A868-BA45B1FFD147}"/>
                    </a:ext>
                  </a:extLst>
                </p:cNvPr>
                <p:cNvSpPr/>
                <p:nvPr/>
              </p:nvSpPr>
              <p:spPr>
                <a:xfrm>
                  <a:off x="4500443" y="3066502"/>
                  <a:ext cx="823270" cy="823269"/>
                </a:xfrm>
                <a:custGeom>
                  <a:avLst/>
                  <a:gdLst>
                    <a:gd name="connsiteX0" fmla="*/ 304887 w 823271"/>
                    <a:gd name="connsiteY0" fmla="*/ 0 h 823268"/>
                    <a:gd name="connsiteX1" fmla="*/ 450124 w 823271"/>
                    <a:gd name="connsiteY1" fmla="*/ 152578 h 823268"/>
                    <a:gd name="connsiteX2" fmla="*/ 470636 w 823271"/>
                    <a:gd name="connsiteY2" fmla="*/ 233030 h 823268"/>
                    <a:gd name="connsiteX3" fmla="*/ 469714 w 823271"/>
                    <a:gd name="connsiteY3" fmla="*/ 278768 h 823268"/>
                    <a:gd name="connsiteX4" fmla="*/ 502662 w 823271"/>
                    <a:gd name="connsiteY4" fmla="*/ 247027 h 823268"/>
                    <a:gd name="connsiteX5" fmla="*/ 575645 w 823271"/>
                    <a:gd name="connsiteY5" fmla="*/ 207445 h 823268"/>
                    <a:gd name="connsiteX6" fmla="*/ 786274 w 823271"/>
                    <a:gd name="connsiteY6" fmla="*/ 210426 h 823268"/>
                    <a:gd name="connsiteX7" fmla="*/ 791383 w 823271"/>
                    <a:gd name="connsiteY7" fmla="*/ 216613 h 823268"/>
                    <a:gd name="connsiteX8" fmla="*/ 760058 w 823271"/>
                    <a:gd name="connsiteY8" fmla="*/ 241150 h 823268"/>
                    <a:gd name="connsiteX9" fmla="*/ 736825 w 823271"/>
                    <a:gd name="connsiteY9" fmla="*/ 268758 h 823268"/>
                    <a:gd name="connsiteX10" fmla="*/ 730949 w 823271"/>
                    <a:gd name="connsiteY10" fmla="*/ 283398 h 823268"/>
                    <a:gd name="connsiteX11" fmla="*/ 745204 w 823271"/>
                    <a:gd name="connsiteY11" fmla="*/ 290151 h 823268"/>
                    <a:gd name="connsiteX12" fmla="*/ 781007 w 823271"/>
                    <a:gd name="connsiteY12" fmla="*/ 294638 h 823268"/>
                    <a:gd name="connsiteX13" fmla="*/ 822499 w 823271"/>
                    <a:gd name="connsiteY13" fmla="*/ 291224 h 823268"/>
                    <a:gd name="connsiteX14" fmla="*/ 823271 w 823271"/>
                    <a:gd name="connsiteY14" fmla="*/ 304887 h 823268"/>
                    <a:gd name="connsiteX15" fmla="*/ 670693 w 823271"/>
                    <a:gd name="connsiteY15" fmla="*/ 450122 h 823268"/>
                    <a:gd name="connsiteX16" fmla="*/ 590241 w 823271"/>
                    <a:gd name="connsiteY16" fmla="*/ 470634 h 823268"/>
                    <a:gd name="connsiteX17" fmla="*/ 544501 w 823271"/>
                    <a:gd name="connsiteY17" fmla="*/ 469713 h 823268"/>
                    <a:gd name="connsiteX18" fmla="*/ 576241 w 823271"/>
                    <a:gd name="connsiteY18" fmla="*/ 502659 h 823268"/>
                    <a:gd name="connsiteX19" fmla="*/ 615823 w 823271"/>
                    <a:gd name="connsiteY19" fmla="*/ 575642 h 823268"/>
                    <a:gd name="connsiteX20" fmla="*/ 612842 w 823271"/>
                    <a:gd name="connsiteY20" fmla="*/ 786271 h 823268"/>
                    <a:gd name="connsiteX21" fmla="*/ 606655 w 823271"/>
                    <a:gd name="connsiteY21" fmla="*/ 791379 h 823268"/>
                    <a:gd name="connsiteX22" fmla="*/ 582117 w 823271"/>
                    <a:gd name="connsiteY22" fmla="*/ 760055 h 823268"/>
                    <a:gd name="connsiteX23" fmla="*/ 554508 w 823271"/>
                    <a:gd name="connsiteY23" fmla="*/ 736823 h 823268"/>
                    <a:gd name="connsiteX24" fmla="*/ 539870 w 823271"/>
                    <a:gd name="connsiteY24" fmla="*/ 730947 h 823268"/>
                    <a:gd name="connsiteX25" fmla="*/ 533117 w 823271"/>
                    <a:gd name="connsiteY25" fmla="*/ 745201 h 823268"/>
                    <a:gd name="connsiteX26" fmla="*/ 528630 w 823271"/>
                    <a:gd name="connsiteY26" fmla="*/ 781005 h 823268"/>
                    <a:gd name="connsiteX27" fmla="*/ 532044 w 823271"/>
                    <a:gd name="connsiteY27" fmla="*/ 822496 h 823268"/>
                    <a:gd name="connsiteX28" fmla="*/ 518382 w 823271"/>
                    <a:gd name="connsiteY28" fmla="*/ 823268 h 823268"/>
                    <a:gd name="connsiteX29" fmla="*/ 373146 w 823271"/>
                    <a:gd name="connsiteY29" fmla="*/ 670691 h 823268"/>
                    <a:gd name="connsiteX30" fmla="*/ 352634 w 823271"/>
                    <a:gd name="connsiteY30" fmla="*/ 590238 h 823268"/>
                    <a:gd name="connsiteX31" fmla="*/ 353555 w 823271"/>
                    <a:gd name="connsiteY31" fmla="*/ 544501 h 823268"/>
                    <a:gd name="connsiteX32" fmla="*/ 320609 w 823271"/>
                    <a:gd name="connsiteY32" fmla="*/ 576239 h 823268"/>
                    <a:gd name="connsiteX33" fmla="*/ 247626 w 823271"/>
                    <a:gd name="connsiteY33" fmla="*/ 615822 h 823268"/>
                    <a:gd name="connsiteX34" fmla="*/ 36997 w 823271"/>
                    <a:gd name="connsiteY34" fmla="*/ 612841 h 823268"/>
                    <a:gd name="connsiteX35" fmla="*/ 31889 w 823271"/>
                    <a:gd name="connsiteY35" fmla="*/ 606654 h 823268"/>
                    <a:gd name="connsiteX36" fmla="*/ 63213 w 823271"/>
                    <a:gd name="connsiteY36" fmla="*/ 582117 h 823268"/>
                    <a:gd name="connsiteX37" fmla="*/ 86445 w 823271"/>
                    <a:gd name="connsiteY37" fmla="*/ 554508 h 823268"/>
                    <a:gd name="connsiteX38" fmla="*/ 92322 w 823271"/>
                    <a:gd name="connsiteY38" fmla="*/ 539869 h 823268"/>
                    <a:gd name="connsiteX39" fmla="*/ 78067 w 823271"/>
                    <a:gd name="connsiteY39" fmla="*/ 533116 h 823268"/>
                    <a:gd name="connsiteX40" fmla="*/ 42264 w 823271"/>
                    <a:gd name="connsiteY40" fmla="*/ 528629 h 823268"/>
                    <a:gd name="connsiteX41" fmla="*/ 772 w 823271"/>
                    <a:gd name="connsiteY41" fmla="*/ 532043 h 823268"/>
                    <a:gd name="connsiteX42" fmla="*/ 0 w 823271"/>
                    <a:gd name="connsiteY42" fmla="*/ 518380 h 823268"/>
                    <a:gd name="connsiteX43" fmla="*/ 152579 w 823271"/>
                    <a:gd name="connsiteY43" fmla="*/ 373145 h 823268"/>
                    <a:gd name="connsiteX44" fmla="*/ 233030 w 823271"/>
                    <a:gd name="connsiteY44" fmla="*/ 352633 h 823268"/>
                    <a:gd name="connsiteX45" fmla="*/ 278767 w 823271"/>
                    <a:gd name="connsiteY45" fmla="*/ 353555 h 823268"/>
                    <a:gd name="connsiteX46" fmla="*/ 247028 w 823271"/>
                    <a:gd name="connsiteY46" fmla="*/ 320608 h 823268"/>
                    <a:gd name="connsiteX47" fmla="*/ 207446 w 823271"/>
                    <a:gd name="connsiteY47" fmla="*/ 247625 h 823268"/>
                    <a:gd name="connsiteX48" fmla="*/ 210427 w 823271"/>
                    <a:gd name="connsiteY48" fmla="*/ 36997 h 823268"/>
                    <a:gd name="connsiteX49" fmla="*/ 216614 w 823271"/>
                    <a:gd name="connsiteY49" fmla="*/ 31889 h 823268"/>
                    <a:gd name="connsiteX50" fmla="*/ 241152 w 823271"/>
                    <a:gd name="connsiteY50" fmla="*/ 63212 h 823268"/>
                    <a:gd name="connsiteX51" fmla="*/ 268761 w 823271"/>
                    <a:gd name="connsiteY51" fmla="*/ 86445 h 823268"/>
                    <a:gd name="connsiteX52" fmla="*/ 283399 w 823271"/>
                    <a:gd name="connsiteY52" fmla="*/ 92321 h 823268"/>
                    <a:gd name="connsiteX53" fmla="*/ 290152 w 823271"/>
                    <a:gd name="connsiteY53" fmla="*/ 78066 h 823268"/>
                    <a:gd name="connsiteX54" fmla="*/ 294639 w 823271"/>
                    <a:gd name="connsiteY54" fmla="*/ 42263 h 823268"/>
                    <a:gd name="connsiteX55" fmla="*/ 291225 w 823271"/>
                    <a:gd name="connsiteY55" fmla="*/ 772 h 82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823271" h="823268">
                      <a:moveTo>
                        <a:pt x="304887" y="0"/>
                      </a:moveTo>
                      <a:cubicBezTo>
                        <a:pt x="360158" y="12864"/>
                        <a:pt x="418149" y="70940"/>
                        <a:pt x="450124" y="152578"/>
                      </a:cubicBezTo>
                      <a:cubicBezTo>
                        <a:pt x="460782" y="179790"/>
                        <a:pt x="467540" y="207045"/>
                        <a:pt x="470636" y="233030"/>
                      </a:cubicBezTo>
                      <a:lnTo>
                        <a:pt x="469714" y="278768"/>
                      </a:lnTo>
                      <a:lnTo>
                        <a:pt x="502662" y="247027"/>
                      </a:lnTo>
                      <a:cubicBezTo>
                        <a:pt x="523837" y="231652"/>
                        <a:pt x="548432" y="218103"/>
                        <a:pt x="575645" y="207445"/>
                      </a:cubicBezTo>
                      <a:cubicBezTo>
                        <a:pt x="657283" y="175470"/>
                        <a:pt x="739296" y="178594"/>
                        <a:pt x="786274" y="210426"/>
                      </a:cubicBezTo>
                      <a:lnTo>
                        <a:pt x="791383" y="216613"/>
                      </a:lnTo>
                      <a:lnTo>
                        <a:pt x="760058" y="241150"/>
                      </a:lnTo>
                      <a:cubicBezTo>
                        <a:pt x="749894" y="250686"/>
                        <a:pt x="742021" y="259996"/>
                        <a:pt x="736825" y="268758"/>
                      </a:cubicBezTo>
                      <a:lnTo>
                        <a:pt x="730949" y="283398"/>
                      </a:lnTo>
                      <a:lnTo>
                        <a:pt x="745204" y="290151"/>
                      </a:lnTo>
                      <a:cubicBezTo>
                        <a:pt x="754969" y="293055"/>
                        <a:pt x="767071" y="294541"/>
                        <a:pt x="781007" y="294638"/>
                      </a:cubicBezTo>
                      <a:lnTo>
                        <a:pt x="822499" y="291224"/>
                      </a:lnTo>
                      <a:lnTo>
                        <a:pt x="823271" y="304887"/>
                      </a:lnTo>
                      <a:cubicBezTo>
                        <a:pt x="810408" y="360156"/>
                        <a:pt x="752331" y="418148"/>
                        <a:pt x="670693" y="450122"/>
                      </a:cubicBezTo>
                      <a:cubicBezTo>
                        <a:pt x="643480" y="460781"/>
                        <a:pt x="616226" y="467538"/>
                        <a:pt x="590241" y="470634"/>
                      </a:cubicBezTo>
                      <a:lnTo>
                        <a:pt x="544501" y="469713"/>
                      </a:lnTo>
                      <a:lnTo>
                        <a:pt x="576241" y="502659"/>
                      </a:lnTo>
                      <a:cubicBezTo>
                        <a:pt x="591616" y="523834"/>
                        <a:pt x="605165" y="548429"/>
                        <a:pt x="615823" y="575642"/>
                      </a:cubicBezTo>
                      <a:cubicBezTo>
                        <a:pt x="647798" y="657280"/>
                        <a:pt x="644674" y="739293"/>
                        <a:pt x="612842" y="786271"/>
                      </a:cubicBezTo>
                      <a:lnTo>
                        <a:pt x="606655" y="791379"/>
                      </a:lnTo>
                      <a:lnTo>
                        <a:pt x="582117" y="760055"/>
                      </a:lnTo>
                      <a:cubicBezTo>
                        <a:pt x="572582" y="749892"/>
                        <a:pt x="563271" y="742018"/>
                        <a:pt x="554508" y="736823"/>
                      </a:cubicBezTo>
                      <a:lnTo>
                        <a:pt x="539870" y="730947"/>
                      </a:lnTo>
                      <a:lnTo>
                        <a:pt x="533117" y="745201"/>
                      </a:lnTo>
                      <a:cubicBezTo>
                        <a:pt x="530213" y="754966"/>
                        <a:pt x="528727" y="767068"/>
                        <a:pt x="528630" y="781005"/>
                      </a:cubicBezTo>
                      <a:lnTo>
                        <a:pt x="532044" y="822496"/>
                      </a:lnTo>
                      <a:lnTo>
                        <a:pt x="518382" y="823268"/>
                      </a:lnTo>
                      <a:cubicBezTo>
                        <a:pt x="463112" y="810405"/>
                        <a:pt x="405120" y="752328"/>
                        <a:pt x="373146" y="670691"/>
                      </a:cubicBezTo>
                      <a:cubicBezTo>
                        <a:pt x="362487" y="643477"/>
                        <a:pt x="355730" y="616223"/>
                        <a:pt x="352634" y="590238"/>
                      </a:cubicBezTo>
                      <a:lnTo>
                        <a:pt x="353555" y="544501"/>
                      </a:lnTo>
                      <a:lnTo>
                        <a:pt x="320609" y="576239"/>
                      </a:lnTo>
                      <a:cubicBezTo>
                        <a:pt x="299434" y="591615"/>
                        <a:pt x="274839" y="605164"/>
                        <a:pt x="247626" y="615822"/>
                      </a:cubicBezTo>
                      <a:cubicBezTo>
                        <a:pt x="165988" y="647797"/>
                        <a:pt x="83976" y="644673"/>
                        <a:pt x="36997" y="612841"/>
                      </a:cubicBezTo>
                      <a:lnTo>
                        <a:pt x="31889" y="606654"/>
                      </a:lnTo>
                      <a:lnTo>
                        <a:pt x="63213" y="582117"/>
                      </a:lnTo>
                      <a:cubicBezTo>
                        <a:pt x="73377" y="572581"/>
                        <a:pt x="81250" y="563271"/>
                        <a:pt x="86445" y="554508"/>
                      </a:cubicBezTo>
                      <a:lnTo>
                        <a:pt x="92322" y="539869"/>
                      </a:lnTo>
                      <a:lnTo>
                        <a:pt x="78067" y="533116"/>
                      </a:lnTo>
                      <a:cubicBezTo>
                        <a:pt x="68302" y="530212"/>
                        <a:pt x="56200" y="528726"/>
                        <a:pt x="42264" y="528629"/>
                      </a:cubicBezTo>
                      <a:lnTo>
                        <a:pt x="772" y="532043"/>
                      </a:lnTo>
                      <a:lnTo>
                        <a:pt x="0" y="518380"/>
                      </a:lnTo>
                      <a:cubicBezTo>
                        <a:pt x="12863" y="463112"/>
                        <a:pt x="70940" y="405120"/>
                        <a:pt x="152579" y="373145"/>
                      </a:cubicBezTo>
                      <a:cubicBezTo>
                        <a:pt x="179791" y="362487"/>
                        <a:pt x="207045" y="355728"/>
                        <a:pt x="233030" y="352633"/>
                      </a:cubicBezTo>
                      <a:lnTo>
                        <a:pt x="278767" y="353555"/>
                      </a:lnTo>
                      <a:lnTo>
                        <a:pt x="247028" y="320608"/>
                      </a:lnTo>
                      <a:cubicBezTo>
                        <a:pt x="231653" y="299433"/>
                        <a:pt x="218104" y="274838"/>
                        <a:pt x="207446" y="247625"/>
                      </a:cubicBezTo>
                      <a:cubicBezTo>
                        <a:pt x="175471" y="165988"/>
                        <a:pt x="178595" y="83975"/>
                        <a:pt x="210427" y="36997"/>
                      </a:cubicBezTo>
                      <a:lnTo>
                        <a:pt x="216614" y="31889"/>
                      </a:lnTo>
                      <a:lnTo>
                        <a:pt x="241152" y="63212"/>
                      </a:lnTo>
                      <a:cubicBezTo>
                        <a:pt x="250687" y="73376"/>
                        <a:pt x="259998" y="81250"/>
                        <a:pt x="268761" y="86445"/>
                      </a:cubicBezTo>
                      <a:lnTo>
                        <a:pt x="283399" y="92321"/>
                      </a:lnTo>
                      <a:lnTo>
                        <a:pt x="290152" y="78066"/>
                      </a:lnTo>
                      <a:cubicBezTo>
                        <a:pt x="293056" y="68302"/>
                        <a:pt x="294542" y="56199"/>
                        <a:pt x="294639" y="42263"/>
                      </a:cubicBezTo>
                      <a:lnTo>
                        <a:pt x="291225" y="772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65624868-A3D4-414D-A123-42C1164BC3ED}"/>
                  </a:ext>
                </a:extLst>
              </p:cNvPr>
              <p:cNvGrpSpPr/>
              <p:nvPr/>
            </p:nvGrpSpPr>
            <p:grpSpPr>
              <a:xfrm>
                <a:off x="1636677" y="3305550"/>
                <a:ext cx="1175722" cy="1175722"/>
                <a:chOff x="3421742" y="2009733"/>
                <a:chExt cx="1825369" cy="1825369"/>
              </a:xfrm>
            </p:grpSpPr>
            <p:sp>
              <p:nvSpPr>
                <p:cNvPr id="166" name="二等辺三角形 795">
                  <a:extLst>
                    <a:ext uri="{FF2B5EF4-FFF2-40B4-BE49-F238E27FC236}">
                      <a16:creationId xmlns:a16="http://schemas.microsoft.com/office/drawing/2014/main" id="{E3EDC609-7186-4B52-AFCD-03847E52613C}"/>
                    </a:ext>
                  </a:extLst>
                </p:cNvPr>
                <p:cNvSpPr/>
                <p:nvPr/>
              </p:nvSpPr>
              <p:spPr>
                <a:xfrm rot="10800000">
                  <a:off x="4121242" y="2009733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二等辺三角形 795">
                  <a:extLst>
                    <a:ext uri="{FF2B5EF4-FFF2-40B4-BE49-F238E27FC236}">
                      <a16:creationId xmlns:a16="http://schemas.microsoft.com/office/drawing/2014/main" id="{48858E53-96EA-4491-AFD9-C8AC837C91CF}"/>
                    </a:ext>
                  </a:extLst>
                </p:cNvPr>
                <p:cNvSpPr/>
                <p:nvPr/>
              </p:nvSpPr>
              <p:spPr>
                <a:xfrm>
                  <a:off x="4121242" y="2954767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二等辺三角形 795">
                  <a:extLst>
                    <a:ext uri="{FF2B5EF4-FFF2-40B4-BE49-F238E27FC236}">
                      <a16:creationId xmlns:a16="http://schemas.microsoft.com/office/drawing/2014/main" id="{73BF7905-A5C5-404D-B725-C338B283A6AE}"/>
                    </a:ext>
                  </a:extLst>
                </p:cNvPr>
                <p:cNvSpPr/>
                <p:nvPr/>
              </p:nvSpPr>
              <p:spPr>
                <a:xfrm rot="16200000">
                  <a:off x="4594265" y="248225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二等辺三角形 795">
                  <a:extLst>
                    <a:ext uri="{FF2B5EF4-FFF2-40B4-BE49-F238E27FC236}">
                      <a16:creationId xmlns:a16="http://schemas.microsoft.com/office/drawing/2014/main" id="{2E233643-06CE-429A-B8DC-EBFB6A46B17D}"/>
                    </a:ext>
                  </a:extLst>
                </p:cNvPr>
                <p:cNvSpPr/>
                <p:nvPr/>
              </p:nvSpPr>
              <p:spPr>
                <a:xfrm rot="5400000">
                  <a:off x="3649231" y="248225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二等辺三角形 795">
                  <a:extLst>
                    <a:ext uri="{FF2B5EF4-FFF2-40B4-BE49-F238E27FC236}">
                      <a16:creationId xmlns:a16="http://schemas.microsoft.com/office/drawing/2014/main" id="{B8DCB396-33E5-4A9B-A9C3-15924523A4A8}"/>
                    </a:ext>
                  </a:extLst>
                </p:cNvPr>
                <p:cNvSpPr/>
                <p:nvPr/>
              </p:nvSpPr>
              <p:spPr>
                <a:xfrm rot="8100000">
                  <a:off x="3784249" y="214813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二等辺三角形 795">
                  <a:extLst>
                    <a:ext uri="{FF2B5EF4-FFF2-40B4-BE49-F238E27FC236}">
                      <a16:creationId xmlns:a16="http://schemas.microsoft.com/office/drawing/2014/main" id="{84573472-3928-4D94-970C-6A237931FFF5}"/>
                    </a:ext>
                  </a:extLst>
                </p:cNvPr>
                <p:cNvSpPr/>
                <p:nvPr/>
              </p:nvSpPr>
              <p:spPr>
                <a:xfrm rot="18900000">
                  <a:off x="4452489" y="281637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二等辺三角形 795">
                  <a:extLst>
                    <a:ext uri="{FF2B5EF4-FFF2-40B4-BE49-F238E27FC236}">
                      <a16:creationId xmlns:a16="http://schemas.microsoft.com/office/drawing/2014/main" id="{ED3B4C45-5F39-4017-9097-8707F0968F3C}"/>
                    </a:ext>
                  </a:extLst>
                </p:cNvPr>
                <p:cNvSpPr/>
                <p:nvPr/>
              </p:nvSpPr>
              <p:spPr>
                <a:xfrm rot="13500000">
                  <a:off x="4452995" y="214813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二等辺三角形 795">
                  <a:extLst>
                    <a:ext uri="{FF2B5EF4-FFF2-40B4-BE49-F238E27FC236}">
                      <a16:creationId xmlns:a16="http://schemas.microsoft.com/office/drawing/2014/main" id="{DAC4D0A0-F1DC-4C72-A620-24D1C94F014B}"/>
                    </a:ext>
                  </a:extLst>
                </p:cNvPr>
                <p:cNvSpPr/>
                <p:nvPr/>
              </p:nvSpPr>
              <p:spPr>
                <a:xfrm rot="2700000">
                  <a:off x="3784755" y="281637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二等辺三角形 795">
                  <a:extLst>
                    <a:ext uri="{FF2B5EF4-FFF2-40B4-BE49-F238E27FC236}">
                      <a16:creationId xmlns:a16="http://schemas.microsoft.com/office/drawing/2014/main" id="{C4773364-D1E7-45FF-98B2-4DD41AF269C9}"/>
                    </a:ext>
                  </a:extLst>
                </p:cNvPr>
                <p:cNvSpPr/>
                <p:nvPr/>
              </p:nvSpPr>
              <p:spPr>
                <a:xfrm rot="12055987">
                  <a:off x="4294116" y="2120686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二等辺三角形 795">
                  <a:extLst>
                    <a:ext uri="{FF2B5EF4-FFF2-40B4-BE49-F238E27FC236}">
                      <a16:creationId xmlns:a16="http://schemas.microsoft.com/office/drawing/2014/main" id="{F54F2080-20E5-495D-A0FA-C674ECF10A4B}"/>
                    </a:ext>
                  </a:extLst>
                </p:cNvPr>
                <p:cNvSpPr/>
                <p:nvPr/>
              </p:nvSpPr>
              <p:spPr>
                <a:xfrm rot="1255987">
                  <a:off x="3987092" y="2923311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795">
                  <a:extLst>
                    <a:ext uri="{FF2B5EF4-FFF2-40B4-BE49-F238E27FC236}">
                      <a16:creationId xmlns:a16="http://schemas.microsoft.com/office/drawing/2014/main" id="{13263450-9A4E-4CCB-94ED-83097B207DF9}"/>
                    </a:ext>
                  </a:extLst>
                </p:cNvPr>
                <p:cNvSpPr/>
                <p:nvPr/>
              </p:nvSpPr>
              <p:spPr>
                <a:xfrm rot="17455987">
                  <a:off x="4542347" y="2675675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二等辺三角形 795">
                  <a:extLst>
                    <a:ext uri="{FF2B5EF4-FFF2-40B4-BE49-F238E27FC236}">
                      <a16:creationId xmlns:a16="http://schemas.microsoft.com/office/drawing/2014/main" id="{12619092-86BE-44A7-9F2B-B4454D882868}"/>
                    </a:ext>
                  </a:extLst>
                </p:cNvPr>
                <p:cNvSpPr/>
                <p:nvPr/>
              </p:nvSpPr>
              <p:spPr>
                <a:xfrm rot="6655987">
                  <a:off x="3739721" y="2368650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二等辺三角形 795">
                  <a:extLst>
                    <a:ext uri="{FF2B5EF4-FFF2-40B4-BE49-F238E27FC236}">
                      <a16:creationId xmlns:a16="http://schemas.microsoft.com/office/drawing/2014/main" id="{E9105964-DB1F-4D7C-98D0-704DA0C5BEA0}"/>
                    </a:ext>
                  </a:extLst>
                </p:cNvPr>
                <p:cNvSpPr/>
                <p:nvPr/>
              </p:nvSpPr>
              <p:spPr>
                <a:xfrm rot="9355987">
                  <a:off x="3962942" y="2128745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二等辺三角形 795">
                  <a:extLst>
                    <a:ext uri="{FF2B5EF4-FFF2-40B4-BE49-F238E27FC236}">
                      <a16:creationId xmlns:a16="http://schemas.microsoft.com/office/drawing/2014/main" id="{2602F2DD-61AC-4771-AC1B-434496A11E79}"/>
                    </a:ext>
                  </a:extLst>
                </p:cNvPr>
                <p:cNvSpPr/>
                <p:nvPr/>
              </p:nvSpPr>
              <p:spPr>
                <a:xfrm rot="20155987">
                  <a:off x="4313386" y="2913385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二等辺三角形 795">
                  <a:extLst>
                    <a:ext uri="{FF2B5EF4-FFF2-40B4-BE49-F238E27FC236}">
                      <a16:creationId xmlns:a16="http://schemas.microsoft.com/office/drawing/2014/main" id="{13C02026-08D6-42F5-99CA-035B077D25F3}"/>
                    </a:ext>
                  </a:extLst>
                </p:cNvPr>
                <p:cNvSpPr/>
                <p:nvPr/>
              </p:nvSpPr>
              <p:spPr>
                <a:xfrm rot="14755987">
                  <a:off x="4530915" y="2346008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二等辺三角形 795">
                  <a:extLst>
                    <a:ext uri="{FF2B5EF4-FFF2-40B4-BE49-F238E27FC236}">
                      <a16:creationId xmlns:a16="http://schemas.microsoft.com/office/drawing/2014/main" id="{4FEC3524-3318-45AE-9AAB-1F297DE526FC}"/>
                    </a:ext>
                  </a:extLst>
                </p:cNvPr>
                <p:cNvSpPr/>
                <p:nvPr/>
              </p:nvSpPr>
              <p:spPr>
                <a:xfrm rot="3955987">
                  <a:off x="3746273" y="2696450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5367D5B-EDB4-4D7B-A7B1-4F31B408D052}"/>
                    </a:ext>
                  </a:extLst>
                </p:cNvPr>
                <p:cNvSpPr/>
                <p:nvPr/>
              </p:nvSpPr>
              <p:spPr>
                <a:xfrm rot="6571693">
                  <a:off x="4433099" y="2750386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AAFA99B4-02D7-4E65-A2EC-95D1C94EC38B}"/>
                    </a:ext>
                  </a:extLst>
                </p:cNvPr>
                <p:cNvSpPr/>
                <p:nvPr/>
              </p:nvSpPr>
              <p:spPr>
                <a:xfrm rot="17371693">
                  <a:off x="3866757" y="2549520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5DAF175-7287-4990-B0DA-01D4B45601A0}"/>
                    </a:ext>
                  </a:extLst>
                </p:cNvPr>
                <p:cNvSpPr/>
                <p:nvPr/>
              </p:nvSpPr>
              <p:spPr>
                <a:xfrm rot="1171693">
                  <a:off x="4250362" y="2366783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EC0012D-9D3F-4080-A50D-57B94A4FCCBF}"/>
                    </a:ext>
                  </a:extLst>
                </p:cNvPr>
                <p:cNvSpPr/>
                <p:nvPr/>
              </p:nvSpPr>
              <p:spPr>
                <a:xfrm rot="11971693">
                  <a:off x="4049496" y="2933124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D2E8AFB-8B5A-49C4-94F4-9A8D3A9807EE}"/>
                    </a:ext>
                  </a:extLst>
                </p:cNvPr>
                <p:cNvSpPr/>
                <p:nvPr/>
              </p:nvSpPr>
              <p:spPr>
                <a:xfrm rot="9516689">
                  <a:off x="4259501" y="2929714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42C64E34-FD1B-4909-AC78-0BF934217E3E}"/>
                    </a:ext>
                  </a:extLst>
                </p:cNvPr>
                <p:cNvSpPr/>
                <p:nvPr/>
              </p:nvSpPr>
              <p:spPr>
                <a:xfrm rot="20316689">
                  <a:off x="4040355" y="2370192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25BDB972-CA85-44CB-ACF2-2CEC156D5F15}"/>
                    </a:ext>
                  </a:extLst>
                </p:cNvPr>
                <p:cNvSpPr/>
                <p:nvPr/>
              </p:nvSpPr>
              <p:spPr>
                <a:xfrm rot="4116689">
                  <a:off x="4429690" y="2540382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C9EF343-2315-49CA-B5F8-5D18D1F7626A}"/>
                    </a:ext>
                  </a:extLst>
                </p:cNvPr>
                <p:cNvSpPr/>
                <p:nvPr/>
              </p:nvSpPr>
              <p:spPr>
                <a:xfrm rot="14916689">
                  <a:off x="3870168" y="2759526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5408A3A-CC9D-4B42-935C-8D2F5D126BE8}"/>
                    </a:ext>
                  </a:extLst>
                </p:cNvPr>
                <p:cNvSpPr/>
                <p:nvPr/>
              </p:nvSpPr>
              <p:spPr>
                <a:xfrm rot="6571693">
                  <a:off x="4383418" y="2843714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8883F54-73FF-4945-A2A8-2B74BA3BA96E}"/>
                    </a:ext>
                  </a:extLst>
                </p:cNvPr>
                <p:cNvSpPr/>
                <p:nvPr/>
              </p:nvSpPr>
              <p:spPr>
                <a:xfrm rot="17371693">
                  <a:off x="4112474" y="274761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406003D-08C9-4908-BFD6-F13CAF70F97C}"/>
                    </a:ext>
                  </a:extLst>
                </p:cNvPr>
                <p:cNvSpPr/>
                <p:nvPr/>
              </p:nvSpPr>
              <p:spPr>
                <a:xfrm rot="1171693">
                  <a:off x="4295995" y="2660194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A52E3202-A773-40E1-9847-B1A3DF7A22A5}"/>
                    </a:ext>
                  </a:extLst>
                </p:cNvPr>
                <p:cNvSpPr/>
                <p:nvPr/>
              </p:nvSpPr>
              <p:spPr>
                <a:xfrm rot="11971693">
                  <a:off x="4199898" y="2931138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56DADE8-DE60-49D1-BBDF-F50553387892}"/>
                    </a:ext>
                  </a:extLst>
                </p:cNvPr>
                <p:cNvSpPr/>
                <p:nvPr/>
              </p:nvSpPr>
              <p:spPr>
                <a:xfrm rot="9516689">
                  <a:off x="4300367" y="292950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DE10B698-6B09-47C6-BF21-2C6074A6FDB8}"/>
                    </a:ext>
                  </a:extLst>
                </p:cNvPr>
                <p:cNvSpPr/>
                <p:nvPr/>
              </p:nvSpPr>
              <p:spPr>
                <a:xfrm rot="20316689">
                  <a:off x="4195525" y="2661825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7513B41-B46D-42EB-AC8C-C20771FCE0A0}"/>
                    </a:ext>
                  </a:extLst>
                </p:cNvPr>
                <p:cNvSpPr/>
                <p:nvPr/>
              </p:nvSpPr>
              <p:spPr>
                <a:xfrm rot="4116689">
                  <a:off x="4381788" y="2743245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5D08F2ED-CD8C-41D2-A876-2C2FEDB7AE7C}"/>
                    </a:ext>
                  </a:extLst>
                </p:cNvPr>
                <p:cNvSpPr/>
                <p:nvPr/>
              </p:nvSpPr>
              <p:spPr>
                <a:xfrm rot="14916689">
                  <a:off x="4114105" y="284808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6F3F505B-2033-4C12-9CCC-72A64AE2346A}"/>
                  </a:ext>
                </a:extLst>
              </p:cNvPr>
              <p:cNvGrpSpPr/>
              <p:nvPr/>
            </p:nvGrpSpPr>
            <p:grpSpPr>
              <a:xfrm rot="20369537">
                <a:off x="1909986" y="2151129"/>
                <a:ext cx="266762" cy="362542"/>
                <a:chOff x="1225243" y="1975276"/>
                <a:chExt cx="319348" cy="434009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4AC11B52-CDDC-4407-BAE2-3646BDB3935C}"/>
                    </a:ext>
                  </a:extLst>
                </p:cNvPr>
                <p:cNvGrpSpPr/>
                <p:nvPr/>
              </p:nvGrpSpPr>
              <p:grpSpPr>
                <a:xfrm>
                  <a:off x="1225243" y="1975276"/>
                  <a:ext cx="314045" cy="377462"/>
                  <a:chOff x="1225243" y="1975276"/>
                  <a:chExt cx="409562" cy="377462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CCEC11AA-F661-4CA8-B11C-3A0999BF2530}"/>
                      </a:ext>
                    </a:extLst>
                  </p:cNvPr>
                  <p:cNvSpPr/>
                  <p:nvPr/>
                </p:nvSpPr>
                <p:spPr>
                  <a:xfrm>
                    <a:off x="1225243" y="1997696"/>
                    <a:ext cx="204781" cy="355042"/>
                  </a:xfrm>
                  <a:custGeom>
                    <a:avLst/>
                    <a:gdLst>
                      <a:gd name="connsiteX0" fmla="*/ 144616 w 204781"/>
                      <a:gd name="connsiteY0" fmla="*/ 0 h 355042"/>
                      <a:gd name="connsiteX1" fmla="*/ 200907 w 204781"/>
                      <a:gd name="connsiteY1" fmla="*/ 13951 h 355042"/>
                      <a:gd name="connsiteX2" fmla="*/ 204781 w 204781"/>
                      <a:gd name="connsiteY2" fmla="*/ 17157 h 355042"/>
                      <a:gd name="connsiteX3" fmla="*/ 162687 w 204781"/>
                      <a:gd name="connsiteY3" fmla="*/ 51995 h 355042"/>
                      <a:gd name="connsiteX4" fmla="*/ 120330 w 204781"/>
                      <a:gd name="connsiteY4" fmla="*/ 177521 h 355042"/>
                      <a:gd name="connsiteX5" fmla="*/ 162687 w 204781"/>
                      <a:gd name="connsiteY5" fmla="*/ 303047 h 355042"/>
                      <a:gd name="connsiteX6" fmla="*/ 204781 w 204781"/>
                      <a:gd name="connsiteY6" fmla="*/ 337885 h 355042"/>
                      <a:gd name="connsiteX7" fmla="*/ 200907 w 204781"/>
                      <a:gd name="connsiteY7" fmla="*/ 341091 h 355042"/>
                      <a:gd name="connsiteX8" fmla="*/ 144616 w 204781"/>
                      <a:gd name="connsiteY8" fmla="*/ 355042 h 355042"/>
                      <a:gd name="connsiteX9" fmla="*/ 0 w 204781"/>
                      <a:gd name="connsiteY9" fmla="*/ 177521 h 355042"/>
                      <a:gd name="connsiteX10" fmla="*/ 144616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144616" y="0"/>
                        </a:moveTo>
                        <a:cubicBezTo>
                          <a:pt x="164583" y="0"/>
                          <a:pt x="183605" y="4968"/>
                          <a:pt x="200907" y="13951"/>
                        </a:cubicBezTo>
                        <a:lnTo>
                          <a:pt x="204781" y="17157"/>
                        </a:lnTo>
                        <a:lnTo>
                          <a:pt x="162687" y="51995"/>
                        </a:lnTo>
                        <a:cubicBezTo>
                          <a:pt x="136517" y="84120"/>
                          <a:pt x="120330" y="128500"/>
                          <a:pt x="120330" y="177521"/>
                        </a:cubicBezTo>
                        <a:cubicBezTo>
                          <a:pt x="120330" y="226542"/>
                          <a:pt x="136517" y="270922"/>
                          <a:pt x="162687" y="303047"/>
                        </a:cubicBezTo>
                        <a:lnTo>
                          <a:pt x="204781" y="337885"/>
                        </a:lnTo>
                        <a:lnTo>
                          <a:pt x="200907" y="341091"/>
                        </a:lnTo>
                        <a:cubicBezTo>
                          <a:pt x="183605" y="350075"/>
                          <a:pt x="164583" y="355042"/>
                          <a:pt x="144616" y="355042"/>
                        </a:cubicBezTo>
                        <a:cubicBezTo>
                          <a:pt x="64747" y="355042"/>
                          <a:pt x="0" y="275563"/>
                          <a:pt x="0" y="177521"/>
                        </a:cubicBezTo>
                        <a:cubicBezTo>
                          <a:pt x="0" y="79479"/>
                          <a:pt x="64747" y="0"/>
                          <a:pt x="14461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2E8A1D2C-D32E-4E09-9C84-0B6F1419DE53}"/>
                      </a:ext>
                    </a:extLst>
                  </p:cNvPr>
                  <p:cNvSpPr/>
                  <p:nvPr/>
                </p:nvSpPr>
                <p:spPr>
                  <a:xfrm>
                    <a:off x="1430024" y="1997696"/>
                    <a:ext cx="204781" cy="355042"/>
                  </a:xfrm>
                  <a:custGeom>
                    <a:avLst/>
                    <a:gdLst>
                      <a:gd name="connsiteX0" fmla="*/ 60165 w 204781"/>
                      <a:gd name="connsiteY0" fmla="*/ 0 h 355042"/>
                      <a:gd name="connsiteX1" fmla="*/ 204781 w 204781"/>
                      <a:gd name="connsiteY1" fmla="*/ 177521 h 355042"/>
                      <a:gd name="connsiteX2" fmla="*/ 60165 w 204781"/>
                      <a:gd name="connsiteY2" fmla="*/ 355042 h 355042"/>
                      <a:gd name="connsiteX3" fmla="*/ 3874 w 204781"/>
                      <a:gd name="connsiteY3" fmla="*/ 341091 h 355042"/>
                      <a:gd name="connsiteX4" fmla="*/ 0 w 204781"/>
                      <a:gd name="connsiteY4" fmla="*/ 337885 h 355042"/>
                      <a:gd name="connsiteX5" fmla="*/ 42094 w 204781"/>
                      <a:gd name="connsiteY5" fmla="*/ 303047 h 355042"/>
                      <a:gd name="connsiteX6" fmla="*/ 84451 w 204781"/>
                      <a:gd name="connsiteY6" fmla="*/ 177521 h 355042"/>
                      <a:gd name="connsiteX7" fmla="*/ 42094 w 204781"/>
                      <a:gd name="connsiteY7" fmla="*/ 51995 h 355042"/>
                      <a:gd name="connsiteX8" fmla="*/ 0 w 204781"/>
                      <a:gd name="connsiteY8" fmla="*/ 17157 h 355042"/>
                      <a:gd name="connsiteX9" fmla="*/ 3874 w 204781"/>
                      <a:gd name="connsiteY9" fmla="*/ 13951 h 355042"/>
                      <a:gd name="connsiteX10" fmla="*/ 60165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60165" y="0"/>
                        </a:moveTo>
                        <a:cubicBezTo>
                          <a:pt x="140034" y="0"/>
                          <a:pt x="204781" y="79479"/>
                          <a:pt x="204781" y="177521"/>
                        </a:cubicBezTo>
                        <a:cubicBezTo>
                          <a:pt x="204781" y="275563"/>
                          <a:pt x="140034" y="355042"/>
                          <a:pt x="60165" y="355042"/>
                        </a:cubicBezTo>
                        <a:cubicBezTo>
                          <a:pt x="40198" y="355042"/>
                          <a:pt x="21176" y="350075"/>
                          <a:pt x="3874" y="341091"/>
                        </a:cubicBezTo>
                        <a:lnTo>
                          <a:pt x="0" y="337885"/>
                        </a:lnTo>
                        <a:lnTo>
                          <a:pt x="42094" y="303047"/>
                        </a:lnTo>
                        <a:cubicBezTo>
                          <a:pt x="68264" y="270922"/>
                          <a:pt x="84451" y="226542"/>
                          <a:pt x="84451" y="177521"/>
                        </a:cubicBezTo>
                        <a:cubicBezTo>
                          <a:pt x="84451" y="128500"/>
                          <a:pt x="68264" y="84120"/>
                          <a:pt x="42094" y="51995"/>
                        </a:cubicBezTo>
                        <a:lnTo>
                          <a:pt x="0" y="17157"/>
                        </a:lnTo>
                        <a:lnTo>
                          <a:pt x="3874" y="13951"/>
                        </a:lnTo>
                        <a:cubicBezTo>
                          <a:pt x="21176" y="4968"/>
                          <a:pt x="40198" y="0"/>
                          <a:pt x="6016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A8F116A4-E942-4CED-AE9E-3BF2B958CBA9}"/>
                      </a:ext>
                    </a:extLst>
                  </p:cNvPr>
                  <p:cNvSpPr/>
                  <p:nvPr/>
                </p:nvSpPr>
                <p:spPr>
                  <a:xfrm>
                    <a:off x="1291598" y="1975276"/>
                    <a:ext cx="276852" cy="377462"/>
                  </a:xfrm>
                  <a:custGeom>
                    <a:avLst/>
                    <a:gdLst>
                      <a:gd name="connsiteX0" fmla="*/ 84451 w 168902"/>
                      <a:gd name="connsiteY0" fmla="*/ 0 h 320728"/>
                      <a:gd name="connsiteX1" fmla="*/ 126545 w 168902"/>
                      <a:gd name="connsiteY1" fmla="*/ 34838 h 320728"/>
                      <a:gd name="connsiteX2" fmla="*/ 168902 w 168902"/>
                      <a:gd name="connsiteY2" fmla="*/ 160364 h 320728"/>
                      <a:gd name="connsiteX3" fmla="*/ 126545 w 168902"/>
                      <a:gd name="connsiteY3" fmla="*/ 285890 h 320728"/>
                      <a:gd name="connsiteX4" fmla="*/ 84451 w 168902"/>
                      <a:gd name="connsiteY4" fmla="*/ 320728 h 320728"/>
                      <a:gd name="connsiteX5" fmla="*/ 42357 w 168902"/>
                      <a:gd name="connsiteY5" fmla="*/ 285890 h 320728"/>
                      <a:gd name="connsiteX6" fmla="*/ 0 w 168902"/>
                      <a:gd name="connsiteY6" fmla="*/ 160364 h 320728"/>
                      <a:gd name="connsiteX7" fmla="*/ 42357 w 168902"/>
                      <a:gd name="connsiteY7" fmla="*/ 34838 h 320728"/>
                      <a:gd name="connsiteX8" fmla="*/ 84451 w 168902"/>
                      <a:gd name="connsiteY8" fmla="*/ 0 h 320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02" h="320728">
                        <a:moveTo>
                          <a:pt x="84451" y="0"/>
                        </a:moveTo>
                        <a:lnTo>
                          <a:pt x="126545" y="34838"/>
                        </a:lnTo>
                        <a:cubicBezTo>
                          <a:pt x="152715" y="66963"/>
                          <a:pt x="168902" y="111343"/>
                          <a:pt x="168902" y="160364"/>
                        </a:cubicBezTo>
                        <a:cubicBezTo>
                          <a:pt x="168902" y="209385"/>
                          <a:pt x="152715" y="253765"/>
                          <a:pt x="126545" y="285890"/>
                        </a:cubicBezTo>
                        <a:lnTo>
                          <a:pt x="84451" y="320728"/>
                        </a:lnTo>
                        <a:lnTo>
                          <a:pt x="42357" y="285890"/>
                        </a:lnTo>
                        <a:cubicBezTo>
                          <a:pt x="16187" y="253765"/>
                          <a:pt x="0" y="209385"/>
                          <a:pt x="0" y="160364"/>
                        </a:cubicBezTo>
                        <a:cubicBezTo>
                          <a:pt x="0" y="111343"/>
                          <a:pt x="16187" y="66963"/>
                          <a:pt x="42357" y="34838"/>
                        </a:cubicBezTo>
                        <a:lnTo>
                          <a:pt x="8445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6FFDA5B-6CEC-49FA-A995-682E15B6B201}"/>
                    </a:ext>
                  </a:extLst>
                </p:cNvPr>
                <p:cNvSpPr/>
                <p:nvPr/>
              </p:nvSpPr>
              <p:spPr>
                <a:xfrm>
                  <a:off x="1225244" y="2099312"/>
                  <a:ext cx="319347" cy="309973"/>
                </a:xfrm>
                <a:custGeom>
                  <a:avLst/>
                  <a:gdLst>
                    <a:gd name="connsiteX0" fmla="*/ 159732 w 319347"/>
                    <a:gd name="connsiteY0" fmla="*/ 0 h 309973"/>
                    <a:gd name="connsiteX1" fmla="*/ 182608 w 319347"/>
                    <a:gd name="connsiteY1" fmla="*/ 17856 h 309973"/>
                    <a:gd name="connsiteX2" fmla="*/ 216485 w 319347"/>
                    <a:gd name="connsiteY2" fmla="*/ 76027 h 309973"/>
                    <a:gd name="connsiteX3" fmla="*/ 219225 w 319347"/>
                    <a:gd name="connsiteY3" fmla="*/ 91743 h 309973"/>
                    <a:gd name="connsiteX4" fmla="*/ 276549 w 319347"/>
                    <a:gd name="connsiteY4" fmla="*/ 58933 h 309973"/>
                    <a:gd name="connsiteX5" fmla="*/ 305288 w 319347"/>
                    <a:gd name="connsiteY5" fmla="*/ 54907 h 309973"/>
                    <a:gd name="connsiteX6" fmla="*/ 316171 w 319347"/>
                    <a:gd name="connsiteY6" fmla="*/ 81809 h 309973"/>
                    <a:gd name="connsiteX7" fmla="*/ 291564 w 319347"/>
                    <a:gd name="connsiteY7" fmla="*/ 217028 h 309973"/>
                    <a:gd name="connsiteX8" fmla="*/ 186765 w 319347"/>
                    <a:gd name="connsiteY8" fmla="*/ 305947 h 309973"/>
                    <a:gd name="connsiteX9" fmla="*/ 161519 w 319347"/>
                    <a:gd name="connsiteY9" fmla="*/ 309484 h 309973"/>
                    <a:gd name="connsiteX10" fmla="*/ 161321 w 319347"/>
                    <a:gd name="connsiteY10" fmla="*/ 309973 h 309973"/>
                    <a:gd name="connsiteX11" fmla="*/ 159674 w 319347"/>
                    <a:gd name="connsiteY11" fmla="*/ 309742 h 309973"/>
                    <a:gd name="connsiteX12" fmla="*/ 158026 w 319347"/>
                    <a:gd name="connsiteY12" fmla="*/ 309973 h 309973"/>
                    <a:gd name="connsiteX13" fmla="*/ 157828 w 319347"/>
                    <a:gd name="connsiteY13" fmla="*/ 309484 h 309973"/>
                    <a:gd name="connsiteX14" fmla="*/ 132582 w 319347"/>
                    <a:gd name="connsiteY14" fmla="*/ 305947 h 309973"/>
                    <a:gd name="connsiteX15" fmla="*/ 27783 w 319347"/>
                    <a:gd name="connsiteY15" fmla="*/ 217028 h 309973"/>
                    <a:gd name="connsiteX16" fmla="*/ 3176 w 319347"/>
                    <a:gd name="connsiteY16" fmla="*/ 81809 h 309973"/>
                    <a:gd name="connsiteX17" fmla="*/ 14059 w 319347"/>
                    <a:gd name="connsiteY17" fmla="*/ 54907 h 309973"/>
                    <a:gd name="connsiteX18" fmla="*/ 42798 w 319347"/>
                    <a:gd name="connsiteY18" fmla="*/ 58933 h 309973"/>
                    <a:gd name="connsiteX19" fmla="*/ 100228 w 319347"/>
                    <a:gd name="connsiteY19" fmla="*/ 91804 h 309973"/>
                    <a:gd name="connsiteX20" fmla="*/ 102979 w 319347"/>
                    <a:gd name="connsiteY20" fmla="*/ 76027 h 309973"/>
                    <a:gd name="connsiteX21" fmla="*/ 136856 w 319347"/>
                    <a:gd name="connsiteY21" fmla="*/ 17856 h 309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9347" h="309973">
                      <a:moveTo>
                        <a:pt x="159732" y="0"/>
                      </a:moveTo>
                      <a:lnTo>
                        <a:pt x="182608" y="17856"/>
                      </a:lnTo>
                      <a:cubicBezTo>
                        <a:pt x="196911" y="34415"/>
                        <a:pt x="208486" y="54133"/>
                        <a:pt x="216485" y="76027"/>
                      </a:cubicBezTo>
                      <a:lnTo>
                        <a:pt x="219225" y="91743"/>
                      </a:lnTo>
                      <a:lnTo>
                        <a:pt x="276549" y="58933"/>
                      </a:lnTo>
                      <a:lnTo>
                        <a:pt x="305288" y="54907"/>
                      </a:lnTo>
                      <a:lnTo>
                        <a:pt x="316171" y="81809"/>
                      </a:lnTo>
                      <a:cubicBezTo>
                        <a:pt x="324386" y="124793"/>
                        <a:pt x="316832" y="173262"/>
                        <a:pt x="291564" y="217028"/>
                      </a:cubicBezTo>
                      <a:cubicBezTo>
                        <a:pt x="266296" y="260794"/>
                        <a:pt x="228097" y="291570"/>
                        <a:pt x="186765" y="305947"/>
                      </a:cubicBezTo>
                      <a:lnTo>
                        <a:pt x="161519" y="309484"/>
                      </a:lnTo>
                      <a:lnTo>
                        <a:pt x="161321" y="309973"/>
                      </a:lnTo>
                      <a:lnTo>
                        <a:pt x="159674" y="309742"/>
                      </a:lnTo>
                      <a:lnTo>
                        <a:pt x="158026" y="309973"/>
                      </a:lnTo>
                      <a:lnTo>
                        <a:pt x="157828" y="309484"/>
                      </a:lnTo>
                      <a:lnTo>
                        <a:pt x="132582" y="305947"/>
                      </a:lnTo>
                      <a:cubicBezTo>
                        <a:pt x="91250" y="291570"/>
                        <a:pt x="53051" y="260794"/>
                        <a:pt x="27783" y="217028"/>
                      </a:cubicBezTo>
                      <a:cubicBezTo>
                        <a:pt x="2515" y="173262"/>
                        <a:pt x="-5039" y="124793"/>
                        <a:pt x="3176" y="81809"/>
                      </a:cubicBezTo>
                      <a:lnTo>
                        <a:pt x="14059" y="54907"/>
                      </a:lnTo>
                      <a:lnTo>
                        <a:pt x="42798" y="58933"/>
                      </a:lnTo>
                      <a:lnTo>
                        <a:pt x="100228" y="91804"/>
                      </a:lnTo>
                      <a:lnTo>
                        <a:pt x="102979" y="76027"/>
                      </a:lnTo>
                      <a:cubicBezTo>
                        <a:pt x="110978" y="54133"/>
                        <a:pt x="122553" y="34415"/>
                        <a:pt x="136856" y="1785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23CD1A1-E324-4305-9B9F-FE83DE029590}"/>
                  </a:ext>
                </a:extLst>
              </p:cNvPr>
              <p:cNvGrpSpPr/>
              <p:nvPr/>
            </p:nvGrpSpPr>
            <p:grpSpPr>
              <a:xfrm rot="18333005">
                <a:off x="1241644" y="2435496"/>
                <a:ext cx="308046" cy="418648"/>
                <a:chOff x="1225243" y="1975276"/>
                <a:chExt cx="319348" cy="434009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3F65FAFF-3C77-4E37-835B-50777FCCB45A}"/>
                    </a:ext>
                  </a:extLst>
                </p:cNvPr>
                <p:cNvGrpSpPr/>
                <p:nvPr/>
              </p:nvGrpSpPr>
              <p:grpSpPr>
                <a:xfrm>
                  <a:off x="1225243" y="1975276"/>
                  <a:ext cx="314045" cy="377462"/>
                  <a:chOff x="1225243" y="1975276"/>
                  <a:chExt cx="409562" cy="377462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2BAD8A58-4778-4BFE-A7F4-2B96AA75E899}"/>
                      </a:ext>
                    </a:extLst>
                  </p:cNvPr>
                  <p:cNvSpPr/>
                  <p:nvPr/>
                </p:nvSpPr>
                <p:spPr>
                  <a:xfrm>
                    <a:off x="1225243" y="1997696"/>
                    <a:ext cx="204781" cy="355042"/>
                  </a:xfrm>
                  <a:custGeom>
                    <a:avLst/>
                    <a:gdLst>
                      <a:gd name="connsiteX0" fmla="*/ 144616 w 204781"/>
                      <a:gd name="connsiteY0" fmla="*/ 0 h 355042"/>
                      <a:gd name="connsiteX1" fmla="*/ 200907 w 204781"/>
                      <a:gd name="connsiteY1" fmla="*/ 13951 h 355042"/>
                      <a:gd name="connsiteX2" fmla="*/ 204781 w 204781"/>
                      <a:gd name="connsiteY2" fmla="*/ 17157 h 355042"/>
                      <a:gd name="connsiteX3" fmla="*/ 162687 w 204781"/>
                      <a:gd name="connsiteY3" fmla="*/ 51995 h 355042"/>
                      <a:gd name="connsiteX4" fmla="*/ 120330 w 204781"/>
                      <a:gd name="connsiteY4" fmla="*/ 177521 h 355042"/>
                      <a:gd name="connsiteX5" fmla="*/ 162687 w 204781"/>
                      <a:gd name="connsiteY5" fmla="*/ 303047 h 355042"/>
                      <a:gd name="connsiteX6" fmla="*/ 204781 w 204781"/>
                      <a:gd name="connsiteY6" fmla="*/ 337885 h 355042"/>
                      <a:gd name="connsiteX7" fmla="*/ 200907 w 204781"/>
                      <a:gd name="connsiteY7" fmla="*/ 341091 h 355042"/>
                      <a:gd name="connsiteX8" fmla="*/ 144616 w 204781"/>
                      <a:gd name="connsiteY8" fmla="*/ 355042 h 355042"/>
                      <a:gd name="connsiteX9" fmla="*/ 0 w 204781"/>
                      <a:gd name="connsiteY9" fmla="*/ 177521 h 355042"/>
                      <a:gd name="connsiteX10" fmla="*/ 144616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144616" y="0"/>
                        </a:moveTo>
                        <a:cubicBezTo>
                          <a:pt x="164583" y="0"/>
                          <a:pt x="183605" y="4968"/>
                          <a:pt x="200907" y="13951"/>
                        </a:cubicBezTo>
                        <a:lnTo>
                          <a:pt x="204781" y="17157"/>
                        </a:lnTo>
                        <a:lnTo>
                          <a:pt x="162687" y="51995"/>
                        </a:lnTo>
                        <a:cubicBezTo>
                          <a:pt x="136517" y="84120"/>
                          <a:pt x="120330" y="128500"/>
                          <a:pt x="120330" y="177521"/>
                        </a:cubicBezTo>
                        <a:cubicBezTo>
                          <a:pt x="120330" y="226542"/>
                          <a:pt x="136517" y="270922"/>
                          <a:pt x="162687" y="303047"/>
                        </a:cubicBezTo>
                        <a:lnTo>
                          <a:pt x="204781" y="337885"/>
                        </a:lnTo>
                        <a:lnTo>
                          <a:pt x="200907" y="341091"/>
                        </a:lnTo>
                        <a:cubicBezTo>
                          <a:pt x="183605" y="350075"/>
                          <a:pt x="164583" y="355042"/>
                          <a:pt x="144616" y="355042"/>
                        </a:cubicBezTo>
                        <a:cubicBezTo>
                          <a:pt x="64747" y="355042"/>
                          <a:pt x="0" y="275563"/>
                          <a:pt x="0" y="177521"/>
                        </a:cubicBezTo>
                        <a:cubicBezTo>
                          <a:pt x="0" y="79479"/>
                          <a:pt x="64747" y="0"/>
                          <a:pt x="14461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27EB70E2-4B0E-4D6C-84B1-59AABE6F153F}"/>
                      </a:ext>
                    </a:extLst>
                  </p:cNvPr>
                  <p:cNvSpPr/>
                  <p:nvPr/>
                </p:nvSpPr>
                <p:spPr>
                  <a:xfrm>
                    <a:off x="1430024" y="1997696"/>
                    <a:ext cx="204781" cy="355042"/>
                  </a:xfrm>
                  <a:custGeom>
                    <a:avLst/>
                    <a:gdLst>
                      <a:gd name="connsiteX0" fmla="*/ 60165 w 204781"/>
                      <a:gd name="connsiteY0" fmla="*/ 0 h 355042"/>
                      <a:gd name="connsiteX1" fmla="*/ 204781 w 204781"/>
                      <a:gd name="connsiteY1" fmla="*/ 177521 h 355042"/>
                      <a:gd name="connsiteX2" fmla="*/ 60165 w 204781"/>
                      <a:gd name="connsiteY2" fmla="*/ 355042 h 355042"/>
                      <a:gd name="connsiteX3" fmla="*/ 3874 w 204781"/>
                      <a:gd name="connsiteY3" fmla="*/ 341091 h 355042"/>
                      <a:gd name="connsiteX4" fmla="*/ 0 w 204781"/>
                      <a:gd name="connsiteY4" fmla="*/ 337885 h 355042"/>
                      <a:gd name="connsiteX5" fmla="*/ 42094 w 204781"/>
                      <a:gd name="connsiteY5" fmla="*/ 303047 h 355042"/>
                      <a:gd name="connsiteX6" fmla="*/ 84451 w 204781"/>
                      <a:gd name="connsiteY6" fmla="*/ 177521 h 355042"/>
                      <a:gd name="connsiteX7" fmla="*/ 42094 w 204781"/>
                      <a:gd name="connsiteY7" fmla="*/ 51995 h 355042"/>
                      <a:gd name="connsiteX8" fmla="*/ 0 w 204781"/>
                      <a:gd name="connsiteY8" fmla="*/ 17157 h 355042"/>
                      <a:gd name="connsiteX9" fmla="*/ 3874 w 204781"/>
                      <a:gd name="connsiteY9" fmla="*/ 13951 h 355042"/>
                      <a:gd name="connsiteX10" fmla="*/ 60165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60165" y="0"/>
                        </a:moveTo>
                        <a:cubicBezTo>
                          <a:pt x="140034" y="0"/>
                          <a:pt x="204781" y="79479"/>
                          <a:pt x="204781" y="177521"/>
                        </a:cubicBezTo>
                        <a:cubicBezTo>
                          <a:pt x="204781" y="275563"/>
                          <a:pt x="140034" y="355042"/>
                          <a:pt x="60165" y="355042"/>
                        </a:cubicBezTo>
                        <a:cubicBezTo>
                          <a:pt x="40198" y="355042"/>
                          <a:pt x="21176" y="350075"/>
                          <a:pt x="3874" y="341091"/>
                        </a:cubicBezTo>
                        <a:lnTo>
                          <a:pt x="0" y="337885"/>
                        </a:lnTo>
                        <a:lnTo>
                          <a:pt x="42094" y="303047"/>
                        </a:lnTo>
                        <a:cubicBezTo>
                          <a:pt x="68264" y="270922"/>
                          <a:pt x="84451" y="226542"/>
                          <a:pt x="84451" y="177521"/>
                        </a:cubicBezTo>
                        <a:cubicBezTo>
                          <a:pt x="84451" y="128500"/>
                          <a:pt x="68264" y="84120"/>
                          <a:pt x="42094" y="51995"/>
                        </a:cubicBezTo>
                        <a:lnTo>
                          <a:pt x="0" y="17157"/>
                        </a:lnTo>
                        <a:lnTo>
                          <a:pt x="3874" y="13951"/>
                        </a:lnTo>
                        <a:cubicBezTo>
                          <a:pt x="21176" y="4968"/>
                          <a:pt x="40198" y="0"/>
                          <a:pt x="6016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30AD90E5-FD08-4F38-A10B-589038A8AA23}"/>
                      </a:ext>
                    </a:extLst>
                  </p:cNvPr>
                  <p:cNvSpPr/>
                  <p:nvPr/>
                </p:nvSpPr>
                <p:spPr>
                  <a:xfrm>
                    <a:off x="1291598" y="1975276"/>
                    <a:ext cx="276852" cy="377462"/>
                  </a:xfrm>
                  <a:custGeom>
                    <a:avLst/>
                    <a:gdLst>
                      <a:gd name="connsiteX0" fmla="*/ 84451 w 168902"/>
                      <a:gd name="connsiteY0" fmla="*/ 0 h 320728"/>
                      <a:gd name="connsiteX1" fmla="*/ 126545 w 168902"/>
                      <a:gd name="connsiteY1" fmla="*/ 34838 h 320728"/>
                      <a:gd name="connsiteX2" fmla="*/ 168902 w 168902"/>
                      <a:gd name="connsiteY2" fmla="*/ 160364 h 320728"/>
                      <a:gd name="connsiteX3" fmla="*/ 126545 w 168902"/>
                      <a:gd name="connsiteY3" fmla="*/ 285890 h 320728"/>
                      <a:gd name="connsiteX4" fmla="*/ 84451 w 168902"/>
                      <a:gd name="connsiteY4" fmla="*/ 320728 h 320728"/>
                      <a:gd name="connsiteX5" fmla="*/ 42357 w 168902"/>
                      <a:gd name="connsiteY5" fmla="*/ 285890 h 320728"/>
                      <a:gd name="connsiteX6" fmla="*/ 0 w 168902"/>
                      <a:gd name="connsiteY6" fmla="*/ 160364 h 320728"/>
                      <a:gd name="connsiteX7" fmla="*/ 42357 w 168902"/>
                      <a:gd name="connsiteY7" fmla="*/ 34838 h 320728"/>
                      <a:gd name="connsiteX8" fmla="*/ 84451 w 168902"/>
                      <a:gd name="connsiteY8" fmla="*/ 0 h 320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02" h="320728">
                        <a:moveTo>
                          <a:pt x="84451" y="0"/>
                        </a:moveTo>
                        <a:lnTo>
                          <a:pt x="126545" y="34838"/>
                        </a:lnTo>
                        <a:cubicBezTo>
                          <a:pt x="152715" y="66963"/>
                          <a:pt x="168902" y="111343"/>
                          <a:pt x="168902" y="160364"/>
                        </a:cubicBezTo>
                        <a:cubicBezTo>
                          <a:pt x="168902" y="209385"/>
                          <a:pt x="152715" y="253765"/>
                          <a:pt x="126545" y="285890"/>
                        </a:cubicBezTo>
                        <a:lnTo>
                          <a:pt x="84451" y="320728"/>
                        </a:lnTo>
                        <a:lnTo>
                          <a:pt x="42357" y="285890"/>
                        </a:lnTo>
                        <a:cubicBezTo>
                          <a:pt x="16187" y="253765"/>
                          <a:pt x="0" y="209385"/>
                          <a:pt x="0" y="160364"/>
                        </a:cubicBezTo>
                        <a:cubicBezTo>
                          <a:pt x="0" y="111343"/>
                          <a:pt x="16187" y="66963"/>
                          <a:pt x="42357" y="34838"/>
                        </a:cubicBezTo>
                        <a:lnTo>
                          <a:pt x="8445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2FF689C2-5986-4E00-9096-F5846C94039A}"/>
                    </a:ext>
                  </a:extLst>
                </p:cNvPr>
                <p:cNvSpPr/>
                <p:nvPr/>
              </p:nvSpPr>
              <p:spPr>
                <a:xfrm>
                  <a:off x="1225244" y="2099312"/>
                  <a:ext cx="319347" cy="309973"/>
                </a:xfrm>
                <a:custGeom>
                  <a:avLst/>
                  <a:gdLst>
                    <a:gd name="connsiteX0" fmla="*/ 159732 w 319347"/>
                    <a:gd name="connsiteY0" fmla="*/ 0 h 309973"/>
                    <a:gd name="connsiteX1" fmla="*/ 182608 w 319347"/>
                    <a:gd name="connsiteY1" fmla="*/ 17856 h 309973"/>
                    <a:gd name="connsiteX2" fmla="*/ 216485 w 319347"/>
                    <a:gd name="connsiteY2" fmla="*/ 76027 h 309973"/>
                    <a:gd name="connsiteX3" fmla="*/ 219225 w 319347"/>
                    <a:gd name="connsiteY3" fmla="*/ 91743 h 309973"/>
                    <a:gd name="connsiteX4" fmla="*/ 276549 w 319347"/>
                    <a:gd name="connsiteY4" fmla="*/ 58933 h 309973"/>
                    <a:gd name="connsiteX5" fmla="*/ 305288 w 319347"/>
                    <a:gd name="connsiteY5" fmla="*/ 54907 h 309973"/>
                    <a:gd name="connsiteX6" fmla="*/ 316171 w 319347"/>
                    <a:gd name="connsiteY6" fmla="*/ 81809 h 309973"/>
                    <a:gd name="connsiteX7" fmla="*/ 291564 w 319347"/>
                    <a:gd name="connsiteY7" fmla="*/ 217028 h 309973"/>
                    <a:gd name="connsiteX8" fmla="*/ 186765 w 319347"/>
                    <a:gd name="connsiteY8" fmla="*/ 305947 h 309973"/>
                    <a:gd name="connsiteX9" fmla="*/ 161519 w 319347"/>
                    <a:gd name="connsiteY9" fmla="*/ 309484 h 309973"/>
                    <a:gd name="connsiteX10" fmla="*/ 161321 w 319347"/>
                    <a:gd name="connsiteY10" fmla="*/ 309973 h 309973"/>
                    <a:gd name="connsiteX11" fmla="*/ 159674 w 319347"/>
                    <a:gd name="connsiteY11" fmla="*/ 309742 h 309973"/>
                    <a:gd name="connsiteX12" fmla="*/ 158026 w 319347"/>
                    <a:gd name="connsiteY12" fmla="*/ 309973 h 309973"/>
                    <a:gd name="connsiteX13" fmla="*/ 157828 w 319347"/>
                    <a:gd name="connsiteY13" fmla="*/ 309484 h 309973"/>
                    <a:gd name="connsiteX14" fmla="*/ 132582 w 319347"/>
                    <a:gd name="connsiteY14" fmla="*/ 305947 h 309973"/>
                    <a:gd name="connsiteX15" fmla="*/ 27783 w 319347"/>
                    <a:gd name="connsiteY15" fmla="*/ 217028 h 309973"/>
                    <a:gd name="connsiteX16" fmla="*/ 3176 w 319347"/>
                    <a:gd name="connsiteY16" fmla="*/ 81809 h 309973"/>
                    <a:gd name="connsiteX17" fmla="*/ 14059 w 319347"/>
                    <a:gd name="connsiteY17" fmla="*/ 54907 h 309973"/>
                    <a:gd name="connsiteX18" fmla="*/ 42798 w 319347"/>
                    <a:gd name="connsiteY18" fmla="*/ 58933 h 309973"/>
                    <a:gd name="connsiteX19" fmla="*/ 100228 w 319347"/>
                    <a:gd name="connsiteY19" fmla="*/ 91804 h 309973"/>
                    <a:gd name="connsiteX20" fmla="*/ 102979 w 319347"/>
                    <a:gd name="connsiteY20" fmla="*/ 76027 h 309973"/>
                    <a:gd name="connsiteX21" fmla="*/ 136856 w 319347"/>
                    <a:gd name="connsiteY21" fmla="*/ 17856 h 309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9347" h="309973">
                      <a:moveTo>
                        <a:pt x="159732" y="0"/>
                      </a:moveTo>
                      <a:lnTo>
                        <a:pt x="182608" y="17856"/>
                      </a:lnTo>
                      <a:cubicBezTo>
                        <a:pt x="196911" y="34415"/>
                        <a:pt x="208486" y="54133"/>
                        <a:pt x="216485" y="76027"/>
                      </a:cubicBezTo>
                      <a:lnTo>
                        <a:pt x="219225" y="91743"/>
                      </a:lnTo>
                      <a:lnTo>
                        <a:pt x="276549" y="58933"/>
                      </a:lnTo>
                      <a:lnTo>
                        <a:pt x="305288" y="54907"/>
                      </a:lnTo>
                      <a:lnTo>
                        <a:pt x="316171" y="81809"/>
                      </a:lnTo>
                      <a:cubicBezTo>
                        <a:pt x="324386" y="124793"/>
                        <a:pt x="316832" y="173262"/>
                        <a:pt x="291564" y="217028"/>
                      </a:cubicBezTo>
                      <a:cubicBezTo>
                        <a:pt x="266296" y="260794"/>
                        <a:pt x="228097" y="291570"/>
                        <a:pt x="186765" y="305947"/>
                      </a:cubicBezTo>
                      <a:lnTo>
                        <a:pt x="161519" y="309484"/>
                      </a:lnTo>
                      <a:lnTo>
                        <a:pt x="161321" y="309973"/>
                      </a:lnTo>
                      <a:lnTo>
                        <a:pt x="159674" y="309742"/>
                      </a:lnTo>
                      <a:lnTo>
                        <a:pt x="158026" y="309973"/>
                      </a:lnTo>
                      <a:lnTo>
                        <a:pt x="157828" y="309484"/>
                      </a:lnTo>
                      <a:lnTo>
                        <a:pt x="132582" y="305947"/>
                      </a:lnTo>
                      <a:cubicBezTo>
                        <a:pt x="91250" y="291570"/>
                        <a:pt x="53051" y="260794"/>
                        <a:pt x="27783" y="217028"/>
                      </a:cubicBezTo>
                      <a:cubicBezTo>
                        <a:pt x="2515" y="173262"/>
                        <a:pt x="-5039" y="124793"/>
                        <a:pt x="3176" y="81809"/>
                      </a:cubicBezTo>
                      <a:lnTo>
                        <a:pt x="14059" y="54907"/>
                      </a:lnTo>
                      <a:lnTo>
                        <a:pt x="42798" y="58933"/>
                      </a:lnTo>
                      <a:lnTo>
                        <a:pt x="100228" y="91804"/>
                      </a:lnTo>
                      <a:lnTo>
                        <a:pt x="102979" y="76027"/>
                      </a:lnTo>
                      <a:cubicBezTo>
                        <a:pt x="110978" y="54133"/>
                        <a:pt x="122553" y="34415"/>
                        <a:pt x="136856" y="1785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6E829FA7-F072-4A42-9982-B3F53CB45DA6}"/>
              </a:ext>
            </a:extLst>
          </p:cNvPr>
          <p:cNvSpPr txBox="1"/>
          <p:nvPr/>
        </p:nvSpPr>
        <p:spPr>
          <a:xfrm>
            <a:off x="638175" y="6439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奈良八重桜（県の花）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64740D6A-F3A9-4D43-AA8A-2BF4079DB716}"/>
              </a:ext>
            </a:extLst>
          </p:cNvPr>
          <p:cNvSpPr txBox="1"/>
          <p:nvPr/>
        </p:nvSpPr>
        <p:spPr>
          <a:xfrm>
            <a:off x="3581400" y="6439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コマドリ（県の鳥）</a:t>
            </a: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0F134FD5-7DC6-491D-A859-05754E254E3A}"/>
              </a:ext>
            </a:extLst>
          </p:cNvPr>
          <p:cNvSpPr txBox="1"/>
          <p:nvPr/>
        </p:nvSpPr>
        <p:spPr>
          <a:xfrm>
            <a:off x="6534150" y="6439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スギ（県の木）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5E6D9B-FCAF-4D06-BD51-008ED0F4DDD3}"/>
              </a:ext>
            </a:extLst>
          </p:cNvPr>
          <p:cNvGrpSpPr/>
          <p:nvPr/>
        </p:nvGrpSpPr>
        <p:grpSpPr>
          <a:xfrm>
            <a:off x="3728616" y="3848848"/>
            <a:ext cx="2467817" cy="2434398"/>
            <a:chOff x="3728616" y="3848848"/>
            <a:chExt cx="2467817" cy="2434398"/>
          </a:xfrm>
        </p:grpSpPr>
        <p:sp>
          <p:nvSpPr>
            <p:cNvPr id="358" name="楕円 357">
              <a:extLst>
                <a:ext uri="{FF2B5EF4-FFF2-40B4-BE49-F238E27FC236}">
                  <a16:creationId xmlns:a16="http://schemas.microsoft.com/office/drawing/2014/main" id="{D5F27AF8-D5E8-4E64-B620-87430DE7FD06}"/>
                </a:ext>
              </a:extLst>
            </p:cNvPr>
            <p:cNvSpPr/>
            <p:nvPr/>
          </p:nvSpPr>
          <p:spPr>
            <a:xfrm>
              <a:off x="3756852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C492E341-AE47-4E2B-8387-3E5A6A7FD681}"/>
                </a:ext>
              </a:extLst>
            </p:cNvPr>
            <p:cNvGrpSpPr/>
            <p:nvPr/>
          </p:nvGrpSpPr>
          <p:grpSpPr>
            <a:xfrm>
              <a:off x="3728616" y="4078535"/>
              <a:ext cx="2467817" cy="2062060"/>
              <a:chOff x="-1162750" y="3258505"/>
              <a:chExt cx="4078663" cy="3408051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F3470297-DE5E-46E0-A703-06D6FDF1F010}"/>
                  </a:ext>
                </a:extLst>
              </p:cNvPr>
              <p:cNvSpPr/>
              <p:nvPr/>
            </p:nvSpPr>
            <p:spPr>
              <a:xfrm rot="5400000">
                <a:off x="-11464" y="5716712"/>
                <a:ext cx="572115" cy="888847"/>
              </a:xfrm>
              <a:custGeom>
                <a:avLst/>
                <a:gdLst>
                  <a:gd name="connsiteX0" fmla="*/ 0 w 617967"/>
                  <a:gd name="connsiteY0" fmla="*/ 36798 h 960084"/>
                  <a:gd name="connsiteX1" fmla="*/ 10645 w 617967"/>
                  <a:gd name="connsiteY1" fmla="*/ 10833 h 960084"/>
                  <a:gd name="connsiteX2" fmla="*/ 62497 w 617967"/>
                  <a:gd name="connsiteY2" fmla="*/ 10645 h 960084"/>
                  <a:gd name="connsiteX3" fmla="*/ 388592 w 617967"/>
                  <a:gd name="connsiteY3" fmla="*/ 334383 h 960084"/>
                  <a:gd name="connsiteX4" fmla="*/ 391120 w 617967"/>
                  <a:gd name="connsiteY4" fmla="*/ 294425 h 960084"/>
                  <a:gd name="connsiteX5" fmla="*/ 529466 w 617967"/>
                  <a:gd name="connsiteY5" fmla="*/ 1800 h 960084"/>
                  <a:gd name="connsiteX6" fmla="*/ 474207 w 617967"/>
                  <a:gd name="connsiteY6" fmla="*/ 213084 h 960084"/>
                  <a:gd name="connsiteX7" fmla="*/ 467892 w 617967"/>
                  <a:gd name="connsiteY7" fmla="*/ 268544 h 960084"/>
                  <a:gd name="connsiteX8" fmla="*/ 472464 w 617967"/>
                  <a:gd name="connsiteY8" fmla="*/ 355450 h 960084"/>
                  <a:gd name="connsiteX9" fmla="*/ 503061 w 617967"/>
                  <a:gd name="connsiteY9" fmla="*/ 512853 h 960084"/>
                  <a:gd name="connsiteX10" fmla="*/ 617967 w 617967"/>
                  <a:gd name="connsiteY10" fmla="*/ 791957 h 960084"/>
                  <a:gd name="connsiteX11" fmla="*/ 466133 w 617967"/>
                  <a:gd name="connsiteY11" fmla="*/ 649241 h 960084"/>
                  <a:gd name="connsiteX12" fmla="*/ 461307 w 617967"/>
                  <a:gd name="connsiteY12" fmla="*/ 635475 h 960084"/>
                  <a:gd name="connsiteX13" fmla="*/ 474208 w 617967"/>
                  <a:gd name="connsiteY13" fmla="*/ 748755 h 960084"/>
                  <a:gd name="connsiteX14" fmla="*/ 529467 w 617967"/>
                  <a:gd name="connsiteY14" fmla="*/ 960039 h 960084"/>
                  <a:gd name="connsiteX15" fmla="*/ 529466 w 617967"/>
                  <a:gd name="connsiteY15" fmla="*/ 960039 h 960084"/>
                  <a:gd name="connsiteX16" fmla="*/ 423298 w 617967"/>
                  <a:gd name="connsiteY16" fmla="*/ 819708 h 960084"/>
                  <a:gd name="connsiteX17" fmla="*/ 419636 w 617967"/>
                  <a:gd name="connsiteY17" fmla="*/ 802381 h 960084"/>
                  <a:gd name="connsiteX18" fmla="*/ 420268 w 617967"/>
                  <a:gd name="connsiteY18" fmla="*/ 816019 h 960084"/>
                  <a:gd name="connsiteX19" fmla="*/ 441829 w 617967"/>
                  <a:gd name="connsiteY19" fmla="*/ 960084 h 960084"/>
                  <a:gd name="connsiteX20" fmla="*/ 355431 w 617967"/>
                  <a:gd name="connsiteY20" fmla="*/ 655232 h 960084"/>
                  <a:gd name="connsiteX21" fmla="*/ 380737 w 617967"/>
                  <a:gd name="connsiteY21" fmla="*/ 439669 h 960084"/>
                  <a:gd name="connsiteX22" fmla="*/ 382142 w 617967"/>
                  <a:gd name="connsiteY22" fmla="*/ 436325 h 960084"/>
                  <a:gd name="connsiteX23" fmla="*/ 382622 w 617967"/>
                  <a:gd name="connsiteY23" fmla="*/ 428734 h 960084"/>
                  <a:gd name="connsiteX24" fmla="*/ 377387 w 617967"/>
                  <a:gd name="connsiteY24" fmla="*/ 426587 h 960084"/>
                  <a:gd name="connsiteX25" fmla="*/ 10833 w 617967"/>
                  <a:gd name="connsiteY25" fmla="*/ 62685 h 960084"/>
                  <a:gd name="connsiteX26" fmla="*/ 0 w 617967"/>
                  <a:gd name="connsiteY26" fmla="*/ 36798 h 96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7967" h="960084">
                    <a:moveTo>
                      <a:pt x="0" y="36798"/>
                    </a:moveTo>
                    <a:cubicBezTo>
                      <a:pt x="-34" y="27415"/>
                      <a:pt x="3512" y="18019"/>
                      <a:pt x="10645" y="10833"/>
                    </a:cubicBezTo>
                    <a:cubicBezTo>
                      <a:pt x="24912" y="-3538"/>
                      <a:pt x="48126" y="-3622"/>
                      <a:pt x="62497" y="10645"/>
                    </a:cubicBezTo>
                    <a:lnTo>
                      <a:pt x="388592" y="334383"/>
                    </a:lnTo>
                    <a:lnTo>
                      <a:pt x="391120" y="294425"/>
                    </a:lnTo>
                    <a:cubicBezTo>
                      <a:pt x="413913" y="122461"/>
                      <a:pt x="467274" y="1800"/>
                      <a:pt x="529466" y="1800"/>
                    </a:cubicBezTo>
                    <a:cubicBezTo>
                      <a:pt x="505836" y="58353"/>
                      <a:pt x="487068" y="131005"/>
                      <a:pt x="474207" y="213084"/>
                    </a:cubicBezTo>
                    <a:lnTo>
                      <a:pt x="467892" y="268544"/>
                    </a:lnTo>
                    <a:lnTo>
                      <a:pt x="472464" y="355450"/>
                    </a:lnTo>
                    <a:cubicBezTo>
                      <a:pt x="478944" y="406980"/>
                      <a:pt x="489229" y="460126"/>
                      <a:pt x="503061" y="512853"/>
                    </a:cubicBezTo>
                    <a:cubicBezTo>
                      <a:pt x="530728" y="618305"/>
                      <a:pt x="571075" y="716308"/>
                      <a:pt x="617967" y="791957"/>
                    </a:cubicBezTo>
                    <a:cubicBezTo>
                      <a:pt x="570753" y="808002"/>
                      <a:pt x="510943" y="748203"/>
                      <a:pt x="466133" y="649241"/>
                    </a:cubicBezTo>
                    <a:lnTo>
                      <a:pt x="461307" y="635475"/>
                    </a:lnTo>
                    <a:lnTo>
                      <a:pt x="474208" y="748755"/>
                    </a:lnTo>
                    <a:cubicBezTo>
                      <a:pt x="487068" y="830834"/>
                      <a:pt x="505837" y="903486"/>
                      <a:pt x="529467" y="960039"/>
                    </a:cubicBezTo>
                    <a:lnTo>
                      <a:pt x="529466" y="960039"/>
                    </a:lnTo>
                    <a:cubicBezTo>
                      <a:pt x="488005" y="960039"/>
                      <a:pt x="450468" y="906412"/>
                      <a:pt x="423298" y="819708"/>
                    </a:cubicBezTo>
                    <a:lnTo>
                      <a:pt x="419636" y="802381"/>
                    </a:lnTo>
                    <a:lnTo>
                      <a:pt x="420268" y="816019"/>
                    </a:lnTo>
                    <a:cubicBezTo>
                      <a:pt x="425167" y="867506"/>
                      <a:pt x="432419" y="916207"/>
                      <a:pt x="441829" y="960084"/>
                    </a:cubicBezTo>
                    <a:cubicBezTo>
                      <a:pt x="394113" y="960084"/>
                      <a:pt x="355431" y="823597"/>
                      <a:pt x="355431" y="655232"/>
                    </a:cubicBezTo>
                    <a:cubicBezTo>
                      <a:pt x="355431" y="571049"/>
                      <a:pt x="365101" y="494836"/>
                      <a:pt x="380737" y="439669"/>
                    </a:cubicBezTo>
                    <a:lnTo>
                      <a:pt x="382142" y="436325"/>
                    </a:lnTo>
                    <a:lnTo>
                      <a:pt x="382622" y="428734"/>
                    </a:lnTo>
                    <a:lnTo>
                      <a:pt x="377387" y="426587"/>
                    </a:lnTo>
                    <a:lnTo>
                      <a:pt x="10833" y="62685"/>
                    </a:lnTo>
                    <a:cubicBezTo>
                      <a:pt x="3648" y="55552"/>
                      <a:pt x="34" y="46181"/>
                      <a:pt x="0" y="367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91F909AB-269F-4EDB-91C8-D4CB55B8F881}"/>
                  </a:ext>
                </a:extLst>
              </p:cNvPr>
              <p:cNvSpPr/>
              <p:nvPr/>
            </p:nvSpPr>
            <p:spPr>
              <a:xfrm>
                <a:off x="-670132" y="3258505"/>
                <a:ext cx="2437276" cy="2807946"/>
              </a:xfrm>
              <a:custGeom>
                <a:avLst/>
                <a:gdLst>
                  <a:gd name="connsiteX0" fmla="*/ 642525 w 2437276"/>
                  <a:gd name="connsiteY0" fmla="*/ 0 h 2807946"/>
                  <a:gd name="connsiteX1" fmla="*/ 1285049 w 2437276"/>
                  <a:gd name="connsiteY1" fmla="*/ 642525 h 2807946"/>
                  <a:gd name="connsiteX2" fmla="*/ 1283117 w 2437276"/>
                  <a:gd name="connsiteY2" fmla="*/ 668062 h 2807946"/>
                  <a:gd name="connsiteX3" fmla="*/ 1283943 w 2437276"/>
                  <a:gd name="connsiteY3" fmla="*/ 667328 h 2807946"/>
                  <a:gd name="connsiteX4" fmla="*/ 1835776 w 2437276"/>
                  <a:gd name="connsiteY4" fmla="*/ 1399951 h 2807946"/>
                  <a:gd name="connsiteX5" fmla="*/ 1796044 w 2437276"/>
                  <a:gd name="connsiteY5" fmla="*/ 1425110 h 2807946"/>
                  <a:gd name="connsiteX6" fmla="*/ 1846506 w 2437276"/>
                  <a:gd name="connsiteY6" fmla="*/ 1442709 h 2807946"/>
                  <a:gd name="connsiteX7" fmla="*/ 2419037 w 2437276"/>
                  <a:gd name="connsiteY7" fmla="*/ 2323425 h 2807946"/>
                  <a:gd name="connsiteX8" fmla="*/ 1288680 w 2437276"/>
                  <a:gd name="connsiteY8" fmla="*/ 2762936 h 2807946"/>
                  <a:gd name="connsiteX9" fmla="*/ 529518 w 2437276"/>
                  <a:gd name="connsiteY9" fmla="*/ 1817130 h 2807946"/>
                  <a:gd name="connsiteX10" fmla="*/ 553371 w 2437276"/>
                  <a:gd name="connsiteY10" fmla="*/ 1747616 h 2807946"/>
                  <a:gd name="connsiteX11" fmla="*/ 575269 w 2437276"/>
                  <a:gd name="connsiteY11" fmla="*/ 1704190 h 2807946"/>
                  <a:gd name="connsiteX12" fmla="*/ 576626 w 2437276"/>
                  <a:gd name="connsiteY12" fmla="*/ 1700326 h 2807946"/>
                  <a:gd name="connsiteX13" fmla="*/ 406269 w 2437276"/>
                  <a:gd name="connsiteY13" fmla="*/ 1241209 h 2807946"/>
                  <a:gd name="connsiteX14" fmla="*/ 410856 w 2437276"/>
                  <a:gd name="connsiteY14" fmla="*/ 1240278 h 2807946"/>
                  <a:gd name="connsiteX15" fmla="*/ 392425 w 2437276"/>
                  <a:gd name="connsiteY15" fmla="*/ 1234556 h 2807946"/>
                  <a:gd name="connsiteX16" fmla="*/ 0 w 2437276"/>
                  <a:gd name="connsiteY16" fmla="*/ 642525 h 2807946"/>
                  <a:gd name="connsiteX17" fmla="*/ 642525 w 2437276"/>
                  <a:gd name="connsiteY17" fmla="*/ 0 h 2807946"/>
                  <a:gd name="connsiteX0" fmla="*/ 642525 w 2437276"/>
                  <a:gd name="connsiteY0" fmla="*/ 0 h 2807946"/>
                  <a:gd name="connsiteX1" fmla="*/ 1285049 w 2437276"/>
                  <a:gd name="connsiteY1" fmla="*/ 642525 h 2807946"/>
                  <a:gd name="connsiteX2" fmla="*/ 1283117 w 2437276"/>
                  <a:gd name="connsiteY2" fmla="*/ 668062 h 2807946"/>
                  <a:gd name="connsiteX3" fmla="*/ 1283943 w 2437276"/>
                  <a:gd name="connsiteY3" fmla="*/ 667328 h 2807946"/>
                  <a:gd name="connsiteX4" fmla="*/ 1835776 w 2437276"/>
                  <a:gd name="connsiteY4" fmla="*/ 1399951 h 2807946"/>
                  <a:gd name="connsiteX5" fmla="*/ 1796044 w 2437276"/>
                  <a:gd name="connsiteY5" fmla="*/ 1425110 h 2807946"/>
                  <a:gd name="connsiteX6" fmla="*/ 1846506 w 2437276"/>
                  <a:gd name="connsiteY6" fmla="*/ 1442709 h 2807946"/>
                  <a:gd name="connsiteX7" fmla="*/ 2419037 w 2437276"/>
                  <a:gd name="connsiteY7" fmla="*/ 2323425 h 2807946"/>
                  <a:gd name="connsiteX8" fmla="*/ 1288680 w 2437276"/>
                  <a:gd name="connsiteY8" fmla="*/ 2762936 h 2807946"/>
                  <a:gd name="connsiteX9" fmla="*/ 529518 w 2437276"/>
                  <a:gd name="connsiteY9" fmla="*/ 1817130 h 2807946"/>
                  <a:gd name="connsiteX10" fmla="*/ 553371 w 2437276"/>
                  <a:gd name="connsiteY10" fmla="*/ 1747616 h 2807946"/>
                  <a:gd name="connsiteX11" fmla="*/ 575269 w 2437276"/>
                  <a:gd name="connsiteY11" fmla="*/ 1704190 h 2807946"/>
                  <a:gd name="connsiteX12" fmla="*/ 576626 w 2437276"/>
                  <a:gd name="connsiteY12" fmla="*/ 1700326 h 2807946"/>
                  <a:gd name="connsiteX13" fmla="*/ 406269 w 2437276"/>
                  <a:gd name="connsiteY13" fmla="*/ 1241209 h 2807946"/>
                  <a:gd name="connsiteX14" fmla="*/ 392425 w 2437276"/>
                  <a:gd name="connsiteY14" fmla="*/ 1234556 h 2807946"/>
                  <a:gd name="connsiteX15" fmla="*/ 0 w 2437276"/>
                  <a:gd name="connsiteY15" fmla="*/ 642525 h 2807946"/>
                  <a:gd name="connsiteX16" fmla="*/ 642525 w 2437276"/>
                  <a:gd name="connsiteY16" fmla="*/ 0 h 2807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37276" h="2807946">
                    <a:moveTo>
                      <a:pt x="642525" y="0"/>
                    </a:moveTo>
                    <a:cubicBezTo>
                      <a:pt x="997381" y="0"/>
                      <a:pt x="1285049" y="287668"/>
                      <a:pt x="1285049" y="642525"/>
                    </a:cubicBezTo>
                    <a:lnTo>
                      <a:pt x="1283117" y="668062"/>
                    </a:lnTo>
                    <a:lnTo>
                      <a:pt x="1283943" y="667328"/>
                    </a:lnTo>
                    <a:cubicBezTo>
                      <a:pt x="1291625" y="1016626"/>
                      <a:pt x="1502170" y="1296149"/>
                      <a:pt x="1835776" y="1399951"/>
                    </a:cubicBezTo>
                    <a:lnTo>
                      <a:pt x="1796044" y="1425110"/>
                    </a:lnTo>
                    <a:lnTo>
                      <a:pt x="1846506" y="1442709"/>
                    </a:lnTo>
                    <a:cubicBezTo>
                      <a:pt x="2259710" y="1622652"/>
                      <a:pt x="2508726" y="1988698"/>
                      <a:pt x="2419037" y="2323425"/>
                    </a:cubicBezTo>
                    <a:cubicBezTo>
                      <a:pt x="2316534" y="2705970"/>
                      <a:pt x="1810456" y="2902745"/>
                      <a:pt x="1288680" y="2762936"/>
                    </a:cubicBezTo>
                    <a:cubicBezTo>
                      <a:pt x="766904" y="2623126"/>
                      <a:pt x="427015" y="2199674"/>
                      <a:pt x="529518" y="1817130"/>
                    </a:cubicBezTo>
                    <a:cubicBezTo>
                      <a:pt x="535924" y="1793221"/>
                      <a:pt x="543907" y="1770037"/>
                      <a:pt x="553371" y="1747616"/>
                    </a:cubicBezTo>
                    <a:lnTo>
                      <a:pt x="575269" y="1704190"/>
                    </a:lnTo>
                    <a:lnTo>
                      <a:pt x="576626" y="1700326"/>
                    </a:lnTo>
                    <a:cubicBezTo>
                      <a:pt x="623865" y="1523298"/>
                      <a:pt x="563680" y="1357572"/>
                      <a:pt x="406269" y="1241209"/>
                    </a:cubicBezTo>
                    <a:lnTo>
                      <a:pt x="392425" y="1234556"/>
                    </a:lnTo>
                    <a:cubicBezTo>
                      <a:pt x="161813" y="1137016"/>
                      <a:pt x="0" y="908667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20000">
                    <a:srgbClr val="FF0000"/>
                  </a:gs>
                  <a:gs pos="50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二等辺三角形 125">
                <a:extLst>
                  <a:ext uri="{FF2B5EF4-FFF2-40B4-BE49-F238E27FC236}">
                    <a16:creationId xmlns:a16="http://schemas.microsoft.com/office/drawing/2014/main" id="{EDB6DC62-1B16-469A-BD0E-99E40E0CF398}"/>
                  </a:ext>
                </a:extLst>
              </p:cNvPr>
              <p:cNvSpPr/>
              <p:nvPr/>
            </p:nvSpPr>
            <p:spPr>
              <a:xfrm rot="15300000">
                <a:off x="1863385" y="4716956"/>
                <a:ext cx="439514" cy="1665542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00"/>
                  </a:gs>
                  <a:gs pos="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5408302-7D71-4275-849C-10C18ABDCF13}"/>
                  </a:ext>
                </a:extLst>
              </p:cNvPr>
              <p:cNvSpPr/>
              <p:nvPr/>
            </p:nvSpPr>
            <p:spPr>
              <a:xfrm rot="5400000">
                <a:off x="342747" y="5801602"/>
                <a:ext cx="679843" cy="1050066"/>
              </a:xfrm>
              <a:custGeom>
                <a:avLst/>
                <a:gdLst>
                  <a:gd name="connsiteX0" fmla="*/ 56 w 734329"/>
                  <a:gd name="connsiteY0" fmla="*/ 39480 h 1134224"/>
                  <a:gd name="connsiteX1" fmla="*/ 13755 w 734329"/>
                  <a:gd name="connsiteY1" fmla="*/ 10711 h 1134224"/>
                  <a:gd name="connsiteX2" fmla="*/ 72553 w 734329"/>
                  <a:gd name="connsiteY2" fmla="*/ 13755 h 1134224"/>
                  <a:gd name="connsiteX3" fmla="*/ 505850 w 734329"/>
                  <a:gd name="connsiteY3" fmla="*/ 494357 h 1134224"/>
                  <a:gd name="connsiteX4" fmla="*/ 507482 w 734329"/>
                  <a:gd name="connsiteY4" fmla="*/ 468565 h 1134224"/>
                  <a:gd name="connsiteX5" fmla="*/ 645828 w 734329"/>
                  <a:gd name="connsiteY5" fmla="*/ 175940 h 1134224"/>
                  <a:gd name="connsiteX6" fmla="*/ 590569 w 734329"/>
                  <a:gd name="connsiteY6" fmla="*/ 387224 h 1134224"/>
                  <a:gd name="connsiteX7" fmla="*/ 584254 w 734329"/>
                  <a:gd name="connsiteY7" fmla="*/ 442684 h 1134224"/>
                  <a:gd name="connsiteX8" fmla="*/ 588826 w 734329"/>
                  <a:gd name="connsiteY8" fmla="*/ 529590 h 1134224"/>
                  <a:gd name="connsiteX9" fmla="*/ 619423 w 734329"/>
                  <a:gd name="connsiteY9" fmla="*/ 686993 h 1134224"/>
                  <a:gd name="connsiteX10" fmla="*/ 734329 w 734329"/>
                  <a:gd name="connsiteY10" fmla="*/ 966098 h 1134224"/>
                  <a:gd name="connsiteX11" fmla="*/ 582495 w 734329"/>
                  <a:gd name="connsiteY11" fmla="*/ 823381 h 1134224"/>
                  <a:gd name="connsiteX12" fmla="*/ 577669 w 734329"/>
                  <a:gd name="connsiteY12" fmla="*/ 809615 h 1134224"/>
                  <a:gd name="connsiteX13" fmla="*/ 590570 w 734329"/>
                  <a:gd name="connsiteY13" fmla="*/ 922896 h 1134224"/>
                  <a:gd name="connsiteX14" fmla="*/ 645829 w 734329"/>
                  <a:gd name="connsiteY14" fmla="*/ 1134179 h 1134224"/>
                  <a:gd name="connsiteX15" fmla="*/ 645828 w 734329"/>
                  <a:gd name="connsiteY15" fmla="*/ 1134179 h 1134224"/>
                  <a:gd name="connsiteX16" fmla="*/ 539660 w 734329"/>
                  <a:gd name="connsiteY16" fmla="*/ 993848 h 1134224"/>
                  <a:gd name="connsiteX17" fmla="*/ 535998 w 734329"/>
                  <a:gd name="connsiteY17" fmla="*/ 976521 h 1134224"/>
                  <a:gd name="connsiteX18" fmla="*/ 536630 w 734329"/>
                  <a:gd name="connsiteY18" fmla="*/ 990159 h 1134224"/>
                  <a:gd name="connsiteX19" fmla="*/ 558191 w 734329"/>
                  <a:gd name="connsiteY19" fmla="*/ 1134224 h 1134224"/>
                  <a:gd name="connsiteX20" fmla="*/ 471793 w 734329"/>
                  <a:gd name="connsiteY20" fmla="*/ 829372 h 1134224"/>
                  <a:gd name="connsiteX21" fmla="*/ 497099 w 734329"/>
                  <a:gd name="connsiteY21" fmla="*/ 613809 h 1134224"/>
                  <a:gd name="connsiteX22" fmla="*/ 498504 w 734329"/>
                  <a:gd name="connsiteY22" fmla="*/ 610465 h 1134224"/>
                  <a:gd name="connsiteX23" fmla="*/ 498753 w 734329"/>
                  <a:gd name="connsiteY23" fmla="*/ 606529 h 1134224"/>
                  <a:gd name="connsiteX24" fmla="*/ 491954 w 734329"/>
                  <a:gd name="connsiteY24" fmla="*/ 603291 h 1134224"/>
                  <a:gd name="connsiteX25" fmla="*/ 10712 w 734329"/>
                  <a:gd name="connsiteY25" fmla="*/ 69509 h 1134224"/>
                  <a:gd name="connsiteX26" fmla="*/ 56 w 734329"/>
                  <a:gd name="connsiteY26" fmla="*/ 39480 h 1134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34329" h="1134224">
                    <a:moveTo>
                      <a:pt x="56" y="39480"/>
                    </a:moveTo>
                    <a:cubicBezTo>
                      <a:pt x="607" y="28840"/>
                      <a:pt x="5217" y="18410"/>
                      <a:pt x="13755" y="10711"/>
                    </a:cubicBezTo>
                    <a:cubicBezTo>
                      <a:pt x="30832" y="-4685"/>
                      <a:pt x="57157" y="-3322"/>
                      <a:pt x="72553" y="13755"/>
                    </a:cubicBezTo>
                    <a:lnTo>
                      <a:pt x="505850" y="494357"/>
                    </a:lnTo>
                    <a:lnTo>
                      <a:pt x="507482" y="468565"/>
                    </a:lnTo>
                    <a:cubicBezTo>
                      <a:pt x="530275" y="296601"/>
                      <a:pt x="583636" y="175940"/>
                      <a:pt x="645828" y="175940"/>
                    </a:cubicBezTo>
                    <a:cubicBezTo>
                      <a:pt x="622198" y="232493"/>
                      <a:pt x="603430" y="305145"/>
                      <a:pt x="590569" y="387224"/>
                    </a:cubicBezTo>
                    <a:lnTo>
                      <a:pt x="584254" y="442684"/>
                    </a:lnTo>
                    <a:lnTo>
                      <a:pt x="588826" y="529590"/>
                    </a:lnTo>
                    <a:cubicBezTo>
                      <a:pt x="595306" y="581120"/>
                      <a:pt x="605591" y="634266"/>
                      <a:pt x="619423" y="686993"/>
                    </a:cubicBezTo>
                    <a:cubicBezTo>
                      <a:pt x="647090" y="792445"/>
                      <a:pt x="687437" y="890448"/>
                      <a:pt x="734329" y="966098"/>
                    </a:cubicBezTo>
                    <a:cubicBezTo>
                      <a:pt x="687115" y="982142"/>
                      <a:pt x="627305" y="922343"/>
                      <a:pt x="582495" y="823381"/>
                    </a:cubicBezTo>
                    <a:lnTo>
                      <a:pt x="577669" y="809615"/>
                    </a:lnTo>
                    <a:lnTo>
                      <a:pt x="590570" y="922896"/>
                    </a:lnTo>
                    <a:cubicBezTo>
                      <a:pt x="603430" y="1004974"/>
                      <a:pt x="622199" y="1077626"/>
                      <a:pt x="645829" y="1134179"/>
                    </a:cubicBezTo>
                    <a:lnTo>
                      <a:pt x="645828" y="1134179"/>
                    </a:lnTo>
                    <a:cubicBezTo>
                      <a:pt x="604367" y="1134179"/>
                      <a:pt x="566830" y="1080552"/>
                      <a:pt x="539660" y="993848"/>
                    </a:cubicBezTo>
                    <a:lnTo>
                      <a:pt x="535998" y="976521"/>
                    </a:lnTo>
                    <a:lnTo>
                      <a:pt x="536630" y="990159"/>
                    </a:lnTo>
                    <a:cubicBezTo>
                      <a:pt x="541529" y="1041646"/>
                      <a:pt x="548781" y="1090347"/>
                      <a:pt x="558191" y="1134224"/>
                    </a:cubicBezTo>
                    <a:cubicBezTo>
                      <a:pt x="510475" y="1134224"/>
                      <a:pt x="471793" y="997737"/>
                      <a:pt x="471793" y="829372"/>
                    </a:cubicBezTo>
                    <a:cubicBezTo>
                      <a:pt x="471793" y="745189"/>
                      <a:pt x="481463" y="668976"/>
                      <a:pt x="497099" y="613809"/>
                    </a:cubicBezTo>
                    <a:lnTo>
                      <a:pt x="498504" y="610465"/>
                    </a:lnTo>
                    <a:lnTo>
                      <a:pt x="498753" y="606529"/>
                    </a:lnTo>
                    <a:lnTo>
                      <a:pt x="491954" y="603291"/>
                    </a:lnTo>
                    <a:lnTo>
                      <a:pt x="10712" y="69509"/>
                    </a:lnTo>
                    <a:cubicBezTo>
                      <a:pt x="3014" y="60971"/>
                      <a:pt x="-495" y="50120"/>
                      <a:pt x="56" y="3948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4">
                <a:extLst>
                  <a:ext uri="{FF2B5EF4-FFF2-40B4-BE49-F238E27FC236}">
                    <a16:creationId xmlns:a16="http://schemas.microsoft.com/office/drawing/2014/main" id="{9A7E9F33-D6FC-4B82-8CC0-B5837CCBC01C}"/>
                  </a:ext>
                </a:extLst>
              </p:cNvPr>
              <p:cNvSpPr/>
              <p:nvPr/>
            </p:nvSpPr>
            <p:spPr>
              <a:xfrm rot="19132283" flipV="1">
                <a:off x="-950941" y="4247671"/>
                <a:ext cx="539207" cy="13148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795" h="375407">
                    <a:moveTo>
                      <a:pt x="212" y="358120"/>
                    </a:moveTo>
                    <a:cubicBezTo>
                      <a:pt x="-12836" y="309931"/>
                      <a:pt x="577796" y="11835"/>
                      <a:pt x="708970" y="405"/>
                    </a:cubicBezTo>
                    <a:cubicBezTo>
                      <a:pt x="840144" y="-11025"/>
                      <a:pt x="787258" y="222431"/>
                      <a:pt x="787258" y="289540"/>
                    </a:cubicBezTo>
                    <a:cubicBezTo>
                      <a:pt x="689286" y="344082"/>
                      <a:pt x="13260" y="406309"/>
                      <a:pt x="212" y="35812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4">
                <a:extLst>
                  <a:ext uri="{FF2B5EF4-FFF2-40B4-BE49-F238E27FC236}">
                    <a16:creationId xmlns:a16="http://schemas.microsoft.com/office/drawing/2014/main" id="{C3F1B3DA-9C11-4289-B6A8-33612BC46243}"/>
                  </a:ext>
                </a:extLst>
              </p:cNvPr>
              <p:cNvSpPr/>
              <p:nvPr/>
            </p:nvSpPr>
            <p:spPr>
              <a:xfrm>
                <a:off x="-1162750" y="4011059"/>
                <a:ext cx="707001" cy="192243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5DED83B6-90E7-4E04-9B9A-F788677B2531}"/>
                  </a:ext>
                </a:extLst>
              </p:cNvPr>
              <p:cNvSpPr/>
              <p:nvPr/>
            </p:nvSpPr>
            <p:spPr>
              <a:xfrm>
                <a:off x="-337679" y="3621125"/>
                <a:ext cx="315456" cy="3154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515C5C10-714F-400C-B404-8EA408EF40CD}"/>
                  </a:ext>
                </a:extLst>
              </p:cNvPr>
              <p:cNvSpPr/>
              <p:nvPr/>
            </p:nvSpPr>
            <p:spPr>
              <a:xfrm>
                <a:off x="-293958" y="3664203"/>
                <a:ext cx="228014" cy="22801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4AD47DE-390A-4C7F-8F7D-E330E54208E3}"/>
                  </a:ext>
                </a:extLst>
              </p:cNvPr>
              <p:cNvSpPr/>
              <p:nvPr/>
            </p:nvSpPr>
            <p:spPr>
              <a:xfrm>
                <a:off x="-157253" y="4548839"/>
                <a:ext cx="1871040" cy="1517613"/>
              </a:xfrm>
              <a:custGeom>
                <a:avLst/>
                <a:gdLst>
                  <a:gd name="connsiteX0" fmla="*/ 704257 w 1871040"/>
                  <a:gd name="connsiteY0" fmla="*/ 2649 h 1517613"/>
                  <a:gd name="connsiteX1" fmla="*/ 1635508 w 1871040"/>
                  <a:gd name="connsiteY1" fmla="*/ 566315 h 1517613"/>
                  <a:gd name="connsiteX2" fmla="*/ 1867404 w 1871040"/>
                  <a:gd name="connsiteY2" fmla="*/ 1103837 h 1517613"/>
                  <a:gd name="connsiteX3" fmla="*/ 1871040 w 1871040"/>
                  <a:gd name="connsiteY3" fmla="*/ 1128119 h 1517613"/>
                  <a:gd name="connsiteX4" fmla="*/ 1851161 w 1871040"/>
                  <a:gd name="connsiteY4" fmla="*/ 1167544 h 1517613"/>
                  <a:gd name="connsiteX5" fmla="*/ 777402 w 1871040"/>
                  <a:gd name="connsiteY5" fmla="*/ 1472603 h 1517613"/>
                  <a:gd name="connsiteX6" fmla="*/ 18240 w 1871040"/>
                  <a:gd name="connsiteY6" fmla="*/ 526797 h 1517613"/>
                  <a:gd name="connsiteX7" fmla="*/ 42093 w 1871040"/>
                  <a:gd name="connsiteY7" fmla="*/ 457283 h 1517613"/>
                  <a:gd name="connsiteX8" fmla="*/ 63991 w 1871040"/>
                  <a:gd name="connsiteY8" fmla="*/ 413857 h 1517613"/>
                  <a:gd name="connsiteX9" fmla="*/ 65348 w 1871040"/>
                  <a:gd name="connsiteY9" fmla="*/ 409993 h 1517613"/>
                  <a:gd name="connsiteX10" fmla="*/ 73710 w 1871040"/>
                  <a:gd name="connsiteY10" fmla="*/ 217612 h 1517613"/>
                  <a:gd name="connsiteX11" fmla="*/ 69891 w 1871040"/>
                  <a:gd name="connsiteY11" fmla="*/ 203988 h 1517613"/>
                  <a:gd name="connsiteX12" fmla="*/ 132669 w 1871040"/>
                  <a:gd name="connsiteY12" fmla="*/ 153807 h 1517613"/>
                  <a:gd name="connsiteX13" fmla="*/ 704257 w 1871040"/>
                  <a:gd name="connsiteY13" fmla="*/ 2649 h 1517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040" h="1517613">
                    <a:moveTo>
                      <a:pt x="704257" y="2649"/>
                    </a:moveTo>
                    <a:cubicBezTo>
                      <a:pt x="1044312" y="27533"/>
                      <a:pt x="1396696" y="226941"/>
                      <a:pt x="1635508" y="566315"/>
                    </a:cubicBezTo>
                    <a:cubicBezTo>
                      <a:pt x="1754914" y="736002"/>
                      <a:pt x="1831797" y="920600"/>
                      <a:pt x="1867404" y="1103837"/>
                    </a:cubicBezTo>
                    <a:lnTo>
                      <a:pt x="1871040" y="1128119"/>
                    </a:lnTo>
                    <a:lnTo>
                      <a:pt x="1851161" y="1167544"/>
                    </a:lnTo>
                    <a:cubicBezTo>
                      <a:pt x="1678491" y="1459572"/>
                      <a:pt x="1233956" y="1594936"/>
                      <a:pt x="777402" y="1472603"/>
                    </a:cubicBezTo>
                    <a:cubicBezTo>
                      <a:pt x="255626" y="1332793"/>
                      <a:pt x="-84263" y="909341"/>
                      <a:pt x="18240" y="526797"/>
                    </a:cubicBezTo>
                    <a:cubicBezTo>
                      <a:pt x="24646" y="502888"/>
                      <a:pt x="32629" y="479704"/>
                      <a:pt x="42093" y="457283"/>
                    </a:cubicBezTo>
                    <a:lnTo>
                      <a:pt x="63991" y="413857"/>
                    </a:lnTo>
                    <a:lnTo>
                      <a:pt x="65348" y="409993"/>
                    </a:lnTo>
                    <a:cubicBezTo>
                      <a:pt x="83063" y="343608"/>
                      <a:pt x="85671" y="278812"/>
                      <a:pt x="73710" y="217612"/>
                    </a:cubicBezTo>
                    <a:lnTo>
                      <a:pt x="69891" y="203988"/>
                    </a:lnTo>
                    <a:lnTo>
                      <a:pt x="132669" y="153807"/>
                    </a:lnTo>
                    <a:cubicBezTo>
                      <a:pt x="300630" y="35616"/>
                      <a:pt x="500224" y="-12282"/>
                      <a:pt x="704257" y="2649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bg1">
                      <a:lumMod val="50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38446785-0CE0-431E-94F0-C797C06E3822}"/>
                  </a:ext>
                </a:extLst>
              </p:cNvPr>
              <p:cNvGrpSpPr/>
              <p:nvPr/>
            </p:nvGrpSpPr>
            <p:grpSpPr>
              <a:xfrm rot="20797909">
                <a:off x="275692" y="3955004"/>
                <a:ext cx="1724511" cy="2487546"/>
                <a:chOff x="1263186" y="3660404"/>
                <a:chExt cx="1724511" cy="2487546"/>
              </a:xfrm>
            </p:grpSpPr>
            <p:sp>
              <p:nvSpPr>
                <p:cNvPr id="225" name="楕円 116">
                  <a:extLst>
                    <a:ext uri="{FF2B5EF4-FFF2-40B4-BE49-F238E27FC236}">
                      <a16:creationId xmlns:a16="http://schemas.microsoft.com/office/drawing/2014/main" id="{D95AE7FB-4F87-4E19-BAF2-C0FD3A103A04}"/>
                    </a:ext>
                  </a:extLst>
                </p:cNvPr>
                <p:cNvSpPr/>
                <p:nvPr/>
              </p:nvSpPr>
              <p:spPr>
                <a:xfrm rot="18900000">
                  <a:off x="1686641" y="3660404"/>
                  <a:ext cx="1121310" cy="2487546"/>
                </a:xfrm>
                <a:custGeom>
                  <a:avLst/>
                  <a:gdLst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655578 h 2556768"/>
                    <a:gd name="connsiteX1" fmla="*/ 491490 w 982980"/>
                    <a:gd name="connsiteY1" fmla="*/ 0 h 2556768"/>
                    <a:gd name="connsiteX2" fmla="*/ 982980 w 982980"/>
                    <a:gd name="connsiteY2" fmla="*/ 655578 h 2556768"/>
                    <a:gd name="connsiteX3" fmla="*/ 491490 w 982980"/>
                    <a:gd name="connsiteY3" fmla="*/ 2556768 h 2556768"/>
                    <a:gd name="connsiteX4" fmla="*/ 0 w 982980"/>
                    <a:gd name="connsiteY4" fmla="*/ 655578 h 2556768"/>
                    <a:gd name="connsiteX0" fmla="*/ 0 w 982980"/>
                    <a:gd name="connsiteY0" fmla="*/ 655692 h 2556882"/>
                    <a:gd name="connsiteX1" fmla="*/ 491490 w 982980"/>
                    <a:gd name="connsiteY1" fmla="*/ 114 h 2556882"/>
                    <a:gd name="connsiteX2" fmla="*/ 982980 w 982980"/>
                    <a:gd name="connsiteY2" fmla="*/ 655692 h 2556882"/>
                    <a:gd name="connsiteX3" fmla="*/ 491490 w 982980"/>
                    <a:gd name="connsiteY3" fmla="*/ 2556882 h 2556882"/>
                    <a:gd name="connsiteX4" fmla="*/ 0 w 982980"/>
                    <a:gd name="connsiteY4" fmla="*/ 655692 h 2556882"/>
                    <a:gd name="connsiteX0" fmla="*/ 0 w 982980"/>
                    <a:gd name="connsiteY0" fmla="*/ 694750 h 2595940"/>
                    <a:gd name="connsiteX1" fmla="*/ 491490 w 982980"/>
                    <a:gd name="connsiteY1" fmla="*/ 104 h 2595940"/>
                    <a:gd name="connsiteX2" fmla="*/ 982980 w 982980"/>
                    <a:gd name="connsiteY2" fmla="*/ 694750 h 2595940"/>
                    <a:gd name="connsiteX3" fmla="*/ 491490 w 982980"/>
                    <a:gd name="connsiteY3" fmla="*/ 2595940 h 2595940"/>
                    <a:gd name="connsiteX4" fmla="*/ 0 w 982980"/>
                    <a:gd name="connsiteY4" fmla="*/ 694750 h 2595940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5052 h 2596242"/>
                    <a:gd name="connsiteX1" fmla="*/ 491490 w 982980"/>
                    <a:gd name="connsiteY1" fmla="*/ 406 h 2596242"/>
                    <a:gd name="connsiteX2" fmla="*/ 982980 w 982980"/>
                    <a:gd name="connsiteY2" fmla="*/ 695052 h 2596242"/>
                    <a:gd name="connsiteX3" fmla="*/ 491490 w 982980"/>
                    <a:gd name="connsiteY3" fmla="*/ 2596242 h 2596242"/>
                    <a:gd name="connsiteX4" fmla="*/ 0 w 982980"/>
                    <a:gd name="connsiteY4" fmla="*/ 695052 h 2596242"/>
                    <a:gd name="connsiteX0" fmla="*/ 0 w 982980"/>
                    <a:gd name="connsiteY0" fmla="*/ 694751 h 2595941"/>
                    <a:gd name="connsiteX1" fmla="*/ 491490 w 982980"/>
                    <a:gd name="connsiteY1" fmla="*/ 105 h 2595941"/>
                    <a:gd name="connsiteX2" fmla="*/ 982980 w 982980"/>
                    <a:gd name="connsiteY2" fmla="*/ 694751 h 2595941"/>
                    <a:gd name="connsiteX3" fmla="*/ 491490 w 982980"/>
                    <a:gd name="connsiteY3" fmla="*/ 2595941 h 2595941"/>
                    <a:gd name="connsiteX4" fmla="*/ 0 w 982980"/>
                    <a:gd name="connsiteY4" fmla="*/ 694751 h 2595941"/>
                    <a:gd name="connsiteX0" fmla="*/ 119 w 983099"/>
                    <a:gd name="connsiteY0" fmla="*/ 702562 h 2603752"/>
                    <a:gd name="connsiteX1" fmla="*/ 460597 w 983099"/>
                    <a:gd name="connsiteY1" fmla="*/ 102 h 2603752"/>
                    <a:gd name="connsiteX2" fmla="*/ 983099 w 983099"/>
                    <a:gd name="connsiteY2" fmla="*/ 702562 h 2603752"/>
                    <a:gd name="connsiteX3" fmla="*/ 491609 w 983099"/>
                    <a:gd name="connsiteY3" fmla="*/ 2603752 h 2603752"/>
                    <a:gd name="connsiteX4" fmla="*/ 119 w 983099"/>
                    <a:gd name="connsiteY4" fmla="*/ 702562 h 2603752"/>
                    <a:gd name="connsiteX0" fmla="*/ 2079 w 985059"/>
                    <a:gd name="connsiteY0" fmla="*/ 702562 h 2603752"/>
                    <a:gd name="connsiteX1" fmla="*/ 462557 w 985059"/>
                    <a:gd name="connsiteY1" fmla="*/ 102 h 2603752"/>
                    <a:gd name="connsiteX2" fmla="*/ 985059 w 985059"/>
                    <a:gd name="connsiteY2" fmla="*/ 702562 h 2603752"/>
                    <a:gd name="connsiteX3" fmla="*/ 493569 w 985059"/>
                    <a:gd name="connsiteY3" fmla="*/ 2603752 h 2603752"/>
                    <a:gd name="connsiteX4" fmla="*/ 2079 w 985059"/>
                    <a:gd name="connsiteY4" fmla="*/ 702562 h 2603752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4518 w 987874"/>
                    <a:gd name="connsiteY0" fmla="*/ 702624 h 2633821"/>
                    <a:gd name="connsiteX1" fmla="*/ 464996 w 987874"/>
                    <a:gd name="connsiteY1" fmla="*/ 164 h 2633821"/>
                    <a:gd name="connsiteX2" fmla="*/ 987498 w 987874"/>
                    <a:gd name="connsiteY2" fmla="*/ 702624 h 2633821"/>
                    <a:gd name="connsiteX3" fmla="*/ 398977 w 987874"/>
                    <a:gd name="connsiteY3" fmla="*/ 2633821 h 2633821"/>
                    <a:gd name="connsiteX4" fmla="*/ 4518 w 987874"/>
                    <a:gd name="connsiteY4" fmla="*/ 702624 h 2633821"/>
                    <a:gd name="connsiteX0" fmla="*/ 407 w 983764"/>
                    <a:gd name="connsiteY0" fmla="*/ 702624 h 2633821"/>
                    <a:gd name="connsiteX1" fmla="*/ 460885 w 983764"/>
                    <a:gd name="connsiteY1" fmla="*/ 164 h 2633821"/>
                    <a:gd name="connsiteX2" fmla="*/ 983387 w 983764"/>
                    <a:gd name="connsiteY2" fmla="*/ 702624 h 2633821"/>
                    <a:gd name="connsiteX3" fmla="*/ 394866 w 983764"/>
                    <a:gd name="connsiteY3" fmla="*/ 2633821 h 2633821"/>
                    <a:gd name="connsiteX4" fmla="*/ 407 w 983764"/>
                    <a:gd name="connsiteY4" fmla="*/ 702624 h 2633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3764" h="2633821">
                      <a:moveTo>
                        <a:pt x="407" y="702624"/>
                      </a:moveTo>
                      <a:cubicBezTo>
                        <a:pt x="11410" y="263681"/>
                        <a:pt x="158430" y="7978"/>
                        <a:pt x="460885" y="164"/>
                      </a:cubicBezTo>
                      <a:cubicBezTo>
                        <a:pt x="763340" y="-7650"/>
                        <a:pt x="994390" y="263681"/>
                        <a:pt x="983387" y="702624"/>
                      </a:cubicBezTo>
                      <a:cubicBezTo>
                        <a:pt x="972384" y="1141567"/>
                        <a:pt x="877546" y="2081113"/>
                        <a:pt x="394866" y="2633821"/>
                      </a:cubicBezTo>
                      <a:cubicBezTo>
                        <a:pt x="203883" y="1819166"/>
                        <a:pt x="-10596" y="1141567"/>
                        <a:pt x="407" y="70262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50000"/>
                      </a:schemeClr>
                    </a:gs>
                    <a:gs pos="50000">
                      <a:srgbClr val="FF66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04FEB788-2494-4CBF-9D68-F3A79B5C4287}"/>
                    </a:ext>
                  </a:extLst>
                </p:cNvPr>
                <p:cNvGrpSpPr/>
                <p:nvPr/>
              </p:nvGrpSpPr>
              <p:grpSpPr>
                <a:xfrm>
                  <a:off x="1263186" y="4295496"/>
                  <a:ext cx="1724511" cy="1545601"/>
                  <a:chOff x="1263186" y="4295496"/>
                  <a:chExt cx="1724511" cy="1545601"/>
                </a:xfrm>
              </p:grpSpPr>
              <p:sp>
                <p:nvSpPr>
                  <p:cNvPr id="227" name="月 226">
                    <a:extLst>
                      <a:ext uri="{FF2B5EF4-FFF2-40B4-BE49-F238E27FC236}">
                        <a16:creationId xmlns:a16="http://schemas.microsoft.com/office/drawing/2014/main" id="{88B6E0F7-E7DF-4490-964A-28FA0770AB07}"/>
                      </a:ext>
                    </a:extLst>
                  </p:cNvPr>
                  <p:cNvSpPr/>
                  <p:nvPr/>
                </p:nvSpPr>
                <p:spPr>
                  <a:xfrm rot="8468998">
                    <a:off x="2684905" y="4904262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月 227">
                    <a:extLst>
                      <a:ext uri="{FF2B5EF4-FFF2-40B4-BE49-F238E27FC236}">
                        <a16:creationId xmlns:a16="http://schemas.microsoft.com/office/drawing/2014/main" id="{90312EDF-D1C1-4A7E-9BFC-82C005652D33}"/>
                      </a:ext>
                    </a:extLst>
                  </p:cNvPr>
                  <p:cNvSpPr/>
                  <p:nvPr/>
                </p:nvSpPr>
                <p:spPr>
                  <a:xfrm rot="8882155">
                    <a:off x="2742055" y="4742337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月 228">
                    <a:extLst>
                      <a:ext uri="{FF2B5EF4-FFF2-40B4-BE49-F238E27FC236}">
                        <a16:creationId xmlns:a16="http://schemas.microsoft.com/office/drawing/2014/main" id="{81379D3A-019A-44FB-8D17-E255ED3CB404}"/>
                      </a:ext>
                    </a:extLst>
                  </p:cNvPr>
                  <p:cNvSpPr/>
                  <p:nvPr/>
                </p:nvSpPr>
                <p:spPr>
                  <a:xfrm rot="7643413">
                    <a:off x="2496360" y="4924865"/>
                    <a:ext cx="45840" cy="936835"/>
                  </a:xfrm>
                  <a:prstGeom prst="moon">
                    <a:avLst/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BC68E76B-366D-4B3C-889F-42DE7D8D4518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425111" y="4509808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07EC30A9-00BD-459D-B6FC-E608066061CC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606086" y="4700308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667F68C8-889F-4A9E-9124-E1FAA3C4E3B8}"/>
                      </a:ext>
                    </a:extLst>
                  </p:cNvPr>
                  <p:cNvSpPr/>
                  <p:nvPr/>
                </p:nvSpPr>
                <p:spPr>
                  <a:xfrm rot="20046114">
                    <a:off x="1263186" y="4295496"/>
                    <a:ext cx="958213" cy="145404"/>
                  </a:xfrm>
                  <a:custGeom>
                    <a:avLst/>
                    <a:gdLst>
                      <a:gd name="connsiteX0" fmla="*/ 5288 w 1490703"/>
                      <a:gd name="connsiteY0" fmla="*/ 0 h 223858"/>
                      <a:gd name="connsiteX1" fmla="*/ 15534 w 1490703"/>
                      <a:gd name="connsiteY1" fmla="*/ 50746 h 223858"/>
                      <a:gd name="connsiteX2" fmla="*/ 197664 w 1490703"/>
                      <a:gd name="connsiteY2" fmla="*/ 171470 h 223858"/>
                      <a:gd name="connsiteX3" fmla="*/ 379795 w 1490703"/>
                      <a:gd name="connsiteY3" fmla="*/ 50746 h 223858"/>
                      <a:gd name="connsiteX4" fmla="*/ 380226 w 1490703"/>
                      <a:gd name="connsiteY4" fmla="*/ 48607 h 223858"/>
                      <a:gd name="connsiteX5" fmla="*/ 380658 w 1490703"/>
                      <a:gd name="connsiteY5" fmla="*/ 50746 h 223858"/>
                      <a:gd name="connsiteX6" fmla="*/ 562789 w 1490703"/>
                      <a:gd name="connsiteY6" fmla="*/ 171470 h 223858"/>
                      <a:gd name="connsiteX7" fmla="*/ 744919 w 1490703"/>
                      <a:gd name="connsiteY7" fmla="*/ 50746 h 223858"/>
                      <a:gd name="connsiteX8" fmla="*/ 745351 w 1490703"/>
                      <a:gd name="connsiteY8" fmla="*/ 48607 h 223858"/>
                      <a:gd name="connsiteX9" fmla="*/ 745783 w 1490703"/>
                      <a:gd name="connsiteY9" fmla="*/ 50746 h 223858"/>
                      <a:gd name="connsiteX10" fmla="*/ 927914 w 1490703"/>
                      <a:gd name="connsiteY10" fmla="*/ 171470 h 223858"/>
                      <a:gd name="connsiteX11" fmla="*/ 1110045 w 1490703"/>
                      <a:gd name="connsiteY11" fmla="*/ 50746 h 223858"/>
                      <a:gd name="connsiteX12" fmla="*/ 1110477 w 1490703"/>
                      <a:gd name="connsiteY12" fmla="*/ 48607 h 223858"/>
                      <a:gd name="connsiteX13" fmla="*/ 1110908 w 1490703"/>
                      <a:gd name="connsiteY13" fmla="*/ 50746 h 223858"/>
                      <a:gd name="connsiteX14" fmla="*/ 1293039 w 1490703"/>
                      <a:gd name="connsiteY14" fmla="*/ 171470 h 223858"/>
                      <a:gd name="connsiteX15" fmla="*/ 1475170 w 1490703"/>
                      <a:gd name="connsiteY15" fmla="*/ 50746 h 223858"/>
                      <a:gd name="connsiteX16" fmla="*/ 1485415 w 1490703"/>
                      <a:gd name="connsiteY16" fmla="*/ 0 h 223858"/>
                      <a:gd name="connsiteX17" fmla="*/ 1490703 w 1490703"/>
                      <a:gd name="connsiteY17" fmla="*/ 26194 h 223858"/>
                      <a:gd name="connsiteX18" fmla="*/ 1293039 w 1490703"/>
                      <a:gd name="connsiteY18" fmla="*/ 223858 h 223858"/>
                      <a:gd name="connsiteX19" fmla="*/ 1110908 w 1490703"/>
                      <a:gd name="connsiteY19" fmla="*/ 103134 h 223858"/>
                      <a:gd name="connsiteX20" fmla="*/ 1110477 w 1490703"/>
                      <a:gd name="connsiteY20" fmla="*/ 100995 h 223858"/>
                      <a:gd name="connsiteX21" fmla="*/ 1110045 w 1490703"/>
                      <a:gd name="connsiteY21" fmla="*/ 103134 h 223858"/>
                      <a:gd name="connsiteX22" fmla="*/ 927914 w 1490703"/>
                      <a:gd name="connsiteY22" fmla="*/ 223858 h 223858"/>
                      <a:gd name="connsiteX23" fmla="*/ 745783 w 1490703"/>
                      <a:gd name="connsiteY23" fmla="*/ 103134 h 223858"/>
                      <a:gd name="connsiteX24" fmla="*/ 745351 w 1490703"/>
                      <a:gd name="connsiteY24" fmla="*/ 100995 h 223858"/>
                      <a:gd name="connsiteX25" fmla="*/ 744919 w 1490703"/>
                      <a:gd name="connsiteY25" fmla="*/ 103134 h 223858"/>
                      <a:gd name="connsiteX26" fmla="*/ 562789 w 1490703"/>
                      <a:gd name="connsiteY26" fmla="*/ 223858 h 223858"/>
                      <a:gd name="connsiteX27" fmla="*/ 380658 w 1490703"/>
                      <a:gd name="connsiteY27" fmla="*/ 103134 h 223858"/>
                      <a:gd name="connsiteX28" fmla="*/ 380226 w 1490703"/>
                      <a:gd name="connsiteY28" fmla="*/ 100995 h 223858"/>
                      <a:gd name="connsiteX29" fmla="*/ 379795 w 1490703"/>
                      <a:gd name="connsiteY29" fmla="*/ 103134 h 223858"/>
                      <a:gd name="connsiteX30" fmla="*/ 197664 w 1490703"/>
                      <a:gd name="connsiteY30" fmla="*/ 223858 h 223858"/>
                      <a:gd name="connsiteX31" fmla="*/ 0 w 1490703"/>
                      <a:gd name="connsiteY31" fmla="*/ 26194 h 223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490703" h="223858">
                        <a:moveTo>
                          <a:pt x="5288" y="0"/>
                        </a:moveTo>
                        <a:lnTo>
                          <a:pt x="15534" y="50746"/>
                        </a:lnTo>
                        <a:cubicBezTo>
                          <a:pt x="45541" y="121691"/>
                          <a:pt x="115789" y="171470"/>
                          <a:pt x="197664" y="171470"/>
                        </a:cubicBezTo>
                        <a:cubicBezTo>
                          <a:pt x="279539" y="171470"/>
                          <a:pt x="349788" y="121691"/>
                          <a:pt x="379795" y="50746"/>
                        </a:cubicBezTo>
                        <a:lnTo>
                          <a:pt x="380226" y="48607"/>
                        </a:lnTo>
                        <a:lnTo>
                          <a:pt x="380658" y="50746"/>
                        </a:lnTo>
                        <a:cubicBezTo>
                          <a:pt x="410665" y="121691"/>
                          <a:pt x="480914" y="171470"/>
                          <a:pt x="562789" y="171470"/>
                        </a:cubicBezTo>
                        <a:cubicBezTo>
                          <a:pt x="644664" y="171470"/>
                          <a:pt x="714913" y="121691"/>
                          <a:pt x="744919" y="50746"/>
                        </a:cubicBezTo>
                        <a:lnTo>
                          <a:pt x="745351" y="48607"/>
                        </a:lnTo>
                        <a:lnTo>
                          <a:pt x="745783" y="50746"/>
                        </a:lnTo>
                        <a:cubicBezTo>
                          <a:pt x="775790" y="121691"/>
                          <a:pt x="846039" y="171470"/>
                          <a:pt x="927914" y="171470"/>
                        </a:cubicBezTo>
                        <a:cubicBezTo>
                          <a:pt x="1009789" y="171470"/>
                          <a:pt x="1080038" y="121691"/>
                          <a:pt x="1110045" y="50746"/>
                        </a:cubicBezTo>
                        <a:lnTo>
                          <a:pt x="1110477" y="48607"/>
                        </a:lnTo>
                        <a:lnTo>
                          <a:pt x="1110908" y="50746"/>
                        </a:lnTo>
                        <a:cubicBezTo>
                          <a:pt x="1140915" y="121691"/>
                          <a:pt x="1211164" y="171470"/>
                          <a:pt x="1293039" y="171470"/>
                        </a:cubicBezTo>
                        <a:cubicBezTo>
                          <a:pt x="1374914" y="171470"/>
                          <a:pt x="1445163" y="121691"/>
                          <a:pt x="1475170" y="50746"/>
                        </a:cubicBezTo>
                        <a:lnTo>
                          <a:pt x="1485415" y="0"/>
                        </a:lnTo>
                        <a:lnTo>
                          <a:pt x="1490703" y="26194"/>
                        </a:lnTo>
                        <a:cubicBezTo>
                          <a:pt x="1490703" y="135361"/>
                          <a:pt x="1402206" y="223858"/>
                          <a:pt x="1293039" y="223858"/>
                        </a:cubicBezTo>
                        <a:cubicBezTo>
                          <a:pt x="1211164" y="223858"/>
                          <a:pt x="1140915" y="174079"/>
                          <a:pt x="1110908" y="103134"/>
                        </a:cubicBezTo>
                        <a:lnTo>
                          <a:pt x="1110477" y="100995"/>
                        </a:lnTo>
                        <a:lnTo>
                          <a:pt x="1110045" y="103134"/>
                        </a:lnTo>
                        <a:cubicBezTo>
                          <a:pt x="1080038" y="174079"/>
                          <a:pt x="1009789" y="223858"/>
                          <a:pt x="927914" y="223858"/>
                        </a:cubicBezTo>
                        <a:cubicBezTo>
                          <a:pt x="846039" y="223858"/>
                          <a:pt x="775790" y="174079"/>
                          <a:pt x="745783" y="103134"/>
                        </a:cubicBezTo>
                        <a:lnTo>
                          <a:pt x="745351" y="100995"/>
                        </a:lnTo>
                        <a:lnTo>
                          <a:pt x="744919" y="103134"/>
                        </a:lnTo>
                        <a:cubicBezTo>
                          <a:pt x="714913" y="174079"/>
                          <a:pt x="644664" y="223858"/>
                          <a:pt x="562789" y="223858"/>
                        </a:cubicBezTo>
                        <a:cubicBezTo>
                          <a:pt x="480914" y="223858"/>
                          <a:pt x="410665" y="174079"/>
                          <a:pt x="380658" y="103134"/>
                        </a:cubicBezTo>
                        <a:lnTo>
                          <a:pt x="380226" y="100995"/>
                        </a:lnTo>
                        <a:lnTo>
                          <a:pt x="379795" y="103134"/>
                        </a:lnTo>
                        <a:cubicBezTo>
                          <a:pt x="349788" y="174079"/>
                          <a:pt x="279539" y="223858"/>
                          <a:pt x="197664" y="223858"/>
                        </a:cubicBezTo>
                        <a:cubicBezTo>
                          <a:pt x="88497" y="223858"/>
                          <a:pt x="0" y="135361"/>
                          <a:pt x="0" y="2619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F7CBED22-29EC-407F-8D97-F1E6F4E8B42E}"/>
                  </a:ext>
                </a:extLst>
              </p:cNvPr>
              <p:cNvSpPr/>
              <p:nvPr/>
            </p:nvSpPr>
            <p:spPr>
              <a:xfrm>
                <a:off x="-268087" y="3701209"/>
                <a:ext cx="88136" cy="8813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28B08782-BB59-442F-9A22-A09BFBDF9E18}"/>
              </a:ext>
            </a:extLst>
          </p:cNvPr>
          <p:cNvGrpSpPr/>
          <p:nvPr/>
        </p:nvGrpSpPr>
        <p:grpSpPr>
          <a:xfrm>
            <a:off x="6793729" y="3829036"/>
            <a:ext cx="2258462" cy="2530132"/>
            <a:chOff x="3871708" y="1021790"/>
            <a:chExt cx="2258462" cy="2530132"/>
          </a:xfrm>
        </p:grpSpPr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3FF79C5D-059B-4376-818D-68549D1819EA}"/>
                </a:ext>
              </a:extLst>
            </p:cNvPr>
            <p:cNvSpPr/>
            <p:nvPr/>
          </p:nvSpPr>
          <p:spPr>
            <a:xfrm>
              <a:off x="3871708" y="2909483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3C5DCDAF-DB5D-4ED0-861B-73FC0ECEDAA0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105722"/>
              <a:chOff x="1105797" y="3181392"/>
              <a:chExt cx="1201466" cy="2914608"/>
            </a:xfrm>
          </p:grpSpPr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B701E7BE-F71A-42FA-8F3C-3DCB02E8234E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86AB55A-D7F2-4B1F-8C68-4F7684EB9E6F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4B7ED586-E812-416C-9B47-4C8FC71CC81C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0BB31B7-CD4A-4F83-94C9-D52CEC7C1FB0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DDD731A8-07C3-40B7-858A-E48D861510FE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4E273D6-14FE-4599-9A66-65D7DD20F65F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B5ECCD09-7A25-4096-A291-0E7CEE3737D3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D722658-CC96-4321-A6B4-D72C6361C372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0E7589FF-F803-48D1-A3A0-E25B32FB5064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8E09760-D2F6-4DD6-8F7A-6B7A82653246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A89301E4-E878-4366-AD2C-A940A9091654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54C42E30-EB4D-4186-8F3D-2B07EC31AC6E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3046286A-EAF2-457A-90A3-1F5D73D33E4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0F7D8986-5A7C-400D-8E39-8206198C6CBA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F43CDC4-F044-40E4-ACD0-1E65A08F52C5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49EFAEC-1559-4195-9F30-0015468721C4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82B1C5EF-FB3C-446A-B608-FD7A1C206BD1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0F4D186-2B2E-41CF-813C-BB0AAF3261F1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85DF69C4-E02E-4364-9FB7-BAF7E51D97C8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105722"/>
              <a:chOff x="1105797" y="3181392"/>
              <a:chExt cx="1201466" cy="2914608"/>
            </a:xfrm>
          </p:grpSpPr>
          <p:sp>
            <p:nvSpPr>
              <p:cNvPr id="256" name="台形 255">
                <a:extLst>
                  <a:ext uri="{FF2B5EF4-FFF2-40B4-BE49-F238E27FC236}">
                    <a16:creationId xmlns:a16="http://schemas.microsoft.com/office/drawing/2014/main" id="{6CB43304-E2B0-4F66-9012-15F3A7870659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60B08C16-383E-427E-890B-814FF416A36E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8358E539-CFEA-44EE-93B5-EF7D86CE4839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BDFCC4CD-F4A1-488F-BFD5-ADEC34C5D42B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DB847156-6EFC-4D8F-B6E9-8DF9CA894759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C80F732-3604-4579-BAA1-D786BD51E041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B8F658AB-9BD9-42AA-A707-0555CDA9C70D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8B4BD01A-E7E1-41EA-8563-8804B77CBB6A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7F6B58A-7798-4E02-9CA2-3280385F6F69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0812B10F-C5F7-4504-B88C-50E0B24243F0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EE5C00CA-D159-47AD-B04E-03A31060DB20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9A90FF7-F66D-4C39-B65F-7C4738542996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1BF1593B-951A-4315-8A4B-1B07572DF420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6D0FFB34-0270-45E7-94B7-B21D8A9481E9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82D61EC2-6569-4FD4-90A3-B888167C0E7A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88882E0-62E7-45F1-918F-B3FBD2A3F073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F7CD370A-A509-4D0F-ADFB-38314CC6E5A7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20A83D9C-05A6-4E9F-8AC3-8FD5620FBFE8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321EDDE1-0A1D-4DC4-9E22-B0A9EB562C81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405293"/>
              <a:chOff x="1105797" y="3181392"/>
              <a:chExt cx="1201466" cy="2914608"/>
            </a:xfrm>
          </p:grpSpPr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0403F0FE-10B9-46E6-8366-18ABD5DDD5DB}"/>
                  </a:ext>
                </a:extLst>
              </p:cNvPr>
              <p:cNvSpPr/>
              <p:nvPr/>
            </p:nvSpPr>
            <p:spPr>
              <a:xfrm>
                <a:off x="1517016" y="4192437"/>
                <a:ext cx="379029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7312646-132B-462B-A841-692CBC58BD9C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4A0DE91D-296D-462C-8754-622DDA22088C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5C383562-7D66-4604-B221-512E38BEE67F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296C215A-8C96-42B4-9353-78457E882563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EE88519A-2E31-460A-A406-B36E5A02A352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5C7EE9F-8E10-4628-8300-371A446192E7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E526162-D117-43D4-BBBA-2394CDD29E50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B32640C6-B8FA-42FF-BCAD-D21A3B409ECB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A5AD3955-D999-4725-8C89-AA3A158FA4F1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2064A8D0-2FA4-4791-89EA-C3FD10F42345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F9F952FD-E00E-46CF-8264-B4D85F3C6B4B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F5B1D6A6-2C4D-4F23-96AE-BAFF8BFE405D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9D2FBBB1-C19C-45C5-A93B-26A60D43F715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2B40DDB-40D0-4532-92E5-8CC991E16636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71FEEF4C-B57D-447F-9474-3978F6B848EA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2357FEE-2A78-404F-932B-9D155484FE75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B6A79F0-C0AA-45C7-A735-1BF59CDD487F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CDB2A29E-A943-4E96-8575-A56DC4F9E33C}"/>
              </a:ext>
            </a:extLst>
          </p:cNvPr>
          <p:cNvGrpSpPr/>
          <p:nvPr/>
        </p:nvGrpSpPr>
        <p:grpSpPr>
          <a:xfrm>
            <a:off x="740983" y="3883842"/>
            <a:ext cx="2552248" cy="2377088"/>
            <a:chOff x="1154741" y="2151129"/>
            <a:chExt cx="2952302" cy="2749686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759F37C7-ECAB-466D-B2D2-D35BDC58056A}"/>
                </a:ext>
              </a:extLst>
            </p:cNvPr>
            <p:cNvSpPr/>
            <p:nvPr/>
          </p:nvSpPr>
          <p:spPr>
            <a:xfrm rot="13987663">
              <a:off x="1662838" y="3592366"/>
              <a:ext cx="1046000" cy="1570897"/>
            </a:xfrm>
            <a:custGeom>
              <a:avLst/>
              <a:gdLst>
                <a:gd name="connsiteX0" fmla="*/ 1099000 w 2199398"/>
                <a:gd name="connsiteY0" fmla="*/ 0 h 2805855"/>
                <a:gd name="connsiteX1" fmla="*/ 1214231 w 2199398"/>
                <a:gd name="connsiteY1" fmla="*/ 161544 h 2805855"/>
                <a:gd name="connsiteX2" fmla="*/ 1252632 w 2199398"/>
                <a:gd name="connsiteY2" fmla="*/ 123178 h 2805855"/>
                <a:gd name="connsiteX3" fmla="*/ 1345836 w 2199398"/>
                <a:gd name="connsiteY3" fmla="*/ 294299 h 2805855"/>
                <a:gd name="connsiteX4" fmla="*/ 1399526 w 2199398"/>
                <a:gd name="connsiteY4" fmla="*/ 252986 h 2805855"/>
                <a:gd name="connsiteX5" fmla="*/ 1469290 w 2199398"/>
                <a:gd name="connsiteY5" fmla="*/ 433046 h 2805855"/>
                <a:gd name="connsiteX6" fmla="*/ 1546434 w 2199398"/>
                <a:gd name="connsiteY6" fmla="*/ 386405 h 2805855"/>
                <a:gd name="connsiteX7" fmla="*/ 1586582 w 2199398"/>
                <a:gd name="connsiteY7" fmla="*/ 553455 h 2805855"/>
                <a:gd name="connsiteX8" fmla="*/ 1690805 w 2199398"/>
                <a:gd name="connsiteY8" fmla="*/ 507441 h 2805855"/>
                <a:gd name="connsiteX9" fmla="*/ 1707508 w 2199398"/>
                <a:gd name="connsiteY9" fmla="*/ 661736 h 2805855"/>
                <a:gd name="connsiteX10" fmla="*/ 1776527 w 2199398"/>
                <a:gd name="connsiteY10" fmla="*/ 631264 h 2805855"/>
                <a:gd name="connsiteX11" fmla="*/ 1796118 w 2199398"/>
                <a:gd name="connsiteY11" fmla="*/ 812225 h 2805855"/>
                <a:gd name="connsiteX12" fmla="*/ 1913040 w 2199398"/>
                <a:gd name="connsiteY12" fmla="*/ 777353 h 2805855"/>
                <a:gd name="connsiteX13" fmla="*/ 1910454 w 2199398"/>
                <a:gd name="connsiteY13" fmla="*/ 920414 h 2805855"/>
                <a:gd name="connsiteX14" fmla="*/ 1974953 w 2199398"/>
                <a:gd name="connsiteY14" fmla="*/ 901177 h 2805855"/>
                <a:gd name="connsiteX15" fmla="*/ 1972211 w 2199398"/>
                <a:gd name="connsiteY15" fmla="*/ 1052877 h 2805855"/>
                <a:gd name="connsiteX16" fmla="*/ 2083614 w 2199398"/>
                <a:gd name="connsiteY16" fmla="*/ 1017372 h 2805855"/>
                <a:gd name="connsiteX17" fmla="*/ 2082028 w 2199398"/>
                <a:gd name="connsiteY17" fmla="*/ 1146316 h 2805855"/>
                <a:gd name="connsiteX18" fmla="*/ 2118863 w 2199398"/>
                <a:gd name="connsiteY18" fmla="*/ 1141359 h 2805855"/>
                <a:gd name="connsiteX19" fmla="*/ 2100954 w 2199398"/>
                <a:gd name="connsiteY19" fmla="*/ 1257938 h 2805855"/>
                <a:gd name="connsiteX20" fmla="*/ 2139422 w 2199398"/>
                <a:gd name="connsiteY20" fmla="*/ 1257431 h 2805855"/>
                <a:gd name="connsiteX21" fmla="*/ 2108028 w 2199398"/>
                <a:gd name="connsiteY21" fmla="*/ 1369547 h 2805855"/>
                <a:gd name="connsiteX22" fmla="*/ 2159793 w 2199398"/>
                <a:gd name="connsiteY22" fmla="*/ 1374228 h 2805855"/>
                <a:gd name="connsiteX23" fmla="*/ 2124331 w 2199398"/>
                <a:gd name="connsiteY23" fmla="*/ 1458553 h 2805855"/>
                <a:gd name="connsiteX24" fmla="*/ 2127374 w 2199398"/>
                <a:gd name="connsiteY24" fmla="*/ 1480285 h 2805855"/>
                <a:gd name="connsiteX25" fmla="*/ 2190035 w 2199398"/>
                <a:gd name="connsiteY25" fmla="*/ 1494751 h 2805855"/>
                <a:gd name="connsiteX26" fmla="*/ 2140406 w 2199398"/>
                <a:gd name="connsiteY26" fmla="*/ 1578525 h 2805855"/>
                <a:gd name="connsiteX27" fmla="*/ 2186529 w 2199398"/>
                <a:gd name="connsiteY27" fmla="*/ 1589174 h 2805855"/>
                <a:gd name="connsiteX28" fmla="*/ 2148462 w 2199398"/>
                <a:gd name="connsiteY28" fmla="*/ 1653433 h 2805855"/>
                <a:gd name="connsiteX29" fmla="*/ 2152149 w 2199398"/>
                <a:gd name="connsiteY29" fmla="*/ 1694731 h 2805855"/>
                <a:gd name="connsiteX30" fmla="*/ 2199398 w 2199398"/>
                <a:gd name="connsiteY30" fmla="*/ 1713303 h 2805855"/>
                <a:gd name="connsiteX31" fmla="*/ 2155953 w 2199398"/>
                <a:gd name="connsiteY31" fmla="*/ 1769197 h 2805855"/>
                <a:gd name="connsiteX32" fmla="*/ 2194678 w 2199398"/>
                <a:gd name="connsiteY32" fmla="*/ 1784420 h 2805855"/>
                <a:gd name="connsiteX33" fmla="*/ 2149460 w 2199398"/>
                <a:gd name="connsiteY33" fmla="*/ 1842594 h 2805855"/>
                <a:gd name="connsiteX34" fmla="*/ 2142946 w 2199398"/>
                <a:gd name="connsiteY34" fmla="*/ 1901382 h 2805855"/>
                <a:gd name="connsiteX35" fmla="*/ 2123024 w 2199398"/>
                <a:gd name="connsiteY35" fmla="*/ 1994237 h 2805855"/>
                <a:gd name="connsiteX36" fmla="*/ 1959152 w 2199398"/>
                <a:gd name="connsiteY36" fmla="*/ 2324152 h 2805855"/>
                <a:gd name="connsiteX37" fmla="*/ 1945397 w 2199398"/>
                <a:gd name="connsiteY37" fmla="*/ 2338650 h 2805855"/>
                <a:gd name="connsiteX38" fmla="*/ 1925616 w 2199398"/>
                <a:gd name="connsiteY38" fmla="*/ 2373726 h 2805855"/>
                <a:gd name="connsiteX39" fmla="*/ 1086617 w 2199398"/>
                <a:gd name="connsiteY39" fmla="*/ 2804199 h 2805855"/>
                <a:gd name="connsiteX40" fmla="*/ 1072465 w 2199398"/>
                <a:gd name="connsiteY40" fmla="*/ 2802631 h 2805855"/>
                <a:gd name="connsiteX41" fmla="*/ 993998 w 2199398"/>
                <a:gd name="connsiteY41" fmla="*/ 2803752 h 2805855"/>
                <a:gd name="connsiteX42" fmla="*/ 266341 w 2199398"/>
                <a:gd name="connsiteY42" fmla="*/ 2364035 h 2805855"/>
                <a:gd name="connsiteX43" fmla="*/ 255226 w 2199398"/>
                <a:gd name="connsiteY43" fmla="*/ 2341419 h 2805855"/>
                <a:gd name="connsiteX44" fmla="*/ 238845 w 2199398"/>
                <a:gd name="connsiteY44" fmla="*/ 2324152 h 2805855"/>
                <a:gd name="connsiteX45" fmla="*/ 234164 w 2199398"/>
                <a:gd name="connsiteY45" fmla="*/ 2317492 h 2805855"/>
                <a:gd name="connsiteX46" fmla="*/ 230416 w 2199398"/>
                <a:gd name="connsiteY46" fmla="*/ 2313433 h 2805855"/>
                <a:gd name="connsiteX47" fmla="*/ 224803 w 2199398"/>
                <a:gd name="connsiteY47" fmla="*/ 2304174 h 2805855"/>
                <a:gd name="connsiteX48" fmla="*/ 186655 w 2199398"/>
                <a:gd name="connsiteY48" fmla="*/ 2249901 h 2805855"/>
                <a:gd name="connsiteX49" fmla="*/ 74973 w 2199398"/>
                <a:gd name="connsiteY49" fmla="*/ 1994238 h 2805855"/>
                <a:gd name="connsiteX50" fmla="*/ 55051 w 2199398"/>
                <a:gd name="connsiteY50" fmla="*/ 1901383 h 2805855"/>
                <a:gd name="connsiteX51" fmla="*/ 47016 w 2199398"/>
                <a:gd name="connsiteY51" fmla="*/ 1828868 h 2805855"/>
                <a:gd name="connsiteX52" fmla="*/ 557 w 2199398"/>
                <a:gd name="connsiteY52" fmla="*/ 1761288 h 2805855"/>
                <a:gd name="connsiteX53" fmla="*/ 40106 w 2199398"/>
                <a:gd name="connsiteY53" fmla="*/ 1748354 h 2805855"/>
                <a:gd name="connsiteX54" fmla="*/ 0 w 2199398"/>
                <a:gd name="connsiteY54" fmla="*/ 1690017 h 2805855"/>
                <a:gd name="connsiteX55" fmla="*/ 47661 w 2199398"/>
                <a:gd name="connsiteY55" fmla="*/ 1674431 h 2805855"/>
                <a:gd name="connsiteX56" fmla="*/ 51784 w 2199398"/>
                <a:gd name="connsiteY56" fmla="*/ 1628256 h 2805855"/>
                <a:gd name="connsiteX57" fmla="*/ 20101 w 2199398"/>
                <a:gd name="connsiteY57" fmla="*/ 1566852 h 2805855"/>
                <a:gd name="connsiteX58" fmla="*/ 60975 w 2199398"/>
                <a:gd name="connsiteY58" fmla="*/ 1559901 h 2805855"/>
                <a:gd name="connsiteX59" fmla="*/ 62076 w 2199398"/>
                <a:gd name="connsiteY59" fmla="*/ 1549824 h 2805855"/>
                <a:gd name="connsiteX60" fmla="*/ 22118 w 2199398"/>
                <a:gd name="connsiteY60" fmla="*/ 1472385 h 2805855"/>
                <a:gd name="connsiteX61" fmla="*/ 73625 w 2199398"/>
                <a:gd name="connsiteY61" fmla="*/ 1463627 h 2805855"/>
                <a:gd name="connsiteX62" fmla="*/ 83031 w 2199398"/>
                <a:gd name="connsiteY62" fmla="*/ 1420861 h 2805855"/>
                <a:gd name="connsiteX63" fmla="*/ 59350 w 2199398"/>
                <a:gd name="connsiteY63" fmla="*/ 1353835 h 2805855"/>
                <a:gd name="connsiteX64" fmla="*/ 99788 w 2199398"/>
                <a:gd name="connsiteY64" fmla="*/ 1352553 h 2805855"/>
                <a:gd name="connsiteX65" fmla="*/ 106832 w 2199398"/>
                <a:gd name="connsiteY65" fmla="*/ 1331679 h 2805855"/>
                <a:gd name="connsiteX66" fmla="*/ 86511 w 2199398"/>
                <a:gd name="connsiteY66" fmla="*/ 1238428 h 2805855"/>
                <a:gd name="connsiteX67" fmla="*/ 124884 w 2199398"/>
                <a:gd name="connsiteY67" fmla="*/ 1241183 h 2805855"/>
                <a:gd name="connsiteX68" fmla="*/ 113818 w 2199398"/>
                <a:gd name="connsiteY68" fmla="*/ 1123755 h 2805855"/>
                <a:gd name="connsiteX69" fmla="*/ 150300 w 2199398"/>
                <a:gd name="connsiteY69" fmla="*/ 1130857 h 2805855"/>
                <a:gd name="connsiteX70" fmla="*/ 156251 w 2199398"/>
                <a:gd name="connsiteY70" fmla="*/ 1002040 h 2805855"/>
                <a:gd name="connsiteX71" fmla="*/ 227391 w 2199398"/>
                <a:gd name="connsiteY71" fmla="*/ 1029388 h 2805855"/>
                <a:gd name="connsiteX72" fmla="*/ 224557 w 2199398"/>
                <a:gd name="connsiteY72" fmla="*/ 872601 h 2805855"/>
                <a:gd name="connsiteX73" fmla="*/ 288509 w 2199398"/>
                <a:gd name="connsiteY73" fmla="*/ 890171 h 2805855"/>
                <a:gd name="connsiteX74" fmla="*/ 286470 w 2199398"/>
                <a:gd name="connsiteY74" fmla="*/ 777352 h 2805855"/>
                <a:gd name="connsiteX75" fmla="*/ 402208 w 2199398"/>
                <a:gd name="connsiteY75" fmla="*/ 809152 h 2805855"/>
                <a:gd name="connsiteX76" fmla="*/ 421466 w 2199398"/>
                <a:gd name="connsiteY76" fmla="*/ 631266 h 2805855"/>
                <a:gd name="connsiteX77" fmla="*/ 490488 w 2199398"/>
                <a:gd name="connsiteY77" fmla="*/ 661739 h 2805855"/>
                <a:gd name="connsiteX78" fmla="*/ 507192 w 2199398"/>
                <a:gd name="connsiteY78" fmla="*/ 507440 h 2805855"/>
                <a:gd name="connsiteX79" fmla="*/ 617578 w 2199398"/>
                <a:gd name="connsiteY79" fmla="*/ 556176 h 2805855"/>
                <a:gd name="connsiteX80" fmla="*/ 660909 w 2199398"/>
                <a:gd name="connsiteY80" fmla="*/ 382550 h 2805855"/>
                <a:gd name="connsiteX81" fmla="*/ 731429 w 2199398"/>
                <a:gd name="connsiteY81" fmla="*/ 426028 h 2805855"/>
                <a:gd name="connsiteX82" fmla="*/ 798473 w 2199398"/>
                <a:gd name="connsiteY82" fmla="*/ 252986 h 2805855"/>
                <a:gd name="connsiteX83" fmla="*/ 847071 w 2199398"/>
                <a:gd name="connsiteY83" fmla="*/ 290381 h 2805855"/>
                <a:gd name="connsiteX84" fmla="*/ 935585 w 2199398"/>
                <a:gd name="connsiteY84" fmla="*/ 124526 h 2805855"/>
                <a:gd name="connsiteX85" fmla="*/ 977848 w 2199398"/>
                <a:gd name="connsiteY85" fmla="*/ 166038 h 2805855"/>
                <a:gd name="connsiteX0" fmla="*/ 1099000 w 2199398"/>
                <a:gd name="connsiteY0" fmla="*/ 0 h 2805855"/>
                <a:gd name="connsiteX1" fmla="*/ 1214231 w 2199398"/>
                <a:gd name="connsiteY1" fmla="*/ 161544 h 2805855"/>
                <a:gd name="connsiteX2" fmla="*/ 1252632 w 2199398"/>
                <a:gd name="connsiteY2" fmla="*/ 123178 h 2805855"/>
                <a:gd name="connsiteX3" fmla="*/ 1345836 w 2199398"/>
                <a:gd name="connsiteY3" fmla="*/ 294299 h 2805855"/>
                <a:gd name="connsiteX4" fmla="*/ 1399526 w 2199398"/>
                <a:gd name="connsiteY4" fmla="*/ 252986 h 2805855"/>
                <a:gd name="connsiteX5" fmla="*/ 1469290 w 2199398"/>
                <a:gd name="connsiteY5" fmla="*/ 433046 h 2805855"/>
                <a:gd name="connsiteX6" fmla="*/ 1546434 w 2199398"/>
                <a:gd name="connsiteY6" fmla="*/ 386405 h 2805855"/>
                <a:gd name="connsiteX7" fmla="*/ 1586582 w 2199398"/>
                <a:gd name="connsiteY7" fmla="*/ 553455 h 2805855"/>
                <a:gd name="connsiteX8" fmla="*/ 1690805 w 2199398"/>
                <a:gd name="connsiteY8" fmla="*/ 507441 h 2805855"/>
                <a:gd name="connsiteX9" fmla="*/ 1707508 w 2199398"/>
                <a:gd name="connsiteY9" fmla="*/ 661736 h 2805855"/>
                <a:gd name="connsiteX10" fmla="*/ 1776527 w 2199398"/>
                <a:gd name="connsiteY10" fmla="*/ 631264 h 2805855"/>
                <a:gd name="connsiteX11" fmla="*/ 1796118 w 2199398"/>
                <a:gd name="connsiteY11" fmla="*/ 812225 h 2805855"/>
                <a:gd name="connsiteX12" fmla="*/ 1913040 w 2199398"/>
                <a:gd name="connsiteY12" fmla="*/ 777353 h 2805855"/>
                <a:gd name="connsiteX13" fmla="*/ 1910454 w 2199398"/>
                <a:gd name="connsiteY13" fmla="*/ 920414 h 2805855"/>
                <a:gd name="connsiteX14" fmla="*/ 1974953 w 2199398"/>
                <a:gd name="connsiteY14" fmla="*/ 901177 h 2805855"/>
                <a:gd name="connsiteX15" fmla="*/ 1972211 w 2199398"/>
                <a:gd name="connsiteY15" fmla="*/ 1052877 h 2805855"/>
                <a:gd name="connsiteX16" fmla="*/ 2083614 w 2199398"/>
                <a:gd name="connsiteY16" fmla="*/ 1017372 h 2805855"/>
                <a:gd name="connsiteX17" fmla="*/ 2082028 w 2199398"/>
                <a:gd name="connsiteY17" fmla="*/ 1146316 h 2805855"/>
                <a:gd name="connsiteX18" fmla="*/ 2118863 w 2199398"/>
                <a:gd name="connsiteY18" fmla="*/ 1141359 h 2805855"/>
                <a:gd name="connsiteX19" fmla="*/ 2100954 w 2199398"/>
                <a:gd name="connsiteY19" fmla="*/ 1257938 h 2805855"/>
                <a:gd name="connsiteX20" fmla="*/ 2139422 w 2199398"/>
                <a:gd name="connsiteY20" fmla="*/ 1257431 h 2805855"/>
                <a:gd name="connsiteX21" fmla="*/ 2108028 w 2199398"/>
                <a:gd name="connsiteY21" fmla="*/ 1369547 h 2805855"/>
                <a:gd name="connsiteX22" fmla="*/ 2159793 w 2199398"/>
                <a:gd name="connsiteY22" fmla="*/ 1374228 h 2805855"/>
                <a:gd name="connsiteX23" fmla="*/ 2124331 w 2199398"/>
                <a:gd name="connsiteY23" fmla="*/ 1458553 h 2805855"/>
                <a:gd name="connsiteX24" fmla="*/ 2127374 w 2199398"/>
                <a:gd name="connsiteY24" fmla="*/ 1480285 h 2805855"/>
                <a:gd name="connsiteX25" fmla="*/ 2190035 w 2199398"/>
                <a:gd name="connsiteY25" fmla="*/ 1494751 h 2805855"/>
                <a:gd name="connsiteX26" fmla="*/ 2140406 w 2199398"/>
                <a:gd name="connsiteY26" fmla="*/ 1578525 h 2805855"/>
                <a:gd name="connsiteX27" fmla="*/ 2186529 w 2199398"/>
                <a:gd name="connsiteY27" fmla="*/ 1589174 h 2805855"/>
                <a:gd name="connsiteX28" fmla="*/ 2148462 w 2199398"/>
                <a:gd name="connsiteY28" fmla="*/ 1653433 h 2805855"/>
                <a:gd name="connsiteX29" fmla="*/ 2152149 w 2199398"/>
                <a:gd name="connsiteY29" fmla="*/ 1694731 h 2805855"/>
                <a:gd name="connsiteX30" fmla="*/ 2199398 w 2199398"/>
                <a:gd name="connsiteY30" fmla="*/ 1713303 h 2805855"/>
                <a:gd name="connsiteX31" fmla="*/ 2155953 w 2199398"/>
                <a:gd name="connsiteY31" fmla="*/ 1769197 h 2805855"/>
                <a:gd name="connsiteX32" fmla="*/ 2194678 w 2199398"/>
                <a:gd name="connsiteY32" fmla="*/ 1784420 h 2805855"/>
                <a:gd name="connsiteX33" fmla="*/ 2149460 w 2199398"/>
                <a:gd name="connsiteY33" fmla="*/ 1842594 h 2805855"/>
                <a:gd name="connsiteX34" fmla="*/ 2142946 w 2199398"/>
                <a:gd name="connsiteY34" fmla="*/ 1901382 h 2805855"/>
                <a:gd name="connsiteX35" fmla="*/ 2123024 w 2199398"/>
                <a:gd name="connsiteY35" fmla="*/ 1994237 h 2805855"/>
                <a:gd name="connsiteX36" fmla="*/ 1959152 w 2199398"/>
                <a:gd name="connsiteY36" fmla="*/ 2324152 h 2805855"/>
                <a:gd name="connsiteX37" fmla="*/ 1945397 w 2199398"/>
                <a:gd name="connsiteY37" fmla="*/ 2338650 h 2805855"/>
                <a:gd name="connsiteX38" fmla="*/ 1925616 w 2199398"/>
                <a:gd name="connsiteY38" fmla="*/ 2373726 h 2805855"/>
                <a:gd name="connsiteX39" fmla="*/ 1086617 w 2199398"/>
                <a:gd name="connsiteY39" fmla="*/ 2804199 h 2805855"/>
                <a:gd name="connsiteX40" fmla="*/ 1072465 w 2199398"/>
                <a:gd name="connsiteY40" fmla="*/ 2802631 h 2805855"/>
                <a:gd name="connsiteX41" fmla="*/ 266341 w 2199398"/>
                <a:gd name="connsiteY41" fmla="*/ 2364035 h 2805855"/>
                <a:gd name="connsiteX42" fmla="*/ 255226 w 2199398"/>
                <a:gd name="connsiteY42" fmla="*/ 2341419 h 2805855"/>
                <a:gd name="connsiteX43" fmla="*/ 238845 w 2199398"/>
                <a:gd name="connsiteY43" fmla="*/ 2324152 h 2805855"/>
                <a:gd name="connsiteX44" fmla="*/ 234164 w 2199398"/>
                <a:gd name="connsiteY44" fmla="*/ 2317492 h 2805855"/>
                <a:gd name="connsiteX45" fmla="*/ 230416 w 2199398"/>
                <a:gd name="connsiteY45" fmla="*/ 2313433 h 2805855"/>
                <a:gd name="connsiteX46" fmla="*/ 224803 w 2199398"/>
                <a:gd name="connsiteY46" fmla="*/ 2304174 h 2805855"/>
                <a:gd name="connsiteX47" fmla="*/ 186655 w 2199398"/>
                <a:gd name="connsiteY47" fmla="*/ 2249901 h 2805855"/>
                <a:gd name="connsiteX48" fmla="*/ 74973 w 2199398"/>
                <a:gd name="connsiteY48" fmla="*/ 1994238 h 2805855"/>
                <a:gd name="connsiteX49" fmla="*/ 55051 w 2199398"/>
                <a:gd name="connsiteY49" fmla="*/ 1901383 h 2805855"/>
                <a:gd name="connsiteX50" fmla="*/ 47016 w 2199398"/>
                <a:gd name="connsiteY50" fmla="*/ 1828868 h 2805855"/>
                <a:gd name="connsiteX51" fmla="*/ 557 w 2199398"/>
                <a:gd name="connsiteY51" fmla="*/ 1761288 h 2805855"/>
                <a:gd name="connsiteX52" fmla="*/ 40106 w 2199398"/>
                <a:gd name="connsiteY52" fmla="*/ 1748354 h 2805855"/>
                <a:gd name="connsiteX53" fmla="*/ 0 w 2199398"/>
                <a:gd name="connsiteY53" fmla="*/ 1690017 h 2805855"/>
                <a:gd name="connsiteX54" fmla="*/ 47661 w 2199398"/>
                <a:gd name="connsiteY54" fmla="*/ 1674431 h 2805855"/>
                <a:gd name="connsiteX55" fmla="*/ 51784 w 2199398"/>
                <a:gd name="connsiteY55" fmla="*/ 1628256 h 2805855"/>
                <a:gd name="connsiteX56" fmla="*/ 20101 w 2199398"/>
                <a:gd name="connsiteY56" fmla="*/ 1566852 h 2805855"/>
                <a:gd name="connsiteX57" fmla="*/ 60975 w 2199398"/>
                <a:gd name="connsiteY57" fmla="*/ 1559901 h 2805855"/>
                <a:gd name="connsiteX58" fmla="*/ 62076 w 2199398"/>
                <a:gd name="connsiteY58" fmla="*/ 1549824 h 2805855"/>
                <a:gd name="connsiteX59" fmla="*/ 22118 w 2199398"/>
                <a:gd name="connsiteY59" fmla="*/ 1472385 h 2805855"/>
                <a:gd name="connsiteX60" fmla="*/ 73625 w 2199398"/>
                <a:gd name="connsiteY60" fmla="*/ 1463627 h 2805855"/>
                <a:gd name="connsiteX61" fmla="*/ 83031 w 2199398"/>
                <a:gd name="connsiteY61" fmla="*/ 1420861 h 2805855"/>
                <a:gd name="connsiteX62" fmla="*/ 59350 w 2199398"/>
                <a:gd name="connsiteY62" fmla="*/ 1353835 h 2805855"/>
                <a:gd name="connsiteX63" fmla="*/ 99788 w 2199398"/>
                <a:gd name="connsiteY63" fmla="*/ 1352553 h 2805855"/>
                <a:gd name="connsiteX64" fmla="*/ 106832 w 2199398"/>
                <a:gd name="connsiteY64" fmla="*/ 1331679 h 2805855"/>
                <a:gd name="connsiteX65" fmla="*/ 86511 w 2199398"/>
                <a:gd name="connsiteY65" fmla="*/ 1238428 h 2805855"/>
                <a:gd name="connsiteX66" fmla="*/ 124884 w 2199398"/>
                <a:gd name="connsiteY66" fmla="*/ 1241183 h 2805855"/>
                <a:gd name="connsiteX67" fmla="*/ 113818 w 2199398"/>
                <a:gd name="connsiteY67" fmla="*/ 1123755 h 2805855"/>
                <a:gd name="connsiteX68" fmla="*/ 150300 w 2199398"/>
                <a:gd name="connsiteY68" fmla="*/ 1130857 h 2805855"/>
                <a:gd name="connsiteX69" fmla="*/ 156251 w 2199398"/>
                <a:gd name="connsiteY69" fmla="*/ 1002040 h 2805855"/>
                <a:gd name="connsiteX70" fmla="*/ 227391 w 2199398"/>
                <a:gd name="connsiteY70" fmla="*/ 1029388 h 2805855"/>
                <a:gd name="connsiteX71" fmla="*/ 224557 w 2199398"/>
                <a:gd name="connsiteY71" fmla="*/ 872601 h 2805855"/>
                <a:gd name="connsiteX72" fmla="*/ 288509 w 2199398"/>
                <a:gd name="connsiteY72" fmla="*/ 890171 h 2805855"/>
                <a:gd name="connsiteX73" fmla="*/ 286470 w 2199398"/>
                <a:gd name="connsiteY73" fmla="*/ 777352 h 2805855"/>
                <a:gd name="connsiteX74" fmla="*/ 402208 w 2199398"/>
                <a:gd name="connsiteY74" fmla="*/ 809152 h 2805855"/>
                <a:gd name="connsiteX75" fmla="*/ 421466 w 2199398"/>
                <a:gd name="connsiteY75" fmla="*/ 631266 h 2805855"/>
                <a:gd name="connsiteX76" fmla="*/ 490488 w 2199398"/>
                <a:gd name="connsiteY76" fmla="*/ 661739 h 2805855"/>
                <a:gd name="connsiteX77" fmla="*/ 507192 w 2199398"/>
                <a:gd name="connsiteY77" fmla="*/ 507440 h 2805855"/>
                <a:gd name="connsiteX78" fmla="*/ 617578 w 2199398"/>
                <a:gd name="connsiteY78" fmla="*/ 556176 h 2805855"/>
                <a:gd name="connsiteX79" fmla="*/ 660909 w 2199398"/>
                <a:gd name="connsiteY79" fmla="*/ 382550 h 2805855"/>
                <a:gd name="connsiteX80" fmla="*/ 731429 w 2199398"/>
                <a:gd name="connsiteY80" fmla="*/ 426028 h 2805855"/>
                <a:gd name="connsiteX81" fmla="*/ 798473 w 2199398"/>
                <a:gd name="connsiteY81" fmla="*/ 252986 h 2805855"/>
                <a:gd name="connsiteX82" fmla="*/ 847071 w 2199398"/>
                <a:gd name="connsiteY82" fmla="*/ 290381 h 2805855"/>
                <a:gd name="connsiteX83" fmla="*/ 935585 w 2199398"/>
                <a:gd name="connsiteY83" fmla="*/ 124526 h 2805855"/>
                <a:gd name="connsiteX84" fmla="*/ 977848 w 2199398"/>
                <a:gd name="connsiteY84" fmla="*/ 166038 h 2805855"/>
                <a:gd name="connsiteX85" fmla="*/ 1099000 w 2199398"/>
                <a:gd name="connsiteY85" fmla="*/ 0 h 2805855"/>
                <a:gd name="connsiteX0" fmla="*/ 1099000 w 2199398"/>
                <a:gd name="connsiteY0" fmla="*/ 0 h 2802636"/>
                <a:gd name="connsiteX1" fmla="*/ 1214231 w 2199398"/>
                <a:gd name="connsiteY1" fmla="*/ 161544 h 2802636"/>
                <a:gd name="connsiteX2" fmla="*/ 1252632 w 2199398"/>
                <a:gd name="connsiteY2" fmla="*/ 123178 h 2802636"/>
                <a:gd name="connsiteX3" fmla="*/ 1345836 w 2199398"/>
                <a:gd name="connsiteY3" fmla="*/ 294299 h 2802636"/>
                <a:gd name="connsiteX4" fmla="*/ 1399526 w 2199398"/>
                <a:gd name="connsiteY4" fmla="*/ 252986 h 2802636"/>
                <a:gd name="connsiteX5" fmla="*/ 1469290 w 2199398"/>
                <a:gd name="connsiteY5" fmla="*/ 433046 h 2802636"/>
                <a:gd name="connsiteX6" fmla="*/ 1546434 w 2199398"/>
                <a:gd name="connsiteY6" fmla="*/ 386405 h 2802636"/>
                <a:gd name="connsiteX7" fmla="*/ 1586582 w 2199398"/>
                <a:gd name="connsiteY7" fmla="*/ 553455 h 2802636"/>
                <a:gd name="connsiteX8" fmla="*/ 1690805 w 2199398"/>
                <a:gd name="connsiteY8" fmla="*/ 507441 h 2802636"/>
                <a:gd name="connsiteX9" fmla="*/ 1707508 w 2199398"/>
                <a:gd name="connsiteY9" fmla="*/ 661736 h 2802636"/>
                <a:gd name="connsiteX10" fmla="*/ 1776527 w 2199398"/>
                <a:gd name="connsiteY10" fmla="*/ 631264 h 2802636"/>
                <a:gd name="connsiteX11" fmla="*/ 1796118 w 2199398"/>
                <a:gd name="connsiteY11" fmla="*/ 812225 h 2802636"/>
                <a:gd name="connsiteX12" fmla="*/ 1913040 w 2199398"/>
                <a:gd name="connsiteY12" fmla="*/ 777353 h 2802636"/>
                <a:gd name="connsiteX13" fmla="*/ 1910454 w 2199398"/>
                <a:gd name="connsiteY13" fmla="*/ 920414 h 2802636"/>
                <a:gd name="connsiteX14" fmla="*/ 1974953 w 2199398"/>
                <a:gd name="connsiteY14" fmla="*/ 901177 h 2802636"/>
                <a:gd name="connsiteX15" fmla="*/ 1972211 w 2199398"/>
                <a:gd name="connsiteY15" fmla="*/ 1052877 h 2802636"/>
                <a:gd name="connsiteX16" fmla="*/ 2083614 w 2199398"/>
                <a:gd name="connsiteY16" fmla="*/ 1017372 h 2802636"/>
                <a:gd name="connsiteX17" fmla="*/ 2082028 w 2199398"/>
                <a:gd name="connsiteY17" fmla="*/ 1146316 h 2802636"/>
                <a:gd name="connsiteX18" fmla="*/ 2118863 w 2199398"/>
                <a:gd name="connsiteY18" fmla="*/ 1141359 h 2802636"/>
                <a:gd name="connsiteX19" fmla="*/ 2100954 w 2199398"/>
                <a:gd name="connsiteY19" fmla="*/ 1257938 h 2802636"/>
                <a:gd name="connsiteX20" fmla="*/ 2139422 w 2199398"/>
                <a:gd name="connsiteY20" fmla="*/ 1257431 h 2802636"/>
                <a:gd name="connsiteX21" fmla="*/ 2108028 w 2199398"/>
                <a:gd name="connsiteY21" fmla="*/ 1369547 h 2802636"/>
                <a:gd name="connsiteX22" fmla="*/ 2159793 w 2199398"/>
                <a:gd name="connsiteY22" fmla="*/ 1374228 h 2802636"/>
                <a:gd name="connsiteX23" fmla="*/ 2124331 w 2199398"/>
                <a:gd name="connsiteY23" fmla="*/ 1458553 h 2802636"/>
                <a:gd name="connsiteX24" fmla="*/ 2127374 w 2199398"/>
                <a:gd name="connsiteY24" fmla="*/ 1480285 h 2802636"/>
                <a:gd name="connsiteX25" fmla="*/ 2190035 w 2199398"/>
                <a:gd name="connsiteY25" fmla="*/ 1494751 h 2802636"/>
                <a:gd name="connsiteX26" fmla="*/ 2140406 w 2199398"/>
                <a:gd name="connsiteY26" fmla="*/ 1578525 h 2802636"/>
                <a:gd name="connsiteX27" fmla="*/ 2186529 w 2199398"/>
                <a:gd name="connsiteY27" fmla="*/ 1589174 h 2802636"/>
                <a:gd name="connsiteX28" fmla="*/ 2148462 w 2199398"/>
                <a:gd name="connsiteY28" fmla="*/ 1653433 h 2802636"/>
                <a:gd name="connsiteX29" fmla="*/ 2152149 w 2199398"/>
                <a:gd name="connsiteY29" fmla="*/ 1694731 h 2802636"/>
                <a:gd name="connsiteX30" fmla="*/ 2199398 w 2199398"/>
                <a:gd name="connsiteY30" fmla="*/ 1713303 h 2802636"/>
                <a:gd name="connsiteX31" fmla="*/ 2155953 w 2199398"/>
                <a:gd name="connsiteY31" fmla="*/ 1769197 h 2802636"/>
                <a:gd name="connsiteX32" fmla="*/ 2194678 w 2199398"/>
                <a:gd name="connsiteY32" fmla="*/ 1784420 h 2802636"/>
                <a:gd name="connsiteX33" fmla="*/ 2149460 w 2199398"/>
                <a:gd name="connsiteY33" fmla="*/ 1842594 h 2802636"/>
                <a:gd name="connsiteX34" fmla="*/ 2142946 w 2199398"/>
                <a:gd name="connsiteY34" fmla="*/ 1901382 h 2802636"/>
                <a:gd name="connsiteX35" fmla="*/ 2123024 w 2199398"/>
                <a:gd name="connsiteY35" fmla="*/ 1994237 h 2802636"/>
                <a:gd name="connsiteX36" fmla="*/ 1959152 w 2199398"/>
                <a:gd name="connsiteY36" fmla="*/ 2324152 h 2802636"/>
                <a:gd name="connsiteX37" fmla="*/ 1945397 w 2199398"/>
                <a:gd name="connsiteY37" fmla="*/ 2338650 h 2802636"/>
                <a:gd name="connsiteX38" fmla="*/ 1925616 w 2199398"/>
                <a:gd name="connsiteY38" fmla="*/ 2373726 h 2802636"/>
                <a:gd name="connsiteX39" fmla="*/ 1072465 w 2199398"/>
                <a:gd name="connsiteY39" fmla="*/ 2802631 h 2802636"/>
                <a:gd name="connsiteX40" fmla="*/ 266341 w 2199398"/>
                <a:gd name="connsiteY40" fmla="*/ 2364035 h 2802636"/>
                <a:gd name="connsiteX41" fmla="*/ 255226 w 2199398"/>
                <a:gd name="connsiteY41" fmla="*/ 2341419 h 2802636"/>
                <a:gd name="connsiteX42" fmla="*/ 238845 w 2199398"/>
                <a:gd name="connsiteY42" fmla="*/ 2324152 h 2802636"/>
                <a:gd name="connsiteX43" fmla="*/ 234164 w 2199398"/>
                <a:gd name="connsiteY43" fmla="*/ 2317492 h 2802636"/>
                <a:gd name="connsiteX44" fmla="*/ 230416 w 2199398"/>
                <a:gd name="connsiteY44" fmla="*/ 2313433 h 2802636"/>
                <a:gd name="connsiteX45" fmla="*/ 224803 w 2199398"/>
                <a:gd name="connsiteY45" fmla="*/ 2304174 h 2802636"/>
                <a:gd name="connsiteX46" fmla="*/ 186655 w 2199398"/>
                <a:gd name="connsiteY46" fmla="*/ 2249901 h 2802636"/>
                <a:gd name="connsiteX47" fmla="*/ 74973 w 2199398"/>
                <a:gd name="connsiteY47" fmla="*/ 1994238 h 2802636"/>
                <a:gd name="connsiteX48" fmla="*/ 55051 w 2199398"/>
                <a:gd name="connsiteY48" fmla="*/ 1901383 h 2802636"/>
                <a:gd name="connsiteX49" fmla="*/ 47016 w 2199398"/>
                <a:gd name="connsiteY49" fmla="*/ 1828868 h 2802636"/>
                <a:gd name="connsiteX50" fmla="*/ 557 w 2199398"/>
                <a:gd name="connsiteY50" fmla="*/ 1761288 h 2802636"/>
                <a:gd name="connsiteX51" fmla="*/ 40106 w 2199398"/>
                <a:gd name="connsiteY51" fmla="*/ 1748354 h 2802636"/>
                <a:gd name="connsiteX52" fmla="*/ 0 w 2199398"/>
                <a:gd name="connsiteY52" fmla="*/ 1690017 h 2802636"/>
                <a:gd name="connsiteX53" fmla="*/ 47661 w 2199398"/>
                <a:gd name="connsiteY53" fmla="*/ 1674431 h 2802636"/>
                <a:gd name="connsiteX54" fmla="*/ 51784 w 2199398"/>
                <a:gd name="connsiteY54" fmla="*/ 1628256 h 2802636"/>
                <a:gd name="connsiteX55" fmla="*/ 20101 w 2199398"/>
                <a:gd name="connsiteY55" fmla="*/ 1566852 h 2802636"/>
                <a:gd name="connsiteX56" fmla="*/ 60975 w 2199398"/>
                <a:gd name="connsiteY56" fmla="*/ 1559901 h 2802636"/>
                <a:gd name="connsiteX57" fmla="*/ 62076 w 2199398"/>
                <a:gd name="connsiteY57" fmla="*/ 1549824 h 2802636"/>
                <a:gd name="connsiteX58" fmla="*/ 22118 w 2199398"/>
                <a:gd name="connsiteY58" fmla="*/ 1472385 h 2802636"/>
                <a:gd name="connsiteX59" fmla="*/ 73625 w 2199398"/>
                <a:gd name="connsiteY59" fmla="*/ 1463627 h 2802636"/>
                <a:gd name="connsiteX60" fmla="*/ 83031 w 2199398"/>
                <a:gd name="connsiteY60" fmla="*/ 1420861 h 2802636"/>
                <a:gd name="connsiteX61" fmla="*/ 59350 w 2199398"/>
                <a:gd name="connsiteY61" fmla="*/ 1353835 h 2802636"/>
                <a:gd name="connsiteX62" fmla="*/ 99788 w 2199398"/>
                <a:gd name="connsiteY62" fmla="*/ 1352553 h 2802636"/>
                <a:gd name="connsiteX63" fmla="*/ 106832 w 2199398"/>
                <a:gd name="connsiteY63" fmla="*/ 1331679 h 2802636"/>
                <a:gd name="connsiteX64" fmla="*/ 86511 w 2199398"/>
                <a:gd name="connsiteY64" fmla="*/ 1238428 h 2802636"/>
                <a:gd name="connsiteX65" fmla="*/ 124884 w 2199398"/>
                <a:gd name="connsiteY65" fmla="*/ 1241183 h 2802636"/>
                <a:gd name="connsiteX66" fmla="*/ 113818 w 2199398"/>
                <a:gd name="connsiteY66" fmla="*/ 1123755 h 2802636"/>
                <a:gd name="connsiteX67" fmla="*/ 150300 w 2199398"/>
                <a:gd name="connsiteY67" fmla="*/ 1130857 h 2802636"/>
                <a:gd name="connsiteX68" fmla="*/ 156251 w 2199398"/>
                <a:gd name="connsiteY68" fmla="*/ 1002040 h 2802636"/>
                <a:gd name="connsiteX69" fmla="*/ 227391 w 2199398"/>
                <a:gd name="connsiteY69" fmla="*/ 1029388 h 2802636"/>
                <a:gd name="connsiteX70" fmla="*/ 224557 w 2199398"/>
                <a:gd name="connsiteY70" fmla="*/ 872601 h 2802636"/>
                <a:gd name="connsiteX71" fmla="*/ 288509 w 2199398"/>
                <a:gd name="connsiteY71" fmla="*/ 890171 h 2802636"/>
                <a:gd name="connsiteX72" fmla="*/ 286470 w 2199398"/>
                <a:gd name="connsiteY72" fmla="*/ 777352 h 2802636"/>
                <a:gd name="connsiteX73" fmla="*/ 402208 w 2199398"/>
                <a:gd name="connsiteY73" fmla="*/ 809152 h 2802636"/>
                <a:gd name="connsiteX74" fmla="*/ 421466 w 2199398"/>
                <a:gd name="connsiteY74" fmla="*/ 631266 h 2802636"/>
                <a:gd name="connsiteX75" fmla="*/ 490488 w 2199398"/>
                <a:gd name="connsiteY75" fmla="*/ 661739 h 2802636"/>
                <a:gd name="connsiteX76" fmla="*/ 507192 w 2199398"/>
                <a:gd name="connsiteY76" fmla="*/ 507440 h 2802636"/>
                <a:gd name="connsiteX77" fmla="*/ 617578 w 2199398"/>
                <a:gd name="connsiteY77" fmla="*/ 556176 h 2802636"/>
                <a:gd name="connsiteX78" fmla="*/ 660909 w 2199398"/>
                <a:gd name="connsiteY78" fmla="*/ 382550 h 2802636"/>
                <a:gd name="connsiteX79" fmla="*/ 731429 w 2199398"/>
                <a:gd name="connsiteY79" fmla="*/ 426028 h 2802636"/>
                <a:gd name="connsiteX80" fmla="*/ 798473 w 2199398"/>
                <a:gd name="connsiteY80" fmla="*/ 252986 h 2802636"/>
                <a:gd name="connsiteX81" fmla="*/ 847071 w 2199398"/>
                <a:gd name="connsiteY81" fmla="*/ 290381 h 2802636"/>
                <a:gd name="connsiteX82" fmla="*/ 935585 w 2199398"/>
                <a:gd name="connsiteY82" fmla="*/ 124526 h 2802636"/>
                <a:gd name="connsiteX83" fmla="*/ 977848 w 2199398"/>
                <a:gd name="connsiteY83" fmla="*/ 166038 h 2802636"/>
                <a:gd name="connsiteX84" fmla="*/ 1099000 w 2199398"/>
                <a:gd name="connsiteY84" fmla="*/ 0 h 2802636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55226 w 2199398"/>
                <a:gd name="connsiteY41" fmla="*/ 2341419 h 2945509"/>
                <a:gd name="connsiteX42" fmla="*/ 238845 w 2199398"/>
                <a:gd name="connsiteY42" fmla="*/ 2324152 h 2945509"/>
                <a:gd name="connsiteX43" fmla="*/ 234164 w 2199398"/>
                <a:gd name="connsiteY43" fmla="*/ 2317492 h 2945509"/>
                <a:gd name="connsiteX44" fmla="*/ 230416 w 2199398"/>
                <a:gd name="connsiteY44" fmla="*/ 2313433 h 2945509"/>
                <a:gd name="connsiteX45" fmla="*/ 224803 w 2199398"/>
                <a:gd name="connsiteY45" fmla="*/ 2304174 h 2945509"/>
                <a:gd name="connsiteX46" fmla="*/ 186655 w 2199398"/>
                <a:gd name="connsiteY46" fmla="*/ 2249901 h 2945509"/>
                <a:gd name="connsiteX47" fmla="*/ 74973 w 2199398"/>
                <a:gd name="connsiteY47" fmla="*/ 1994238 h 2945509"/>
                <a:gd name="connsiteX48" fmla="*/ 55051 w 2199398"/>
                <a:gd name="connsiteY48" fmla="*/ 1901383 h 2945509"/>
                <a:gd name="connsiteX49" fmla="*/ 47016 w 2199398"/>
                <a:gd name="connsiteY49" fmla="*/ 1828868 h 2945509"/>
                <a:gd name="connsiteX50" fmla="*/ 557 w 2199398"/>
                <a:gd name="connsiteY50" fmla="*/ 1761288 h 2945509"/>
                <a:gd name="connsiteX51" fmla="*/ 40106 w 2199398"/>
                <a:gd name="connsiteY51" fmla="*/ 1748354 h 2945509"/>
                <a:gd name="connsiteX52" fmla="*/ 0 w 2199398"/>
                <a:gd name="connsiteY52" fmla="*/ 1690017 h 2945509"/>
                <a:gd name="connsiteX53" fmla="*/ 47661 w 2199398"/>
                <a:gd name="connsiteY53" fmla="*/ 1674431 h 2945509"/>
                <a:gd name="connsiteX54" fmla="*/ 51784 w 2199398"/>
                <a:gd name="connsiteY54" fmla="*/ 1628256 h 2945509"/>
                <a:gd name="connsiteX55" fmla="*/ 20101 w 2199398"/>
                <a:gd name="connsiteY55" fmla="*/ 1566852 h 2945509"/>
                <a:gd name="connsiteX56" fmla="*/ 60975 w 2199398"/>
                <a:gd name="connsiteY56" fmla="*/ 1559901 h 2945509"/>
                <a:gd name="connsiteX57" fmla="*/ 62076 w 2199398"/>
                <a:gd name="connsiteY57" fmla="*/ 1549824 h 2945509"/>
                <a:gd name="connsiteX58" fmla="*/ 22118 w 2199398"/>
                <a:gd name="connsiteY58" fmla="*/ 1472385 h 2945509"/>
                <a:gd name="connsiteX59" fmla="*/ 73625 w 2199398"/>
                <a:gd name="connsiteY59" fmla="*/ 1463627 h 2945509"/>
                <a:gd name="connsiteX60" fmla="*/ 83031 w 2199398"/>
                <a:gd name="connsiteY60" fmla="*/ 1420861 h 2945509"/>
                <a:gd name="connsiteX61" fmla="*/ 59350 w 2199398"/>
                <a:gd name="connsiteY61" fmla="*/ 1353835 h 2945509"/>
                <a:gd name="connsiteX62" fmla="*/ 99788 w 2199398"/>
                <a:gd name="connsiteY62" fmla="*/ 1352553 h 2945509"/>
                <a:gd name="connsiteX63" fmla="*/ 106832 w 2199398"/>
                <a:gd name="connsiteY63" fmla="*/ 1331679 h 2945509"/>
                <a:gd name="connsiteX64" fmla="*/ 86511 w 2199398"/>
                <a:gd name="connsiteY64" fmla="*/ 1238428 h 2945509"/>
                <a:gd name="connsiteX65" fmla="*/ 124884 w 2199398"/>
                <a:gd name="connsiteY65" fmla="*/ 1241183 h 2945509"/>
                <a:gd name="connsiteX66" fmla="*/ 113818 w 2199398"/>
                <a:gd name="connsiteY66" fmla="*/ 1123755 h 2945509"/>
                <a:gd name="connsiteX67" fmla="*/ 150300 w 2199398"/>
                <a:gd name="connsiteY67" fmla="*/ 1130857 h 2945509"/>
                <a:gd name="connsiteX68" fmla="*/ 156251 w 2199398"/>
                <a:gd name="connsiteY68" fmla="*/ 1002040 h 2945509"/>
                <a:gd name="connsiteX69" fmla="*/ 227391 w 2199398"/>
                <a:gd name="connsiteY69" fmla="*/ 1029388 h 2945509"/>
                <a:gd name="connsiteX70" fmla="*/ 224557 w 2199398"/>
                <a:gd name="connsiteY70" fmla="*/ 872601 h 2945509"/>
                <a:gd name="connsiteX71" fmla="*/ 288509 w 2199398"/>
                <a:gd name="connsiteY71" fmla="*/ 890171 h 2945509"/>
                <a:gd name="connsiteX72" fmla="*/ 286470 w 2199398"/>
                <a:gd name="connsiteY72" fmla="*/ 777352 h 2945509"/>
                <a:gd name="connsiteX73" fmla="*/ 402208 w 2199398"/>
                <a:gd name="connsiteY73" fmla="*/ 809152 h 2945509"/>
                <a:gd name="connsiteX74" fmla="*/ 421466 w 2199398"/>
                <a:gd name="connsiteY74" fmla="*/ 631266 h 2945509"/>
                <a:gd name="connsiteX75" fmla="*/ 490488 w 2199398"/>
                <a:gd name="connsiteY75" fmla="*/ 661739 h 2945509"/>
                <a:gd name="connsiteX76" fmla="*/ 507192 w 2199398"/>
                <a:gd name="connsiteY76" fmla="*/ 507440 h 2945509"/>
                <a:gd name="connsiteX77" fmla="*/ 617578 w 2199398"/>
                <a:gd name="connsiteY77" fmla="*/ 556176 h 2945509"/>
                <a:gd name="connsiteX78" fmla="*/ 660909 w 2199398"/>
                <a:gd name="connsiteY78" fmla="*/ 382550 h 2945509"/>
                <a:gd name="connsiteX79" fmla="*/ 731429 w 2199398"/>
                <a:gd name="connsiteY79" fmla="*/ 426028 h 2945509"/>
                <a:gd name="connsiteX80" fmla="*/ 798473 w 2199398"/>
                <a:gd name="connsiteY80" fmla="*/ 252986 h 2945509"/>
                <a:gd name="connsiteX81" fmla="*/ 847071 w 2199398"/>
                <a:gd name="connsiteY81" fmla="*/ 290381 h 2945509"/>
                <a:gd name="connsiteX82" fmla="*/ 935585 w 2199398"/>
                <a:gd name="connsiteY82" fmla="*/ 124526 h 2945509"/>
                <a:gd name="connsiteX83" fmla="*/ 977848 w 2199398"/>
                <a:gd name="connsiteY83" fmla="*/ 166038 h 2945509"/>
                <a:gd name="connsiteX84" fmla="*/ 1099000 w 2199398"/>
                <a:gd name="connsiteY84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230416 w 2199398"/>
                <a:gd name="connsiteY43" fmla="*/ 2313433 h 2945509"/>
                <a:gd name="connsiteX44" fmla="*/ 224803 w 2199398"/>
                <a:gd name="connsiteY44" fmla="*/ 2304174 h 2945509"/>
                <a:gd name="connsiteX45" fmla="*/ 186655 w 2199398"/>
                <a:gd name="connsiteY45" fmla="*/ 2249901 h 2945509"/>
                <a:gd name="connsiteX46" fmla="*/ 74973 w 2199398"/>
                <a:gd name="connsiteY46" fmla="*/ 1994238 h 2945509"/>
                <a:gd name="connsiteX47" fmla="*/ 55051 w 2199398"/>
                <a:gd name="connsiteY47" fmla="*/ 1901383 h 2945509"/>
                <a:gd name="connsiteX48" fmla="*/ 47016 w 2199398"/>
                <a:gd name="connsiteY48" fmla="*/ 1828868 h 2945509"/>
                <a:gd name="connsiteX49" fmla="*/ 557 w 2199398"/>
                <a:gd name="connsiteY49" fmla="*/ 1761288 h 2945509"/>
                <a:gd name="connsiteX50" fmla="*/ 40106 w 2199398"/>
                <a:gd name="connsiteY50" fmla="*/ 1748354 h 2945509"/>
                <a:gd name="connsiteX51" fmla="*/ 0 w 2199398"/>
                <a:gd name="connsiteY51" fmla="*/ 1690017 h 2945509"/>
                <a:gd name="connsiteX52" fmla="*/ 47661 w 2199398"/>
                <a:gd name="connsiteY52" fmla="*/ 1674431 h 2945509"/>
                <a:gd name="connsiteX53" fmla="*/ 51784 w 2199398"/>
                <a:gd name="connsiteY53" fmla="*/ 1628256 h 2945509"/>
                <a:gd name="connsiteX54" fmla="*/ 20101 w 2199398"/>
                <a:gd name="connsiteY54" fmla="*/ 1566852 h 2945509"/>
                <a:gd name="connsiteX55" fmla="*/ 60975 w 2199398"/>
                <a:gd name="connsiteY55" fmla="*/ 1559901 h 2945509"/>
                <a:gd name="connsiteX56" fmla="*/ 62076 w 2199398"/>
                <a:gd name="connsiteY56" fmla="*/ 1549824 h 2945509"/>
                <a:gd name="connsiteX57" fmla="*/ 22118 w 2199398"/>
                <a:gd name="connsiteY57" fmla="*/ 1472385 h 2945509"/>
                <a:gd name="connsiteX58" fmla="*/ 73625 w 2199398"/>
                <a:gd name="connsiteY58" fmla="*/ 1463627 h 2945509"/>
                <a:gd name="connsiteX59" fmla="*/ 83031 w 2199398"/>
                <a:gd name="connsiteY59" fmla="*/ 1420861 h 2945509"/>
                <a:gd name="connsiteX60" fmla="*/ 59350 w 2199398"/>
                <a:gd name="connsiteY60" fmla="*/ 1353835 h 2945509"/>
                <a:gd name="connsiteX61" fmla="*/ 99788 w 2199398"/>
                <a:gd name="connsiteY61" fmla="*/ 1352553 h 2945509"/>
                <a:gd name="connsiteX62" fmla="*/ 106832 w 2199398"/>
                <a:gd name="connsiteY62" fmla="*/ 1331679 h 2945509"/>
                <a:gd name="connsiteX63" fmla="*/ 86511 w 2199398"/>
                <a:gd name="connsiteY63" fmla="*/ 1238428 h 2945509"/>
                <a:gd name="connsiteX64" fmla="*/ 124884 w 2199398"/>
                <a:gd name="connsiteY64" fmla="*/ 1241183 h 2945509"/>
                <a:gd name="connsiteX65" fmla="*/ 113818 w 2199398"/>
                <a:gd name="connsiteY65" fmla="*/ 1123755 h 2945509"/>
                <a:gd name="connsiteX66" fmla="*/ 150300 w 2199398"/>
                <a:gd name="connsiteY66" fmla="*/ 1130857 h 2945509"/>
                <a:gd name="connsiteX67" fmla="*/ 156251 w 2199398"/>
                <a:gd name="connsiteY67" fmla="*/ 1002040 h 2945509"/>
                <a:gd name="connsiteX68" fmla="*/ 227391 w 2199398"/>
                <a:gd name="connsiteY68" fmla="*/ 1029388 h 2945509"/>
                <a:gd name="connsiteX69" fmla="*/ 224557 w 2199398"/>
                <a:gd name="connsiteY69" fmla="*/ 872601 h 2945509"/>
                <a:gd name="connsiteX70" fmla="*/ 288509 w 2199398"/>
                <a:gd name="connsiteY70" fmla="*/ 890171 h 2945509"/>
                <a:gd name="connsiteX71" fmla="*/ 286470 w 2199398"/>
                <a:gd name="connsiteY71" fmla="*/ 777352 h 2945509"/>
                <a:gd name="connsiteX72" fmla="*/ 402208 w 2199398"/>
                <a:gd name="connsiteY72" fmla="*/ 809152 h 2945509"/>
                <a:gd name="connsiteX73" fmla="*/ 421466 w 2199398"/>
                <a:gd name="connsiteY73" fmla="*/ 631266 h 2945509"/>
                <a:gd name="connsiteX74" fmla="*/ 490488 w 2199398"/>
                <a:gd name="connsiteY74" fmla="*/ 661739 h 2945509"/>
                <a:gd name="connsiteX75" fmla="*/ 507192 w 2199398"/>
                <a:gd name="connsiteY75" fmla="*/ 507440 h 2945509"/>
                <a:gd name="connsiteX76" fmla="*/ 617578 w 2199398"/>
                <a:gd name="connsiteY76" fmla="*/ 556176 h 2945509"/>
                <a:gd name="connsiteX77" fmla="*/ 660909 w 2199398"/>
                <a:gd name="connsiteY77" fmla="*/ 382550 h 2945509"/>
                <a:gd name="connsiteX78" fmla="*/ 731429 w 2199398"/>
                <a:gd name="connsiteY78" fmla="*/ 426028 h 2945509"/>
                <a:gd name="connsiteX79" fmla="*/ 798473 w 2199398"/>
                <a:gd name="connsiteY79" fmla="*/ 252986 h 2945509"/>
                <a:gd name="connsiteX80" fmla="*/ 847071 w 2199398"/>
                <a:gd name="connsiteY80" fmla="*/ 290381 h 2945509"/>
                <a:gd name="connsiteX81" fmla="*/ 935585 w 2199398"/>
                <a:gd name="connsiteY81" fmla="*/ 124526 h 2945509"/>
                <a:gd name="connsiteX82" fmla="*/ 977848 w 2199398"/>
                <a:gd name="connsiteY82" fmla="*/ 166038 h 2945509"/>
                <a:gd name="connsiteX83" fmla="*/ 1099000 w 2199398"/>
                <a:gd name="connsiteY83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230416 w 2199398"/>
                <a:gd name="connsiteY43" fmla="*/ 2313433 h 2945509"/>
                <a:gd name="connsiteX44" fmla="*/ 186655 w 2199398"/>
                <a:gd name="connsiteY44" fmla="*/ 2249901 h 2945509"/>
                <a:gd name="connsiteX45" fmla="*/ 74973 w 2199398"/>
                <a:gd name="connsiteY45" fmla="*/ 1994238 h 2945509"/>
                <a:gd name="connsiteX46" fmla="*/ 55051 w 2199398"/>
                <a:gd name="connsiteY46" fmla="*/ 1901383 h 2945509"/>
                <a:gd name="connsiteX47" fmla="*/ 47016 w 2199398"/>
                <a:gd name="connsiteY47" fmla="*/ 1828868 h 2945509"/>
                <a:gd name="connsiteX48" fmla="*/ 557 w 2199398"/>
                <a:gd name="connsiteY48" fmla="*/ 1761288 h 2945509"/>
                <a:gd name="connsiteX49" fmla="*/ 40106 w 2199398"/>
                <a:gd name="connsiteY49" fmla="*/ 1748354 h 2945509"/>
                <a:gd name="connsiteX50" fmla="*/ 0 w 2199398"/>
                <a:gd name="connsiteY50" fmla="*/ 1690017 h 2945509"/>
                <a:gd name="connsiteX51" fmla="*/ 47661 w 2199398"/>
                <a:gd name="connsiteY51" fmla="*/ 1674431 h 2945509"/>
                <a:gd name="connsiteX52" fmla="*/ 51784 w 2199398"/>
                <a:gd name="connsiteY52" fmla="*/ 1628256 h 2945509"/>
                <a:gd name="connsiteX53" fmla="*/ 20101 w 2199398"/>
                <a:gd name="connsiteY53" fmla="*/ 1566852 h 2945509"/>
                <a:gd name="connsiteX54" fmla="*/ 60975 w 2199398"/>
                <a:gd name="connsiteY54" fmla="*/ 1559901 h 2945509"/>
                <a:gd name="connsiteX55" fmla="*/ 62076 w 2199398"/>
                <a:gd name="connsiteY55" fmla="*/ 1549824 h 2945509"/>
                <a:gd name="connsiteX56" fmla="*/ 22118 w 2199398"/>
                <a:gd name="connsiteY56" fmla="*/ 1472385 h 2945509"/>
                <a:gd name="connsiteX57" fmla="*/ 73625 w 2199398"/>
                <a:gd name="connsiteY57" fmla="*/ 1463627 h 2945509"/>
                <a:gd name="connsiteX58" fmla="*/ 83031 w 2199398"/>
                <a:gd name="connsiteY58" fmla="*/ 1420861 h 2945509"/>
                <a:gd name="connsiteX59" fmla="*/ 59350 w 2199398"/>
                <a:gd name="connsiteY59" fmla="*/ 1353835 h 2945509"/>
                <a:gd name="connsiteX60" fmla="*/ 99788 w 2199398"/>
                <a:gd name="connsiteY60" fmla="*/ 1352553 h 2945509"/>
                <a:gd name="connsiteX61" fmla="*/ 106832 w 2199398"/>
                <a:gd name="connsiteY61" fmla="*/ 1331679 h 2945509"/>
                <a:gd name="connsiteX62" fmla="*/ 86511 w 2199398"/>
                <a:gd name="connsiteY62" fmla="*/ 1238428 h 2945509"/>
                <a:gd name="connsiteX63" fmla="*/ 124884 w 2199398"/>
                <a:gd name="connsiteY63" fmla="*/ 1241183 h 2945509"/>
                <a:gd name="connsiteX64" fmla="*/ 113818 w 2199398"/>
                <a:gd name="connsiteY64" fmla="*/ 1123755 h 2945509"/>
                <a:gd name="connsiteX65" fmla="*/ 150300 w 2199398"/>
                <a:gd name="connsiteY65" fmla="*/ 1130857 h 2945509"/>
                <a:gd name="connsiteX66" fmla="*/ 156251 w 2199398"/>
                <a:gd name="connsiteY66" fmla="*/ 1002040 h 2945509"/>
                <a:gd name="connsiteX67" fmla="*/ 227391 w 2199398"/>
                <a:gd name="connsiteY67" fmla="*/ 1029388 h 2945509"/>
                <a:gd name="connsiteX68" fmla="*/ 224557 w 2199398"/>
                <a:gd name="connsiteY68" fmla="*/ 872601 h 2945509"/>
                <a:gd name="connsiteX69" fmla="*/ 288509 w 2199398"/>
                <a:gd name="connsiteY69" fmla="*/ 890171 h 2945509"/>
                <a:gd name="connsiteX70" fmla="*/ 286470 w 2199398"/>
                <a:gd name="connsiteY70" fmla="*/ 777352 h 2945509"/>
                <a:gd name="connsiteX71" fmla="*/ 402208 w 2199398"/>
                <a:gd name="connsiteY71" fmla="*/ 809152 h 2945509"/>
                <a:gd name="connsiteX72" fmla="*/ 421466 w 2199398"/>
                <a:gd name="connsiteY72" fmla="*/ 631266 h 2945509"/>
                <a:gd name="connsiteX73" fmla="*/ 490488 w 2199398"/>
                <a:gd name="connsiteY73" fmla="*/ 661739 h 2945509"/>
                <a:gd name="connsiteX74" fmla="*/ 507192 w 2199398"/>
                <a:gd name="connsiteY74" fmla="*/ 507440 h 2945509"/>
                <a:gd name="connsiteX75" fmla="*/ 617578 w 2199398"/>
                <a:gd name="connsiteY75" fmla="*/ 556176 h 2945509"/>
                <a:gd name="connsiteX76" fmla="*/ 660909 w 2199398"/>
                <a:gd name="connsiteY76" fmla="*/ 382550 h 2945509"/>
                <a:gd name="connsiteX77" fmla="*/ 731429 w 2199398"/>
                <a:gd name="connsiteY77" fmla="*/ 426028 h 2945509"/>
                <a:gd name="connsiteX78" fmla="*/ 798473 w 2199398"/>
                <a:gd name="connsiteY78" fmla="*/ 252986 h 2945509"/>
                <a:gd name="connsiteX79" fmla="*/ 847071 w 2199398"/>
                <a:gd name="connsiteY79" fmla="*/ 290381 h 2945509"/>
                <a:gd name="connsiteX80" fmla="*/ 935585 w 2199398"/>
                <a:gd name="connsiteY80" fmla="*/ 124526 h 2945509"/>
                <a:gd name="connsiteX81" fmla="*/ 977848 w 2199398"/>
                <a:gd name="connsiteY81" fmla="*/ 166038 h 2945509"/>
                <a:gd name="connsiteX82" fmla="*/ 1099000 w 2199398"/>
                <a:gd name="connsiteY82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186655 w 2199398"/>
                <a:gd name="connsiteY43" fmla="*/ 2249901 h 2945509"/>
                <a:gd name="connsiteX44" fmla="*/ 74973 w 2199398"/>
                <a:gd name="connsiteY44" fmla="*/ 1994238 h 2945509"/>
                <a:gd name="connsiteX45" fmla="*/ 55051 w 2199398"/>
                <a:gd name="connsiteY45" fmla="*/ 1901383 h 2945509"/>
                <a:gd name="connsiteX46" fmla="*/ 47016 w 2199398"/>
                <a:gd name="connsiteY46" fmla="*/ 1828868 h 2945509"/>
                <a:gd name="connsiteX47" fmla="*/ 557 w 2199398"/>
                <a:gd name="connsiteY47" fmla="*/ 1761288 h 2945509"/>
                <a:gd name="connsiteX48" fmla="*/ 40106 w 2199398"/>
                <a:gd name="connsiteY48" fmla="*/ 1748354 h 2945509"/>
                <a:gd name="connsiteX49" fmla="*/ 0 w 2199398"/>
                <a:gd name="connsiteY49" fmla="*/ 1690017 h 2945509"/>
                <a:gd name="connsiteX50" fmla="*/ 47661 w 2199398"/>
                <a:gd name="connsiteY50" fmla="*/ 1674431 h 2945509"/>
                <a:gd name="connsiteX51" fmla="*/ 51784 w 2199398"/>
                <a:gd name="connsiteY51" fmla="*/ 1628256 h 2945509"/>
                <a:gd name="connsiteX52" fmla="*/ 20101 w 2199398"/>
                <a:gd name="connsiteY52" fmla="*/ 1566852 h 2945509"/>
                <a:gd name="connsiteX53" fmla="*/ 60975 w 2199398"/>
                <a:gd name="connsiteY53" fmla="*/ 1559901 h 2945509"/>
                <a:gd name="connsiteX54" fmla="*/ 62076 w 2199398"/>
                <a:gd name="connsiteY54" fmla="*/ 1549824 h 2945509"/>
                <a:gd name="connsiteX55" fmla="*/ 22118 w 2199398"/>
                <a:gd name="connsiteY55" fmla="*/ 1472385 h 2945509"/>
                <a:gd name="connsiteX56" fmla="*/ 73625 w 2199398"/>
                <a:gd name="connsiteY56" fmla="*/ 1463627 h 2945509"/>
                <a:gd name="connsiteX57" fmla="*/ 83031 w 2199398"/>
                <a:gd name="connsiteY57" fmla="*/ 1420861 h 2945509"/>
                <a:gd name="connsiteX58" fmla="*/ 59350 w 2199398"/>
                <a:gd name="connsiteY58" fmla="*/ 1353835 h 2945509"/>
                <a:gd name="connsiteX59" fmla="*/ 99788 w 2199398"/>
                <a:gd name="connsiteY59" fmla="*/ 1352553 h 2945509"/>
                <a:gd name="connsiteX60" fmla="*/ 106832 w 2199398"/>
                <a:gd name="connsiteY60" fmla="*/ 1331679 h 2945509"/>
                <a:gd name="connsiteX61" fmla="*/ 86511 w 2199398"/>
                <a:gd name="connsiteY61" fmla="*/ 1238428 h 2945509"/>
                <a:gd name="connsiteX62" fmla="*/ 124884 w 2199398"/>
                <a:gd name="connsiteY62" fmla="*/ 1241183 h 2945509"/>
                <a:gd name="connsiteX63" fmla="*/ 113818 w 2199398"/>
                <a:gd name="connsiteY63" fmla="*/ 1123755 h 2945509"/>
                <a:gd name="connsiteX64" fmla="*/ 150300 w 2199398"/>
                <a:gd name="connsiteY64" fmla="*/ 1130857 h 2945509"/>
                <a:gd name="connsiteX65" fmla="*/ 156251 w 2199398"/>
                <a:gd name="connsiteY65" fmla="*/ 1002040 h 2945509"/>
                <a:gd name="connsiteX66" fmla="*/ 227391 w 2199398"/>
                <a:gd name="connsiteY66" fmla="*/ 1029388 h 2945509"/>
                <a:gd name="connsiteX67" fmla="*/ 224557 w 2199398"/>
                <a:gd name="connsiteY67" fmla="*/ 872601 h 2945509"/>
                <a:gd name="connsiteX68" fmla="*/ 288509 w 2199398"/>
                <a:gd name="connsiteY68" fmla="*/ 890171 h 2945509"/>
                <a:gd name="connsiteX69" fmla="*/ 286470 w 2199398"/>
                <a:gd name="connsiteY69" fmla="*/ 777352 h 2945509"/>
                <a:gd name="connsiteX70" fmla="*/ 402208 w 2199398"/>
                <a:gd name="connsiteY70" fmla="*/ 809152 h 2945509"/>
                <a:gd name="connsiteX71" fmla="*/ 421466 w 2199398"/>
                <a:gd name="connsiteY71" fmla="*/ 631266 h 2945509"/>
                <a:gd name="connsiteX72" fmla="*/ 490488 w 2199398"/>
                <a:gd name="connsiteY72" fmla="*/ 661739 h 2945509"/>
                <a:gd name="connsiteX73" fmla="*/ 507192 w 2199398"/>
                <a:gd name="connsiteY73" fmla="*/ 507440 h 2945509"/>
                <a:gd name="connsiteX74" fmla="*/ 617578 w 2199398"/>
                <a:gd name="connsiteY74" fmla="*/ 556176 h 2945509"/>
                <a:gd name="connsiteX75" fmla="*/ 660909 w 2199398"/>
                <a:gd name="connsiteY75" fmla="*/ 382550 h 2945509"/>
                <a:gd name="connsiteX76" fmla="*/ 731429 w 2199398"/>
                <a:gd name="connsiteY76" fmla="*/ 426028 h 2945509"/>
                <a:gd name="connsiteX77" fmla="*/ 798473 w 2199398"/>
                <a:gd name="connsiteY77" fmla="*/ 252986 h 2945509"/>
                <a:gd name="connsiteX78" fmla="*/ 847071 w 2199398"/>
                <a:gd name="connsiteY78" fmla="*/ 290381 h 2945509"/>
                <a:gd name="connsiteX79" fmla="*/ 935585 w 2199398"/>
                <a:gd name="connsiteY79" fmla="*/ 124526 h 2945509"/>
                <a:gd name="connsiteX80" fmla="*/ 977848 w 2199398"/>
                <a:gd name="connsiteY80" fmla="*/ 166038 h 2945509"/>
                <a:gd name="connsiteX81" fmla="*/ 1099000 w 2199398"/>
                <a:gd name="connsiteY81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234164 w 2199398"/>
                <a:gd name="connsiteY42" fmla="*/ 2317492 h 2945509"/>
                <a:gd name="connsiteX43" fmla="*/ 74973 w 2199398"/>
                <a:gd name="connsiteY43" fmla="*/ 1994238 h 2945509"/>
                <a:gd name="connsiteX44" fmla="*/ 55051 w 2199398"/>
                <a:gd name="connsiteY44" fmla="*/ 1901383 h 2945509"/>
                <a:gd name="connsiteX45" fmla="*/ 47016 w 2199398"/>
                <a:gd name="connsiteY45" fmla="*/ 1828868 h 2945509"/>
                <a:gd name="connsiteX46" fmla="*/ 557 w 2199398"/>
                <a:gd name="connsiteY46" fmla="*/ 1761288 h 2945509"/>
                <a:gd name="connsiteX47" fmla="*/ 40106 w 2199398"/>
                <a:gd name="connsiteY47" fmla="*/ 1748354 h 2945509"/>
                <a:gd name="connsiteX48" fmla="*/ 0 w 2199398"/>
                <a:gd name="connsiteY48" fmla="*/ 1690017 h 2945509"/>
                <a:gd name="connsiteX49" fmla="*/ 47661 w 2199398"/>
                <a:gd name="connsiteY49" fmla="*/ 1674431 h 2945509"/>
                <a:gd name="connsiteX50" fmla="*/ 51784 w 2199398"/>
                <a:gd name="connsiteY50" fmla="*/ 1628256 h 2945509"/>
                <a:gd name="connsiteX51" fmla="*/ 20101 w 2199398"/>
                <a:gd name="connsiteY51" fmla="*/ 1566852 h 2945509"/>
                <a:gd name="connsiteX52" fmla="*/ 60975 w 2199398"/>
                <a:gd name="connsiteY52" fmla="*/ 1559901 h 2945509"/>
                <a:gd name="connsiteX53" fmla="*/ 62076 w 2199398"/>
                <a:gd name="connsiteY53" fmla="*/ 1549824 h 2945509"/>
                <a:gd name="connsiteX54" fmla="*/ 22118 w 2199398"/>
                <a:gd name="connsiteY54" fmla="*/ 1472385 h 2945509"/>
                <a:gd name="connsiteX55" fmla="*/ 73625 w 2199398"/>
                <a:gd name="connsiteY55" fmla="*/ 1463627 h 2945509"/>
                <a:gd name="connsiteX56" fmla="*/ 83031 w 2199398"/>
                <a:gd name="connsiteY56" fmla="*/ 1420861 h 2945509"/>
                <a:gd name="connsiteX57" fmla="*/ 59350 w 2199398"/>
                <a:gd name="connsiteY57" fmla="*/ 1353835 h 2945509"/>
                <a:gd name="connsiteX58" fmla="*/ 99788 w 2199398"/>
                <a:gd name="connsiteY58" fmla="*/ 1352553 h 2945509"/>
                <a:gd name="connsiteX59" fmla="*/ 106832 w 2199398"/>
                <a:gd name="connsiteY59" fmla="*/ 1331679 h 2945509"/>
                <a:gd name="connsiteX60" fmla="*/ 86511 w 2199398"/>
                <a:gd name="connsiteY60" fmla="*/ 1238428 h 2945509"/>
                <a:gd name="connsiteX61" fmla="*/ 124884 w 2199398"/>
                <a:gd name="connsiteY61" fmla="*/ 1241183 h 2945509"/>
                <a:gd name="connsiteX62" fmla="*/ 113818 w 2199398"/>
                <a:gd name="connsiteY62" fmla="*/ 1123755 h 2945509"/>
                <a:gd name="connsiteX63" fmla="*/ 150300 w 2199398"/>
                <a:gd name="connsiteY63" fmla="*/ 1130857 h 2945509"/>
                <a:gd name="connsiteX64" fmla="*/ 156251 w 2199398"/>
                <a:gd name="connsiteY64" fmla="*/ 1002040 h 2945509"/>
                <a:gd name="connsiteX65" fmla="*/ 227391 w 2199398"/>
                <a:gd name="connsiteY65" fmla="*/ 1029388 h 2945509"/>
                <a:gd name="connsiteX66" fmla="*/ 224557 w 2199398"/>
                <a:gd name="connsiteY66" fmla="*/ 872601 h 2945509"/>
                <a:gd name="connsiteX67" fmla="*/ 288509 w 2199398"/>
                <a:gd name="connsiteY67" fmla="*/ 890171 h 2945509"/>
                <a:gd name="connsiteX68" fmla="*/ 286470 w 2199398"/>
                <a:gd name="connsiteY68" fmla="*/ 777352 h 2945509"/>
                <a:gd name="connsiteX69" fmla="*/ 402208 w 2199398"/>
                <a:gd name="connsiteY69" fmla="*/ 809152 h 2945509"/>
                <a:gd name="connsiteX70" fmla="*/ 421466 w 2199398"/>
                <a:gd name="connsiteY70" fmla="*/ 631266 h 2945509"/>
                <a:gd name="connsiteX71" fmla="*/ 490488 w 2199398"/>
                <a:gd name="connsiteY71" fmla="*/ 661739 h 2945509"/>
                <a:gd name="connsiteX72" fmla="*/ 507192 w 2199398"/>
                <a:gd name="connsiteY72" fmla="*/ 507440 h 2945509"/>
                <a:gd name="connsiteX73" fmla="*/ 617578 w 2199398"/>
                <a:gd name="connsiteY73" fmla="*/ 556176 h 2945509"/>
                <a:gd name="connsiteX74" fmla="*/ 660909 w 2199398"/>
                <a:gd name="connsiteY74" fmla="*/ 382550 h 2945509"/>
                <a:gd name="connsiteX75" fmla="*/ 731429 w 2199398"/>
                <a:gd name="connsiteY75" fmla="*/ 426028 h 2945509"/>
                <a:gd name="connsiteX76" fmla="*/ 798473 w 2199398"/>
                <a:gd name="connsiteY76" fmla="*/ 252986 h 2945509"/>
                <a:gd name="connsiteX77" fmla="*/ 847071 w 2199398"/>
                <a:gd name="connsiteY77" fmla="*/ 290381 h 2945509"/>
                <a:gd name="connsiteX78" fmla="*/ 935585 w 2199398"/>
                <a:gd name="connsiteY78" fmla="*/ 124526 h 2945509"/>
                <a:gd name="connsiteX79" fmla="*/ 977848 w 2199398"/>
                <a:gd name="connsiteY79" fmla="*/ 166038 h 2945509"/>
                <a:gd name="connsiteX80" fmla="*/ 1099000 w 2199398"/>
                <a:gd name="connsiteY80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238845 w 2199398"/>
                <a:gd name="connsiteY41" fmla="*/ 2324152 h 2945509"/>
                <a:gd name="connsiteX42" fmla="*/ 74973 w 2199398"/>
                <a:gd name="connsiteY42" fmla="*/ 1994238 h 2945509"/>
                <a:gd name="connsiteX43" fmla="*/ 55051 w 2199398"/>
                <a:gd name="connsiteY43" fmla="*/ 1901383 h 2945509"/>
                <a:gd name="connsiteX44" fmla="*/ 47016 w 2199398"/>
                <a:gd name="connsiteY44" fmla="*/ 1828868 h 2945509"/>
                <a:gd name="connsiteX45" fmla="*/ 557 w 2199398"/>
                <a:gd name="connsiteY45" fmla="*/ 1761288 h 2945509"/>
                <a:gd name="connsiteX46" fmla="*/ 40106 w 2199398"/>
                <a:gd name="connsiteY46" fmla="*/ 1748354 h 2945509"/>
                <a:gd name="connsiteX47" fmla="*/ 0 w 2199398"/>
                <a:gd name="connsiteY47" fmla="*/ 1690017 h 2945509"/>
                <a:gd name="connsiteX48" fmla="*/ 47661 w 2199398"/>
                <a:gd name="connsiteY48" fmla="*/ 1674431 h 2945509"/>
                <a:gd name="connsiteX49" fmla="*/ 51784 w 2199398"/>
                <a:gd name="connsiteY49" fmla="*/ 1628256 h 2945509"/>
                <a:gd name="connsiteX50" fmla="*/ 20101 w 2199398"/>
                <a:gd name="connsiteY50" fmla="*/ 1566852 h 2945509"/>
                <a:gd name="connsiteX51" fmla="*/ 60975 w 2199398"/>
                <a:gd name="connsiteY51" fmla="*/ 1559901 h 2945509"/>
                <a:gd name="connsiteX52" fmla="*/ 62076 w 2199398"/>
                <a:gd name="connsiteY52" fmla="*/ 1549824 h 2945509"/>
                <a:gd name="connsiteX53" fmla="*/ 22118 w 2199398"/>
                <a:gd name="connsiteY53" fmla="*/ 1472385 h 2945509"/>
                <a:gd name="connsiteX54" fmla="*/ 73625 w 2199398"/>
                <a:gd name="connsiteY54" fmla="*/ 1463627 h 2945509"/>
                <a:gd name="connsiteX55" fmla="*/ 83031 w 2199398"/>
                <a:gd name="connsiteY55" fmla="*/ 1420861 h 2945509"/>
                <a:gd name="connsiteX56" fmla="*/ 59350 w 2199398"/>
                <a:gd name="connsiteY56" fmla="*/ 1353835 h 2945509"/>
                <a:gd name="connsiteX57" fmla="*/ 99788 w 2199398"/>
                <a:gd name="connsiteY57" fmla="*/ 1352553 h 2945509"/>
                <a:gd name="connsiteX58" fmla="*/ 106832 w 2199398"/>
                <a:gd name="connsiteY58" fmla="*/ 1331679 h 2945509"/>
                <a:gd name="connsiteX59" fmla="*/ 86511 w 2199398"/>
                <a:gd name="connsiteY59" fmla="*/ 1238428 h 2945509"/>
                <a:gd name="connsiteX60" fmla="*/ 124884 w 2199398"/>
                <a:gd name="connsiteY60" fmla="*/ 1241183 h 2945509"/>
                <a:gd name="connsiteX61" fmla="*/ 113818 w 2199398"/>
                <a:gd name="connsiteY61" fmla="*/ 1123755 h 2945509"/>
                <a:gd name="connsiteX62" fmla="*/ 150300 w 2199398"/>
                <a:gd name="connsiteY62" fmla="*/ 1130857 h 2945509"/>
                <a:gd name="connsiteX63" fmla="*/ 156251 w 2199398"/>
                <a:gd name="connsiteY63" fmla="*/ 1002040 h 2945509"/>
                <a:gd name="connsiteX64" fmla="*/ 227391 w 2199398"/>
                <a:gd name="connsiteY64" fmla="*/ 1029388 h 2945509"/>
                <a:gd name="connsiteX65" fmla="*/ 224557 w 2199398"/>
                <a:gd name="connsiteY65" fmla="*/ 872601 h 2945509"/>
                <a:gd name="connsiteX66" fmla="*/ 288509 w 2199398"/>
                <a:gd name="connsiteY66" fmla="*/ 890171 h 2945509"/>
                <a:gd name="connsiteX67" fmla="*/ 286470 w 2199398"/>
                <a:gd name="connsiteY67" fmla="*/ 777352 h 2945509"/>
                <a:gd name="connsiteX68" fmla="*/ 402208 w 2199398"/>
                <a:gd name="connsiteY68" fmla="*/ 809152 h 2945509"/>
                <a:gd name="connsiteX69" fmla="*/ 421466 w 2199398"/>
                <a:gd name="connsiteY69" fmla="*/ 631266 h 2945509"/>
                <a:gd name="connsiteX70" fmla="*/ 490488 w 2199398"/>
                <a:gd name="connsiteY70" fmla="*/ 661739 h 2945509"/>
                <a:gd name="connsiteX71" fmla="*/ 507192 w 2199398"/>
                <a:gd name="connsiteY71" fmla="*/ 507440 h 2945509"/>
                <a:gd name="connsiteX72" fmla="*/ 617578 w 2199398"/>
                <a:gd name="connsiteY72" fmla="*/ 556176 h 2945509"/>
                <a:gd name="connsiteX73" fmla="*/ 660909 w 2199398"/>
                <a:gd name="connsiteY73" fmla="*/ 382550 h 2945509"/>
                <a:gd name="connsiteX74" fmla="*/ 731429 w 2199398"/>
                <a:gd name="connsiteY74" fmla="*/ 426028 h 2945509"/>
                <a:gd name="connsiteX75" fmla="*/ 798473 w 2199398"/>
                <a:gd name="connsiteY75" fmla="*/ 252986 h 2945509"/>
                <a:gd name="connsiteX76" fmla="*/ 847071 w 2199398"/>
                <a:gd name="connsiteY76" fmla="*/ 290381 h 2945509"/>
                <a:gd name="connsiteX77" fmla="*/ 935585 w 2199398"/>
                <a:gd name="connsiteY77" fmla="*/ 124526 h 2945509"/>
                <a:gd name="connsiteX78" fmla="*/ 977848 w 2199398"/>
                <a:gd name="connsiteY78" fmla="*/ 166038 h 2945509"/>
                <a:gd name="connsiteX79" fmla="*/ 1099000 w 2199398"/>
                <a:gd name="connsiteY79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266341 w 2199398"/>
                <a:gd name="connsiteY40" fmla="*/ 2364035 h 2945509"/>
                <a:gd name="connsiteX41" fmla="*/ 74973 w 2199398"/>
                <a:gd name="connsiteY41" fmla="*/ 1994238 h 2945509"/>
                <a:gd name="connsiteX42" fmla="*/ 55051 w 2199398"/>
                <a:gd name="connsiteY42" fmla="*/ 1901383 h 2945509"/>
                <a:gd name="connsiteX43" fmla="*/ 47016 w 2199398"/>
                <a:gd name="connsiteY43" fmla="*/ 1828868 h 2945509"/>
                <a:gd name="connsiteX44" fmla="*/ 557 w 2199398"/>
                <a:gd name="connsiteY44" fmla="*/ 1761288 h 2945509"/>
                <a:gd name="connsiteX45" fmla="*/ 40106 w 2199398"/>
                <a:gd name="connsiteY45" fmla="*/ 1748354 h 2945509"/>
                <a:gd name="connsiteX46" fmla="*/ 0 w 2199398"/>
                <a:gd name="connsiteY46" fmla="*/ 1690017 h 2945509"/>
                <a:gd name="connsiteX47" fmla="*/ 47661 w 2199398"/>
                <a:gd name="connsiteY47" fmla="*/ 1674431 h 2945509"/>
                <a:gd name="connsiteX48" fmla="*/ 51784 w 2199398"/>
                <a:gd name="connsiteY48" fmla="*/ 1628256 h 2945509"/>
                <a:gd name="connsiteX49" fmla="*/ 20101 w 2199398"/>
                <a:gd name="connsiteY49" fmla="*/ 1566852 h 2945509"/>
                <a:gd name="connsiteX50" fmla="*/ 60975 w 2199398"/>
                <a:gd name="connsiteY50" fmla="*/ 1559901 h 2945509"/>
                <a:gd name="connsiteX51" fmla="*/ 62076 w 2199398"/>
                <a:gd name="connsiteY51" fmla="*/ 1549824 h 2945509"/>
                <a:gd name="connsiteX52" fmla="*/ 22118 w 2199398"/>
                <a:gd name="connsiteY52" fmla="*/ 1472385 h 2945509"/>
                <a:gd name="connsiteX53" fmla="*/ 73625 w 2199398"/>
                <a:gd name="connsiteY53" fmla="*/ 1463627 h 2945509"/>
                <a:gd name="connsiteX54" fmla="*/ 83031 w 2199398"/>
                <a:gd name="connsiteY54" fmla="*/ 1420861 h 2945509"/>
                <a:gd name="connsiteX55" fmla="*/ 59350 w 2199398"/>
                <a:gd name="connsiteY55" fmla="*/ 1353835 h 2945509"/>
                <a:gd name="connsiteX56" fmla="*/ 99788 w 2199398"/>
                <a:gd name="connsiteY56" fmla="*/ 1352553 h 2945509"/>
                <a:gd name="connsiteX57" fmla="*/ 106832 w 2199398"/>
                <a:gd name="connsiteY57" fmla="*/ 1331679 h 2945509"/>
                <a:gd name="connsiteX58" fmla="*/ 86511 w 2199398"/>
                <a:gd name="connsiteY58" fmla="*/ 1238428 h 2945509"/>
                <a:gd name="connsiteX59" fmla="*/ 124884 w 2199398"/>
                <a:gd name="connsiteY59" fmla="*/ 1241183 h 2945509"/>
                <a:gd name="connsiteX60" fmla="*/ 113818 w 2199398"/>
                <a:gd name="connsiteY60" fmla="*/ 1123755 h 2945509"/>
                <a:gd name="connsiteX61" fmla="*/ 150300 w 2199398"/>
                <a:gd name="connsiteY61" fmla="*/ 1130857 h 2945509"/>
                <a:gd name="connsiteX62" fmla="*/ 156251 w 2199398"/>
                <a:gd name="connsiteY62" fmla="*/ 1002040 h 2945509"/>
                <a:gd name="connsiteX63" fmla="*/ 227391 w 2199398"/>
                <a:gd name="connsiteY63" fmla="*/ 1029388 h 2945509"/>
                <a:gd name="connsiteX64" fmla="*/ 224557 w 2199398"/>
                <a:gd name="connsiteY64" fmla="*/ 872601 h 2945509"/>
                <a:gd name="connsiteX65" fmla="*/ 288509 w 2199398"/>
                <a:gd name="connsiteY65" fmla="*/ 890171 h 2945509"/>
                <a:gd name="connsiteX66" fmla="*/ 286470 w 2199398"/>
                <a:gd name="connsiteY66" fmla="*/ 777352 h 2945509"/>
                <a:gd name="connsiteX67" fmla="*/ 402208 w 2199398"/>
                <a:gd name="connsiteY67" fmla="*/ 809152 h 2945509"/>
                <a:gd name="connsiteX68" fmla="*/ 421466 w 2199398"/>
                <a:gd name="connsiteY68" fmla="*/ 631266 h 2945509"/>
                <a:gd name="connsiteX69" fmla="*/ 490488 w 2199398"/>
                <a:gd name="connsiteY69" fmla="*/ 661739 h 2945509"/>
                <a:gd name="connsiteX70" fmla="*/ 507192 w 2199398"/>
                <a:gd name="connsiteY70" fmla="*/ 507440 h 2945509"/>
                <a:gd name="connsiteX71" fmla="*/ 617578 w 2199398"/>
                <a:gd name="connsiteY71" fmla="*/ 556176 h 2945509"/>
                <a:gd name="connsiteX72" fmla="*/ 660909 w 2199398"/>
                <a:gd name="connsiteY72" fmla="*/ 382550 h 2945509"/>
                <a:gd name="connsiteX73" fmla="*/ 731429 w 2199398"/>
                <a:gd name="connsiteY73" fmla="*/ 426028 h 2945509"/>
                <a:gd name="connsiteX74" fmla="*/ 798473 w 2199398"/>
                <a:gd name="connsiteY74" fmla="*/ 252986 h 2945509"/>
                <a:gd name="connsiteX75" fmla="*/ 847071 w 2199398"/>
                <a:gd name="connsiteY75" fmla="*/ 290381 h 2945509"/>
                <a:gd name="connsiteX76" fmla="*/ 935585 w 2199398"/>
                <a:gd name="connsiteY76" fmla="*/ 124526 h 2945509"/>
                <a:gd name="connsiteX77" fmla="*/ 977848 w 2199398"/>
                <a:gd name="connsiteY77" fmla="*/ 166038 h 2945509"/>
                <a:gd name="connsiteX78" fmla="*/ 1099000 w 2199398"/>
                <a:gd name="connsiteY78" fmla="*/ 0 h 2945509"/>
                <a:gd name="connsiteX0" fmla="*/ 1099000 w 2199398"/>
                <a:gd name="connsiteY0" fmla="*/ 0 h 2945509"/>
                <a:gd name="connsiteX1" fmla="*/ 1214231 w 2199398"/>
                <a:gd name="connsiteY1" fmla="*/ 161544 h 2945509"/>
                <a:gd name="connsiteX2" fmla="*/ 1252632 w 2199398"/>
                <a:gd name="connsiteY2" fmla="*/ 123178 h 2945509"/>
                <a:gd name="connsiteX3" fmla="*/ 1345836 w 2199398"/>
                <a:gd name="connsiteY3" fmla="*/ 294299 h 2945509"/>
                <a:gd name="connsiteX4" fmla="*/ 1399526 w 2199398"/>
                <a:gd name="connsiteY4" fmla="*/ 252986 h 2945509"/>
                <a:gd name="connsiteX5" fmla="*/ 1469290 w 2199398"/>
                <a:gd name="connsiteY5" fmla="*/ 433046 h 2945509"/>
                <a:gd name="connsiteX6" fmla="*/ 1546434 w 2199398"/>
                <a:gd name="connsiteY6" fmla="*/ 386405 h 2945509"/>
                <a:gd name="connsiteX7" fmla="*/ 1586582 w 2199398"/>
                <a:gd name="connsiteY7" fmla="*/ 553455 h 2945509"/>
                <a:gd name="connsiteX8" fmla="*/ 1690805 w 2199398"/>
                <a:gd name="connsiteY8" fmla="*/ 507441 h 2945509"/>
                <a:gd name="connsiteX9" fmla="*/ 1707508 w 2199398"/>
                <a:gd name="connsiteY9" fmla="*/ 661736 h 2945509"/>
                <a:gd name="connsiteX10" fmla="*/ 1776527 w 2199398"/>
                <a:gd name="connsiteY10" fmla="*/ 631264 h 2945509"/>
                <a:gd name="connsiteX11" fmla="*/ 1796118 w 2199398"/>
                <a:gd name="connsiteY11" fmla="*/ 812225 h 2945509"/>
                <a:gd name="connsiteX12" fmla="*/ 1913040 w 2199398"/>
                <a:gd name="connsiteY12" fmla="*/ 777353 h 2945509"/>
                <a:gd name="connsiteX13" fmla="*/ 1910454 w 2199398"/>
                <a:gd name="connsiteY13" fmla="*/ 920414 h 2945509"/>
                <a:gd name="connsiteX14" fmla="*/ 1974953 w 2199398"/>
                <a:gd name="connsiteY14" fmla="*/ 901177 h 2945509"/>
                <a:gd name="connsiteX15" fmla="*/ 1972211 w 2199398"/>
                <a:gd name="connsiteY15" fmla="*/ 1052877 h 2945509"/>
                <a:gd name="connsiteX16" fmla="*/ 2083614 w 2199398"/>
                <a:gd name="connsiteY16" fmla="*/ 1017372 h 2945509"/>
                <a:gd name="connsiteX17" fmla="*/ 2082028 w 2199398"/>
                <a:gd name="connsiteY17" fmla="*/ 1146316 h 2945509"/>
                <a:gd name="connsiteX18" fmla="*/ 2118863 w 2199398"/>
                <a:gd name="connsiteY18" fmla="*/ 1141359 h 2945509"/>
                <a:gd name="connsiteX19" fmla="*/ 2100954 w 2199398"/>
                <a:gd name="connsiteY19" fmla="*/ 1257938 h 2945509"/>
                <a:gd name="connsiteX20" fmla="*/ 2139422 w 2199398"/>
                <a:gd name="connsiteY20" fmla="*/ 1257431 h 2945509"/>
                <a:gd name="connsiteX21" fmla="*/ 2108028 w 2199398"/>
                <a:gd name="connsiteY21" fmla="*/ 1369547 h 2945509"/>
                <a:gd name="connsiteX22" fmla="*/ 2159793 w 2199398"/>
                <a:gd name="connsiteY22" fmla="*/ 1374228 h 2945509"/>
                <a:gd name="connsiteX23" fmla="*/ 2124331 w 2199398"/>
                <a:gd name="connsiteY23" fmla="*/ 1458553 h 2945509"/>
                <a:gd name="connsiteX24" fmla="*/ 2127374 w 2199398"/>
                <a:gd name="connsiteY24" fmla="*/ 1480285 h 2945509"/>
                <a:gd name="connsiteX25" fmla="*/ 2190035 w 2199398"/>
                <a:gd name="connsiteY25" fmla="*/ 1494751 h 2945509"/>
                <a:gd name="connsiteX26" fmla="*/ 2140406 w 2199398"/>
                <a:gd name="connsiteY26" fmla="*/ 1578525 h 2945509"/>
                <a:gd name="connsiteX27" fmla="*/ 2186529 w 2199398"/>
                <a:gd name="connsiteY27" fmla="*/ 1589174 h 2945509"/>
                <a:gd name="connsiteX28" fmla="*/ 2148462 w 2199398"/>
                <a:gd name="connsiteY28" fmla="*/ 1653433 h 2945509"/>
                <a:gd name="connsiteX29" fmla="*/ 2152149 w 2199398"/>
                <a:gd name="connsiteY29" fmla="*/ 1694731 h 2945509"/>
                <a:gd name="connsiteX30" fmla="*/ 2199398 w 2199398"/>
                <a:gd name="connsiteY30" fmla="*/ 1713303 h 2945509"/>
                <a:gd name="connsiteX31" fmla="*/ 2155953 w 2199398"/>
                <a:gd name="connsiteY31" fmla="*/ 1769197 h 2945509"/>
                <a:gd name="connsiteX32" fmla="*/ 2194678 w 2199398"/>
                <a:gd name="connsiteY32" fmla="*/ 1784420 h 2945509"/>
                <a:gd name="connsiteX33" fmla="*/ 2149460 w 2199398"/>
                <a:gd name="connsiteY33" fmla="*/ 1842594 h 2945509"/>
                <a:gd name="connsiteX34" fmla="*/ 2142946 w 2199398"/>
                <a:gd name="connsiteY34" fmla="*/ 1901382 h 2945509"/>
                <a:gd name="connsiteX35" fmla="*/ 2123024 w 2199398"/>
                <a:gd name="connsiteY35" fmla="*/ 1994237 h 2945509"/>
                <a:gd name="connsiteX36" fmla="*/ 1959152 w 2199398"/>
                <a:gd name="connsiteY36" fmla="*/ 2324152 h 2945509"/>
                <a:gd name="connsiteX37" fmla="*/ 1945397 w 2199398"/>
                <a:gd name="connsiteY37" fmla="*/ 2338650 h 2945509"/>
                <a:gd name="connsiteX38" fmla="*/ 1925616 w 2199398"/>
                <a:gd name="connsiteY38" fmla="*/ 2373726 h 2945509"/>
                <a:gd name="connsiteX39" fmla="*/ 1081990 w 2199398"/>
                <a:gd name="connsiteY39" fmla="*/ 2945506 h 2945509"/>
                <a:gd name="connsiteX40" fmla="*/ 74973 w 2199398"/>
                <a:gd name="connsiteY40" fmla="*/ 1994238 h 2945509"/>
                <a:gd name="connsiteX41" fmla="*/ 55051 w 2199398"/>
                <a:gd name="connsiteY41" fmla="*/ 1901383 h 2945509"/>
                <a:gd name="connsiteX42" fmla="*/ 47016 w 2199398"/>
                <a:gd name="connsiteY42" fmla="*/ 1828868 h 2945509"/>
                <a:gd name="connsiteX43" fmla="*/ 557 w 2199398"/>
                <a:gd name="connsiteY43" fmla="*/ 1761288 h 2945509"/>
                <a:gd name="connsiteX44" fmla="*/ 40106 w 2199398"/>
                <a:gd name="connsiteY44" fmla="*/ 1748354 h 2945509"/>
                <a:gd name="connsiteX45" fmla="*/ 0 w 2199398"/>
                <a:gd name="connsiteY45" fmla="*/ 1690017 h 2945509"/>
                <a:gd name="connsiteX46" fmla="*/ 47661 w 2199398"/>
                <a:gd name="connsiteY46" fmla="*/ 1674431 h 2945509"/>
                <a:gd name="connsiteX47" fmla="*/ 51784 w 2199398"/>
                <a:gd name="connsiteY47" fmla="*/ 1628256 h 2945509"/>
                <a:gd name="connsiteX48" fmla="*/ 20101 w 2199398"/>
                <a:gd name="connsiteY48" fmla="*/ 1566852 h 2945509"/>
                <a:gd name="connsiteX49" fmla="*/ 60975 w 2199398"/>
                <a:gd name="connsiteY49" fmla="*/ 1559901 h 2945509"/>
                <a:gd name="connsiteX50" fmla="*/ 62076 w 2199398"/>
                <a:gd name="connsiteY50" fmla="*/ 1549824 h 2945509"/>
                <a:gd name="connsiteX51" fmla="*/ 22118 w 2199398"/>
                <a:gd name="connsiteY51" fmla="*/ 1472385 h 2945509"/>
                <a:gd name="connsiteX52" fmla="*/ 73625 w 2199398"/>
                <a:gd name="connsiteY52" fmla="*/ 1463627 h 2945509"/>
                <a:gd name="connsiteX53" fmla="*/ 83031 w 2199398"/>
                <a:gd name="connsiteY53" fmla="*/ 1420861 h 2945509"/>
                <a:gd name="connsiteX54" fmla="*/ 59350 w 2199398"/>
                <a:gd name="connsiteY54" fmla="*/ 1353835 h 2945509"/>
                <a:gd name="connsiteX55" fmla="*/ 99788 w 2199398"/>
                <a:gd name="connsiteY55" fmla="*/ 1352553 h 2945509"/>
                <a:gd name="connsiteX56" fmla="*/ 106832 w 2199398"/>
                <a:gd name="connsiteY56" fmla="*/ 1331679 h 2945509"/>
                <a:gd name="connsiteX57" fmla="*/ 86511 w 2199398"/>
                <a:gd name="connsiteY57" fmla="*/ 1238428 h 2945509"/>
                <a:gd name="connsiteX58" fmla="*/ 124884 w 2199398"/>
                <a:gd name="connsiteY58" fmla="*/ 1241183 h 2945509"/>
                <a:gd name="connsiteX59" fmla="*/ 113818 w 2199398"/>
                <a:gd name="connsiteY59" fmla="*/ 1123755 h 2945509"/>
                <a:gd name="connsiteX60" fmla="*/ 150300 w 2199398"/>
                <a:gd name="connsiteY60" fmla="*/ 1130857 h 2945509"/>
                <a:gd name="connsiteX61" fmla="*/ 156251 w 2199398"/>
                <a:gd name="connsiteY61" fmla="*/ 1002040 h 2945509"/>
                <a:gd name="connsiteX62" fmla="*/ 227391 w 2199398"/>
                <a:gd name="connsiteY62" fmla="*/ 1029388 h 2945509"/>
                <a:gd name="connsiteX63" fmla="*/ 224557 w 2199398"/>
                <a:gd name="connsiteY63" fmla="*/ 872601 h 2945509"/>
                <a:gd name="connsiteX64" fmla="*/ 288509 w 2199398"/>
                <a:gd name="connsiteY64" fmla="*/ 890171 h 2945509"/>
                <a:gd name="connsiteX65" fmla="*/ 286470 w 2199398"/>
                <a:gd name="connsiteY65" fmla="*/ 777352 h 2945509"/>
                <a:gd name="connsiteX66" fmla="*/ 402208 w 2199398"/>
                <a:gd name="connsiteY66" fmla="*/ 809152 h 2945509"/>
                <a:gd name="connsiteX67" fmla="*/ 421466 w 2199398"/>
                <a:gd name="connsiteY67" fmla="*/ 631266 h 2945509"/>
                <a:gd name="connsiteX68" fmla="*/ 490488 w 2199398"/>
                <a:gd name="connsiteY68" fmla="*/ 661739 h 2945509"/>
                <a:gd name="connsiteX69" fmla="*/ 507192 w 2199398"/>
                <a:gd name="connsiteY69" fmla="*/ 507440 h 2945509"/>
                <a:gd name="connsiteX70" fmla="*/ 617578 w 2199398"/>
                <a:gd name="connsiteY70" fmla="*/ 556176 h 2945509"/>
                <a:gd name="connsiteX71" fmla="*/ 660909 w 2199398"/>
                <a:gd name="connsiteY71" fmla="*/ 382550 h 2945509"/>
                <a:gd name="connsiteX72" fmla="*/ 731429 w 2199398"/>
                <a:gd name="connsiteY72" fmla="*/ 426028 h 2945509"/>
                <a:gd name="connsiteX73" fmla="*/ 798473 w 2199398"/>
                <a:gd name="connsiteY73" fmla="*/ 252986 h 2945509"/>
                <a:gd name="connsiteX74" fmla="*/ 847071 w 2199398"/>
                <a:gd name="connsiteY74" fmla="*/ 290381 h 2945509"/>
                <a:gd name="connsiteX75" fmla="*/ 935585 w 2199398"/>
                <a:gd name="connsiteY75" fmla="*/ 124526 h 2945509"/>
                <a:gd name="connsiteX76" fmla="*/ 977848 w 2199398"/>
                <a:gd name="connsiteY76" fmla="*/ 166038 h 2945509"/>
                <a:gd name="connsiteX77" fmla="*/ 1099000 w 2199398"/>
                <a:gd name="connsiteY77" fmla="*/ 0 h 2945509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2123024 w 2199398"/>
                <a:gd name="connsiteY35" fmla="*/ 1994237 h 2945506"/>
                <a:gd name="connsiteX36" fmla="*/ 1959152 w 2199398"/>
                <a:gd name="connsiteY36" fmla="*/ 2324152 h 2945506"/>
                <a:gd name="connsiteX37" fmla="*/ 1945397 w 2199398"/>
                <a:gd name="connsiteY37" fmla="*/ 2338650 h 2945506"/>
                <a:gd name="connsiteX38" fmla="*/ 1081990 w 2199398"/>
                <a:gd name="connsiteY38" fmla="*/ 2945506 h 2945506"/>
                <a:gd name="connsiteX39" fmla="*/ 74973 w 2199398"/>
                <a:gd name="connsiteY39" fmla="*/ 1994238 h 2945506"/>
                <a:gd name="connsiteX40" fmla="*/ 55051 w 2199398"/>
                <a:gd name="connsiteY40" fmla="*/ 1901383 h 2945506"/>
                <a:gd name="connsiteX41" fmla="*/ 47016 w 2199398"/>
                <a:gd name="connsiteY41" fmla="*/ 1828868 h 2945506"/>
                <a:gd name="connsiteX42" fmla="*/ 557 w 2199398"/>
                <a:gd name="connsiteY42" fmla="*/ 1761288 h 2945506"/>
                <a:gd name="connsiteX43" fmla="*/ 40106 w 2199398"/>
                <a:gd name="connsiteY43" fmla="*/ 1748354 h 2945506"/>
                <a:gd name="connsiteX44" fmla="*/ 0 w 2199398"/>
                <a:gd name="connsiteY44" fmla="*/ 1690017 h 2945506"/>
                <a:gd name="connsiteX45" fmla="*/ 47661 w 2199398"/>
                <a:gd name="connsiteY45" fmla="*/ 1674431 h 2945506"/>
                <a:gd name="connsiteX46" fmla="*/ 51784 w 2199398"/>
                <a:gd name="connsiteY46" fmla="*/ 1628256 h 2945506"/>
                <a:gd name="connsiteX47" fmla="*/ 20101 w 2199398"/>
                <a:gd name="connsiteY47" fmla="*/ 1566852 h 2945506"/>
                <a:gd name="connsiteX48" fmla="*/ 60975 w 2199398"/>
                <a:gd name="connsiteY48" fmla="*/ 1559901 h 2945506"/>
                <a:gd name="connsiteX49" fmla="*/ 62076 w 2199398"/>
                <a:gd name="connsiteY49" fmla="*/ 1549824 h 2945506"/>
                <a:gd name="connsiteX50" fmla="*/ 22118 w 2199398"/>
                <a:gd name="connsiteY50" fmla="*/ 1472385 h 2945506"/>
                <a:gd name="connsiteX51" fmla="*/ 73625 w 2199398"/>
                <a:gd name="connsiteY51" fmla="*/ 1463627 h 2945506"/>
                <a:gd name="connsiteX52" fmla="*/ 83031 w 2199398"/>
                <a:gd name="connsiteY52" fmla="*/ 1420861 h 2945506"/>
                <a:gd name="connsiteX53" fmla="*/ 59350 w 2199398"/>
                <a:gd name="connsiteY53" fmla="*/ 1353835 h 2945506"/>
                <a:gd name="connsiteX54" fmla="*/ 99788 w 2199398"/>
                <a:gd name="connsiteY54" fmla="*/ 1352553 h 2945506"/>
                <a:gd name="connsiteX55" fmla="*/ 106832 w 2199398"/>
                <a:gd name="connsiteY55" fmla="*/ 1331679 h 2945506"/>
                <a:gd name="connsiteX56" fmla="*/ 86511 w 2199398"/>
                <a:gd name="connsiteY56" fmla="*/ 1238428 h 2945506"/>
                <a:gd name="connsiteX57" fmla="*/ 124884 w 2199398"/>
                <a:gd name="connsiteY57" fmla="*/ 1241183 h 2945506"/>
                <a:gd name="connsiteX58" fmla="*/ 113818 w 2199398"/>
                <a:gd name="connsiteY58" fmla="*/ 1123755 h 2945506"/>
                <a:gd name="connsiteX59" fmla="*/ 150300 w 2199398"/>
                <a:gd name="connsiteY59" fmla="*/ 1130857 h 2945506"/>
                <a:gd name="connsiteX60" fmla="*/ 156251 w 2199398"/>
                <a:gd name="connsiteY60" fmla="*/ 1002040 h 2945506"/>
                <a:gd name="connsiteX61" fmla="*/ 227391 w 2199398"/>
                <a:gd name="connsiteY61" fmla="*/ 1029388 h 2945506"/>
                <a:gd name="connsiteX62" fmla="*/ 224557 w 2199398"/>
                <a:gd name="connsiteY62" fmla="*/ 872601 h 2945506"/>
                <a:gd name="connsiteX63" fmla="*/ 288509 w 2199398"/>
                <a:gd name="connsiteY63" fmla="*/ 890171 h 2945506"/>
                <a:gd name="connsiteX64" fmla="*/ 286470 w 2199398"/>
                <a:gd name="connsiteY64" fmla="*/ 777352 h 2945506"/>
                <a:gd name="connsiteX65" fmla="*/ 402208 w 2199398"/>
                <a:gd name="connsiteY65" fmla="*/ 809152 h 2945506"/>
                <a:gd name="connsiteX66" fmla="*/ 421466 w 2199398"/>
                <a:gd name="connsiteY66" fmla="*/ 631266 h 2945506"/>
                <a:gd name="connsiteX67" fmla="*/ 490488 w 2199398"/>
                <a:gd name="connsiteY67" fmla="*/ 661739 h 2945506"/>
                <a:gd name="connsiteX68" fmla="*/ 507192 w 2199398"/>
                <a:gd name="connsiteY68" fmla="*/ 507440 h 2945506"/>
                <a:gd name="connsiteX69" fmla="*/ 617578 w 2199398"/>
                <a:gd name="connsiteY69" fmla="*/ 556176 h 2945506"/>
                <a:gd name="connsiteX70" fmla="*/ 660909 w 2199398"/>
                <a:gd name="connsiteY70" fmla="*/ 382550 h 2945506"/>
                <a:gd name="connsiteX71" fmla="*/ 731429 w 2199398"/>
                <a:gd name="connsiteY71" fmla="*/ 426028 h 2945506"/>
                <a:gd name="connsiteX72" fmla="*/ 798473 w 2199398"/>
                <a:gd name="connsiteY72" fmla="*/ 252986 h 2945506"/>
                <a:gd name="connsiteX73" fmla="*/ 847071 w 2199398"/>
                <a:gd name="connsiteY73" fmla="*/ 290381 h 2945506"/>
                <a:gd name="connsiteX74" fmla="*/ 935585 w 2199398"/>
                <a:gd name="connsiteY74" fmla="*/ 124526 h 2945506"/>
                <a:gd name="connsiteX75" fmla="*/ 977848 w 2199398"/>
                <a:gd name="connsiteY75" fmla="*/ 166038 h 2945506"/>
                <a:gd name="connsiteX76" fmla="*/ 1099000 w 2199398"/>
                <a:gd name="connsiteY76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2123024 w 2199398"/>
                <a:gd name="connsiteY35" fmla="*/ 1994237 h 2945506"/>
                <a:gd name="connsiteX36" fmla="*/ 1945397 w 2199398"/>
                <a:gd name="connsiteY36" fmla="*/ 2338650 h 2945506"/>
                <a:gd name="connsiteX37" fmla="*/ 1081990 w 2199398"/>
                <a:gd name="connsiteY37" fmla="*/ 2945506 h 2945506"/>
                <a:gd name="connsiteX38" fmla="*/ 74973 w 2199398"/>
                <a:gd name="connsiteY38" fmla="*/ 1994238 h 2945506"/>
                <a:gd name="connsiteX39" fmla="*/ 55051 w 2199398"/>
                <a:gd name="connsiteY39" fmla="*/ 1901383 h 2945506"/>
                <a:gd name="connsiteX40" fmla="*/ 47016 w 2199398"/>
                <a:gd name="connsiteY40" fmla="*/ 1828868 h 2945506"/>
                <a:gd name="connsiteX41" fmla="*/ 557 w 2199398"/>
                <a:gd name="connsiteY41" fmla="*/ 1761288 h 2945506"/>
                <a:gd name="connsiteX42" fmla="*/ 40106 w 2199398"/>
                <a:gd name="connsiteY42" fmla="*/ 1748354 h 2945506"/>
                <a:gd name="connsiteX43" fmla="*/ 0 w 2199398"/>
                <a:gd name="connsiteY43" fmla="*/ 1690017 h 2945506"/>
                <a:gd name="connsiteX44" fmla="*/ 47661 w 2199398"/>
                <a:gd name="connsiteY44" fmla="*/ 1674431 h 2945506"/>
                <a:gd name="connsiteX45" fmla="*/ 51784 w 2199398"/>
                <a:gd name="connsiteY45" fmla="*/ 1628256 h 2945506"/>
                <a:gd name="connsiteX46" fmla="*/ 20101 w 2199398"/>
                <a:gd name="connsiteY46" fmla="*/ 1566852 h 2945506"/>
                <a:gd name="connsiteX47" fmla="*/ 60975 w 2199398"/>
                <a:gd name="connsiteY47" fmla="*/ 1559901 h 2945506"/>
                <a:gd name="connsiteX48" fmla="*/ 62076 w 2199398"/>
                <a:gd name="connsiteY48" fmla="*/ 1549824 h 2945506"/>
                <a:gd name="connsiteX49" fmla="*/ 22118 w 2199398"/>
                <a:gd name="connsiteY49" fmla="*/ 1472385 h 2945506"/>
                <a:gd name="connsiteX50" fmla="*/ 73625 w 2199398"/>
                <a:gd name="connsiteY50" fmla="*/ 1463627 h 2945506"/>
                <a:gd name="connsiteX51" fmla="*/ 83031 w 2199398"/>
                <a:gd name="connsiteY51" fmla="*/ 1420861 h 2945506"/>
                <a:gd name="connsiteX52" fmla="*/ 59350 w 2199398"/>
                <a:gd name="connsiteY52" fmla="*/ 1353835 h 2945506"/>
                <a:gd name="connsiteX53" fmla="*/ 99788 w 2199398"/>
                <a:gd name="connsiteY53" fmla="*/ 1352553 h 2945506"/>
                <a:gd name="connsiteX54" fmla="*/ 106832 w 2199398"/>
                <a:gd name="connsiteY54" fmla="*/ 1331679 h 2945506"/>
                <a:gd name="connsiteX55" fmla="*/ 86511 w 2199398"/>
                <a:gd name="connsiteY55" fmla="*/ 1238428 h 2945506"/>
                <a:gd name="connsiteX56" fmla="*/ 124884 w 2199398"/>
                <a:gd name="connsiteY56" fmla="*/ 1241183 h 2945506"/>
                <a:gd name="connsiteX57" fmla="*/ 113818 w 2199398"/>
                <a:gd name="connsiteY57" fmla="*/ 1123755 h 2945506"/>
                <a:gd name="connsiteX58" fmla="*/ 150300 w 2199398"/>
                <a:gd name="connsiteY58" fmla="*/ 1130857 h 2945506"/>
                <a:gd name="connsiteX59" fmla="*/ 156251 w 2199398"/>
                <a:gd name="connsiteY59" fmla="*/ 1002040 h 2945506"/>
                <a:gd name="connsiteX60" fmla="*/ 227391 w 2199398"/>
                <a:gd name="connsiteY60" fmla="*/ 1029388 h 2945506"/>
                <a:gd name="connsiteX61" fmla="*/ 224557 w 2199398"/>
                <a:gd name="connsiteY61" fmla="*/ 872601 h 2945506"/>
                <a:gd name="connsiteX62" fmla="*/ 288509 w 2199398"/>
                <a:gd name="connsiteY62" fmla="*/ 890171 h 2945506"/>
                <a:gd name="connsiteX63" fmla="*/ 286470 w 2199398"/>
                <a:gd name="connsiteY63" fmla="*/ 777352 h 2945506"/>
                <a:gd name="connsiteX64" fmla="*/ 402208 w 2199398"/>
                <a:gd name="connsiteY64" fmla="*/ 809152 h 2945506"/>
                <a:gd name="connsiteX65" fmla="*/ 421466 w 2199398"/>
                <a:gd name="connsiteY65" fmla="*/ 631266 h 2945506"/>
                <a:gd name="connsiteX66" fmla="*/ 490488 w 2199398"/>
                <a:gd name="connsiteY66" fmla="*/ 661739 h 2945506"/>
                <a:gd name="connsiteX67" fmla="*/ 507192 w 2199398"/>
                <a:gd name="connsiteY67" fmla="*/ 507440 h 2945506"/>
                <a:gd name="connsiteX68" fmla="*/ 617578 w 2199398"/>
                <a:gd name="connsiteY68" fmla="*/ 556176 h 2945506"/>
                <a:gd name="connsiteX69" fmla="*/ 660909 w 2199398"/>
                <a:gd name="connsiteY69" fmla="*/ 382550 h 2945506"/>
                <a:gd name="connsiteX70" fmla="*/ 731429 w 2199398"/>
                <a:gd name="connsiteY70" fmla="*/ 426028 h 2945506"/>
                <a:gd name="connsiteX71" fmla="*/ 798473 w 2199398"/>
                <a:gd name="connsiteY71" fmla="*/ 252986 h 2945506"/>
                <a:gd name="connsiteX72" fmla="*/ 847071 w 2199398"/>
                <a:gd name="connsiteY72" fmla="*/ 290381 h 2945506"/>
                <a:gd name="connsiteX73" fmla="*/ 935585 w 2199398"/>
                <a:gd name="connsiteY73" fmla="*/ 124526 h 2945506"/>
                <a:gd name="connsiteX74" fmla="*/ 977848 w 2199398"/>
                <a:gd name="connsiteY74" fmla="*/ 166038 h 2945506"/>
                <a:gd name="connsiteX75" fmla="*/ 1099000 w 2199398"/>
                <a:gd name="connsiteY75" fmla="*/ 0 h 2945506"/>
                <a:gd name="connsiteX0" fmla="*/ 1099000 w 2205896"/>
                <a:gd name="connsiteY0" fmla="*/ 0 h 2945506"/>
                <a:gd name="connsiteX1" fmla="*/ 1214231 w 2205896"/>
                <a:gd name="connsiteY1" fmla="*/ 161544 h 2945506"/>
                <a:gd name="connsiteX2" fmla="*/ 1252632 w 2205896"/>
                <a:gd name="connsiteY2" fmla="*/ 123178 h 2945506"/>
                <a:gd name="connsiteX3" fmla="*/ 1345836 w 2205896"/>
                <a:gd name="connsiteY3" fmla="*/ 294299 h 2945506"/>
                <a:gd name="connsiteX4" fmla="*/ 1399526 w 2205896"/>
                <a:gd name="connsiteY4" fmla="*/ 252986 h 2945506"/>
                <a:gd name="connsiteX5" fmla="*/ 1469290 w 2205896"/>
                <a:gd name="connsiteY5" fmla="*/ 433046 h 2945506"/>
                <a:gd name="connsiteX6" fmla="*/ 1546434 w 2205896"/>
                <a:gd name="connsiteY6" fmla="*/ 386405 h 2945506"/>
                <a:gd name="connsiteX7" fmla="*/ 1586582 w 2205896"/>
                <a:gd name="connsiteY7" fmla="*/ 553455 h 2945506"/>
                <a:gd name="connsiteX8" fmla="*/ 1690805 w 2205896"/>
                <a:gd name="connsiteY8" fmla="*/ 507441 h 2945506"/>
                <a:gd name="connsiteX9" fmla="*/ 1707508 w 2205896"/>
                <a:gd name="connsiteY9" fmla="*/ 661736 h 2945506"/>
                <a:gd name="connsiteX10" fmla="*/ 1776527 w 2205896"/>
                <a:gd name="connsiteY10" fmla="*/ 631264 h 2945506"/>
                <a:gd name="connsiteX11" fmla="*/ 1796118 w 2205896"/>
                <a:gd name="connsiteY11" fmla="*/ 812225 h 2945506"/>
                <a:gd name="connsiteX12" fmla="*/ 1913040 w 2205896"/>
                <a:gd name="connsiteY12" fmla="*/ 777353 h 2945506"/>
                <a:gd name="connsiteX13" fmla="*/ 1910454 w 2205896"/>
                <a:gd name="connsiteY13" fmla="*/ 920414 h 2945506"/>
                <a:gd name="connsiteX14" fmla="*/ 1974953 w 2205896"/>
                <a:gd name="connsiteY14" fmla="*/ 901177 h 2945506"/>
                <a:gd name="connsiteX15" fmla="*/ 1972211 w 2205896"/>
                <a:gd name="connsiteY15" fmla="*/ 1052877 h 2945506"/>
                <a:gd name="connsiteX16" fmla="*/ 2083614 w 2205896"/>
                <a:gd name="connsiteY16" fmla="*/ 1017372 h 2945506"/>
                <a:gd name="connsiteX17" fmla="*/ 2082028 w 2205896"/>
                <a:gd name="connsiteY17" fmla="*/ 1146316 h 2945506"/>
                <a:gd name="connsiteX18" fmla="*/ 2118863 w 2205896"/>
                <a:gd name="connsiteY18" fmla="*/ 1141359 h 2945506"/>
                <a:gd name="connsiteX19" fmla="*/ 2100954 w 2205896"/>
                <a:gd name="connsiteY19" fmla="*/ 1257938 h 2945506"/>
                <a:gd name="connsiteX20" fmla="*/ 2139422 w 2205896"/>
                <a:gd name="connsiteY20" fmla="*/ 1257431 h 2945506"/>
                <a:gd name="connsiteX21" fmla="*/ 2108028 w 2205896"/>
                <a:gd name="connsiteY21" fmla="*/ 1369547 h 2945506"/>
                <a:gd name="connsiteX22" fmla="*/ 2159793 w 2205896"/>
                <a:gd name="connsiteY22" fmla="*/ 1374228 h 2945506"/>
                <a:gd name="connsiteX23" fmla="*/ 2124331 w 2205896"/>
                <a:gd name="connsiteY23" fmla="*/ 1458553 h 2945506"/>
                <a:gd name="connsiteX24" fmla="*/ 2127374 w 2205896"/>
                <a:gd name="connsiteY24" fmla="*/ 1480285 h 2945506"/>
                <a:gd name="connsiteX25" fmla="*/ 2190035 w 2205896"/>
                <a:gd name="connsiteY25" fmla="*/ 1494751 h 2945506"/>
                <a:gd name="connsiteX26" fmla="*/ 2140406 w 2205896"/>
                <a:gd name="connsiteY26" fmla="*/ 1578525 h 2945506"/>
                <a:gd name="connsiteX27" fmla="*/ 2186529 w 2205896"/>
                <a:gd name="connsiteY27" fmla="*/ 1589174 h 2945506"/>
                <a:gd name="connsiteX28" fmla="*/ 2148462 w 2205896"/>
                <a:gd name="connsiteY28" fmla="*/ 1653433 h 2945506"/>
                <a:gd name="connsiteX29" fmla="*/ 2152149 w 2205896"/>
                <a:gd name="connsiteY29" fmla="*/ 1694731 h 2945506"/>
                <a:gd name="connsiteX30" fmla="*/ 2199398 w 2205896"/>
                <a:gd name="connsiteY30" fmla="*/ 1713303 h 2945506"/>
                <a:gd name="connsiteX31" fmla="*/ 2155953 w 2205896"/>
                <a:gd name="connsiteY31" fmla="*/ 1769197 h 2945506"/>
                <a:gd name="connsiteX32" fmla="*/ 2194678 w 2205896"/>
                <a:gd name="connsiteY32" fmla="*/ 1784420 h 2945506"/>
                <a:gd name="connsiteX33" fmla="*/ 2149460 w 2205896"/>
                <a:gd name="connsiteY33" fmla="*/ 1842594 h 2945506"/>
                <a:gd name="connsiteX34" fmla="*/ 2142946 w 2205896"/>
                <a:gd name="connsiteY34" fmla="*/ 1901382 h 2945506"/>
                <a:gd name="connsiteX35" fmla="*/ 2123024 w 2205896"/>
                <a:gd name="connsiteY35" fmla="*/ 1994237 h 2945506"/>
                <a:gd name="connsiteX36" fmla="*/ 1081990 w 2205896"/>
                <a:gd name="connsiteY36" fmla="*/ 2945506 h 2945506"/>
                <a:gd name="connsiteX37" fmla="*/ 74973 w 2205896"/>
                <a:gd name="connsiteY37" fmla="*/ 1994238 h 2945506"/>
                <a:gd name="connsiteX38" fmla="*/ 55051 w 2205896"/>
                <a:gd name="connsiteY38" fmla="*/ 1901383 h 2945506"/>
                <a:gd name="connsiteX39" fmla="*/ 47016 w 2205896"/>
                <a:gd name="connsiteY39" fmla="*/ 1828868 h 2945506"/>
                <a:gd name="connsiteX40" fmla="*/ 557 w 2205896"/>
                <a:gd name="connsiteY40" fmla="*/ 1761288 h 2945506"/>
                <a:gd name="connsiteX41" fmla="*/ 40106 w 2205896"/>
                <a:gd name="connsiteY41" fmla="*/ 1748354 h 2945506"/>
                <a:gd name="connsiteX42" fmla="*/ 0 w 2205896"/>
                <a:gd name="connsiteY42" fmla="*/ 1690017 h 2945506"/>
                <a:gd name="connsiteX43" fmla="*/ 47661 w 2205896"/>
                <a:gd name="connsiteY43" fmla="*/ 1674431 h 2945506"/>
                <a:gd name="connsiteX44" fmla="*/ 51784 w 2205896"/>
                <a:gd name="connsiteY44" fmla="*/ 1628256 h 2945506"/>
                <a:gd name="connsiteX45" fmla="*/ 20101 w 2205896"/>
                <a:gd name="connsiteY45" fmla="*/ 1566852 h 2945506"/>
                <a:gd name="connsiteX46" fmla="*/ 60975 w 2205896"/>
                <a:gd name="connsiteY46" fmla="*/ 1559901 h 2945506"/>
                <a:gd name="connsiteX47" fmla="*/ 62076 w 2205896"/>
                <a:gd name="connsiteY47" fmla="*/ 1549824 h 2945506"/>
                <a:gd name="connsiteX48" fmla="*/ 22118 w 2205896"/>
                <a:gd name="connsiteY48" fmla="*/ 1472385 h 2945506"/>
                <a:gd name="connsiteX49" fmla="*/ 73625 w 2205896"/>
                <a:gd name="connsiteY49" fmla="*/ 1463627 h 2945506"/>
                <a:gd name="connsiteX50" fmla="*/ 83031 w 2205896"/>
                <a:gd name="connsiteY50" fmla="*/ 1420861 h 2945506"/>
                <a:gd name="connsiteX51" fmla="*/ 59350 w 2205896"/>
                <a:gd name="connsiteY51" fmla="*/ 1353835 h 2945506"/>
                <a:gd name="connsiteX52" fmla="*/ 99788 w 2205896"/>
                <a:gd name="connsiteY52" fmla="*/ 1352553 h 2945506"/>
                <a:gd name="connsiteX53" fmla="*/ 106832 w 2205896"/>
                <a:gd name="connsiteY53" fmla="*/ 1331679 h 2945506"/>
                <a:gd name="connsiteX54" fmla="*/ 86511 w 2205896"/>
                <a:gd name="connsiteY54" fmla="*/ 1238428 h 2945506"/>
                <a:gd name="connsiteX55" fmla="*/ 124884 w 2205896"/>
                <a:gd name="connsiteY55" fmla="*/ 1241183 h 2945506"/>
                <a:gd name="connsiteX56" fmla="*/ 113818 w 2205896"/>
                <a:gd name="connsiteY56" fmla="*/ 1123755 h 2945506"/>
                <a:gd name="connsiteX57" fmla="*/ 150300 w 2205896"/>
                <a:gd name="connsiteY57" fmla="*/ 1130857 h 2945506"/>
                <a:gd name="connsiteX58" fmla="*/ 156251 w 2205896"/>
                <a:gd name="connsiteY58" fmla="*/ 1002040 h 2945506"/>
                <a:gd name="connsiteX59" fmla="*/ 227391 w 2205896"/>
                <a:gd name="connsiteY59" fmla="*/ 1029388 h 2945506"/>
                <a:gd name="connsiteX60" fmla="*/ 224557 w 2205896"/>
                <a:gd name="connsiteY60" fmla="*/ 872601 h 2945506"/>
                <a:gd name="connsiteX61" fmla="*/ 288509 w 2205896"/>
                <a:gd name="connsiteY61" fmla="*/ 890171 h 2945506"/>
                <a:gd name="connsiteX62" fmla="*/ 286470 w 2205896"/>
                <a:gd name="connsiteY62" fmla="*/ 777352 h 2945506"/>
                <a:gd name="connsiteX63" fmla="*/ 402208 w 2205896"/>
                <a:gd name="connsiteY63" fmla="*/ 809152 h 2945506"/>
                <a:gd name="connsiteX64" fmla="*/ 421466 w 2205896"/>
                <a:gd name="connsiteY64" fmla="*/ 631266 h 2945506"/>
                <a:gd name="connsiteX65" fmla="*/ 490488 w 2205896"/>
                <a:gd name="connsiteY65" fmla="*/ 661739 h 2945506"/>
                <a:gd name="connsiteX66" fmla="*/ 507192 w 2205896"/>
                <a:gd name="connsiteY66" fmla="*/ 507440 h 2945506"/>
                <a:gd name="connsiteX67" fmla="*/ 617578 w 2205896"/>
                <a:gd name="connsiteY67" fmla="*/ 556176 h 2945506"/>
                <a:gd name="connsiteX68" fmla="*/ 660909 w 2205896"/>
                <a:gd name="connsiteY68" fmla="*/ 382550 h 2945506"/>
                <a:gd name="connsiteX69" fmla="*/ 731429 w 2205896"/>
                <a:gd name="connsiteY69" fmla="*/ 426028 h 2945506"/>
                <a:gd name="connsiteX70" fmla="*/ 798473 w 2205896"/>
                <a:gd name="connsiteY70" fmla="*/ 252986 h 2945506"/>
                <a:gd name="connsiteX71" fmla="*/ 847071 w 2205896"/>
                <a:gd name="connsiteY71" fmla="*/ 290381 h 2945506"/>
                <a:gd name="connsiteX72" fmla="*/ 935585 w 2205896"/>
                <a:gd name="connsiteY72" fmla="*/ 124526 h 2945506"/>
                <a:gd name="connsiteX73" fmla="*/ 977848 w 2205896"/>
                <a:gd name="connsiteY73" fmla="*/ 166038 h 2945506"/>
                <a:gd name="connsiteX74" fmla="*/ 1099000 w 2205896"/>
                <a:gd name="connsiteY74" fmla="*/ 0 h 2945506"/>
                <a:gd name="connsiteX0" fmla="*/ 1099000 w 2206044"/>
                <a:gd name="connsiteY0" fmla="*/ 0 h 2945506"/>
                <a:gd name="connsiteX1" fmla="*/ 1214231 w 2206044"/>
                <a:gd name="connsiteY1" fmla="*/ 161544 h 2945506"/>
                <a:gd name="connsiteX2" fmla="*/ 1252632 w 2206044"/>
                <a:gd name="connsiteY2" fmla="*/ 123178 h 2945506"/>
                <a:gd name="connsiteX3" fmla="*/ 1345836 w 2206044"/>
                <a:gd name="connsiteY3" fmla="*/ 294299 h 2945506"/>
                <a:gd name="connsiteX4" fmla="*/ 1399526 w 2206044"/>
                <a:gd name="connsiteY4" fmla="*/ 252986 h 2945506"/>
                <a:gd name="connsiteX5" fmla="*/ 1469290 w 2206044"/>
                <a:gd name="connsiteY5" fmla="*/ 433046 h 2945506"/>
                <a:gd name="connsiteX6" fmla="*/ 1546434 w 2206044"/>
                <a:gd name="connsiteY6" fmla="*/ 386405 h 2945506"/>
                <a:gd name="connsiteX7" fmla="*/ 1586582 w 2206044"/>
                <a:gd name="connsiteY7" fmla="*/ 553455 h 2945506"/>
                <a:gd name="connsiteX8" fmla="*/ 1690805 w 2206044"/>
                <a:gd name="connsiteY8" fmla="*/ 507441 h 2945506"/>
                <a:gd name="connsiteX9" fmla="*/ 1707508 w 2206044"/>
                <a:gd name="connsiteY9" fmla="*/ 661736 h 2945506"/>
                <a:gd name="connsiteX10" fmla="*/ 1776527 w 2206044"/>
                <a:gd name="connsiteY10" fmla="*/ 631264 h 2945506"/>
                <a:gd name="connsiteX11" fmla="*/ 1796118 w 2206044"/>
                <a:gd name="connsiteY11" fmla="*/ 812225 h 2945506"/>
                <a:gd name="connsiteX12" fmla="*/ 1913040 w 2206044"/>
                <a:gd name="connsiteY12" fmla="*/ 777353 h 2945506"/>
                <a:gd name="connsiteX13" fmla="*/ 1910454 w 2206044"/>
                <a:gd name="connsiteY13" fmla="*/ 920414 h 2945506"/>
                <a:gd name="connsiteX14" fmla="*/ 1974953 w 2206044"/>
                <a:gd name="connsiteY14" fmla="*/ 901177 h 2945506"/>
                <a:gd name="connsiteX15" fmla="*/ 1972211 w 2206044"/>
                <a:gd name="connsiteY15" fmla="*/ 1052877 h 2945506"/>
                <a:gd name="connsiteX16" fmla="*/ 2083614 w 2206044"/>
                <a:gd name="connsiteY16" fmla="*/ 1017372 h 2945506"/>
                <a:gd name="connsiteX17" fmla="*/ 2082028 w 2206044"/>
                <a:gd name="connsiteY17" fmla="*/ 1146316 h 2945506"/>
                <a:gd name="connsiteX18" fmla="*/ 2118863 w 2206044"/>
                <a:gd name="connsiteY18" fmla="*/ 1141359 h 2945506"/>
                <a:gd name="connsiteX19" fmla="*/ 2100954 w 2206044"/>
                <a:gd name="connsiteY19" fmla="*/ 1257938 h 2945506"/>
                <a:gd name="connsiteX20" fmla="*/ 2139422 w 2206044"/>
                <a:gd name="connsiteY20" fmla="*/ 1257431 h 2945506"/>
                <a:gd name="connsiteX21" fmla="*/ 2108028 w 2206044"/>
                <a:gd name="connsiteY21" fmla="*/ 1369547 h 2945506"/>
                <a:gd name="connsiteX22" fmla="*/ 2159793 w 2206044"/>
                <a:gd name="connsiteY22" fmla="*/ 1374228 h 2945506"/>
                <a:gd name="connsiteX23" fmla="*/ 2124331 w 2206044"/>
                <a:gd name="connsiteY23" fmla="*/ 1458553 h 2945506"/>
                <a:gd name="connsiteX24" fmla="*/ 2127374 w 2206044"/>
                <a:gd name="connsiteY24" fmla="*/ 1480285 h 2945506"/>
                <a:gd name="connsiteX25" fmla="*/ 2190035 w 2206044"/>
                <a:gd name="connsiteY25" fmla="*/ 1494751 h 2945506"/>
                <a:gd name="connsiteX26" fmla="*/ 2140406 w 2206044"/>
                <a:gd name="connsiteY26" fmla="*/ 1578525 h 2945506"/>
                <a:gd name="connsiteX27" fmla="*/ 2186529 w 2206044"/>
                <a:gd name="connsiteY27" fmla="*/ 1589174 h 2945506"/>
                <a:gd name="connsiteX28" fmla="*/ 2148462 w 2206044"/>
                <a:gd name="connsiteY28" fmla="*/ 1653433 h 2945506"/>
                <a:gd name="connsiteX29" fmla="*/ 2152149 w 2206044"/>
                <a:gd name="connsiteY29" fmla="*/ 1694731 h 2945506"/>
                <a:gd name="connsiteX30" fmla="*/ 2199398 w 2206044"/>
                <a:gd name="connsiteY30" fmla="*/ 1713303 h 2945506"/>
                <a:gd name="connsiteX31" fmla="*/ 2155953 w 2206044"/>
                <a:gd name="connsiteY31" fmla="*/ 1769197 h 2945506"/>
                <a:gd name="connsiteX32" fmla="*/ 2194678 w 2206044"/>
                <a:gd name="connsiteY32" fmla="*/ 1784420 h 2945506"/>
                <a:gd name="connsiteX33" fmla="*/ 2149460 w 2206044"/>
                <a:gd name="connsiteY33" fmla="*/ 1842594 h 2945506"/>
                <a:gd name="connsiteX34" fmla="*/ 2142946 w 2206044"/>
                <a:gd name="connsiteY34" fmla="*/ 1901382 h 2945506"/>
                <a:gd name="connsiteX35" fmla="*/ 2123024 w 2206044"/>
                <a:gd name="connsiteY35" fmla="*/ 1994237 h 2945506"/>
                <a:gd name="connsiteX36" fmla="*/ 1081990 w 2206044"/>
                <a:gd name="connsiteY36" fmla="*/ 2945506 h 2945506"/>
                <a:gd name="connsiteX37" fmla="*/ 74973 w 2206044"/>
                <a:gd name="connsiteY37" fmla="*/ 1994238 h 2945506"/>
                <a:gd name="connsiteX38" fmla="*/ 55051 w 2206044"/>
                <a:gd name="connsiteY38" fmla="*/ 1901383 h 2945506"/>
                <a:gd name="connsiteX39" fmla="*/ 47016 w 2206044"/>
                <a:gd name="connsiteY39" fmla="*/ 1828868 h 2945506"/>
                <a:gd name="connsiteX40" fmla="*/ 557 w 2206044"/>
                <a:gd name="connsiteY40" fmla="*/ 1761288 h 2945506"/>
                <a:gd name="connsiteX41" fmla="*/ 40106 w 2206044"/>
                <a:gd name="connsiteY41" fmla="*/ 1748354 h 2945506"/>
                <a:gd name="connsiteX42" fmla="*/ 0 w 2206044"/>
                <a:gd name="connsiteY42" fmla="*/ 1690017 h 2945506"/>
                <a:gd name="connsiteX43" fmla="*/ 47661 w 2206044"/>
                <a:gd name="connsiteY43" fmla="*/ 1674431 h 2945506"/>
                <a:gd name="connsiteX44" fmla="*/ 51784 w 2206044"/>
                <a:gd name="connsiteY44" fmla="*/ 1628256 h 2945506"/>
                <a:gd name="connsiteX45" fmla="*/ 20101 w 2206044"/>
                <a:gd name="connsiteY45" fmla="*/ 1566852 h 2945506"/>
                <a:gd name="connsiteX46" fmla="*/ 60975 w 2206044"/>
                <a:gd name="connsiteY46" fmla="*/ 1559901 h 2945506"/>
                <a:gd name="connsiteX47" fmla="*/ 62076 w 2206044"/>
                <a:gd name="connsiteY47" fmla="*/ 1549824 h 2945506"/>
                <a:gd name="connsiteX48" fmla="*/ 22118 w 2206044"/>
                <a:gd name="connsiteY48" fmla="*/ 1472385 h 2945506"/>
                <a:gd name="connsiteX49" fmla="*/ 73625 w 2206044"/>
                <a:gd name="connsiteY49" fmla="*/ 1463627 h 2945506"/>
                <a:gd name="connsiteX50" fmla="*/ 83031 w 2206044"/>
                <a:gd name="connsiteY50" fmla="*/ 1420861 h 2945506"/>
                <a:gd name="connsiteX51" fmla="*/ 59350 w 2206044"/>
                <a:gd name="connsiteY51" fmla="*/ 1353835 h 2945506"/>
                <a:gd name="connsiteX52" fmla="*/ 99788 w 2206044"/>
                <a:gd name="connsiteY52" fmla="*/ 1352553 h 2945506"/>
                <a:gd name="connsiteX53" fmla="*/ 106832 w 2206044"/>
                <a:gd name="connsiteY53" fmla="*/ 1331679 h 2945506"/>
                <a:gd name="connsiteX54" fmla="*/ 86511 w 2206044"/>
                <a:gd name="connsiteY54" fmla="*/ 1238428 h 2945506"/>
                <a:gd name="connsiteX55" fmla="*/ 124884 w 2206044"/>
                <a:gd name="connsiteY55" fmla="*/ 1241183 h 2945506"/>
                <a:gd name="connsiteX56" fmla="*/ 113818 w 2206044"/>
                <a:gd name="connsiteY56" fmla="*/ 1123755 h 2945506"/>
                <a:gd name="connsiteX57" fmla="*/ 150300 w 2206044"/>
                <a:gd name="connsiteY57" fmla="*/ 1130857 h 2945506"/>
                <a:gd name="connsiteX58" fmla="*/ 156251 w 2206044"/>
                <a:gd name="connsiteY58" fmla="*/ 1002040 h 2945506"/>
                <a:gd name="connsiteX59" fmla="*/ 227391 w 2206044"/>
                <a:gd name="connsiteY59" fmla="*/ 1029388 h 2945506"/>
                <a:gd name="connsiteX60" fmla="*/ 224557 w 2206044"/>
                <a:gd name="connsiteY60" fmla="*/ 872601 h 2945506"/>
                <a:gd name="connsiteX61" fmla="*/ 288509 w 2206044"/>
                <a:gd name="connsiteY61" fmla="*/ 890171 h 2945506"/>
                <a:gd name="connsiteX62" fmla="*/ 286470 w 2206044"/>
                <a:gd name="connsiteY62" fmla="*/ 777352 h 2945506"/>
                <a:gd name="connsiteX63" fmla="*/ 402208 w 2206044"/>
                <a:gd name="connsiteY63" fmla="*/ 809152 h 2945506"/>
                <a:gd name="connsiteX64" fmla="*/ 421466 w 2206044"/>
                <a:gd name="connsiteY64" fmla="*/ 631266 h 2945506"/>
                <a:gd name="connsiteX65" fmla="*/ 490488 w 2206044"/>
                <a:gd name="connsiteY65" fmla="*/ 661739 h 2945506"/>
                <a:gd name="connsiteX66" fmla="*/ 507192 w 2206044"/>
                <a:gd name="connsiteY66" fmla="*/ 507440 h 2945506"/>
                <a:gd name="connsiteX67" fmla="*/ 617578 w 2206044"/>
                <a:gd name="connsiteY67" fmla="*/ 556176 h 2945506"/>
                <a:gd name="connsiteX68" fmla="*/ 660909 w 2206044"/>
                <a:gd name="connsiteY68" fmla="*/ 382550 h 2945506"/>
                <a:gd name="connsiteX69" fmla="*/ 731429 w 2206044"/>
                <a:gd name="connsiteY69" fmla="*/ 426028 h 2945506"/>
                <a:gd name="connsiteX70" fmla="*/ 798473 w 2206044"/>
                <a:gd name="connsiteY70" fmla="*/ 252986 h 2945506"/>
                <a:gd name="connsiteX71" fmla="*/ 847071 w 2206044"/>
                <a:gd name="connsiteY71" fmla="*/ 290381 h 2945506"/>
                <a:gd name="connsiteX72" fmla="*/ 935585 w 2206044"/>
                <a:gd name="connsiteY72" fmla="*/ 124526 h 2945506"/>
                <a:gd name="connsiteX73" fmla="*/ 977848 w 2206044"/>
                <a:gd name="connsiteY73" fmla="*/ 166038 h 2945506"/>
                <a:gd name="connsiteX74" fmla="*/ 1099000 w 2206044"/>
                <a:gd name="connsiteY74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099000 w 2199398"/>
                <a:gd name="connsiteY0" fmla="*/ 0 h 2945506"/>
                <a:gd name="connsiteX1" fmla="*/ 1214231 w 2199398"/>
                <a:gd name="connsiteY1" fmla="*/ 161544 h 2945506"/>
                <a:gd name="connsiteX2" fmla="*/ 1252632 w 2199398"/>
                <a:gd name="connsiteY2" fmla="*/ 123178 h 2945506"/>
                <a:gd name="connsiteX3" fmla="*/ 1345836 w 2199398"/>
                <a:gd name="connsiteY3" fmla="*/ 294299 h 2945506"/>
                <a:gd name="connsiteX4" fmla="*/ 1399526 w 2199398"/>
                <a:gd name="connsiteY4" fmla="*/ 252986 h 2945506"/>
                <a:gd name="connsiteX5" fmla="*/ 1469290 w 2199398"/>
                <a:gd name="connsiteY5" fmla="*/ 433046 h 2945506"/>
                <a:gd name="connsiteX6" fmla="*/ 1546434 w 2199398"/>
                <a:gd name="connsiteY6" fmla="*/ 386405 h 2945506"/>
                <a:gd name="connsiteX7" fmla="*/ 1586582 w 2199398"/>
                <a:gd name="connsiteY7" fmla="*/ 553455 h 2945506"/>
                <a:gd name="connsiteX8" fmla="*/ 1690805 w 2199398"/>
                <a:gd name="connsiteY8" fmla="*/ 507441 h 2945506"/>
                <a:gd name="connsiteX9" fmla="*/ 1707508 w 2199398"/>
                <a:gd name="connsiteY9" fmla="*/ 661736 h 2945506"/>
                <a:gd name="connsiteX10" fmla="*/ 1776527 w 2199398"/>
                <a:gd name="connsiteY10" fmla="*/ 631264 h 2945506"/>
                <a:gd name="connsiteX11" fmla="*/ 1796118 w 2199398"/>
                <a:gd name="connsiteY11" fmla="*/ 812225 h 2945506"/>
                <a:gd name="connsiteX12" fmla="*/ 1913040 w 2199398"/>
                <a:gd name="connsiteY12" fmla="*/ 777353 h 2945506"/>
                <a:gd name="connsiteX13" fmla="*/ 1910454 w 2199398"/>
                <a:gd name="connsiteY13" fmla="*/ 920414 h 2945506"/>
                <a:gd name="connsiteX14" fmla="*/ 1974953 w 2199398"/>
                <a:gd name="connsiteY14" fmla="*/ 901177 h 2945506"/>
                <a:gd name="connsiteX15" fmla="*/ 1972211 w 2199398"/>
                <a:gd name="connsiteY15" fmla="*/ 1052877 h 2945506"/>
                <a:gd name="connsiteX16" fmla="*/ 2083614 w 2199398"/>
                <a:gd name="connsiteY16" fmla="*/ 1017372 h 2945506"/>
                <a:gd name="connsiteX17" fmla="*/ 2082028 w 2199398"/>
                <a:gd name="connsiteY17" fmla="*/ 1146316 h 2945506"/>
                <a:gd name="connsiteX18" fmla="*/ 2118863 w 2199398"/>
                <a:gd name="connsiteY18" fmla="*/ 1141359 h 2945506"/>
                <a:gd name="connsiteX19" fmla="*/ 2100954 w 2199398"/>
                <a:gd name="connsiteY19" fmla="*/ 1257938 h 2945506"/>
                <a:gd name="connsiteX20" fmla="*/ 2139422 w 2199398"/>
                <a:gd name="connsiteY20" fmla="*/ 1257431 h 2945506"/>
                <a:gd name="connsiteX21" fmla="*/ 2108028 w 2199398"/>
                <a:gd name="connsiteY21" fmla="*/ 1369547 h 2945506"/>
                <a:gd name="connsiteX22" fmla="*/ 2159793 w 2199398"/>
                <a:gd name="connsiteY22" fmla="*/ 1374228 h 2945506"/>
                <a:gd name="connsiteX23" fmla="*/ 2124331 w 2199398"/>
                <a:gd name="connsiteY23" fmla="*/ 1458553 h 2945506"/>
                <a:gd name="connsiteX24" fmla="*/ 2127374 w 2199398"/>
                <a:gd name="connsiteY24" fmla="*/ 1480285 h 2945506"/>
                <a:gd name="connsiteX25" fmla="*/ 2190035 w 2199398"/>
                <a:gd name="connsiteY25" fmla="*/ 1494751 h 2945506"/>
                <a:gd name="connsiteX26" fmla="*/ 2140406 w 2199398"/>
                <a:gd name="connsiteY26" fmla="*/ 1578525 h 2945506"/>
                <a:gd name="connsiteX27" fmla="*/ 2186529 w 2199398"/>
                <a:gd name="connsiteY27" fmla="*/ 1589174 h 2945506"/>
                <a:gd name="connsiteX28" fmla="*/ 2148462 w 2199398"/>
                <a:gd name="connsiteY28" fmla="*/ 1653433 h 2945506"/>
                <a:gd name="connsiteX29" fmla="*/ 2152149 w 2199398"/>
                <a:gd name="connsiteY29" fmla="*/ 1694731 h 2945506"/>
                <a:gd name="connsiteX30" fmla="*/ 2199398 w 2199398"/>
                <a:gd name="connsiteY30" fmla="*/ 1713303 h 2945506"/>
                <a:gd name="connsiteX31" fmla="*/ 2155953 w 2199398"/>
                <a:gd name="connsiteY31" fmla="*/ 1769197 h 2945506"/>
                <a:gd name="connsiteX32" fmla="*/ 2194678 w 2199398"/>
                <a:gd name="connsiteY32" fmla="*/ 1784420 h 2945506"/>
                <a:gd name="connsiteX33" fmla="*/ 2149460 w 2199398"/>
                <a:gd name="connsiteY33" fmla="*/ 1842594 h 2945506"/>
                <a:gd name="connsiteX34" fmla="*/ 2142946 w 2199398"/>
                <a:gd name="connsiteY34" fmla="*/ 1901382 h 2945506"/>
                <a:gd name="connsiteX35" fmla="*/ 1081990 w 2199398"/>
                <a:gd name="connsiteY35" fmla="*/ 2945506 h 2945506"/>
                <a:gd name="connsiteX36" fmla="*/ 74973 w 2199398"/>
                <a:gd name="connsiteY36" fmla="*/ 1994238 h 2945506"/>
                <a:gd name="connsiteX37" fmla="*/ 55051 w 2199398"/>
                <a:gd name="connsiteY37" fmla="*/ 1901383 h 2945506"/>
                <a:gd name="connsiteX38" fmla="*/ 47016 w 2199398"/>
                <a:gd name="connsiteY38" fmla="*/ 1828868 h 2945506"/>
                <a:gd name="connsiteX39" fmla="*/ 557 w 2199398"/>
                <a:gd name="connsiteY39" fmla="*/ 1761288 h 2945506"/>
                <a:gd name="connsiteX40" fmla="*/ 40106 w 2199398"/>
                <a:gd name="connsiteY40" fmla="*/ 1748354 h 2945506"/>
                <a:gd name="connsiteX41" fmla="*/ 0 w 2199398"/>
                <a:gd name="connsiteY41" fmla="*/ 1690017 h 2945506"/>
                <a:gd name="connsiteX42" fmla="*/ 47661 w 2199398"/>
                <a:gd name="connsiteY42" fmla="*/ 1674431 h 2945506"/>
                <a:gd name="connsiteX43" fmla="*/ 51784 w 2199398"/>
                <a:gd name="connsiteY43" fmla="*/ 1628256 h 2945506"/>
                <a:gd name="connsiteX44" fmla="*/ 20101 w 2199398"/>
                <a:gd name="connsiteY44" fmla="*/ 1566852 h 2945506"/>
                <a:gd name="connsiteX45" fmla="*/ 60975 w 2199398"/>
                <a:gd name="connsiteY45" fmla="*/ 1559901 h 2945506"/>
                <a:gd name="connsiteX46" fmla="*/ 62076 w 2199398"/>
                <a:gd name="connsiteY46" fmla="*/ 1549824 h 2945506"/>
                <a:gd name="connsiteX47" fmla="*/ 22118 w 2199398"/>
                <a:gd name="connsiteY47" fmla="*/ 1472385 h 2945506"/>
                <a:gd name="connsiteX48" fmla="*/ 73625 w 2199398"/>
                <a:gd name="connsiteY48" fmla="*/ 1463627 h 2945506"/>
                <a:gd name="connsiteX49" fmla="*/ 83031 w 2199398"/>
                <a:gd name="connsiteY49" fmla="*/ 1420861 h 2945506"/>
                <a:gd name="connsiteX50" fmla="*/ 59350 w 2199398"/>
                <a:gd name="connsiteY50" fmla="*/ 1353835 h 2945506"/>
                <a:gd name="connsiteX51" fmla="*/ 99788 w 2199398"/>
                <a:gd name="connsiteY51" fmla="*/ 1352553 h 2945506"/>
                <a:gd name="connsiteX52" fmla="*/ 106832 w 2199398"/>
                <a:gd name="connsiteY52" fmla="*/ 1331679 h 2945506"/>
                <a:gd name="connsiteX53" fmla="*/ 86511 w 2199398"/>
                <a:gd name="connsiteY53" fmla="*/ 1238428 h 2945506"/>
                <a:gd name="connsiteX54" fmla="*/ 124884 w 2199398"/>
                <a:gd name="connsiteY54" fmla="*/ 1241183 h 2945506"/>
                <a:gd name="connsiteX55" fmla="*/ 113818 w 2199398"/>
                <a:gd name="connsiteY55" fmla="*/ 1123755 h 2945506"/>
                <a:gd name="connsiteX56" fmla="*/ 150300 w 2199398"/>
                <a:gd name="connsiteY56" fmla="*/ 1130857 h 2945506"/>
                <a:gd name="connsiteX57" fmla="*/ 156251 w 2199398"/>
                <a:gd name="connsiteY57" fmla="*/ 1002040 h 2945506"/>
                <a:gd name="connsiteX58" fmla="*/ 227391 w 2199398"/>
                <a:gd name="connsiteY58" fmla="*/ 1029388 h 2945506"/>
                <a:gd name="connsiteX59" fmla="*/ 224557 w 2199398"/>
                <a:gd name="connsiteY59" fmla="*/ 872601 h 2945506"/>
                <a:gd name="connsiteX60" fmla="*/ 288509 w 2199398"/>
                <a:gd name="connsiteY60" fmla="*/ 890171 h 2945506"/>
                <a:gd name="connsiteX61" fmla="*/ 286470 w 2199398"/>
                <a:gd name="connsiteY61" fmla="*/ 777352 h 2945506"/>
                <a:gd name="connsiteX62" fmla="*/ 402208 w 2199398"/>
                <a:gd name="connsiteY62" fmla="*/ 809152 h 2945506"/>
                <a:gd name="connsiteX63" fmla="*/ 421466 w 2199398"/>
                <a:gd name="connsiteY63" fmla="*/ 631266 h 2945506"/>
                <a:gd name="connsiteX64" fmla="*/ 490488 w 2199398"/>
                <a:gd name="connsiteY64" fmla="*/ 661739 h 2945506"/>
                <a:gd name="connsiteX65" fmla="*/ 507192 w 2199398"/>
                <a:gd name="connsiteY65" fmla="*/ 507440 h 2945506"/>
                <a:gd name="connsiteX66" fmla="*/ 617578 w 2199398"/>
                <a:gd name="connsiteY66" fmla="*/ 556176 h 2945506"/>
                <a:gd name="connsiteX67" fmla="*/ 660909 w 2199398"/>
                <a:gd name="connsiteY67" fmla="*/ 382550 h 2945506"/>
                <a:gd name="connsiteX68" fmla="*/ 731429 w 2199398"/>
                <a:gd name="connsiteY68" fmla="*/ 426028 h 2945506"/>
                <a:gd name="connsiteX69" fmla="*/ 798473 w 2199398"/>
                <a:gd name="connsiteY69" fmla="*/ 252986 h 2945506"/>
                <a:gd name="connsiteX70" fmla="*/ 847071 w 2199398"/>
                <a:gd name="connsiteY70" fmla="*/ 290381 h 2945506"/>
                <a:gd name="connsiteX71" fmla="*/ 935585 w 2199398"/>
                <a:gd name="connsiteY71" fmla="*/ 124526 h 2945506"/>
                <a:gd name="connsiteX72" fmla="*/ 977848 w 2199398"/>
                <a:gd name="connsiteY72" fmla="*/ 166038 h 2945506"/>
                <a:gd name="connsiteX73" fmla="*/ 1099000 w 2199398"/>
                <a:gd name="connsiteY73" fmla="*/ 0 h 2945506"/>
                <a:gd name="connsiteX0" fmla="*/ 1106849 w 2207247"/>
                <a:gd name="connsiteY0" fmla="*/ 0 h 2974081"/>
                <a:gd name="connsiteX1" fmla="*/ 1222080 w 2207247"/>
                <a:gd name="connsiteY1" fmla="*/ 161544 h 2974081"/>
                <a:gd name="connsiteX2" fmla="*/ 1260481 w 2207247"/>
                <a:gd name="connsiteY2" fmla="*/ 123178 h 2974081"/>
                <a:gd name="connsiteX3" fmla="*/ 1353685 w 2207247"/>
                <a:gd name="connsiteY3" fmla="*/ 294299 h 2974081"/>
                <a:gd name="connsiteX4" fmla="*/ 1407375 w 2207247"/>
                <a:gd name="connsiteY4" fmla="*/ 252986 h 2974081"/>
                <a:gd name="connsiteX5" fmla="*/ 1477139 w 2207247"/>
                <a:gd name="connsiteY5" fmla="*/ 433046 h 2974081"/>
                <a:gd name="connsiteX6" fmla="*/ 1554283 w 2207247"/>
                <a:gd name="connsiteY6" fmla="*/ 386405 h 2974081"/>
                <a:gd name="connsiteX7" fmla="*/ 1594431 w 2207247"/>
                <a:gd name="connsiteY7" fmla="*/ 553455 h 2974081"/>
                <a:gd name="connsiteX8" fmla="*/ 1698654 w 2207247"/>
                <a:gd name="connsiteY8" fmla="*/ 507441 h 2974081"/>
                <a:gd name="connsiteX9" fmla="*/ 1715357 w 2207247"/>
                <a:gd name="connsiteY9" fmla="*/ 661736 h 2974081"/>
                <a:gd name="connsiteX10" fmla="*/ 1784376 w 2207247"/>
                <a:gd name="connsiteY10" fmla="*/ 631264 h 2974081"/>
                <a:gd name="connsiteX11" fmla="*/ 1803967 w 2207247"/>
                <a:gd name="connsiteY11" fmla="*/ 812225 h 2974081"/>
                <a:gd name="connsiteX12" fmla="*/ 1920889 w 2207247"/>
                <a:gd name="connsiteY12" fmla="*/ 777353 h 2974081"/>
                <a:gd name="connsiteX13" fmla="*/ 1918303 w 2207247"/>
                <a:gd name="connsiteY13" fmla="*/ 920414 h 2974081"/>
                <a:gd name="connsiteX14" fmla="*/ 1982802 w 2207247"/>
                <a:gd name="connsiteY14" fmla="*/ 901177 h 2974081"/>
                <a:gd name="connsiteX15" fmla="*/ 1980060 w 2207247"/>
                <a:gd name="connsiteY15" fmla="*/ 1052877 h 2974081"/>
                <a:gd name="connsiteX16" fmla="*/ 2091463 w 2207247"/>
                <a:gd name="connsiteY16" fmla="*/ 1017372 h 2974081"/>
                <a:gd name="connsiteX17" fmla="*/ 2089877 w 2207247"/>
                <a:gd name="connsiteY17" fmla="*/ 1146316 h 2974081"/>
                <a:gd name="connsiteX18" fmla="*/ 2126712 w 2207247"/>
                <a:gd name="connsiteY18" fmla="*/ 1141359 h 2974081"/>
                <a:gd name="connsiteX19" fmla="*/ 2108803 w 2207247"/>
                <a:gd name="connsiteY19" fmla="*/ 1257938 h 2974081"/>
                <a:gd name="connsiteX20" fmla="*/ 2147271 w 2207247"/>
                <a:gd name="connsiteY20" fmla="*/ 1257431 h 2974081"/>
                <a:gd name="connsiteX21" fmla="*/ 2115877 w 2207247"/>
                <a:gd name="connsiteY21" fmla="*/ 1369547 h 2974081"/>
                <a:gd name="connsiteX22" fmla="*/ 2167642 w 2207247"/>
                <a:gd name="connsiteY22" fmla="*/ 1374228 h 2974081"/>
                <a:gd name="connsiteX23" fmla="*/ 2132180 w 2207247"/>
                <a:gd name="connsiteY23" fmla="*/ 1458553 h 2974081"/>
                <a:gd name="connsiteX24" fmla="*/ 2135223 w 2207247"/>
                <a:gd name="connsiteY24" fmla="*/ 1480285 h 2974081"/>
                <a:gd name="connsiteX25" fmla="*/ 2197884 w 2207247"/>
                <a:gd name="connsiteY25" fmla="*/ 1494751 h 2974081"/>
                <a:gd name="connsiteX26" fmla="*/ 2148255 w 2207247"/>
                <a:gd name="connsiteY26" fmla="*/ 1578525 h 2974081"/>
                <a:gd name="connsiteX27" fmla="*/ 2194378 w 2207247"/>
                <a:gd name="connsiteY27" fmla="*/ 1589174 h 2974081"/>
                <a:gd name="connsiteX28" fmla="*/ 2156311 w 2207247"/>
                <a:gd name="connsiteY28" fmla="*/ 1653433 h 2974081"/>
                <a:gd name="connsiteX29" fmla="*/ 2159998 w 2207247"/>
                <a:gd name="connsiteY29" fmla="*/ 1694731 h 2974081"/>
                <a:gd name="connsiteX30" fmla="*/ 2207247 w 2207247"/>
                <a:gd name="connsiteY30" fmla="*/ 1713303 h 2974081"/>
                <a:gd name="connsiteX31" fmla="*/ 2163802 w 2207247"/>
                <a:gd name="connsiteY31" fmla="*/ 1769197 h 2974081"/>
                <a:gd name="connsiteX32" fmla="*/ 2202527 w 2207247"/>
                <a:gd name="connsiteY32" fmla="*/ 1784420 h 2974081"/>
                <a:gd name="connsiteX33" fmla="*/ 2157309 w 2207247"/>
                <a:gd name="connsiteY33" fmla="*/ 1842594 h 2974081"/>
                <a:gd name="connsiteX34" fmla="*/ 2150795 w 2207247"/>
                <a:gd name="connsiteY34" fmla="*/ 1901382 h 2974081"/>
                <a:gd name="connsiteX35" fmla="*/ 1123176 w 2207247"/>
                <a:gd name="connsiteY35" fmla="*/ 2974081 h 2974081"/>
                <a:gd name="connsiteX36" fmla="*/ 82822 w 2207247"/>
                <a:gd name="connsiteY36" fmla="*/ 1994238 h 2974081"/>
                <a:gd name="connsiteX37" fmla="*/ 62900 w 2207247"/>
                <a:gd name="connsiteY37" fmla="*/ 1901383 h 2974081"/>
                <a:gd name="connsiteX38" fmla="*/ 54865 w 2207247"/>
                <a:gd name="connsiteY38" fmla="*/ 1828868 h 2974081"/>
                <a:gd name="connsiteX39" fmla="*/ 8406 w 2207247"/>
                <a:gd name="connsiteY39" fmla="*/ 1761288 h 2974081"/>
                <a:gd name="connsiteX40" fmla="*/ 47955 w 2207247"/>
                <a:gd name="connsiteY40" fmla="*/ 1748354 h 2974081"/>
                <a:gd name="connsiteX41" fmla="*/ 7849 w 2207247"/>
                <a:gd name="connsiteY41" fmla="*/ 1690017 h 2974081"/>
                <a:gd name="connsiteX42" fmla="*/ 55510 w 2207247"/>
                <a:gd name="connsiteY42" fmla="*/ 1674431 h 2974081"/>
                <a:gd name="connsiteX43" fmla="*/ 59633 w 2207247"/>
                <a:gd name="connsiteY43" fmla="*/ 1628256 h 2974081"/>
                <a:gd name="connsiteX44" fmla="*/ 27950 w 2207247"/>
                <a:gd name="connsiteY44" fmla="*/ 1566852 h 2974081"/>
                <a:gd name="connsiteX45" fmla="*/ 68824 w 2207247"/>
                <a:gd name="connsiteY45" fmla="*/ 1559901 h 2974081"/>
                <a:gd name="connsiteX46" fmla="*/ 69925 w 2207247"/>
                <a:gd name="connsiteY46" fmla="*/ 1549824 h 2974081"/>
                <a:gd name="connsiteX47" fmla="*/ 29967 w 2207247"/>
                <a:gd name="connsiteY47" fmla="*/ 1472385 h 2974081"/>
                <a:gd name="connsiteX48" fmla="*/ 81474 w 2207247"/>
                <a:gd name="connsiteY48" fmla="*/ 1463627 h 2974081"/>
                <a:gd name="connsiteX49" fmla="*/ 90880 w 2207247"/>
                <a:gd name="connsiteY49" fmla="*/ 1420861 h 2974081"/>
                <a:gd name="connsiteX50" fmla="*/ 67199 w 2207247"/>
                <a:gd name="connsiteY50" fmla="*/ 1353835 h 2974081"/>
                <a:gd name="connsiteX51" fmla="*/ 107637 w 2207247"/>
                <a:gd name="connsiteY51" fmla="*/ 1352553 h 2974081"/>
                <a:gd name="connsiteX52" fmla="*/ 114681 w 2207247"/>
                <a:gd name="connsiteY52" fmla="*/ 1331679 h 2974081"/>
                <a:gd name="connsiteX53" fmla="*/ 94360 w 2207247"/>
                <a:gd name="connsiteY53" fmla="*/ 1238428 h 2974081"/>
                <a:gd name="connsiteX54" fmla="*/ 132733 w 2207247"/>
                <a:gd name="connsiteY54" fmla="*/ 1241183 h 2974081"/>
                <a:gd name="connsiteX55" fmla="*/ 121667 w 2207247"/>
                <a:gd name="connsiteY55" fmla="*/ 1123755 h 2974081"/>
                <a:gd name="connsiteX56" fmla="*/ 158149 w 2207247"/>
                <a:gd name="connsiteY56" fmla="*/ 1130857 h 2974081"/>
                <a:gd name="connsiteX57" fmla="*/ 164100 w 2207247"/>
                <a:gd name="connsiteY57" fmla="*/ 1002040 h 2974081"/>
                <a:gd name="connsiteX58" fmla="*/ 235240 w 2207247"/>
                <a:gd name="connsiteY58" fmla="*/ 1029388 h 2974081"/>
                <a:gd name="connsiteX59" fmla="*/ 232406 w 2207247"/>
                <a:gd name="connsiteY59" fmla="*/ 872601 h 2974081"/>
                <a:gd name="connsiteX60" fmla="*/ 296358 w 2207247"/>
                <a:gd name="connsiteY60" fmla="*/ 890171 h 2974081"/>
                <a:gd name="connsiteX61" fmla="*/ 294319 w 2207247"/>
                <a:gd name="connsiteY61" fmla="*/ 777352 h 2974081"/>
                <a:gd name="connsiteX62" fmla="*/ 410057 w 2207247"/>
                <a:gd name="connsiteY62" fmla="*/ 809152 h 2974081"/>
                <a:gd name="connsiteX63" fmla="*/ 429315 w 2207247"/>
                <a:gd name="connsiteY63" fmla="*/ 631266 h 2974081"/>
                <a:gd name="connsiteX64" fmla="*/ 498337 w 2207247"/>
                <a:gd name="connsiteY64" fmla="*/ 661739 h 2974081"/>
                <a:gd name="connsiteX65" fmla="*/ 515041 w 2207247"/>
                <a:gd name="connsiteY65" fmla="*/ 507440 h 2974081"/>
                <a:gd name="connsiteX66" fmla="*/ 625427 w 2207247"/>
                <a:gd name="connsiteY66" fmla="*/ 556176 h 2974081"/>
                <a:gd name="connsiteX67" fmla="*/ 668758 w 2207247"/>
                <a:gd name="connsiteY67" fmla="*/ 382550 h 2974081"/>
                <a:gd name="connsiteX68" fmla="*/ 739278 w 2207247"/>
                <a:gd name="connsiteY68" fmla="*/ 426028 h 2974081"/>
                <a:gd name="connsiteX69" fmla="*/ 806322 w 2207247"/>
                <a:gd name="connsiteY69" fmla="*/ 252986 h 2974081"/>
                <a:gd name="connsiteX70" fmla="*/ 854920 w 2207247"/>
                <a:gd name="connsiteY70" fmla="*/ 290381 h 2974081"/>
                <a:gd name="connsiteX71" fmla="*/ 943434 w 2207247"/>
                <a:gd name="connsiteY71" fmla="*/ 124526 h 2974081"/>
                <a:gd name="connsiteX72" fmla="*/ 985697 w 2207247"/>
                <a:gd name="connsiteY72" fmla="*/ 166038 h 2974081"/>
                <a:gd name="connsiteX73" fmla="*/ 1106849 w 2207247"/>
                <a:gd name="connsiteY73" fmla="*/ 0 h 2974081"/>
                <a:gd name="connsiteX0" fmla="*/ 1106849 w 2207247"/>
                <a:gd name="connsiteY0" fmla="*/ 0 h 2974081"/>
                <a:gd name="connsiteX1" fmla="*/ 1222080 w 2207247"/>
                <a:gd name="connsiteY1" fmla="*/ 161544 h 2974081"/>
                <a:gd name="connsiteX2" fmla="*/ 1260481 w 2207247"/>
                <a:gd name="connsiteY2" fmla="*/ 123178 h 2974081"/>
                <a:gd name="connsiteX3" fmla="*/ 1353685 w 2207247"/>
                <a:gd name="connsiteY3" fmla="*/ 294299 h 2974081"/>
                <a:gd name="connsiteX4" fmla="*/ 1407375 w 2207247"/>
                <a:gd name="connsiteY4" fmla="*/ 252986 h 2974081"/>
                <a:gd name="connsiteX5" fmla="*/ 1477139 w 2207247"/>
                <a:gd name="connsiteY5" fmla="*/ 433046 h 2974081"/>
                <a:gd name="connsiteX6" fmla="*/ 1554283 w 2207247"/>
                <a:gd name="connsiteY6" fmla="*/ 386405 h 2974081"/>
                <a:gd name="connsiteX7" fmla="*/ 1594431 w 2207247"/>
                <a:gd name="connsiteY7" fmla="*/ 553455 h 2974081"/>
                <a:gd name="connsiteX8" fmla="*/ 1698654 w 2207247"/>
                <a:gd name="connsiteY8" fmla="*/ 507441 h 2974081"/>
                <a:gd name="connsiteX9" fmla="*/ 1715357 w 2207247"/>
                <a:gd name="connsiteY9" fmla="*/ 661736 h 2974081"/>
                <a:gd name="connsiteX10" fmla="*/ 1784376 w 2207247"/>
                <a:gd name="connsiteY10" fmla="*/ 631264 h 2974081"/>
                <a:gd name="connsiteX11" fmla="*/ 1803967 w 2207247"/>
                <a:gd name="connsiteY11" fmla="*/ 812225 h 2974081"/>
                <a:gd name="connsiteX12" fmla="*/ 1920889 w 2207247"/>
                <a:gd name="connsiteY12" fmla="*/ 777353 h 2974081"/>
                <a:gd name="connsiteX13" fmla="*/ 1918303 w 2207247"/>
                <a:gd name="connsiteY13" fmla="*/ 920414 h 2974081"/>
                <a:gd name="connsiteX14" fmla="*/ 1982802 w 2207247"/>
                <a:gd name="connsiteY14" fmla="*/ 901177 h 2974081"/>
                <a:gd name="connsiteX15" fmla="*/ 1980060 w 2207247"/>
                <a:gd name="connsiteY15" fmla="*/ 1052877 h 2974081"/>
                <a:gd name="connsiteX16" fmla="*/ 2091463 w 2207247"/>
                <a:gd name="connsiteY16" fmla="*/ 1017372 h 2974081"/>
                <a:gd name="connsiteX17" fmla="*/ 2089877 w 2207247"/>
                <a:gd name="connsiteY17" fmla="*/ 1146316 h 2974081"/>
                <a:gd name="connsiteX18" fmla="*/ 2126712 w 2207247"/>
                <a:gd name="connsiteY18" fmla="*/ 1141359 h 2974081"/>
                <a:gd name="connsiteX19" fmla="*/ 2108803 w 2207247"/>
                <a:gd name="connsiteY19" fmla="*/ 1257938 h 2974081"/>
                <a:gd name="connsiteX20" fmla="*/ 2147271 w 2207247"/>
                <a:gd name="connsiteY20" fmla="*/ 1257431 h 2974081"/>
                <a:gd name="connsiteX21" fmla="*/ 2115877 w 2207247"/>
                <a:gd name="connsiteY21" fmla="*/ 1369547 h 2974081"/>
                <a:gd name="connsiteX22" fmla="*/ 2167642 w 2207247"/>
                <a:gd name="connsiteY22" fmla="*/ 1374228 h 2974081"/>
                <a:gd name="connsiteX23" fmla="*/ 2132180 w 2207247"/>
                <a:gd name="connsiteY23" fmla="*/ 1458553 h 2974081"/>
                <a:gd name="connsiteX24" fmla="*/ 2135223 w 2207247"/>
                <a:gd name="connsiteY24" fmla="*/ 1480285 h 2974081"/>
                <a:gd name="connsiteX25" fmla="*/ 2197884 w 2207247"/>
                <a:gd name="connsiteY25" fmla="*/ 1494751 h 2974081"/>
                <a:gd name="connsiteX26" fmla="*/ 2148255 w 2207247"/>
                <a:gd name="connsiteY26" fmla="*/ 1578525 h 2974081"/>
                <a:gd name="connsiteX27" fmla="*/ 2194378 w 2207247"/>
                <a:gd name="connsiteY27" fmla="*/ 1589174 h 2974081"/>
                <a:gd name="connsiteX28" fmla="*/ 2156311 w 2207247"/>
                <a:gd name="connsiteY28" fmla="*/ 1653433 h 2974081"/>
                <a:gd name="connsiteX29" fmla="*/ 2159998 w 2207247"/>
                <a:gd name="connsiteY29" fmla="*/ 1694731 h 2974081"/>
                <a:gd name="connsiteX30" fmla="*/ 2207247 w 2207247"/>
                <a:gd name="connsiteY30" fmla="*/ 1713303 h 2974081"/>
                <a:gd name="connsiteX31" fmla="*/ 2163802 w 2207247"/>
                <a:gd name="connsiteY31" fmla="*/ 1769197 h 2974081"/>
                <a:gd name="connsiteX32" fmla="*/ 2202527 w 2207247"/>
                <a:gd name="connsiteY32" fmla="*/ 1784420 h 2974081"/>
                <a:gd name="connsiteX33" fmla="*/ 2157309 w 2207247"/>
                <a:gd name="connsiteY33" fmla="*/ 1842594 h 2974081"/>
                <a:gd name="connsiteX34" fmla="*/ 2150795 w 2207247"/>
                <a:gd name="connsiteY34" fmla="*/ 1901382 h 2974081"/>
                <a:gd name="connsiteX35" fmla="*/ 1123176 w 2207247"/>
                <a:gd name="connsiteY35" fmla="*/ 2974081 h 2974081"/>
                <a:gd name="connsiteX36" fmla="*/ 82822 w 2207247"/>
                <a:gd name="connsiteY36" fmla="*/ 1994238 h 2974081"/>
                <a:gd name="connsiteX37" fmla="*/ 62900 w 2207247"/>
                <a:gd name="connsiteY37" fmla="*/ 1901383 h 2974081"/>
                <a:gd name="connsiteX38" fmla="*/ 54865 w 2207247"/>
                <a:gd name="connsiteY38" fmla="*/ 1828868 h 2974081"/>
                <a:gd name="connsiteX39" fmla="*/ 8406 w 2207247"/>
                <a:gd name="connsiteY39" fmla="*/ 1761288 h 2974081"/>
                <a:gd name="connsiteX40" fmla="*/ 47955 w 2207247"/>
                <a:gd name="connsiteY40" fmla="*/ 1748354 h 2974081"/>
                <a:gd name="connsiteX41" fmla="*/ 7849 w 2207247"/>
                <a:gd name="connsiteY41" fmla="*/ 1690017 h 2974081"/>
                <a:gd name="connsiteX42" fmla="*/ 55510 w 2207247"/>
                <a:gd name="connsiteY42" fmla="*/ 1674431 h 2974081"/>
                <a:gd name="connsiteX43" fmla="*/ 59633 w 2207247"/>
                <a:gd name="connsiteY43" fmla="*/ 1628256 h 2974081"/>
                <a:gd name="connsiteX44" fmla="*/ 27950 w 2207247"/>
                <a:gd name="connsiteY44" fmla="*/ 1566852 h 2974081"/>
                <a:gd name="connsiteX45" fmla="*/ 68824 w 2207247"/>
                <a:gd name="connsiteY45" fmla="*/ 1559901 h 2974081"/>
                <a:gd name="connsiteX46" fmla="*/ 69925 w 2207247"/>
                <a:gd name="connsiteY46" fmla="*/ 1549824 h 2974081"/>
                <a:gd name="connsiteX47" fmla="*/ 29967 w 2207247"/>
                <a:gd name="connsiteY47" fmla="*/ 1472385 h 2974081"/>
                <a:gd name="connsiteX48" fmla="*/ 81474 w 2207247"/>
                <a:gd name="connsiteY48" fmla="*/ 1463627 h 2974081"/>
                <a:gd name="connsiteX49" fmla="*/ 90880 w 2207247"/>
                <a:gd name="connsiteY49" fmla="*/ 1420861 h 2974081"/>
                <a:gd name="connsiteX50" fmla="*/ 67199 w 2207247"/>
                <a:gd name="connsiteY50" fmla="*/ 1353835 h 2974081"/>
                <a:gd name="connsiteX51" fmla="*/ 107637 w 2207247"/>
                <a:gd name="connsiteY51" fmla="*/ 1352553 h 2974081"/>
                <a:gd name="connsiteX52" fmla="*/ 114681 w 2207247"/>
                <a:gd name="connsiteY52" fmla="*/ 1331679 h 2974081"/>
                <a:gd name="connsiteX53" fmla="*/ 94360 w 2207247"/>
                <a:gd name="connsiteY53" fmla="*/ 1238428 h 2974081"/>
                <a:gd name="connsiteX54" fmla="*/ 132733 w 2207247"/>
                <a:gd name="connsiteY54" fmla="*/ 1241183 h 2974081"/>
                <a:gd name="connsiteX55" fmla="*/ 121667 w 2207247"/>
                <a:gd name="connsiteY55" fmla="*/ 1123755 h 2974081"/>
                <a:gd name="connsiteX56" fmla="*/ 158149 w 2207247"/>
                <a:gd name="connsiteY56" fmla="*/ 1130857 h 2974081"/>
                <a:gd name="connsiteX57" fmla="*/ 164100 w 2207247"/>
                <a:gd name="connsiteY57" fmla="*/ 1002040 h 2974081"/>
                <a:gd name="connsiteX58" fmla="*/ 235240 w 2207247"/>
                <a:gd name="connsiteY58" fmla="*/ 1029388 h 2974081"/>
                <a:gd name="connsiteX59" fmla="*/ 232406 w 2207247"/>
                <a:gd name="connsiteY59" fmla="*/ 872601 h 2974081"/>
                <a:gd name="connsiteX60" fmla="*/ 296358 w 2207247"/>
                <a:gd name="connsiteY60" fmla="*/ 890171 h 2974081"/>
                <a:gd name="connsiteX61" fmla="*/ 294319 w 2207247"/>
                <a:gd name="connsiteY61" fmla="*/ 777352 h 2974081"/>
                <a:gd name="connsiteX62" fmla="*/ 410057 w 2207247"/>
                <a:gd name="connsiteY62" fmla="*/ 809152 h 2974081"/>
                <a:gd name="connsiteX63" fmla="*/ 429315 w 2207247"/>
                <a:gd name="connsiteY63" fmla="*/ 631266 h 2974081"/>
                <a:gd name="connsiteX64" fmla="*/ 498337 w 2207247"/>
                <a:gd name="connsiteY64" fmla="*/ 661739 h 2974081"/>
                <a:gd name="connsiteX65" fmla="*/ 515041 w 2207247"/>
                <a:gd name="connsiteY65" fmla="*/ 507440 h 2974081"/>
                <a:gd name="connsiteX66" fmla="*/ 625427 w 2207247"/>
                <a:gd name="connsiteY66" fmla="*/ 556176 h 2974081"/>
                <a:gd name="connsiteX67" fmla="*/ 668758 w 2207247"/>
                <a:gd name="connsiteY67" fmla="*/ 382550 h 2974081"/>
                <a:gd name="connsiteX68" fmla="*/ 739278 w 2207247"/>
                <a:gd name="connsiteY68" fmla="*/ 426028 h 2974081"/>
                <a:gd name="connsiteX69" fmla="*/ 806322 w 2207247"/>
                <a:gd name="connsiteY69" fmla="*/ 252986 h 2974081"/>
                <a:gd name="connsiteX70" fmla="*/ 854920 w 2207247"/>
                <a:gd name="connsiteY70" fmla="*/ 290381 h 2974081"/>
                <a:gd name="connsiteX71" fmla="*/ 943434 w 2207247"/>
                <a:gd name="connsiteY71" fmla="*/ 124526 h 2974081"/>
                <a:gd name="connsiteX72" fmla="*/ 985697 w 2207247"/>
                <a:gd name="connsiteY72" fmla="*/ 166038 h 2974081"/>
                <a:gd name="connsiteX73" fmla="*/ 1106849 w 2207247"/>
                <a:gd name="connsiteY73" fmla="*/ 0 h 2974081"/>
                <a:gd name="connsiteX0" fmla="*/ 1099000 w 2199398"/>
                <a:gd name="connsiteY0" fmla="*/ 0 h 2974081"/>
                <a:gd name="connsiteX1" fmla="*/ 1214231 w 2199398"/>
                <a:gd name="connsiteY1" fmla="*/ 161544 h 2974081"/>
                <a:gd name="connsiteX2" fmla="*/ 1252632 w 2199398"/>
                <a:gd name="connsiteY2" fmla="*/ 123178 h 2974081"/>
                <a:gd name="connsiteX3" fmla="*/ 1345836 w 2199398"/>
                <a:gd name="connsiteY3" fmla="*/ 294299 h 2974081"/>
                <a:gd name="connsiteX4" fmla="*/ 1399526 w 2199398"/>
                <a:gd name="connsiteY4" fmla="*/ 252986 h 2974081"/>
                <a:gd name="connsiteX5" fmla="*/ 1469290 w 2199398"/>
                <a:gd name="connsiteY5" fmla="*/ 433046 h 2974081"/>
                <a:gd name="connsiteX6" fmla="*/ 1546434 w 2199398"/>
                <a:gd name="connsiteY6" fmla="*/ 386405 h 2974081"/>
                <a:gd name="connsiteX7" fmla="*/ 1586582 w 2199398"/>
                <a:gd name="connsiteY7" fmla="*/ 553455 h 2974081"/>
                <a:gd name="connsiteX8" fmla="*/ 1690805 w 2199398"/>
                <a:gd name="connsiteY8" fmla="*/ 507441 h 2974081"/>
                <a:gd name="connsiteX9" fmla="*/ 1707508 w 2199398"/>
                <a:gd name="connsiteY9" fmla="*/ 661736 h 2974081"/>
                <a:gd name="connsiteX10" fmla="*/ 1776527 w 2199398"/>
                <a:gd name="connsiteY10" fmla="*/ 631264 h 2974081"/>
                <a:gd name="connsiteX11" fmla="*/ 1796118 w 2199398"/>
                <a:gd name="connsiteY11" fmla="*/ 812225 h 2974081"/>
                <a:gd name="connsiteX12" fmla="*/ 1913040 w 2199398"/>
                <a:gd name="connsiteY12" fmla="*/ 777353 h 2974081"/>
                <a:gd name="connsiteX13" fmla="*/ 1910454 w 2199398"/>
                <a:gd name="connsiteY13" fmla="*/ 920414 h 2974081"/>
                <a:gd name="connsiteX14" fmla="*/ 1974953 w 2199398"/>
                <a:gd name="connsiteY14" fmla="*/ 901177 h 2974081"/>
                <a:gd name="connsiteX15" fmla="*/ 1972211 w 2199398"/>
                <a:gd name="connsiteY15" fmla="*/ 1052877 h 2974081"/>
                <a:gd name="connsiteX16" fmla="*/ 2083614 w 2199398"/>
                <a:gd name="connsiteY16" fmla="*/ 1017372 h 2974081"/>
                <a:gd name="connsiteX17" fmla="*/ 2082028 w 2199398"/>
                <a:gd name="connsiteY17" fmla="*/ 1146316 h 2974081"/>
                <a:gd name="connsiteX18" fmla="*/ 2118863 w 2199398"/>
                <a:gd name="connsiteY18" fmla="*/ 1141359 h 2974081"/>
                <a:gd name="connsiteX19" fmla="*/ 2100954 w 2199398"/>
                <a:gd name="connsiteY19" fmla="*/ 1257938 h 2974081"/>
                <a:gd name="connsiteX20" fmla="*/ 2139422 w 2199398"/>
                <a:gd name="connsiteY20" fmla="*/ 1257431 h 2974081"/>
                <a:gd name="connsiteX21" fmla="*/ 2108028 w 2199398"/>
                <a:gd name="connsiteY21" fmla="*/ 1369547 h 2974081"/>
                <a:gd name="connsiteX22" fmla="*/ 2159793 w 2199398"/>
                <a:gd name="connsiteY22" fmla="*/ 1374228 h 2974081"/>
                <a:gd name="connsiteX23" fmla="*/ 2124331 w 2199398"/>
                <a:gd name="connsiteY23" fmla="*/ 1458553 h 2974081"/>
                <a:gd name="connsiteX24" fmla="*/ 2127374 w 2199398"/>
                <a:gd name="connsiteY24" fmla="*/ 1480285 h 2974081"/>
                <a:gd name="connsiteX25" fmla="*/ 2190035 w 2199398"/>
                <a:gd name="connsiteY25" fmla="*/ 1494751 h 2974081"/>
                <a:gd name="connsiteX26" fmla="*/ 2140406 w 2199398"/>
                <a:gd name="connsiteY26" fmla="*/ 1578525 h 2974081"/>
                <a:gd name="connsiteX27" fmla="*/ 2186529 w 2199398"/>
                <a:gd name="connsiteY27" fmla="*/ 1589174 h 2974081"/>
                <a:gd name="connsiteX28" fmla="*/ 2148462 w 2199398"/>
                <a:gd name="connsiteY28" fmla="*/ 1653433 h 2974081"/>
                <a:gd name="connsiteX29" fmla="*/ 2152149 w 2199398"/>
                <a:gd name="connsiteY29" fmla="*/ 1694731 h 2974081"/>
                <a:gd name="connsiteX30" fmla="*/ 2199398 w 2199398"/>
                <a:gd name="connsiteY30" fmla="*/ 1713303 h 2974081"/>
                <a:gd name="connsiteX31" fmla="*/ 2155953 w 2199398"/>
                <a:gd name="connsiteY31" fmla="*/ 1769197 h 2974081"/>
                <a:gd name="connsiteX32" fmla="*/ 2194678 w 2199398"/>
                <a:gd name="connsiteY32" fmla="*/ 1784420 h 2974081"/>
                <a:gd name="connsiteX33" fmla="*/ 2149460 w 2199398"/>
                <a:gd name="connsiteY33" fmla="*/ 1842594 h 2974081"/>
                <a:gd name="connsiteX34" fmla="*/ 2142946 w 2199398"/>
                <a:gd name="connsiteY34" fmla="*/ 1901382 h 2974081"/>
                <a:gd name="connsiteX35" fmla="*/ 1115327 w 2199398"/>
                <a:gd name="connsiteY35" fmla="*/ 2974081 h 2974081"/>
                <a:gd name="connsiteX36" fmla="*/ 74973 w 2199398"/>
                <a:gd name="connsiteY36" fmla="*/ 1994238 h 2974081"/>
                <a:gd name="connsiteX37" fmla="*/ 55051 w 2199398"/>
                <a:gd name="connsiteY37" fmla="*/ 1901383 h 2974081"/>
                <a:gd name="connsiteX38" fmla="*/ 47016 w 2199398"/>
                <a:gd name="connsiteY38" fmla="*/ 1828868 h 2974081"/>
                <a:gd name="connsiteX39" fmla="*/ 557 w 2199398"/>
                <a:gd name="connsiteY39" fmla="*/ 1761288 h 2974081"/>
                <a:gd name="connsiteX40" fmla="*/ 40106 w 2199398"/>
                <a:gd name="connsiteY40" fmla="*/ 1748354 h 2974081"/>
                <a:gd name="connsiteX41" fmla="*/ 0 w 2199398"/>
                <a:gd name="connsiteY41" fmla="*/ 1690017 h 2974081"/>
                <a:gd name="connsiteX42" fmla="*/ 47661 w 2199398"/>
                <a:gd name="connsiteY42" fmla="*/ 1674431 h 2974081"/>
                <a:gd name="connsiteX43" fmla="*/ 51784 w 2199398"/>
                <a:gd name="connsiteY43" fmla="*/ 1628256 h 2974081"/>
                <a:gd name="connsiteX44" fmla="*/ 20101 w 2199398"/>
                <a:gd name="connsiteY44" fmla="*/ 1566852 h 2974081"/>
                <a:gd name="connsiteX45" fmla="*/ 60975 w 2199398"/>
                <a:gd name="connsiteY45" fmla="*/ 1559901 h 2974081"/>
                <a:gd name="connsiteX46" fmla="*/ 62076 w 2199398"/>
                <a:gd name="connsiteY46" fmla="*/ 1549824 h 2974081"/>
                <a:gd name="connsiteX47" fmla="*/ 22118 w 2199398"/>
                <a:gd name="connsiteY47" fmla="*/ 1472385 h 2974081"/>
                <a:gd name="connsiteX48" fmla="*/ 73625 w 2199398"/>
                <a:gd name="connsiteY48" fmla="*/ 1463627 h 2974081"/>
                <a:gd name="connsiteX49" fmla="*/ 83031 w 2199398"/>
                <a:gd name="connsiteY49" fmla="*/ 1420861 h 2974081"/>
                <a:gd name="connsiteX50" fmla="*/ 59350 w 2199398"/>
                <a:gd name="connsiteY50" fmla="*/ 1353835 h 2974081"/>
                <a:gd name="connsiteX51" fmla="*/ 99788 w 2199398"/>
                <a:gd name="connsiteY51" fmla="*/ 1352553 h 2974081"/>
                <a:gd name="connsiteX52" fmla="*/ 106832 w 2199398"/>
                <a:gd name="connsiteY52" fmla="*/ 1331679 h 2974081"/>
                <a:gd name="connsiteX53" fmla="*/ 86511 w 2199398"/>
                <a:gd name="connsiteY53" fmla="*/ 1238428 h 2974081"/>
                <a:gd name="connsiteX54" fmla="*/ 124884 w 2199398"/>
                <a:gd name="connsiteY54" fmla="*/ 1241183 h 2974081"/>
                <a:gd name="connsiteX55" fmla="*/ 113818 w 2199398"/>
                <a:gd name="connsiteY55" fmla="*/ 1123755 h 2974081"/>
                <a:gd name="connsiteX56" fmla="*/ 150300 w 2199398"/>
                <a:gd name="connsiteY56" fmla="*/ 1130857 h 2974081"/>
                <a:gd name="connsiteX57" fmla="*/ 156251 w 2199398"/>
                <a:gd name="connsiteY57" fmla="*/ 1002040 h 2974081"/>
                <a:gd name="connsiteX58" fmla="*/ 227391 w 2199398"/>
                <a:gd name="connsiteY58" fmla="*/ 1029388 h 2974081"/>
                <a:gd name="connsiteX59" fmla="*/ 224557 w 2199398"/>
                <a:gd name="connsiteY59" fmla="*/ 872601 h 2974081"/>
                <a:gd name="connsiteX60" fmla="*/ 288509 w 2199398"/>
                <a:gd name="connsiteY60" fmla="*/ 890171 h 2974081"/>
                <a:gd name="connsiteX61" fmla="*/ 286470 w 2199398"/>
                <a:gd name="connsiteY61" fmla="*/ 777352 h 2974081"/>
                <a:gd name="connsiteX62" fmla="*/ 402208 w 2199398"/>
                <a:gd name="connsiteY62" fmla="*/ 809152 h 2974081"/>
                <a:gd name="connsiteX63" fmla="*/ 421466 w 2199398"/>
                <a:gd name="connsiteY63" fmla="*/ 631266 h 2974081"/>
                <a:gd name="connsiteX64" fmla="*/ 490488 w 2199398"/>
                <a:gd name="connsiteY64" fmla="*/ 661739 h 2974081"/>
                <a:gd name="connsiteX65" fmla="*/ 507192 w 2199398"/>
                <a:gd name="connsiteY65" fmla="*/ 507440 h 2974081"/>
                <a:gd name="connsiteX66" fmla="*/ 617578 w 2199398"/>
                <a:gd name="connsiteY66" fmla="*/ 556176 h 2974081"/>
                <a:gd name="connsiteX67" fmla="*/ 660909 w 2199398"/>
                <a:gd name="connsiteY67" fmla="*/ 382550 h 2974081"/>
                <a:gd name="connsiteX68" fmla="*/ 731429 w 2199398"/>
                <a:gd name="connsiteY68" fmla="*/ 426028 h 2974081"/>
                <a:gd name="connsiteX69" fmla="*/ 798473 w 2199398"/>
                <a:gd name="connsiteY69" fmla="*/ 252986 h 2974081"/>
                <a:gd name="connsiteX70" fmla="*/ 847071 w 2199398"/>
                <a:gd name="connsiteY70" fmla="*/ 290381 h 2974081"/>
                <a:gd name="connsiteX71" fmla="*/ 935585 w 2199398"/>
                <a:gd name="connsiteY71" fmla="*/ 124526 h 2974081"/>
                <a:gd name="connsiteX72" fmla="*/ 977848 w 2199398"/>
                <a:gd name="connsiteY72" fmla="*/ 166038 h 2974081"/>
                <a:gd name="connsiteX73" fmla="*/ 1099000 w 2199398"/>
                <a:gd name="connsiteY73" fmla="*/ 0 h 2974081"/>
                <a:gd name="connsiteX0" fmla="*/ 1099000 w 2199398"/>
                <a:gd name="connsiteY0" fmla="*/ 0 h 2974081"/>
                <a:gd name="connsiteX1" fmla="*/ 1214231 w 2199398"/>
                <a:gd name="connsiteY1" fmla="*/ 161544 h 2974081"/>
                <a:gd name="connsiteX2" fmla="*/ 1252632 w 2199398"/>
                <a:gd name="connsiteY2" fmla="*/ 123178 h 2974081"/>
                <a:gd name="connsiteX3" fmla="*/ 1345836 w 2199398"/>
                <a:gd name="connsiteY3" fmla="*/ 294299 h 2974081"/>
                <a:gd name="connsiteX4" fmla="*/ 1399526 w 2199398"/>
                <a:gd name="connsiteY4" fmla="*/ 252986 h 2974081"/>
                <a:gd name="connsiteX5" fmla="*/ 1469290 w 2199398"/>
                <a:gd name="connsiteY5" fmla="*/ 433046 h 2974081"/>
                <a:gd name="connsiteX6" fmla="*/ 1546434 w 2199398"/>
                <a:gd name="connsiteY6" fmla="*/ 386405 h 2974081"/>
                <a:gd name="connsiteX7" fmla="*/ 1586582 w 2199398"/>
                <a:gd name="connsiteY7" fmla="*/ 553455 h 2974081"/>
                <a:gd name="connsiteX8" fmla="*/ 1690805 w 2199398"/>
                <a:gd name="connsiteY8" fmla="*/ 507441 h 2974081"/>
                <a:gd name="connsiteX9" fmla="*/ 1707508 w 2199398"/>
                <a:gd name="connsiteY9" fmla="*/ 661736 h 2974081"/>
                <a:gd name="connsiteX10" fmla="*/ 1776527 w 2199398"/>
                <a:gd name="connsiteY10" fmla="*/ 631264 h 2974081"/>
                <a:gd name="connsiteX11" fmla="*/ 1796118 w 2199398"/>
                <a:gd name="connsiteY11" fmla="*/ 812225 h 2974081"/>
                <a:gd name="connsiteX12" fmla="*/ 1913040 w 2199398"/>
                <a:gd name="connsiteY12" fmla="*/ 777353 h 2974081"/>
                <a:gd name="connsiteX13" fmla="*/ 1910454 w 2199398"/>
                <a:gd name="connsiteY13" fmla="*/ 920414 h 2974081"/>
                <a:gd name="connsiteX14" fmla="*/ 1974953 w 2199398"/>
                <a:gd name="connsiteY14" fmla="*/ 901177 h 2974081"/>
                <a:gd name="connsiteX15" fmla="*/ 1972211 w 2199398"/>
                <a:gd name="connsiteY15" fmla="*/ 1052877 h 2974081"/>
                <a:gd name="connsiteX16" fmla="*/ 2083614 w 2199398"/>
                <a:gd name="connsiteY16" fmla="*/ 1017372 h 2974081"/>
                <a:gd name="connsiteX17" fmla="*/ 2082028 w 2199398"/>
                <a:gd name="connsiteY17" fmla="*/ 1146316 h 2974081"/>
                <a:gd name="connsiteX18" fmla="*/ 2118863 w 2199398"/>
                <a:gd name="connsiteY18" fmla="*/ 1141359 h 2974081"/>
                <a:gd name="connsiteX19" fmla="*/ 2100954 w 2199398"/>
                <a:gd name="connsiteY19" fmla="*/ 1257938 h 2974081"/>
                <a:gd name="connsiteX20" fmla="*/ 2139422 w 2199398"/>
                <a:gd name="connsiteY20" fmla="*/ 1257431 h 2974081"/>
                <a:gd name="connsiteX21" fmla="*/ 2108028 w 2199398"/>
                <a:gd name="connsiteY21" fmla="*/ 1369547 h 2974081"/>
                <a:gd name="connsiteX22" fmla="*/ 2159793 w 2199398"/>
                <a:gd name="connsiteY22" fmla="*/ 1374228 h 2974081"/>
                <a:gd name="connsiteX23" fmla="*/ 2124331 w 2199398"/>
                <a:gd name="connsiteY23" fmla="*/ 1458553 h 2974081"/>
                <a:gd name="connsiteX24" fmla="*/ 2127374 w 2199398"/>
                <a:gd name="connsiteY24" fmla="*/ 1480285 h 2974081"/>
                <a:gd name="connsiteX25" fmla="*/ 2190035 w 2199398"/>
                <a:gd name="connsiteY25" fmla="*/ 1494751 h 2974081"/>
                <a:gd name="connsiteX26" fmla="*/ 2140406 w 2199398"/>
                <a:gd name="connsiteY26" fmla="*/ 1578525 h 2974081"/>
                <a:gd name="connsiteX27" fmla="*/ 2186529 w 2199398"/>
                <a:gd name="connsiteY27" fmla="*/ 1589174 h 2974081"/>
                <a:gd name="connsiteX28" fmla="*/ 2148462 w 2199398"/>
                <a:gd name="connsiteY28" fmla="*/ 1653433 h 2974081"/>
                <a:gd name="connsiteX29" fmla="*/ 2152149 w 2199398"/>
                <a:gd name="connsiteY29" fmla="*/ 1694731 h 2974081"/>
                <a:gd name="connsiteX30" fmla="*/ 2199398 w 2199398"/>
                <a:gd name="connsiteY30" fmla="*/ 1713303 h 2974081"/>
                <a:gd name="connsiteX31" fmla="*/ 2155953 w 2199398"/>
                <a:gd name="connsiteY31" fmla="*/ 1769197 h 2974081"/>
                <a:gd name="connsiteX32" fmla="*/ 2194678 w 2199398"/>
                <a:gd name="connsiteY32" fmla="*/ 1784420 h 2974081"/>
                <a:gd name="connsiteX33" fmla="*/ 2149460 w 2199398"/>
                <a:gd name="connsiteY33" fmla="*/ 1842594 h 2974081"/>
                <a:gd name="connsiteX34" fmla="*/ 2142946 w 2199398"/>
                <a:gd name="connsiteY34" fmla="*/ 1901382 h 2974081"/>
                <a:gd name="connsiteX35" fmla="*/ 1115327 w 2199398"/>
                <a:gd name="connsiteY35" fmla="*/ 2974081 h 2974081"/>
                <a:gd name="connsiteX36" fmla="*/ 74973 w 2199398"/>
                <a:gd name="connsiteY36" fmla="*/ 1994238 h 2974081"/>
                <a:gd name="connsiteX37" fmla="*/ 55051 w 2199398"/>
                <a:gd name="connsiteY37" fmla="*/ 1901383 h 2974081"/>
                <a:gd name="connsiteX38" fmla="*/ 47016 w 2199398"/>
                <a:gd name="connsiteY38" fmla="*/ 1828868 h 2974081"/>
                <a:gd name="connsiteX39" fmla="*/ 557 w 2199398"/>
                <a:gd name="connsiteY39" fmla="*/ 1761288 h 2974081"/>
                <a:gd name="connsiteX40" fmla="*/ 40106 w 2199398"/>
                <a:gd name="connsiteY40" fmla="*/ 1748354 h 2974081"/>
                <a:gd name="connsiteX41" fmla="*/ 0 w 2199398"/>
                <a:gd name="connsiteY41" fmla="*/ 1690017 h 2974081"/>
                <a:gd name="connsiteX42" fmla="*/ 47661 w 2199398"/>
                <a:gd name="connsiteY42" fmla="*/ 1674431 h 2974081"/>
                <a:gd name="connsiteX43" fmla="*/ 51784 w 2199398"/>
                <a:gd name="connsiteY43" fmla="*/ 1628256 h 2974081"/>
                <a:gd name="connsiteX44" fmla="*/ 20101 w 2199398"/>
                <a:gd name="connsiteY44" fmla="*/ 1566852 h 2974081"/>
                <a:gd name="connsiteX45" fmla="*/ 60975 w 2199398"/>
                <a:gd name="connsiteY45" fmla="*/ 1559901 h 2974081"/>
                <a:gd name="connsiteX46" fmla="*/ 62076 w 2199398"/>
                <a:gd name="connsiteY46" fmla="*/ 1549824 h 2974081"/>
                <a:gd name="connsiteX47" fmla="*/ 22118 w 2199398"/>
                <a:gd name="connsiteY47" fmla="*/ 1472385 h 2974081"/>
                <a:gd name="connsiteX48" fmla="*/ 73625 w 2199398"/>
                <a:gd name="connsiteY48" fmla="*/ 1463627 h 2974081"/>
                <a:gd name="connsiteX49" fmla="*/ 83031 w 2199398"/>
                <a:gd name="connsiteY49" fmla="*/ 1420861 h 2974081"/>
                <a:gd name="connsiteX50" fmla="*/ 59350 w 2199398"/>
                <a:gd name="connsiteY50" fmla="*/ 1353835 h 2974081"/>
                <a:gd name="connsiteX51" fmla="*/ 99788 w 2199398"/>
                <a:gd name="connsiteY51" fmla="*/ 1352553 h 2974081"/>
                <a:gd name="connsiteX52" fmla="*/ 106832 w 2199398"/>
                <a:gd name="connsiteY52" fmla="*/ 1331679 h 2974081"/>
                <a:gd name="connsiteX53" fmla="*/ 86511 w 2199398"/>
                <a:gd name="connsiteY53" fmla="*/ 1238428 h 2974081"/>
                <a:gd name="connsiteX54" fmla="*/ 124884 w 2199398"/>
                <a:gd name="connsiteY54" fmla="*/ 1241183 h 2974081"/>
                <a:gd name="connsiteX55" fmla="*/ 113818 w 2199398"/>
                <a:gd name="connsiteY55" fmla="*/ 1123755 h 2974081"/>
                <a:gd name="connsiteX56" fmla="*/ 150300 w 2199398"/>
                <a:gd name="connsiteY56" fmla="*/ 1130857 h 2974081"/>
                <a:gd name="connsiteX57" fmla="*/ 156251 w 2199398"/>
                <a:gd name="connsiteY57" fmla="*/ 1002040 h 2974081"/>
                <a:gd name="connsiteX58" fmla="*/ 227391 w 2199398"/>
                <a:gd name="connsiteY58" fmla="*/ 1029388 h 2974081"/>
                <a:gd name="connsiteX59" fmla="*/ 224557 w 2199398"/>
                <a:gd name="connsiteY59" fmla="*/ 872601 h 2974081"/>
                <a:gd name="connsiteX60" fmla="*/ 288509 w 2199398"/>
                <a:gd name="connsiteY60" fmla="*/ 890171 h 2974081"/>
                <a:gd name="connsiteX61" fmla="*/ 286470 w 2199398"/>
                <a:gd name="connsiteY61" fmla="*/ 777352 h 2974081"/>
                <a:gd name="connsiteX62" fmla="*/ 402208 w 2199398"/>
                <a:gd name="connsiteY62" fmla="*/ 809152 h 2974081"/>
                <a:gd name="connsiteX63" fmla="*/ 421466 w 2199398"/>
                <a:gd name="connsiteY63" fmla="*/ 631266 h 2974081"/>
                <a:gd name="connsiteX64" fmla="*/ 490488 w 2199398"/>
                <a:gd name="connsiteY64" fmla="*/ 661739 h 2974081"/>
                <a:gd name="connsiteX65" fmla="*/ 507192 w 2199398"/>
                <a:gd name="connsiteY65" fmla="*/ 507440 h 2974081"/>
                <a:gd name="connsiteX66" fmla="*/ 617578 w 2199398"/>
                <a:gd name="connsiteY66" fmla="*/ 556176 h 2974081"/>
                <a:gd name="connsiteX67" fmla="*/ 660909 w 2199398"/>
                <a:gd name="connsiteY67" fmla="*/ 382550 h 2974081"/>
                <a:gd name="connsiteX68" fmla="*/ 731429 w 2199398"/>
                <a:gd name="connsiteY68" fmla="*/ 426028 h 2974081"/>
                <a:gd name="connsiteX69" fmla="*/ 798473 w 2199398"/>
                <a:gd name="connsiteY69" fmla="*/ 252986 h 2974081"/>
                <a:gd name="connsiteX70" fmla="*/ 847071 w 2199398"/>
                <a:gd name="connsiteY70" fmla="*/ 290381 h 2974081"/>
                <a:gd name="connsiteX71" fmla="*/ 935585 w 2199398"/>
                <a:gd name="connsiteY71" fmla="*/ 124526 h 2974081"/>
                <a:gd name="connsiteX72" fmla="*/ 977848 w 2199398"/>
                <a:gd name="connsiteY72" fmla="*/ 166038 h 2974081"/>
                <a:gd name="connsiteX73" fmla="*/ 1099000 w 2199398"/>
                <a:gd name="connsiteY73" fmla="*/ 0 h 2974081"/>
                <a:gd name="connsiteX0" fmla="*/ 1099000 w 2199398"/>
                <a:gd name="connsiteY0" fmla="*/ 0 h 2940743"/>
                <a:gd name="connsiteX1" fmla="*/ 1214231 w 2199398"/>
                <a:gd name="connsiteY1" fmla="*/ 161544 h 2940743"/>
                <a:gd name="connsiteX2" fmla="*/ 1252632 w 2199398"/>
                <a:gd name="connsiteY2" fmla="*/ 123178 h 2940743"/>
                <a:gd name="connsiteX3" fmla="*/ 1345836 w 2199398"/>
                <a:gd name="connsiteY3" fmla="*/ 294299 h 2940743"/>
                <a:gd name="connsiteX4" fmla="*/ 1399526 w 2199398"/>
                <a:gd name="connsiteY4" fmla="*/ 252986 h 2940743"/>
                <a:gd name="connsiteX5" fmla="*/ 1469290 w 2199398"/>
                <a:gd name="connsiteY5" fmla="*/ 433046 h 2940743"/>
                <a:gd name="connsiteX6" fmla="*/ 1546434 w 2199398"/>
                <a:gd name="connsiteY6" fmla="*/ 386405 h 2940743"/>
                <a:gd name="connsiteX7" fmla="*/ 1586582 w 2199398"/>
                <a:gd name="connsiteY7" fmla="*/ 553455 h 2940743"/>
                <a:gd name="connsiteX8" fmla="*/ 1690805 w 2199398"/>
                <a:gd name="connsiteY8" fmla="*/ 507441 h 2940743"/>
                <a:gd name="connsiteX9" fmla="*/ 1707508 w 2199398"/>
                <a:gd name="connsiteY9" fmla="*/ 661736 h 2940743"/>
                <a:gd name="connsiteX10" fmla="*/ 1776527 w 2199398"/>
                <a:gd name="connsiteY10" fmla="*/ 631264 h 2940743"/>
                <a:gd name="connsiteX11" fmla="*/ 1796118 w 2199398"/>
                <a:gd name="connsiteY11" fmla="*/ 812225 h 2940743"/>
                <a:gd name="connsiteX12" fmla="*/ 1913040 w 2199398"/>
                <a:gd name="connsiteY12" fmla="*/ 777353 h 2940743"/>
                <a:gd name="connsiteX13" fmla="*/ 1910454 w 2199398"/>
                <a:gd name="connsiteY13" fmla="*/ 920414 h 2940743"/>
                <a:gd name="connsiteX14" fmla="*/ 1974953 w 2199398"/>
                <a:gd name="connsiteY14" fmla="*/ 901177 h 2940743"/>
                <a:gd name="connsiteX15" fmla="*/ 1972211 w 2199398"/>
                <a:gd name="connsiteY15" fmla="*/ 1052877 h 2940743"/>
                <a:gd name="connsiteX16" fmla="*/ 2083614 w 2199398"/>
                <a:gd name="connsiteY16" fmla="*/ 1017372 h 2940743"/>
                <a:gd name="connsiteX17" fmla="*/ 2082028 w 2199398"/>
                <a:gd name="connsiteY17" fmla="*/ 1146316 h 2940743"/>
                <a:gd name="connsiteX18" fmla="*/ 2118863 w 2199398"/>
                <a:gd name="connsiteY18" fmla="*/ 1141359 h 2940743"/>
                <a:gd name="connsiteX19" fmla="*/ 2100954 w 2199398"/>
                <a:gd name="connsiteY19" fmla="*/ 1257938 h 2940743"/>
                <a:gd name="connsiteX20" fmla="*/ 2139422 w 2199398"/>
                <a:gd name="connsiteY20" fmla="*/ 1257431 h 2940743"/>
                <a:gd name="connsiteX21" fmla="*/ 2108028 w 2199398"/>
                <a:gd name="connsiteY21" fmla="*/ 1369547 h 2940743"/>
                <a:gd name="connsiteX22" fmla="*/ 2159793 w 2199398"/>
                <a:gd name="connsiteY22" fmla="*/ 1374228 h 2940743"/>
                <a:gd name="connsiteX23" fmla="*/ 2124331 w 2199398"/>
                <a:gd name="connsiteY23" fmla="*/ 1458553 h 2940743"/>
                <a:gd name="connsiteX24" fmla="*/ 2127374 w 2199398"/>
                <a:gd name="connsiteY24" fmla="*/ 1480285 h 2940743"/>
                <a:gd name="connsiteX25" fmla="*/ 2190035 w 2199398"/>
                <a:gd name="connsiteY25" fmla="*/ 1494751 h 2940743"/>
                <a:gd name="connsiteX26" fmla="*/ 2140406 w 2199398"/>
                <a:gd name="connsiteY26" fmla="*/ 1578525 h 2940743"/>
                <a:gd name="connsiteX27" fmla="*/ 2186529 w 2199398"/>
                <a:gd name="connsiteY27" fmla="*/ 1589174 h 2940743"/>
                <a:gd name="connsiteX28" fmla="*/ 2148462 w 2199398"/>
                <a:gd name="connsiteY28" fmla="*/ 1653433 h 2940743"/>
                <a:gd name="connsiteX29" fmla="*/ 2152149 w 2199398"/>
                <a:gd name="connsiteY29" fmla="*/ 1694731 h 2940743"/>
                <a:gd name="connsiteX30" fmla="*/ 2199398 w 2199398"/>
                <a:gd name="connsiteY30" fmla="*/ 1713303 h 2940743"/>
                <a:gd name="connsiteX31" fmla="*/ 2155953 w 2199398"/>
                <a:gd name="connsiteY31" fmla="*/ 1769197 h 2940743"/>
                <a:gd name="connsiteX32" fmla="*/ 2194678 w 2199398"/>
                <a:gd name="connsiteY32" fmla="*/ 1784420 h 2940743"/>
                <a:gd name="connsiteX33" fmla="*/ 2149460 w 2199398"/>
                <a:gd name="connsiteY33" fmla="*/ 1842594 h 2940743"/>
                <a:gd name="connsiteX34" fmla="*/ 2142946 w 2199398"/>
                <a:gd name="connsiteY34" fmla="*/ 1901382 h 2940743"/>
                <a:gd name="connsiteX35" fmla="*/ 1110564 w 2199398"/>
                <a:gd name="connsiteY35" fmla="*/ 2940743 h 2940743"/>
                <a:gd name="connsiteX36" fmla="*/ 74973 w 2199398"/>
                <a:gd name="connsiteY36" fmla="*/ 1994238 h 2940743"/>
                <a:gd name="connsiteX37" fmla="*/ 55051 w 2199398"/>
                <a:gd name="connsiteY37" fmla="*/ 1901383 h 2940743"/>
                <a:gd name="connsiteX38" fmla="*/ 47016 w 2199398"/>
                <a:gd name="connsiteY38" fmla="*/ 1828868 h 2940743"/>
                <a:gd name="connsiteX39" fmla="*/ 557 w 2199398"/>
                <a:gd name="connsiteY39" fmla="*/ 1761288 h 2940743"/>
                <a:gd name="connsiteX40" fmla="*/ 40106 w 2199398"/>
                <a:gd name="connsiteY40" fmla="*/ 1748354 h 2940743"/>
                <a:gd name="connsiteX41" fmla="*/ 0 w 2199398"/>
                <a:gd name="connsiteY41" fmla="*/ 1690017 h 2940743"/>
                <a:gd name="connsiteX42" fmla="*/ 47661 w 2199398"/>
                <a:gd name="connsiteY42" fmla="*/ 1674431 h 2940743"/>
                <a:gd name="connsiteX43" fmla="*/ 51784 w 2199398"/>
                <a:gd name="connsiteY43" fmla="*/ 1628256 h 2940743"/>
                <a:gd name="connsiteX44" fmla="*/ 20101 w 2199398"/>
                <a:gd name="connsiteY44" fmla="*/ 1566852 h 2940743"/>
                <a:gd name="connsiteX45" fmla="*/ 60975 w 2199398"/>
                <a:gd name="connsiteY45" fmla="*/ 1559901 h 2940743"/>
                <a:gd name="connsiteX46" fmla="*/ 62076 w 2199398"/>
                <a:gd name="connsiteY46" fmla="*/ 1549824 h 2940743"/>
                <a:gd name="connsiteX47" fmla="*/ 22118 w 2199398"/>
                <a:gd name="connsiteY47" fmla="*/ 1472385 h 2940743"/>
                <a:gd name="connsiteX48" fmla="*/ 73625 w 2199398"/>
                <a:gd name="connsiteY48" fmla="*/ 1463627 h 2940743"/>
                <a:gd name="connsiteX49" fmla="*/ 83031 w 2199398"/>
                <a:gd name="connsiteY49" fmla="*/ 1420861 h 2940743"/>
                <a:gd name="connsiteX50" fmla="*/ 59350 w 2199398"/>
                <a:gd name="connsiteY50" fmla="*/ 1353835 h 2940743"/>
                <a:gd name="connsiteX51" fmla="*/ 99788 w 2199398"/>
                <a:gd name="connsiteY51" fmla="*/ 1352553 h 2940743"/>
                <a:gd name="connsiteX52" fmla="*/ 106832 w 2199398"/>
                <a:gd name="connsiteY52" fmla="*/ 1331679 h 2940743"/>
                <a:gd name="connsiteX53" fmla="*/ 86511 w 2199398"/>
                <a:gd name="connsiteY53" fmla="*/ 1238428 h 2940743"/>
                <a:gd name="connsiteX54" fmla="*/ 124884 w 2199398"/>
                <a:gd name="connsiteY54" fmla="*/ 1241183 h 2940743"/>
                <a:gd name="connsiteX55" fmla="*/ 113818 w 2199398"/>
                <a:gd name="connsiteY55" fmla="*/ 1123755 h 2940743"/>
                <a:gd name="connsiteX56" fmla="*/ 150300 w 2199398"/>
                <a:gd name="connsiteY56" fmla="*/ 1130857 h 2940743"/>
                <a:gd name="connsiteX57" fmla="*/ 156251 w 2199398"/>
                <a:gd name="connsiteY57" fmla="*/ 1002040 h 2940743"/>
                <a:gd name="connsiteX58" fmla="*/ 227391 w 2199398"/>
                <a:gd name="connsiteY58" fmla="*/ 1029388 h 2940743"/>
                <a:gd name="connsiteX59" fmla="*/ 224557 w 2199398"/>
                <a:gd name="connsiteY59" fmla="*/ 872601 h 2940743"/>
                <a:gd name="connsiteX60" fmla="*/ 288509 w 2199398"/>
                <a:gd name="connsiteY60" fmla="*/ 890171 h 2940743"/>
                <a:gd name="connsiteX61" fmla="*/ 286470 w 2199398"/>
                <a:gd name="connsiteY61" fmla="*/ 777352 h 2940743"/>
                <a:gd name="connsiteX62" fmla="*/ 402208 w 2199398"/>
                <a:gd name="connsiteY62" fmla="*/ 809152 h 2940743"/>
                <a:gd name="connsiteX63" fmla="*/ 421466 w 2199398"/>
                <a:gd name="connsiteY63" fmla="*/ 631266 h 2940743"/>
                <a:gd name="connsiteX64" fmla="*/ 490488 w 2199398"/>
                <a:gd name="connsiteY64" fmla="*/ 661739 h 2940743"/>
                <a:gd name="connsiteX65" fmla="*/ 507192 w 2199398"/>
                <a:gd name="connsiteY65" fmla="*/ 507440 h 2940743"/>
                <a:gd name="connsiteX66" fmla="*/ 617578 w 2199398"/>
                <a:gd name="connsiteY66" fmla="*/ 556176 h 2940743"/>
                <a:gd name="connsiteX67" fmla="*/ 660909 w 2199398"/>
                <a:gd name="connsiteY67" fmla="*/ 382550 h 2940743"/>
                <a:gd name="connsiteX68" fmla="*/ 731429 w 2199398"/>
                <a:gd name="connsiteY68" fmla="*/ 426028 h 2940743"/>
                <a:gd name="connsiteX69" fmla="*/ 798473 w 2199398"/>
                <a:gd name="connsiteY69" fmla="*/ 252986 h 2940743"/>
                <a:gd name="connsiteX70" fmla="*/ 847071 w 2199398"/>
                <a:gd name="connsiteY70" fmla="*/ 290381 h 2940743"/>
                <a:gd name="connsiteX71" fmla="*/ 935585 w 2199398"/>
                <a:gd name="connsiteY71" fmla="*/ 124526 h 2940743"/>
                <a:gd name="connsiteX72" fmla="*/ 977848 w 2199398"/>
                <a:gd name="connsiteY72" fmla="*/ 166038 h 2940743"/>
                <a:gd name="connsiteX73" fmla="*/ 1099000 w 2199398"/>
                <a:gd name="connsiteY73" fmla="*/ 0 h 294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199398" h="2940743">
                  <a:moveTo>
                    <a:pt x="1099000" y="0"/>
                  </a:moveTo>
                  <a:lnTo>
                    <a:pt x="1214231" y="161544"/>
                  </a:lnTo>
                  <a:lnTo>
                    <a:pt x="1252632" y="123178"/>
                  </a:lnTo>
                  <a:lnTo>
                    <a:pt x="1345836" y="294299"/>
                  </a:lnTo>
                  <a:lnTo>
                    <a:pt x="1399526" y="252986"/>
                  </a:lnTo>
                  <a:lnTo>
                    <a:pt x="1469290" y="433046"/>
                  </a:lnTo>
                  <a:lnTo>
                    <a:pt x="1546434" y="386405"/>
                  </a:lnTo>
                  <a:lnTo>
                    <a:pt x="1586582" y="553455"/>
                  </a:lnTo>
                  <a:lnTo>
                    <a:pt x="1690805" y="507441"/>
                  </a:lnTo>
                  <a:lnTo>
                    <a:pt x="1707508" y="661736"/>
                  </a:lnTo>
                  <a:lnTo>
                    <a:pt x="1776527" y="631264"/>
                  </a:lnTo>
                  <a:lnTo>
                    <a:pt x="1796118" y="812225"/>
                  </a:lnTo>
                  <a:lnTo>
                    <a:pt x="1913040" y="777353"/>
                  </a:lnTo>
                  <a:lnTo>
                    <a:pt x="1910454" y="920414"/>
                  </a:lnTo>
                  <a:lnTo>
                    <a:pt x="1974953" y="901177"/>
                  </a:lnTo>
                  <a:lnTo>
                    <a:pt x="1972211" y="1052877"/>
                  </a:lnTo>
                  <a:lnTo>
                    <a:pt x="2083614" y="1017372"/>
                  </a:lnTo>
                  <a:cubicBezTo>
                    <a:pt x="2083085" y="1060353"/>
                    <a:pt x="2082557" y="1103335"/>
                    <a:pt x="2082028" y="1146316"/>
                  </a:cubicBezTo>
                  <a:lnTo>
                    <a:pt x="2118863" y="1141359"/>
                  </a:lnTo>
                  <a:lnTo>
                    <a:pt x="2100954" y="1257938"/>
                  </a:lnTo>
                  <a:lnTo>
                    <a:pt x="2139422" y="1257431"/>
                  </a:lnTo>
                  <a:lnTo>
                    <a:pt x="2108028" y="1369547"/>
                  </a:lnTo>
                  <a:lnTo>
                    <a:pt x="2159793" y="1374228"/>
                  </a:lnTo>
                  <a:lnTo>
                    <a:pt x="2124331" y="1458553"/>
                  </a:lnTo>
                  <a:lnTo>
                    <a:pt x="2127374" y="1480285"/>
                  </a:lnTo>
                  <a:lnTo>
                    <a:pt x="2190035" y="1494751"/>
                  </a:lnTo>
                  <a:lnTo>
                    <a:pt x="2140406" y="1578525"/>
                  </a:lnTo>
                  <a:lnTo>
                    <a:pt x="2186529" y="1589174"/>
                  </a:lnTo>
                  <a:lnTo>
                    <a:pt x="2148462" y="1653433"/>
                  </a:lnTo>
                  <a:lnTo>
                    <a:pt x="2152149" y="1694731"/>
                  </a:lnTo>
                  <a:lnTo>
                    <a:pt x="2199398" y="1713303"/>
                  </a:lnTo>
                  <a:lnTo>
                    <a:pt x="2155953" y="1769197"/>
                  </a:lnTo>
                  <a:lnTo>
                    <a:pt x="2194678" y="1784420"/>
                  </a:lnTo>
                  <a:lnTo>
                    <a:pt x="2149460" y="1842594"/>
                  </a:lnTo>
                  <a:lnTo>
                    <a:pt x="2142946" y="1901382"/>
                  </a:lnTo>
                  <a:cubicBezTo>
                    <a:pt x="2112672" y="2194739"/>
                    <a:pt x="1674301" y="2763342"/>
                    <a:pt x="1110564" y="2940743"/>
                  </a:cubicBezTo>
                  <a:cubicBezTo>
                    <a:pt x="622492" y="2776054"/>
                    <a:pt x="118335" y="2287321"/>
                    <a:pt x="74973" y="1994238"/>
                  </a:cubicBezTo>
                  <a:lnTo>
                    <a:pt x="55051" y="1901383"/>
                  </a:lnTo>
                  <a:lnTo>
                    <a:pt x="47016" y="1828868"/>
                  </a:lnTo>
                  <a:lnTo>
                    <a:pt x="557" y="1761288"/>
                  </a:lnTo>
                  <a:lnTo>
                    <a:pt x="40106" y="1748354"/>
                  </a:lnTo>
                  <a:lnTo>
                    <a:pt x="0" y="1690017"/>
                  </a:lnTo>
                  <a:lnTo>
                    <a:pt x="47661" y="1674431"/>
                  </a:lnTo>
                  <a:lnTo>
                    <a:pt x="51784" y="1628256"/>
                  </a:lnTo>
                  <a:lnTo>
                    <a:pt x="20101" y="1566852"/>
                  </a:lnTo>
                  <a:lnTo>
                    <a:pt x="60975" y="1559901"/>
                  </a:lnTo>
                  <a:lnTo>
                    <a:pt x="62076" y="1549824"/>
                  </a:lnTo>
                  <a:lnTo>
                    <a:pt x="22118" y="1472385"/>
                  </a:lnTo>
                  <a:lnTo>
                    <a:pt x="73625" y="1463627"/>
                  </a:lnTo>
                  <a:lnTo>
                    <a:pt x="83031" y="1420861"/>
                  </a:lnTo>
                  <a:lnTo>
                    <a:pt x="59350" y="1353835"/>
                  </a:lnTo>
                  <a:lnTo>
                    <a:pt x="99788" y="1352553"/>
                  </a:lnTo>
                  <a:lnTo>
                    <a:pt x="106832" y="1331679"/>
                  </a:lnTo>
                  <a:lnTo>
                    <a:pt x="86511" y="1238428"/>
                  </a:lnTo>
                  <a:lnTo>
                    <a:pt x="124884" y="1241183"/>
                  </a:lnTo>
                  <a:lnTo>
                    <a:pt x="113818" y="1123755"/>
                  </a:lnTo>
                  <a:lnTo>
                    <a:pt x="150300" y="1130857"/>
                  </a:lnTo>
                  <a:lnTo>
                    <a:pt x="156251" y="1002040"/>
                  </a:lnTo>
                  <a:lnTo>
                    <a:pt x="227391" y="1029388"/>
                  </a:lnTo>
                  <a:cubicBezTo>
                    <a:pt x="226446" y="977126"/>
                    <a:pt x="225502" y="924863"/>
                    <a:pt x="224557" y="872601"/>
                  </a:cubicBezTo>
                  <a:lnTo>
                    <a:pt x="288509" y="890171"/>
                  </a:lnTo>
                  <a:cubicBezTo>
                    <a:pt x="287829" y="852565"/>
                    <a:pt x="287150" y="814958"/>
                    <a:pt x="286470" y="777352"/>
                  </a:cubicBezTo>
                  <a:lnTo>
                    <a:pt x="402208" y="809152"/>
                  </a:lnTo>
                  <a:lnTo>
                    <a:pt x="421466" y="631266"/>
                  </a:lnTo>
                  <a:lnTo>
                    <a:pt x="490488" y="661739"/>
                  </a:lnTo>
                  <a:lnTo>
                    <a:pt x="507192" y="507440"/>
                  </a:lnTo>
                  <a:lnTo>
                    <a:pt x="617578" y="556176"/>
                  </a:lnTo>
                  <a:lnTo>
                    <a:pt x="660909" y="382550"/>
                  </a:lnTo>
                  <a:lnTo>
                    <a:pt x="731429" y="426028"/>
                  </a:lnTo>
                  <a:lnTo>
                    <a:pt x="798473" y="252986"/>
                  </a:lnTo>
                  <a:lnTo>
                    <a:pt x="847071" y="290381"/>
                  </a:lnTo>
                  <a:lnTo>
                    <a:pt x="935585" y="124526"/>
                  </a:lnTo>
                  <a:lnTo>
                    <a:pt x="977848" y="166038"/>
                  </a:lnTo>
                  <a:lnTo>
                    <a:pt x="1099000" y="0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45D733C-E7A8-44C0-B2AF-90809086150F}"/>
                </a:ext>
              </a:extLst>
            </p:cNvPr>
            <p:cNvGrpSpPr/>
            <p:nvPr/>
          </p:nvGrpSpPr>
          <p:grpSpPr>
            <a:xfrm>
              <a:off x="1154741" y="2151129"/>
              <a:ext cx="2952302" cy="2330143"/>
              <a:chOff x="1154741" y="2151129"/>
              <a:chExt cx="2952302" cy="2330143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2E36958-4F76-4506-8E4F-A5258FD6F8A0}"/>
                  </a:ext>
                </a:extLst>
              </p:cNvPr>
              <p:cNvSpPr/>
              <p:nvPr/>
            </p:nvSpPr>
            <p:spPr>
              <a:xfrm rot="7680122">
                <a:off x="1893575" y="2448930"/>
                <a:ext cx="115539" cy="1252547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DFF099A-1907-4978-B3B2-F8EBDAE136C7}"/>
                  </a:ext>
                </a:extLst>
              </p:cNvPr>
              <p:cNvSpPr/>
              <p:nvPr/>
            </p:nvSpPr>
            <p:spPr>
              <a:xfrm rot="6300000">
                <a:off x="2481466" y="2216160"/>
                <a:ext cx="298851" cy="2952302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7888778D-CAC5-4F79-AC8F-45D8B3921E84}"/>
                  </a:ext>
                </a:extLst>
              </p:cNvPr>
              <p:cNvSpPr/>
              <p:nvPr/>
            </p:nvSpPr>
            <p:spPr>
              <a:xfrm rot="9723729">
                <a:off x="2190341" y="2381643"/>
                <a:ext cx="103512" cy="1143682"/>
              </a:xfrm>
              <a:custGeom>
                <a:avLst/>
                <a:gdLst>
                  <a:gd name="connsiteX0" fmla="*/ 49737 w 163831"/>
                  <a:gd name="connsiteY0" fmla="*/ 1504093 h 1504093"/>
                  <a:gd name="connsiteX1" fmla="*/ 41202 w 163831"/>
                  <a:gd name="connsiteY1" fmla="*/ 1457566 h 1504093"/>
                  <a:gd name="connsiteX2" fmla="*/ 0 w 163831"/>
                  <a:gd name="connsiteY2" fmla="*/ 850912 h 1504093"/>
                  <a:gd name="connsiteX3" fmla="*/ 62672 w 163831"/>
                  <a:gd name="connsiteY3" fmla="*/ 121358 h 1504093"/>
                  <a:gd name="connsiteX4" fmla="*/ 93829 w 163831"/>
                  <a:gd name="connsiteY4" fmla="*/ 1 h 1504093"/>
                  <a:gd name="connsiteX5" fmla="*/ 163831 w 163831"/>
                  <a:gd name="connsiteY5" fmla="*/ 0 h 1504093"/>
                  <a:gd name="connsiteX6" fmla="*/ 129525 w 163831"/>
                  <a:gd name="connsiteY6" fmla="*/ 133620 h 1504093"/>
                  <a:gd name="connsiteX7" fmla="*/ 66853 w 163831"/>
                  <a:gd name="connsiteY7" fmla="*/ 863173 h 1504093"/>
                  <a:gd name="connsiteX8" fmla="*/ 108055 w 163831"/>
                  <a:gd name="connsiteY8" fmla="*/ 1469827 h 1504093"/>
                  <a:gd name="connsiteX9" fmla="*/ 114341 w 163831"/>
                  <a:gd name="connsiteY9" fmla="*/ 1504093 h 1504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831" h="1504093">
                    <a:moveTo>
                      <a:pt x="49737" y="1504093"/>
                    </a:moveTo>
                    <a:lnTo>
                      <a:pt x="41202" y="1457566"/>
                    </a:lnTo>
                    <a:cubicBezTo>
                      <a:pt x="15189" y="1284393"/>
                      <a:pt x="0" y="1075630"/>
                      <a:pt x="0" y="850912"/>
                    </a:cubicBezTo>
                    <a:cubicBezTo>
                      <a:pt x="0" y="570014"/>
                      <a:pt x="23733" y="314047"/>
                      <a:pt x="62672" y="121358"/>
                    </a:cubicBezTo>
                    <a:lnTo>
                      <a:pt x="93829" y="1"/>
                    </a:lnTo>
                    <a:lnTo>
                      <a:pt x="163831" y="0"/>
                    </a:lnTo>
                    <a:lnTo>
                      <a:pt x="129525" y="133620"/>
                    </a:lnTo>
                    <a:cubicBezTo>
                      <a:pt x="90586" y="326309"/>
                      <a:pt x="66853" y="582276"/>
                      <a:pt x="66853" y="863173"/>
                    </a:cubicBezTo>
                    <a:cubicBezTo>
                      <a:pt x="66853" y="1087892"/>
                      <a:pt x="82042" y="1296655"/>
                      <a:pt x="108055" y="1469827"/>
                    </a:cubicBezTo>
                    <a:lnTo>
                      <a:pt x="114341" y="1504093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EF0B582-40B4-4191-AC8F-F40105721BB3}"/>
                  </a:ext>
                </a:extLst>
              </p:cNvPr>
              <p:cNvSpPr/>
              <p:nvPr/>
            </p:nvSpPr>
            <p:spPr>
              <a:xfrm rot="20608989">
                <a:off x="2586573" y="2390380"/>
                <a:ext cx="887392" cy="1332698"/>
              </a:xfrm>
              <a:custGeom>
                <a:avLst/>
                <a:gdLst>
                  <a:gd name="connsiteX0" fmla="*/ 1099000 w 2199398"/>
                  <a:gd name="connsiteY0" fmla="*/ 0 h 2805855"/>
                  <a:gd name="connsiteX1" fmla="*/ 1214231 w 2199398"/>
                  <a:gd name="connsiteY1" fmla="*/ 161544 h 2805855"/>
                  <a:gd name="connsiteX2" fmla="*/ 1252632 w 2199398"/>
                  <a:gd name="connsiteY2" fmla="*/ 123178 h 2805855"/>
                  <a:gd name="connsiteX3" fmla="*/ 1345836 w 2199398"/>
                  <a:gd name="connsiteY3" fmla="*/ 294299 h 2805855"/>
                  <a:gd name="connsiteX4" fmla="*/ 1399526 w 2199398"/>
                  <a:gd name="connsiteY4" fmla="*/ 252986 h 2805855"/>
                  <a:gd name="connsiteX5" fmla="*/ 1469290 w 2199398"/>
                  <a:gd name="connsiteY5" fmla="*/ 433046 h 2805855"/>
                  <a:gd name="connsiteX6" fmla="*/ 1546434 w 2199398"/>
                  <a:gd name="connsiteY6" fmla="*/ 386405 h 2805855"/>
                  <a:gd name="connsiteX7" fmla="*/ 1586582 w 2199398"/>
                  <a:gd name="connsiteY7" fmla="*/ 553455 h 2805855"/>
                  <a:gd name="connsiteX8" fmla="*/ 1690805 w 2199398"/>
                  <a:gd name="connsiteY8" fmla="*/ 507441 h 2805855"/>
                  <a:gd name="connsiteX9" fmla="*/ 1707508 w 2199398"/>
                  <a:gd name="connsiteY9" fmla="*/ 661736 h 2805855"/>
                  <a:gd name="connsiteX10" fmla="*/ 1776527 w 2199398"/>
                  <a:gd name="connsiteY10" fmla="*/ 631264 h 2805855"/>
                  <a:gd name="connsiteX11" fmla="*/ 1796118 w 2199398"/>
                  <a:gd name="connsiteY11" fmla="*/ 812225 h 2805855"/>
                  <a:gd name="connsiteX12" fmla="*/ 1913040 w 2199398"/>
                  <a:gd name="connsiteY12" fmla="*/ 777353 h 2805855"/>
                  <a:gd name="connsiteX13" fmla="*/ 1910454 w 2199398"/>
                  <a:gd name="connsiteY13" fmla="*/ 920414 h 2805855"/>
                  <a:gd name="connsiteX14" fmla="*/ 1974953 w 2199398"/>
                  <a:gd name="connsiteY14" fmla="*/ 901177 h 2805855"/>
                  <a:gd name="connsiteX15" fmla="*/ 1972211 w 2199398"/>
                  <a:gd name="connsiteY15" fmla="*/ 1052877 h 2805855"/>
                  <a:gd name="connsiteX16" fmla="*/ 2083614 w 2199398"/>
                  <a:gd name="connsiteY16" fmla="*/ 1017372 h 2805855"/>
                  <a:gd name="connsiteX17" fmla="*/ 2082028 w 2199398"/>
                  <a:gd name="connsiteY17" fmla="*/ 1146316 h 2805855"/>
                  <a:gd name="connsiteX18" fmla="*/ 2118863 w 2199398"/>
                  <a:gd name="connsiteY18" fmla="*/ 1141359 h 2805855"/>
                  <a:gd name="connsiteX19" fmla="*/ 2100954 w 2199398"/>
                  <a:gd name="connsiteY19" fmla="*/ 1257938 h 2805855"/>
                  <a:gd name="connsiteX20" fmla="*/ 2139422 w 2199398"/>
                  <a:gd name="connsiteY20" fmla="*/ 1257431 h 2805855"/>
                  <a:gd name="connsiteX21" fmla="*/ 2108028 w 2199398"/>
                  <a:gd name="connsiteY21" fmla="*/ 1369547 h 2805855"/>
                  <a:gd name="connsiteX22" fmla="*/ 2159793 w 2199398"/>
                  <a:gd name="connsiteY22" fmla="*/ 1374228 h 2805855"/>
                  <a:gd name="connsiteX23" fmla="*/ 2124331 w 2199398"/>
                  <a:gd name="connsiteY23" fmla="*/ 1458553 h 2805855"/>
                  <a:gd name="connsiteX24" fmla="*/ 2127374 w 2199398"/>
                  <a:gd name="connsiteY24" fmla="*/ 1480285 h 2805855"/>
                  <a:gd name="connsiteX25" fmla="*/ 2190035 w 2199398"/>
                  <a:gd name="connsiteY25" fmla="*/ 1494751 h 2805855"/>
                  <a:gd name="connsiteX26" fmla="*/ 2140406 w 2199398"/>
                  <a:gd name="connsiteY26" fmla="*/ 1578525 h 2805855"/>
                  <a:gd name="connsiteX27" fmla="*/ 2186529 w 2199398"/>
                  <a:gd name="connsiteY27" fmla="*/ 1589174 h 2805855"/>
                  <a:gd name="connsiteX28" fmla="*/ 2148462 w 2199398"/>
                  <a:gd name="connsiteY28" fmla="*/ 1653433 h 2805855"/>
                  <a:gd name="connsiteX29" fmla="*/ 2152149 w 2199398"/>
                  <a:gd name="connsiteY29" fmla="*/ 1694731 h 2805855"/>
                  <a:gd name="connsiteX30" fmla="*/ 2199398 w 2199398"/>
                  <a:gd name="connsiteY30" fmla="*/ 1713303 h 2805855"/>
                  <a:gd name="connsiteX31" fmla="*/ 2155953 w 2199398"/>
                  <a:gd name="connsiteY31" fmla="*/ 1769197 h 2805855"/>
                  <a:gd name="connsiteX32" fmla="*/ 2194678 w 2199398"/>
                  <a:gd name="connsiteY32" fmla="*/ 1784420 h 2805855"/>
                  <a:gd name="connsiteX33" fmla="*/ 2149460 w 2199398"/>
                  <a:gd name="connsiteY33" fmla="*/ 1842594 h 2805855"/>
                  <a:gd name="connsiteX34" fmla="*/ 2142946 w 2199398"/>
                  <a:gd name="connsiteY34" fmla="*/ 1901382 h 2805855"/>
                  <a:gd name="connsiteX35" fmla="*/ 2123024 w 2199398"/>
                  <a:gd name="connsiteY35" fmla="*/ 1994237 h 2805855"/>
                  <a:gd name="connsiteX36" fmla="*/ 1959152 w 2199398"/>
                  <a:gd name="connsiteY36" fmla="*/ 2324152 h 2805855"/>
                  <a:gd name="connsiteX37" fmla="*/ 1945397 w 2199398"/>
                  <a:gd name="connsiteY37" fmla="*/ 2338650 h 2805855"/>
                  <a:gd name="connsiteX38" fmla="*/ 1925616 w 2199398"/>
                  <a:gd name="connsiteY38" fmla="*/ 2373726 h 2805855"/>
                  <a:gd name="connsiteX39" fmla="*/ 1086617 w 2199398"/>
                  <a:gd name="connsiteY39" fmla="*/ 2804199 h 2805855"/>
                  <a:gd name="connsiteX40" fmla="*/ 1072465 w 2199398"/>
                  <a:gd name="connsiteY40" fmla="*/ 2802631 h 2805855"/>
                  <a:gd name="connsiteX41" fmla="*/ 993998 w 2199398"/>
                  <a:gd name="connsiteY41" fmla="*/ 2803752 h 2805855"/>
                  <a:gd name="connsiteX42" fmla="*/ 266341 w 2199398"/>
                  <a:gd name="connsiteY42" fmla="*/ 2364035 h 2805855"/>
                  <a:gd name="connsiteX43" fmla="*/ 255226 w 2199398"/>
                  <a:gd name="connsiteY43" fmla="*/ 2341419 h 2805855"/>
                  <a:gd name="connsiteX44" fmla="*/ 238845 w 2199398"/>
                  <a:gd name="connsiteY44" fmla="*/ 2324152 h 2805855"/>
                  <a:gd name="connsiteX45" fmla="*/ 234164 w 2199398"/>
                  <a:gd name="connsiteY45" fmla="*/ 2317492 h 2805855"/>
                  <a:gd name="connsiteX46" fmla="*/ 230416 w 2199398"/>
                  <a:gd name="connsiteY46" fmla="*/ 2313433 h 2805855"/>
                  <a:gd name="connsiteX47" fmla="*/ 224803 w 2199398"/>
                  <a:gd name="connsiteY47" fmla="*/ 2304174 h 2805855"/>
                  <a:gd name="connsiteX48" fmla="*/ 186655 w 2199398"/>
                  <a:gd name="connsiteY48" fmla="*/ 2249901 h 2805855"/>
                  <a:gd name="connsiteX49" fmla="*/ 74973 w 2199398"/>
                  <a:gd name="connsiteY49" fmla="*/ 1994238 h 2805855"/>
                  <a:gd name="connsiteX50" fmla="*/ 55051 w 2199398"/>
                  <a:gd name="connsiteY50" fmla="*/ 1901383 h 2805855"/>
                  <a:gd name="connsiteX51" fmla="*/ 47016 w 2199398"/>
                  <a:gd name="connsiteY51" fmla="*/ 1828868 h 2805855"/>
                  <a:gd name="connsiteX52" fmla="*/ 557 w 2199398"/>
                  <a:gd name="connsiteY52" fmla="*/ 1761288 h 2805855"/>
                  <a:gd name="connsiteX53" fmla="*/ 40106 w 2199398"/>
                  <a:gd name="connsiteY53" fmla="*/ 1748354 h 2805855"/>
                  <a:gd name="connsiteX54" fmla="*/ 0 w 2199398"/>
                  <a:gd name="connsiteY54" fmla="*/ 1690017 h 2805855"/>
                  <a:gd name="connsiteX55" fmla="*/ 47661 w 2199398"/>
                  <a:gd name="connsiteY55" fmla="*/ 1674431 h 2805855"/>
                  <a:gd name="connsiteX56" fmla="*/ 51784 w 2199398"/>
                  <a:gd name="connsiteY56" fmla="*/ 1628256 h 2805855"/>
                  <a:gd name="connsiteX57" fmla="*/ 20101 w 2199398"/>
                  <a:gd name="connsiteY57" fmla="*/ 1566852 h 2805855"/>
                  <a:gd name="connsiteX58" fmla="*/ 60975 w 2199398"/>
                  <a:gd name="connsiteY58" fmla="*/ 1559901 h 2805855"/>
                  <a:gd name="connsiteX59" fmla="*/ 62076 w 2199398"/>
                  <a:gd name="connsiteY59" fmla="*/ 1549824 h 2805855"/>
                  <a:gd name="connsiteX60" fmla="*/ 22118 w 2199398"/>
                  <a:gd name="connsiteY60" fmla="*/ 1472385 h 2805855"/>
                  <a:gd name="connsiteX61" fmla="*/ 73625 w 2199398"/>
                  <a:gd name="connsiteY61" fmla="*/ 1463627 h 2805855"/>
                  <a:gd name="connsiteX62" fmla="*/ 83031 w 2199398"/>
                  <a:gd name="connsiteY62" fmla="*/ 1420861 h 2805855"/>
                  <a:gd name="connsiteX63" fmla="*/ 59350 w 2199398"/>
                  <a:gd name="connsiteY63" fmla="*/ 1353835 h 2805855"/>
                  <a:gd name="connsiteX64" fmla="*/ 99788 w 2199398"/>
                  <a:gd name="connsiteY64" fmla="*/ 1352553 h 2805855"/>
                  <a:gd name="connsiteX65" fmla="*/ 106832 w 2199398"/>
                  <a:gd name="connsiteY65" fmla="*/ 1331679 h 2805855"/>
                  <a:gd name="connsiteX66" fmla="*/ 86511 w 2199398"/>
                  <a:gd name="connsiteY66" fmla="*/ 1238428 h 2805855"/>
                  <a:gd name="connsiteX67" fmla="*/ 124884 w 2199398"/>
                  <a:gd name="connsiteY67" fmla="*/ 1241183 h 2805855"/>
                  <a:gd name="connsiteX68" fmla="*/ 113818 w 2199398"/>
                  <a:gd name="connsiteY68" fmla="*/ 1123755 h 2805855"/>
                  <a:gd name="connsiteX69" fmla="*/ 150300 w 2199398"/>
                  <a:gd name="connsiteY69" fmla="*/ 1130857 h 2805855"/>
                  <a:gd name="connsiteX70" fmla="*/ 156251 w 2199398"/>
                  <a:gd name="connsiteY70" fmla="*/ 1002040 h 2805855"/>
                  <a:gd name="connsiteX71" fmla="*/ 227391 w 2199398"/>
                  <a:gd name="connsiteY71" fmla="*/ 1029388 h 2805855"/>
                  <a:gd name="connsiteX72" fmla="*/ 224557 w 2199398"/>
                  <a:gd name="connsiteY72" fmla="*/ 872601 h 2805855"/>
                  <a:gd name="connsiteX73" fmla="*/ 288509 w 2199398"/>
                  <a:gd name="connsiteY73" fmla="*/ 890171 h 2805855"/>
                  <a:gd name="connsiteX74" fmla="*/ 286470 w 2199398"/>
                  <a:gd name="connsiteY74" fmla="*/ 777352 h 2805855"/>
                  <a:gd name="connsiteX75" fmla="*/ 402208 w 2199398"/>
                  <a:gd name="connsiteY75" fmla="*/ 809152 h 2805855"/>
                  <a:gd name="connsiteX76" fmla="*/ 421466 w 2199398"/>
                  <a:gd name="connsiteY76" fmla="*/ 631266 h 2805855"/>
                  <a:gd name="connsiteX77" fmla="*/ 490488 w 2199398"/>
                  <a:gd name="connsiteY77" fmla="*/ 661739 h 2805855"/>
                  <a:gd name="connsiteX78" fmla="*/ 507192 w 2199398"/>
                  <a:gd name="connsiteY78" fmla="*/ 507440 h 2805855"/>
                  <a:gd name="connsiteX79" fmla="*/ 617578 w 2199398"/>
                  <a:gd name="connsiteY79" fmla="*/ 556176 h 2805855"/>
                  <a:gd name="connsiteX80" fmla="*/ 660909 w 2199398"/>
                  <a:gd name="connsiteY80" fmla="*/ 382550 h 2805855"/>
                  <a:gd name="connsiteX81" fmla="*/ 731429 w 2199398"/>
                  <a:gd name="connsiteY81" fmla="*/ 426028 h 2805855"/>
                  <a:gd name="connsiteX82" fmla="*/ 798473 w 2199398"/>
                  <a:gd name="connsiteY82" fmla="*/ 252986 h 2805855"/>
                  <a:gd name="connsiteX83" fmla="*/ 847071 w 2199398"/>
                  <a:gd name="connsiteY83" fmla="*/ 290381 h 2805855"/>
                  <a:gd name="connsiteX84" fmla="*/ 935585 w 2199398"/>
                  <a:gd name="connsiteY84" fmla="*/ 124526 h 2805855"/>
                  <a:gd name="connsiteX85" fmla="*/ 977848 w 2199398"/>
                  <a:gd name="connsiteY85" fmla="*/ 166038 h 2805855"/>
                  <a:gd name="connsiteX0" fmla="*/ 1099000 w 2199398"/>
                  <a:gd name="connsiteY0" fmla="*/ 0 h 2805855"/>
                  <a:gd name="connsiteX1" fmla="*/ 1214231 w 2199398"/>
                  <a:gd name="connsiteY1" fmla="*/ 161544 h 2805855"/>
                  <a:gd name="connsiteX2" fmla="*/ 1252632 w 2199398"/>
                  <a:gd name="connsiteY2" fmla="*/ 123178 h 2805855"/>
                  <a:gd name="connsiteX3" fmla="*/ 1345836 w 2199398"/>
                  <a:gd name="connsiteY3" fmla="*/ 294299 h 2805855"/>
                  <a:gd name="connsiteX4" fmla="*/ 1399526 w 2199398"/>
                  <a:gd name="connsiteY4" fmla="*/ 252986 h 2805855"/>
                  <a:gd name="connsiteX5" fmla="*/ 1469290 w 2199398"/>
                  <a:gd name="connsiteY5" fmla="*/ 433046 h 2805855"/>
                  <a:gd name="connsiteX6" fmla="*/ 1546434 w 2199398"/>
                  <a:gd name="connsiteY6" fmla="*/ 386405 h 2805855"/>
                  <a:gd name="connsiteX7" fmla="*/ 1586582 w 2199398"/>
                  <a:gd name="connsiteY7" fmla="*/ 553455 h 2805855"/>
                  <a:gd name="connsiteX8" fmla="*/ 1690805 w 2199398"/>
                  <a:gd name="connsiteY8" fmla="*/ 507441 h 2805855"/>
                  <a:gd name="connsiteX9" fmla="*/ 1707508 w 2199398"/>
                  <a:gd name="connsiteY9" fmla="*/ 661736 h 2805855"/>
                  <a:gd name="connsiteX10" fmla="*/ 1776527 w 2199398"/>
                  <a:gd name="connsiteY10" fmla="*/ 631264 h 2805855"/>
                  <a:gd name="connsiteX11" fmla="*/ 1796118 w 2199398"/>
                  <a:gd name="connsiteY11" fmla="*/ 812225 h 2805855"/>
                  <a:gd name="connsiteX12" fmla="*/ 1913040 w 2199398"/>
                  <a:gd name="connsiteY12" fmla="*/ 777353 h 2805855"/>
                  <a:gd name="connsiteX13" fmla="*/ 1910454 w 2199398"/>
                  <a:gd name="connsiteY13" fmla="*/ 920414 h 2805855"/>
                  <a:gd name="connsiteX14" fmla="*/ 1974953 w 2199398"/>
                  <a:gd name="connsiteY14" fmla="*/ 901177 h 2805855"/>
                  <a:gd name="connsiteX15" fmla="*/ 1972211 w 2199398"/>
                  <a:gd name="connsiteY15" fmla="*/ 1052877 h 2805855"/>
                  <a:gd name="connsiteX16" fmla="*/ 2083614 w 2199398"/>
                  <a:gd name="connsiteY16" fmla="*/ 1017372 h 2805855"/>
                  <a:gd name="connsiteX17" fmla="*/ 2082028 w 2199398"/>
                  <a:gd name="connsiteY17" fmla="*/ 1146316 h 2805855"/>
                  <a:gd name="connsiteX18" fmla="*/ 2118863 w 2199398"/>
                  <a:gd name="connsiteY18" fmla="*/ 1141359 h 2805855"/>
                  <a:gd name="connsiteX19" fmla="*/ 2100954 w 2199398"/>
                  <a:gd name="connsiteY19" fmla="*/ 1257938 h 2805855"/>
                  <a:gd name="connsiteX20" fmla="*/ 2139422 w 2199398"/>
                  <a:gd name="connsiteY20" fmla="*/ 1257431 h 2805855"/>
                  <a:gd name="connsiteX21" fmla="*/ 2108028 w 2199398"/>
                  <a:gd name="connsiteY21" fmla="*/ 1369547 h 2805855"/>
                  <a:gd name="connsiteX22" fmla="*/ 2159793 w 2199398"/>
                  <a:gd name="connsiteY22" fmla="*/ 1374228 h 2805855"/>
                  <a:gd name="connsiteX23" fmla="*/ 2124331 w 2199398"/>
                  <a:gd name="connsiteY23" fmla="*/ 1458553 h 2805855"/>
                  <a:gd name="connsiteX24" fmla="*/ 2127374 w 2199398"/>
                  <a:gd name="connsiteY24" fmla="*/ 1480285 h 2805855"/>
                  <a:gd name="connsiteX25" fmla="*/ 2190035 w 2199398"/>
                  <a:gd name="connsiteY25" fmla="*/ 1494751 h 2805855"/>
                  <a:gd name="connsiteX26" fmla="*/ 2140406 w 2199398"/>
                  <a:gd name="connsiteY26" fmla="*/ 1578525 h 2805855"/>
                  <a:gd name="connsiteX27" fmla="*/ 2186529 w 2199398"/>
                  <a:gd name="connsiteY27" fmla="*/ 1589174 h 2805855"/>
                  <a:gd name="connsiteX28" fmla="*/ 2148462 w 2199398"/>
                  <a:gd name="connsiteY28" fmla="*/ 1653433 h 2805855"/>
                  <a:gd name="connsiteX29" fmla="*/ 2152149 w 2199398"/>
                  <a:gd name="connsiteY29" fmla="*/ 1694731 h 2805855"/>
                  <a:gd name="connsiteX30" fmla="*/ 2199398 w 2199398"/>
                  <a:gd name="connsiteY30" fmla="*/ 1713303 h 2805855"/>
                  <a:gd name="connsiteX31" fmla="*/ 2155953 w 2199398"/>
                  <a:gd name="connsiteY31" fmla="*/ 1769197 h 2805855"/>
                  <a:gd name="connsiteX32" fmla="*/ 2194678 w 2199398"/>
                  <a:gd name="connsiteY32" fmla="*/ 1784420 h 2805855"/>
                  <a:gd name="connsiteX33" fmla="*/ 2149460 w 2199398"/>
                  <a:gd name="connsiteY33" fmla="*/ 1842594 h 2805855"/>
                  <a:gd name="connsiteX34" fmla="*/ 2142946 w 2199398"/>
                  <a:gd name="connsiteY34" fmla="*/ 1901382 h 2805855"/>
                  <a:gd name="connsiteX35" fmla="*/ 2123024 w 2199398"/>
                  <a:gd name="connsiteY35" fmla="*/ 1994237 h 2805855"/>
                  <a:gd name="connsiteX36" fmla="*/ 1959152 w 2199398"/>
                  <a:gd name="connsiteY36" fmla="*/ 2324152 h 2805855"/>
                  <a:gd name="connsiteX37" fmla="*/ 1945397 w 2199398"/>
                  <a:gd name="connsiteY37" fmla="*/ 2338650 h 2805855"/>
                  <a:gd name="connsiteX38" fmla="*/ 1925616 w 2199398"/>
                  <a:gd name="connsiteY38" fmla="*/ 2373726 h 2805855"/>
                  <a:gd name="connsiteX39" fmla="*/ 1086617 w 2199398"/>
                  <a:gd name="connsiteY39" fmla="*/ 2804199 h 2805855"/>
                  <a:gd name="connsiteX40" fmla="*/ 1072465 w 2199398"/>
                  <a:gd name="connsiteY40" fmla="*/ 2802631 h 2805855"/>
                  <a:gd name="connsiteX41" fmla="*/ 266341 w 2199398"/>
                  <a:gd name="connsiteY41" fmla="*/ 2364035 h 2805855"/>
                  <a:gd name="connsiteX42" fmla="*/ 255226 w 2199398"/>
                  <a:gd name="connsiteY42" fmla="*/ 2341419 h 2805855"/>
                  <a:gd name="connsiteX43" fmla="*/ 238845 w 2199398"/>
                  <a:gd name="connsiteY43" fmla="*/ 2324152 h 2805855"/>
                  <a:gd name="connsiteX44" fmla="*/ 234164 w 2199398"/>
                  <a:gd name="connsiteY44" fmla="*/ 2317492 h 2805855"/>
                  <a:gd name="connsiteX45" fmla="*/ 230416 w 2199398"/>
                  <a:gd name="connsiteY45" fmla="*/ 2313433 h 2805855"/>
                  <a:gd name="connsiteX46" fmla="*/ 224803 w 2199398"/>
                  <a:gd name="connsiteY46" fmla="*/ 2304174 h 2805855"/>
                  <a:gd name="connsiteX47" fmla="*/ 186655 w 2199398"/>
                  <a:gd name="connsiteY47" fmla="*/ 2249901 h 2805855"/>
                  <a:gd name="connsiteX48" fmla="*/ 74973 w 2199398"/>
                  <a:gd name="connsiteY48" fmla="*/ 1994238 h 2805855"/>
                  <a:gd name="connsiteX49" fmla="*/ 55051 w 2199398"/>
                  <a:gd name="connsiteY49" fmla="*/ 1901383 h 2805855"/>
                  <a:gd name="connsiteX50" fmla="*/ 47016 w 2199398"/>
                  <a:gd name="connsiteY50" fmla="*/ 1828868 h 2805855"/>
                  <a:gd name="connsiteX51" fmla="*/ 557 w 2199398"/>
                  <a:gd name="connsiteY51" fmla="*/ 1761288 h 2805855"/>
                  <a:gd name="connsiteX52" fmla="*/ 40106 w 2199398"/>
                  <a:gd name="connsiteY52" fmla="*/ 1748354 h 2805855"/>
                  <a:gd name="connsiteX53" fmla="*/ 0 w 2199398"/>
                  <a:gd name="connsiteY53" fmla="*/ 1690017 h 2805855"/>
                  <a:gd name="connsiteX54" fmla="*/ 47661 w 2199398"/>
                  <a:gd name="connsiteY54" fmla="*/ 1674431 h 2805855"/>
                  <a:gd name="connsiteX55" fmla="*/ 51784 w 2199398"/>
                  <a:gd name="connsiteY55" fmla="*/ 1628256 h 2805855"/>
                  <a:gd name="connsiteX56" fmla="*/ 20101 w 2199398"/>
                  <a:gd name="connsiteY56" fmla="*/ 1566852 h 2805855"/>
                  <a:gd name="connsiteX57" fmla="*/ 60975 w 2199398"/>
                  <a:gd name="connsiteY57" fmla="*/ 1559901 h 2805855"/>
                  <a:gd name="connsiteX58" fmla="*/ 62076 w 2199398"/>
                  <a:gd name="connsiteY58" fmla="*/ 1549824 h 2805855"/>
                  <a:gd name="connsiteX59" fmla="*/ 22118 w 2199398"/>
                  <a:gd name="connsiteY59" fmla="*/ 1472385 h 2805855"/>
                  <a:gd name="connsiteX60" fmla="*/ 73625 w 2199398"/>
                  <a:gd name="connsiteY60" fmla="*/ 1463627 h 2805855"/>
                  <a:gd name="connsiteX61" fmla="*/ 83031 w 2199398"/>
                  <a:gd name="connsiteY61" fmla="*/ 1420861 h 2805855"/>
                  <a:gd name="connsiteX62" fmla="*/ 59350 w 2199398"/>
                  <a:gd name="connsiteY62" fmla="*/ 1353835 h 2805855"/>
                  <a:gd name="connsiteX63" fmla="*/ 99788 w 2199398"/>
                  <a:gd name="connsiteY63" fmla="*/ 1352553 h 2805855"/>
                  <a:gd name="connsiteX64" fmla="*/ 106832 w 2199398"/>
                  <a:gd name="connsiteY64" fmla="*/ 1331679 h 2805855"/>
                  <a:gd name="connsiteX65" fmla="*/ 86511 w 2199398"/>
                  <a:gd name="connsiteY65" fmla="*/ 1238428 h 2805855"/>
                  <a:gd name="connsiteX66" fmla="*/ 124884 w 2199398"/>
                  <a:gd name="connsiteY66" fmla="*/ 1241183 h 2805855"/>
                  <a:gd name="connsiteX67" fmla="*/ 113818 w 2199398"/>
                  <a:gd name="connsiteY67" fmla="*/ 1123755 h 2805855"/>
                  <a:gd name="connsiteX68" fmla="*/ 150300 w 2199398"/>
                  <a:gd name="connsiteY68" fmla="*/ 1130857 h 2805855"/>
                  <a:gd name="connsiteX69" fmla="*/ 156251 w 2199398"/>
                  <a:gd name="connsiteY69" fmla="*/ 1002040 h 2805855"/>
                  <a:gd name="connsiteX70" fmla="*/ 227391 w 2199398"/>
                  <a:gd name="connsiteY70" fmla="*/ 1029388 h 2805855"/>
                  <a:gd name="connsiteX71" fmla="*/ 224557 w 2199398"/>
                  <a:gd name="connsiteY71" fmla="*/ 872601 h 2805855"/>
                  <a:gd name="connsiteX72" fmla="*/ 288509 w 2199398"/>
                  <a:gd name="connsiteY72" fmla="*/ 890171 h 2805855"/>
                  <a:gd name="connsiteX73" fmla="*/ 286470 w 2199398"/>
                  <a:gd name="connsiteY73" fmla="*/ 777352 h 2805855"/>
                  <a:gd name="connsiteX74" fmla="*/ 402208 w 2199398"/>
                  <a:gd name="connsiteY74" fmla="*/ 809152 h 2805855"/>
                  <a:gd name="connsiteX75" fmla="*/ 421466 w 2199398"/>
                  <a:gd name="connsiteY75" fmla="*/ 631266 h 2805855"/>
                  <a:gd name="connsiteX76" fmla="*/ 490488 w 2199398"/>
                  <a:gd name="connsiteY76" fmla="*/ 661739 h 2805855"/>
                  <a:gd name="connsiteX77" fmla="*/ 507192 w 2199398"/>
                  <a:gd name="connsiteY77" fmla="*/ 507440 h 2805855"/>
                  <a:gd name="connsiteX78" fmla="*/ 617578 w 2199398"/>
                  <a:gd name="connsiteY78" fmla="*/ 556176 h 2805855"/>
                  <a:gd name="connsiteX79" fmla="*/ 660909 w 2199398"/>
                  <a:gd name="connsiteY79" fmla="*/ 382550 h 2805855"/>
                  <a:gd name="connsiteX80" fmla="*/ 731429 w 2199398"/>
                  <a:gd name="connsiteY80" fmla="*/ 426028 h 2805855"/>
                  <a:gd name="connsiteX81" fmla="*/ 798473 w 2199398"/>
                  <a:gd name="connsiteY81" fmla="*/ 252986 h 2805855"/>
                  <a:gd name="connsiteX82" fmla="*/ 847071 w 2199398"/>
                  <a:gd name="connsiteY82" fmla="*/ 290381 h 2805855"/>
                  <a:gd name="connsiteX83" fmla="*/ 935585 w 2199398"/>
                  <a:gd name="connsiteY83" fmla="*/ 124526 h 2805855"/>
                  <a:gd name="connsiteX84" fmla="*/ 977848 w 2199398"/>
                  <a:gd name="connsiteY84" fmla="*/ 166038 h 2805855"/>
                  <a:gd name="connsiteX85" fmla="*/ 1099000 w 2199398"/>
                  <a:gd name="connsiteY85" fmla="*/ 0 h 2805855"/>
                  <a:gd name="connsiteX0" fmla="*/ 1099000 w 2199398"/>
                  <a:gd name="connsiteY0" fmla="*/ 0 h 2802636"/>
                  <a:gd name="connsiteX1" fmla="*/ 1214231 w 2199398"/>
                  <a:gd name="connsiteY1" fmla="*/ 161544 h 2802636"/>
                  <a:gd name="connsiteX2" fmla="*/ 1252632 w 2199398"/>
                  <a:gd name="connsiteY2" fmla="*/ 123178 h 2802636"/>
                  <a:gd name="connsiteX3" fmla="*/ 1345836 w 2199398"/>
                  <a:gd name="connsiteY3" fmla="*/ 294299 h 2802636"/>
                  <a:gd name="connsiteX4" fmla="*/ 1399526 w 2199398"/>
                  <a:gd name="connsiteY4" fmla="*/ 252986 h 2802636"/>
                  <a:gd name="connsiteX5" fmla="*/ 1469290 w 2199398"/>
                  <a:gd name="connsiteY5" fmla="*/ 433046 h 2802636"/>
                  <a:gd name="connsiteX6" fmla="*/ 1546434 w 2199398"/>
                  <a:gd name="connsiteY6" fmla="*/ 386405 h 2802636"/>
                  <a:gd name="connsiteX7" fmla="*/ 1586582 w 2199398"/>
                  <a:gd name="connsiteY7" fmla="*/ 553455 h 2802636"/>
                  <a:gd name="connsiteX8" fmla="*/ 1690805 w 2199398"/>
                  <a:gd name="connsiteY8" fmla="*/ 507441 h 2802636"/>
                  <a:gd name="connsiteX9" fmla="*/ 1707508 w 2199398"/>
                  <a:gd name="connsiteY9" fmla="*/ 661736 h 2802636"/>
                  <a:gd name="connsiteX10" fmla="*/ 1776527 w 2199398"/>
                  <a:gd name="connsiteY10" fmla="*/ 631264 h 2802636"/>
                  <a:gd name="connsiteX11" fmla="*/ 1796118 w 2199398"/>
                  <a:gd name="connsiteY11" fmla="*/ 812225 h 2802636"/>
                  <a:gd name="connsiteX12" fmla="*/ 1913040 w 2199398"/>
                  <a:gd name="connsiteY12" fmla="*/ 777353 h 2802636"/>
                  <a:gd name="connsiteX13" fmla="*/ 1910454 w 2199398"/>
                  <a:gd name="connsiteY13" fmla="*/ 920414 h 2802636"/>
                  <a:gd name="connsiteX14" fmla="*/ 1974953 w 2199398"/>
                  <a:gd name="connsiteY14" fmla="*/ 901177 h 2802636"/>
                  <a:gd name="connsiteX15" fmla="*/ 1972211 w 2199398"/>
                  <a:gd name="connsiteY15" fmla="*/ 1052877 h 2802636"/>
                  <a:gd name="connsiteX16" fmla="*/ 2083614 w 2199398"/>
                  <a:gd name="connsiteY16" fmla="*/ 1017372 h 2802636"/>
                  <a:gd name="connsiteX17" fmla="*/ 2082028 w 2199398"/>
                  <a:gd name="connsiteY17" fmla="*/ 1146316 h 2802636"/>
                  <a:gd name="connsiteX18" fmla="*/ 2118863 w 2199398"/>
                  <a:gd name="connsiteY18" fmla="*/ 1141359 h 2802636"/>
                  <a:gd name="connsiteX19" fmla="*/ 2100954 w 2199398"/>
                  <a:gd name="connsiteY19" fmla="*/ 1257938 h 2802636"/>
                  <a:gd name="connsiteX20" fmla="*/ 2139422 w 2199398"/>
                  <a:gd name="connsiteY20" fmla="*/ 1257431 h 2802636"/>
                  <a:gd name="connsiteX21" fmla="*/ 2108028 w 2199398"/>
                  <a:gd name="connsiteY21" fmla="*/ 1369547 h 2802636"/>
                  <a:gd name="connsiteX22" fmla="*/ 2159793 w 2199398"/>
                  <a:gd name="connsiteY22" fmla="*/ 1374228 h 2802636"/>
                  <a:gd name="connsiteX23" fmla="*/ 2124331 w 2199398"/>
                  <a:gd name="connsiteY23" fmla="*/ 1458553 h 2802636"/>
                  <a:gd name="connsiteX24" fmla="*/ 2127374 w 2199398"/>
                  <a:gd name="connsiteY24" fmla="*/ 1480285 h 2802636"/>
                  <a:gd name="connsiteX25" fmla="*/ 2190035 w 2199398"/>
                  <a:gd name="connsiteY25" fmla="*/ 1494751 h 2802636"/>
                  <a:gd name="connsiteX26" fmla="*/ 2140406 w 2199398"/>
                  <a:gd name="connsiteY26" fmla="*/ 1578525 h 2802636"/>
                  <a:gd name="connsiteX27" fmla="*/ 2186529 w 2199398"/>
                  <a:gd name="connsiteY27" fmla="*/ 1589174 h 2802636"/>
                  <a:gd name="connsiteX28" fmla="*/ 2148462 w 2199398"/>
                  <a:gd name="connsiteY28" fmla="*/ 1653433 h 2802636"/>
                  <a:gd name="connsiteX29" fmla="*/ 2152149 w 2199398"/>
                  <a:gd name="connsiteY29" fmla="*/ 1694731 h 2802636"/>
                  <a:gd name="connsiteX30" fmla="*/ 2199398 w 2199398"/>
                  <a:gd name="connsiteY30" fmla="*/ 1713303 h 2802636"/>
                  <a:gd name="connsiteX31" fmla="*/ 2155953 w 2199398"/>
                  <a:gd name="connsiteY31" fmla="*/ 1769197 h 2802636"/>
                  <a:gd name="connsiteX32" fmla="*/ 2194678 w 2199398"/>
                  <a:gd name="connsiteY32" fmla="*/ 1784420 h 2802636"/>
                  <a:gd name="connsiteX33" fmla="*/ 2149460 w 2199398"/>
                  <a:gd name="connsiteY33" fmla="*/ 1842594 h 2802636"/>
                  <a:gd name="connsiteX34" fmla="*/ 2142946 w 2199398"/>
                  <a:gd name="connsiteY34" fmla="*/ 1901382 h 2802636"/>
                  <a:gd name="connsiteX35" fmla="*/ 2123024 w 2199398"/>
                  <a:gd name="connsiteY35" fmla="*/ 1994237 h 2802636"/>
                  <a:gd name="connsiteX36" fmla="*/ 1959152 w 2199398"/>
                  <a:gd name="connsiteY36" fmla="*/ 2324152 h 2802636"/>
                  <a:gd name="connsiteX37" fmla="*/ 1945397 w 2199398"/>
                  <a:gd name="connsiteY37" fmla="*/ 2338650 h 2802636"/>
                  <a:gd name="connsiteX38" fmla="*/ 1925616 w 2199398"/>
                  <a:gd name="connsiteY38" fmla="*/ 2373726 h 2802636"/>
                  <a:gd name="connsiteX39" fmla="*/ 1072465 w 2199398"/>
                  <a:gd name="connsiteY39" fmla="*/ 2802631 h 2802636"/>
                  <a:gd name="connsiteX40" fmla="*/ 266341 w 2199398"/>
                  <a:gd name="connsiteY40" fmla="*/ 2364035 h 2802636"/>
                  <a:gd name="connsiteX41" fmla="*/ 255226 w 2199398"/>
                  <a:gd name="connsiteY41" fmla="*/ 2341419 h 2802636"/>
                  <a:gd name="connsiteX42" fmla="*/ 238845 w 2199398"/>
                  <a:gd name="connsiteY42" fmla="*/ 2324152 h 2802636"/>
                  <a:gd name="connsiteX43" fmla="*/ 234164 w 2199398"/>
                  <a:gd name="connsiteY43" fmla="*/ 2317492 h 2802636"/>
                  <a:gd name="connsiteX44" fmla="*/ 230416 w 2199398"/>
                  <a:gd name="connsiteY44" fmla="*/ 2313433 h 2802636"/>
                  <a:gd name="connsiteX45" fmla="*/ 224803 w 2199398"/>
                  <a:gd name="connsiteY45" fmla="*/ 2304174 h 2802636"/>
                  <a:gd name="connsiteX46" fmla="*/ 186655 w 2199398"/>
                  <a:gd name="connsiteY46" fmla="*/ 2249901 h 2802636"/>
                  <a:gd name="connsiteX47" fmla="*/ 74973 w 2199398"/>
                  <a:gd name="connsiteY47" fmla="*/ 1994238 h 2802636"/>
                  <a:gd name="connsiteX48" fmla="*/ 55051 w 2199398"/>
                  <a:gd name="connsiteY48" fmla="*/ 1901383 h 2802636"/>
                  <a:gd name="connsiteX49" fmla="*/ 47016 w 2199398"/>
                  <a:gd name="connsiteY49" fmla="*/ 1828868 h 2802636"/>
                  <a:gd name="connsiteX50" fmla="*/ 557 w 2199398"/>
                  <a:gd name="connsiteY50" fmla="*/ 1761288 h 2802636"/>
                  <a:gd name="connsiteX51" fmla="*/ 40106 w 2199398"/>
                  <a:gd name="connsiteY51" fmla="*/ 1748354 h 2802636"/>
                  <a:gd name="connsiteX52" fmla="*/ 0 w 2199398"/>
                  <a:gd name="connsiteY52" fmla="*/ 1690017 h 2802636"/>
                  <a:gd name="connsiteX53" fmla="*/ 47661 w 2199398"/>
                  <a:gd name="connsiteY53" fmla="*/ 1674431 h 2802636"/>
                  <a:gd name="connsiteX54" fmla="*/ 51784 w 2199398"/>
                  <a:gd name="connsiteY54" fmla="*/ 1628256 h 2802636"/>
                  <a:gd name="connsiteX55" fmla="*/ 20101 w 2199398"/>
                  <a:gd name="connsiteY55" fmla="*/ 1566852 h 2802636"/>
                  <a:gd name="connsiteX56" fmla="*/ 60975 w 2199398"/>
                  <a:gd name="connsiteY56" fmla="*/ 1559901 h 2802636"/>
                  <a:gd name="connsiteX57" fmla="*/ 62076 w 2199398"/>
                  <a:gd name="connsiteY57" fmla="*/ 1549824 h 2802636"/>
                  <a:gd name="connsiteX58" fmla="*/ 22118 w 2199398"/>
                  <a:gd name="connsiteY58" fmla="*/ 1472385 h 2802636"/>
                  <a:gd name="connsiteX59" fmla="*/ 73625 w 2199398"/>
                  <a:gd name="connsiteY59" fmla="*/ 1463627 h 2802636"/>
                  <a:gd name="connsiteX60" fmla="*/ 83031 w 2199398"/>
                  <a:gd name="connsiteY60" fmla="*/ 1420861 h 2802636"/>
                  <a:gd name="connsiteX61" fmla="*/ 59350 w 2199398"/>
                  <a:gd name="connsiteY61" fmla="*/ 1353835 h 2802636"/>
                  <a:gd name="connsiteX62" fmla="*/ 99788 w 2199398"/>
                  <a:gd name="connsiteY62" fmla="*/ 1352553 h 2802636"/>
                  <a:gd name="connsiteX63" fmla="*/ 106832 w 2199398"/>
                  <a:gd name="connsiteY63" fmla="*/ 1331679 h 2802636"/>
                  <a:gd name="connsiteX64" fmla="*/ 86511 w 2199398"/>
                  <a:gd name="connsiteY64" fmla="*/ 1238428 h 2802636"/>
                  <a:gd name="connsiteX65" fmla="*/ 124884 w 2199398"/>
                  <a:gd name="connsiteY65" fmla="*/ 1241183 h 2802636"/>
                  <a:gd name="connsiteX66" fmla="*/ 113818 w 2199398"/>
                  <a:gd name="connsiteY66" fmla="*/ 1123755 h 2802636"/>
                  <a:gd name="connsiteX67" fmla="*/ 150300 w 2199398"/>
                  <a:gd name="connsiteY67" fmla="*/ 1130857 h 2802636"/>
                  <a:gd name="connsiteX68" fmla="*/ 156251 w 2199398"/>
                  <a:gd name="connsiteY68" fmla="*/ 1002040 h 2802636"/>
                  <a:gd name="connsiteX69" fmla="*/ 227391 w 2199398"/>
                  <a:gd name="connsiteY69" fmla="*/ 1029388 h 2802636"/>
                  <a:gd name="connsiteX70" fmla="*/ 224557 w 2199398"/>
                  <a:gd name="connsiteY70" fmla="*/ 872601 h 2802636"/>
                  <a:gd name="connsiteX71" fmla="*/ 288509 w 2199398"/>
                  <a:gd name="connsiteY71" fmla="*/ 890171 h 2802636"/>
                  <a:gd name="connsiteX72" fmla="*/ 286470 w 2199398"/>
                  <a:gd name="connsiteY72" fmla="*/ 777352 h 2802636"/>
                  <a:gd name="connsiteX73" fmla="*/ 402208 w 2199398"/>
                  <a:gd name="connsiteY73" fmla="*/ 809152 h 2802636"/>
                  <a:gd name="connsiteX74" fmla="*/ 421466 w 2199398"/>
                  <a:gd name="connsiteY74" fmla="*/ 631266 h 2802636"/>
                  <a:gd name="connsiteX75" fmla="*/ 490488 w 2199398"/>
                  <a:gd name="connsiteY75" fmla="*/ 661739 h 2802636"/>
                  <a:gd name="connsiteX76" fmla="*/ 507192 w 2199398"/>
                  <a:gd name="connsiteY76" fmla="*/ 507440 h 2802636"/>
                  <a:gd name="connsiteX77" fmla="*/ 617578 w 2199398"/>
                  <a:gd name="connsiteY77" fmla="*/ 556176 h 2802636"/>
                  <a:gd name="connsiteX78" fmla="*/ 660909 w 2199398"/>
                  <a:gd name="connsiteY78" fmla="*/ 382550 h 2802636"/>
                  <a:gd name="connsiteX79" fmla="*/ 731429 w 2199398"/>
                  <a:gd name="connsiteY79" fmla="*/ 426028 h 2802636"/>
                  <a:gd name="connsiteX80" fmla="*/ 798473 w 2199398"/>
                  <a:gd name="connsiteY80" fmla="*/ 252986 h 2802636"/>
                  <a:gd name="connsiteX81" fmla="*/ 847071 w 2199398"/>
                  <a:gd name="connsiteY81" fmla="*/ 290381 h 2802636"/>
                  <a:gd name="connsiteX82" fmla="*/ 935585 w 2199398"/>
                  <a:gd name="connsiteY82" fmla="*/ 124526 h 2802636"/>
                  <a:gd name="connsiteX83" fmla="*/ 977848 w 2199398"/>
                  <a:gd name="connsiteY83" fmla="*/ 166038 h 2802636"/>
                  <a:gd name="connsiteX84" fmla="*/ 1099000 w 2199398"/>
                  <a:gd name="connsiteY84" fmla="*/ 0 h 2802636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55226 w 2199398"/>
                  <a:gd name="connsiteY41" fmla="*/ 2341419 h 2945509"/>
                  <a:gd name="connsiteX42" fmla="*/ 238845 w 2199398"/>
                  <a:gd name="connsiteY42" fmla="*/ 2324152 h 2945509"/>
                  <a:gd name="connsiteX43" fmla="*/ 234164 w 2199398"/>
                  <a:gd name="connsiteY43" fmla="*/ 2317492 h 2945509"/>
                  <a:gd name="connsiteX44" fmla="*/ 230416 w 2199398"/>
                  <a:gd name="connsiteY44" fmla="*/ 2313433 h 2945509"/>
                  <a:gd name="connsiteX45" fmla="*/ 224803 w 2199398"/>
                  <a:gd name="connsiteY45" fmla="*/ 2304174 h 2945509"/>
                  <a:gd name="connsiteX46" fmla="*/ 186655 w 2199398"/>
                  <a:gd name="connsiteY46" fmla="*/ 2249901 h 2945509"/>
                  <a:gd name="connsiteX47" fmla="*/ 74973 w 2199398"/>
                  <a:gd name="connsiteY47" fmla="*/ 1994238 h 2945509"/>
                  <a:gd name="connsiteX48" fmla="*/ 55051 w 2199398"/>
                  <a:gd name="connsiteY48" fmla="*/ 1901383 h 2945509"/>
                  <a:gd name="connsiteX49" fmla="*/ 47016 w 2199398"/>
                  <a:gd name="connsiteY49" fmla="*/ 1828868 h 2945509"/>
                  <a:gd name="connsiteX50" fmla="*/ 557 w 2199398"/>
                  <a:gd name="connsiteY50" fmla="*/ 1761288 h 2945509"/>
                  <a:gd name="connsiteX51" fmla="*/ 40106 w 2199398"/>
                  <a:gd name="connsiteY51" fmla="*/ 1748354 h 2945509"/>
                  <a:gd name="connsiteX52" fmla="*/ 0 w 2199398"/>
                  <a:gd name="connsiteY52" fmla="*/ 1690017 h 2945509"/>
                  <a:gd name="connsiteX53" fmla="*/ 47661 w 2199398"/>
                  <a:gd name="connsiteY53" fmla="*/ 1674431 h 2945509"/>
                  <a:gd name="connsiteX54" fmla="*/ 51784 w 2199398"/>
                  <a:gd name="connsiteY54" fmla="*/ 1628256 h 2945509"/>
                  <a:gd name="connsiteX55" fmla="*/ 20101 w 2199398"/>
                  <a:gd name="connsiteY55" fmla="*/ 1566852 h 2945509"/>
                  <a:gd name="connsiteX56" fmla="*/ 60975 w 2199398"/>
                  <a:gd name="connsiteY56" fmla="*/ 1559901 h 2945509"/>
                  <a:gd name="connsiteX57" fmla="*/ 62076 w 2199398"/>
                  <a:gd name="connsiteY57" fmla="*/ 1549824 h 2945509"/>
                  <a:gd name="connsiteX58" fmla="*/ 22118 w 2199398"/>
                  <a:gd name="connsiteY58" fmla="*/ 1472385 h 2945509"/>
                  <a:gd name="connsiteX59" fmla="*/ 73625 w 2199398"/>
                  <a:gd name="connsiteY59" fmla="*/ 1463627 h 2945509"/>
                  <a:gd name="connsiteX60" fmla="*/ 83031 w 2199398"/>
                  <a:gd name="connsiteY60" fmla="*/ 1420861 h 2945509"/>
                  <a:gd name="connsiteX61" fmla="*/ 59350 w 2199398"/>
                  <a:gd name="connsiteY61" fmla="*/ 1353835 h 2945509"/>
                  <a:gd name="connsiteX62" fmla="*/ 99788 w 2199398"/>
                  <a:gd name="connsiteY62" fmla="*/ 1352553 h 2945509"/>
                  <a:gd name="connsiteX63" fmla="*/ 106832 w 2199398"/>
                  <a:gd name="connsiteY63" fmla="*/ 1331679 h 2945509"/>
                  <a:gd name="connsiteX64" fmla="*/ 86511 w 2199398"/>
                  <a:gd name="connsiteY64" fmla="*/ 1238428 h 2945509"/>
                  <a:gd name="connsiteX65" fmla="*/ 124884 w 2199398"/>
                  <a:gd name="connsiteY65" fmla="*/ 1241183 h 2945509"/>
                  <a:gd name="connsiteX66" fmla="*/ 113818 w 2199398"/>
                  <a:gd name="connsiteY66" fmla="*/ 1123755 h 2945509"/>
                  <a:gd name="connsiteX67" fmla="*/ 150300 w 2199398"/>
                  <a:gd name="connsiteY67" fmla="*/ 1130857 h 2945509"/>
                  <a:gd name="connsiteX68" fmla="*/ 156251 w 2199398"/>
                  <a:gd name="connsiteY68" fmla="*/ 1002040 h 2945509"/>
                  <a:gd name="connsiteX69" fmla="*/ 227391 w 2199398"/>
                  <a:gd name="connsiteY69" fmla="*/ 1029388 h 2945509"/>
                  <a:gd name="connsiteX70" fmla="*/ 224557 w 2199398"/>
                  <a:gd name="connsiteY70" fmla="*/ 872601 h 2945509"/>
                  <a:gd name="connsiteX71" fmla="*/ 288509 w 2199398"/>
                  <a:gd name="connsiteY71" fmla="*/ 890171 h 2945509"/>
                  <a:gd name="connsiteX72" fmla="*/ 286470 w 2199398"/>
                  <a:gd name="connsiteY72" fmla="*/ 777352 h 2945509"/>
                  <a:gd name="connsiteX73" fmla="*/ 402208 w 2199398"/>
                  <a:gd name="connsiteY73" fmla="*/ 809152 h 2945509"/>
                  <a:gd name="connsiteX74" fmla="*/ 421466 w 2199398"/>
                  <a:gd name="connsiteY74" fmla="*/ 631266 h 2945509"/>
                  <a:gd name="connsiteX75" fmla="*/ 490488 w 2199398"/>
                  <a:gd name="connsiteY75" fmla="*/ 661739 h 2945509"/>
                  <a:gd name="connsiteX76" fmla="*/ 507192 w 2199398"/>
                  <a:gd name="connsiteY76" fmla="*/ 507440 h 2945509"/>
                  <a:gd name="connsiteX77" fmla="*/ 617578 w 2199398"/>
                  <a:gd name="connsiteY77" fmla="*/ 556176 h 2945509"/>
                  <a:gd name="connsiteX78" fmla="*/ 660909 w 2199398"/>
                  <a:gd name="connsiteY78" fmla="*/ 382550 h 2945509"/>
                  <a:gd name="connsiteX79" fmla="*/ 731429 w 2199398"/>
                  <a:gd name="connsiteY79" fmla="*/ 426028 h 2945509"/>
                  <a:gd name="connsiteX80" fmla="*/ 798473 w 2199398"/>
                  <a:gd name="connsiteY80" fmla="*/ 252986 h 2945509"/>
                  <a:gd name="connsiteX81" fmla="*/ 847071 w 2199398"/>
                  <a:gd name="connsiteY81" fmla="*/ 290381 h 2945509"/>
                  <a:gd name="connsiteX82" fmla="*/ 935585 w 2199398"/>
                  <a:gd name="connsiteY82" fmla="*/ 124526 h 2945509"/>
                  <a:gd name="connsiteX83" fmla="*/ 977848 w 2199398"/>
                  <a:gd name="connsiteY83" fmla="*/ 166038 h 2945509"/>
                  <a:gd name="connsiteX84" fmla="*/ 1099000 w 2199398"/>
                  <a:gd name="connsiteY84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230416 w 2199398"/>
                  <a:gd name="connsiteY43" fmla="*/ 2313433 h 2945509"/>
                  <a:gd name="connsiteX44" fmla="*/ 224803 w 2199398"/>
                  <a:gd name="connsiteY44" fmla="*/ 2304174 h 2945509"/>
                  <a:gd name="connsiteX45" fmla="*/ 186655 w 2199398"/>
                  <a:gd name="connsiteY45" fmla="*/ 2249901 h 2945509"/>
                  <a:gd name="connsiteX46" fmla="*/ 74973 w 2199398"/>
                  <a:gd name="connsiteY46" fmla="*/ 1994238 h 2945509"/>
                  <a:gd name="connsiteX47" fmla="*/ 55051 w 2199398"/>
                  <a:gd name="connsiteY47" fmla="*/ 1901383 h 2945509"/>
                  <a:gd name="connsiteX48" fmla="*/ 47016 w 2199398"/>
                  <a:gd name="connsiteY48" fmla="*/ 1828868 h 2945509"/>
                  <a:gd name="connsiteX49" fmla="*/ 557 w 2199398"/>
                  <a:gd name="connsiteY49" fmla="*/ 1761288 h 2945509"/>
                  <a:gd name="connsiteX50" fmla="*/ 40106 w 2199398"/>
                  <a:gd name="connsiteY50" fmla="*/ 1748354 h 2945509"/>
                  <a:gd name="connsiteX51" fmla="*/ 0 w 2199398"/>
                  <a:gd name="connsiteY51" fmla="*/ 1690017 h 2945509"/>
                  <a:gd name="connsiteX52" fmla="*/ 47661 w 2199398"/>
                  <a:gd name="connsiteY52" fmla="*/ 1674431 h 2945509"/>
                  <a:gd name="connsiteX53" fmla="*/ 51784 w 2199398"/>
                  <a:gd name="connsiteY53" fmla="*/ 1628256 h 2945509"/>
                  <a:gd name="connsiteX54" fmla="*/ 20101 w 2199398"/>
                  <a:gd name="connsiteY54" fmla="*/ 1566852 h 2945509"/>
                  <a:gd name="connsiteX55" fmla="*/ 60975 w 2199398"/>
                  <a:gd name="connsiteY55" fmla="*/ 1559901 h 2945509"/>
                  <a:gd name="connsiteX56" fmla="*/ 62076 w 2199398"/>
                  <a:gd name="connsiteY56" fmla="*/ 1549824 h 2945509"/>
                  <a:gd name="connsiteX57" fmla="*/ 22118 w 2199398"/>
                  <a:gd name="connsiteY57" fmla="*/ 1472385 h 2945509"/>
                  <a:gd name="connsiteX58" fmla="*/ 73625 w 2199398"/>
                  <a:gd name="connsiteY58" fmla="*/ 1463627 h 2945509"/>
                  <a:gd name="connsiteX59" fmla="*/ 83031 w 2199398"/>
                  <a:gd name="connsiteY59" fmla="*/ 1420861 h 2945509"/>
                  <a:gd name="connsiteX60" fmla="*/ 59350 w 2199398"/>
                  <a:gd name="connsiteY60" fmla="*/ 1353835 h 2945509"/>
                  <a:gd name="connsiteX61" fmla="*/ 99788 w 2199398"/>
                  <a:gd name="connsiteY61" fmla="*/ 1352553 h 2945509"/>
                  <a:gd name="connsiteX62" fmla="*/ 106832 w 2199398"/>
                  <a:gd name="connsiteY62" fmla="*/ 1331679 h 2945509"/>
                  <a:gd name="connsiteX63" fmla="*/ 86511 w 2199398"/>
                  <a:gd name="connsiteY63" fmla="*/ 1238428 h 2945509"/>
                  <a:gd name="connsiteX64" fmla="*/ 124884 w 2199398"/>
                  <a:gd name="connsiteY64" fmla="*/ 1241183 h 2945509"/>
                  <a:gd name="connsiteX65" fmla="*/ 113818 w 2199398"/>
                  <a:gd name="connsiteY65" fmla="*/ 1123755 h 2945509"/>
                  <a:gd name="connsiteX66" fmla="*/ 150300 w 2199398"/>
                  <a:gd name="connsiteY66" fmla="*/ 1130857 h 2945509"/>
                  <a:gd name="connsiteX67" fmla="*/ 156251 w 2199398"/>
                  <a:gd name="connsiteY67" fmla="*/ 1002040 h 2945509"/>
                  <a:gd name="connsiteX68" fmla="*/ 227391 w 2199398"/>
                  <a:gd name="connsiteY68" fmla="*/ 1029388 h 2945509"/>
                  <a:gd name="connsiteX69" fmla="*/ 224557 w 2199398"/>
                  <a:gd name="connsiteY69" fmla="*/ 872601 h 2945509"/>
                  <a:gd name="connsiteX70" fmla="*/ 288509 w 2199398"/>
                  <a:gd name="connsiteY70" fmla="*/ 890171 h 2945509"/>
                  <a:gd name="connsiteX71" fmla="*/ 286470 w 2199398"/>
                  <a:gd name="connsiteY71" fmla="*/ 777352 h 2945509"/>
                  <a:gd name="connsiteX72" fmla="*/ 402208 w 2199398"/>
                  <a:gd name="connsiteY72" fmla="*/ 809152 h 2945509"/>
                  <a:gd name="connsiteX73" fmla="*/ 421466 w 2199398"/>
                  <a:gd name="connsiteY73" fmla="*/ 631266 h 2945509"/>
                  <a:gd name="connsiteX74" fmla="*/ 490488 w 2199398"/>
                  <a:gd name="connsiteY74" fmla="*/ 661739 h 2945509"/>
                  <a:gd name="connsiteX75" fmla="*/ 507192 w 2199398"/>
                  <a:gd name="connsiteY75" fmla="*/ 507440 h 2945509"/>
                  <a:gd name="connsiteX76" fmla="*/ 617578 w 2199398"/>
                  <a:gd name="connsiteY76" fmla="*/ 556176 h 2945509"/>
                  <a:gd name="connsiteX77" fmla="*/ 660909 w 2199398"/>
                  <a:gd name="connsiteY77" fmla="*/ 382550 h 2945509"/>
                  <a:gd name="connsiteX78" fmla="*/ 731429 w 2199398"/>
                  <a:gd name="connsiteY78" fmla="*/ 426028 h 2945509"/>
                  <a:gd name="connsiteX79" fmla="*/ 798473 w 2199398"/>
                  <a:gd name="connsiteY79" fmla="*/ 252986 h 2945509"/>
                  <a:gd name="connsiteX80" fmla="*/ 847071 w 2199398"/>
                  <a:gd name="connsiteY80" fmla="*/ 290381 h 2945509"/>
                  <a:gd name="connsiteX81" fmla="*/ 935585 w 2199398"/>
                  <a:gd name="connsiteY81" fmla="*/ 124526 h 2945509"/>
                  <a:gd name="connsiteX82" fmla="*/ 977848 w 2199398"/>
                  <a:gd name="connsiteY82" fmla="*/ 166038 h 2945509"/>
                  <a:gd name="connsiteX83" fmla="*/ 1099000 w 2199398"/>
                  <a:gd name="connsiteY83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230416 w 2199398"/>
                  <a:gd name="connsiteY43" fmla="*/ 2313433 h 2945509"/>
                  <a:gd name="connsiteX44" fmla="*/ 186655 w 2199398"/>
                  <a:gd name="connsiteY44" fmla="*/ 2249901 h 2945509"/>
                  <a:gd name="connsiteX45" fmla="*/ 74973 w 2199398"/>
                  <a:gd name="connsiteY45" fmla="*/ 1994238 h 2945509"/>
                  <a:gd name="connsiteX46" fmla="*/ 55051 w 2199398"/>
                  <a:gd name="connsiteY46" fmla="*/ 1901383 h 2945509"/>
                  <a:gd name="connsiteX47" fmla="*/ 47016 w 2199398"/>
                  <a:gd name="connsiteY47" fmla="*/ 1828868 h 2945509"/>
                  <a:gd name="connsiteX48" fmla="*/ 557 w 2199398"/>
                  <a:gd name="connsiteY48" fmla="*/ 1761288 h 2945509"/>
                  <a:gd name="connsiteX49" fmla="*/ 40106 w 2199398"/>
                  <a:gd name="connsiteY49" fmla="*/ 1748354 h 2945509"/>
                  <a:gd name="connsiteX50" fmla="*/ 0 w 2199398"/>
                  <a:gd name="connsiteY50" fmla="*/ 1690017 h 2945509"/>
                  <a:gd name="connsiteX51" fmla="*/ 47661 w 2199398"/>
                  <a:gd name="connsiteY51" fmla="*/ 1674431 h 2945509"/>
                  <a:gd name="connsiteX52" fmla="*/ 51784 w 2199398"/>
                  <a:gd name="connsiteY52" fmla="*/ 1628256 h 2945509"/>
                  <a:gd name="connsiteX53" fmla="*/ 20101 w 2199398"/>
                  <a:gd name="connsiteY53" fmla="*/ 1566852 h 2945509"/>
                  <a:gd name="connsiteX54" fmla="*/ 60975 w 2199398"/>
                  <a:gd name="connsiteY54" fmla="*/ 1559901 h 2945509"/>
                  <a:gd name="connsiteX55" fmla="*/ 62076 w 2199398"/>
                  <a:gd name="connsiteY55" fmla="*/ 1549824 h 2945509"/>
                  <a:gd name="connsiteX56" fmla="*/ 22118 w 2199398"/>
                  <a:gd name="connsiteY56" fmla="*/ 1472385 h 2945509"/>
                  <a:gd name="connsiteX57" fmla="*/ 73625 w 2199398"/>
                  <a:gd name="connsiteY57" fmla="*/ 1463627 h 2945509"/>
                  <a:gd name="connsiteX58" fmla="*/ 83031 w 2199398"/>
                  <a:gd name="connsiteY58" fmla="*/ 1420861 h 2945509"/>
                  <a:gd name="connsiteX59" fmla="*/ 59350 w 2199398"/>
                  <a:gd name="connsiteY59" fmla="*/ 1353835 h 2945509"/>
                  <a:gd name="connsiteX60" fmla="*/ 99788 w 2199398"/>
                  <a:gd name="connsiteY60" fmla="*/ 1352553 h 2945509"/>
                  <a:gd name="connsiteX61" fmla="*/ 106832 w 2199398"/>
                  <a:gd name="connsiteY61" fmla="*/ 1331679 h 2945509"/>
                  <a:gd name="connsiteX62" fmla="*/ 86511 w 2199398"/>
                  <a:gd name="connsiteY62" fmla="*/ 1238428 h 2945509"/>
                  <a:gd name="connsiteX63" fmla="*/ 124884 w 2199398"/>
                  <a:gd name="connsiteY63" fmla="*/ 1241183 h 2945509"/>
                  <a:gd name="connsiteX64" fmla="*/ 113818 w 2199398"/>
                  <a:gd name="connsiteY64" fmla="*/ 1123755 h 2945509"/>
                  <a:gd name="connsiteX65" fmla="*/ 150300 w 2199398"/>
                  <a:gd name="connsiteY65" fmla="*/ 1130857 h 2945509"/>
                  <a:gd name="connsiteX66" fmla="*/ 156251 w 2199398"/>
                  <a:gd name="connsiteY66" fmla="*/ 1002040 h 2945509"/>
                  <a:gd name="connsiteX67" fmla="*/ 227391 w 2199398"/>
                  <a:gd name="connsiteY67" fmla="*/ 1029388 h 2945509"/>
                  <a:gd name="connsiteX68" fmla="*/ 224557 w 2199398"/>
                  <a:gd name="connsiteY68" fmla="*/ 872601 h 2945509"/>
                  <a:gd name="connsiteX69" fmla="*/ 288509 w 2199398"/>
                  <a:gd name="connsiteY69" fmla="*/ 890171 h 2945509"/>
                  <a:gd name="connsiteX70" fmla="*/ 286470 w 2199398"/>
                  <a:gd name="connsiteY70" fmla="*/ 777352 h 2945509"/>
                  <a:gd name="connsiteX71" fmla="*/ 402208 w 2199398"/>
                  <a:gd name="connsiteY71" fmla="*/ 809152 h 2945509"/>
                  <a:gd name="connsiteX72" fmla="*/ 421466 w 2199398"/>
                  <a:gd name="connsiteY72" fmla="*/ 631266 h 2945509"/>
                  <a:gd name="connsiteX73" fmla="*/ 490488 w 2199398"/>
                  <a:gd name="connsiteY73" fmla="*/ 661739 h 2945509"/>
                  <a:gd name="connsiteX74" fmla="*/ 507192 w 2199398"/>
                  <a:gd name="connsiteY74" fmla="*/ 507440 h 2945509"/>
                  <a:gd name="connsiteX75" fmla="*/ 617578 w 2199398"/>
                  <a:gd name="connsiteY75" fmla="*/ 556176 h 2945509"/>
                  <a:gd name="connsiteX76" fmla="*/ 660909 w 2199398"/>
                  <a:gd name="connsiteY76" fmla="*/ 382550 h 2945509"/>
                  <a:gd name="connsiteX77" fmla="*/ 731429 w 2199398"/>
                  <a:gd name="connsiteY77" fmla="*/ 426028 h 2945509"/>
                  <a:gd name="connsiteX78" fmla="*/ 798473 w 2199398"/>
                  <a:gd name="connsiteY78" fmla="*/ 252986 h 2945509"/>
                  <a:gd name="connsiteX79" fmla="*/ 847071 w 2199398"/>
                  <a:gd name="connsiteY79" fmla="*/ 290381 h 2945509"/>
                  <a:gd name="connsiteX80" fmla="*/ 935585 w 2199398"/>
                  <a:gd name="connsiteY80" fmla="*/ 124526 h 2945509"/>
                  <a:gd name="connsiteX81" fmla="*/ 977848 w 2199398"/>
                  <a:gd name="connsiteY81" fmla="*/ 166038 h 2945509"/>
                  <a:gd name="connsiteX82" fmla="*/ 1099000 w 2199398"/>
                  <a:gd name="connsiteY82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186655 w 2199398"/>
                  <a:gd name="connsiteY43" fmla="*/ 2249901 h 2945509"/>
                  <a:gd name="connsiteX44" fmla="*/ 74973 w 2199398"/>
                  <a:gd name="connsiteY44" fmla="*/ 1994238 h 2945509"/>
                  <a:gd name="connsiteX45" fmla="*/ 55051 w 2199398"/>
                  <a:gd name="connsiteY45" fmla="*/ 1901383 h 2945509"/>
                  <a:gd name="connsiteX46" fmla="*/ 47016 w 2199398"/>
                  <a:gd name="connsiteY46" fmla="*/ 1828868 h 2945509"/>
                  <a:gd name="connsiteX47" fmla="*/ 557 w 2199398"/>
                  <a:gd name="connsiteY47" fmla="*/ 1761288 h 2945509"/>
                  <a:gd name="connsiteX48" fmla="*/ 40106 w 2199398"/>
                  <a:gd name="connsiteY48" fmla="*/ 1748354 h 2945509"/>
                  <a:gd name="connsiteX49" fmla="*/ 0 w 2199398"/>
                  <a:gd name="connsiteY49" fmla="*/ 1690017 h 2945509"/>
                  <a:gd name="connsiteX50" fmla="*/ 47661 w 2199398"/>
                  <a:gd name="connsiteY50" fmla="*/ 1674431 h 2945509"/>
                  <a:gd name="connsiteX51" fmla="*/ 51784 w 2199398"/>
                  <a:gd name="connsiteY51" fmla="*/ 1628256 h 2945509"/>
                  <a:gd name="connsiteX52" fmla="*/ 20101 w 2199398"/>
                  <a:gd name="connsiteY52" fmla="*/ 1566852 h 2945509"/>
                  <a:gd name="connsiteX53" fmla="*/ 60975 w 2199398"/>
                  <a:gd name="connsiteY53" fmla="*/ 1559901 h 2945509"/>
                  <a:gd name="connsiteX54" fmla="*/ 62076 w 2199398"/>
                  <a:gd name="connsiteY54" fmla="*/ 1549824 h 2945509"/>
                  <a:gd name="connsiteX55" fmla="*/ 22118 w 2199398"/>
                  <a:gd name="connsiteY55" fmla="*/ 1472385 h 2945509"/>
                  <a:gd name="connsiteX56" fmla="*/ 73625 w 2199398"/>
                  <a:gd name="connsiteY56" fmla="*/ 1463627 h 2945509"/>
                  <a:gd name="connsiteX57" fmla="*/ 83031 w 2199398"/>
                  <a:gd name="connsiteY57" fmla="*/ 1420861 h 2945509"/>
                  <a:gd name="connsiteX58" fmla="*/ 59350 w 2199398"/>
                  <a:gd name="connsiteY58" fmla="*/ 1353835 h 2945509"/>
                  <a:gd name="connsiteX59" fmla="*/ 99788 w 2199398"/>
                  <a:gd name="connsiteY59" fmla="*/ 1352553 h 2945509"/>
                  <a:gd name="connsiteX60" fmla="*/ 106832 w 2199398"/>
                  <a:gd name="connsiteY60" fmla="*/ 1331679 h 2945509"/>
                  <a:gd name="connsiteX61" fmla="*/ 86511 w 2199398"/>
                  <a:gd name="connsiteY61" fmla="*/ 1238428 h 2945509"/>
                  <a:gd name="connsiteX62" fmla="*/ 124884 w 2199398"/>
                  <a:gd name="connsiteY62" fmla="*/ 1241183 h 2945509"/>
                  <a:gd name="connsiteX63" fmla="*/ 113818 w 2199398"/>
                  <a:gd name="connsiteY63" fmla="*/ 1123755 h 2945509"/>
                  <a:gd name="connsiteX64" fmla="*/ 150300 w 2199398"/>
                  <a:gd name="connsiteY64" fmla="*/ 1130857 h 2945509"/>
                  <a:gd name="connsiteX65" fmla="*/ 156251 w 2199398"/>
                  <a:gd name="connsiteY65" fmla="*/ 1002040 h 2945509"/>
                  <a:gd name="connsiteX66" fmla="*/ 227391 w 2199398"/>
                  <a:gd name="connsiteY66" fmla="*/ 1029388 h 2945509"/>
                  <a:gd name="connsiteX67" fmla="*/ 224557 w 2199398"/>
                  <a:gd name="connsiteY67" fmla="*/ 872601 h 2945509"/>
                  <a:gd name="connsiteX68" fmla="*/ 288509 w 2199398"/>
                  <a:gd name="connsiteY68" fmla="*/ 890171 h 2945509"/>
                  <a:gd name="connsiteX69" fmla="*/ 286470 w 2199398"/>
                  <a:gd name="connsiteY69" fmla="*/ 777352 h 2945509"/>
                  <a:gd name="connsiteX70" fmla="*/ 402208 w 2199398"/>
                  <a:gd name="connsiteY70" fmla="*/ 809152 h 2945509"/>
                  <a:gd name="connsiteX71" fmla="*/ 421466 w 2199398"/>
                  <a:gd name="connsiteY71" fmla="*/ 631266 h 2945509"/>
                  <a:gd name="connsiteX72" fmla="*/ 490488 w 2199398"/>
                  <a:gd name="connsiteY72" fmla="*/ 661739 h 2945509"/>
                  <a:gd name="connsiteX73" fmla="*/ 507192 w 2199398"/>
                  <a:gd name="connsiteY73" fmla="*/ 507440 h 2945509"/>
                  <a:gd name="connsiteX74" fmla="*/ 617578 w 2199398"/>
                  <a:gd name="connsiteY74" fmla="*/ 556176 h 2945509"/>
                  <a:gd name="connsiteX75" fmla="*/ 660909 w 2199398"/>
                  <a:gd name="connsiteY75" fmla="*/ 382550 h 2945509"/>
                  <a:gd name="connsiteX76" fmla="*/ 731429 w 2199398"/>
                  <a:gd name="connsiteY76" fmla="*/ 426028 h 2945509"/>
                  <a:gd name="connsiteX77" fmla="*/ 798473 w 2199398"/>
                  <a:gd name="connsiteY77" fmla="*/ 252986 h 2945509"/>
                  <a:gd name="connsiteX78" fmla="*/ 847071 w 2199398"/>
                  <a:gd name="connsiteY78" fmla="*/ 290381 h 2945509"/>
                  <a:gd name="connsiteX79" fmla="*/ 935585 w 2199398"/>
                  <a:gd name="connsiteY79" fmla="*/ 124526 h 2945509"/>
                  <a:gd name="connsiteX80" fmla="*/ 977848 w 2199398"/>
                  <a:gd name="connsiteY80" fmla="*/ 166038 h 2945509"/>
                  <a:gd name="connsiteX81" fmla="*/ 1099000 w 2199398"/>
                  <a:gd name="connsiteY81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234164 w 2199398"/>
                  <a:gd name="connsiteY42" fmla="*/ 2317492 h 2945509"/>
                  <a:gd name="connsiteX43" fmla="*/ 74973 w 2199398"/>
                  <a:gd name="connsiteY43" fmla="*/ 1994238 h 2945509"/>
                  <a:gd name="connsiteX44" fmla="*/ 55051 w 2199398"/>
                  <a:gd name="connsiteY44" fmla="*/ 1901383 h 2945509"/>
                  <a:gd name="connsiteX45" fmla="*/ 47016 w 2199398"/>
                  <a:gd name="connsiteY45" fmla="*/ 1828868 h 2945509"/>
                  <a:gd name="connsiteX46" fmla="*/ 557 w 2199398"/>
                  <a:gd name="connsiteY46" fmla="*/ 1761288 h 2945509"/>
                  <a:gd name="connsiteX47" fmla="*/ 40106 w 2199398"/>
                  <a:gd name="connsiteY47" fmla="*/ 1748354 h 2945509"/>
                  <a:gd name="connsiteX48" fmla="*/ 0 w 2199398"/>
                  <a:gd name="connsiteY48" fmla="*/ 1690017 h 2945509"/>
                  <a:gd name="connsiteX49" fmla="*/ 47661 w 2199398"/>
                  <a:gd name="connsiteY49" fmla="*/ 1674431 h 2945509"/>
                  <a:gd name="connsiteX50" fmla="*/ 51784 w 2199398"/>
                  <a:gd name="connsiteY50" fmla="*/ 1628256 h 2945509"/>
                  <a:gd name="connsiteX51" fmla="*/ 20101 w 2199398"/>
                  <a:gd name="connsiteY51" fmla="*/ 1566852 h 2945509"/>
                  <a:gd name="connsiteX52" fmla="*/ 60975 w 2199398"/>
                  <a:gd name="connsiteY52" fmla="*/ 1559901 h 2945509"/>
                  <a:gd name="connsiteX53" fmla="*/ 62076 w 2199398"/>
                  <a:gd name="connsiteY53" fmla="*/ 1549824 h 2945509"/>
                  <a:gd name="connsiteX54" fmla="*/ 22118 w 2199398"/>
                  <a:gd name="connsiteY54" fmla="*/ 1472385 h 2945509"/>
                  <a:gd name="connsiteX55" fmla="*/ 73625 w 2199398"/>
                  <a:gd name="connsiteY55" fmla="*/ 1463627 h 2945509"/>
                  <a:gd name="connsiteX56" fmla="*/ 83031 w 2199398"/>
                  <a:gd name="connsiteY56" fmla="*/ 1420861 h 2945509"/>
                  <a:gd name="connsiteX57" fmla="*/ 59350 w 2199398"/>
                  <a:gd name="connsiteY57" fmla="*/ 1353835 h 2945509"/>
                  <a:gd name="connsiteX58" fmla="*/ 99788 w 2199398"/>
                  <a:gd name="connsiteY58" fmla="*/ 1352553 h 2945509"/>
                  <a:gd name="connsiteX59" fmla="*/ 106832 w 2199398"/>
                  <a:gd name="connsiteY59" fmla="*/ 1331679 h 2945509"/>
                  <a:gd name="connsiteX60" fmla="*/ 86511 w 2199398"/>
                  <a:gd name="connsiteY60" fmla="*/ 1238428 h 2945509"/>
                  <a:gd name="connsiteX61" fmla="*/ 124884 w 2199398"/>
                  <a:gd name="connsiteY61" fmla="*/ 1241183 h 2945509"/>
                  <a:gd name="connsiteX62" fmla="*/ 113818 w 2199398"/>
                  <a:gd name="connsiteY62" fmla="*/ 1123755 h 2945509"/>
                  <a:gd name="connsiteX63" fmla="*/ 150300 w 2199398"/>
                  <a:gd name="connsiteY63" fmla="*/ 1130857 h 2945509"/>
                  <a:gd name="connsiteX64" fmla="*/ 156251 w 2199398"/>
                  <a:gd name="connsiteY64" fmla="*/ 1002040 h 2945509"/>
                  <a:gd name="connsiteX65" fmla="*/ 227391 w 2199398"/>
                  <a:gd name="connsiteY65" fmla="*/ 1029388 h 2945509"/>
                  <a:gd name="connsiteX66" fmla="*/ 224557 w 2199398"/>
                  <a:gd name="connsiteY66" fmla="*/ 872601 h 2945509"/>
                  <a:gd name="connsiteX67" fmla="*/ 288509 w 2199398"/>
                  <a:gd name="connsiteY67" fmla="*/ 890171 h 2945509"/>
                  <a:gd name="connsiteX68" fmla="*/ 286470 w 2199398"/>
                  <a:gd name="connsiteY68" fmla="*/ 777352 h 2945509"/>
                  <a:gd name="connsiteX69" fmla="*/ 402208 w 2199398"/>
                  <a:gd name="connsiteY69" fmla="*/ 809152 h 2945509"/>
                  <a:gd name="connsiteX70" fmla="*/ 421466 w 2199398"/>
                  <a:gd name="connsiteY70" fmla="*/ 631266 h 2945509"/>
                  <a:gd name="connsiteX71" fmla="*/ 490488 w 2199398"/>
                  <a:gd name="connsiteY71" fmla="*/ 661739 h 2945509"/>
                  <a:gd name="connsiteX72" fmla="*/ 507192 w 2199398"/>
                  <a:gd name="connsiteY72" fmla="*/ 507440 h 2945509"/>
                  <a:gd name="connsiteX73" fmla="*/ 617578 w 2199398"/>
                  <a:gd name="connsiteY73" fmla="*/ 556176 h 2945509"/>
                  <a:gd name="connsiteX74" fmla="*/ 660909 w 2199398"/>
                  <a:gd name="connsiteY74" fmla="*/ 382550 h 2945509"/>
                  <a:gd name="connsiteX75" fmla="*/ 731429 w 2199398"/>
                  <a:gd name="connsiteY75" fmla="*/ 426028 h 2945509"/>
                  <a:gd name="connsiteX76" fmla="*/ 798473 w 2199398"/>
                  <a:gd name="connsiteY76" fmla="*/ 252986 h 2945509"/>
                  <a:gd name="connsiteX77" fmla="*/ 847071 w 2199398"/>
                  <a:gd name="connsiteY77" fmla="*/ 290381 h 2945509"/>
                  <a:gd name="connsiteX78" fmla="*/ 935585 w 2199398"/>
                  <a:gd name="connsiteY78" fmla="*/ 124526 h 2945509"/>
                  <a:gd name="connsiteX79" fmla="*/ 977848 w 2199398"/>
                  <a:gd name="connsiteY79" fmla="*/ 166038 h 2945509"/>
                  <a:gd name="connsiteX80" fmla="*/ 1099000 w 2199398"/>
                  <a:gd name="connsiteY80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238845 w 2199398"/>
                  <a:gd name="connsiteY41" fmla="*/ 2324152 h 2945509"/>
                  <a:gd name="connsiteX42" fmla="*/ 74973 w 2199398"/>
                  <a:gd name="connsiteY42" fmla="*/ 1994238 h 2945509"/>
                  <a:gd name="connsiteX43" fmla="*/ 55051 w 2199398"/>
                  <a:gd name="connsiteY43" fmla="*/ 1901383 h 2945509"/>
                  <a:gd name="connsiteX44" fmla="*/ 47016 w 2199398"/>
                  <a:gd name="connsiteY44" fmla="*/ 1828868 h 2945509"/>
                  <a:gd name="connsiteX45" fmla="*/ 557 w 2199398"/>
                  <a:gd name="connsiteY45" fmla="*/ 1761288 h 2945509"/>
                  <a:gd name="connsiteX46" fmla="*/ 40106 w 2199398"/>
                  <a:gd name="connsiteY46" fmla="*/ 1748354 h 2945509"/>
                  <a:gd name="connsiteX47" fmla="*/ 0 w 2199398"/>
                  <a:gd name="connsiteY47" fmla="*/ 1690017 h 2945509"/>
                  <a:gd name="connsiteX48" fmla="*/ 47661 w 2199398"/>
                  <a:gd name="connsiteY48" fmla="*/ 1674431 h 2945509"/>
                  <a:gd name="connsiteX49" fmla="*/ 51784 w 2199398"/>
                  <a:gd name="connsiteY49" fmla="*/ 1628256 h 2945509"/>
                  <a:gd name="connsiteX50" fmla="*/ 20101 w 2199398"/>
                  <a:gd name="connsiteY50" fmla="*/ 1566852 h 2945509"/>
                  <a:gd name="connsiteX51" fmla="*/ 60975 w 2199398"/>
                  <a:gd name="connsiteY51" fmla="*/ 1559901 h 2945509"/>
                  <a:gd name="connsiteX52" fmla="*/ 62076 w 2199398"/>
                  <a:gd name="connsiteY52" fmla="*/ 1549824 h 2945509"/>
                  <a:gd name="connsiteX53" fmla="*/ 22118 w 2199398"/>
                  <a:gd name="connsiteY53" fmla="*/ 1472385 h 2945509"/>
                  <a:gd name="connsiteX54" fmla="*/ 73625 w 2199398"/>
                  <a:gd name="connsiteY54" fmla="*/ 1463627 h 2945509"/>
                  <a:gd name="connsiteX55" fmla="*/ 83031 w 2199398"/>
                  <a:gd name="connsiteY55" fmla="*/ 1420861 h 2945509"/>
                  <a:gd name="connsiteX56" fmla="*/ 59350 w 2199398"/>
                  <a:gd name="connsiteY56" fmla="*/ 1353835 h 2945509"/>
                  <a:gd name="connsiteX57" fmla="*/ 99788 w 2199398"/>
                  <a:gd name="connsiteY57" fmla="*/ 1352553 h 2945509"/>
                  <a:gd name="connsiteX58" fmla="*/ 106832 w 2199398"/>
                  <a:gd name="connsiteY58" fmla="*/ 1331679 h 2945509"/>
                  <a:gd name="connsiteX59" fmla="*/ 86511 w 2199398"/>
                  <a:gd name="connsiteY59" fmla="*/ 1238428 h 2945509"/>
                  <a:gd name="connsiteX60" fmla="*/ 124884 w 2199398"/>
                  <a:gd name="connsiteY60" fmla="*/ 1241183 h 2945509"/>
                  <a:gd name="connsiteX61" fmla="*/ 113818 w 2199398"/>
                  <a:gd name="connsiteY61" fmla="*/ 1123755 h 2945509"/>
                  <a:gd name="connsiteX62" fmla="*/ 150300 w 2199398"/>
                  <a:gd name="connsiteY62" fmla="*/ 1130857 h 2945509"/>
                  <a:gd name="connsiteX63" fmla="*/ 156251 w 2199398"/>
                  <a:gd name="connsiteY63" fmla="*/ 1002040 h 2945509"/>
                  <a:gd name="connsiteX64" fmla="*/ 227391 w 2199398"/>
                  <a:gd name="connsiteY64" fmla="*/ 1029388 h 2945509"/>
                  <a:gd name="connsiteX65" fmla="*/ 224557 w 2199398"/>
                  <a:gd name="connsiteY65" fmla="*/ 872601 h 2945509"/>
                  <a:gd name="connsiteX66" fmla="*/ 288509 w 2199398"/>
                  <a:gd name="connsiteY66" fmla="*/ 890171 h 2945509"/>
                  <a:gd name="connsiteX67" fmla="*/ 286470 w 2199398"/>
                  <a:gd name="connsiteY67" fmla="*/ 777352 h 2945509"/>
                  <a:gd name="connsiteX68" fmla="*/ 402208 w 2199398"/>
                  <a:gd name="connsiteY68" fmla="*/ 809152 h 2945509"/>
                  <a:gd name="connsiteX69" fmla="*/ 421466 w 2199398"/>
                  <a:gd name="connsiteY69" fmla="*/ 631266 h 2945509"/>
                  <a:gd name="connsiteX70" fmla="*/ 490488 w 2199398"/>
                  <a:gd name="connsiteY70" fmla="*/ 661739 h 2945509"/>
                  <a:gd name="connsiteX71" fmla="*/ 507192 w 2199398"/>
                  <a:gd name="connsiteY71" fmla="*/ 507440 h 2945509"/>
                  <a:gd name="connsiteX72" fmla="*/ 617578 w 2199398"/>
                  <a:gd name="connsiteY72" fmla="*/ 556176 h 2945509"/>
                  <a:gd name="connsiteX73" fmla="*/ 660909 w 2199398"/>
                  <a:gd name="connsiteY73" fmla="*/ 382550 h 2945509"/>
                  <a:gd name="connsiteX74" fmla="*/ 731429 w 2199398"/>
                  <a:gd name="connsiteY74" fmla="*/ 426028 h 2945509"/>
                  <a:gd name="connsiteX75" fmla="*/ 798473 w 2199398"/>
                  <a:gd name="connsiteY75" fmla="*/ 252986 h 2945509"/>
                  <a:gd name="connsiteX76" fmla="*/ 847071 w 2199398"/>
                  <a:gd name="connsiteY76" fmla="*/ 290381 h 2945509"/>
                  <a:gd name="connsiteX77" fmla="*/ 935585 w 2199398"/>
                  <a:gd name="connsiteY77" fmla="*/ 124526 h 2945509"/>
                  <a:gd name="connsiteX78" fmla="*/ 977848 w 2199398"/>
                  <a:gd name="connsiteY78" fmla="*/ 166038 h 2945509"/>
                  <a:gd name="connsiteX79" fmla="*/ 1099000 w 2199398"/>
                  <a:gd name="connsiteY79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266341 w 2199398"/>
                  <a:gd name="connsiteY40" fmla="*/ 2364035 h 2945509"/>
                  <a:gd name="connsiteX41" fmla="*/ 74973 w 2199398"/>
                  <a:gd name="connsiteY41" fmla="*/ 1994238 h 2945509"/>
                  <a:gd name="connsiteX42" fmla="*/ 55051 w 2199398"/>
                  <a:gd name="connsiteY42" fmla="*/ 1901383 h 2945509"/>
                  <a:gd name="connsiteX43" fmla="*/ 47016 w 2199398"/>
                  <a:gd name="connsiteY43" fmla="*/ 1828868 h 2945509"/>
                  <a:gd name="connsiteX44" fmla="*/ 557 w 2199398"/>
                  <a:gd name="connsiteY44" fmla="*/ 1761288 h 2945509"/>
                  <a:gd name="connsiteX45" fmla="*/ 40106 w 2199398"/>
                  <a:gd name="connsiteY45" fmla="*/ 1748354 h 2945509"/>
                  <a:gd name="connsiteX46" fmla="*/ 0 w 2199398"/>
                  <a:gd name="connsiteY46" fmla="*/ 1690017 h 2945509"/>
                  <a:gd name="connsiteX47" fmla="*/ 47661 w 2199398"/>
                  <a:gd name="connsiteY47" fmla="*/ 1674431 h 2945509"/>
                  <a:gd name="connsiteX48" fmla="*/ 51784 w 2199398"/>
                  <a:gd name="connsiteY48" fmla="*/ 1628256 h 2945509"/>
                  <a:gd name="connsiteX49" fmla="*/ 20101 w 2199398"/>
                  <a:gd name="connsiteY49" fmla="*/ 1566852 h 2945509"/>
                  <a:gd name="connsiteX50" fmla="*/ 60975 w 2199398"/>
                  <a:gd name="connsiteY50" fmla="*/ 1559901 h 2945509"/>
                  <a:gd name="connsiteX51" fmla="*/ 62076 w 2199398"/>
                  <a:gd name="connsiteY51" fmla="*/ 1549824 h 2945509"/>
                  <a:gd name="connsiteX52" fmla="*/ 22118 w 2199398"/>
                  <a:gd name="connsiteY52" fmla="*/ 1472385 h 2945509"/>
                  <a:gd name="connsiteX53" fmla="*/ 73625 w 2199398"/>
                  <a:gd name="connsiteY53" fmla="*/ 1463627 h 2945509"/>
                  <a:gd name="connsiteX54" fmla="*/ 83031 w 2199398"/>
                  <a:gd name="connsiteY54" fmla="*/ 1420861 h 2945509"/>
                  <a:gd name="connsiteX55" fmla="*/ 59350 w 2199398"/>
                  <a:gd name="connsiteY55" fmla="*/ 1353835 h 2945509"/>
                  <a:gd name="connsiteX56" fmla="*/ 99788 w 2199398"/>
                  <a:gd name="connsiteY56" fmla="*/ 1352553 h 2945509"/>
                  <a:gd name="connsiteX57" fmla="*/ 106832 w 2199398"/>
                  <a:gd name="connsiteY57" fmla="*/ 1331679 h 2945509"/>
                  <a:gd name="connsiteX58" fmla="*/ 86511 w 2199398"/>
                  <a:gd name="connsiteY58" fmla="*/ 1238428 h 2945509"/>
                  <a:gd name="connsiteX59" fmla="*/ 124884 w 2199398"/>
                  <a:gd name="connsiteY59" fmla="*/ 1241183 h 2945509"/>
                  <a:gd name="connsiteX60" fmla="*/ 113818 w 2199398"/>
                  <a:gd name="connsiteY60" fmla="*/ 1123755 h 2945509"/>
                  <a:gd name="connsiteX61" fmla="*/ 150300 w 2199398"/>
                  <a:gd name="connsiteY61" fmla="*/ 1130857 h 2945509"/>
                  <a:gd name="connsiteX62" fmla="*/ 156251 w 2199398"/>
                  <a:gd name="connsiteY62" fmla="*/ 1002040 h 2945509"/>
                  <a:gd name="connsiteX63" fmla="*/ 227391 w 2199398"/>
                  <a:gd name="connsiteY63" fmla="*/ 1029388 h 2945509"/>
                  <a:gd name="connsiteX64" fmla="*/ 224557 w 2199398"/>
                  <a:gd name="connsiteY64" fmla="*/ 872601 h 2945509"/>
                  <a:gd name="connsiteX65" fmla="*/ 288509 w 2199398"/>
                  <a:gd name="connsiteY65" fmla="*/ 890171 h 2945509"/>
                  <a:gd name="connsiteX66" fmla="*/ 286470 w 2199398"/>
                  <a:gd name="connsiteY66" fmla="*/ 777352 h 2945509"/>
                  <a:gd name="connsiteX67" fmla="*/ 402208 w 2199398"/>
                  <a:gd name="connsiteY67" fmla="*/ 809152 h 2945509"/>
                  <a:gd name="connsiteX68" fmla="*/ 421466 w 2199398"/>
                  <a:gd name="connsiteY68" fmla="*/ 631266 h 2945509"/>
                  <a:gd name="connsiteX69" fmla="*/ 490488 w 2199398"/>
                  <a:gd name="connsiteY69" fmla="*/ 661739 h 2945509"/>
                  <a:gd name="connsiteX70" fmla="*/ 507192 w 2199398"/>
                  <a:gd name="connsiteY70" fmla="*/ 507440 h 2945509"/>
                  <a:gd name="connsiteX71" fmla="*/ 617578 w 2199398"/>
                  <a:gd name="connsiteY71" fmla="*/ 556176 h 2945509"/>
                  <a:gd name="connsiteX72" fmla="*/ 660909 w 2199398"/>
                  <a:gd name="connsiteY72" fmla="*/ 382550 h 2945509"/>
                  <a:gd name="connsiteX73" fmla="*/ 731429 w 2199398"/>
                  <a:gd name="connsiteY73" fmla="*/ 426028 h 2945509"/>
                  <a:gd name="connsiteX74" fmla="*/ 798473 w 2199398"/>
                  <a:gd name="connsiteY74" fmla="*/ 252986 h 2945509"/>
                  <a:gd name="connsiteX75" fmla="*/ 847071 w 2199398"/>
                  <a:gd name="connsiteY75" fmla="*/ 290381 h 2945509"/>
                  <a:gd name="connsiteX76" fmla="*/ 935585 w 2199398"/>
                  <a:gd name="connsiteY76" fmla="*/ 124526 h 2945509"/>
                  <a:gd name="connsiteX77" fmla="*/ 977848 w 2199398"/>
                  <a:gd name="connsiteY77" fmla="*/ 166038 h 2945509"/>
                  <a:gd name="connsiteX78" fmla="*/ 1099000 w 2199398"/>
                  <a:gd name="connsiteY78" fmla="*/ 0 h 2945509"/>
                  <a:gd name="connsiteX0" fmla="*/ 1099000 w 2199398"/>
                  <a:gd name="connsiteY0" fmla="*/ 0 h 2945509"/>
                  <a:gd name="connsiteX1" fmla="*/ 1214231 w 2199398"/>
                  <a:gd name="connsiteY1" fmla="*/ 161544 h 2945509"/>
                  <a:gd name="connsiteX2" fmla="*/ 1252632 w 2199398"/>
                  <a:gd name="connsiteY2" fmla="*/ 123178 h 2945509"/>
                  <a:gd name="connsiteX3" fmla="*/ 1345836 w 2199398"/>
                  <a:gd name="connsiteY3" fmla="*/ 294299 h 2945509"/>
                  <a:gd name="connsiteX4" fmla="*/ 1399526 w 2199398"/>
                  <a:gd name="connsiteY4" fmla="*/ 252986 h 2945509"/>
                  <a:gd name="connsiteX5" fmla="*/ 1469290 w 2199398"/>
                  <a:gd name="connsiteY5" fmla="*/ 433046 h 2945509"/>
                  <a:gd name="connsiteX6" fmla="*/ 1546434 w 2199398"/>
                  <a:gd name="connsiteY6" fmla="*/ 386405 h 2945509"/>
                  <a:gd name="connsiteX7" fmla="*/ 1586582 w 2199398"/>
                  <a:gd name="connsiteY7" fmla="*/ 553455 h 2945509"/>
                  <a:gd name="connsiteX8" fmla="*/ 1690805 w 2199398"/>
                  <a:gd name="connsiteY8" fmla="*/ 507441 h 2945509"/>
                  <a:gd name="connsiteX9" fmla="*/ 1707508 w 2199398"/>
                  <a:gd name="connsiteY9" fmla="*/ 661736 h 2945509"/>
                  <a:gd name="connsiteX10" fmla="*/ 1776527 w 2199398"/>
                  <a:gd name="connsiteY10" fmla="*/ 631264 h 2945509"/>
                  <a:gd name="connsiteX11" fmla="*/ 1796118 w 2199398"/>
                  <a:gd name="connsiteY11" fmla="*/ 812225 h 2945509"/>
                  <a:gd name="connsiteX12" fmla="*/ 1913040 w 2199398"/>
                  <a:gd name="connsiteY12" fmla="*/ 777353 h 2945509"/>
                  <a:gd name="connsiteX13" fmla="*/ 1910454 w 2199398"/>
                  <a:gd name="connsiteY13" fmla="*/ 920414 h 2945509"/>
                  <a:gd name="connsiteX14" fmla="*/ 1974953 w 2199398"/>
                  <a:gd name="connsiteY14" fmla="*/ 901177 h 2945509"/>
                  <a:gd name="connsiteX15" fmla="*/ 1972211 w 2199398"/>
                  <a:gd name="connsiteY15" fmla="*/ 1052877 h 2945509"/>
                  <a:gd name="connsiteX16" fmla="*/ 2083614 w 2199398"/>
                  <a:gd name="connsiteY16" fmla="*/ 1017372 h 2945509"/>
                  <a:gd name="connsiteX17" fmla="*/ 2082028 w 2199398"/>
                  <a:gd name="connsiteY17" fmla="*/ 1146316 h 2945509"/>
                  <a:gd name="connsiteX18" fmla="*/ 2118863 w 2199398"/>
                  <a:gd name="connsiteY18" fmla="*/ 1141359 h 2945509"/>
                  <a:gd name="connsiteX19" fmla="*/ 2100954 w 2199398"/>
                  <a:gd name="connsiteY19" fmla="*/ 1257938 h 2945509"/>
                  <a:gd name="connsiteX20" fmla="*/ 2139422 w 2199398"/>
                  <a:gd name="connsiteY20" fmla="*/ 1257431 h 2945509"/>
                  <a:gd name="connsiteX21" fmla="*/ 2108028 w 2199398"/>
                  <a:gd name="connsiteY21" fmla="*/ 1369547 h 2945509"/>
                  <a:gd name="connsiteX22" fmla="*/ 2159793 w 2199398"/>
                  <a:gd name="connsiteY22" fmla="*/ 1374228 h 2945509"/>
                  <a:gd name="connsiteX23" fmla="*/ 2124331 w 2199398"/>
                  <a:gd name="connsiteY23" fmla="*/ 1458553 h 2945509"/>
                  <a:gd name="connsiteX24" fmla="*/ 2127374 w 2199398"/>
                  <a:gd name="connsiteY24" fmla="*/ 1480285 h 2945509"/>
                  <a:gd name="connsiteX25" fmla="*/ 2190035 w 2199398"/>
                  <a:gd name="connsiteY25" fmla="*/ 1494751 h 2945509"/>
                  <a:gd name="connsiteX26" fmla="*/ 2140406 w 2199398"/>
                  <a:gd name="connsiteY26" fmla="*/ 1578525 h 2945509"/>
                  <a:gd name="connsiteX27" fmla="*/ 2186529 w 2199398"/>
                  <a:gd name="connsiteY27" fmla="*/ 1589174 h 2945509"/>
                  <a:gd name="connsiteX28" fmla="*/ 2148462 w 2199398"/>
                  <a:gd name="connsiteY28" fmla="*/ 1653433 h 2945509"/>
                  <a:gd name="connsiteX29" fmla="*/ 2152149 w 2199398"/>
                  <a:gd name="connsiteY29" fmla="*/ 1694731 h 2945509"/>
                  <a:gd name="connsiteX30" fmla="*/ 2199398 w 2199398"/>
                  <a:gd name="connsiteY30" fmla="*/ 1713303 h 2945509"/>
                  <a:gd name="connsiteX31" fmla="*/ 2155953 w 2199398"/>
                  <a:gd name="connsiteY31" fmla="*/ 1769197 h 2945509"/>
                  <a:gd name="connsiteX32" fmla="*/ 2194678 w 2199398"/>
                  <a:gd name="connsiteY32" fmla="*/ 1784420 h 2945509"/>
                  <a:gd name="connsiteX33" fmla="*/ 2149460 w 2199398"/>
                  <a:gd name="connsiteY33" fmla="*/ 1842594 h 2945509"/>
                  <a:gd name="connsiteX34" fmla="*/ 2142946 w 2199398"/>
                  <a:gd name="connsiteY34" fmla="*/ 1901382 h 2945509"/>
                  <a:gd name="connsiteX35" fmla="*/ 2123024 w 2199398"/>
                  <a:gd name="connsiteY35" fmla="*/ 1994237 h 2945509"/>
                  <a:gd name="connsiteX36" fmla="*/ 1959152 w 2199398"/>
                  <a:gd name="connsiteY36" fmla="*/ 2324152 h 2945509"/>
                  <a:gd name="connsiteX37" fmla="*/ 1945397 w 2199398"/>
                  <a:gd name="connsiteY37" fmla="*/ 2338650 h 2945509"/>
                  <a:gd name="connsiteX38" fmla="*/ 1925616 w 2199398"/>
                  <a:gd name="connsiteY38" fmla="*/ 2373726 h 2945509"/>
                  <a:gd name="connsiteX39" fmla="*/ 1081990 w 2199398"/>
                  <a:gd name="connsiteY39" fmla="*/ 2945506 h 2945509"/>
                  <a:gd name="connsiteX40" fmla="*/ 74973 w 2199398"/>
                  <a:gd name="connsiteY40" fmla="*/ 1994238 h 2945509"/>
                  <a:gd name="connsiteX41" fmla="*/ 55051 w 2199398"/>
                  <a:gd name="connsiteY41" fmla="*/ 1901383 h 2945509"/>
                  <a:gd name="connsiteX42" fmla="*/ 47016 w 2199398"/>
                  <a:gd name="connsiteY42" fmla="*/ 1828868 h 2945509"/>
                  <a:gd name="connsiteX43" fmla="*/ 557 w 2199398"/>
                  <a:gd name="connsiteY43" fmla="*/ 1761288 h 2945509"/>
                  <a:gd name="connsiteX44" fmla="*/ 40106 w 2199398"/>
                  <a:gd name="connsiteY44" fmla="*/ 1748354 h 2945509"/>
                  <a:gd name="connsiteX45" fmla="*/ 0 w 2199398"/>
                  <a:gd name="connsiteY45" fmla="*/ 1690017 h 2945509"/>
                  <a:gd name="connsiteX46" fmla="*/ 47661 w 2199398"/>
                  <a:gd name="connsiteY46" fmla="*/ 1674431 h 2945509"/>
                  <a:gd name="connsiteX47" fmla="*/ 51784 w 2199398"/>
                  <a:gd name="connsiteY47" fmla="*/ 1628256 h 2945509"/>
                  <a:gd name="connsiteX48" fmla="*/ 20101 w 2199398"/>
                  <a:gd name="connsiteY48" fmla="*/ 1566852 h 2945509"/>
                  <a:gd name="connsiteX49" fmla="*/ 60975 w 2199398"/>
                  <a:gd name="connsiteY49" fmla="*/ 1559901 h 2945509"/>
                  <a:gd name="connsiteX50" fmla="*/ 62076 w 2199398"/>
                  <a:gd name="connsiteY50" fmla="*/ 1549824 h 2945509"/>
                  <a:gd name="connsiteX51" fmla="*/ 22118 w 2199398"/>
                  <a:gd name="connsiteY51" fmla="*/ 1472385 h 2945509"/>
                  <a:gd name="connsiteX52" fmla="*/ 73625 w 2199398"/>
                  <a:gd name="connsiteY52" fmla="*/ 1463627 h 2945509"/>
                  <a:gd name="connsiteX53" fmla="*/ 83031 w 2199398"/>
                  <a:gd name="connsiteY53" fmla="*/ 1420861 h 2945509"/>
                  <a:gd name="connsiteX54" fmla="*/ 59350 w 2199398"/>
                  <a:gd name="connsiteY54" fmla="*/ 1353835 h 2945509"/>
                  <a:gd name="connsiteX55" fmla="*/ 99788 w 2199398"/>
                  <a:gd name="connsiteY55" fmla="*/ 1352553 h 2945509"/>
                  <a:gd name="connsiteX56" fmla="*/ 106832 w 2199398"/>
                  <a:gd name="connsiteY56" fmla="*/ 1331679 h 2945509"/>
                  <a:gd name="connsiteX57" fmla="*/ 86511 w 2199398"/>
                  <a:gd name="connsiteY57" fmla="*/ 1238428 h 2945509"/>
                  <a:gd name="connsiteX58" fmla="*/ 124884 w 2199398"/>
                  <a:gd name="connsiteY58" fmla="*/ 1241183 h 2945509"/>
                  <a:gd name="connsiteX59" fmla="*/ 113818 w 2199398"/>
                  <a:gd name="connsiteY59" fmla="*/ 1123755 h 2945509"/>
                  <a:gd name="connsiteX60" fmla="*/ 150300 w 2199398"/>
                  <a:gd name="connsiteY60" fmla="*/ 1130857 h 2945509"/>
                  <a:gd name="connsiteX61" fmla="*/ 156251 w 2199398"/>
                  <a:gd name="connsiteY61" fmla="*/ 1002040 h 2945509"/>
                  <a:gd name="connsiteX62" fmla="*/ 227391 w 2199398"/>
                  <a:gd name="connsiteY62" fmla="*/ 1029388 h 2945509"/>
                  <a:gd name="connsiteX63" fmla="*/ 224557 w 2199398"/>
                  <a:gd name="connsiteY63" fmla="*/ 872601 h 2945509"/>
                  <a:gd name="connsiteX64" fmla="*/ 288509 w 2199398"/>
                  <a:gd name="connsiteY64" fmla="*/ 890171 h 2945509"/>
                  <a:gd name="connsiteX65" fmla="*/ 286470 w 2199398"/>
                  <a:gd name="connsiteY65" fmla="*/ 777352 h 2945509"/>
                  <a:gd name="connsiteX66" fmla="*/ 402208 w 2199398"/>
                  <a:gd name="connsiteY66" fmla="*/ 809152 h 2945509"/>
                  <a:gd name="connsiteX67" fmla="*/ 421466 w 2199398"/>
                  <a:gd name="connsiteY67" fmla="*/ 631266 h 2945509"/>
                  <a:gd name="connsiteX68" fmla="*/ 490488 w 2199398"/>
                  <a:gd name="connsiteY68" fmla="*/ 661739 h 2945509"/>
                  <a:gd name="connsiteX69" fmla="*/ 507192 w 2199398"/>
                  <a:gd name="connsiteY69" fmla="*/ 507440 h 2945509"/>
                  <a:gd name="connsiteX70" fmla="*/ 617578 w 2199398"/>
                  <a:gd name="connsiteY70" fmla="*/ 556176 h 2945509"/>
                  <a:gd name="connsiteX71" fmla="*/ 660909 w 2199398"/>
                  <a:gd name="connsiteY71" fmla="*/ 382550 h 2945509"/>
                  <a:gd name="connsiteX72" fmla="*/ 731429 w 2199398"/>
                  <a:gd name="connsiteY72" fmla="*/ 426028 h 2945509"/>
                  <a:gd name="connsiteX73" fmla="*/ 798473 w 2199398"/>
                  <a:gd name="connsiteY73" fmla="*/ 252986 h 2945509"/>
                  <a:gd name="connsiteX74" fmla="*/ 847071 w 2199398"/>
                  <a:gd name="connsiteY74" fmla="*/ 290381 h 2945509"/>
                  <a:gd name="connsiteX75" fmla="*/ 935585 w 2199398"/>
                  <a:gd name="connsiteY75" fmla="*/ 124526 h 2945509"/>
                  <a:gd name="connsiteX76" fmla="*/ 977848 w 2199398"/>
                  <a:gd name="connsiteY76" fmla="*/ 166038 h 2945509"/>
                  <a:gd name="connsiteX77" fmla="*/ 1099000 w 2199398"/>
                  <a:gd name="connsiteY77" fmla="*/ 0 h 2945509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2123024 w 2199398"/>
                  <a:gd name="connsiteY35" fmla="*/ 1994237 h 2945506"/>
                  <a:gd name="connsiteX36" fmla="*/ 1959152 w 2199398"/>
                  <a:gd name="connsiteY36" fmla="*/ 2324152 h 2945506"/>
                  <a:gd name="connsiteX37" fmla="*/ 1945397 w 2199398"/>
                  <a:gd name="connsiteY37" fmla="*/ 2338650 h 2945506"/>
                  <a:gd name="connsiteX38" fmla="*/ 1081990 w 2199398"/>
                  <a:gd name="connsiteY38" fmla="*/ 2945506 h 2945506"/>
                  <a:gd name="connsiteX39" fmla="*/ 74973 w 2199398"/>
                  <a:gd name="connsiteY39" fmla="*/ 1994238 h 2945506"/>
                  <a:gd name="connsiteX40" fmla="*/ 55051 w 2199398"/>
                  <a:gd name="connsiteY40" fmla="*/ 1901383 h 2945506"/>
                  <a:gd name="connsiteX41" fmla="*/ 47016 w 2199398"/>
                  <a:gd name="connsiteY41" fmla="*/ 1828868 h 2945506"/>
                  <a:gd name="connsiteX42" fmla="*/ 557 w 2199398"/>
                  <a:gd name="connsiteY42" fmla="*/ 1761288 h 2945506"/>
                  <a:gd name="connsiteX43" fmla="*/ 40106 w 2199398"/>
                  <a:gd name="connsiteY43" fmla="*/ 1748354 h 2945506"/>
                  <a:gd name="connsiteX44" fmla="*/ 0 w 2199398"/>
                  <a:gd name="connsiteY44" fmla="*/ 1690017 h 2945506"/>
                  <a:gd name="connsiteX45" fmla="*/ 47661 w 2199398"/>
                  <a:gd name="connsiteY45" fmla="*/ 1674431 h 2945506"/>
                  <a:gd name="connsiteX46" fmla="*/ 51784 w 2199398"/>
                  <a:gd name="connsiteY46" fmla="*/ 1628256 h 2945506"/>
                  <a:gd name="connsiteX47" fmla="*/ 20101 w 2199398"/>
                  <a:gd name="connsiteY47" fmla="*/ 1566852 h 2945506"/>
                  <a:gd name="connsiteX48" fmla="*/ 60975 w 2199398"/>
                  <a:gd name="connsiteY48" fmla="*/ 1559901 h 2945506"/>
                  <a:gd name="connsiteX49" fmla="*/ 62076 w 2199398"/>
                  <a:gd name="connsiteY49" fmla="*/ 1549824 h 2945506"/>
                  <a:gd name="connsiteX50" fmla="*/ 22118 w 2199398"/>
                  <a:gd name="connsiteY50" fmla="*/ 1472385 h 2945506"/>
                  <a:gd name="connsiteX51" fmla="*/ 73625 w 2199398"/>
                  <a:gd name="connsiteY51" fmla="*/ 1463627 h 2945506"/>
                  <a:gd name="connsiteX52" fmla="*/ 83031 w 2199398"/>
                  <a:gd name="connsiteY52" fmla="*/ 1420861 h 2945506"/>
                  <a:gd name="connsiteX53" fmla="*/ 59350 w 2199398"/>
                  <a:gd name="connsiteY53" fmla="*/ 1353835 h 2945506"/>
                  <a:gd name="connsiteX54" fmla="*/ 99788 w 2199398"/>
                  <a:gd name="connsiteY54" fmla="*/ 1352553 h 2945506"/>
                  <a:gd name="connsiteX55" fmla="*/ 106832 w 2199398"/>
                  <a:gd name="connsiteY55" fmla="*/ 1331679 h 2945506"/>
                  <a:gd name="connsiteX56" fmla="*/ 86511 w 2199398"/>
                  <a:gd name="connsiteY56" fmla="*/ 1238428 h 2945506"/>
                  <a:gd name="connsiteX57" fmla="*/ 124884 w 2199398"/>
                  <a:gd name="connsiteY57" fmla="*/ 1241183 h 2945506"/>
                  <a:gd name="connsiteX58" fmla="*/ 113818 w 2199398"/>
                  <a:gd name="connsiteY58" fmla="*/ 1123755 h 2945506"/>
                  <a:gd name="connsiteX59" fmla="*/ 150300 w 2199398"/>
                  <a:gd name="connsiteY59" fmla="*/ 1130857 h 2945506"/>
                  <a:gd name="connsiteX60" fmla="*/ 156251 w 2199398"/>
                  <a:gd name="connsiteY60" fmla="*/ 1002040 h 2945506"/>
                  <a:gd name="connsiteX61" fmla="*/ 227391 w 2199398"/>
                  <a:gd name="connsiteY61" fmla="*/ 1029388 h 2945506"/>
                  <a:gd name="connsiteX62" fmla="*/ 224557 w 2199398"/>
                  <a:gd name="connsiteY62" fmla="*/ 872601 h 2945506"/>
                  <a:gd name="connsiteX63" fmla="*/ 288509 w 2199398"/>
                  <a:gd name="connsiteY63" fmla="*/ 890171 h 2945506"/>
                  <a:gd name="connsiteX64" fmla="*/ 286470 w 2199398"/>
                  <a:gd name="connsiteY64" fmla="*/ 777352 h 2945506"/>
                  <a:gd name="connsiteX65" fmla="*/ 402208 w 2199398"/>
                  <a:gd name="connsiteY65" fmla="*/ 809152 h 2945506"/>
                  <a:gd name="connsiteX66" fmla="*/ 421466 w 2199398"/>
                  <a:gd name="connsiteY66" fmla="*/ 631266 h 2945506"/>
                  <a:gd name="connsiteX67" fmla="*/ 490488 w 2199398"/>
                  <a:gd name="connsiteY67" fmla="*/ 661739 h 2945506"/>
                  <a:gd name="connsiteX68" fmla="*/ 507192 w 2199398"/>
                  <a:gd name="connsiteY68" fmla="*/ 507440 h 2945506"/>
                  <a:gd name="connsiteX69" fmla="*/ 617578 w 2199398"/>
                  <a:gd name="connsiteY69" fmla="*/ 556176 h 2945506"/>
                  <a:gd name="connsiteX70" fmla="*/ 660909 w 2199398"/>
                  <a:gd name="connsiteY70" fmla="*/ 382550 h 2945506"/>
                  <a:gd name="connsiteX71" fmla="*/ 731429 w 2199398"/>
                  <a:gd name="connsiteY71" fmla="*/ 426028 h 2945506"/>
                  <a:gd name="connsiteX72" fmla="*/ 798473 w 2199398"/>
                  <a:gd name="connsiteY72" fmla="*/ 252986 h 2945506"/>
                  <a:gd name="connsiteX73" fmla="*/ 847071 w 2199398"/>
                  <a:gd name="connsiteY73" fmla="*/ 290381 h 2945506"/>
                  <a:gd name="connsiteX74" fmla="*/ 935585 w 2199398"/>
                  <a:gd name="connsiteY74" fmla="*/ 124526 h 2945506"/>
                  <a:gd name="connsiteX75" fmla="*/ 977848 w 2199398"/>
                  <a:gd name="connsiteY75" fmla="*/ 166038 h 2945506"/>
                  <a:gd name="connsiteX76" fmla="*/ 1099000 w 2199398"/>
                  <a:gd name="connsiteY76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2123024 w 2199398"/>
                  <a:gd name="connsiteY35" fmla="*/ 1994237 h 2945506"/>
                  <a:gd name="connsiteX36" fmla="*/ 1945397 w 2199398"/>
                  <a:gd name="connsiteY36" fmla="*/ 2338650 h 2945506"/>
                  <a:gd name="connsiteX37" fmla="*/ 1081990 w 2199398"/>
                  <a:gd name="connsiteY37" fmla="*/ 2945506 h 2945506"/>
                  <a:gd name="connsiteX38" fmla="*/ 74973 w 2199398"/>
                  <a:gd name="connsiteY38" fmla="*/ 1994238 h 2945506"/>
                  <a:gd name="connsiteX39" fmla="*/ 55051 w 2199398"/>
                  <a:gd name="connsiteY39" fmla="*/ 1901383 h 2945506"/>
                  <a:gd name="connsiteX40" fmla="*/ 47016 w 2199398"/>
                  <a:gd name="connsiteY40" fmla="*/ 1828868 h 2945506"/>
                  <a:gd name="connsiteX41" fmla="*/ 557 w 2199398"/>
                  <a:gd name="connsiteY41" fmla="*/ 1761288 h 2945506"/>
                  <a:gd name="connsiteX42" fmla="*/ 40106 w 2199398"/>
                  <a:gd name="connsiteY42" fmla="*/ 1748354 h 2945506"/>
                  <a:gd name="connsiteX43" fmla="*/ 0 w 2199398"/>
                  <a:gd name="connsiteY43" fmla="*/ 1690017 h 2945506"/>
                  <a:gd name="connsiteX44" fmla="*/ 47661 w 2199398"/>
                  <a:gd name="connsiteY44" fmla="*/ 1674431 h 2945506"/>
                  <a:gd name="connsiteX45" fmla="*/ 51784 w 2199398"/>
                  <a:gd name="connsiteY45" fmla="*/ 1628256 h 2945506"/>
                  <a:gd name="connsiteX46" fmla="*/ 20101 w 2199398"/>
                  <a:gd name="connsiteY46" fmla="*/ 1566852 h 2945506"/>
                  <a:gd name="connsiteX47" fmla="*/ 60975 w 2199398"/>
                  <a:gd name="connsiteY47" fmla="*/ 1559901 h 2945506"/>
                  <a:gd name="connsiteX48" fmla="*/ 62076 w 2199398"/>
                  <a:gd name="connsiteY48" fmla="*/ 1549824 h 2945506"/>
                  <a:gd name="connsiteX49" fmla="*/ 22118 w 2199398"/>
                  <a:gd name="connsiteY49" fmla="*/ 1472385 h 2945506"/>
                  <a:gd name="connsiteX50" fmla="*/ 73625 w 2199398"/>
                  <a:gd name="connsiteY50" fmla="*/ 1463627 h 2945506"/>
                  <a:gd name="connsiteX51" fmla="*/ 83031 w 2199398"/>
                  <a:gd name="connsiteY51" fmla="*/ 1420861 h 2945506"/>
                  <a:gd name="connsiteX52" fmla="*/ 59350 w 2199398"/>
                  <a:gd name="connsiteY52" fmla="*/ 1353835 h 2945506"/>
                  <a:gd name="connsiteX53" fmla="*/ 99788 w 2199398"/>
                  <a:gd name="connsiteY53" fmla="*/ 1352553 h 2945506"/>
                  <a:gd name="connsiteX54" fmla="*/ 106832 w 2199398"/>
                  <a:gd name="connsiteY54" fmla="*/ 1331679 h 2945506"/>
                  <a:gd name="connsiteX55" fmla="*/ 86511 w 2199398"/>
                  <a:gd name="connsiteY55" fmla="*/ 1238428 h 2945506"/>
                  <a:gd name="connsiteX56" fmla="*/ 124884 w 2199398"/>
                  <a:gd name="connsiteY56" fmla="*/ 1241183 h 2945506"/>
                  <a:gd name="connsiteX57" fmla="*/ 113818 w 2199398"/>
                  <a:gd name="connsiteY57" fmla="*/ 1123755 h 2945506"/>
                  <a:gd name="connsiteX58" fmla="*/ 150300 w 2199398"/>
                  <a:gd name="connsiteY58" fmla="*/ 1130857 h 2945506"/>
                  <a:gd name="connsiteX59" fmla="*/ 156251 w 2199398"/>
                  <a:gd name="connsiteY59" fmla="*/ 1002040 h 2945506"/>
                  <a:gd name="connsiteX60" fmla="*/ 227391 w 2199398"/>
                  <a:gd name="connsiteY60" fmla="*/ 1029388 h 2945506"/>
                  <a:gd name="connsiteX61" fmla="*/ 224557 w 2199398"/>
                  <a:gd name="connsiteY61" fmla="*/ 872601 h 2945506"/>
                  <a:gd name="connsiteX62" fmla="*/ 288509 w 2199398"/>
                  <a:gd name="connsiteY62" fmla="*/ 890171 h 2945506"/>
                  <a:gd name="connsiteX63" fmla="*/ 286470 w 2199398"/>
                  <a:gd name="connsiteY63" fmla="*/ 777352 h 2945506"/>
                  <a:gd name="connsiteX64" fmla="*/ 402208 w 2199398"/>
                  <a:gd name="connsiteY64" fmla="*/ 809152 h 2945506"/>
                  <a:gd name="connsiteX65" fmla="*/ 421466 w 2199398"/>
                  <a:gd name="connsiteY65" fmla="*/ 631266 h 2945506"/>
                  <a:gd name="connsiteX66" fmla="*/ 490488 w 2199398"/>
                  <a:gd name="connsiteY66" fmla="*/ 661739 h 2945506"/>
                  <a:gd name="connsiteX67" fmla="*/ 507192 w 2199398"/>
                  <a:gd name="connsiteY67" fmla="*/ 507440 h 2945506"/>
                  <a:gd name="connsiteX68" fmla="*/ 617578 w 2199398"/>
                  <a:gd name="connsiteY68" fmla="*/ 556176 h 2945506"/>
                  <a:gd name="connsiteX69" fmla="*/ 660909 w 2199398"/>
                  <a:gd name="connsiteY69" fmla="*/ 382550 h 2945506"/>
                  <a:gd name="connsiteX70" fmla="*/ 731429 w 2199398"/>
                  <a:gd name="connsiteY70" fmla="*/ 426028 h 2945506"/>
                  <a:gd name="connsiteX71" fmla="*/ 798473 w 2199398"/>
                  <a:gd name="connsiteY71" fmla="*/ 252986 h 2945506"/>
                  <a:gd name="connsiteX72" fmla="*/ 847071 w 2199398"/>
                  <a:gd name="connsiteY72" fmla="*/ 290381 h 2945506"/>
                  <a:gd name="connsiteX73" fmla="*/ 935585 w 2199398"/>
                  <a:gd name="connsiteY73" fmla="*/ 124526 h 2945506"/>
                  <a:gd name="connsiteX74" fmla="*/ 977848 w 2199398"/>
                  <a:gd name="connsiteY74" fmla="*/ 166038 h 2945506"/>
                  <a:gd name="connsiteX75" fmla="*/ 1099000 w 2199398"/>
                  <a:gd name="connsiteY75" fmla="*/ 0 h 2945506"/>
                  <a:gd name="connsiteX0" fmla="*/ 1099000 w 2205896"/>
                  <a:gd name="connsiteY0" fmla="*/ 0 h 2945506"/>
                  <a:gd name="connsiteX1" fmla="*/ 1214231 w 2205896"/>
                  <a:gd name="connsiteY1" fmla="*/ 161544 h 2945506"/>
                  <a:gd name="connsiteX2" fmla="*/ 1252632 w 2205896"/>
                  <a:gd name="connsiteY2" fmla="*/ 123178 h 2945506"/>
                  <a:gd name="connsiteX3" fmla="*/ 1345836 w 2205896"/>
                  <a:gd name="connsiteY3" fmla="*/ 294299 h 2945506"/>
                  <a:gd name="connsiteX4" fmla="*/ 1399526 w 2205896"/>
                  <a:gd name="connsiteY4" fmla="*/ 252986 h 2945506"/>
                  <a:gd name="connsiteX5" fmla="*/ 1469290 w 2205896"/>
                  <a:gd name="connsiteY5" fmla="*/ 433046 h 2945506"/>
                  <a:gd name="connsiteX6" fmla="*/ 1546434 w 2205896"/>
                  <a:gd name="connsiteY6" fmla="*/ 386405 h 2945506"/>
                  <a:gd name="connsiteX7" fmla="*/ 1586582 w 2205896"/>
                  <a:gd name="connsiteY7" fmla="*/ 553455 h 2945506"/>
                  <a:gd name="connsiteX8" fmla="*/ 1690805 w 2205896"/>
                  <a:gd name="connsiteY8" fmla="*/ 507441 h 2945506"/>
                  <a:gd name="connsiteX9" fmla="*/ 1707508 w 2205896"/>
                  <a:gd name="connsiteY9" fmla="*/ 661736 h 2945506"/>
                  <a:gd name="connsiteX10" fmla="*/ 1776527 w 2205896"/>
                  <a:gd name="connsiteY10" fmla="*/ 631264 h 2945506"/>
                  <a:gd name="connsiteX11" fmla="*/ 1796118 w 2205896"/>
                  <a:gd name="connsiteY11" fmla="*/ 812225 h 2945506"/>
                  <a:gd name="connsiteX12" fmla="*/ 1913040 w 2205896"/>
                  <a:gd name="connsiteY12" fmla="*/ 777353 h 2945506"/>
                  <a:gd name="connsiteX13" fmla="*/ 1910454 w 2205896"/>
                  <a:gd name="connsiteY13" fmla="*/ 920414 h 2945506"/>
                  <a:gd name="connsiteX14" fmla="*/ 1974953 w 2205896"/>
                  <a:gd name="connsiteY14" fmla="*/ 901177 h 2945506"/>
                  <a:gd name="connsiteX15" fmla="*/ 1972211 w 2205896"/>
                  <a:gd name="connsiteY15" fmla="*/ 1052877 h 2945506"/>
                  <a:gd name="connsiteX16" fmla="*/ 2083614 w 2205896"/>
                  <a:gd name="connsiteY16" fmla="*/ 1017372 h 2945506"/>
                  <a:gd name="connsiteX17" fmla="*/ 2082028 w 2205896"/>
                  <a:gd name="connsiteY17" fmla="*/ 1146316 h 2945506"/>
                  <a:gd name="connsiteX18" fmla="*/ 2118863 w 2205896"/>
                  <a:gd name="connsiteY18" fmla="*/ 1141359 h 2945506"/>
                  <a:gd name="connsiteX19" fmla="*/ 2100954 w 2205896"/>
                  <a:gd name="connsiteY19" fmla="*/ 1257938 h 2945506"/>
                  <a:gd name="connsiteX20" fmla="*/ 2139422 w 2205896"/>
                  <a:gd name="connsiteY20" fmla="*/ 1257431 h 2945506"/>
                  <a:gd name="connsiteX21" fmla="*/ 2108028 w 2205896"/>
                  <a:gd name="connsiteY21" fmla="*/ 1369547 h 2945506"/>
                  <a:gd name="connsiteX22" fmla="*/ 2159793 w 2205896"/>
                  <a:gd name="connsiteY22" fmla="*/ 1374228 h 2945506"/>
                  <a:gd name="connsiteX23" fmla="*/ 2124331 w 2205896"/>
                  <a:gd name="connsiteY23" fmla="*/ 1458553 h 2945506"/>
                  <a:gd name="connsiteX24" fmla="*/ 2127374 w 2205896"/>
                  <a:gd name="connsiteY24" fmla="*/ 1480285 h 2945506"/>
                  <a:gd name="connsiteX25" fmla="*/ 2190035 w 2205896"/>
                  <a:gd name="connsiteY25" fmla="*/ 1494751 h 2945506"/>
                  <a:gd name="connsiteX26" fmla="*/ 2140406 w 2205896"/>
                  <a:gd name="connsiteY26" fmla="*/ 1578525 h 2945506"/>
                  <a:gd name="connsiteX27" fmla="*/ 2186529 w 2205896"/>
                  <a:gd name="connsiteY27" fmla="*/ 1589174 h 2945506"/>
                  <a:gd name="connsiteX28" fmla="*/ 2148462 w 2205896"/>
                  <a:gd name="connsiteY28" fmla="*/ 1653433 h 2945506"/>
                  <a:gd name="connsiteX29" fmla="*/ 2152149 w 2205896"/>
                  <a:gd name="connsiteY29" fmla="*/ 1694731 h 2945506"/>
                  <a:gd name="connsiteX30" fmla="*/ 2199398 w 2205896"/>
                  <a:gd name="connsiteY30" fmla="*/ 1713303 h 2945506"/>
                  <a:gd name="connsiteX31" fmla="*/ 2155953 w 2205896"/>
                  <a:gd name="connsiteY31" fmla="*/ 1769197 h 2945506"/>
                  <a:gd name="connsiteX32" fmla="*/ 2194678 w 2205896"/>
                  <a:gd name="connsiteY32" fmla="*/ 1784420 h 2945506"/>
                  <a:gd name="connsiteX33" fmla="*/ 2149460 w 2205896"/>
                  <a:gd name="connsiteY33" fmla="*/ 1842594 h 2945506"/>
                  <a:gd name="connsiteX34" fmla="*/ 2142946 w 2205896"/>
                  <a:gd name="connsiteY34" fmla="*/ 1901382 h 2945506"/>
                  <a:gd name="connsiteX35" fmla="*/ 2123024 w 2205896"/>
                  <a:gd name="connsiteY35" fmla="*/ 1994237 h 2945506"/>
                  <a:gd name="connsiteX36" fmla="*/ 1081990 w 2205896"/>
                  <a:gd name="connsiteY36" fmla="*/ 2945506 h 2945506"/>
                  <a:gd name="connsiteX37" fmla="*/ 74973 w 2205896"/>
                  <a:gd name="connsiteY37" fmla="*/ 1994238 h 2945506"/>
                  <a:gd name="connsiteX38" fmla="*/ 55051 w 2205896"/>
                  <a:gd name="connsiteY38" fmla="*/ 1901383 h 2945506"/>
                  <a:gd name="connsiteX39" fmla="*/ 47016 w 2205896"/>
                  <a:gd name="connsiteY39" fmla="*/ 1828868 h 2945506"/>
                  <a:gd name="connsiteX40" fmla="*/ 557 w 2205896"/>
                  <a:gd name="connsiteY40" fmla="*/ 1761288 h 2945506"/>
                  <a:gd name="connsiteX41" fmla="*/ 40106 w 2205896"/>
                  <a:gd name="connsiteY41" fmla="*/ 1748354 h 2945506"/>
                  <a:gd name="connsiteX42" fmla="*/ 0 w 2205896"/>
                  <a:gd name="connsiteY42" fmla="*/ 1690017 h 2945506"/>
                  <a:gd name="connsiteX43" fmla="*/ 47661 w 2205896"/>
                  <a:gd name="connsiteY43" fmla="*/ 1674431 h 2945506"/>
                  <a:gd name="connsiteX44" fmla="*/ 51784 w 2205896"/>
                  <a:gd name="connsiteY44" fmla="*/ 1628256 h 2945506"/>
                  <a:gd name="connsiteX45" fmla="*/ 20101 w 2205896"/>
                  <a:gd name="connsiteY45" fmla="*/ 1566852 h 2945506"/>
                  <a:gd name="connsiteX46" fmla="*/ 60975 w 2205896"/>
                  <a:gd name="connsiteY46" fmla="*/ 1559901 h 2945506"/>
                  <a:gd name="connsiteX47" fmla="*/ 62076 w 2205896"/>
                  <a:gd name="connsiteY47" fmla="*/ 1549824 h 2945506"/>
                  <a:gd name="connsiteX48" fmla="*/ 22118 w 2205896"/>
                  <a:gd name="connsiteY48" fmla="*/ 1472385 h 2945506"/>
                  <a:gd name="connsiteX49" fmla="*/ 73625 w 2205896"/>
                  <a:gd name="connsiteY49" fmla="*/ 1463627 h 2945506"/>
                  <a:gd name="connsiteX50" fmla="*/ 83031 w 2205896"/>
                  <a:gd name="connsiteY50" fmla="*/ 1420861 h 2945506"/>
                  <a:gd name="connsiteX51" fmla="*/ 59350 w 2205896"/>
                  <a:gd name="connsiteY51" fmla="*/ 1353835 h 2945506"/>
                  <a:gd name="connsiteX52" fmla="*/ 99788 w 2205896"/>
                  <a:gd name="connsiteY52" fmla="*/ 1352553 h 2945506"/>
                  <a:gd name="connsiteX53" fmla="*/ 106832 w 2205896"/>
                  <a:gd name="connsiteY53" fmla="*/ 1331679 h 2945506"/>
                  <a:gd name="connsiteX54" fmla="*/ 86511 w 2205896"/>
                  <a:gd name="connsiteY54" fmla="*/ 1238428 h 2945506"/>
                  <a:gd name="connsiteX55" fmla="*/ 124884 w 2205896"/>
                  <a:gd name="connsiteY55" fmla="*/ 1241183 h 2945506"/>
                  <a:gd name="connsiteX56" fmla="*/ 113818 w 2205896"/>
                  <a:gd name="connsiteY56" fmla="*/ 1123755 h 2945506"/>
                  <a:gd name="connsiteX57" fmla="*/ 150300 w 2205896"/>
                  <a:gd name="connsiteY57" fmla="*/ 1130857 h 2945506"/>
                  <a:gd name="connsiteX58" fmla="*/ 156251 w 2205896"/>
                  <a:gd name="connsiteY58" fmla="*/ 1002040 h 2945506"/>
                  <a:gd name="connsiteX59" fmla="*/ 227391 w 2205896"/>
                  <a:gd name="connsiteY59" fmla="*/ 1029388 h 2945506"/>
                  <a:gd name="connsiteX60" fmla="*/ 224557 w 2205896"/>
                  <a:gd name="connsiteY60" fmla="*/ 872601 h 2945506"/>
                  <a:gd name="connsiteX61" fmla="*/ 288509 w 2205896"/>
                  <a:gd name="connsiteY61" fmla="*/ 890171 h 2945506"/>
                  <a:gd name="connsiteX62" fmla="*/ 286470 w 2205896"/>
                  <a:gd name="connsiteY62" fmla="*/ 777352 h 2945506"/>
                  <a:gd name="connsiteX63" fmla="*/ 402208 w 2205896"/>
                  <a:gd name="connsiteY63" fmla="*/ 809152 h 2945506"/>
                  <a:gd name="connsiteX64" fmla="*/ 421466 w 2205896"/>
                  <a:gd name="connsiteY64" fmla="*/ 631266 h 2945506"/>
                  <a:gd name="connsiteX65" fmla="*/ 490488 w 2205896"/>
                  <a:gd name="connsiteY65" fmla="*/ 661739 h 2945506"/>
                  <a:gd name="connsiteX66" fmla="*/ 507192 w 2205896"/>
                  <a:gd name="connsiteY66" fmla="*/ 507440 h 2945506"/>
                  <a:gd name="connsiteX67" fmla="*/ 617578 w 2205896"/>
                  <a:gd name="connsiteY67" fmla="*/ 556176 h 2945506"/>
                  <a:gd name="connsiteX68" fmla="*/ 660909 w 2205896"/>
                  <a:gd name="connsiteY68" fmla="*/ 382550 h 2945506"/>
                  <a:gd name="connsiteX69" fmla="*/ 731429 w 2205896"/>
                  <a:gd name="connsiteY69" fmla="*/ 426028 h 2945506"/>
                  <a:gd name="connsiteX70" fmla="*/ 798473 w 2205896"/>
                  <a:gd name="connsiteY70" fmla="*/ 252986 h 2945506"/>
                  <a:gd name="connsiteX71" fmla="*/ 847071 w 2205896"/>
                  <a:gd name="connsiteY71" fmla="*/ 290381 h 2945506"/>
                  <a:gd name="connsiteX72" fmla="*/ 935585 w 2205896"/>
                  <a:gd name="connsiteY72" fmla="*/ 124526 h 2945506"/>
                  <a:gd name="connsiteX73" fmla="*/ 977848 w 2205896"/>
                  <a:gd name="connsiteY73" fmla="*/ 166038 h 2945506"/>
                  <a:gd name="connsiteX74" fmla="*/ 1099000 w 2205896"/>
                  <a:gd name="connsiteY74" fmla="*/ 0 h 2945506"/>
                  <a:gd name="connsiteX0" fmla="*/ 1099000 w 2206044"/>
                  <a:gd name="connsiteY0" fmla="*/ 0 h 2945506"/>
                  <a:gd name="connsiteX1" fmla="*/ 1214231 w 2206044"/>
                  <a:gd name="connsiteY1" fmla="*/ 161544 h 2945506"/>
                  <a:gd name="connsiteX2" fmla="*/ 1252632 w 2206044"/>
                  <a:gd name="connsiteY2" fmla="*/ 123178 h 2945506"/>
                  <a:gd name="connsiteX3" fmla="*/ 1345836 w 2206044"/>
                  <a:gd name="connsiteY3" fmla="*/ 294299 h 2945506"/>
                  <a:gd name="connsiteX4" fmla="*/ 1399526 w 2206044"/>
                  <a:gd name="connsiteY4" fmla="*/ 252986 h 2945506"/>
                  <a:gd name="connsiteX5" fmla="*/ 1469290 w 2206044"/>
                  <a:gd name="connsiteY5" fmla="*/ 433046 h 2945506"/>
                  <a:gd name="connsiteX6" fmla="*/ 1546434 w 2206044"/>
                  <a:gd name="connsiteY6" fmla="*/ 386405 h 2945506"/>
                  <a:gd name="connsiteX7" fmla="*/ 1586582 w 2206044"/>
                  <a:gd name="connsiteY7" fmla="*/ 553455 h 2945506"/>
                  <a:gd name="connsiteX8" fmla="*/ 1690805 w 2206044"/>
                  <a:gd name="connsiteY8" fmla="*/ 507441 h 2945506"/>
                  <a:gd name="connsiteX9" fmla="*/ 1707508 w 2206044"/>
                  <a:gd name="connsiteY9" fmla="*/ 661736 h 2945506"/>
                  <a:gd name="connsiteX10" fmla="*/ 1776527 w 2206044"/>
                  <a:gd name="connsiteY10" fmla="*/ 631264 h 2945506"/>
                  <a:gd name="connsiteX11" fmla="*/ 1796118 w 2206044"/>
                  <a:gd name="connsiteY11" fmla="*/ 812225 h 2945506"/>
                  <a:gd name="connsiteX12" fmla="*/ 1913040 w 2206044"/>
                  <a:gd name="connsiteY12" fmla="*/ 777353 h 2945506"/>
                  <a:gd name="connsiteX13" fmla="*/ 1910454 w 2206044"/>
                  <a:gd name="connsiteY13" fmla="*/ 920414 h 2945506"/>
                  <a:gd name="connsiteX14" fmla="*/ 1974953 w 2206044"/>
                  <a:gd name="connsiteY14" fmla="*/ 901177 h 2945506"/>
                  <a:gd name="connsiteX15" fmla="*/ 1972211 w 2206044"/>
                  <a:gd name="connsiteY15" fmla="*/ 1052877 h 2945506"/>
                  <a:gd name="connsiteX16" fmla="*/ 2083614 w 2206044"/>
                  <a:gd name="connsiteY16" fmla="*/ 1017372 h 2945506"/>
                  <a:gd name="connsiteX17" fmla="*/ 2082028 w 2206044"/>
                  <a:gd name="connsiteY17" fmla="*/ 1146316 h 2945506"/>
                  <a:gd name="connsiteX18" fmla="*/ 2118863 w 2206044"/>
                  <a:gd name="connsiteY18" fmla="*/ 1141359 h 2945506"/>
                  <a:gd name="connsiteX19" fmla="*/ 2100954 w 2206044"/>
                  <a:gd name="connsiteY19" fmla="*/ 1257938 h 2945506"/>
                  <a:gd name="connsiteX20" fmla="*/ 2139422 w 2206044"/>
                  <a:gd name="connsiteY20" fmla="*/ 1257431 h 2945506"/>
                  <a:gd name="connsiteX21" fmla="*/ 2108028 w 2206044"/>
                  <a:gd name="connsiteY21" fmla="*/ 1369547 h 2945506"/>
                  <a:gd name="connsiteX22" fmla="*/ 2159793 w 2206044"/>
                  <a:gd name="connsiteY22" fmla="*/ 1374228 h 2945506"/>
                  <a:gd name="connsiteX23" fmla="*/ 2124331 w 2206044"/>
                  <a:gd name="connsiteY23" fmla="*/ 1458553 h 2945506"/>
                  <a:gd name="connsiteX24" fmla="*/ 2127374 w 2206044"/>
                  <a:gd name="connsiteY24" fmla="*/ 1480285 h 2945506"/>
                  <a:gd name="connsiteX25" fmla="*/ 2190035 w 2206044"/>
                  <a:gd name="connsiteY25" fmla="*/ 1494751 h 2945506"/>
                  <a:gd name="connsiteX26" fmla="*/ 2140406 w 2206044"/>
                  <a:gd name="connsiteY26" fmla="*/ 1578525 h 2945506"/>
                  <a:gd name="connsiteX27" fmla="*/ 2186529 w 2206044"/>
                  <a:gd name="connsiteY27" fmla="*/ 1589174 h 2945506"/>
                  <a:gd name="connsiteX28" fmla="*/ 2148462 w 2206044"/>
                  <a:gd name="connsiteY28" fmla="*/ 1653433 h 2945506"/>
                  <a:gd name="connsiteX29" fmla="*/ 2152149 w 2206044"/>
                  <a:gd name="connsiteY29" fmla="*/ 1694731 h 2945506"/>
                  <a:gd name="connsiteX30" fmla="*/ 2199398 w 2206044"/>
                  <a:gd name="connsiteY30" fmla="*/ 1713303 h 2945506"/>
                  <a:gd name="connsiteX31" fmla="*/ 2155953 w 2206044"/>
                  <a:gd name="connsiteY31" fmla="*/ 1769197 h 2945506"/>
                  <a:gd name="connsiteX32" fmla="*/ 2194678 w 2206044"/>
                  <a:gd name="connsiteY32" fmla="*/ 1784420 h 2945506"/>
                  <a:gd name="connsiteX33" fmla="*/ 2149460 w 2206044"/>
                  <a:gd name="connsiteY33" fmla="*/ 1842594 h 2945506"/>
                  <a:gd name="connsiteX34" fmla="*/ 2142946 w 2206044"/>
                  <a:gd name="connsiteY34" fmla="*/ 1901382 h 2945506"/>
                  <a:gd name="connsiteX35" fmla="*/ 2123024 w 2206044"/>
                  <a:gd name="connsiteY35" fmla="*/ 1994237 h 2945506"/>
                  <a:gd name="connsiteX36" fmla="*/ 1081990 w 2206044"/>
                  <a:gd name="connsiteY36" fmla="*/ 2945506 h 2945506"/>
                  <a:gd name="connsiteX37" fmla="*/ 74973 w 2206044"/>
                  <a:gd name="connsiteY37" fmla="*/ 1994238 h 2945506"/>
                  <a:gd name="connsiteX38" fmla="*/ 55051 w 2206044"/>
                  <a:gd name="connsiteY38" fmla="*/ 1901383 h 2945506"/>
                  <a:gd name="connsiteX39" fmla="*/ 47016 w 2206044"/>
                  <a:gd name="connsiteY39" fmla="*/ 1828868 h 2945506"/>
                  <a:gd name="connsiteX40" fmla="*/ 557 w 2206044"/>
                  <a:gd name="connsiteY40" fmla="*/ 1761288 h 2945506"/>
                  <a:gd name="connsiteX41" fmla="*/ 40106 w 2206044"/>
                  <a:gd name="connsiteY41" fmla="*/ 1748354 h 2945506"/>
                  <a:gd name="connsiteX42" fmla="*/ 0 w 2206044"/>
                  <a:gd name="connsiteY42" fmla="*/ 1690017 h 2945506"/>
                  <a:gd name="connsiteX43" fmla="*/ 47661 w 2206044"/>
                  <a:gd name="connsiteY43" fmla="*/ 1674431 h 2945506"/>
                  <a:gd name="connsiteX44" fmla="*/ 51784 w 2206044"/>
                  <a:gd name="connsiteY44" fmla="*/ 1628256 h 2945506"/>
                  <a:gd name="connsiteX45" fmla="*/ 20101 w 2206044"/>
                  <a:gd name="connsiteY45" fmla="*/ 1566852 h 2945506"/>
                  <a:gd name="connsiteX46" fmla="*/ 60975 w 2206044"/>
                  <a:gd name="connsiteY46" fmla="*/ 1559901 h 2945506"/>
                  <a:gd name="connsiteX47" fmla="*/ 62076 w 2206044"/>
                  <a:gd name="connsiteY47" fmla="*/ 1549824 h 2945506"/>
                  <a:gd name="connsiteX48" fmla="*/ 22118 w 2206044"/>
                  <a:gd name="connsiteY48" fmla="*/ 1472385 h 2945506"/>
                  <a:gd name="connsiteX49" fmla="*/ 73625 w 2206044"/>
                  <a:gd name="connsiteY49" fmla="*/ 1463627 h 2945506"/>
                  <a:gd name="connsiteX50" fmla="*/ 83031 w 2206044"/>
                  <a:gd name="connsiteY50" fmla="*/ 1420861 h 2945506"/>
                  <a:gd name="connsiteX51" fmla="*/ 59350 w 2206044"/>
                  <a:gd name="connsiteY51" fmla="*/ 1353835 h 2945506"/>
                  <a:gd name="connsiteX52" fmla="*/ 99788 w 2206044"/>
                  <a:gd name="connsiteY52" fmla="*/ 1352553 h 2945506"/>
                  <a:gd name="connsiteX53" fmla="*/ 106832 w 2206044"/>
                  <a:gd name="connsiteY53" fmla="*/ 1331679 h 2945506"/>
                  <a:gd name="connsiteX54" fmla="*/ 86511 w 2206044"/>
                  <a:gd name="connsiteY54" fmla="*/ 1238428 h 2945506"/>
                  <a:gd name="connsiteX55" fmla="*/ 124884 w 2206044"/>
                  <a:gd name="connsiteY55" fmla="*/ 1241183 h 2945506"/>
                  <a:gd name="connsiteX56" fmla="*/ 113818 w 2206044"/>
                  <a:gd name="connsiteY56" fmla="*/ 1123755 h 2945506"/>
                  <a:gd name="connsiteX57" fmla="*/ 150300 w 2206044"/>
                  <a:gd name="connsiteY57" fmla="*/ 1130857 h 2945506"/>
                  <a:gd name="connsiteX58" fmla="*/ 156251 w 2206044"/>
                  <a:gd name="connsiteY58" fmla="*/ 1002040 h 2945506"/>
                  <a:gd name="connsiteX59" fmla="*/ 227391 w 2206044"/>
                  <a:gd name="connsiteY59" fmla="*/ 1029388 h 2945506"/>
                  <a:gd name="connsiteX60" fmla="*/ 224557 w 2206044"/>
                  <a:gd name="connsiteY60" fmla="*/ 872601 h 2945506"/>
                  <a:gd name="connsiteX61" fmla="*/ 288509 w 2206044"/>
                  <a:gd name="connsiteY61" fmla="*/ 890171 h 2945506"/>
                  <a:gd name="connsiteX62" fmla="*/ 286470 w 2206044"/>
                  <a:gd name="connsiteY62" fmla="*/ 777352 h 2945506"/>
                  <a:gd name="connsiteX63" fmla="*/ 402208 w 2206044"/>
                  <a:gd name="connsiteY63" fmla="*/ 809152 h 2945506"/>
                  <a:gd name="connsiteX64" fmla="*/ 421466 w 2206044"/>
                  <a:gd name="connsiteY64" fmla="*/ 631266 h 2945506"/>
                  <a:gd name="connsiteX65" fmla="*/ 490488 w 2206044"/>
                  <a:gd name="connsiteY65" fmla="*/ 661739 h 2945506"/>
                  <a:gd name="connsiteX66" fmla="*/ 507192 w 2206044"/>
                  <a:gd name="connsiteY66" fmla="*/ 507440 h 2945506"/>
                  <a:gd name="connsiteX67" fmla="*/ 617578 w 2206044"/>
                  <a:gd name="connsiteY67" fmla="*/ 556176 h 2945506"/>
                  <a:gd name="connsiteX68" fmla="*/ 660909 w 2206044"/>
                  <a:gd name="connsiteY68" fmla="*/ 382550 h 2945506"/>
                  <a:gd name="connsiteX69" fmla="*/ 731429 w 2206044"/>
                  <a:gd name="connsiteY69" fmla="*/ 426028 h 2945506"/>
                  <a:gd name="connsiteX70" fmla="*/ 798473 w 2206044"/>
                  <a:gd name="connsiteY70" fmla="*/ 252986 h 2945506"/>
                  <a:gd name="connsiteX71" fmla="*/ 847071 w 2206044"/>
                  <a:gd name="connsiteY71" fmla="*/ 290381 h 2945506"/>
                  <a:gd name="connsiteX72" fmla="*/ 935585 w 2206044"/>
                  <a:gd name="connsiteY72" fmla="*/ 124526 h 2945506"/>
                  <a:gd name="connsiteX73" fmla="*/ 977848 w 2206044"/>
                  <a:gd name="connsiteY73" fmla="*/ 166038 h 2945506"/>
                  <a:gd name="connsiteX74" fmla="*/ 1099000 w 2206044"/>
                  <a:gd name="connsiteY74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099000 w 2199398"/>
                  <a:gd name="connsiteY0" fmla="*/ 0 h 2945506"/>
                  <a:gd name="connsiteX1" fmla="*/ 1214231 w 2199398"/>
                  <a:gd name="connsiteY1" fmla="*/ 161544 h 2945506"/>
                  <a:gd name="connsiteX2" fmla="*/ 1252632 w 2199398"/>
                  <a:gd name="connsiteY2" fmla="*/ 123178 h 2945506"/>
                  <a:gd name="connsiteX3" fmla="*/ 1345836 w 2199398"/>
                  <a:gd name="connsiteY3" fmla="*/ 294299 h 2945506"/>
                  <a:gd name="connsiteX4" fmla="*/ 1399526 w 2199398"/>
                  <a:gd name="connsiteY4" fmla="*/ 252986 h 2945506"/>
                  <a:gd name="connsiteX5" fmla="*/ 1469290 w 2199398"/>
                  <a:gd name="connsiteY5" fmla="*/ 433046 h 2945506"/>
                  <a:gd name="connsiteX6" fmla="*/ 1546434 w 2199398"/>
                  <a:gd name="connsiteY6" fmla="*/ 386405 h 2945506"/>
                  <a:gd name="connsiteX7" fmla="*/ 1586582 w 2199398"/>
                  <a:gd name="connsiteY7" fmla="*/ 553455 h 2945506"/>
                  <a:gd name="connsiteX8" fmla="*/ 1690805 w 2199398"/>
                  <a:gd name="connsiteY8" fmla="*/ 507441 h 2945506"/>
                  <a:gd name="connsiteX9" fmla="*/ 1707508 w 2199398"/>
                  <a:gd name="connsiteY9" fmla="*/ 661736 h 2945506"/>
                  <a:gd name="connsiteX10" fmla="*/ 1776527 w 2199398"/>
                  <a:gd name="connsiteY10" fmla="*/ 631264 h 2945506"/>
                  <a:gd name="connsiteX11" fmla="*/ 1796118 w 2199398"/>
                  <a:gd name="connsiteY11" fmla="*/ 812225 h 2945506"/>
                  <a:gd name="connsiteX12" fmla="*/ 1913040 w 2199398"/>
                  <a:gd name="connsiteY12" fmla="*/ 777353 h 2945506"/>
                  <a:gd name="connsiteX13" fmla="*/ 1910454 w 2199398"/>
                  <a:gd name="connsiteY13" fmla="*/ 920414 h 2945506"/>
                  <a:gd name="connsiteX14" fmla="*/ 1974953 w 2199398"/>
                  <a:gd name="connsiteY14" fmla="*/ 901177 h 2945506"/>
                  <a:gd name="connsiteX15" fmla="*/ 1972211 w 2199398"/>
                  <a:gd name="connsiteY15" fmla="*/ 1052877 h 2945506"/>
                  <a:gd name="connsiteX16" fmla="*/ 2083614 w 2199398"/>
                  <a:gd name="connsiteY16" fmla="*/ 1017372 h 2945506"/>
                  <a:gd name="connsiteX17" fmla="*/ 2082028 w 2199398"/>
                  <a:gd name="connsiteY17" fmla="*/ 1146316 h 2945506"/>
                  <a:gd name="connsiteX18" fmla="*/ 2118863 w 2199398"/>
                  <a:gd name="connsiteY18" fmla="*/ 1141359 h 2945506"/>
                  <a:gd name="connsiteX19" fmla="*/ 2100954 w 2199398"/>
                  <a:gd name="connsiteY19" fmla="*/ 1257938 h 2945506"/>
                  <a:gd name="connsiteX20" fmla="*/ 2139422 w 2199398"/>
                  <a:gd name="connsiteY20" fmla="*/ 1257431 h 2945506"/>
                  <a:gd name="connsiteX21" fmla="*/ 2108028 w 2199398"/>
                  <a:gd name="connsiteY21" fmla="*/ 1369547 h 2945506"/>
                  <a:gd name="connsiteX22" fmla="*/ 2159793 w 2199398"/>
                  <a:gd name="connsiteY22" fmla="*/ 1374228 h 2945506"/>
                  <a:gd name="connsiteX23" fmla="*/ 2124331 w 2199398"/>
                  <a:gd name="connsiteY23" fmla="*/ 1458553 h 2945506"/>
                  <a:gd name="connsiteX24" fmla="*/ 2127374 w 2199398"/>
                  <a:gd name="connsiteY24" fmla="*/ 1480285 h 2945506"/>
                  <a:gd name="connsiteX25" fmla="*/ 2190035 w 2199398"/>
                  <a:gd name="connsiteY25" fmla="*/ 1494751 h 2945506"/>
                  <a:gd name="connsiteX26" fmla="*/ 2140406 w 2199398"/>
                  <a:gd name="connsiteY26" fmla="*/ 1578525 h 2945506"/>
                  <a:gd name="connsiteX27" fmla="*/ 2186529 w 2199398"/>
                  <a:gd name="connsiteY27" fmla="*/ 1589174 h 2945506"/>
                  <a:gd name="connsiteX28" fmla="*/ 2148462 w 2199398"/>
                  <a:gd name="connsiteY28" fmla="*/ 1653433 h 2945506"/>
                  <a:gd name="connsiteX29" fmla="*/ 2152149 w 2199398"/>
                  <a:gd name="connsiteY29" fmla="*/ 1694731 h 2945506"/>
                  <a:gd name="connsiteX30" fmla="*/ 2199398 w 2199398"/>
                  <a:gd name="connsiteY30" fmla="*/ 1713303 h 2945506"/>
                  <a:gd name="connsiteX31" fmla="*/ 2155953 w 2199398"/>
                  <a:gd name="connsiteY31" fmla="*/ 1769197 h 2945506"/>
                  <a:gd name="connsiteX32" fmla="*/ 2194678 w 2199398"/>
                  <a:gd name="connsiteY32" fmla="*/ 1784420 h 2945506"/>
                  <a:gd name="connsiteX33" fmla="*/ 2149460 w 2199398"/>
                  <a:gd name="connsiteY33" fmla="*/ 1842594 h 2945506"/>
                  <a:gd name="connsiteX34" fmla="*/ 2142946 w 2199398"/>
                  <a:gd name="connsiteY34" fmla="*/ 1901382 h 2945506"/>
                  <a:gd name="connsiteX35" fmla="*/ 1081990 w 2199398"/>
                  <a:gd name="connsiteY35" fmla="*/ 2945506 h 2945506"/>
                  <a:gd name="connsiteX36" fmla="*/ 74973 w 2199398"/>
                  <a:gd name="connsiteY36" fmla="*/ 1994238 h 2945506"/>
                  <a:gd name="connsiteX37" fmla="*/ 55051 w 2199398"/>
                  <a:gd name="connsiteY37" fmla="*/ 1901383 h 2945506"/>
                  <a:gd name="connsiteX38" fmla="*/ 47016 w 2199398"/>
                  <a:gd name="connsiteY38" fmla="*/ 1828868 h 2945506"/>
                  <a:gd name="connsiteX39" fmla="*/ 557 w 2199398"/>
                  <a:gd name="connsiteY39" fmla="*/ 1761288 h 2945506"/>
                  <a:gd name="connsiteX40" fmla="*/ 40106 w 2199398"/>
                  <a:gd name="connsiteY40" fmla="*/ 1748354 h 2945506"/>
                  <a:gd name="connsiteX41" fmla="*/ 0 w 2199398"/>
                  <a:gd name="connsiteY41" fmla="*/ 1690017 h 2945506"/>
                  <a:gd name="connsiteX42" fmla="*/ 47661 w 2199398"/>
                  <a:gd name="connsiteY42" fmla="*/ 1674431 h 2945506"/>
                  <a:gd name="connsiteX43" fmla="*/ 51784 w 2199398"/>
                  <a:gd name="connsiteY43" fmla="*/ 1628256 h 2945506"/>
                  <a:gd name="connsiteX44" fmla="*/ 20101 w 2199398"/>
                  <a:gd name="connsiteY44" fmla="*/ 1566852 h 2945506"/>
                  <a:gd name="connsiteX45" fmla="*/ 60975 w 2199398"/>
                  <a:gd name="connsiteY45" fmla="*/ 1559901 h 2945506"/>
                  <a:gd name="connsiteX46" fmla="*/ 62076 w 2199398"/>
                  <a:gd name="connsiteY46" fmla="*/ 1549824 h 2945506"/>
                  <a:gd name="connsiteX47" fmla="*/ 22118 w 2199398"/>
                  <a:gd name="connsiteY47" fmla="*/ 1472385 h 2945506"/>
                  <a:gd name="connsiteX48" fmla="*/ 73625 w 2199398"/>
                  <a:gd name="connsiteY48" fmla="*/ 1463627 h 2945506"/>
                  <a:gd name="connsiteX49" fmla="*/ 83031 w 2199398"/>
                  <a:gd name="connsiteY49" fmla="*/ 1420861 h 2945506"/>
                  <a:gd name="connsiteX50" fmla="*/ 59350 w 2199398"/>
                  <a:gd name="connsiteY50" fmla="*/ 1353835 h 2945506"/>
                  <a:gd name="connsiteX51" fmla="*/ 99788 w 2199398"/>
                  <a:gd name="connsiteY51" fmla="*/ 1352553 h 2945506"/>
                  <a:gd name="connsiteX52" fmla="*/ 106832 w 2199398"/>
                  <a:gd name="connsiteY52" fmla="*/ 1331679 h 2945506"/>
                  <a:gd name="connsiteX53" fmla="*/ 86511 w 2199398"/>
                  <a:gd name="connsiteY53" fmla="*/ 1238428 h 2945506"/>
                  <a:gd name="connsiteX54" fmla="*/ 124884 w 2199398"/>
                  <a:gd name="connsiteY54" fmla="*/ 1241183 h 2945506"/>
                  <a:gd name="connsiteX55" fmla="*/ 113818 w 2199398"/>
                  <a:gd name="connsiteY55" fmla="*/ 1123755 h 2945506"/>
                  <a:gd name="connsiteX56" fmla="*/ 150300 w 2199398"/>
                  <a:gd name="connsiteY56" fmla="*/ 1130857 h 2945506"/>
                  <a:gd name="connsiteX57" fmla="*/ 156251 w 2199398"/>
                  <a:gd name="connsiteY57" fmla="*/ 1002040 h 2945506"/>
                  <a:gd name="connsiteX58" fmla="*/ 227391 w 2199398"/>
                  <a:gd name="connsiteY58" fmla="*/ 1029388 h 2945506"/>
                  <a:gd name="connsiteX59" fmla="*/ 224557 w 2199398"/>
                  <a:gd name="connsiteY59" fmla="*/ 872601 h 2945506"/>
                  <a:gd name="connsiteX60" fmla="*/ 288509 w 2199398"/>
                  <a:gd name="connsiteY60" fmla="*/ 890171 h 2945506"/>
                  <a:gd name="connsiteX61" fmla="*/ 286470 w 2199398"/>
                  <a:gd name="connsiteY61" fmla="*/ 777352 h 2945506"/>
                  <a:gd name="connsiteX62" fmla="*/ 402208 w 2199398"/>
                  <a:gd name="connsiteY62" fmla="*/ 809152 h 2945506"/>
                  <a:gd name="connsiteX63" fmla="*/ 421466 w 2199398"/>
                  <a:gd name="connsiteY63" fmla="*/ 631266 h 2945506"/>
                  <a:gd name="connsiteX64" fmla="*/ 490488 w 2199398"/>
                  <a:gd name="connsiteY64" fmla="*/ 661739 h 2945506"/>
                  <a:gd name="connsiteX65" fmla="*/ 507192 w 2199398"/>
                  <a:gd name="connsiteY65" fmla="*/ 507440 h 2945506"/>
                  <a:gd name="connsiteX66" fmla="*/ 617578 w 2199398"/>
                  <a:gd name="connsiteY66" fmla="*/ 556176 h 2945506"/>
                  <a:gd name="connsiteX67" fmla="*/ 660909 w 2199398"/>
                  <a:gd name="connsiteY67" fmla="*/ 382550 h 2945506"/>
                  <a:gd name="connsiteX68" fmla="*/ 731429 w 2199398"/>
                  <a:gd name="connsiteY68" fmla="*/ 426028 h 2945506"/>
                  <a:gd name="connsiteX69" fmla="*/ 798473 w 2199398"/>
                  <a:gd name="connsiteY69" fmla="*/ 252986 h 2945506"/>
                  <a:gd name="connsiteX70" fmla="*/ 847071 w 2199398"/>
                  <a:gd name="connsiteY70" fmla="*/ 290381 h 2945506"/>
                  <a:gd name="connsiteX71" fmla="*/ 935585 w 2199398"/>
                  <a:gd name="connsiteY71" fmla="*/ 124526 h 2945506"/>
                  <a:gd name="connsiteX72" fmla="*/ 977848 w 2199398"/>
                  <a:gd name="connsiteY72" fmla="*/ 166038 h 2945506"/>
                  <a:gd name="connsiteX73" fmla="*/ 1099000 w 2199398"/>
                  <a:gd name="connsiteY73" fmla="*/ 0 h 2945506"/>
                  <a:gd name="connsiteX0" fmla="*/ 1106849 w 2207247"/>
                  <a:gd name="connsiteY0" fmla="*/ 0 h 2974081"/>
                  <a:gd name="connsiteX1" fmla="*/ 1222080 w 2207247"/>
                  <a:gd name="connsiteY1" fmla="*/ 161544 h 2974081"/>
                  <a:gd name="connsiteX2" fmla="*/ 1260481 w 2207247"/>
                  <a:gd name="connsiteY2" fmla="*/ 123178 h 2974081"/>
                  <a:gd name="connsiteX3" fmla="*/ 1353685 w 2207247"/>
                  <a:gd name="connsiteY3" fmla="*/ 294299 h 2974081"/>
                  <a:gd name="connsiteX4" fmla="*/ 1407375 w 2207247"/>
                  <a:gd name="connsiteY4" fmla="*/ 252986 h 2974081"/>
                  <a:gd name="connsiteX5" fmla="*/ 1477139 w 2207247"/>
                  <a:gd name="connsiteY5" fmla="*/ 433046 h 2974081"/>
                  <a:gd name="connsiteX6" fmla="*/ 1554283 w 2207247"/>
                  <a:gd name="connsiteY6" fmla="*/ 386405 h 2974081"/>
                  <a:gd name="connsiteX7" fmla="*/ 1594431 w 2207247"/>
                  <a:gd name="connsiteY7" fmla="*/ 553455 h 2974081"/>
                  <a:gd name="connsiteX8" fmla="*/ 1698654 w 2207247"/>
                  <a:gd name="connsiteY8" fmla="*/ 507441 h 2974081"/>
                  <a:gd name="connsiteX9" fmla="*/ 1715357 w 2207247"/>
                  <a:gd name="connsiteY9" fmla="*/ 661736 h 2974081"/>
                  <a:gd name="connsiteX10" fmla="*/ 1784376 w 2207247"/>
                  <a:gd name="connsiteY10" fmla="*/ 631264 h 2974081"/>
                  <a:gd name="connsiteX11" fmla="*/ 1803967 w 2207247"/>
                  <a:gd name="connsiteY11" fmla="*/ 812225 h 2974081"/>
                  <a:gd name="connsiteX12" fmla="*/ 1920889 w 2207247"/>
                  <a:gd name="connsiteY12" fmla="*/ 777353 h 2974081"/>
                  <a:gd name="connsiteX13" fmla="*/ 1918303 w 2207247"/>
                  <a:gd name="connsiteY13" fmla="*/ 920414 h 2974081"/>
                  <a:gd name="connsiteX14" fmla="*/ 1982802 w 2207247"/>
                  <a:gd name="connsiteY14" fmla="*/ 901177 h 2974081"/>
                  <a:gd name="connsiteX15" fmla="*/ 1980060 w 2207247"/>
                  <a:gd name="connsiteY15" fmla="*/ 1052877 h 2974081"/>
                  <a:gd name="connsiteX16" fmla="*/ 2091463 w 2207247"/>
                  <a:gd name="connsiteY16" fmla="*/ 1017372 h 2974081"/>
                  <a:gd name="connsiteX17" fmla="*/ 2089877 w 2207247"/>
                  <a:gd name="connsiteY17" fmla="*/ 1146316 h 2974081"/>
                  <a:gd name="connsiteX18" fmla="*/ 2126712 w 2207247"/>
                  <a:gd name="connsiteY18" fmla="*/ 1141359 h 2974081"/>
                  <a:gd name="connsiteX19" fmla="*/ 2108803 w 2207247"/>
                  <a:gd name="connsiteY19" fmla="*/ 1257938 h 2974081"/>
                  <a:gd name="connsiteX20" fmla="*/ 2147271 w 2207247"/>
                  <a:gd name="connsiteY20" fmla="*/ 1257431 h 2974081"/>
                  <a:gd name="connsiteX21" fmla="*/ 2115877 w 2207247"/>
                  <a:gd name="connsiteY21" fmla="*/ 1369547 h 2974081"/>
                  <a:gd name="connsiteX22" fmla="*/ 2167642 w 2207247"/>
                  <a:gd name="connsiteY22" fmla="*/ 1374228 h 2974081"/>
                  <a:gd name="connsiteX23" fmla="*/ 2132180 w 2207247"/>
                  <a:gd name="connsiteY23" fmla="*/ 1458553 h 2974081"/>
                  <a:gd name="connsiteX24" fmla="*/ 2135223 w 2207247"/>
                  <a:gd name="connsiteY24" fmla="*/ 1480285 h 2974081"/>
                  <a:gd name="connsiteX25" fmla="*/ 2197884 w 2207247"/>
                  <a:gd name="connsiteY25" fmla="*/ 1494751 h 2974081"/>
                  <a:gd name="connsiteX26" fmla="*/ 2148255 w 2207247"/>
                  <a:gd name="connsiteY26" fmla="*/ 1578525 h 2974081"/>
                  <a:gd name="connsiteX27" fmla="*/ 2194378 w 2207247"/>
                  <a:gd name="connsiteY27" fmla="*/ 1589174 h 2974081"/>
                  <a:gd name="connsiteX28" fmla="*/ 2156311 w 2207247"/>
                  <a:gd name="connsiteY28" fmla="*/ 1653433 h 2974081"/>
                  <a:gd name="connsiteX29" fmla="*/ 2159998 w 2207247"/>
                  <a:gd name="connsiteY29" fmla="*/ 1694731 h 2974081"/>
                  <a:gd name="connsiteX30" fmla="*/ 2207247 w 2207247"/>
                  <a:gd name="connsiteY30" fmla="*/ 1713303 h 2974081"/>
                  <a:gd name="connsiteX31" fmla="*/ 2163802 w 2207247"/>
                  <a:gd name="connsiteY31" fmla="*/ 1769197 h 2974081"/>
                  <a:gd name="connsiteX32" fmla="*/ 2202527 w 2207247"/>
                  <a:gd name="connsiteY32" fmla="*/ 1784420 h 2974081"/>
                  <a:gd name="connsiteX33" fmla="*/ 2157309 w 2207247"/>
                  <a:gd name="connsiteY33" fmla="*/ 1842594 h 2974081"/>
                  <a:gd name="connsiteX34" fmla="*/ 2150795 w 2207247"/>
                  <a:gd name="connsiteY34" fmla="*/ 1901382 h 2974081"/>
                  <a:gd name="connsiteX35" fmla="*/ 1123176 w 2207247"/>
                  <a:gd name="connsiteY35" fmla="*/ 2974081 h 2974081"/>
                  <a:gd name="connsiteX36" fmla="*/ 82822 w 2207247"/>
                  <a:gd name="connsiteY36" fmla="*/ 1994238 h 2974081"/>
                  <a:gd name="connsiteX37" fmla="*/ 62900 w 2207247"/>
                  <a:gd name="connsiteY37" fmla="*/ 1901383 h 2974081"/>
                  <a:gd name="connsiteX38" fmla="*/ 54865 w 2207247"/>
                  <a:gd name="connsiteY38" fmla="*/ 1828868 h 2974081"/>
                  <a:gd name="connsiteX39" fmla="*/ 8406 w 2207247"/>
                  <a:gd name="connsiteY39" fmla="*/ 1761288 h 2974081"/>
                  <a:gd name="connsiteX40" fmla="*/ 47955 w 2207247"/>
                  <a:gd name="connsiteY40" fmla="*/ 1748354 h 2974081"/>
                  <a:gd name="connsiteX41" fmla="*/ 7849 w 2207247"/>
                  <a:gd name="connsiteY41" fmla="*/ 1690017 h 2974081"/>
                  <a:gd name="connsiteX42" fmla="*/ 55510 w 2207247"/>
                  <a:gd name="connsiteY42" fmla="*/ 1674431 h 2974081"/>
                  <a:gd name="connsiteX43" fmla="*/ 59633 w 2207247"/>
                  <a:gd name="connsiteY43" fmla="*/ 1628256 h 2974081"/>
                  <a:gd name="connsiteX44" fmla="*/ 27950 w 2207247"/>
                  <a:gd name="connsiteY44" fmla="*/ 1566852 h 2974081"/>
                  <a:gd name="connsiteX45" fmla="*/ 68824 w 2207247"/>
                  <a:gd name="connsiteY45" fmla="*/ 1559901 h 2974081"/>
                  <a:gd name="connsiteX46" fmla="*/ 69925 w 2207247"/>
                  <a:gd name="connsiteY46" fmla="*/ 1549824 h 2974081"/>
                  <a:gd name="connsiteX47" fmla="*/ 29967 w 2207247"/>
                  <a:gd name="connsiteY47" fmla="*/ 1472385 h 2974081"/>
                  <a:gd name="connsiteX48" fmla="*/ 81474 w 2207247"/>
                  <a:gd name="connsiteY48" fmla="*/ 1463627 h 2974081"/>
                  <a:gd name="connsiteX49" fmla="*/ 90880 w 2207247"/>
                  <a:gd name="connsiteY49" fmla="*/ 1420861 h 2974081"/>
                  <a:gd name="connsiteX50" fmla="*/ 67199 w 2207247"/>
                  <a:gd name="connsiteY50" fmla="*/ 1353835 h 2974081"/>
                  <a:gd name="connsiteX51" fmla="*/ 107637 w 2207247"/>
                  <a:gd name="connsiteY51" fmla="*/ 1352553 h 2974081"/>
                  <a:gd name="connsiteX52" fmla="*/ 114681 w 2207247"/>
                  <a:gd name="connsiteY52" fmla="*/ 1331679 h 2974081"/>
                  <a:gd name="connsiteX53" fmla="*/ 94360 w 2207247"/>
                  <a:gd name="connsiteY53" fmla="*/ 1238428 h 2974081"/>
                  <a:gd name="connsiteX54" fmla="*/ 132733 w 2207247"/>
                  <a:gd name="connsiteY54" fmla="*/ 1241183 h 2974081"/>
                  <a:gd name="connsiteX55" fmla="*/ 121667 w 2207247"/>
                  <a:gd name="connsiteY55" fmla="*/ 1123755 h 2974081"/>
                  <a:gd name="connsiteX56" fmla="*/ 158149 w 2207247"/>
                  <a:gd name="connsiteY56" fmla="*/ 1130857 h 2974081"/>
                  <a:gd name="connsiteX57" fmla="*/ 164100 w 2207247"/>
                  <a:gd name="connsiteY57" fmla="*/ 1002040 h 2974081"/>
                  <a:gd name="connsiteX58" fmla="*/ 235240 w 2207247"/>
                  <a:gd name="connsiteY58" fmla="*/ 1029388 h 2974081"/>
                  <a:gd name="connsiteX59" fmla="*/ 232406 w 2207247"/>
                  <a:gd name="connsiteY59" fmla="*/ 872601 h 2974081"/>
                  <a:gd name="connsiteX60" fmla="*/ 296358 w 2207247"/>
                  <a:gd name="connsiteY60" fmla="*/ 890171 h 2974081"/>
                  <a:gd name="connsiteX61" fmla="*/ 294319 w 2207247"/>
                  <a:gd name="connsiteY61" fmla="*/ 777352 h 2974081"/>
                  <a:gd name="connsiteX62" fmla="*/ 410057 w 2207247"/>
                  <a:gd name="connsiteY62" fmla="*/ 809152 h 2974081"/>
                  <a:gd name="connsiteX63" fmla="*/ 429315 w 2207247"/>
                  <a:gd name="connsiteY63" fmla="*/ 631266 h 2974081"/>
                  <a:gd name="connsiteX64" fmla="*/ 498337 w 2207247"/>
                  <a:gd name="connsiteY64" fmla="*/ 661739 h 2974081"/>
                  <a:gd name="connsiteX65" fmla="*/ 515041 w 2207247"/>
                  <a:gd name="connsiteY65" fmla="*/ 507440 h 2974081"/>
                  <a:gd name="connsiteX66" fmla="*/ 625427 w 2207247"/>
                  <a:gd name="connsiteY66" fmla="*/ 556176 h 2974081"/>
                  <a:gd name="connsiteX67" fmla="*/ 668758 w 2207247"/>
                  <a:gd name="connsiteY67" fmla="*/ 382550 h 2974081"/>
                  <a:gd name="connsiteX68" fmla="*/ 739278 w 2207247"/>
                  <a:gd name="connsiteY68" fmla="*/ 426028 h 2974081"/>
                  <a:gd name="connsiteX69" fmla="*/ 806322 w 2207247"/>
                  <a:gd name="connsiteY69" fmla="*/ 252986 h 2974081"/>
                  <a:gd name="connsiteX70" fmla="*/ 854920 w 2207247"/>
                  <a:gd name="connsiteY70" fmla="*/ 290381 h 2974081"/>
                  <a:gd name="connsiteX71" fmla="*/ 943434 w 2207247"/>
                  <a:gd name="connsiteY71" fmla="*/ 124526 h 2974081"/>
                  <a:gd name="connsiteX72" fmla="*/ 985697 w 2207247"/>
                  <a:gd name="connsiteY72" fmla="*/ 166038 h 2974081"/>
                  <a:gd name="connsiteX73" fmla="*/ 1106849 w 2207247"/>
                  <a:gd name="connsiteY73" fmla="*/ 0 h 2974081"/>
                  <a:gd name="connsiteX0" fmla="*/ 1106849 w 2207247"/>
                  <a:gd name="connsiteY0" fmla="*/ 0 h 2974081"/>
                  <a:gd name="connsiteX1" fmla="*/ 1222080 w 2207247"/>
                  <a:gd name="connsiteY1" fmla="*/ 161544 h 2974081"/>
                  <a:gd name="connsiteX2" fmla="*/ 1260481 w 2207247"/>
                  <a:gd name="connsiteY2" fmla="*/ 123178 h 2974081"/>
                  <a:gd name="connsiteX3" fmla="*/ 1353685 w 2207247"/>
                  <a:gd name="connsiteY3" fmla="*/ 294299 h 2974081"/>
                  <a:gd name="connsiteX4" fmla="*/ 1407375 w 2207247"/>
                  <a:gd name="connsiteY4" fmla="*/ 252986 h 2974081"/>
                  <a:gd name="connsiteX5" fmla="*/ 1477139 w 2207247"/>
                  <a:gd name="connsiteY5" fmla="*/ 433046 h 2974081"/>
                  <a:gd name="connsiteX6" fmla="*/ 1554283 w 2207247"/>
                  <a:gd name="connsiteY6" fmla="*/ 386405 h 2974081"/>
                  <a:gd name="connsiteX7" fmla="*/ 1594431 w 2207247"/>
                  <a:gd name="connsiteY7" fmla="*/ 553455 h 2974081"/>
                  <a:gd name="connsiteX8" fmla="*/ 1698654 w 2207247"/>
                  <a:gd name="connsiteY8" fmla="*/ 507441 h 2974081"/>
                  <a:gd name="connsiteX9" fmla="*/ 1715357 w 2207247"/>
                  <a:gd name="connsiteY9" fmla="*/ 661736 h 2974081"/>
                  <a:gd name="connsiteX10" fmla="*/ 1784376 w 2207247"/>
                  <a:gd name="connsiteY10" fmla="*/ 631264 h 2974081"/>
                  <a:gd name="connsiteX11" fmla="*/ 1803967 w 2207247"/>
                  <a:gd name="connsiteY11" fmla="*/ 812225 h 2974081"/>
                  <a:gd name="connsiteX12" fmla="*/ 1920889 w 2207247"/>
                  <a:gd name="connsiteY12" fmla="*/ 777353 h 2974081"/>
                  <a:gd name="connsiteX13" fmla="*/ 1918303 w 2207247"/>
                  <a:gd name="connsiteY13" fmla="*/ 920414 h 2974081"/>
                  <a:gd name="connsiteX14" fmla="*/ 1982802 w 2207247"/>
                  <a:gd name="connsiteY14" fmla="*/ 901177 h 2974081"/>
                  <a:gd name="connsiteX15" fmla="*/ 1980060 w 2207247"/>
                  <a:gd name="connsiteY15" fmla="*/ 1052877 h 2974081"/>
                  <a:gd name="connsiteX16" fmla="*/ 2091463 w 2207247"/>
                  <a:gd name="connsiteY16" fmla="*/ 1017372 h 2974081"/>
                  <a:gd name="connsiteX17" fmla="*/ 2089877 w 2207247"/>
                  <a:gd name="connsiteY17" fmla="*/ 1146316 h 2974081"/>
                  <a:gd name="connsiteX18" fmla="*/ 2126712 w 2207247"/>
                  <a:gd name="connsiteY18" fmla="*/ 1141359 h 2974081"/>
                  <a:gd name="connsiteX19" fmla="*/ 2108803 w 2207247"/>
                  <a:gd name="connsiteY19" fmla="*/ 1257938 h 2974081"/>
                  <a:gd name="connsiteX20" fmla="*/ 2147271 w 2207247"/>
                  <a:gd name="connsiteY20" fmla="*/ 1257431 h 2974081"/>
                  <a:gd name="connsiteX21" fmla="*/ 2115877 w 2207247"/>
                  <a:gd name="connsiteY21" fmla="*/ 1369547 h 2974081"/>
                  <a:gd name="connsiteX22" fmla="*/ 2167642 w 2207247"/>
                  <a:gd name="connsiteY22" fmla="*/ 1374228 h 2974081"/>
                  <a:gd name="connsiteX23" fmla="*/ 2132180 w 2207247"/>
                  <a:gd name="connsiteY23" fmla="*/ 1458553 h 2974081"/>
                  <a:gd name="connsiteX24" fmla="*/ 2135223 w 2207247"/>
                  <a:gd name="connsiteY24" fmla="*/ 1480285 h 2974081"/>
                  <a:gd name="connsiteX25" fmla="*/ 2197884 w 2207247"/>
                  <a:gd name="connsiteY25" fmla="*/ 1494751 h 2974081"/>
                  <a:gd name="connsiteX26" fmla="*/ 2148255 w 2207247"/>
                  <a:gd name="connsiteY26" fmla="*/ 1578525 h 2974081"/>
                  <a:gd name="connsiteX27" fmla="*/ 2194378 w 2207247"/>
                  <a:gd name="connsiteY27" fmla="*/ 1589174 h 2974081"/>
                  <a:gd name="connsiteX28" fmla="*/ 2156311 w 2207247"/>
                  <a:gd name="connsiteY28" fmla="*/ 1653433 h 2974081"/>
                  <a:gd name="connsiteX29" fmla="*/ 2159998 w 2207247"/>
                  <a:gd name="connsiteY29" fmla="*/ 1694731 h 2974081"/>
                  <a:gd name="connsiteX30" fmla="*/ 2207247 w 2207247"/>
                  <a:gd name="connsiteY30" fmla="*/ 1713303 h 2974081"/>
                  <a:gd name="connsiteX31" fmla="*/ 2163802 w 2207247"/>
                  <a:gd name="connsiteY31" fmla="*/ 1769197 h 2974081"/>
                  <a:gd name="connsiteX32" fmla="*/ 2202527 w 2207247"/>
                  <a:gd name="connsiteY32" fmla="*/ 1784420 h 2974081"/>
                  <a:gd name="connsiteX33" fmla="*/ 2157309 w 2207247"/>
                  <a:gd name="connsiteY33" fmla="*/ 1842594 h 2974081"/>
                  <a:gd name="connsiteX34" fmla="*/ 2150795 w 2207247"/>
                  <a:gd name="connsiteY34" fmla="*/ 1901382 h 2974081"/>
                  <a:gd name="connsiteX35" fmla="*/ 1123176 w 2207247"/>
                  <a:gd name="connsiteY35" fmla="*/ 2974081 h 2974081"/>
                  <a:gd name="connsiteX36" fmla="*/ 82822 w 2207247"/>
                  <a:gd name="connsiteY36" fmla="*/ 1994238 h 2974081"/>
                  <a:gd name="connsiteX37" fmla="*/ 62900 w 2207247"/>
                  <a:gd name="connsiteY37" fmla="*/ 1901383 h 2974081"/>
                  <a:gd name="connsiteX38" fmla="*/ 54865 w 2207247"/>
                  <a:gd name="connsiteY38" fmla="*/ 1828868 h 2974081"/>
                  <a:gd name="connsiteX39" fmla="*/ 8406 w 2207247"/>
                  <a:gd name="connsiteY39" fmla="*/ 1761288 h 2974081"/>
                  <a:gd name="connsiteX40" fmla="*/ 47955 w 2207247"/>
                  <a:gd name="connsiteY40" fmla="*/ 1748354 h 2974081"/>
                  <a:gd name="connsiteX41" fmla="*/ 7849 w 2207247"/>
                  <a:gd name="connsiteY41" fmla="*/ 1690017 h 2974081"/>
                  <a:gd name="connsiteX42" fmla="*/ 55510 w 2207247"/>
                  <a:gd name="connsiteY42" fmla="*/ 1674431 h 2974081"/>
                  <a:gd name="connsiteX43" fmla="*/ 59633 w 2207247"/>
                  <a:gd name="connsiteY43" fmla="*/ 1628256 h 2974081"/>
                  <a:gd name="connsiteX44" fmla="*/ 27950 w 2207247"/>
                  <a:gd name="connsiteY44" fmla="*/ 1566852 h 2974081"/>
                  <a:gd name="connsiteX45" fmla="*/ 68824 w 2207247"/>
                  <a:gd name="connsiteY45" fmla="*/ 1559901 h 2974081"/>
                  <a:gd name="connsiteX46" fmla="*/ 69925 w 2207247"/>
                  <a:gd name="connsiteY46" fmla="*/ 1549824 h 2974081"/>
                  <a:gd name="connsiteX47" fmla="*/ 29967 w 2207247"/>
                  <a:gd name="connsiteY47" fmla="*/ 1472385 h 2974081"/>
                  <a:gd name="connsiteX48" fmla="*/ 81474 w 2207247"/>
                  <a:gd name="connsiteY48" fmla="*/ 1463627 h 2974081"/>
                  <a:gd name="connsiteX49" fmla="*/ 90880 w 2207247"/>
                  <a:gd name="connsiteY49" fmla="*/ 1420861 h 2974081"/>
                  <a:gd name="connsiteX50" fmla="*/ 67199 w 2207247"/>
                  <a:gd name="connsiteY50" fmla="*/ 1353835 h 2974081"/>
                  <a:gd name="connsiteX51" fmla="*/ 107637 w 2207247"/>
                  <a:gd name="connsiteY51" fmla="*/ 1352553 h 2974081"/>
                  <a:gd name="connsiteX52" fmla="*/ 114681 w 2207247"/>
                  <a:gd name="connsiteY52" fmla="*/ 1331679 h 2974081"/>
                  <a:gd name="connsiteX53" fmla="*/ 94360 w 2207247"/>
                  <a:gd name="connsiteY53" fmla="*/ 1238428 h 2974081"/>
                  <a:gd name="connsiteX54" fmla="*/ 132733 w 2207247"/>
                  <a:gd name="connsiteY54" fmla="*/ 1241183 h 2974081"/>
                  <a:gd name="connsiteX55" fmla="*/ 121667 w 2207247"/>
                  <a:gd name="connsiteY55" fmla="*/ 1123755 h 2974081"/>
                  <a:gd name="connsiteX56" fmla="*/ 158149 w 2207247"/>
                  <a:gd name="connsiteY56" fmla="*/ 1130857 h 2974081"/>
                  <a:gd name="connsiteX57" fmla="*/ 164100 w 2207247"/>
                  <a:gd name="connsiteY57" fmla="*/ 1002040 h 2974081"/>
                  <a:gd name="connsiteX58" fmla="*/ 235240 w 2207247"/>
                  <a:gd name="connsiteY58" fmla="*/ 1029388 h 2974081"/>
                  <a:gd name="connsiteX59" fmla="*/ 232406 w 2207247"/>
                  <a:gd name="connsiteY59" fmla="*/ 872601 h 2974081"/>
                  <a:gd name="connsiteX60" fmla="*/ 296358 w 2207247"/>
                  <a:gd name="connsiteY60" fmla="*/ 890171 h 2974081"/>
                  <a:gd name="connsiteX61" fmla="*/ 294319 w 2207247"/>
                  <a:gd name="connsiteY61" fmla="*/ 777352 h 2974081"/>
                  <a:gd name="connsiteX62" fmla="*/ 410057 w 2207247"/>
                  <a:gd name="connsiteY62" fmla="*/ 809152 h 2974081"/>
                  <a:gd name="connsiteX63" fmla="*/ 429315 w 2207247"/>
                  <a:gd name="connsiteY63" fmla="*/ 631266 h 2974081"/>
                  <a:gd name="connsiteX64" fmla="*/ 498337 w 2207247"/>
                  <a:gd name="connsiteY64" fmla="*/ 661739 h 2974081"/>
                  <a:gd name="connsiteX65" fmla="*/ 515041 w 2207247"/>
                  <a:gd name="connsiteY65" fmla="*/ 507440 h 2974081"/>
                  <a:gd name="connsiteX66" fmla="*/ 625427 w 2207247"/>
                  <a:gd name="connsiteY66" fmla="*/ 556176 h 2974081"/>
                  <a:gd name="connsiteX67" fmla="*/ 668758 w 2207247"/>
                  <a:gd name="connsiteY67" fmla="*/ 382550 h 2974081"/>
                  <a:gd name="connsiteX68" fmla="*/ 739278 w 2207247"/>
                  <a:gd name="connsiteY68" fmla="*/ 426028 h 2974081"/>
                  <a:gd name="connsiteX69" fmla="*/ 806322 w 2207247"/>
                  <a:gd name="connsiteY69" fmla="*/ 252986 h 2974081"/>
                  <a:gd name="connsiteX70" fmla="*/ 854920 w 2207247"/>
                  <a:gd name="connsiteY70" fmla="*/ 290381 h 2974081"/>
                  <a:gd name="connsiteX71" fmla="*/ 943434 w 2207247"/>
                  <a:gd name="connsiteY71" fmla="*/ 124526 h 2974081"/>
                  <a:gd name="connsiteX72" fmla="*/ 985697 w 2207247"/>
                  <a:gd name="connsiteY72" fmla="*/ 166038 h 2974081"/>
                  <a:gd name="connsiteX73" fmla="*/ 1106849 w 2207247"/>
                  <a:gd name="connsiteY73" fmla="*/ 0 h 2974081"/>
                  <a:gd name="connsiteX0" fmla="*/ 1099000 w 2199398"/>
                  <a:gd name="connsiteY0" fmla="*/ 0 h 2974081"/>
                  <a:gd name="connsiteX1" fmla="*/ 1214231 w 2199398"/>
                  <a:gd name="connsiteY1" fmla="*/ 161544 h 2974081"/>
                  <a:gd name="connsiteX2" fmla="*/ 1252632 w 2199398"/>
                  <a:gd name="connsiteY2" fmla="*/ 123178 h 2974081"/>
                  <a:gd name="connsiteX3" fmla="*/ 1345836 w 2199398"/>
                  <a:gd name="connsiteY3" fmla="*/ 294299 h 2974081"/>
                  <a:gd name="connsiteX4" fmla="*/ 1399526 w 2199398"/>
                  <a:gd name="connsiteY4" fmla="*/ 252986 h 2974081"/>
                  <a:gd name="connsiteX5" fmla="*/ 1469290 w 2199398"/>
                  <a:gd name="connsiteY5" fmla="*/ 433046 h 2974081"/>
                  <a:gd name="connsiteX6" fmla="*/ 1546434 w 2199398"/>
                  <a:gd name="connsiteY6" fmla="*/ 386405 h 2974081"/>
                  <a:gd name="connsiteX7" fmla="*/ 1586582 w 2199398"/>
                  <a:gd name="connsiteY7" fmla="*/ 553455 h 2974081"/>
                  <a:gd name="connsiteX8" fmla="*/ 1690805 w 2199398"/>
                  <a:gd name="connsiteY8" fmla="*/ 507441 h 2974081"/>
                  <a:gd name="connsiteX9" fmla="*/ 1707508 w 2199398"/>
                  <a:gd name="connsiteY9" fmla="*/ 661736 h 2974081"/>
                  <a:gd name="connsiteX10" fmla="*/ 1776527 w 2199398"/>
                  <a:gd name="connsiteY10" fmla="*/ 631264 h 2974081"/>
                  <a:gd name="connsiteX11" fmla="*/ 1796118 w 2199398"/>
                  <a:gd name="connsiteY11" fmla="*/ 812225 h 2974081"/>
                  <a:gd name="connsiteX12" fmla="*/ 1913040 w 2199398"/>
                  <a:gd name="connsiteY12" fmla="*/ 777353 h 2974081"/>
                  <a:gd name="connsiteX13" fmla="*/ 1910454 w 2199398"/>
                  <a:gd name="connsiteY13" fmla="*/ 920414 h 2974081"/>
                  <a:gd name="connsiteX14" fmla="*/ 1974953 w 2199398"/>
                  <a:gd name="connsiteY14" fmla="*/ 901177 h 2974081"/>
                  <a:gd name="connsiteX15" fmla="*/ 1972211 w 2199398"/>
                  <a:gd name="connsiteY15" fmla="*/ 1052877 h 2974081"/>
                  <a:gd name="connsiteX16" fmla="*/ 2083614 w 2199398"/>
                  <a:gd name="connsiteY16" fmla="*/ 1017372 h 2974081"/>
                  <a:gd name="connsiteX17" fmla="*/ 2082028 w 2199398"/>
                  <a:gd name="connsiteY17" fmla="*/ 1146316 h 2974081"/>
                  <a:gd name="connsiteX18" fmla="*/ 2118863 w 2199398"/>
                  <a:gd name="connsiteY18" fmla="*/ 1141359 h 2974081"/>
                  <a:gd name="connsiteX19" fmla="*/ 2100954 w 2199398"/>
                  <a:gd name="connsiteY19" fmla="*/ 1257938 h 2974081"/>
                  <a:gd name="connsiteX20" fmla="*/ 2139422 w 2199398"/>
                  <a:gd name="connsiteY20" fmla="*/ 1257431 h 2974081"/>
                  <a:gd name="connsiteX21" fmla="*/ 2108028 w 2199398"/>
                  <a:gd name="connsiteY21" fmla="*/ 1369547 h 2974081"/>
                  <a:gd name="connsiteX22" fmla="*/ 2159793 w 2199398"/>
                  <a:gd name="connsiteY22" fmla="*/ 1374228 h 2974081"/>
                  <a:gd name="connsiteX23" fmla="*/ 2124331 w 2199398"/>
                  <a:gd name="connsiteY23" fmla="*/ 1458553 h 2974081"/>
                  <a:gd name="connsiteX24" fmla="*/ 2127374 w 2199398"/>
                  <a:gd name="connsiteY24" fmla="*/ 1480285 h 2974081"/>
                  <a:gd name="connsiteX25" fmla="*/ 2190035 w 2199398"/>
                  <a:gd name="connsiteY25" fmla="*/ 1494751 h 2974081"/>
                  <a:gd name="connsiteX26" fmla="*/ 2140406 w 2199398"/>
                  <a:gd name="connsiteY26" fmla="*/ 1578525 h 2974081"/>
                  <a:gd name="connsiteX27" fmla="*/ 2186529 w 2199398"/>
                  <a:gd name="connsiteY27" fmla="*/ 1589174 h 2974081"/>
                  <a:gd name="connsiteX28" fmla="*/ 2148462 w 2199398"/>
                  <a:gd name="connsiteY28" fmla="*/ 1653433 h 2974081"/>
                  <a:gd name="connsiteX29" fmla="*/ 2152149 w 2199398"/>
                  <a:gd name="connsiteY29" fmla="*/ 1694731 h 2974081"/>
                  <a:gd name="connsiteX30" fmla="*/ 2199398 w 2199398"/>
                  <a:gd name="connsiteY30" fmla="*/ 1713303 h 2974081"/>
                  <a:gd name="connsiteX31" fmla="*/ 2155953 w 2199398"/>
                  <a:gd name="connsiteY31" fmla="*/ 1769197 h 2974081"/>
                  <a:gd name="connsiteX32" fmla="*/ 2194678 w 2199398"/>
                  <a:gd name="connsiteY32" fmla="*/ 1784420 h 2974081"/>
                  <a:gd name="connsiteX33" fmla="*/ 2149460 w 2199398"/>
                  <a:gd name="connsiteY33" fmla="*/ 1842594 h 2974081"/>
                  <a:gd name="connsiteX34" fmla="*/ 2142946 w 2199398"/>
                  <a:gd name="connsiteY34" fmla="*/ 1901382 h 2974081"/>
                  <a:gd name="connsiteX35" fmla="*/ 1115327 w 2199398"/>
                  <a:gd name="connsiteY35" fmla="*/ 2974081 h 2974081"/>
                  <a:gd name="connsiteX36" fmla="*/ 74973 w 2199398"/>
                  <a:gd name="connsiteY36" fmla="*/ 1994238 h 2974081"/>
                  <a:gd name="connsiteX37" fmla="*/ 55051 w 2199398"/>
                  <a:gd name="connsiteY37" fmla="*/ 1901383 h 2974081"/>
                  <a:gd name="connsiteX38" fmla="*/ 47016 w 2199398"/>
                  <a:gd name="connsiteY38" fmla="*/ 1828868 h 2974081"/>
                  <a:gd name="connsiteX39" fmla="*/ 557 w 2199398"/>
                  <a:gd name="connsiteY39" fmla="*/ 1761288 h 2974081"/>
                  <a:gd name="connsiteX40" fmla="*/ 40106 w 2199398"/>
                  <a:gd name="connsiteY40" fmla="*/ 1748354 h 2974081"/>
                  <a:gd name="connsiteX41" fmla="*/ 0 w 2199398"/>
                  <a:gd name="connsiteY41" fmla="*/ 1690017 h 2974081"/>
                  <a:gd name="connsiteX42" fmla="*/ 47661 w 2199398"/>
                  <a:gd name="connsiteY42" fmla="*/ 1674431 h 2974081"/>
                  <a:gd name="connsiteX43" fmla="*/ 51784 w 2199398"/>
                  <a:gd name="connsiteY43" fmla="*/ 1628256 h 2974081"/>
                  <a:gd name="connsiteX44" fmla="*/ 20101 w 2199398"/>
                  <a:gd name="connsiteY44" fmla="*/ 1566852 h 2974081"/>
                  <a:gd name="connsiteX45" fmla="*/ 60975 w 2199398"/>
                  <a:gd name="connsiteY45" fmla="*/ 1559901 h 2974081"/>
                  <a:gd name="connsiteX46" fmla="*/ 62076 w 2199398"/>
                  <a:gd name="connsiteY46" fmla="*/ 1549824 h 2974081"/>
                  <a:gd name="connsiteX47" fmla="*/ 22118 w 2199398"/>
                  <a:gd name="connsiteY47" fmla="*/ 1472385 h 2974081"/>
                  <a:gd name="connsiteX48" fmla="*/ 73625 w 2199398"/>
                  <a:gd name="connsiteY48" fmla="*/ 1463627 h 2974081"/>
                  <a:gd name="connsiteX49" fmla="*/ 83031 w 2199398"/>
                  <a:gd name="connsiteY49" fmla="*/ 1420861 h 2974081"/>
                  <a:gd name="connsiteX50" fmla="*/ 59350 w 2199398"/>
                  <a:gd name="connsiteY50" fmla="*/ 1353835 h 2974081"/>
                  <a:gd name="connsiteX51" fmla="*/ 99788 w 2199398"/>
                  <a:gd name="connsiteY51" fmla="*/ 1352553 h 2974081"/>
                  <a:gd name="connsiteX52" fmla="*/ 106832 w 2199398"/>
                  <a:gd name="connsiteY52" fmla="*/ 1331679 h 2974081"/>
                  <a:gd name="connsiteX53" fmla="*/ 86511 w 2199398"/>
                  <a:gd name="connsiteY53" fmla="*/ 1238428 h 2974081"/>
                  <a:gd name="connsiteX54" fmla="*/ 124884 w 2199398"/>
                  <a:gd name="connsiteY54" fmla="*/ 1241183 h 2974081"/>
                  <a:gd name="connsiteX55" fmla="*/ 113818 w 2199398"/>
                  <a:gd name="connsiteY55" fmla="*/ 1123755 h 2974081"/>
                  <a:gd name="connsiteX56" fmla="*/ 150300 w 2199398"/>
                  <a:gd name="connsiteY56" fmla="*/ 1130857 h 2974081"/>
                  <a:gd name="connsiteX57" fmla="*/ 156251 w 2199398"/>
                  <a:gd name="connsiteY57" fmla="*/ 1002040 h 2974081"/>
                  <a:gd name="connsiteX58" fmla="*/ 227391 w 2199398"/>
                  <a:gd name="connsiteY58" fmla="*/ 1029388 h 2974081"/>
                  <a:gd name="connsiteX59" fmla="*/ 224557 w 2199398"/>
                  <a:gd name="connsiteY59" fmla="*/ 872601 h 2974081"/>
                  <a:gd name="connsiteX60" fmla="*/ 288509 w 2199398"/>
                  <a:gd name="connsiteY60" fmla="*/ 890171 h 2974081"/>
                  <a:gd name="connsiteX61" fmla="*/ 286470 w 2199398"/>
                  <a:gd name="connsiteY61" fmla="*/ 777352 h 2974081"/>
                  <a:gd name="connsiteX62" fmla="*/ 402208 w 2199398"/>
                  <a:gd name="connsiteY62" fmla="*/ 809152 h 2974081"/>
                  <a:gd name="connsiteX63" fmla="*/ 421466 w 2199398"/>
                  <a:gd name="connsiteY63" fmla="*/ 631266 h 2974081"/>
                  <a:gd name="connsiteX64" fmla="*/ 490488 w 2199398"/>
                  <a:gd name="connsiteY64" fmla="*/ 661739 h 2974081"/>
                  <a:gd name="connsiteX65" fmla="*/ 507192 w 2199398"/>
                  <a:gd name="connsiteY65" fmla="*/ 507440 h 2974081"/>
                  <a:gd name="connsiteX66" fmla="*/ 617578 w 2199398"/>
                  <a:gd name="connsiteY66" fmla="*/ 556176 h 2974081"/>
                  <a:gd name="connsiteX67" fmla="*/ 660909 w 2199398"/>
                  <a:gd name="connsiteY67" fmla="*/ 382550 h 2974081"/>
                  <a:gd name="connsiteX68" fmla="*/ 731429 w 2199398"/>
                  <a:gd name="connsiteY68" fmla="*/ 426028 h 2974081"/>
                  <a:gd name="connsiteX69" fmla="*/ 798473 w 2199398"/>
                  <a:gd name="connsiteY69" fmla="*/ 252986 h 2974081"/>
                  <a:gd name="connsiteX70" fmla="*/ 847071 w 2199398"/>
                  <a:gd name="connsiteY70" fmla="*/ 290381 h 2974081"/>
                  <a:gd name="connsiteX71" fmla="*/ 935585 w 2199398"/>
                  <a:gd name="connsiteY71" fmla="*/ 124526 h 2974081"/>
                  <a:gd name="connsiteX72" fmla="*/ 977848 w 2199398"/>
                  <a:gd name="connsiteY72" fmla="*/ 166038 h 2974081"/>
                  <a:gd name="connsiteX73" fmla="*/ 1099000 w 2199398"/>
                  <a:gd name="connsiteY73" fmla="*/ 0 h 2974081"/>
                  <a:gd name="connsiteX0" fmla="*/ 1099000 w 2199398"/>
                  <a:gd name="connsiteY0" fmla="*/ 0 h 2974081"/>
                  <a:gd name="connsiteX1" fmla="*/ 1214231 w 2199398"/>
                  <a:gd name="connsiteY1" fmla="*/ 161544 h 2974081"/>
                  <a:gd name="connsiteX2" fmla="*/ 1252632 w 2199398"/>
                  <a:gd name="connsiteY2" fmla="*/ 123178 h 2974081"/>
                  <a:gd name="connsiteX3" fmla="*/ 1345836 w 2199398"/>
                  <a:gd name="connsiteY3" fmla="*/ 294299 h 2974081"/>
                  <a:gd name="connsiteX4" fmla="*/ 1399526 w 2199398"/>
                  <a:gd name="connsiteY4" fmla="*/ 252986 h 2974081"/>
                  <a:gd name="connsiteX5" fmla="*/ 1469290 w 2199398"/>
                  <a:gd name="connsiteY5" fmla="*/ 433046 h 2974081"/>
                  <a:gd name="connsiteX6" fmla="*/ 1546434 w 2199398"/>
                  <a:gd name="connsiteY6" fmla="*/ 386405 h 2974081"/>
                  <a:gd name="connsiteX7" fmla="*/ 1586582 w 2199398"/>
                  <a:gd name="connsiteY7" fmla="*/ 553455 h 2974081"/>
                  <a:gd name="connsiteX8" fmla="*/ 1690805 w 2199398"/>
                  <a:gd name="connsiteY8" fmla="*/ 507441 h 2974081"/>
                  <a:gd name="connsiteX9" fmla="*/ 1707508 w 2199398"/>
                  <a:gd name="connsiteY9" fmla="*/ 661736 h 2974081"/>
                  <a:gd name="connsiteX10" fmla="*/ 1776527 w 2199398"/>
                  <a:gd name="connsiteY10" fmla="*/ 631264 h 2974081"/>
                  <a:gd name="connsiteX11" fmla="*/ 1796118 w 2199398"/>
                  <a:gd name="connsiteY11" fmla="*/ 812225 h 2974081"/>
                  <a:gd name="connsiteX12" fmla="*/ 1913040 w 2199398"/>
                  <a:gd name="connsiteY12" fmla="*/ 777353 h 2974081"/>
                  <a:gd name="connsiteX13" fmla="*/ 1910454 w 2199398"/>
                  <a:gd name="connsiteY13" fmla="*/ 920414 h 2974081"/>
                  <a:gd name="connsiteX14" fmla="*/ 1974953 w 2199398"/>
                  <a:gd name="connsiteY14" fmla="*/ 901177 h 2974081"/>
                  <a:gd name="connsiteX15" fmla="*/ 1972211 w 2199398"/>
                  <a:gd name="connsiteY15" fmla="*/ 1052877 h 2974081"/>
                  <a:gd name="connsiteX16" fmla="*/ 2083614 w 2199398"/>
                  <a:gd name="connsiteY16" fmla="*/ 1017372 h 2974081"/>
                  <a:gd name="connsiteX17" fmla="*/ 2082028 w 2199398"/>
                  <a:gd name="connsiteY17" fmla="*/ 1146316 h 2974081"/>
                  <a:gd name="connsiteX18" fmla="*/ 2118863 w 2199398"/>
                  <a:gd name="connsiteY18" fmla="*/ 1141359 h 2974081"/>
                  <a:gd name="connsiteX19" fmla="*/ 2100954 w 2199398"/>
                  <a:gd name="connsiteY19" fmla="*/ 1257938 h 2974081"/>
                  <a:gd name="connsiteX20" fmla="*/ 2139422 w 2199398"/>
                  <a:gd name="connsiteY20" fmla="*/ 1257431 h 2974081"/>
                  <a:gd name="connsiteX21" fmla="*/ 2108028 w 2199398"/>
                  <a:gd name="connsiteY21" fmla="*/ 1369547 h 2974081"/>
                  <a:gd name="connsiteX22" fmla="*/ 2159793 w 2199398"/>
                  <a:gd name="connsiteY22" fmla="*/ 1374228 h 2974081"/>
                  <a:gd name="connsiteX23" fmla="*/ 2124331 w 2199398"/>
                  <a:gd name="connsiteY23" fmla="*/ 1458553 h 2974081"/>
                  <a:gd name="connsiteX24" fmla="*/ 2127374 w 2199398"/>
                  <a:gd name="connsiteY24" fmla="*/ 1480285 h 2974081"/>
                  <a:gd name="connsiteX25" fmla="*/ 2190035 w 2199398"/>
                  <a:gd name="connsiteY25" fmla="*/ 1494751 h 2974081"/>
                  <a:gd name="connsiteX26" fmla="*/ 2140406 w 2199398"/>
                  <a:gd name="connsiteY26" fmla="*/ 1578525 h 2974081"/>
                  <a:gd name="connsiteX27" fmla="*/ 2186529 w 2199398"/>
                  <a:gd name="connsiteY27" fmla="*/ 1589174 h 2974081"/>
                  <a:gd name="connsiteX28" fmla="*/ 2148462 w 2199398"/>
                  <a:gd name="connsiteY28" fmla="*/ 1653433 h 2974081"/>
                  <a:gd name="connsiteX29" fmla="*/ 2152149 w 2199398"/>
                  <a:gd name="connsiteY29" fmla="*/ 1694731 h 2974081"/>
                  <a:gd name="connsiteX30" fmla="*/ 2199398 w 2199398"/>
                  <a:gd name="connsiteY30" fmla="*/ 1713303 h 2974081"/>
                  <a:gd name="connsiteX31" fmla="*/ 2155953 w 2199398"/>
                  <a:gd name="connsiteY31" fmla="*/ 1769197 h 2974081"/>
                  <a:gd name="connsiteX32" fmla="*/ 2194678 w 2199398"/>
                  <a:gd name="connsiteY32" fmla="*/ 1784420 h 2974081"/>
                  <a:gd name="connsiteX33" fmla="*/ 2149460 w 2199398"/>
                  <a:gd name="connsiteY33" fmla="*/ 1842594 h 2974081"/>
                  <a:gd name="connsiteX34" fmla="*/ 2142946 w 2199398"/>
                  <a:gd name="connsiteY34" fmla="*/ 1901382 h 2974081"/>
                  <a:gd name="connsiteX35" fmla="*/ 1115327 w 2199398"/>
                  <a:gd name="connsiteY35" fmla="*/ 2974081 h 2974081"/>
                  <a:gd name="connsiteX36" fmla="*/ 74973 w 2199398"/>
                  <a:gd name="connsiteY36" fmla="*/ 1994238 h 2974081"/>
                  <a:gd name="connsiteX37" fmla="*/ 55051 w 2199398"/>
                  <a:gd name="connsiteY37" fmla="*/ 1901383 h 2974081"/>
                  <a:gd name="connsiteX38" fmla="*/ 47016 w 2199398"/>
                  <a:gd name="connsiteY38" fmla="*/ 1828868 h 2974081"/>
                  <a:gd name="connsiteX39" fmla="*/ 557 w 2199398"/>
                  <a:gd name="connsiteY39" fmla="*/ 1761288 h 2974081"/>
                  <a:gd name="connsiteX40" fmla="*/ 40106 w 2199398"/>
                  <a:gd name="connsiteY40" fmla="*/ 1748354 h 2974081"/>
                  <a:gd name="connsiteX41" fmla="*/ 0 w 2199398"/>
                  <a:gd name="connsiteY41" fmla="*/ 1690017 h 2974081"/>
                  <a:gd name="connsiteX42" fmla="*/ 47661 w 2199398"/>
                  <a:gd name="connsiteY42" fmla="*/ 1674431 h 2974081"/>
                  <a:gd name="connsiteX43" fmla="*/ 51784 w 2199398"/>
                  <a:gd name="connsiteY43" fmla="*/ 1628256 h 2974081"/>
                  <a:gd name="connsiteX44" fmla="*/ 20101 w 2199398"/>
                  <a:gd name="connsiteY44" fmla="*/ 1566852 h 2974081"/>
                  <a:gd name="connsiteX45" fmla="*/ 60975 w 2199398"/>
                  <a:gd name="connsiteY45" fmla="*/ 1559901 h 2974081"/>
                  <a:gd name="connsiteX46" fmla="*/ 62076 w 2199398"/>
                  <a:gd name="connsiteY46" fmla="*/ 1549824 h 2974081"/>
                  <a:gd name="connsiteX47" fmla="*/ 22118 w 2199398"/>
                  <a:gd name="connsiteY47" fmla="*/ 1472385 h 2974081"/>
                  <a:gd name="connsiteX48" fmla="*/ 73625 w 2199398"/>
                  <a:gd name="connsiteY48" fmla="*/ 1463627 h 2974081"/>
                  <a:gd name="connsiteX49" fmla="*/ 83031 w 2199398"/>
                  <a:gd name="connsiteY49" fmla="*/ 1420861 h 2974081"/>
                  <a:gd name="connsiteX50" fmla="*/ 59350 w 2199398"/>
                  <a:gd name="connsiteY50" fmla="*/ 1353835 h 2974081"/>
                  <a:gd name="connsiteX51" fmla="*/ 99788 w 2199398"/>
                  <a:gd name="connsiteY51" fmla="*/ 1352553 h 2974081"/>
                  <a:gd name="connsiteX52" fmla="*/ 106832 w 2199398"/>
                  <a:gd name="connsiteY52" fmla="*/ 1331679 h 2974081"/>
                  <a:gd name="connsiteX53" fmla="*/ 86511 w 2199398"/>
                  <a:gd name="connsiteY53" fmla="*/ 1238428 h 2974081"/>
                  <a:gd name="connsiteX54" fmla="*/ 124884 w 2199398"/>
                  <a:gd name="connsiteY54" fmla="*/ 1241183 h 2974081"/>
                  <a:gd name="connsiteX55" fmla="*/ 113818 w 2199398"/>
                  <a:gd name="connsiteY55" fmla="*/ 1123755 h 2974081"/>
                  <a:gd name="connsiteX56" fmla="*/ 150300 w 2199398"/>
                  <a:gd name="connsiteY56" fmla="*/ 1130857 h 2974081"/>
                  <a:gd name="connsiteX57" fmla="*/ 156251 w 2199398"/>
                  <a:gd name="connsiteY57" fmla="*/ 1002040 h 2974081"/>
                  <a:gd name="connsiteX58" fmla="*/ 227391 w 2199398"/>
                  <a:gd name="connsiteY58" fmla="*/ 1029388 h 2974081"/>
                  <a:gd name="connsiteX59" fmla="*/ 224557 w 2199398"/>
                  <a:gd name="connsiteY59" fmla="*/ 872601 h 2974081"/>
                  <a:gd name="connsiteX60" fmla="*/ 288509 w 2199398"/>
                  <a:gd name="connsiteY60" fmla="*/ 890171 h 2974081"/>
                  <a:gd name="connsiteX61" fmla="*/ 286470 w 2199398"/>
                  <a:gd name="connsiteY61" fmla="*/ 777352 h 2974081"/>
                  <a:gd name="connsiteX62" fmla="*/ 402208 w 2199398"/>
                  <a:gd name="connsiteY62" fmla="*/ 809152 h 2974081"/>
                  <a:gd name="connsiteX63" fmla="*/ 421466 w 2199398"/>
                  <a:gd name="connsiteY63" fmla="*/ 631266 h 2974081"/>
                  <a:gd name="connsiteX64" fmla="*/ 490488 w 2199398"/>
                  <a:gd name="connsiteY64" fmla="*/ 661739 h 2974081"/>
                  <a:gd name="connsiteX65" fmla="*/ 507192 w 2199398"/>
                  <a:gd name="connsiteY65" fmla="*/ 507440 h 2974081"/>
                  <a:gd name="connsiteX66" fmla="*/ 617578 w 2199398"/>
                  <a:gd name="connsiteY66" fmla="*/ 556176 h 2974081"/>
                  <a:gd name="connsiteX67" fmla="*/ 660909 w 2199398"/>
                  <a:gd name="connsiteY67" fmla="*/ 382550 h 2974081"/>
                  <a:gd name="connsiteX68" fmla="*/ 731429 w 2199398"/>
                  <a:gd name="connsiteY68" fmla="*/ 426028 h 2974081"/>
                  <a:gd name="connsiteX69" fmla="*/ 798473 w 2199398"/>
                  <a:gd name="connsiteY69" fmla="*/ 252986 h 2974081"/>
                  <a:gd name="connsiteX70" fmla="*/ 847071 w 2199398"/>
                  <a:gd name="connsiteY70" fmla="*/ 290381 h 2974081"/>
                  <a:gd name="connsiteX71" fmla="*/ 935585 w 2199398"/>
                  <a:gd name="connsiteY71" fmla="*/ 124526 h 2974081"/>
                  <a:gd name="connsiteX72" fmla="*/ 977848 w 2199398"/>
                  <a:gd name="connsiteY72" fmla="*/ 166038 h 2974081"/>
                  <a:gd name="connsiteX73" fmla="*/ 1099000 w 2199398"/>
                  <a:gd name="connsiteY73" fmla="*/ 0 h 2974081"/>
                  <a:gd name="connsiteX0" fmla="*/ 1099000 w 2199398"/>
                  <a:gd name="connsiteY0" fmla="*/ 0 h 2940743"/>
                  <a:gd name="connsiteX1" fmla="*/ 1214231 w 2199398"/>
                  <a:gd name="connsiteY1" fmla="*/ 161544 h 2940743"/>
                  <a:gd name="connsiteX2" fmla="*/ 1252632 w 2199398"/>
                  <a:gd name="connsiteY2" fmla="*/ 123178 h 2940743"/>
                  <a:gd name="connsiteX3" fmla="*/ 1345836 w 2199398"/>
                  <a:gd name="connsiteY3" fmla="*/ 294299 h 2940743"/>
                  <a:gd name="connsiteX4" fmla="*/ 1399526 w 2199398"/>
                  <a:gd name="connsiteY4" fmla="*/ 252986 h 2940743"/>
                  <a:gd name="connsiteX5" fmla="*/ 1469290 w 2199398"/>
                  <a:gd name="connsiteY5" fmla="*/ 433046 h 2940743"/>
                  <a:gd name="connsiteX6" fmla="*/ 1546434 w 2199398"/>
                  <a:gd name="connsiteY6" fmla="*/ 386405 h 2940743"/>
                  <a:gd name="connsiteX7" fmla="*/ 1586582 w 2199398"/>
                  <a:gd name="connsiteY7" fmla="*/ 553455 h 2940743"/>
                  <a:gd name="connsiteX8" fmla="*/ 1690805 w 2199398"/>
                  <a:gd name="connsiteY8" fmla="*/ 507441 h 2940743"/>
                  <a:gd name="connsiteX9" fmla="*/ 1707508 w 2199398"/>
                  <a:gd name="connsiteY9" fmla="*/ 661736 h 2940743"/>
                  <a:gd name="connsiteX10" fmla="*/ 1776527 w 2199398"/>
                  <a:gd name="connsiteY10" fmla="*/ 631264 h 2940743"/>
                  <a:gd name="connsiteX11" fmla="*/ 1796118 w 2199398"/>
                  <a:gd name="connsiteY11" fmla="*/ 812225 h 2940743"/>
                  <a:gd name="connsiteX12" fmla="*/ 1913040 w 2199398"/>
                  <a:gd name="connsiteY12" fmla="*/ 777353 h 2940743"/>
                  <a:gd name="connsiteX13" fmla="*/ 1910454 w 2199398"/>
                  <a:gd name="connsiteY13" fmla="*/ 920414 h 2940743"/>
                  <a:gd name="connsiteX14" fmla="*/ 1974953 w 2199398"/>
                  <a:gd name="connsiteY14" fmla="*/ 901177 h 2940743"/>
                  <a:gd name="connsiteX15" fmla="*/ 1972211 w 2199398"/>
                  <a:gd name="connsiteY15" fmla="*/ 1052877 h 2940743"/>
                  <a:gd name="connsiteX16" fmla="*/ 2083614 w 2199398"/>
                  <a:gd name="connsiteY16" fmla="*/ 1017372 h 2940743"/>
                  <a:gd name="connsiteX17" fmla="*/ 2082028 w 2199398"/>
                  <a:gd name="connsiteY17" fmla="*/ 1146316 h 2940743"/>
                  <a:gd name="connsiteX18" fmla="*/ 2118863 w 2199398"/>
                  <a:gd name="connsiteY18" fmla="*/ 1141359 h 2940743"/>
                  <a:gd name="connsiteX19" fmla="*/ 2100954 w 2199398"/>
                  <a:gd name="connsiteY19" fmla="*/ 1257938 h 2940743"/>
                  <a:gd name="connsiteX20" fmla="*/ 2139422 w 2199398"/>
                  <a:gd name="connsiteY20" fmla="*/ 1257431 h 2940743"/>
                  <a:gd name="connsiteX21" fmla="*/ 2108028 w 2199398"/>
                  <a:gd name="connsiteY21" fmla="*/ 1369547 h 2940743"/>
                  <a:gd name="connsiteX22" fmla="*/ 2159793 w 2199398"/>
                  <a:gd name="connsiteY22" fmla="*/ 1374228 h 2940743"/>
                  <a:gd name="connsiteX23" fmla="*/ 2124331 w 2199398"/>
                  <a:gd name="connsiteY23" fmla="*/ 1458553 h 2940743"/>
                  <a:gd name="connsiteX24" fmla="*/ 2127374 w 2199398"/>
                  <a:gd name="connsiteY24" fmla="*/ 1480285 h 2940743"/>
                  <a:gd name="connsiteX25" fmla="*/ 2190035 w 2199398"/>
                  <a:gd name="connsiteY25" fmla="*/ 1494751 h 2940743"/>
                  <a:gd name="connsiteX26" fmla="*/ 2140406 w 2199398"/>
                  <a:gd name="connsiteY26" fmla="*/ 1578525 h 2940743"/>
                  <a:gd name="connsiteX27" fmla="*/ 2186529 w 2199398"/>
                  <a:gd name="connsiteY27" fmla="*/ 1589174 h 2940743"/>
                  <a:gd name="connsiteX28" fmla="*/ 2148462 w 2199398"/>
                  <a:gd name="connsiteY28" fmla="*/ 1653433 h 2940743"/>
                  <a:gd name="connsiteX29" fmla="*/ 2152149 w 2199398"/>
                  <a:gd name="connsiteY29" fmla="*/ 1694731 h 2940743"/>
                  <a:gd name="connsiteX30" fmla="*/ 2199398 w 2199398"/>
                  <a:gd name="connsiteY30" fmla="*/ 1713303 h 2940743"/>
                  <a:gd name="connsiteX31" fmla="*/ 2155953 w 2199398"/>
                  <a:gd name="connsiteY31" fmla="*/ 1769197 h 2940743"/>
                  <a:gd name="connsiteX32" fmla="*/ 2194678 w 2199398"/>
                  <a:gd name="connsiteY32" fmla="*/ 1784420 h 2940743"/>
                  <a:gd name="connsiteX33" fmla="*/ 2149460 w 2199398"/>
                  <a:gd name="connsiteY33" fmla="*/ 1842594 h 2940743"/>
                  <a:gd name="connsiteX34" fmla="*/ 2142946 w 2199398"/>
                  <a:gd name="connsiteY34" fmla="*/ 1901382 h 2940743"/>
                  <a:gd name="connsiteX35" fmla="*/ 1110564 w 2199398"/>
                  <a:gd name="connsiteY35" fmla="*/ 2940743 h 2940743"/>
                  <a:gd name="connsiteX36" fmla="*/ 74973 w 2199398"/>
                  <a:gd name="connsiteY36" fmla="*/ 1994238 h 2940743"/>
                  <a:gd name="connsiteX37" fmla="*/ 55051 w 2199398"/>
                  <a:gd name="connsiteY37" fmla="*/ 1901383 h 2940743"/>
                  <a:gd name="connsiteX38" fmla="*/ 47016 w 2199398"/>
                  <a:gd name="connsiteY38" fmla="*/ 1828868 h 2940743"/>
                  <a:gd name="connsiteX39" fmla="*/ 557 w 2199398"/>
                  <a:gd name="connsiteY39" fmla="*/ 1761288 h 2940743"/>
                  <a:gd name="connsiteX40" fmla="*/ 40106 w 2199398"/>
                  <a:gd name="connsiteY40" fmla="*/ 1748354 h 2940743"/>
                  <a:gd name="connsiteX41" fmla="*/ 0 w 2199398"/>
                  <a:gd name="connsiteY41" fmla="*/ 1690017 h 2940743"/>
                  <a:gd name="connsiteX42" fmla="*/ 47661 w 2199398"/>
                  <a:gd name="connsiteY42" fmla="*/ 1674431 h 2940743"/>
                  <a:gd name="connsiteX43" fmla="*/ 51784 w 2199398"/>
                  <a:gd name="connsiteY43" fmla="*/ 1628256 h 2940743"/>
                  <a:gd name="connsiteX44" fmla="*/ 20101 w 2199398"/>
                  <a:gd name="connsiteY44" fmla="*/ 1566852 h 2940743"/>
                  <a:gd name="connsiteX45" fmla="*/ 60975 w 2199398"/>
                  <a:gd name="connsiteY45" fmla="*/ 1559901 h 2940743"/>
                  <a:gd name="connsiteX46" fmla="*/ 62076 w 2199398"/>
                  <a:gd name="connsiteY46" fmla="*/ 1549824 h 2940743"/>
                  <a:gd name="connsiteX47" fmla="*/ 22118 w 2199398"/>
                  <a:gd name="connsiteY47" fmla="*/ 1472385 h 2940743"/>
                  <a:gd name="connsiteX48" fmla="*/ 73625 w 2199398"/>
                  <a:gd name="connsiteY48" fmla="*/ 1463627 h 2940743"/>
                  <a:gd name="connsiteX49" fmla="*/ 83031 w 2199398"/>
                  <a:gd name="connsiteY49" fmla="*/ 1420861 h 2940743"/>
                  <a:gd name="connsiteX50" fmla="*/ 59350 w 2199398"/>
                  <a:gd name="connsiteY50" fmla="*/ 1353835 h 2940743"/>
                  <a:gd name="connsiteX51" fmla="*/ 99788 w 2199398"/>
                  <a:gd name="connsiteY51" fmla="*/ 1352553 h 2940743"/>
                  <a:gd name="connsiteX52" fmla="*/ 106832 w 2199398"/>
                  <a:gd name="connsiteY52" fmla="*/ 1331679 h 2940743"/>
                  <a:gd name="connsiteX53" fmla="*/ 86511 w 2199398"/>
                  <a:gd name="connsiteY53" fmla="*/ 1238428 h 2940743"/>
                  <a:gd name="connsiteX54" fmla="*/ 124884 w 2199398"/>
                  <a:gd name="connsiteY54" fmla="*/ 1241183 h 2940743"/>
                  <a:gd name="connsiteX55" fmla="*/ 113818 w 2199398"/>
                  <a:gd name="connsiteY55" fmla="*/ 1123755 h 2940743"/>
                  <a:gd name="connsiteX56" fmla="*/ 150300 w 2199398"/>
                  <a:gd name="connsiteY56" fmla="*/ 1130857 h 2940743"/>
                  <a:gd name="connsiteX57" fmla="*/ 156251 w 2199398"/>
                  <a:gd name="connsiteY57" fmla="*/ 1002040 h 2940743"/>
                  <a:gd name="connsiteX58" fmla="*/ 227391 w 2199398"/>
                  <a:gd name="connsiteY58" fmla="*/ 1029388 h 2940743"/>
                  <a:gd name="connsiteX59" fmla="*/ 224557 w 2199398"/>
                  <a:gd name="connsiteY59" fmla="*/ 872601 h 2940743"/>
                  <a:gd name="connsiteX60" fmla="*/ 288509 w 2199398"/>
                  <a:gd name="connsiteY60" fmla="*/ 890171 h 2940743"/>
                  <a:gd name="connsiteX61" fmla="*/ 286470 w 2199398"/>
                  <a:gd name="connsiteY61" fmla="*/ 777352 h 2940743"/>
                  <a:gd name="connsiteX62" fmla="*/ 402208 w 2199398"/>
                  <a:gd name="connsiteY62" fmla="*/ 809152 h 2940743"/>
                  <a:gd name="connsiteX63" fmla="*/ 421466 w 2199398"/>
                  <a:gd name="connsiteY63" fmla="*/ 631266 h 2940743"/>
                  <a:gd name="connsiteX64" fmla="*/ 490488 w 2199398"/>
                  <a:gd name="connsiteY64" fmla="*/ 661739 h 2940743"/>
                  <a:gd name="connsiteX65" fmla="*/ 507192 w 2199398"/>
                  <a:gd name="connsiteY65" fmla="*/ 507440 h 2940743"/>
                  <a:gd name="connsiteX66" fmla="*/ 617578 w 2199398"/>
                  <a:gd name="connsiteY66" fmla="*/ 556176 h 2940743"/>
                  <a:gd name="connsiteX67" fmla="*/ 660909 w 2199398"/>
                  <a:gd name="connsiteY67" fmla="*/ 382550 h 2940743"/>
                  <a:gd name="connsiteX68" fmla="*/ 731429 w 2199398"/>
                  <a:gd name="connsiteY68" fmla="*/ 426028 h 2940743"/>
                  <a:gd name="connsiteX69" fmla="*/ 798473 w 2199398"/>
                  <a:gd name="connsiteY69" fmla="*/ 252986 h 2940743"/>
                  <a:gd name="connsiteX70" fmla="*/ 847071 w 2199398"/>
                  <a:gd name="connsiteY70" fmla="*/ 290381 h 2940743"/>
                  <a:gd name="connsiteX71" fmla="*/ 935585 w 2199398"/>
                  <a:gd name="connsiteY71" fmla="*/ 124526 h 2940743"/>
                  <a:gd name="connsiteX72" fmla="*/ 977848 w 2199398"/>
                  <a:gd name="connsiteY72" fmla="*/ 166038 h 2940743"/>
                  <a:gd name="connsiteX73" fmla="*/ 1099000 w 2199398"/>
                  <a:gd name="connsiteY73" fmla="*/ 0 h 2940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199398" h="2940743">
                    <a:moveTo>
                      <a:pt x="1099000" y="0"/>
                    </a:moveTo>
                    <a:lnTo>
                      <a:pt x="1214231" y="161544"/>
                    </a:lnTo>
                    <a:lnTo>
                      <a:pt x="1252632" y="123178"/>
                    </a:lnTo>
                    <a:lnTo>
                      <a:pt x="1345836" y="294299"/>
                    </a:lnTo>
                    <a:lnTo>
                      <a:pt x="1399526" y="252986"/>
                    </a:lnTo>
                    <a:lnTo>
                      <a:pt x="1469290" y="433046"/>
                    </a:lnTo>
                    <a:lnTo>
                      <a:pt x="1546434" y="386405"/>
                    </a:lnTo>
                    <a:lnTo>
                      <a:pt x="1586582" y="553455"/>
                    </a:lnTo>
                    <a:lnTo>
                      <a:pt x="1690805" y="507441"/>
                    </a:lnTo>
                    <a:lnTo>
                      <a:pt x="1707508" y="661736"/>
                    </a:lnTo>
                    <a:lnTo>
                      <a:pt x="1776527" y="631264"/>
                    </a:lnTo>
                    <a:lnTo>
                      <a:pt x="1796118" y="812225"/>
                    </a:lnTo>
                    <a:lnTo>
                      <a:pt x="1913040" y="777353"/>
                    </a:lnTo>
                    <a:lnTo>
                      <a:pt x="1910454" y="920414"/>
                    </a:lnTo>
                    <a:lnTo>
                      <a:pt x="1974953" y="901177"/>
                    </a:lnTo>
                    <a:lnTo>
                      <a:pt x="1972211" y="1052877"/>
                    </a:lnTo>
                    <a:lnTo>
                      <a:pt x="2083614" y="1017372"/>
                    </a:lnTo>
                    <a:cubicBezTo>
                      <a:pt x="2083085" y="1060353"/>
                      <a:pt x="2082557" y="1103335"/>
                      <a:pt x="2082028" y="1146316"/>
                    </a:cubicBezTo>
                    <a:lnTo>
                      <a:pt x="2118863" y="1141359"/>
                    </a:lnTo>
                    <a:lnTo>
                      <a:pt x="2100954" y="1257938"/>
                    </a:lnTo>
                    <a:lnTo>
                      <a:pt x="2139422" y="1257431"/>
                    </a:lnTo>
                    <a:lnTo>
                      <a:pt x="2108028" y="1369547"/>
                    </a:lnTo>
                    <a:lnTo>
                      <a:pt x="2159793" y="1374228"/>
                    </a:lnTo>
                    <a:lnTo>
                      <a:pt x="2124331" y="1458553"/>
                    </a:lnTo>
                    <a:lnTo>
                      <a:pt x="2127374" y="1480285"/>
                    </a:lnTo>
                    <a:lnTo>
                      <a:pt x="2190035" y="1494751"/>
                    </a:lnTo>
                    <a:lnTo>
                      <a:pt x="2140406" y="1578525"/>
                    </a:lnTo>
                    <a:lnTo>
                      <a:pt x="2186529" y="1589174"/>
                    </a:lnTo>
                    <a:lnTo>
                      <a:pt x="2148462" y="1653433"/>
                    </a:lnTo>
                    <a:lnTo>
                      <a:pt x="2152149" y="1694731"/>
                    </a:lnTo>
                    <a:lnTo>
                      <a:pt x="2199398" y="1713303"/>
                    </a:lnTo>
                    <a:lnTo>
                      <a:pt x="2155953" y="1769197"/>
                    </a:lnTo>
                    <a:lnTo>
                      <a:pt x="2194678" y="1784420"/>
                    </a:lnTo>
                    <a:lnTo>
                      <a:pt x="2149460" y="1842594"/>
                    </a:lnTo>
                    <a:lnTo>
                      <a:pt x="2142946" y="1901382"/>
                    </a:lnTo>
                    <a:cubicBezTo>
                      <a:pt x="2112672" y="2194739"/>
                      <a:pt x="1674301" y="2763342"/>
                      <a:pt x="1110564" y="2940743"/>
                    </a:cubicBezTo>
                    <a:cubicBezTo>
                      <a:pt x="622492" y="2776054"/>
                      <a:pt x="118335" y="2287321"/>
                      <a:pt x="74973" y="1994238"/>
                    </a:cubicBezTo>
                    <a:lnTo>
                      <a:pt x="55051" y="1901383"/>
                    </a:lnTo>
                    <a:lnTo>
                      <a:pt x="47016" y="1828868"/>
                    </a:lnTo>
                    <a:lnTo>
                      <a:pt x="557" y="1761288"/>
                    </a:lnTo>
                    <a:lnTo>
                      <a:pt x="40106" y="1748354"/>
                    </a:lnTo>
                    <a:lnTo>
                      <a:pt x="0" y="1690017"/>
                    </a:lnTo>
                    <a:lnTo>
                      <a:pt x="47661" y="1674431"/>
                    </a:lnTo>
                    <a:lnTo>
                      <a:pt x="51784" y="1628256"/>
                    </a:lnTo>
                    <a:lnTo>
                      <a:pt x="20101" y="1566852"/>
                    </a:lnTo>
                    <a:lnTo>
                      <a:pt x="60975" y="1559901"/>
                    </a:lnTo>
                    <a:lnTo>
                      <a:pt x="62076" y="1549824"/>
                    </a:lnTo>
                    <a:lnTo>
                      <a:pt x="22118" y="1472385"/>
                    </a:lnTo>
                    <a:lnTo>
                      <a:pt x="73625" y="1463627"/>
                    </a:lnTo>
                    <a:lnTo>
                      <a:pt x="83031" y="1420861"/>
                    </a:lnTo>
                    <a:lnTo>
                      <a:pt x="59350" y="1353835"/>
                    </a:lnTo>
                    <a:lnTo>
                      <a:pt x="99788" y="1352553"/>
                    </a:lnTo>
                    <a:lnTo>
                      <a:pt x="106832" y="1331679"/>
                    </a:lnTo>
                    <a:lnTo>
                      <a:pt x="86511" y="1238428"/>
                    </a:lnTo>
                    <a:lnTo>
                      <a:pt x="124884" y="1241183"/>
                    </a:lnTo>
                    <a:lnTo>
                      <a:pt x="113818" y="1123755"/>
                    </a:lnTo>
                    <a:lnTo>
                      <a:pt x="150300" y="1130857"/>
                    </a:lnTo>
                    <a:lnTo>
                      <a:pt x="156251" y="1002040"/>
                    </a:lnTo>
                    <a:lnTo>
                      <a:pt x="227391" y="1029388"/>
                    </a:lnTo>
                    <a:cubicBezTo>
                      <a:pt x="226446" y="977126"/>
                      <a:pt x="225502" y="924863"/>
                      <a:pt x="224557" y="872601"/>
                    </a:cubicBezTo>
                    <a:lnTo>
                      <a:pt x="288509" y="890171"/>
                    </a:lnTo>
                    <a:cubicBezTo>
                      <a:pt x="287829" y="852565"/>
                      <a:pt x="287150" y="814958"/>
                      <a:pt x="286470" y="777352"/>
                    </a:cubicBezTo>
                    <a:lnTo>
                      <a:pt x="402208" y="809152"/>
                    </a:lnTo>
                    <a:lnTo>
                      <a:pt x="421466" y="631266"/>
                    </a:lnTo>
                    <a:lnTo>
                      <a:pt x="490488" y="661739"/>
                    </a:lnTo>
                    <a:lnTo>
                      <a:pt x="507192" y="507440"/>
                    </a:lnTo>
                    <a:lnTo>
                      <a:pt x="617578" y="556176"/>
                    </a:lnTo>
                    <a:lnTo>
                      <a:pt x="660909" y="382550"/>
                    </a:lnTo>
                    <a:lnTo>
                      <a:pt x="731429" y="426028"/>
                    </a:lnTo>
                    <a:lnTo>
                      <a:pt x="798473" y="252986"/>
                    </a:lnTo>
                    <a:lnTo>
                      <a:pt x="847071" y="290381"/>
                    </a:lnTo>
                    <a:lnTo>
                      <a:pt x="935585" y="124526"/>
                    </a:lnTo>
                    <a:lnTo>
                      <a:pt x="977848" y="166038"/>
                    </a:lnTo>
                    <a:lnTo>
                      <a:pt x="109900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AFCE210-A722-4974-BB15-9A93E899946F}"/>
                  </a:ext>
                </a:extLst>
              </p:cNvPr>
              <p:cNvGrpSpPr/>
              <p:nvPr/>
            </p:nvGrpSpPr>
            <p:grpSpPr>
              <a:xfrm rot="19722828">
                <a:off x="1651567" y="2853431"/>
                <a:ext cx="968669" cy="678374"/>
                <a:chOff x="3466006" y="2434869"/>
                <a:chExt cx="2806400" cy="2806402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C4C62B97-C729-4B47-9A2B-0BFCAAF076C3}"/>
                    </a:ext>
                  </a:extLst>
                </p:cNvPr>
                <p:cNvSpPr/>
                <p:nvPr/>
              </p:nvSpPr>
              <p:spPr>
                <a:xfrm>
                  <a:off x="3576565" y="2631561"/>
                  <a:ext cx="2563559" cy="2563557"/>
                </a:xfrm>
                <a:custGeom>
                  <a:avLst/>
                  <a:gdLst>
                    <a:gd name="connsiteX0" fmla="*/ 1275836 w 2563559"/>
                    <a:gd name="connsiteY0" fmla="*/ 1220343 h 2563556"/>
                    <a:gd name="connsiteX1" fmla="*/ 1258910 w 2563559"/>
                    <a:gd name="connsiteY1" fmla="*/ 1239025 h 2563556"/>
                    <a:gd name="connsiteX2" fmla="*/ 1238258 w 2563559"/>
                    <a:gd name="connsiteY2" fmla="*/ 1240428 h 2563556"/>
                    <a:gd name="connsiteX3" fmla="*/ 1239512 w 2563559"/>
                    <a:gd name="connsiteY3" fmla="*/ 1265864 h 2563556"/>
                    <a:gd name="connsiteX4" fmla="*/ 1222101 w 2563559"/>
                    <a:gd name="connsiteY4" fmla="*/ 1285815 h 2563556"/>
                    <a:gd name="connsiteX5" fmla="*/ 1236709 w 2563559"/>
                    <a:gd name="connsiteY5" fmla="*/ 1299050 h 2563556"/>
                    <a:gd name="connsiteX6" fmla="*/ 1238497 w 2563559"/>
                    <a:gd name="connsiteY6" fmla="*/ 1325348 h 2563556"/>
                    <a:gd name="connsiteX7" fmla="*/ 1264953 w 2563559"/>
                    <a:gd name="connsiteY7" fmla="*/ 1324044 h 2563556"/>
                    <a:gd name="connsiteX8" fmla="*/ 1280985 w 2563559"/>
                    <a:gd name="connsiteY8" fmla="*/ 1338036 h 2563556"/>
                    <a:gd name="connsiteX9" fmla="*/ 1295823 w 2563559"/>
                    <a:gd name="connsiteY9" fmla="*/ 1321659 h 2563556"/>
                    <a:gd name="connsiteX10" fmla="*/ 1323882 w 2563559"/>
                    <a:gd name="connsiteY10" fmla="*/ 1319752 h 2563556"/>
                    <a:gd name="connsiteX11" fmla="*/ 1325135 w 2563559"/>
                    <a:gd name="connsiteY11" fmla="*/ 1320314 h 2563556"/>
                    <a:gd name="connsiteX12" fmla="*/ 1324045 w 2563559"/>
                    <a:gd name="connsiteY12" fmla="*/ 1298196 h 2563556"/>
                    <a:gd name="connsiteX13" fmla="*/ 1339543 w 2563559"/>
                    <a:gd name="connsiteY13" fmla="*/ 1280440 h 2563556"/>
                    <a:gd name="connsiteX14" fmla="*/ 1319346 w 2563559"/>
                    <a:gd name="connsiteY14" fmla="*/ 1262140 h 2563556"/>
                    <a:gd name="connsiteX15" fmla="*/ 1317739 w 2563559"/>
                    <a:gd name="connsiteY15" fmla="*/ 1238503 h 2563556"/>
                    <a:gd name="connsiteX16" fmla="*/ 1297283 w 2563559"/>
                    <a:gd name="connsiteY16" fmla="*/ 1239511 h 2563556"/>
                    <a:gd name="connsiteX17" fmla="*/ 1276095 w 2563559"/>
                    <a:gd name="connsiteY17" fmla="*/ 1221019 h 2563556"/>
                    <a:gd name="connsiteX18" fmla="*/ 1484235 w 2563559"/>
                    <a:gd name="connsiteY18" fmla="*/ 599 h 2563556"/>
                    <a:gd name="connsiteX19" fmla="*/ 1698212 w 2563559"/>
                    <a:gd name="connsiteY19" fmla="*/ 151457 h 2563556"/>
                    <a:gd name="connsiteX20" fmla="*/ 1981998 w 2563559"/>
                    <a:gd name="connsiteY20" fmla="*/ 281679 h 2563556"/>
                    <a:gd name="connsiteX21" fmla="*/ 1664435 w 2563559"/>
                    <a:gd name="connsiteY21" fmla="*/ 845305 h 2563556"/>
                    <a:gd name="connsiteX22" fmla="*/ 1588123 w 2563559"/>
                    <a:gd name="connsiteY22" fmla="*/ 955586 h 2563556"/>
                    <a:gd name="connsiteX23" fmla="*/ 1689589 w 2563559"/>
                    <a:gd name="connsiteY23" fmla="*/ 877417 h 2563556"/>
                    <a:gd name="connsiteX24" fmla="*/ 2238316 w 2563559"/>
                    <a:gd name="connsiteY24" fmla="*/ 526088 h 2563556"/>
                    <a:gd name="connsiteX25" fmla="*/ 2372217 w 2563559"/>
                    <a:gd name="connsiteY25" fmla="*/ 776269 h 2563556"/>
                    <a:gd name="connsiteX26" fmla="*/ 2480803 w 2563559"/>
                    <a:gd name="connsiteY26" fmla="*/ 1069015 h 2563556"/>
                    <a:gd name="connsiteX27" fmla="*/ 1857707 w 2563559"/>
                    <a:gd name="connsiteY27" fmla="*/ 1243008 h 2563556"/>
                    <a:gd name="connsiteX28" fmla="*/ 1713599 w 2563559"/>
                    <a:gd name="connsiteY28" fmla="*/ 1269244 h 2563556"/>
                    <a:gd name="connsiteX29" fmla="*/ 1857888 w 2563559"/>
                    <a:gd name="connsiteY29" fmla="*/ 1287958 h 2563556"/>
                    <a:gd name="connsiteX30" fmla="*/ 2494324 w 2563559"/>
                    <a:gd name="connsiteY30" fmla="*/ 1427538 h 2563556"/>
                    <a:gd name="connsiteX31" fmla="*/ 2412100 w 2563559"/>
                    <a:gd name="connsiteY31" fmla="*/ 1699126 h 2563556"/>
                    <a:gd name="connsiteX32" fmla="*/ 2281879 w 2563559"/>
                    <a:gd name="connsiteY32" fmla="*/ 1982910 h 2563556"/>
                    <a:gd name="connsiteX33" fmla="*/ 1718253 w 2563559"/>
                    <a:gd name="connsiteY33" fmla="*/ 1665346 h 2563556"/>
                    <a:gd name="connsiteX34" fmla="*/ 1593679 w 2563559"/>
                    <a:gd name="connsiteY34" fmla="*/ 1579145 h 2563556"/>
                    <a:gd name="connsiteX35" fmla="*/ 1680545 w 2563559"/>
                    <a:gd name="connsiteY35" fmla="*/ 1691903 h 2563556"/>
                    <a:gd name="connsiteX36" fmla="*/ 2031875 w 2563559"/>
                    <a:gd name="connsiteY36" fmla="*/ 2240629 h 2563556"/>
                    <a:gd name="connsiteX37" fmla="*/ 1781694 w 2563559"/>
                    <a:gd name="connsiteY37" fmla="*/ 2374529 h 2563556"/>
                    <a:gd name="connsiteX38" fmla="*/ 1488948 w 2563559"/>
                    <a:gd name="connsiteY38" fmla="*/ 2483116 h 2563556"/>
                    <a:gd name="connsiteX39" fmla="*/ 1314954 w 2563559"/>
                    <a:gd name="connsiteY39" fmla="*/ 1860021 h 2563556"/>
                    <a:gd name="connsiteX40" fmla="*/ 1291572 w 2563559"/>
                    <a:gd name="connsiteY40" fmla="*/ 1731583 h 2563556"/>
                    <a:gd name="connsiteX41" fmla="*/ 1275191 w 2563559"/>
                    <a:gd name="connsiteY41" fmla="*/ 1857885 h 2563556"/>
                    <a:gd name="connsiteX42" fmla="*/ 1135610 w 2563559"/>
                    <a:gd name="connsiteY42" fmla="*/ 2494321 h 2563556"/>
                    <a:gd name="connsiteX43" fmla="*/ 864024 w 2563559"/>
                    <a:gd name="connsiteY43" fmla="*/ 2412098 h 2563556"/>
                    <a:gd name="connsiteX44" fmla="*/ 580238 w 2563559"/>
                    <a:gd name="connsiteY44" fmla="*/ 2281877 h 2563556"/>
                    <a:gd name="connsiteX45" fmla="*/ 897802 w 2563559"/>
                    <a:gd name="connsiteY45" fmla="*/ 1718250 h 2563556"/>
                    <a:gd name="connsiteX46" fmla="*/ 984675 w 2563559"/>
                    <a:gd name="connsiteY46" fmla="*/ 1592707 h 2563556"/>
                    <a:gd name="connsiteX47" fmla="*/ 866466 w 2563559"/>
                    <a:gd name="connsiteY47" fmla="*/ 1683773 h 2563556"/>
                    <a:gd name="connsiteX48" fmla="*/ 317739 w 2563559"/>
                    <a:gd name="connsiteY48" fmla="*/ 2035103 h 2563556"/>
                    <a:gd name="connsiteX49" fmla="*/ 183839 w 2563559"/>
                    <a:gd name="connsiteY49" fmla="*/ 1784921 h 2563556"/>
                    <a:gd name="connsiteX50" fmla="*/ 75252 w 2563559"/>
                    <a:gd name="connsiteY50" fmla="*/ 1492175 h 2563556"/>
                    <a:gd name="connsiteX51" fmla="*/ 698348 w 2563559"/>
                    <a:gd name="connsiteY51" fmla="*/ 1318182 h 2563556"/>
                    <a:gd name="connsiteX52" fmla="*/ 836372 w 2563559"/>
                    <a:gd name="connsiteY52" fmla="*/ 1293055 h 2563556"/>
                    <a:gd name="connsiteX53" fmla="*/ 705670 w 2563559"/>
                    <a:gd name="connsiteY53" fmla="*/ 1276103 h 2563556"/>
                    <a:gd name="connsiteX54" fmla="*/ 69235 w 2563559"/>
                    <a:gd name="connsiteY54" fmla="*/ 1136522 h 2563556"/>
                    <a:gd name="connsiteX55" fmla="*/ 151458 w 2563559"/>
                    <a:gd name="connsiteY55" fmla="*/ 864936 h 2563556"/>
                    <a:gd name="connsiteX56" fmla="*/ 281679 w 2563559"/>
                    <a:gd name="connsiteY56" fmla="*/ 581150 h 2563556"/>
                    <a:gd name="connsiteX57" fmla="*/ 845305 w 2563559"/>
                    <a:gd name="connsiteY57" fmla="*/ 898714 h 2563556"/>
                    <a:gd name="connsiteX58" fmla="*/ 956549 w 2563559"/>
                    <a:gd name="connsiteY58" fmla="*/ 975692 h 2563556"/>
                    <a:gd name="connsiteX59" fmla="*/ 874188 w 2563559"/>
                    <a:gd name="connsiteY59" fmla="*/ 868782 h 2563556"/>
                    <a:gd name="connsiteX60" fmla="*/ 522858 w 2563559"/>
                    <a:gd name="connsiteY60" fmla="*/ 320055 h 2563556"/>
                    <a:gd name="connsiteX61" fmla="*/ 773039 w 2563559"/>
                    <a:gd name="connsiteY61" fmla="*/ 186156 h 2563556"/>
                    <a:gd name="connsiteX62" fmla="*/ 1065785 w 2563559"/>
                    <a:gd name="connsiteY62" fmla="*/ 77568 h 2563556"/>
                    <a:gd name="connsiteX63" fmla="*/ 1239778 w 2563559"/>
                    <a:gd name="connsiteY63" fmla="*/ 700664 h 2563556"/>
                    <a:gd name="connsiteX64" fmla="*/ 1267759 w 2563559"/>
                    <a:gd name="connsiteY64" fmla="*/ 854364 h 2563556"/>
                    <a:gd name="connsiteX65" fmla="*/ 1287045 w 2563559"/>
                    <a:gd name="connsiteY65" fmla="*/ 705671 h 2563556"/>
                    <a:gd name="connsiteX66" fmla="*/ 1426626 w 2563559"/>
                    <a:gd name="connsiteY66" fmla="*/ 69234 h 2563556"/>
                    <a:gd name="connsiteX67" fmla="*/ 1484235 w 2563559"/>
                    <a:gd name="connsiteY67" fmla="*/ 599 h 2563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563559" h="2563556">
                      <a:moveTo>
                        <a:pt x="1275836" y="1220343"/>
                      </a:moveTo>
                      <a:lnTo>
                        <a:pt x="1258910" y="1239025"/>
                      </a:lnTo>
                      <a:lnTo>
                        <a:pt x="1238258" y="1240428"/>
                      </a:lnTo>
                      <a:lnTo>
                        <a:pt x="1239512" y="1265864"/>
                      </a:lnTo>
                      <a:lnTo>
                        <a:pt x="1222101" y="1285815"/>
                      </a:lnTo>
                      <a:lnTo>
                        <a:pt x="1236709" y="1299050"/>
                      </a:lnTo>
                      <a:lnTo>
                        <a:pt x="1238497" y="1325348"/>
                      </a:lnTo>
                      <a:lnTo>
                        <a:pt x="1264953" y="1324044"/>
                      </a:lnTo>
                      <a:lnTo>
                        <a:pt x="1280985" y="1338036"/>
                      </a:lnTo>
                      <a:lnTo>
                        <a:pt x="1295823" y="1321659"/>
                      </a:lnTo>
                      <a:cubicBezTo>
                        <a:pt x="1303667" y="1317753"/>
                        <a:pt x="1313089" y="1317239"/>
                        <a:pt x="1323882" y="1319752"/>
                      </a:cubicBezTo>
                      <a:lnTo>
                        <a:pt x="1325135" y="1320314"/>
                      </a:lnTo>
                      <a:lnTo>
                        <a:pt x="1324045" y="1298196"/>
                      </a:lnTo>
                      <a:lnTo>
                        <a:pt x="1339543" y="1280440"/>
                      </a:lnTo>
                      <a:lnTo>
                        <a:pt x="1319346" y="1262140"/>
                      </a:lnTo>
                      <a:lnTo>
                        <a:pt x="1317739" y="1238503"/>
                      </a:lnTo>
                      <a:lnTo>
                        <a:pt x="1297283" y="1239511"/>
                      </a:lnTo>
                      <a:cubicBezTo>
                        <a:pt x="1288975" y="1236727"/>
                        <a:pt x="1281948" y="1230428"/>
                        <a:pt x="1276095" y="1221019"/>
                      </a:cubicBezTo>
                      <a:close/>
                      <a:moveTo>
                        <a:pt x="1484235" y="599"/>
                      </a:moveTo>
                      <a:cubicBezTo>
                        <a:pt x="1548322" y="-10076"/>
                        <a:pt x="1628791" y="124902"/>
                        <a:pt x="1698212" y="151457"/>
                      </a:cubicBezTo>
                      <a:cubicBezTo>
                        <a:pt x="1790774" y="186865"/>
                        <a:pt x="2048819" y="100336"/>
                        <a:pt x="1981998" y="281679"/>
                      </a:cubicBezTo>
                      <a:cubicBezTo>
                        <a:pt x="1948587" y="372350"/>
                        <a:pt x="1810643" y="622946"/>
                        <a:pt x="1664435" y="845305"/>
                      </a:cubicBezTo>
                      <a:lnTo>
                        <a:pt x="1588123" y="955586"/>
                      </a:lnTo>
                      <a:lnTo>
                        <a:pt x="1689589" y="877417"/>
                      </a:lnTo>
                      <a:cubicBezTo>
                        <a:pt x="1905210" y="719214"/>
                        <a:pt x="2150577" y="566577"/>
                        <a:pt x="2238316" y="526088"/>
                      </a:cubicBezTo>
                      <a:cubicBezTo>
                        <a:pt x="2413795" y="445110"/>
                        <a:pt x="2331801" y="685781"/>
                        <a:pt x="2372217" y="776269"/>
                      </a:cubicBezTo>
                      <a:cubicBezTo>
                        <a:pt x="2412631" y="866757"/>
                        <a:pt x="2656281" y="988037"/>
                        <a:pt x="2480803" y="1069015"/>
                      </a:cubicBezTo>
                      <a:cubicBezTo>
                        <a:pt x="2393064" y="1109505"/>
                        <a:pt x="2118324" y="1189161"/>
                        <a:pt x="1857707" y="1243008"/>
                      </a:cubicBezTo>
                      <a:lnTo>
                        <a:pt x="1713599" y="1269244"/>
                      </a:lnTo>
                      <a:lnTo>
                        <a:pt x="1857888" y="1287958"/>
                      </a:lnTo>
                      <a:cubicBezTo>
                        <a:pt x="2122221" y="1328558"/>
                        <a:pt x="2403652" y="1394128"/>
                        <a:pt x="2494324" y="1427538"/>
                      </a:cubicBezTo>
                      <a:cubicBezTo>
                        <a:pt x="2675666" y="1494360"/>
                        <a:pt x="2447507" y="1606563"/>
                        <a:pt x="2412100" y="1699126"/>
                      </a:cubicBezTo>
                      <a:cubicBezTo>
                        <a:pt x="2376693" y="1791687"/>
                        <a:pt x="2463222" y="2049732"/>
                        <a:pt x="2281879" y="1982910"/>
                      </a:cubicBezTo>
                      <a:cubicBezTo>
                        <a:pt x="2191208" y="1949499"/>
                        <a:pt x="1940612" y="1811555"/>
                        <a:pt x="1718253" y="1665346"/>
                      </a:cubicBezTo>
                      <a:lnTo>
                        <a:pt x="1593679" y="1579145"/>
                      </a:lnTo>
                      <a:lnTo>
                        <a:pt x="1680545" y="1691903"/>
                      </a:lnTo>
                      <a:cubicBezTo>
                        <a:pt x="1838749" y="1907523"/>
                        <a:pt x="1991386" y="2152889"/>
                        <a:pt x="2031875" y="2240629"/>
                      </a:cubicBezTo>
                      <a:cubicBezTo>
                        <a:pt x="2112853" y="2416108"/>
                        <a:pt x="1872182" y="2334114"/>
                        <a:pt x="1781694" y="2374529"/>
                      </a:cubicBezTo>
                      <a:cubicBezTo>
                        <a:pt x="1691205" y="2414944"/>
                        <a:pt x="1569926" y="2658594"/>
                        <a:pt x="1488948" y="2483116"/>
                      </a:cubicBezTo>
                      <a:cubicBezTo>
                        <a:pt x="1448459" y="2395376"/>
                        <a:pt x="1368801" y="2120637"/>
                        <a:pt x="1314954" y="1860021"/>
                      </a:cubicBezTo>
                      <a:lnTo>
                        <a:pt x="1291572" y="1731583"/>
                      </a:lnTo>
                      <a:lnTo>
                        <a:pt x="1275191" y="1857885"/>
                      </a:lnTo>
                      <a:cubicBezTo>
                        <a:pt x="1234591" y="2122218"/>
                        <a:pt x="1169021" y="2403650"/>
                        <a:pt x="1135610" y="2494321"/>
                      </a:cubicBezTo>
                      <a:cubicBezTo>
                        <a:pt x="1068788" y="2675664"/>
                        <a:pt x="956585" y="2447505"/>
                        <a:pt x="864024" y="2412098"/>
                      </a:cubicBezTo>
                      <a:cubicBezTo>
                        <a:pt x="771462" y="2376690"/>
                        <a:pt x="513417" y="2463219"/>
                        <a:pt x="580238" y="2281877"/>
                      </a:cubicBezTo>
                      <a:cubicBezTo>
                        <a:pt x="613650" y="2191206"/>
                        <a:pt x="751594" y="1940610"/>
                        <a:pt x="897802" y="1718250"/>
                      </a:cubicBezTo>
                      <a:lnTo>
                        <a:pt x="984675" y="1592707"/>
                      </a:lnTo>
                      <a:lnTo>
                        <a:pt x="866466" y="1683773"/>
                      </a:lnTo>
                      <a:cubicBezTo>
                        <a:pt x="650846" y="1841976"/>
                        <a:pt x="405478" y="1994614"/>
                        <a:pt x="317739" y="2035103"/>
                      </a:cubicBezTo>
                      <a:cubicBezTo>
                        <a:pt x="142261" y="2116081"/>
                        <a:pt x="224253" y="1875410"/>
                        <a:pt x="183839" y="1784921"/>
                      </a:cubicBezTo>
                      <a:cubicBezTo>
                        <a:pt x="143425" y="1694434"/>
                        <a:pt x="-100227" y="1573153"/>
                        <a:pt x="75252" y="1492175"/>
                      </a:cubicBezTo>
                      <a:cubicBezTo>
                        <a:pt x="162992" y="1451686"/>
                        <a:pt x="437731" y="1372028"/>
                        <a:pt x="698348" y="1318182"/>
                      </a:cubicBezTo>
                      <a:lnTo>
                        <a:pt x="836372" y="1293055"/>
                      </a:lnTo>
                      <a:lnTo>
                        <a:pt x="705670" y="1276103"/>
                      </a:lnTo>
                      <a:cubicBezTo>
                        <a:pt x="441339" y="1235502"/>
                        <a:pt x="159906" y="1169933"/>
                        <a:pt x="69235" y="1136522"/>
                      </a:cubicBezTo>
                      <a:cubicBezTo>
                        <a:pt x="-112107" y="1069700"/>
                        <a:pt x="116051" y="957498"/>
                        <a:pt x="151458" y="864936"/>
                      </a:cubicBezTo>
                      <a:cubicBezTo>
                        <a:pt x="186866" y="772374"/>
                        <a:pt x="100337" y="514328"/>
                        <a:pt x="281679" y="581150"/>
                      </a:cubicBezTo>
                      <a:cubicBezTo>
                        <a:pt x="372350" y="614561"/>
                        <a:pt x="622946" y="752505"/>
                        <a:pt x="845305" y="898714"/>
                      </a:cubicBezTo>
                      <a:lnTo>
                        <a:pt x="956549" y="975692"/>
                      </a:lnTo>
                      <a:lnTo>
                        <a:pt x="874188" y="868782"/>
                      </a:lnTo>
                      <a:cubicBezTo>
                        <a:pt x="715984" y="653162"/>
                        <a:pt x="563347" y="407795"/>
                        <a:pt x="522858" y="320055"/>
                      </a:cubicBezTo>
                      <a:cubicBezTo>
                        <a:pt x="441880" y="144577"/>
                        <a:pt x="682551" y="226570"/>
                        <a:pt x="773039" y="186156"/>
                      </a:cubicBezTo>
                      <a:cubicBezTo>
                        <a:pt x="863528" y="145741"/>
                        <a:pt x="984807" y="-97910"/>
                        <a:pt x="1065785" y="77568"/>
                      </a:cubicBezTo>
                      <a:cubicBezTo>
                        <a:pt x="1106276" y="165308"/>
                        <a:pt x="1185932" y="440048"/>
                        <a:pt x="1239778" y="700664"/>
                      </a:cubicBezTo>
                      <a:lnTo>
                        <a:pt x="1267759" y="854364"/>
                      </a:lnTo>
                      <a:lnTo>
                        <a:pt x="1287045" y="705671"/>
                      </a:lnTo>
                      <a:cubicBezTo>
                        <a:pt x="1327645" y="441338"/>
                        <a:pt x="1393214" y="159906"/>
                        <a:pt x="1426626" y="69234"/>
                      </a:cubicBezTo>
                      <a:cubicBezTo>
                        <a:pt x="1443332" y="23899"/>
                        <a:pt x="1462874" y="4157"/>
                        <a:pt x="1484235" y="5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F5360FE7-715E-40E6-8C95-BC4CB0B523C9}"/>
                    </a:ext>
                  </a:extLst>
                </p:cNvPr>
                <p:cNvSpPr/>
                <p:nvPr/>
              </p:nvSpPr>
              <p:spPr>
                <a:xfrm rot="10800000">
                  <a:off x="3466006" y="2434869"/>
                  <a:ext cx="2806400" cy="2806402"/>
                </a:xfrm>
                <a:custGeom>
                  <a:avLst/>
                  <a:gdLst>
                    <a:gd name="connsiteX0" fmla="*/ 1433540 w 2806400"/>
                    <a:gd name="connsiteY0" fmla="*/ 1464229 h 2806402"/>
                    <a:gd name="connsiteX1" fmla="*/ 1443586 w 2806400"/>
                    <a:gd name="connsiteY1" fmla="*/ 1438388 h 2806402"/>
                    <a:gd name="connsiteX2" fmla="*/ 1464247 w 2806400"/>
                    <a:gd name="connsiteY2" fmla="*/ 1428833 h 2806402"/>
                    <a:gd name="connsiteX3" fmla="*/ 1452965 w 2806400"/>
                    <a:gd name="connsiteY3" fmla="*/ 1403199 h 2806402"/>
                    <a:gd name="connsiteX4" fmla="*/ 1463011 w 2806400"/>
                    <a:gd name="connsiteY4" fmla="*/ 1375865 h 2806402"/>
                    <a:gd name="connsiteX5" fmla="*/ 1442805 w 2806400"/>
                    <a:gd name="connsiteY5" fmla="*/ 1368010 h 2806402"/>
                    <a:gd name="connsiteX6" fmla="*/ 1430637 w 2806400"/>
                    <a:gd name="connsiteY6" fmla="*/ 1341701 h 2806402"/>
                    <a:gd name="connsiteX7" fmla="*/ 1403976 w 2806400"/>
                    <a:gd name="connsiteY7" fmla="*/ 1353436 h 2806402"/>
                    <a:gd name="connsiteX8" fmla="*/ 1382011 w 2806400"/>
                    <a:gd name="connsiteY8" fmla="*/ 1345363 h 2806402"/>
                    <a:gd name="connsiteX9" fmla="*/ 1373205 w 2806400"/>
                    <a:gd name="connsiteY9" fmla="*/ 1368013 h 2806402"/>
                    <a:gd name="connsiteX10" fmla="*/ 1345134 w 2806400"/>
                    <a:gd name="connsiteY10" fmla="*/ 1380996 h 2806402"/>
                    <a:gd name="connsiteX11" fmla="*/ 1343624 w 2806400"/>
                    <a:gd name="connsiteY11" fmla="*/ 1380912 h 2806402"/>
                    <a:gd name="connsiteX12" fmla="*/ 1353435 w 2806400"/>
                    <a:gd name="connsiteY12" fmla="*/ 1403204 h 2806402"/>
                    <a:gd name="connsiteX13" fmla="*/ 1344495 w 2806400"/>
                    <a:gd name="connsiteY13" fmla="*/ 1427531 h 2806402"/>
                    <a:gd name="connsiteX14" fmla="*/ 1372430 w 2806400"/>
                    <a:gd name="connsiteY14" fmla="*/ 1438392 h 2806402"/>
                    <a:gd name="connsiteX15" fmla="*/ 1383367 w 2806400"/>
                    <a:gd name="connsiteY15" fmla="*/ 1462039 h 2806402"/>
                    <a:gd name="connsiteX16" fmla="*/ 1403980 w 2806400"/>
                    <a:gd name="connsiteY16" fmla="*/ 1452966 h 2806402"/>
                    <a:gd name="connsiteX17" fmla="*/ 1433010 w 2806400"/>
                    <a:gd name="connsiteY17" fmla="*/ 1463635 h 2806402"/>
                    <a:gd name="connsiteX18" fmla="*/ 1662336 w 2806400"/>
                    <a:gd name="connsiteY18" fmla="*/ 2806247 h 2806402"/>
                    <a:gd name="connsiteX19" fmla="*/ 1419674 w 2806400"/>
                    <a:gd name="connsiteY19" fmla="*/ 2728068 h 2806402"/>
                    <a:gd name="connsiteX20" fmla="*/ 1157854 w 2806400"/>
                    <a:gd name="connsiteY20" fmla="*/ 2806247 h 2806402"/>
                    <a:gd name="connsiteX21" fmla="*/ 1077025 w 2806400"/>
                    <a:gd name="connsiteY21" fmla="*/ 2705815 h 2806402"/>
                    <a:gd name="connsiteX22" fmla="*/ 1206177 w 2806400"/>
                    <a:gd name="connsiteY22" fmla="*/ 1896593 h 2806402"/>
                    <a:gd name="connsiteX23" fmla="*/ 1215292 w 2806400"/>
                    <a:gd name="connsiteY23" fmla="*/ 1861344 h 2806402"/>
                    <a:gd name="connsiteX24" fmla="*/ 1143301 w 2806400"/>
                    <a:gd name="connsiteY24" fmla="*/ 1979023 h 2806402"/>
                    <a:gd name="connsiteX25" fmla="*/ 717725 w 2806400"/>
                    <a:gd name="connsiteY25" fmla="*/ 2555481 h 2806402"/>
                    <a:gd name="connsiteX26" fmla="*/ 481894 w 2806400"/>
                    <a:gd name="connsiteY26" fmla="*/ 2351122 h 2806402"/>
                    <a:gd name="connsiteX27" fmla="*/ 255340 w 2806400"/>
                    <a:gd name="connsiteY27" fmla="*/ 2093096 h 2806402"/>
                    <a:gd name="connsiteX28" fmla="*/ 826979 w 2806400"/>
                    <a:gd name="connsiteY28" fmla="*/ 1669566 h 2806402"/>
                    <a:gd name="connsiteX29" fmla="*/ 962676 w 2806400"/>
                    <a:gd name="connsiteY29" fmla="*/ 1587221 h 2806402"/>
                    <a:gd name="connsiteX30" fmla="*/ 915184 w 2806400"/>
                    <a:gd name="connsiteY30" fmla="*/ 1599318 h 2806402"/>
                    <a:gd name="connsiteX31" fmla="*/ 100587 w 2806400"/>
                    <a:gd name="connsiteY31" fmla="*/ 1730159 h 2806402"/>
                    <a:gd name="connsiteX32" fmla="*/ 78334 w 2806400"/>
                    <a:gd name="connsiteY32" fmla="*/ 1418897 h 2806402"/>
                    <a:gd name="connsiteX33" fmla="*/ 100587 w 2806400"/>
                    <a:gd name="connsiteY33" fmla="*/ 1076248 h 2806402"/>
                    <a:gd name="connsiteX34" fmla="*/ 909809 w 2806400"/>
                    <a:gd name="connsiteY34" fmla="*/ 1205400 h 2806402"/>
                    <a:gd name="connsiteX35" fmla="*/ 964364 w 2806400"/>
                    <a:gd name="connsiteY35" fmla="*/ 1219508 h 2806402"/>
                    <a:gd name="connsiteX36" fmla="*/ 832574 w 2806400"/>
                    <a:gd name="connsiteY36" fmla="*/ 1138884 h 2806402"/>
                    <a:gd name="connsiteX37" fmla="*/ 256115 w 2806400"/>
                    <a:gd name="connsiteY37" fmla="*/ 713308 h 2806402"/>
                    <a:gd name="connsiteX38" fmla="*/ 460475 w 2806400"/>
                    <a:gd name="connsiteY38" fmla="*/ 477478 h 2806402"/>
                    <a:gd name="connsiteX39" fmla="*/ 718500 w 2806400"/>
                    <a:gd name="connsiteY39" fmla="*/ 250923 h 2806402"/>
                    <a:gd name="connsiteX40" fmla="*/ 1142030 w 2806400"/>
                    <a:gd name="connsiteY40" fmla="*/ 822562 h 2806402"/>
                    <a:gd name="connsiteX41" fmla="*/ 1216510 w 2806400"/>
                    <a:gd name="connsiteY41" fmla="*/ 945296 h 2806402"/>
                    <a:gd name="connsiteX42" fmla="*/ 1183711 w 2806400"/>
                    <a:gd name="connsiteY42" fmla="*/ 809133 h 2806402"/>
                    <a:gd name="connsiteX43" fmla="*/ 1077021 w 2806400"/>
                    <a:gd name="connsiteY43" fmla="*/ 100587 h 2806402"/>
                    <a:gd name="connsiteX44" fmla="*/ 1388282 w 2806400"/>
                    <a:gd name="connsiteY44" fmla="*/ 78334 h 2806402"/>
                    <a:gd name="connsiteX45" fmla="*/ 1730932 w 2806400"/>
                    <a:gd name="connsiteY45" fmla="*/ 100587 h 2806402"/>
                    <a:gd name="connsiteX46" fmla="*/ 1626203 w 2806400"/>
                    <a:gd name="connsiteY46" fmla="*/ 804278 h 2806402"/>
                    <a:gd name="connsiteX47" fmla="*/ 1586300 w 2806400"/>
                    <a:gd name="connsiteY47" fmla="*/ 967359 h 2806402"/>
                    <a:gd name="connsiteX48" fmla="*/ 1671935 w 2806400"/>
                    <a:gd name="connsiteY48" fmla="*/ 827379 h 2806402"/>
                    <a:gd name="connsiteX49" fmla="*/ 2097510 w 2806400"/>
                    <a:gd name="connsiteY49" fmla="*/ 250920 h 2806402"/>
                    <a:gd name="connsiteX50" fmla="*/ 2333341 w 2806400"/>
                    <a:gd name="connsiteY50" fmla="*/ 455280 h 2806402"/>
                    <a:gd name="connsiteX51" fmla="*/ 2559895 w 2806400"/>
                    <a:gd name="connsiteY51" fmla="*/ 713306 h 2806402"/>
                    <a:gd name="connsiteX52" fmla="*/ 1988256 w 2806400"/>
                    <a:gd name="connsiteY52" fmla="*/ 1136835 h 2806402"/>
                    <a:gd name="connsiteX53" fmla="*/ 1858948 w 2806400"/>
                    <a:gd name="connsiteY53" fmla="*/ 1215305 h 2806402"/>
                    <a:gd name="connsiteX54" fmla="*/ 1891216 w 2806400"/>
                    <a:gd name="connsiteY54" fmla="*/ 1207085 h 2806402"/>
                    <a:gd name="connsiteX55" fmla="*/ 2705813 w 2806400"/>
                    <a:gd name="connsiteY55" fmla="*/ 1076244 h 2806402"/>
                    <a:gd name="connsiteX56" fmla="*/ 2728066 w 2806400"/>
                    <a:gd name="connsiteY56" fmla="*/ 1387505 h 2806402"/>
                    <a:gd name="connsiteX57" fmla="*/ 2705813 w 2806400"/>
                    <a:gd name="connsiteY57" fmla="*/ 1730155 h 2806402"/>
                    <a:gd name="connsiteX58" fmla="*/ 1896592 w 2806400"/>
                    <a:gd name="connsiteY58" fmla="*/ 1601003 h 2806402"/>
                    <a:gd name="connsiteX59" fmla="*/ 1860039 w 2806400"/>
                    <a:gd name="connsiteY59" fmla="*/ 1591550 h 2806402"/>
                    <a:gd name="connsiteX60" fmla="*/ 1984217 w 2806400"/>
                    <a:gd name="connsiteY60" fmla="*/ 1667518 h 2806402"/>
                    <a:gd name="connsiteX61" fmla="*/ 2560676 w 2806400"/>
                    <a:gd name="connsiteY61" fmla="*/ 2093094 h 2806402"/>
                    <a:gd name="connsiteX62" fmla="*/ 2356316 w 2806400"/>
                    <a:gd name="connsiteY62" fmla="*/ 2328924 h 2806402"/>
                    <a:gd name="connsiteX63" fmla="*/ 2098291 w 2806400"/>
                    <a:gd name="connsiteY63" fmla="*/ 2555479 h 2806402"/>
                    <a:gd name="connsiteX64" fmla="*/ 1674761 w 2806400"/>
                    <a:gd name="connsiteY64" fmla="*/ 1983839 h 2806402"/>
                    <a:gd name="connsiteX65" fmla="*/ 1586740 w 2806400"/>
                    <a:gd name="connsiteY65" fmla="*/ 1838792 h 2806402"/>
                    <a:gd name="connsiteX66" fmla="*/ 1600095 w 2806400"/>
                    <a:gd name="connsiteY66" fmla="*/ 1891217 h 2806402"/>
                    <a:gd name="connsiteX67" fmla="*/ 1730936 w 2806400"/>
                    <a:gd name="connsiteY67" fmla="*/ 2705815 h 2806402"/>
                    <a:gd name="connsiteX68" fmla="*/ 1662336 w 2806400"/>
                    <a:gd name="connsiteY68" fmla="*/ 2806247 h 280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806400" h="2806402">
                      <a:moveTo>
                        <a:pt x="1433540" y="1464229"/>
                      </a:moveTo>
                      <a:lnTo>
                        <a:pt x="1443586" y="1438388"/>
                      </a:lnTo>
                      <a:lnTo>
                        <a:pt x="1464247" y="1428833"/>
                      </a:lnTo>
                      <a:lnTo>
                        <a:pt x="1452965" y="1403199"/>
                      </a:lnTo>
                      <a:lnTo>
                        <a:pt x="1463011" y="1375865"/>
                      </a:lnTo>
                      <a:lnTo>
                        <a:pt x="1442805" y="1368010"/>
                      </a:lnTo>
                      <a:lnTo>
                        <a:pt x="1430637" y="1341701"/>
                      </a:lnTo>
                      <a:lnTo>
                        <a:pt x="1403976" y="1353436"/>
                      </a:lnTo>
                      <a:lnTo>
                        <a:pt x="1382011" y="1345363"/>
                      </a:lnTo>
                      <a:lnTo>
                        <a:pt x="1373205" y="1368013"/>
                      </a:lnTo>
                      <a:cubicBezTo>
                        <a:pt x="1366683" y="1375107"/>
                        <a:pt x="1357207" y="1379337"/>
                        <a:pt x="1345134" y="1380996"/>
                      </a:cubicBezTo>
                      <a:lnTo>
                        <a:pt x="1343624" y="1380912"/>
                      </a:lnTo>
                      <a:lnTo>
                        <a:pt x="1353435" y="1403204"/>
                      </a:lnTo>
                      <a:lnTo>
                        <a:pt x="1344495" y="1427531"/>
                      </a:lnTo>
                      <a:lnTo>
                        <a:pt x="1372430" y="1438392"/>
                      </a:lnTo>
                      <a:lnTo>
                        <a:pt x="1383367" y="1462039"/>
                      </a:lnTo>
                      <a:lnTo>
                        <a:pt x="1403980" y="1452966"/>
                      </a:lnTo>
                      <a:cubicBezTo>
                        <a:pt x="1413608" y="1452562"/>
                        <a:pt x="1423300" y="1456272"/>
                        <a:pt x="1433010" y="1463635"/>
                      </a:cubicBezTo>
                      <a:close/>
                      <a:moveTo>
                        <a:pt x="1662336" y="2806247"/>
                      </a:moveTo>
                      <a:cubicBezTo>
                        <a:pt x="1593369" y="2802390"/>
                        <a:pt x="1487790" y="2728068"/>
                        <a:pt x="1419674" y="2728068"/>
                      </a:cubicBezTo>
                      <a:cubicBezTo>
                        <a:pt x="1351559" y="2728068"/>
                        <a:pt x="1235762" y="2802390"/>
                        <a:pt x="1157854" y="2806247"/>
                      </a:cubicBezTo>
                      <a:cubicBezTo>
                        <a:pt x="1111110" y="2808561"/>
                        <a:pt x="1078006" y="2785508"/>
                        <a:pt x="1077025" y="2705815"/>
                      </a:cubicBezTo>
                      <a:cubicBezTo>
                        <a:pt x="1075553" y="2586274"/>
                        <a:pt x="1130446" y="2206855"/>
                        <a:pt x="1206177" y="1896593"/>
                      </a:cubicBezTo>
                      <a:lnTo>
                        <a:pt x="1215292" y="1861344"/>
                      </a:lnTo>
                      <a:lnTo>
                        <a:pt x="1143301" y="1979023"/>
                      </a:lnTo>
                      <a:cubicBezTo>
                        <a:pt x="983989" y="2226236"/>
                        <a:pt x="791936" y="2479420"/>
                        <a:pt x="717725" y="2555481"/>
                      </a:cubicBezTo>
                      <a:cubicBezTo>
                        <a:pt x="569302" y="2707603"/>
                        <a:pt x="558958" y="2428186"/>
                        <a:pt x="481894" y="2351122"/>
                      </a:cubicBezTo>
                      <a:cubicBezTo>
                        <a:pt x="404830" y="2274057"/>
                        <a:pt x="106917" y="2245218"/>
                        <a:pt x="255340" y="2093096"/>
                      </a:cubicBezTo>
                      <a:cubicBezTo>
                        <a:pt x="329551" y="2017035"/>
                        <a:pt x="580448" y="1827271"/>
                        <a:pt x="826979" y="1669566"/>
                      </a:cubicBezTo>
                      <a:lnTo>
                        <a:pt x="962676" y="1587221"/>
                      </a:lnTo>
                      <a:lnTo>
                        <a:pt x="915184" y="1599318"/>
                      </a:lnTo>
                      <a:cubicBezTo>
                        <a:pt x="603642" y="1674163"/>
                        <a:pt x="220128" y="1728688"/>
                        <a:pt x="100587" y="1730159"/>
                      </a:cubicBezTo>
                      <a:cubicBezTo>
                        <a:pt x="-111930" y="1732774"/>
                        <a:pt x="78334" y="1527882"/>
                        <a:pt x="78334" y="1418897"/>
                      </a:cubicBezTo>
                      <a:cubicBezTo>
                        <a:pt x="78334" y="1309912"/>
                        <a:pt x="-111930" y="1078863"/>
                        <a:pt x="100587" y="1076248"/>
                      </a:cubicBezTo>
                      <a:cubicBezTo>
                        <a:pt x="220128" y="1074777"/>
                        <a:pt x="599547" y="1129670"/>
                        <a:pt x="909809" y="1205400"/>
                      </a:cubicBezTo>
                      <a:lnTo>
                        <a:pt x="964364" y="1219508"/>
                      </a:lnTo>
                      <a:lnTo>
                        <a:pt x="832574" y="1138884"/>
                      </a:lnTo>
                      <a:cubicBezTo>
                        <a:pt x="585361" y="979572"/>
                        <a:pt x="332176" y="787520"/>
                        <a:pt x="256115" y="713308"/>
                      </a:cubicBezTo>
                      <a:cubicBezTo>
                        <a:pt x="103994" y="564885"/>
                        <a:pt x="383411" y="554542"/>
                        <a:pt x="460475" y="477478"/>
                      </a:cubicBezTo>
                      <a:cubicBezTo>
                        <a:pt x="537539" y="400413"/>
                        <a:pt x="566379" y="102500"/>
                        <a:pt x="718500" y="250923"/>
                      </a:cubicBezTo>
                      <a:cubicBezTo>
                        <a:pt x="794561" y="325135"/>
                        <a:pt x="984326" y="576031"/>
                        <a:pt x="1142030" y="822562"/>
                      </a:cubicBezTo>
                      <a:lnTo>
                        <a:pt x="1216510" y="945296"/>
                      </a:lnTo>
                      <a:lnTo>
                        <a:pt x="1183711" y="809133"/>
                      </a:lnTo>
                      <a:cubicBezTo>
                        <a:pt x="1121555" y="521676"/>
                        <a:pt x="1078329" y="206846"/>
                        <a:pt x="1077021" y="100587"/>
                      </a:cubicBezTo>
                      <a:cubicBezTo>
                        <a:pt x="1074405" y="-111930"/>
                        <a:pt x="1279297" y="78334"/>
                        <a:pt x="1388282" y="78334"/>
                      </a:cubicBezTo>
                      <a:cubicBezTo>
                        <a:pt x="1497267" y="78334"/>
                        <a:pt x="1728316" y="-111930"/>
                        <a:pt x="1730932" y="100587"/>
                      </a:cubicBezTo>
                      <a:cubicBezTo>
                        <a:pt x="1732240" y="206846"/>
                        <a:pt x="1689013" y="518440"/>
                        <a:pt x="1626203" y="804278"/>
                      </a:cubicBezTo>
                      <a:lnTo>
                        <a:pt x="1586300" y="967359"/>
                      </a:lnTo>
                      <a:lnTo>
                        <a:pt x="1671935" y="827379"/>
                      </a:lnTo>
                      <a:cubicBezTo>
                        <a:pt x="1831246" y="580166"/>
                        <a:pt x="2023299" y="326981"/>
                        <a:pt x="2097510" y="250920"/>
                      </a:cubicBezTo>
                      <a:cubicBezTo>
                        <a:pt x="2245933" y="98799"/>
                        <a:pt x="2256277" y="378216"/>
                        <a:pt x="2333341" y="455280"/>
                      </a:cubicBezTo>
                      <a:cubicBezTo>
                        <a:pt x="2410405" y="532344"/>
                        <a:pt x="2708318" y="561184"/>
                        <a:pt x="2559895" y="713306"/>
                      </a:cubicBezTo>
                      <a:cubicBezTo>
                        <a:pt x="2485684" y="789367"/>
                        <a:pt x="2234787" y="979130"/>
                        <a:pt x="1988256" y="1136835"/>
                      </a:cubicBezTo>
                      <a:lnTo>
                        <a:pt x="1858948" y="1215305"/>
                      </a:lnTo>
                      <a:lnTo>
                        <a:pt x="1891216" y="1207085"/>
                      </a:lnTo>
                      <a:cubicBezTo>
                        <a:pt x="2202758" y="1132240"/>
                        <a:pt x="2586272" y="1077715"/>
                        <a:pt x="2705813" y="1076244"/>
                      </a:cubicBezTo>
                      <a:cubicBezTo>
                        <a:pt x="2918330" y="1073628"/>
                        <a:pt x="2728066" y="1278520"/>
                        <a:pt x="2728066" y="1387505"/>
                      </a:cubicBezTo>
                      <a:cubicBezTo>
                        <a:pt x="2728066" y="1496491"/>
                        <a:pt x="2918330" y="1727540"/>
                        <a:pt x="2705813" y="1730155"/>
                      </a:cubicBezTo>
                      <a:cubicBezTo>
                        <a:pt x="2586272" y="1731626"/>
                        <a:pt x="2206854" y="1676733"/>
                        <a:pt x="1896592" y="1601003"/>
                      </a:cubicBezTo>
                      <a:lnTo>
                        <a:pt x="1860039" y="1591550"/>
                      </a:lnTo>
                      <a:lnTo>
                        <a:pt x="1984217" y="1667518"/>
                      </a:lnTo>
                      <a:cubicBezTo>
                        <a:pt x="2231431" y="1826830"/>
                        <a:pt x="2484615" y="2018882"/>
                        <a:pt x="2560676" y="2093094"/>
                      </a:cubicBezTo>
                      <a:cubicBezTo>
                        <a:pt x="2712797" y="2241517"/>
                        <a:pt x="2433380" y="2251860"/>
                        <a:pt x="2356316" y="2328924"/>
                      </a:cubicBezTo>
                      <a:cubicBezTo>
                        <a:pt x="2279252" y="2405988"/>
                        <a:pt x="2250413" y="2703902"/>
                        <a:pt x="2098291" y="2555479"/>
                      </a:cubicBezTo>
                      <a:cubicBezTo>
                        <a:pt x="2022230" y="2481267"/>
                        <a:pt x="1832466" y="2230371"/>
                        <a:pt x="1674761" y="1983839"/>
                      </a:cubicBezTo>
                      <a:lnTo>
                        <a:pt x="1586740" y="1838792"/>
                      </a:lnTo>
                      <a:lnTo>
                        <a:pt x="1600095" y="1891217"/>
                      </a:lnTo>
                      <a:cubicBezTo>
                        <a:pt x="1674940" y="2202759"/>
                        <a:pt x="1729465" y="2586274"/>
                        <a:pt x="1730936" y="2705815"/>
                      </a:cubicBezTo>
                      <a:cubicBezTo>
                        <a:pt x="1731917" y="2785508"/>
                        <a:pt x="1703717" y="2808561"/>
                        <a:pt x="1662336" y="28062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DE90EDBD-43B8-4A03-A667-D26C3AEB1956}"/>
                    </a:ext>
                  </a:extLst>
                </p:cNvPr>
                <p:cNvSpPr/>
                <p:nvPr/>
              </p:nvSpPr>
              <p:spPr>
                <a:xfrm>
                  <a:off x="4011593" y="2863862"/>
                  <a:ext cx="1734414" cy="1734410"/>
                </a:xfrm>
                <a:custGeom>
                  <a:avLst/>
                  <a:gdLst>
                    <a:gd name="connsiteX0" fmla="*/ 843630 w 1734414"/>
                    <a:gd name="connsiteY0" fmla="*/ 817711 h 1734410"/>
                    <a:gd name="connsiteX1" fmla="*/ 836654 w 1734414"/>
                    <a:gd name="connsiteY1" fmla="*/ 856370 h 1734410"/>
                    <a:gd name="connsiteX2" fmla="*/ 817713 w 1734414"/>
                    <a:gd name="connsiteY2" fmla="*/ 890783 h 1734410"/>
                    <a:gd name="connsiteX3" fmla="*/ 856372 w 1734414"/>
                    <a:gd name="connsiteY3" fmla="*/ 897759 h 1734410"/>
                    <a:gd name="connsiteX4" fmla="*/ 890785 w 1734414"/>
                    <a:gd name="connsiteY4" fmla="*/ 916698 h 1734410"/>
                    <a:gd name="connsiteX5" fmla="*/ 897760 w 1734414"/>
                    <a:gd name="connsiteY5" fmla="*/ 878041 h 1734410"/>
                    <a:gd name="connsiteX6" fmla="*/ 916701 w 1734414"/>
                    <a:gd name="connsiteY6" fmla="*/ 843627 h 1734410"/>
                    <a:gd name="connsiteX7" fmla="*/ 878046 w 1734414"/>
                    <a:gd name="connsiteY7" fmla="*/ 836652 h 1734410"/>
                    <a:gd name="connsiteX8" fmla="*/ 1062288 w 1734414"/>
                    <a:gd name="connsiteY8" fmla="*/ 0 h 1734410"/>
                    <a:gd name="connsiteX9" fmla="*/ 1079056 w 1734414"/>
                    <a:gd name="connsiteY9" fmla="*/ 401 h 1734410"/>
                    <a:gd name="connsiteX10" fmla="*/ 1074929 w 1734414"/>
                    <a:gd name="connsiteY10" fmla="*/ 83471 h 1734410"/>
                    <a:gd name="connsiteX11" fmla="*/ 1086732 w 1734414"/>
                    <a:gd name="connsiteY11" fmla="*/ 157964 h 1734410"/>
                    <a:gd name="connsiteX12" fmla="*/ 1101808 w 1734414"/>
                    <a:gd name="connsiteY12" fmla="*/ 187286 h 1734410"/>
                    <a:gd name="connsiteX13" fmla="*/ 1131991 w 1734414"/>
                    <a:gd name="connsiteY13" fmla="*/ 174016 h 1734410"/>
                    <a:gd name="connsiteX14" fmla="*/ 1188095 w 1734414"/>
                    <a:gd name="connsiteY14" fmla="*/ 123607 h 1734410"/>
                    <a:gd name="connsiteX15" fmla="*/ 1239503 w 1734414"/>
                    <a:gd name="connsiteY15" fmla="*/ 53396 h 1734410"/>
                    <a:gd name="connsiteX16" fmla="*/ 1262141 w 1734414"/>
                    <a:gd name="connsiteY16" fmla="*/ 70883 h 1734410"/>
                    <a:gd name="connsiteX17" fmla="*/ 1282660 w 1734414"/>
                    <a:gd name="connsiteY17" fmla="*/ 510713 h 1734410"/>
                    <a:gd name="connsiteX18" fmla="*/ 1156127 w 1734414"/>
                    <a:gd name="connsiteY18" fmla="*/ 728307 h 1734410"/>
                    <a:gd name="connsiteX19" fmla="*/ 1153455 w 1734414"/>
                    <a:gd name="connsiteY19" fmla="*/ 730846 h 1734410"/>
                    <a:gd name="connsiteX20" fmla="*/ 1157110 w 1734414"/>
                    <a:gd name="connsiteY20" fmla="*/ 730372 h 1734410"/>
                    <a:gd name="connsiteX21" fmla="*/ 1405803 w 1734414"/>
                    <a:gd name="connsiteY21" fmla="*/ 769218 h 1734410"/>
                    <a:gd name="connsiteX22" fmla="*/ 1734414 w 1734414"/>
                    <a:gd name="connsiteY22" fmla="*/ 1062284 h 1734410"/>
                    <a:gd name="connsiteX23" fmla="*/ 1734013 w 1734414"/>
                    <a:gd name="connsiteY23" fmla="*/ 1079051 h 1734410"/>
                    <a:gd name="connsiteX24" fmla="*/ 1650943 w 1734414"/>
                    <a:gd name="connsiteY24" fmla="*/ 1074925 h 1734410"/>
                    <a:gd name="connsiteX25" fmla="*/ 1576450 w 1734414"/>
                    <a:gd name="connsiteY25" fmla="*/ 1086727 h 1734410"/>
                    <a:gd name="connsiteX26" fmla="*/ 1547128 w 1734414"/>
                    <a:gd name="connsiteY26" fmla="*/ 1101804 h 1734410"/>
                    <a:gd name="connsiteX27" fmla="*/ 1560398 w 1734414"/>
                    <a:gd name="connsiteY27" fmla="*/ 1131987 h 1734410"/>
                    <a:gd name="connsiteX28" fmla="*/ 1610807 w 1734414"/>
                    <a:gd name="connsiteY28" fmla="*/ 1188089 h 1734410"/>
                    <a:gd name="connsiteX29" fmla="*/ 1681018 w 1734414"/>
                    <a:gd name="connsiteY29" fmla="*/ 1239500 h 1734410"/>
                    <a:gd name="connsiteX30" fmla="*/ 1663532 w 1734414"/>
                    <a:gd name="connsiteY30" fmla="*/ 1262137 h 1734410"/>
                    <a:gd name="connsiteX31" fmla="*/ 1223700 w 1734414"/>
                    <a:gd name="connsiteY31" fmla="*/ 1282656 h 1734410"/>
                    <a:gd name="connsiteX32" fmla="*/ 1006106 w 1734414"/>
                    <a:gd name="connsiteY32" fmla="*/ 1156122 h 1734410"/>
                    <a:gd name="connsiteX33" fmla="*/ 1003568 w 1734414"/>
                    <a:gd name="connsiteY33" fmla="*/ 1153451 h 1734410"/>
                    <a:gd name="connsiteX34" fmla="*/ 1004042 w 1734414"/>
                    <a:gd name="connsiteY34" fmla="*/ 1157107 h 1734410"/>
                    <a:gd name="connsiteX35" fmla="*/ 965197 w 1734414"/>
                    <a:gd name="connsiteY35" fmla="*/ 1405800 h 1734410"/>
                    <a:gd name="connsiteX36" fmla="*/ 672131 w 1734414"/>
                    <a:gd name="connsiteY36" fmla="*/ 1734410 h 1734410"/>
                    <a:gd name="connsiteX37" fmla="*/ 655363 w 1734414"/>
                    <a:gd name="connsiteY37" fmla="*/ 1734009 h 1734410"/>
                    <a:gd name="connsiteX38" fmla="*/ 659489 w 1734414"/>
                    <a:gd name="connsiteY38" fmla="*/ 1650940 h 1734410"/>
                    <a:gd name="connsiteX39" fmla="*/ 647687 w 1734414"/>
                    <a:gd name="connsiteY39" fmla="*/ 1576447 h 1734410"/>
                    <a:gd name="connsiteX40" fmla="*/ 632611 w 1734414"/>
                    <a:gd name="connsiteY40" fmla="*/ 1547124 h 1734410"/>
                    <a:gd name="connsiteX41" fmla="*/ 602428 w 1734414"/>
                    <a:gd name="connsiteY41" fmla="*/ 1560394 h 1734410"/>
                    <a:gd name="connsiteX42" fmla="*/ 546324 w 1734414"/>
                    <a:gd name="connsiteY42" fmla="*/ 1610803 h 1734410"/>
                    <a:gd name="connsiteX43" fmla="*/ 494915 w 1734414"/>
                    <a:gd name="connsiteY43" fmla="*/ 1681015 h 1734410"/>
                    <a:gd name="connsiteX44" fmla="*/ 472278 w 1734414"/>
                    <a:gd name="connsiteY44" fmla="*/ 1663528 h 1734410"/>
                    <a:gd name="connsiteX45" fmla="*/ 451758 w 1734414"/>
                    <a:gd name="connsiteY45" fmla="*/ 1223697 h 1734410"/>
                    <a:gd name="connsiteX46" fmla="*/ 578291 w 1734414"/>
                    <a:gd name="connsiteY46" fmla="*/ 1006105 h 1734410"/>
                    <a:gd name="connsiteX47" fmla="*/ 580964 w 1734414"/>
                    <a:gd name="connsiteY47" fmla="*/ 1003564 h 1734410"/>
                    <a:gd name="connsiteX48" fmla="*/ 577306 w 1734414"/>
                    <a:gd name="connsiteY48" fmla="*/ 1004040 h 1734410"/>
                    <a:gd name="connsiteX49" fmla="*/ 328612 w 1734414"/>
                    <a:gd name="connsiteY49" fmla="*/ 965193 h 1734410"/>
                    <a:gd name="connsiteX50" fmla="*/ 0 w 1734414"/>
                    <a:gd name="connsiteY50" fmla="*/ 672127 h 1734410"/>
                    <a:gd name="connsiteX51" fmla="*/ 402 w 1734414"/>
                    <a:gd name="connsiteY51" fmla="*/ 655360 h 1734410"/>
                    <a:gd name="connsiteX52" fmla="*/ 83471 w 1734414"/>
                    <a:gd name="connsiteY52" fmla="*/ 659486 h 1734410"/>
                    <a:gd name="connsiteX53" fmla="*/ 157964 w 1734414"/>
                    <a:gd name="connsiteY53" fmla="*/ 647684 h 1734410"/>
                    <a:gd name="connsiteX54" fmla="*/ 187287 w 1734414"/>
                    <a:gd name="connsiteY54" fmla="*/ 632607 h 1734410"/>
                    <a:gd name="connsiteX55" fmla="*/ 174017 w 1734414"/>
                    <a:gd name="connsiteY55" fmla="*/ 602424 h 1734410"/>
                    <a:gd name="connsiteX56" fmla="*/ 123608 w 1734414"/>
                    <a:gd name="connsiteY56" fmla="*/ 546321 h 1734410"/>
                    <a:gd name="connsiteX57" fmla="*/ 53397 w 1734414"/>
                    <a:gd name="connsiteY57" fmla="*/ 494911 h 1734410"/>
                    <a:gd name="connsiteX58" fmla="*/ 70883 w 1734414"/>
                    <a:gd name="connsiteY58" fmla="*/ 472274 h 1734410"/>
                    <a:gd name="connsiteX59" fmla="*/ 510715 w 1734414"/>
                    <a:gd name="connsiteY59" fmla="*/ 451755 h 1734410"/>
                    <a:gd name="connsiteX60" fmla="*/ 728308 w 1734414"/>
                    <a:gd name="connsiteY60" fmla="*/ 578288 h 1734410"/>
                    <a:gd name="connsiteX61" fmla="*/ 730852 w 1734414"/>
                    <a:gd name="connsiteY61" fmla="*/ 580964 h 1734410"/>
                    <a:gd name="connsiteX62" fmla="*/ 730376 w 1734414"/>
                    <a:gd name="connsiteY62" fmla="*/ 577304 h 1734410"/>
                    <a:gd name="connsiteX63" fmla="*/ 769222 w 1734414"/>
                    <a:gd name="connsiteY63" fmla="*/ 328611 h 1734410"/>
                    <a:gd name="connsiteX64" fmla="*/ 1062288 w 1734414"/>
                    <a:gd name="connsiteY64" fmla="*/ 0 h 173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734414" h="1734410">
                      <a:moveTo>
                        <a:pt x="843630" y="817711"/>
                      </a:moveTo>
                      <a:lnTo>
                        <a:pt x="836654" y="856370"/>
                      </a:lnTo>
                      <a:lnTo>
                        <a:pt x="817713" y="890783"/>
                      </a:lnTo>
                      <a:lnTo>
                        <a:pt x="856372" y="897759"/>
                      </a:lnTo>
                      <a:lnTo>
                        <a:pt x="890785" y="916698"/>
                      </a:lnTo>
                      <a:lnTo>
                        <a:pt x="897760" y="878041"/>
                      </a:lnTo>
                      <a:lnTo>
                        <a:pt x="916701" y="843627"/>
                      </a:lnTo>
                      <a:lnTo>
                        <a:pt x="878046" y="836652"/>
                      </a:lnTo>
                      <a:close/>
                      <a:moveTo>
                        <a:pt x="1062288" y="0"/>
                      </a:moveTo>
                      <a:lnTo>
                        <a:pt x="1079056" y="401"/>
                      </a:lnTo>
                      <a:lnTo>
                        <a:pt x="1074929" y="83471"/>
                      </a:lnTo>
                      <a:cubicBezTo>
                        <a:pt x="1076077" y="112578"/>
                        <a:pt x="1080004" y="137762"/>
                        <a:pt x="1086732" y="157964"/>
                      </a:cubicBezTo>
                      <a:lnTo>
                        <a:pt x="1101808" y="187286"/>
                      </a:lnTo>
                      <a:lnTo>
                        <a:pt x="1131991" y="174016"/>
                      </a:lnTo>
                      <a:cubicBezTo>
                        <a:pt x="1149947" y="162569"/>
                        <a:pt x="1168862" y="145487"/>
                        <a:pt x="1188095" y="123607"/>
                      </a:cubicBezTo>
                      <a:lnTo>
                        <a:pt x="1239503" y="53396"/>
                      </a:lnTo>
                      <a:lnTo>
                        <a:pt x="1262141" y="70883"/>
                      </a:lnTo>
                      <a:cubicBezTo>
                        <a:pt x="1331830" y="166865"/>
                        <a:pt x="1343920" y="337990"/>
                        <a:pt x="1282660" y="510713"/>
                      </a:cubicBezTo>
                      <a:cubicBezTo>
                        <a:pt x="1252031" y="597075"/>
                        <a:pt x="1207412" y="671572"/>
                        <a:pt x="1156127" y="728307"/>
                      </a:cubicBezTo>
                      <a:lnTo>
                        <a:pt x="1153455" y="730846"/>
                      </a:lnTo>
                      <a:lnTo>
                        <a:pt x="1157110" y="730372"/>
                      </a:lnTo>
                      <a:cubicBezTo>
                        <a:pt x="1233478" y="726295"/>
                        <a:pt x="1319441" y="738587"/>
                        <a:pt x="1405803" y="769218"/>
                      </a:cubicBezTo>
                      <a:cubicBezTo>
                        <a:pt x="1578526" y="830479"/>
                        <a:pt x="1703791" y="947690"/>
                        <a:pt x="1734414" y="1062284"/>
                      </a:cubicBezTo>
                      <a:lnTo>
                        <a:pt x="1734013" y="1079051"/>
                      </a:lnTo>
                      <a:lnTo>
                        <a:pt x="1650943" y="1074925"/>
                      </a:lnTo>
                      <a:cubicBezTo>
                        <a:pt x="1621835" y="1076072"/>
                        <a:pt x="1596652" y="1079999"/>
                        <a:pt x="1576450" y="1086727"/>
                      </a:cubicBezTo>
                      <a:lnTo>
                        <a:pt x="1547128" y="1101804"/>
                      </a:lnTo>
                      <a:lnTo>
                        <a:pt x="1560398" y="1131987"/>
                      </a:lnTo>
                      <a:cubicBezTo>
                        <a:pt x="1571845" y="1149942"/>
                        <a:pt x="1588927" y="1168857"/>
                        <a:pt x="1610807" y="1188089"/>
                      </a:cubicBezTo>
                      <a:lnTo>
                        <a:pt x="1681018" y="1239500"/>
                      </a:lnTo>
                      <a:lnTo>
                        <a:pt x="1663532" y="1262137"/>
                      </a:lnTo>
                      <a:cubicBezTo>
                        <a:pt x="1567549" y="1331825"/>
                        <a:pt x="1396423" y="1343917"/>
                        <a:pt x="1223700" y="1282656"/>
                      </a:cubicBezTo>
                      <a:cubicBezTo>
                        <a:pt x="1137338" y="1252026"/>
                        <a:pt x="1062841" y="1207407"/>
                        <a:pt x="1006106" y="1156122"/>
                      </a:cubicBezTo>
                      <a:lnTo>
                        <a:pt x="1003568" y="1153451"/>
                      </a:lnTo>
                      <a:lnTo>
                        <a:pt x="1004042" y="1157107"/>
                      </a:lnTo>
                      <a:cubicBezTo>
                        <a:pt x="1008119" y="1233477"/>
                        <a:pt x="995826" y="1319438"/>
                        <a:pt x="965197" y="1405800"/>
                      </a:cubicBezTo>
                      <a:cubicBezTo>
                        <a:pt x="903936" y="1578524"/>
                        <a:pt x="786724" y="1703788"/>
                        <a:pt x="672131" y="1734410"/>
                      </a:cubicBezTo>
                      <a:lnTo>
                        <a:pt x="655363" y="1734009"/>
                      </a:lnTo>
                      <a:lnTo>
                        <a:pt x="659489" y="1650940"/>
                      </a:lnTo>
                      <a:cubicBezTo>
                        <a:pt x="658342" y="1621832"/>
                        <a:pt x="654415" y="1596649"/>
                        <a:pt x="647687" y="1576447"/>
                      </a:cubicBezTo>
                      <a:lnTo>
                        <a:pt x="632611" y="1547124"/>
                      </a:lnTo>
                      <a:lnTo>
                        <a:pt x="602428" y="1560394"/>
                      </a:lnTo>
                      <a:cubicBezTo>
                        <a:pt x="584472" y="1571842"/>
                        <a:pt x="565557" y="1588924"/>
                        <a:pt x="546324" y="1610803"/>
                      </a:cubicBezTo>
                      <a:lnTo>
                        <a:pt x="494915" y="1681015"/>
                      </a:lnTo>
                      <a:lnTo>
                        <a:pt x="472278" y="1663528"/>
                      </a:lnTo>
                      <a:cubicBezTo>
                        <a:pt x="402589" y="1567545"/>
                        <a:pt x="390498" y="1396421"/>
                        <a:pt x="451758" y="1223697"/>
                      </a:cubicBezTo>
                      <a:cubicBezTo>
                        <a:pt x="482388" y="1137336"/>
                        <a:pt x="527006" y="1062839"/>
                        <a:pt x="578291" y="1006105"/>
                      </a:cubicBezTo>
                      <a:lnTo>
                        <a:pt x="580964" y="1003564"/>
                      </a:lnTo>
                      <a:lnTo>
                        <a:pt x="577306" y="1004040"/>
                      </a:lnTo>
                      <a:cubicBezTo>
                        <a:pt x="500936" y="1008116"/>
                        <a:pt x="414974" y="995823"/>
                        <a:pt x="328612" y="965193"/>
                      </a:cubicBezTo>
                      <a:cubicBezTo>
                        <a:pt x="155889" y="903933"/>
                        <a:pt x="30624" y="786720"/>
                        <a:pt x="0" y="672127"/>
                      </a:cubicBezTo>
                      <a:lnTo>
                        <a:pt x="402" y="655360"/>
                      </a:lnTo>
                      <a:lnTo>
                        <a:pt x="83471" y="659486"/>
                      </a:lnTo>
                      <a:cubicBezTo>
                        <a:pt x="112579" y="658339"/>
                        <a:pt x="137762" y="654412"/>
                        <a:pt x="157964" y="647684"/>
                      </a:cubicBezTo>
                      <a:lnTo>
                        <a:pt x="187287" y="632607"/>
                      </a:lnTo>
                      <a:lnTo>
                        <a:pt x="174017" y="602424"/>
                      </a:lnTo>
                      <a:cubicBezTo>
                        <a:pt x="162569" y="584469"/>
                        <a:pt x="145488" y="565553"/>
                        <a:pt x="123608" y="546321"/>
                      </a:cubicBezTo>
                      <a:lnTo>
                        <a:pt x="53397" y="494911"/>
                      </a:lnTo>
                      <a:lnTo>
                        <a:pt x="70883" y="472274"/>
                      </a:lnTo>
                      <a:cubicBezTo>
                        <a:pt x="166866" y="402586"/>
                        <a:pt x="337991" y="390495"/>
                        <a:pt x="510715" y="451755"/>
                      </a:cubicBezTo>
                      <a:cubicBezTo>
                        <a:pt x="597077" y="482385"/>
                        <a:pt x="671574" y="527003"/>
                        <a:pt x="728308" y="578288"/>
                      </a:cubicBezTo>
                      <a:lnTo>
                        <a:pt x="730852" y="580964"/>
                      </a:lnTo>
                      <a:lnTo>
                        <a:pt x="730376" y="577304"/>
                      </a:lnTo>
                      <a:cubicBezTo>
                        <a:pt x="726300" y="500935"/>
                        <a:pt x="738592" y="414972"/>
                        <a:pt x="769222" y="328611"/>
                      </a:cubicBezTo>
                      <a:cubicBezTo>
                        <a:pt x="830482" y="155888"/>
                        <a:pt x="947695" y="30623"/>
                        <a:pt x="106228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C936E8B-03D8-4FBC-8034-A7F3A66A298F}"/>
                    </a:ext>
                  </a:extLst>
                </p:cNvPr>
                <p:cNvSpPr/>
                <p:nvPr/>
              </p:nvSpPr>
              <p:spPr>
                <a:xfrm>
                  <a:off x="4042549" y="2766583"/>
                  <a:ext cx="1720831" cy="1720832"/>
                </a:xfrm>
                <a:custGeom>
                  <a:avLst/>
                  <a:gdLst>
                    <a:gd name="connsiteX0" fmla="*/ 882372 w 1720832"/>
                    <a:gd name="connsiteY0" fmla="*/ 810183 h 1720832"/>
                    <a:gd name="connsiteX1" fmla="*/ 848592 w 1720832"/>
                    <a:gd name="connsiteY1" fmla="*/ 830231 h 1720832"/>
                    <a:gd name="connsiteX2" fmla="*/ 810183 w 1720832"/>
                    <a:gd name="connsiteY2" fmla="*/ 838458 h 1720832"/>
                    <a:gd name="connsiteX3" fmla="*/ 830232 w 1720832"/>
                    <a:gd name="connsiteY3" fmla="*/ 872240 h 1720832"/>
                    <a:gd name="connsiteX4" fmla="*/ 838459 w 1720832"/>
                    <a:gd name="connsiteY4" fmla="*/ 910649 h 1720832"/>
                    <a:gd name="connsiteX5" fmla="*/ 872237 w 1720832"/>
                    <a:gd name="connsiteY5" fmla="*/ 890603 h 1720832"/>
                    <a:gd name="connsiteX6" fmla="*/ 910646 w 1720832"/>
                    <a:gd name="connsiteY6" fmla="*/ 882376 h 1720832"/>
                    <a:gd name="connsiteX7" fmla="*/ 890600 w 1720832"/>
                    <a:gd name="connsiteY7" fmla="*/ 848598 h 1720832"/>
                    <a:gd name="connsiteX8" fmla="*/ 637288 w 1720832"/>
                    <a:gd name="connsiteY8" fmla="*/ 0 h 1720832"/>
                    <a:gd name="connsiteX9" fmla="*/ 940865 w 1720832"/>
                    <a:gd name="connsiteY9" fmla="*/ 318924 h 1720832"/>
                    <a:gd name="connsiteX10" fmla="*/ 987765 w 1720832"/>
                    <a:gd name="connsiteY10" fmla="*/ 566226 h 1720832"/>
                    <a:gd name="connsiteX11" fmla="*/ 987408 w 1720832"/>
                    <a:gd name="connsiteY11" fmla="*/ 569902 h 1720832"/>
                    <a:gd name="connsiteX12" fmla="*/ 989862 w 1720832"/>
                    <a:gd name="connsiteY12" fmla="*/ 567146 h 1720832"/>
                    <a:gd name="connsiteX13" fmla="*/ 1203233 w 1720832"/>
                    <a:gd name="connsiteY13" fmla="*/ 433616 h 1720832"/>
                    <a:gd name="connsiteX14" fmla="*/ 1643499 w 1720832"/>
                    <a:gd name="connsiteY14" fmla="*/ 439847 h 1720832"/>
                    <a:gd name="connsiteX15" fmla="*/ 1654177 w 1720832"/>
                    <a:gd name="connsiteY15" fmla="*/ 452779 h 1720832"/>
                    <a:gd name="connsiteX16" fmla="*/ 1588702 w 1720832"/>
                    <a:gd name="connsiteY16" fmla="*/ 504070 h 1720832"/>
                    <a:gd name="connsiteX17" fmla="*/ 1540140 w 1720832"/>
                    <a:gd name="connsiteY17" fmla="*/ 561778 h 1720832"/>
                    <a:gd name="connsiteX18" fmla="*/ 1527858 w 1720832"/>
                    <a:gd name="connsiteY18" fmla="*/ 592376 h 1720832"/>
                    <a:gd name="connsiteX19" fmla="*/ 1557654 w 1720832"/>
                    <a:gd name="connsiteY19" fmla="*/ 606493 h 1720832"/>
                    <a:gd name="connsiteX20" fmla="*/ 1632491 w 1720832"/>
                    <a:gd name="connsiteY20" fmla="*/ 615872 h 1720832"/>
                    <a:gd name="connsiteX21" fmla="*/ 1719219 w 1720832"/>
                    <a:gd name="connsiteY21" fmla="*/ 608734 h 1720832"/>
                    <a:gd name="connsiteX22" fmla="*/ 1720832 w 1720832"/>
                    <a:gd name="connsiteY22" fmla="*/ 637294 h 1720832"/>
                    <a:gd name="connsiteX23" fmla="*/ 1401908 w 1720832"/>
                    <a:gd name="connsiteY23" fmla="*/ 940871 h 1720832"/>
                    <a:gd name="connsiteX24" fmla="*/ 1154605 w 1720832"/>
                    <a:gd name="connsiteY24" fmla="*/ 987771 h 1720832"/>
                    <a:gd name="connsiteX25" fmla="*/ 1146665 w 1720832"/>
                    <a:gd name="connsiteY25" fmla="*/ 987001 h 1720832"/>
                    <a:gd name="connsiteX26" fmla="*/ 1216350 w 1720832"/>
                    <a:gd name="connsiteY26" fmla="*/ 1067613 h 1720832"/>
                    <a:gd name="connsiteX27" fmla="*/ 1287219 w 1720832"/>
                    <a:gd name="connsiteY27" fmla="*/ 1203234 h 1720832"/>
                    <a:gd name="connsiteX28" fmla="*/ 1280988 w 1720832"/>
                    <a:gd name="connsiteY28" fmla="*/ 1643499 h 1720832"/>
                    <a:gd name="connsiteX29" fmla="*/ 1268055 w 1720832"/>
                    <a:gd name="connsiteY29" fmla="*/ 1654178 h 1720832"/>
                    <a:gd name="connsiteX30" fmla="*/ 1216765 w 1720832"/>
                    <a:gd name="connsiteY30" fmla="*/ 1588703 h 1720832"/>
                    <a:gd name="connsiteX31" fmla="*/ 1159056 w 1720832"/>
                    <a:gd name="connsiteY31" fmla="*/ 1540142 h 1720832"/>
                    <a:gd name="connsiteX32" fmla="*/ 1128458 w 1720832"/>
                    <a:gd name="connsiteY32" fmla="*/ 1527859 h 1720832"/>
                    <a:gd name="connsiteX33" fmla="*/ 1114342 w 1720832"/>
                    <a:gd name="connsiteY33" fmla="*/ 1557655 h 1720832"/>
                    <a:gd name="connsiteX34" fmla="*/ 1104963 w 1720832"/>
                    <a:gd name="connsiteY34" fmla="*/ 1632493 h 1720832"/>
                    <a:gd name="connsiteX35" fmla="*/ 1112100 w 1720832"/>
                    <a:gd name="connsiteY35" fmla="*/ 1719219 h 1720832"/>
                    <a:gd name="connsiteX36" fmla="*/ 1083540 w 1720832"/>
                    <a:gd name="connsiteY36" fmla="*/ 1720832 h 1720832"/>
                    <a:gd name="connsiteX37" fmla="*/ 779963 w 1720832"/>
                    <a:gd name="connsiteY37" fmla="*/ 1401908 h 1720832"/>
                    <a:gd name="connsiteX38" fmla="*/ 733064 w 1720832"/>
                    <a:gd name="connsiteY38" fmla="*/ 1154608 h 1720832"/>
                    <a:gd name="connsiteX39" fmla="*/ 733419 w 1720832"/>
                    <a:gd name="connsiteY39" fmla="*/ 1150941 h 1720832"/>
                    <a:gd name="connsiteX40" fmla="*/ 730970 w 1720832"/>
                    <a:gd name="connsiteY40" fmla="*/ 1153693 h 1720832"/>
                    <a:gd name="connsiteX41" fmla="*/ 517599 w 1720832"/>
                    <a:gd name="connsiteY41" fmla="*/ 1287222 h 1720832"/>
                    <a:gd name="connsiteX42" fmla="*/ 77333 w 1720832"/>
                    <a:gd name="connsiteY42" fmla="*/ 1280991 h 1720832"/>
                    <a:gd name="connsiteX43" fmla="*/ 66654 w 1720832"/>
                    <a:gd name="connsiteY43" fmla="*/ 1268059 h 1720832"/>
                    <a:gd name="connsiteX44" fmla="*/ 132129 w 1720832"/>
                    <a:gd name="connsiteY44" fmla="*/ 1216769 h 1720832"/>
                    <a:gd name="connsiteX45" fmla="*/ 180690 w 1720832"/>
                    <a:gd name="connsiteY45" fmla="*/ 1159060 h 1720832"/>
                    <a:gd name="connsiteX46" fmla="*/ 192973 w 1720832"/>
                    <a:gd name="connsiteY46" fmla="*/ 1128462 h 1720832"/>
                    <a:gd name="connsiteX47" fmla="*/ 163177 w 1720832"/>
                    <a:gd name="connsiteY47" fmla="*/ 1114345 h 1720832"/>
                    <a:gd name="connsiteX48" fmla="*/ 88340 w 1720832"/>
                    <a:gd name="connsiteY48" fmla="*/ 1104966 h 1720832"/>
                    <a:gd name="connsiteX49" fmla="*/ 1612 w 1720832"/>
                    <a:gd name="connsiteY49" fmla="*/ 1112104 h 1720832"/>
                    <a:gd name="connsiteX50" fmla="*/ 0 w 1720832"/>
                    <a:gd name="connsiteY50" fmla="*/ 1083544 h 1720832"/>
                    <a:gd name="connsiteX51" fmla="*/ 318924 w 1720832"/>
                    <a:gd name="connsiteY51" fmla="*/ 779967 h 1720832"/>
                    <a:gd name="connsiteX52" fmla="*/ 566226 w 1720832"/>
                    <a:gd name="connsiteY52" fmla="*/ 733068 h 1720832"/>
                    <a:gd name="connsiteX53" fmla="*/ 569894 w 1720832"/>
                    <a:gd name="connsiteY53" fmla="*/ 733424 h 1720832"/>
                    <a:gd name="connsiteX54" fmla="*/ 567140 w 1720832"/>
                    <a:gd name="connsiteY54" fmla="*/ 730969 h 1720832"/>
                    <a:gd name="connsiteX55" fmla="*/ 433609 w 1720832"/>
                    <a:gd name="connsiteY55" fmla="*/ 517599 h 1720832"/>
                    <a:gd name="connsiteX56" fmla="*/ 439840 w 1720832"/>
                    <a:gd name="connsiteY56" fmla="*/ 77333 h 1720832"/>
                    <a:gd name="connsiteX57" fmla="*/ 452773 w 1720832"/>
                    <a:gd name="connsiteY57" fmla="*/ 66655 h 1720832"/>
                    <a:gd name="connsiteX58" fmla="*/ 504063 w 1720832"/>
                    <a:gd name="connsiteY58" fmla="*/ 132130 h 1720832"/>
                    <a:gd name="connsiteX59" fmla="*/ 561772 w 1720832"/>
                    <a:gd name="connsiteY59" fmla="*/ 180691 h 1720832"/>
                    <a:gd name="connsiteX60" fmla="*/ 592369 w 1720832"/>
                    <a:gd name="connsiteY60" fmla="*/ 192975 h 1720832"/>
                    <a:gd name="connsiteX61" fmla="*/ 606487 w 1720832"/>
                    <a:gd name="connsiteY61" fmla="*/ 163178 h 1720832"/>
                    <a:gd name="connsiteX62" fmla="*/ 615865 w 1720832"/>
                    <a:gd name="connsiteY62" fmla="*/ 88341 h 1720832"/>
                    <a:gd name="connsiteX63" fmla="*/ 608728 w 1720832"/>
                    <a:gd name="connsiteY63" fmla="*/ 1614 h 1720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720832" h="1720832">
                      <a:moveTo>
                        <a:pt x="882372" y="810183"/>
                      </a:moveTo>
                      <a:lnTo>
                        <a:pt x="848592" y="830231"/>
                      </a:lnTo>
                      <a:lnTo>
                        <a:pt x="810183" y="838458"/>
                      </a:lnTo>
                      <a:lnTo>
                        <a:pt x="830232" y="872240"/>
                      </a:lnTo>
                      <a:lnTo>
                        <a:pt x="838459" y="910649"/>
                      </a:lnTo>
                      <a:lnTo>
                        <a:pt x="872237" y="890603"/>
                      </a:lnTo>
                      <a:lnTo>
                        <a:pt x="910646" y="882376"/>
                      </a:lnTo>
                      <a:lnTo>
                        <a:pt x="890600" y="848598"/>
                      </a:lnTo>
                      <a:close/>
                      <a:moveTo>
                        <a:pt x="637288" y="0"/>
                      </a:moveTo>
                      <a:cubicBezTo>
                        <a:pt x="752813" y="26888"/>
                        <a:pt x="874030" y="148281"/>
                        <a:pt x="940865" y="318924"/>
                      </a:cubicBezTo>
                      <a:cubicBezTo>
                        <a:pt x="974283" y="404247"/>
                        <a:pt x="989360" y="489764"/>
                        <a:pt x="987765" y="566226"/>
                      </a:cubicBezTo>
                      <a:lnTo>
                        <a:pt x="987408" y="569902"/>
                      </a:lnTo>
                      <a:lnTo>
                        <a:pt x="989862" y="567146"/>
                      </a:lnTo>
                      <a:cubicBezTo>
                        <a:pt x="1044902" y="514047"/>
                        <a:pt x="1117910" y="467033"/>
                        <a:pt x="1203233" y="433616"/>
                      </a:cubicBezTo>
                      <a:cubicBezTo>
                        <a:pt x="1373877" y="366781"/>
                        <a:pt x="1545305" y="373310"/>
                        <a:pt x="1643499" y="439847"/>
                      </a:cubicBezTo>
                      <a:lnTo>
                        <a:pt x="1654177" y="452779"/>
                      </a:lnTo>
                      <a:lnTo>
                        <a:pt x="1588702" y="504070"/>
                      </a:lnTo>
                      <a:cubicBezTo>
                        <a:pt x="1567459" y="524001"/>
                        <a:pt x="1551001" y="543462"/>
                        <a:pt x="1540140" y="561778"/>
                      </a:cubicBezTo>
                      <a:lnTo>
                        <a:pt x="1527858" y="592376"/>
                      </a:lnTo>
                      <a:lnTo>
                        <a:pt x="1557654" y="606493"/>
                      </a:lnTo>
                      <a:cubicBezTo>
                        <a:pt x="1578064" y="612564"/>
                        <a:pt x="1603361" y="615669"/>
                        <a:pt x="1632491" y="615872"/>
                      </a:cubicBezTo>
                      <a:lnTo>
                        <a:pt x="1719219" y="608734"/>
                      </a:lnTo>
                      <a:lnTo>
                        <a:pt x="1720832" y="637294"/>
                      </a:lnTo>
                      <a:cubicBezTo>
                        <a:pt x="1693944" y="752820"/>
                        <a:pt x="1572551" y="874036"/>
                        <a:pt x="1401908" y="940871"/>
                      </a:cubicBezTo>
                      <a:cubicBezTo>
                        <a:pt x="1316585" y="974289"/>
                        <a:pt x="1231067" y="989366"/>
                        <a:pt x="1154605" y="987771"/>
                      </a:cubicBezTo>
                      <a:lnTo>
                        <a:pt x="1146665" y="987001"/>
                      </a:lnTo>
                      <a:lnTo>
                        <a:pt x="1216350" y="1067613"/>
                      </a:lnTo>
                      <a:cubicBezTo>
                        <a:pt x="1243605" y="1107882"/>
                        <a:pt x="1267726" y="1153463"/>
                        <a:pt x="1287219" y="1203234"/>
                      </a:cubicBezTo>
                      <a:cubicBezTo>
                        <a:pt x="1354054" y="1373877"/>
                        <a:pt x="1347524" y="1545305"/>
                        <a:pt x="1280988" y="1643499"/>
                      </a:cubicBezTo>
                      <a:lnTo>
                        <a:pt x="1268055" y="1654178"/>
                      </a:lnTo>
                      <a:lnTo>
                        <a:pt x="1216765" y="1588703"/>
                      </a:lnTo>
                      <a:cubicBezTo>
                        <a:pt x="1196833" y="1567459"/>
                        <a:pt x="1177373" y="1551001"/>
                        <a:pt x="1159056" y="1540142"/>
                      </a:cubicBezTo>
                      <a:lnTo>
                        <a:pt x="1128458" y="1527859"/>
                      </a:lnTo>
                      <a:lnTo>
                        <a:pt x="1114342" y="1557655"/>
                      </a:lnTo>
                      <a:cubicBezTo>
                        <a:pt x="1108272" y="1578065"/>
                        <a:pt x="1105166" y="1603362"/>
                        <a:pt x="1104963" y="1632493"/>
                      </a:cubicBezTo>
                      <a:lnTo>
                        <a:pt x="1112100" y="1719219"/>
                      </a:lnTo>
                      <a:lnTo>
                        <a:pt x="1083540" y="1720832"/>
                      </a:lnTo>
                      <a:cubicBezTo>
                        <a:pt x="968016" y="1693945"/>
                        <a:pt x="846798" y="1572552"/>
                        <a:pt x="779963" y="1401908"/>
                      </a:cubicBezTo>
                      <a:cubicBezTo>
                        <a:pt x="746546" y="1316587"/>
                        <a:pt x="731469" y="1231070"/>
                        <a:pt x="733064" y="1154608"/>
                      </a:cubicBezTo>
                      <a:lnTo>
                        <a:pt x="733419" y="1150941"/>
                      </a:lnTo>
                      <a:lnTo>
                        <a:pt x="730970" y="1153693"/>
                      </a:lnTo>
                      <a:cubicBezTo>
                        <a:pt x="675930" y="1206792"/>
                        <a:pt x="602921" y="1253805"/>
                        <a:pt x="517599" y="1287222"/>
                      </a:cubicBezTo>
                      <a:cubicBezTo>
                        <a:pt x="346954" y="1354058"/>
                        <a:pt x="175527" y="1347528"/>
                        <a:pt x="77333" y="1280991"/>
                      </a:cubicBezTo>
                      <a:lnTo>
                        <a:pt x="66654" y="1268059"/>
                      </a:lnTo>
                      <a:lnTo>
                        <a:pt x="132129" y="1216769"/>
                      </a:lnTo>
                      <a:cubicBezTo>
                        <a:pt x="153373" y="1196838"/>
                        <a:pt x="169831" y="1177377"/>
                        <a:pt x="180690" y="1159060"/>
                      </a:cubicBezTo>
                      <a:lnTo>
                        <a:pt x="192973" y="1128462"/>
                      </a:lnTo>
                      <a:lnTo>
                        <a:pt x="163177" y="1114345"/>
                      </a:lnTo>
                      <a:cubicBezTo>
                        <a:pt x="142767" y="1108276"/>
                        <a:pt x="117470" y="1105169"/>
                        <a:pt x="88340" y="1104966"/>
                      </a:cubicBezTo>
                      <a:lnTo>
                        <a:pt x="1612" y="1112104"/>
                      </a:lnTo>
                      <a:lnTo>
                        <a:pt x="0" y="1083544"/>
                      </a:lnTo>
                      <a:cubicBezTo>
                        <a:pt x="26887" y="968019"/>
                        <a:pt x="148280" y="846802"/>
                        <a:pt x="318924" y="779967"/>
                      </a:cubicBezTo>
                      <a:cubicBezTo>
                        <a:pt x="404246" y="746549"/>
                        <a:pt x="489764" y="731472"/>
                        <a:pt x="566226" y="733068"/>
                      </a:cubicBezTo>
                      <a:lnTo>
                        <a:pt x="569894" y="733424"/>
                      </a:lnTo>
                      <a:lnTo>
                        <a:pt x="567140" y="730969"/>
                      </a:lnTo>
                      <a:cubicBezTo>
                        <a:pt x="514040" y="675930"/>
                        <a:pt x="467027" y="602921"/>
                        <a:pt x="433609" y="517599"/>
                      </a:cubicBezTo>
                      <a:cubicBezTo>
                        <a:pt x="366774" y="346955"/>
                        <a:pt x="373304" y="175528"/>
                        <a:pt x="439840" y="77333"/>
                      </a:cubicBezTo>
                      <a:lnTo>
                        <a:pt x="452773" y="66655"/>
                      </a:lnTo>
                      <a:lnTo>
                        <a:pt x="504063" y="132130"/>
                      </a:lnTo>
                      <a:cubicBezTo>
                        <a:pt x="523994" y="153374"/>
                        <a:pt x="543455" y="169832"/>
                        <a:pt x="561772" y="180691"/>
                      </a:cubicBezTo>
                      <a:lnTo>
                        <a:pt x="592369" y="192975"/>
                      </a:lnTo>
                      <a:lnTo>
                        <a:pt x="606487" y="163178"/>
                      </a:lnTo>
                      <a:cubicBezTo>
                        <a:pt x="612556" y="142768"/>
                        <a:pt x="615663" y="117471"/>
                        <a:pt x="615865" y="88341"/>
                      </a:cubicBezTo>
                      <a:lnTo>
                        <a:pt x="608728" y="1614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95EDA58-5303-4FDF-BD5F-E869DF345644}"/>
                    </a:ext>
                  </a:extLst>
                </p:cNvPr>
                <p:cNvSpPr/>
                <p:nvPr/>
              </p:nvSpPr>
              <p:spPr>
                <a:xfrm>
                  <a:off x="4492713" y="3133373"/>
                  <a:ext cx="829764" cy="829764"/>
                </a:xfrm>
                <a:custGeom>
                  <a:avLst/>
                  <a:gdLst>
                    <a:gd name="connsiteX0" fmla="*/ 508211 w 829764"/>
                    <a:gd name="connsiteY0" fmla="*/ 0 h 829763"/>
                    <a:gd name="connsiteX1" fmla="*/ 516232 w 829764"/>
                    <a:gd name="connsiteY1" fmla="*/ 192 h 829763"/>
                    <a:gd name="connsiteX2" fmla="*/ 514258 w 829764"/>
                    <a:gd name="connsiteY2" fmla="*/ 39933 h 829763"/>
                    <a:gd name="connsiteX3" fmla="*/ 519904 w 829764"/>
                    <a:gd name="connsiteY3" fmla="*/ 75572 h 829763"/>
                    <a:gd name="connsiteX4" fmla="*/ 527118 w 829764"/>
                    <a:gd name="connsiteY4" fmla="*/ 89600 h 829763"/>
                    <a:gd name="connsiteX5" fmla="*/ 541557 w 829764"/>
                    <a:gd name="connsiteY5" fmla="*/ 83251 h 829763"/>
                    <a:gd name="connsiteX6" fmla="*/ 568398 w 829764"/>
                    <a:gd name="connsiteY6" fmla="*/ 59135 h 829763"/>
                    <a:gd name="connsiteX7" fmla="*/ 592992 w 829764"/>
                    <a:gd name="connsiteY7" fmla="*/ 25545 h 829763"/>
                    <a:gd name="connsiteX8" fmla="*/ 603823 w 829764"/>
                    <a:gd name="connsiteY8" fmla="*/ 33911 h 829763"/>
                    <a:gd name="connsiteX9" fmla="*/ 613639 w 829764"/>
                    <a:gd name="connsiteY9" fmla="*/ 244331 h 829763"/>
                    <a:gd name="connsiteX10" fmla="*/ 576446 w 829764"/>
                    <a:gd name="connsiteY10" fmla="*/ 318561 h 829763"/>
                    <a:gd name="connsiteX11" fmla="*/ 545795 w 829764"/>
                    <a:gd name="connsiteY11" fmla="*/ 352519 h 829763"/>
                    <a:gd name="connsiteX12" fmla="*/ 591476 w 829764"/>
                    <a:gd name="connsiteY12" fmla="*/ 350114 h 829763"/>
                    <a:gd name="connsiteX13" fmla="*/ 672551 w 829764"/>
                    <a:gd name="connsiteY13" fmla="*/ 368003 h 829763"/>
                    <a:gd name="connsiteX14" fmla="*/ 829764 w 829764"/>
                    <a:gd name="connsiteY14" fmla="*/ 508210 h 829763"/>
                    <a:gd name="connsiteX15" fmla="*/ 829571 w 829764"/>
                    <a:gd name="connsiteY15" fmla="*/ 516231 h 829763"/>
                    <a:gd name="connsiteX16" fmla="*/ 789830 w 829764"/>
                    <a:gd name="connsiteY16" fmla="*/ 514257 h 829763"/>
                    <a:gd name="connsiteX17" fmla="*/ 754192 w 829764"/>
                    <a:gd name="connsiteY17" fmla="*/ 519904 h 829763"/>
                    <a:gd name="connsiteX18" fmla="*/ 740163 w 829764"/>
                    <a:gd name="connsiteY18" fmla="*/ 527116 h 829763"/>
                    <a:gd name="connsiteX19" fmla="*/ 746512 w 829764"/>
                    <a:gd name="connsiteY19" fmla="*/ 541556 h 829763"/>
                    <a:gd name="connsiteX20" fmla="*/ 770627 w 829764"/>
                    <a:gd name="connsiteY20" fmla="*/ 568396 h 829763"/>
                    <a:gd name="connsiteX21" fmla="*/ 804218 w 829764"/>
                    <a:gd name="connsiteY21" fmla="*/ 592991 h 829763"/>
                    <a:gd name="connsiteX22" fmla="*/ 795853 w 829764"/>
                    <a:gd name="connsiteY22" fmla="*/ 603822 h 829763"/>
                    <a:gd name="connsiteX23" fmla="*/ 585431 w 829764"/>
                    <a:gd name="connsiteY23" fmla="*/ 613638 h 829763"/>
                    <a:gd name="connsiteX24" fmla="*/ 511203 w 829764"/>
                    <a:gd name="connsiteY24" fmla="*/ 576445 h 829763"/>
                    <a:gd name="connsiteX25" fmla="*/ 477244 w 829764"/>
                    <a:gd name="connsiteY25" fmla="*/ 545794 h 829763"/>
                    <a:gd name="connsiteX26" fmla="*/ 479649 w 829764"/>
                    <a:gd name="connsiteY26" fmla="*/ 591476 h 829763"/>
                    <a:gd name="connsiteX27" fmla="*/ 461760 w 829764"/>
                    <a:gd name="connsiteY27" fmla="*/ 672551 h 829763"/>
                    <a:gd name="connsiteX28" fmla="*/ 321554 w 829764"/>
                    <a:gd name="connsiteY28" fmla="*/ 829763 h 829763"/>
                    <a:gd name="connsiteX29" fmla="*/ 313533 w 829764"/>
                    <a:gd name="connsiteY29" fmla="*/ 829571 h 829763"/>
                    <a:gd name="connsiteX30" fmla="*/ 315506 w 829764"/>
                    <a:gd name="connsiteY30" fmla="*/ 789830 h 829763"/>
                    <a:gd name="connsiteX31" fmla="*/ 309861 w 829764"/>
                    <a:gd name="connsiteY31" fmla="*/ 754192 h 829763"/>
                    <a:gd name="connsiteX32" fmla="*/ 302647 w 829764"/>
                    <a:gd name="connsiteY32" fmla="*/ 740163 h 829763"/>
                    <a:gd name="connsiteX33" fmla="*/ 288207 w 829764"/>
                    <a:gd name="connsiteY33" fmla="*/ 746512 h 829763"/>
                    <a:gd name="connsiteX34" fmla="*/ 261367 w 829764"/>
                    <a:gd name="connsiteY34" fmla="*/ 770627 h 829763"/>
                    <a:gd name="connsiteX35" fmla="*/ 236771 w 829764"/>
                    <a:gd name="connsiteY35" fmla="*/ 804218 h 829763"/>
                    <a:gd name="connsiteX36" fmla="*/ 225941 w 829764"/>
                    <a:gd name="connsiteY36" fmla="*/ 795853 h 829763"/>
                    <a:gd name="connsiteX37" fmla="*/ 216125 w 829764"/>
                    <a:gd name="connsiteY37" fmla="*/ 585431 h 829763"/>
                    <a:gd name="connsiteX38" fmla="*/ 253317 w 829764"/>
                    <a:gd name="connsiteY38" fmla="*/ 511202 h 829763"/>
                    <a:gd name="connsiteX39" fmla="*/ 283971 w 829764"/>
                    <a:gd name="connsiteY39" fmla="*/ 477244 h 829763"/>
                    <a:gd name="connsiteX40" fmla="*/ 238287 w 829764"/>
                    <a:gd name="connsiteY40" fmla="*/ 479648 h 829763"/>
                    <a:gd name="connsiteX41" fmla="*/ 157212 w 829764"/>
                    <a:gd name="connsiteY41" fmla="*/ 461759 h 829763"/>
                    <a:gd name="connsiteX42" fmla="*/ 0 w 829764"/>
                    <a:gd name="connsiteY42" fmla="*/ 321553 h 829763"/>
                    <a:gd name="connsiteX43" fmla="*/ 192 w 829764"/>
                    <a:gd name="connsiteY43" fmla="*/ 313532 h 829763"/>
                    <a:gd name="connsiteX44" fmla="*/ 39933 w 829764"/>
                    <a:gd name="connsiteY44" fmla="*/ 315505 h 829763"/>
                    <a:gd name="connsiteX45" fmla="*/ 75572 w 829764"/>
                    <a:gd name="connsiteY45" fmla="*/ 309859 h 829763"/>
                    <a:gd name="connsiteX46" fmla="*/ 89601 w 829764"/>
                    <a:gd name="connsiteY46" fmla="*/ 302646 h 829763"/>
                    <a:gd name="connsiteX47" fmla="*/ 83251 w 829764"/>
                    <a:gd name="connsiteY47" fmla="*/ 288206 h 829763"/>
                    <a:gd name="connsiteX48" fmla="*/ 59135 w 829764"/>
                    <a:gd name="connsiteY48" fmla="*/ 261366 h 829763"/>
                    <a:gd name="connsiteX49" fmla="*/ 25545 w 829764"/>
                    <a:gd name="connsiteY49" fmla="*/ 236771 h 829763"/>
                    <a:gd name="connsiteX50" fmla="*/ 33911 w 829764"/>
                    <a:gd name="connsiteY50" fmla="*/ 225940 h 829763"/>
                    <a:gd name="connsiteX51" fmla="*/ 244332 w 829764"/>
                    <a:gd name="connsiteY51" fmla="*/ 216124 h 829763"/>
                    <a:gd name="connsiteX52" fmla="*/ 318561 w 829764"/>
                    <a:gd name="connsiteY52" fmla="*/ 253317 h 829763"/>
                    <a:gd name="connsiteX53" fmla="*/ 344972 w 829764"/>
                    <a:gd name="connsiteY53" fmla="*/ 277157 h 829763"/>
                    <a:gd name="connsiteX54" fmla="*/ 351915 w 829764"/>
                    <a:gd name="connsiteY54" fmla="*/ 272476 h 829763"/>
                    <a:gd name="connsiteX55" fmla="*/ 350115 w 829764"/>
                    <a:gd name="connsiteY55" fmla="*/ 238287 h 829763"/>
                    <a:gd name="connsiteX56" fmla="*/ 368004 w 829764"/>
                    <a:gd name="connsiteY56" fmla="*/ 157211 h 829763"/>
                    <a:gd name="connsiteX57" fmla="*/ 508211 w 829764"/>
                    <a:gd name="connsiteY57" fmla="*/ 0 h 8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29764" h="829763">
                      <a:moveTo>
                        <a:pt x="508211" y="0"/>
                      </a:moveTo>
                      <a:lnTo>
                        <a:pt x="516232" y="192"/>
                      </a:lnTo>
                      <a:lnTo>
                        <a:pt x="514258" y="39933"/>
                      </a:lnTo>
                      <a:cubicBezTo>
                        <a:pt x="514807" y="53859"/>
                        <a:pt x="516685" y="65907"/>
                        <a:pt x="519904" y="75572"/>
                      </a:cubicBezTo>
                      <a:lnTo>
                        <a:pt x="527118" y="89600"/>
                      </a:lnTo>
                      <a:lnTo>
                        <a:pt x="541557" y="83251"/>
                      </a:lnTo>
                      <a:cubicBezTo>
                        <a:pt x="550147" y="77775"/>
                        <a:pt x="559196" y="69603"/>
                        <a:pt x="568398" y="59135"/>
                      </a:cubicBezTo>
                      <a:lnTo>
                        <a:pt x="592992" y="25545"/>
                      </a:lnTo>
                      <a:lnTo>
                        <a:pt x="603823" y="33911"/>
                      </a:lnTo>
                      <a:cubicBezTo>
                        <a:pt x="637162" y="79831"/>
                        <a:pt x="642947" y="161699"/>
                        <a:pt x="613639" y="244331"/>
                      </a:cubicBezTo>
                      <a:cubicBezTo>
                        <a:pt x="603870" y="271876"/>
                        <a:pt x="591126" y="296898"/>
                        <a:pt x="576446" y="318561"/>
                      </a:cubicBezTo>
                      <a:lnTo>
                        <a:pt x="545795" y="352519"/>
                      </a:lnTo>
                      <a:lnTo>
                        <a:pt x="591476" y="350114"/>
                      </a:lnTo>
                      <a:cubicBezTo>
                        <a:pt x="617548" y="352364"/>
                        <a:pt x="645007" y="358234"/>
                        <a:pt x="672551" y="368003"/>
                      </a:cubicBezTo>
                      <a:cubicBezTo>
                        <a:pt x="755185" y="397311"/>
                        <a:pt x="815113" y="453387"/>
                        <a:pt x="829764" y="508210"/>
                      </a:cubicBezTo>
                      <a:lnTo>
                        <a:pt x="829571" y="516231"/>
                      </a:lnTo>
                      <a:lnTo>
                        <a:pt x="789830" y="514257"/>
                      </a:lnTo>
                      <a:cubicBezTo>
                        <a:pt x="775905" y="514806"/>
                        <a:pt x="763857" y="516684"/>
                        <a:pt x="754192" y="519904"/>
                      </a:cubicBezTo>
                      <a:lnTo>
                        <a:pt x="740163" y="527116"/>
                      </a:lnTo>
                      <a:lnTo>
                        <a:pt x="746512" y="541556"/>
                      </a:lnTo>
                      <a:cubicBezTo>
                        <a:pt x="751989" y="550146"/>
                        <a:pt x="760160" y="559195"/>
                        <a:pt x="770627" y="568396"/>
                      </a:cubicBezTo>
                      <a:lnTo>
                        <a:pt x="804218" y="592991"/>
                      </a:lnTo>
                      <a:lnTo>
                        <a:pt x="795853" y="603822"/>
                      </a:lnTo>
                      <a:cubicBezTo>
                        <a:pt x="749933" y="637161"/>
                        <a:pt x="668064" y="642946"/>
                        <a:pt x="585431" y="613638"/>
                      </a:cubicBezTo>
                      <a:cubicBezTo>
                        <a:pt x="557887" y="603869"/>
                        <a:pt x="532865" y="591126"/>
                        <a:pt x="511203" y="576445"/>
                      </a:cubicBezTo>
                      <a:lnTo>
                        <a:pt x="477244" y="545794"/>
                      </a:lnTo>
                      <a:lnTo>
                        <a:pt x="479649" y="591476"/>
                      </a:lnTo>
                      <a:cubicBezTo>
                        <a:pt x="477400" y="617548"/>
                        <a:pt x="471529" y="645007"/>
                        <a:pt x="461760" y="672551"/>
                      </a:cubicBezTo>
                      <a:cubicBezTo>
                        <a:pt x="432452" y="755185"/>
                        <a:pt x="376377" y="815113"/>
                        <a:pt x="321554" y="829763"/>
                      </a:cubicBezTo>
                      <a:lnTo>
                        <a:pt x="313533" y="829571"/>
                      </a:lnTo>
                      <a:lnTo>
                        <a:pt x="315506" y="789830"/>
                      </a:lnTo>
                      <a:cubicBezTo>
                        <a:pt x="314958" y="775905"/>
                        <a:pt x="313079" y="763857"/>
                        <a:pt x="309861" y="754192"/>
                      </a:cubicBezTo>
                      <a:lnTo>
                        <a:pt x="302647" y="740163"/>
                      </a:lnTo>
                      <a:lnTo>
                        <a:pt x="288207" y="746512"/>
                      </a:lnTo>
                      <a:cubicBezTo>
                        <a:pt x="279617" y="751989"/>
                        <a:pt x="270567" y="760160"/>
                        <a:pt x="261367" y="770627"/>
                      </a:cubicBezTo>
                      <a:lnTo>
                        <a:pt x="236771" y="804218"/>
                      </a:lnTo>
                      <a:lnTo>
                        <a:pt x="225941" y="795853"/>
                      </a:lnTo>
                      <a:cubicBezTo>
                        <a:pt x="192602" y="749933"/>
                        <a:pt x="186817" y="668065"/>
                        <a:pt x="216125" y="585431"/>
                      </a:cubicBezTo>
                      <a:cubicBezTo>
                        <a:pt x="225894" y="557887"/>
                        <a:pt x="238638" y="532866"/>
                        <a:pt x="253317" y="511202"/>
                      </a:cubicBezTo>
                      <a:lnTo>
                        <a:pt x="283971" y="477244"/>
                      </a:lnTo>
                      <a:lnTo>
                        <a:pt x="238287" y="479648"/>
                      </a:lnTo>
                      <a:cubicBezTo>
                        <a:pt x="212215" y="477399"/>
                        <a:pt x="184756" y="471528"/>
                        <a:pt x="157212" y="461759"/>
                      </a:cubicBezTo>
                      <a:cubicBezTo>
                        <a:pt x="74578" y="432451"/>
                        <a:pt x="14651" y="376376"/>
                        <a:pt x="0" y="321553"/>
                      </a:cubicBezTo>
                      <a:lnTo>
                        <a:pt x="192" y="313532"/>
                      </a:lnTo>
                      <a:lnTo>
                        <a:pt x="39933" y="315505"/>
                      </a:lnTo>
                      <a:cubicBezTo>
                        <a:pt x="53859" y="314957"/>
                        <a:pt x="65907" y="313078"/>
                        <a:pt x="75572" y="309859"/>
                      </a:cubicBezTo>
                      <a:lnTo>
                        <a:pt x="89601" y="302646"/>
                      </a:lnTo>
                      <a:lnTo>
                        <a:pt x="83251" y="288206"/>
                      </a:lnTo>
                      <a:cubicBezTo>
                        <a:pt x="77775" y="279616"/>
                        <a:pt x="69602" y="270567"/>
                        <a:pt x="59135" y="261366"/>
                      </a:cubicBezTo>
                      <a:lnTo>
                        <a:pt x="25545" y="236771"/>
                      </a:lnTo>
                      <a:lnTo>
                        <a:pt x="33911" y="225940"/>
                      </a:lnTo>
                      <a:cubicBezTo>
                        <a:pt x="79831" y="192601"/>
                        <a:pt x="161698" y="186816"/>
                        <a:pt x="244332" y="216124"/>
                      </a:cubicBezTo>
                      <a:cubicBezTo>
                        <a:pt x="271876" y="225893"/>
                        <a:pt x="296898" y="238636"/>
                        <a:pt x="318561" y="253317"/>
                      </a:cubicBezTo>
                      <a:lnTo>
                        <a:pt x="344972" y="277157"/>
                      </a:lnTo>
                      <a:lnTo>
                        <a:pt x="351915" y="272476"/>
                      </a:lnTo>
                      <a:lnTo>
                        <a:pt x="350115" y="238287"/>
                      </a:lnTo>
                      <a:cubicBezTo>
                        <a:pt x="352365" y="212215"/>
                        <a:pt x="358235" y="184756"/>
                        <a:pt x="368004" y="157211"/>
                      </a:cubicBezTo>
                      <a:cubicBezTo>
                        <a:pt x="397312" y="74579"/>
                        <a:pt x="453388" y="14651"/>
                        <a:pt x="50821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6AEBAB33-BA84-4229-9520-F38692A58EA1}"/>
                    </a:ext>
                  </a:extLst>
                </p:cNvPr>
                <p:cNvSpPr/>
                <p:nvPr/>
              </p:nvSpPr>
              <p:spPr>
                <a:xfrm>
                  <a:off x="4500443" y="3066502"/>
                  <a:ext cx="823270" cy="823269"/>
                </a:xfrm>
                <a:custGeom>
                  <a:avLst/>
                  <a:gdLst>
                    <a:gd name="connsiteX0" fmla="*/ 304887 w 823271"/>
                    <a:gd name="connsiteY0" fmla="*/ 0 h 823268"/>
                    <a:gd name="connsiteX1" fmla="*/ 450124 w 823271"/>
                    <a:gd name="connsiteY1" fmla="*/ 152578 h 823268"/>
                    <a:gd name="connsiteX2" fmla="*/ 470636 w 823271"/>
                    <a:gd name="connsiteY2" fmla="*/ 233030 h 823268"/>
                    <a:gd name="connsiteX3" fmla="*/ 469714 w 823271"/>
                    <a:gd name="connsiteY3" fmla="*/ 278768 h 823268"/>
                    <a:gd name="connsiteX4" fmla="*/ 502662 w 823271"/>
                    <a:gd name="connsiteY4" fmla="*/ 247027 h 823268"/>
                    <a:gd name="connsiteX5" fmla="*/ 575645 w 823271"/>
                    <a:gd name="connsiteY5" fmla="*/ 207445 h 823268"/>
                    <a:gd name="connsiteX6" fmla="*/ 786274 w 823271"/>
                    <a:gd name="connsiteY6" fmla="*/ 210426 h 823268"/>
                    <a:gd name="connsiteX7" fmla="*/ 791383 w 823271"/>
                    <a:gd name="connsiteY7" fmla="*/ 216613 h 823268"/>
                    <a:gd name="connsiteX8" fmla="*/ 760058 w 823271"/>
                    <a:gd name="connsiteY8" fmla="*/ 241150 h 823268"/>
                    <a:gd name="connsiteX9" fmla="*/ 736825 w 823271"/>
                    <a:gd name="connsiteY9" fmla="*/ 268758 h 823268"/>
                    <a:gd name="connsiteX10" fmla="*/ 730949 w 823271"/>
                    <a:gd name="connsiteY10" fmla="*/ 283398 h 823268"/>
                    <a:gd name="connsiteX11" fmla="*/ 745204 w 823271"/>
                    <a:gd name="connsiteY11" fmla="*/ 290151 h 823268"/>
                    <a:gd name="connsiteX12" fmla="*/ 781007 w 823271"/>
                    <a:gd name="connsiteY12" fmla="*/ 294638 h 823268"/>
                    <a:gd name="connsiteX13" fmla="*/ 822499 w 823271"/>
                    <a:gd name="connsiteY13" fmla="*/ 291224 h 823268"/>
                    <a:gd name="connsiteX14" fmla="*/ 823271 w 823271"/>
                    <a:gd name="connsiteY14" fmla="*/ 304887 h 823268"/>
                    <a:gd name="connsiteX15" fmla="*/ 670693 w 823271"/>
                    <a:gd name="connsiteY15" fmla="*/ 450122 h 823268"/>
                    <a:gd name="connsiteX16" fmla="*/ 590241 w 823271"/>
                    <a:gd name="connsiteY16" fmla="*/ 470634 h 823268"/>
                    <a:gd name="connsiteX17" fmla="*/ 544501 w 823271"/>
                    <a:gd name="connsiteY17" fmla="*/ 469713 h 823268"/>
                    <a:gd name="connsiteX18" fmla="*/ 576241 w 823271"/>
                    <a:gd name="connsiteY18" fmla="*/ 502659 h 823268"/>
                    <a:gd name="connsiteX19" fmla="*/ 615823 w 823271"/>
                    <a:gd name="connsiteY19" fmla="*/ 575642 h 823268"/>
                    <a:gd name="connsiteX20" fmla="*/ 612842 w 823271"/>
                    <a:gd name="connsiteY20" fmla="*/ 786271 h 823268"/>
                    <a:gd name="connsiteX21" fmla="*/ 606655 w 823271"/>
                    <a:gd name="connsiteY21" fmla="*/ 791379 h 823268"/>
                    <a:gd name="connsiteX22" fmla="*/ 582117 w 823271"/>
                    <a:gd name="connsiteY22" fmla="*/ 760055 h 823268"/>
                    <a:gd name="connsiteX23" fmla="*/ 554508 w 823271"/>
                    <a:gd name="connsiteY23" fmla="*/ 736823 h 823268"/>
                    <a:gd name="connsiteX24" fmla="*/ 539870 w 823271"/>
                    <a:gd name="connsiteY24" fmla="*/ 730947 h 823268"/>
                    <a:gd name="connsiteX25" fmla="*/ 533117 w 823271"/>
                    <a:gd name="connsiteY25" fmla="*/ 745201 h 823268"/>
                    <a:gd name="connsiteX26" fmla="*/ 528630 w 823271"/>
                    <a:gd name="connsiteY26" fmla="*/ 781005 h 823268"/>
                    <a:gd name="connsiteX27" fmla="*/ 532044 w 823271"/>
                    <a:gd name="connsiteY27" fmla="*/ 822496 h 823268"/>
                    <a:gd name="connsiteX28" fmla="*/ 518382 w 823271"/>
                    <a:gd name="connsiteY28" fmla="*/ 823268 h 823268"/>
                    <a:gd name="connsiteX29" fmla="*/ 373146 w 823271"/>
                    <a:gd name="connsiteY29" fmla="*/ 670691 h 823268"/>
                    <a:gd name="connsiteX30" fmla="*/ 352634 w 823271"/>
                    <a:gd name="connsiteY30" fmla="*/ 590238 h 823268"/>
                    <a:gd name="connsiteX31" fmla="*/ 353555 w 823271"/>
                    <a:gd name="connsiteY31" fmla="*/ 544501 h 823268"/>
                    <a:gd name="connsiteX32" fmla="*/ 320609 w 823271"/>
                    <a:gd name="connsiteY32" fmla="*/ 576239 h 823268"/>
                    <a:gd name="connsiteX33" fmla="*/ 247626 w 823271"/>
                    <a:gd name="connsiteY33" fmla="*/ 615822 h 823268"/>
                    <a:gd name="connsiteX34" fmla="*/ 36997 w 823271"/>
                    <a:gd name="connsiteY34" fmla="*/ 612841 h 823268"/>
                    <a:gd name="connsiteX35" fmla="*/ 31889 w 823271"/>
                    <a:gd name="connsiteY35" fmla="*/ 606654 h 823268"/>
                    <a:gd name="connsiteX36" fmla="*/ 63213 w 823271"/>
                    <a:gd name="connsiteY36" fmla="*/ 582117 h 823268"/>
                    <a:gd name="connsiteX37" fmla="*/ 86445 w 823271"/>
                    <a:gd name="connsiteY37" fmla="*/ 554508 h 823268"/>
                    <a:gd name="connsiteX38" fmla="*/ 92322 w 823271"/>
                    <a:gd name="connsiteY38" fmla="*/ 539869 h 823268"/>
                    <a:gd name="connsiteX39" fmla="*/ 78067 w 823271"/>
                    <a:gd name="connsiteY39" fmla="*/ 533116 h 823268"/>
                    <a:gd name="connsiteX40" fmla="*/ 42264 w 823271"/>
                    <a:gd name="connsiteY40" fmla="*/ 528629 h 823268"/>
                    <a:gd name="connsiteX41" fmla="*/ 772 w 823271"/>
                    <a:gd name="connsiteY41" fmla="*/ 532043 h 823268"/>
                    <a:gd name="connsiteX42" fmla="*/ 0 w 823271"/>
                    <a:gd name="connsiteY42" fmla="*/ 518380 h 823268"/>
                    <a:gd name="connsiteX43" fmla="*/ 152579 w 823271"/>
                    <a:gd name="connsiteY43" fmla="*/ 373145 h 823268"/>
                    <a:gd name="connsiteX44" fmla="*/ 233030 w 823271"/>
                    <a:gd name="connsiteY44" fmla="*/ 352633 h 823268"/>
                    <a:gd name="connsiteX45" fmla="*/ 278767 w 823271"/>
                    <a:gd name="connsiteY45" fmla="*/ 353555 h 823268"/>
                    <a:gd name="connsiteX46" fmla="*/ 247028 w 823271"/>
                    <a:gd name="connsiteY46" fmla="*/ 320608 h 823268"/>
                    <a:gd name="connsiteX47" fmla="*/ 207446 w 823271"/>
                    <a:gd name="connsiteY47" fmla="*/ 247625 h 823268"/>
                    <a:gd name="connsiteX48" fmla="*/ 210427 w 823271"/>
                    <a:gd name="connsiteY48" fmla="*/ 36997 h 823268"/>
                    <a:gd name="connsiteX49" fmla="*/ 216614 w 823271"/>
                    <a:gd name="connsiteY49" fmla="*/ 31889 h 823268"/>
                    <a:gd name="connsiteX50" fmla="*/ 241152 w 823271"/>
                    <a:gd name="connsiteY50" fmla="*/ 63212 h 823268"/>
                    <a:gd name="connsiteX51" fmla="*/ 268761 w 823271"/>
                    <a:gd name="connsiteY51" fmla="*/ 86445 h 823268"/>
                    <a:gd name="connsiteX52" fmla="*/ 283399 w 823271"/>
                    <a:gd name="connsiteY52" fmla="*/ 92321 h 823268"/>
                    <a:gd name="connsiteX53" fmla="*/ 290152 w 823271"/>
                    <a:gd name="connsiteY53" fmla="*/ 78066 h 823268"/>
                    <a:gd name="connsiteX54" fmla="*/ 294639 w 823271"/>
                    <a:gd name="connsiteY54" fmla="*/ 42263 h 823268"/>
                    <a:gd name="connsiteX55" fmla="*/ 291225 w 823271"/>
                    <a:gd name="connsiteY55" fmla="*/ 772 h 82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823271" h="823268">
                      <a:moveTo>
                        <a:pt x="304887" y="0"/>
                      </a:moveTo>
                      <a:cubicBezTo>
                        <a:pt x="360158" y="12864"/>
                        <a:pt x="418149" y="70940"/>
                        <a:pt x="450124" y="152578"/>
                      </a:cubicBezTo>
                      <a:cubicBezTo>
                        <a:pt x="460782" y="179790"/>
                        <a:pt x="467540" y="207045"/>
                        <a:pt x="470636" y="233030"/>
                      </a:cubicBezTo>
                      <a:lnTo>
                        <a:pt x="469714" y="278768"/>
                      </a:lnTo>
                      <a:lnTo>
                        <a:pt x="502662" y="247027"/>
                      </a:lnTo>
                      <a:cubicBezTo>
                        <a:pt x="523837" y="231652"/>
                        <a:pt x="548432" y="218103"/>
                        <a:pt x="575645" y="207445"/>
                      </a:cubicBezTo>
                      <a:cubicBezTo>
                        <a:pt x="657283" y="175470"/>
                        <a:pt x="739296" y="178594"/>
                        <a:pt x="786274" y="210426"/>
                      </a:cubicBezTo>
                      <a:lnTo>
                        <a:pt x="791383" y="216613"/>
                      </a:lnTo>
                      <a:lnTo>
                        <a:pt x="760058" y="241150"/>
                      </a:lnTo>
                      <a:cubicBezTo>
                        <a:pt x="749894" y="250686"/>
                        <a:pt x="742021" y="259996"/>
                        <a:pt x="736825" y="268758"/>
                      </a:cubicBezTo>
                      <a:lnTo>
                        <a:pt x="730949" y="283398"/>
                      </a:lnTo>
                      <a:lnTo>
                        <a:pt x="745204" y="290151"/>
                      </a:lnTo>
                      <a:cubicBezTo>
                        <a:pt x="754969" y="293055"/>
                        <a:pt x="767071" y="294541"/>
                        <a:pt x="781007" y="294638"/>
                      </a:cubicBezTo>
                      <a:lnTo>
                        <a:pt x="822499" y="291224"/>
                      </a:lnTo>
                      <a:lnTo>
                        <a:pt x="823271" y="304887"/>
                      </a:lnTo>
                      <a:cubicBezTo>
                        <a:pt x="810408" y="360156"/>
                        <a:pt x="752331" y="418148"/>
                        <a:pt x="670693" y="450122"/>
                      </a:cubicBezTo>
                      <a:cubicBezTo>
                        <a:pt x="643480" y="460781"/>
                        <a:pt x="616226" y="467538"/>
                        <a:pt x="590241" y="470634"/>
                      </a:cubicBezTo>
                      <a:lnTo>
                        <a:pt x="544501" y="469713"/>
                      </a:lnTo>
                      <a:lnTo>
                        <a:pt x="576241" y="502659"/>
                      </a:lnTo>
                      <a:cubicBezTo>
                        <a:pt x="591616" y="523834"/>
                        <a:pt x="605165" y="548429"/>
                        <a:pt x="615823" y="575642"/>
                      </a:cubicBezTo>
                      <a:cubicBezTo>
                        <a:pt x="647798" y="657280"/>
                        <a:pt x="644674" y="739293"/>
                        <a:pt x="612842" y="786271"/>
                      </a:cubicBezTo>
                      <a:lnTo>
                        <a:pt x="606655" y="791379"/>
                      </a:lnTo>
                      <a:lnTo>
                        <a:pt x="582117" y="760055"/>
                      </a:lnTo>
                      <a:cubicBezTo>
                        <a:pt x="572582" y="749892"/>
                        <a:pt x="563271" y="742018"/>
                        <a:pt x="554508" y="736823"/>
                      </a:cubicBezTo>
                      <a:lnTo>
                        <a:pt x="539870" y="730947"/>
                      </a:lnTo>
                      <a:lnTo>
                        <a:pt x="533117" y="745201"/>
                      </a:lnTo>
                      <a:cubicBezTo>
                        <a:pt x="530213" y="754966"/>
                        <a:pt x="528727" y="767068"/>
                        <a:pt x="528630" y="781005"/>
                      </a:cubicBezTo>
                      <a:lnTo>
                        <a:pt x="532044" y="822496"/>
                      </a:lnTo>
                      <a:lnTo>
                        <a:pt x="518382" y="823268"/>
                      </a:lnTo>
                      <a:cubicBezTo>
                        <a:pt x="463112" y="810405"/>
                        <a:pt x="405120" y="752328"/>
                        <a:pt x="373146" y="670691"/>
                      </a:cubicBezTo>
                      <a:cubicBezTo>
                        <a:pt x="362487" y="643477"/>
                        <a:pt x="355730" y="616223"/>
                        <a:pt x="352634" y="590238"/>
                      </a:cubicBezTo>
                      <a:lnTo>
                        <a:pt x="353555" y="544501"/>
                      </a:lnTo>
                      <a:lnTo>
                        <a:pt x="320609" y="576239"/>
                      </a:lnTo>
                      <a:cubicBezTo>
                        <a:pt x="299434" y="591615"/>
                        <a:pt x="274839" y="605164"/>
                        <a:pt x="247626" y="615822"/>
                      </a:cubicBezTo>
                      <a:cubicBezTo>
                        <a:pt x="165988" y="647797"/>
                        <a:pt x="83976" y="644673"/>
                        <a:pt x="36997" y="612841"/>
                      </a:cubicBezTo>
                      <a:lnTo>
                        <a:pt x="31889" y="606654"/>
                      </a:lnTo>
                      <a:lnTo>
                        <a:pt x="63213" y="582117"/>
                      </a:lnTo>
                      <a:cubicBezTo>
                        <a:pt x="73377" y="572581"/>
                        <a:pt x="81250" y="563271"/>
                        <a:pt x="86445" y="554508"/>
                      </a:cubicBezTo>
                      <a:lnTo>
                        <a:pt x="92322" y="539869"/>
                      </a:lnTo>
                      <a:lnTo>
                        <a:pt x="78067" y="533116"/>
                      </a:lnTo>
                      <a:cubicBezTo>
                        <a:pt x="68302" y="530212"/>
                        <a:pt x="56200" y="528726"/>
                        <a:pt x="42264" y="528629"/>
                      </a:cubicBezTo>
                      <a:lnTo>
                        <a:pt x="772" y="532043"/>
                      </a:lnTo>
                      <a:lnTo>
                        <a:pt x="0" y="518380"/>
                      </a:lnTo>
                      <a:cubicBezTo>
                        <a:pt x="12863" y="463112"/>
                        <a:pt x="70940" y="405120"/>
                        <a:pt x="152579" y="373145"/>
                      </a:cubicBezTo>
                      <a:cubicBezTo>
                        <a:pt x="179791" y="362487"/>
                        <a:pt x="207045" y="355728"/>
                        <a:pt x="233030" y="352633"/>
                      </a:cubicBezTo>
                      <a:lnTo>
                        <a:pt x="278767" y="353555"/>
                      </a:lnTo>
                      <a:lnTo>
                        <a:pt x="247028" y="320608"/>
                      </a:lnTo>
                      <a:cubicBezTo>
                        <a:pt x="231653" y="299433"/>
                        <a:pt x="218104" y="274838"/>
                        <a:pt x="207446" y="247625"/>
                      </a:cubicBezTo>
                      <a:cubicBezTo>
                        <a:pt x="175471" y="165988"/>
                        <a:pt x="178595" y="83975"/>
                        <a:pt x="210427" y="36997"/>
                      </a:cubicBezTo>
                      <a:lnTo>
                        <a:pt x="216614" y="31889"/>
                      </a:lnTo>
                      <a:lnTo>
                        <a:pt x="241152" y="63212"/>
                      </a:lnTo>
                      <a:cubicBezTo>
                        <a:pt x="250687" y="73376"/>
                        <a:pt x="259998" y="81250"/>
                        <a:pt x="268761" y="86445"/>
                      </a:cubicBezTo>
                      <a:lnTo>
                        <a:pt x="283399" y="92321"/>
                      </a:lnTo>
                      <a:lnTo>
                        <a:pt x="290152" y="78066"/>
                      </a:lnTo>
                      <a:cubicBezTo>
                        <a:pt x="293056" y="68302"/>
                        <a:pt x="294542" y="56199"/>
                        <a:pt x="294639" y="42263"/>
                      </a:cubicBezTo>
                      <a:lnTo>
                        <a:pt x="291225" y="772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633BC14F-0FE9-4CC3-A328-4DC58406771A}"/>
                  </a:ext>
                </a:extLst>
              </p:cNvPr>
              <p:cNvGrpSpPr/>
              <p:nvPr/>
            </p:nvGrpSpPr>
            <p:grpSpPr>
              <a:xfrm rot="2700000">
                <a:off x="2377036" y="3054022"/>
                <a:ext cx="1013487" cy="900623"/>
                <a:chOff x="3466006" y="2434869"/>
                <a:chExt cx="2806400" cy="2806402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E47849E1-952A-4928-967F-6A3D84B0F4C8}"/>
                    </a:ext>
                  </a:extLst>
                </p:cNvPr>
                <p:cNvSpPr/>
                <p:nvPr/>
              </p:nvSpPr>
              <p:spPr>
                <a:xfrm>
                  <a:off x="3576565" y="2631561"/>
                  <a:ext cx="2563559" cy="2563557"/>
                </a:xfrm>
                <a:custGeom>
                  <a:avLst/>
                  <a:gdLst>
                    <a:gd name="connsiteX0" fmla="*/ 1275836 w 2563559"/>
                    <a:gd name="connsiteY0" fmla="*/ 1220343 h 2563556"/>
                    <a:gd name="connsiteX1" fmla="*/ 1258910 w 2563559"/>
                    <a:gd name="connsiteY1" fmla="*/ 1239025 h 2563556"/>
                    <a:gd name="connsiteX2" fmla="*/ 1238258 w 2563559"/>
                    <a:gd name="connsiteY2" fmla="*/ 1240428 h 2563556"/>
                    <a:gd name="connsiteX3" fmla="*/ 1239512 w 2563559"/>
                    <a:gd name="connsiteY3" fmla="*/ 1265864 h 2563556"/>
                    <a:gd name="connsiteX4" fmla="*/ 1222101 w 2563559"/>
                    <a:gd name="connsiteY4" fmla="*/ 1285815 h 2563556"/>
                    <a:gd name="connsiteX5" fmla="*/ 1236709 w 2563559"/>
                    <a:gd name="connsiteY5" fmla="*/ 1299050 h 2563556"/>
                    <a:gd name="connsiteX6" fmla="*/ 1238497 w 2563559"/>
                    <a:gd name="connsiteY6" fmla="*/ 1325348 h 2563556"/>
                    <a:gd name="connsiteX7" fmla="*/ 1264953 w 2563559"/>
                    <a:gd name="connsiteY7" fmla="*/ 1324044 h 2563556"/>
                    <a:gd name="connsiteX8" fmla="*/ 1280985 w 2563559"/>
                    <a:gd name="connsiteY8" fmla="*/ 1338036 h 2563556"/>
                    <a:gd name="connsiteX9" fmla="*/ 1295823 w 2563559"/>
                    <a:gd name="connsiteY9" fmla="*/ 1321659 h 2563556"/>
                    <a:gd name="connsiteX10" fmla="*/ 1323882 w 2563559"/>
                    <a:gd name="connsiteY10" fmla="*/ 1319752 h 2563556"/>
                    <a:gd name="connsiteX11" fmla="*/ 1325135 w 2563559"/>
                    <a:gd name="connsiteY11" fmla="*/ 1320314 h 2563556"/>
                    <a:gd name="connsiteX12" fmla="*/ 1324045 w 2563559"/>
                    <a:gd name="connsiteY12" fmla="*/ 1298196 h 2563556"/>
                    <a:gd name="connsiteX13" fmla="*/ 1339543 w 2563559"/>
                    <a:gd name="connsiteY13" fmla="*/ 1280440 h 2563556"/>
                    <a:gd name="connsiteX14" fmla="*/ 1319346 w 2563559"/>
                    <a:gd name="connsiteY14" fmla="*/ 1262140 h 2563556"/>
                    <a:gd name="connsiteX15" fmla="*/ 1317739 w 2563559"/>
                    <a:gd name="connsiteY15" fmla="*/ 1238503 h 2563556"/>
                    <a:gd name="connsiteX16" fmla="*/ 1297283 w 2563559"/>
                    <a:gd name="connsiteY16" fmla="*/ 1239511 h 2563556"/>
                    <a:gd name="connsiteX17" fmla="*/ 1276095 w 2563559"/>
                    <a:gd name="connsiteY17" fmla="*/ 1221019 h 2563556"/>
                    <a:gd name="connsiteX18" fmla="*/ 1484235 w 2563559"/>
                    <a:gd name="connsiteY18" fmla="*/ 599 h 2563556"/>
                    <a:gd name="connsiteX19" fmla="*/ 1698212 w 2563559"/>
                    <a:gd name="connsiteY19" fmla="*/ 151457 h 2563556"/>
                    <a:gd name="connsiteX20" fmla="*/ 1981998 w 2563559"/>
                    <a:gd name="connsiteY20" fmla="*/ 281679 h 2563556"/>
                    <a:gd name="connsiteX21" fmla="*/ 1664435 w 2563559"/>
                    <a:gd name="connsiteY21" fmla="*/ 845305 h 2563556"/>
                    <a:gd name="connsiteX22" fmla="*/ 1588123 w 2563559"/>
                    <a:gd name="connsiteY22" fmla="*/ 955586 h 2563556"/>
                    <a:gd name="connsiteX23" fmla="*/ 1689589 w 2563559"/>
                    <a:gd name="connsiteY23" fmla="*/ 877417 h 2563556"/>
                    <a:gd name="connsiteX24" fmla="*/ 2238316 w 2563559"/>
                    <a:gd name="connsiteY24" fmla="*/ 526088 h 2563556"/>
                    <a:gd name="connsiteX25" fmla="*/ 2372217 w 2563559"/>
                    <a:gd name="connsiteY25" fmla="*/ 776269 h 2563556"/>
                    <a:gd name="connsiteX26" fmla="*/ 2480803 w 2563559"/>
                    <a:gd name="connsiteY26" fmla="*/ 1069015 h 2563556"/>
                    <a:gd name="connsiteX27" fmla="*/ 1857707 w 2563559"/>
                    <a:gd name="connsiteY27" fmla="*/ 1243008 h 2563556"/>
                    <a:gd name="connsiteX28" fmla="*/ 1713599 w 2563559"/>
                    <a:gd name="connsiteY28" fmla="*/ 1269244 h 2563556"/>
                    <a:gd name="connsiteX29" fmla="*/ 1857888 w 2563559"/>
                    <a:gd name="connsiteY29" fmla="*/ 1287958 h 2563556"/>
                    <a:gd name="connsiteX30" fmla="*/ 2494324 w 2563559"/>
                    <a:gd name="connsiteY30" fmla="*/ 1427538 h 2563556"/>
                    <a:gd name="connsiteX31" fmla="*/ 2412100 w 2563559"/>
                    <a:gd name="connsiteY31" fmla="*/ 1699126 h 2563556"/>
                    <a:gd name="connsiteX32" fmla="*/ 2281879 w 2563559"/>
                    <a:gd name="connsiteY32" fmla="*/ 1982910 h 2563556"/>
                    <a:gd name="connsiteX33" fmla="*/ 1718253 w 2563559"/>
                    <a:gd name="connsiteY33" fmla="*/ 1665346 h 2563556"/>
                    <a:gd name="connsiteX34" fmla="*/ 1593679 w 2563559"/>
                    <a:gd name="connsiteY34" fmla="*/ 1579145 h 2563556"/>
                    <a:gd name="connsiteX35" fmla="*/ 1680545 w 2563559"/>
                    <a:gd name="connsiteY35" fmla="*/ 1691903 h 2563556"/>
                    <a:gd name="connsiteX36" fmla="*/ 2031875 w 2563559"/>
                    <a:gd name="connsiteY36" fmla="*/ 2240629 h 2563556"/>
                    <a:gd name="connsiteX37" fmla="*/ 1781694 w 2563559"/>
                    <a:gd name="connsiteY37" fmla="*/ 2374529 h 2563556"/>
                    <a:gd name="connsiteX38" fmla="*/ 1488948 w 2563559"/>
                    <a:gd name="connsiteY38" fmla="*/ 2483116 h 2563556"/>
                    <a:gd name="connsiteX39" fmla="*/ 1314954 w 2563559"/>
                    <a:gd name="connsiteY39" fmla="*/ 1860021 h 2563556"/>
                    <a:gd name="connsiteX40" fmla="*/ 1291572 w 2563559"/>
                    <a:gd name="connsiteY40" fmla="*/ 1731583 h 2563556"/>
                    <a:gd name="connsiteX41" fmla="*/ 1275191 w 2563559"/>
                    <a:gd name="connsiteY41" fmla="*/ 1857885 h 2563556"/>
                    <a:gd name="connsiteX42" fmla="*/ 1135610 w 2563559"/>
                    <a:gd name="connsiteY42" fmla="*/ 2494321 h 2563556"/>
                    <a:gd name="connsiteX43" fmla="*/ 864024 w 2563559"/>
                    <a:gd name="connsiteY43" fmla="*/ 2412098 h 2563556"/>
                    <a:gd name="connsiteX44" fmla="*/ 580238 w 2563559"/>
                    <a:gd name="connsiteY44" fmla="*/ 2281877 h 2563556"/>
                    <a:gd name="connsiteX45" fmla="*/ 897802 w 2563559"/>
                    <a:gd name="connsiteY45" fmla="*/ 1718250 h 2563556"/>
                    <a:gd name="connsiteX46" fmla="*/ 984675 w 2563559"/>
                    <a:gd name="connsiteY46" fmla="*/ 1592707 h 2563556"/>
                    <a:gd name="connsiteX47" fmla="*/ 866466 w 2563559"/>
                    <a:gd name="connsiteY47" fmla="*/ 1683773 h 2563556"/>
                    <a:gd name="connsiteX48" fmla="*/ 317739 w 2563559"/>
                    <a:gd name="connsiteY48" fmla="*/ 2035103 h 2563556"/>
                    <a:gd name="connsiteX49" fmla="*/ 183839 w 2563559"/>
                    <a:gd name="connsiteY49" fmla="*/ 1784921 h 2563556"/>
                    <a:gd name="connsiteX50" fmla="*/ 75252 w 2563559"/>
                    <a:gd name="connsiteY50" fmla="*/ 1492175 h 2563556"/>
                    <a:gd name="connsiteX51" fmla="*/ 698348 w 2563559"/>
                    <a:gd name="connsiteY51" fmla="*/ 1318182 h 2563556"/>
                    <a:gd name="connsiteX52" fmla="*/ 836372 w 2563559"/>
                    <a:gd name="connsiteY52" fmla="*/ 1293055 h 2563556"/>
                    <a:gd name="connsiteX53" fmla="*/ 705670 w 2563559"/>
                    <a:gd name="connsiteY53" fmla="*/ 1276103 h 2563556"/>
                    <a:gd name="connsiteX54" fmla="*/ 69235 w 2563559"/>
                    <a:gd name="connsiteY54" fmla="*/ 1136522 h 2563556"/>
                    <a:gd name="connsiteX55" fmla="*/ 151458 w 2563559"/>
                    <a:gd name="connsiteY55" fmla="*/ 864936 h 2563556"/>
                    <a:gd name="connsiteX56" fmla="*/ 281679 w 2563559"/>
                    <a:gd name="connsiteY56" fmla="*/ 581150 h 2563556"/>
                    <a:gd name="connsiteX57" fmla="*/ 845305 w 2563559"/>
                    <a:gd name="connsiteY57" fmla="*/ 898714 h 2563556"/>
                    <a:gd name="connsiteX58" fmla="*/ 956549 w 2563559"/>
                    <a:gd name="connsiteY58" fmla="*/ 975692 h 2563556"/>
                    <a:gd name="connsiteX59" fmla="*/ 874188 w 2563559"/>
                    <a:gd name="connsiteY59" fmla="*/ 868782 h 2563556"/>
                    <a:gd name="connsiteX60" fmla="*/ 522858 w 2563559"/>
                    <a:gd name="connsiteY60" fmla="*/ 320055 h 2563556"/>
                    <a:gd name="connsiteX61" fmla="*/ 773039 w 2563559"/>
                    <a:gd name="connsiteY61" fmla="*/ 186156 h 2563556"/>
                    <a:gd name="connsiteX62" fmla="*/ 1065785 w 2563559"/>
                    <a:gd name="connsiteY62" fmla="*/ 77568 h 2563556"/>
                    <a:gd name="connsiteX63" fmla="*/ 1239778 w 2563559"/>
                    <a:gd name="connsiteY63" fmla="*/ 700664 h 2563556"/>
                    <a:gd name="connsiteX64" fmla="*/ 1267759 w 2563559"/>
                    <a:gd name="connsiteY64" fmla="*/ 854364 h 2563556"/>
                    <a:gd name="connsiteX65" fmla="*/ 1287045 w 2563559"/>
                    <a:gd name="connsiteY65" fmla="*/ 705671 h 2563556"/>
                    <a:gd name="connsiteX66" fmla="*/ 1426626 w 2563559"/>
                    <a:gd name="connsiteY66" fmla="*/ 69234 h 2563556"/>
                    <a:gd name="connsiteX67" fmla="*/ 1484235 w 2563559"/>
                    <a:gd name="connsiteY67" fmla="*/ 599 h 2563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2563559" h="2563556">
                      <a:moveTo>
                        <a:pt x="1275836" y="1220343"/>
                      </a:moveTo>
                      <a:lnTo>
                        <a:pt x="1258910" y="1239025"/>
                      </a:lnTo>
                      <a:lnTo>
                        <a:pt x="1238258" y="1240428"/>
                      </a:lnTo>
                      <a:lnTo>
                        <a:pt x="1239512" y="1265864"/>
                      </a:lnTo>
                      <a:lnTo>
                        <a:pt x="1222101" y="1285815"/>
                      </a:lnTo>
                      <a:lnTo>
                        <a:pt x="1236709" y="1299050"/>
                      </a:lnTo>
                      <a:lnTo>
                        <a:pt x="1238497" y="1325348"/>
                      </a:lnTo>
                      <a:lnTo>
                        <a:pt x="1264953" y="1324044"/>
                      </a:lnTo>
                      <a:lnTo>
                        <a:pt x="1280985" y="1338036"/>
                      </a:lnTo>
                      <a:lnTo>
                        <a:pt x="1295823" y="1321659"/>
                      </a:lnTo>
                      <a:cubicBezTo>
                        <a:pt x="1303667" y="1317753"/>
                        <a:pt x="1313089" y="1317239"/>
                        <a:pt x="1323882" y="1319752"/>
                      </a:cubicBezTo>
                      <a:lnTo>
                        <a:pt x="1325135" y="1320314"/>
                      </a:lnTo>
                      <a:lnTo>
                        <a:pt x="1324045" y="1298196"/>
                      </a:lnTo>
                      <a:lnTo>
                        <a:pt x="1339543" y="1280440"/>
                      </a:lnTo>
                      <a:lnTo>
                        <a:pt x="1319346" y="1262140"/>
                      </a:lnTo>
                      <a:lnTo>
                        <a:pt x="1317739" y="1238503"/>
                      </a:lnTo>
                      <a:lnTo>
                        <a:pt x="1297283" y="1239511"/>
                      </a:lnTo>
                      <a:cubicBezTo>
                        <a:pt x="1288975" y="1236727"/>
                        <a:pt x="1281948" y="1230428"/>
                        <a:pt x="1276095" y="1221019"/>
                      </a:cubicBezTo>
                      <a:close/>
                      <a:moveTo>
                        <a:pt x="1484235" y="599"/>
                      </a:moveTo>
                      <a:cubicBezTo>
                        <a:pt x="1548322" y="-10076"/>
                        <a:pt x="1628791" y="124902"/>
                        <a:pt x="1698212" y="151457"/>
                      </a:cubicBezTo>
                      <a:cubicBezTo>
                        <a:pt x="1790774" y="186865"/>
                        <a:pt x="2048819" y="100336"/>
                        <a:pt x="1981998" y="281679"/>
                      </a:cubicBezTo>
                      <a:cubicBezTo>
                        <a:pt x="1948587" y="372350"/>
                        <a:pt x="1810643" y="622946"/>
                        <a:pt x="1664435" y="845305"/>
                      </a:cubicBezTo>
                      <a:lnTo>
                        <a:pt x="1588123" y="955586"/>
                      </a:lnTo>
                      <a:lnTo>
                        <a:pt x="1689589" y="877417"/>
                      </a:lnTo>
                      <a:cubicBezTo>
                        <a:pt x="1905210" y="719214"/>
                        <a:pt x="2150577" y="566577"/>
                        <a:pt x="2238316" y="526088"/>
                      </a:cubicBezTo>
                      <a:cubicBezTo>
                        <a:pt x="2413795" y="445110"/>
                        <a:pt x="2331801" y="685781"/>
                        <a:pt x="2372217" y="776269"/>
                      </a:cubicBezTo>
                      <a:cubicBezTo>
                        <a:pt x="2412631" y="866757"/>
                        <a:pt x="2656281" y="988037"/>
                        <a:pt x="2480803" y="1069015"/>
                      </a:cubicBezTo>
                      <a:cubicBezTo>
                        <a:pt x="2393064" y="1109505"/>
                        <a:pt x="2118324" y="1189161"/>
                        <a:pt x="1857707" y="1243008"/>
                      </a:cubicBezTo>
                      <a:lnTo>
                        <a:pt x="1713599" y="1269244"/>
                      </a:lnTo>
                      <a:lnTo>
                        <a:pt x="1857888" y="1287958"/>
                      </a:lnTo>
                      <a:cubicBezTo>
                        <a:pt x="2122221" y="1328558"/>
                        <a:pt x="2403652" y="1394128"/>
                        <a:pt x="2494324" y="1427538"/>
                      </a:cubicBezTo>
                      <a:cubicBezTo>
                        <a:pt x="2675666" y="1494360"/>
                        <a:pt x="2447507" y="1606563"/>
                        <a:pt x="2412100" y="1699126"/>
                      </a:cubicBezTo>
                      <a:cubicBezTo>
                        <a:pt x="2376693" y="1791687"/>
                        <a:pt x="2463222" y="2049732"/>
                        <a:pt x="2281879" y="1982910"/>
                      </a:cubicBezTo>
                      <a:cubicBezTo>
                        <a:pt x="2191208" y="1949499"/>
                        <a:pt x="1940612" y="1811555"/>
                        <a:pt x="1718253" y="1665346"/>
                      </a:cubicBezTo>
                      <a:lnTo>
                        <a:pt x="1593679" y="1579145"/>
                      </a:lnTo>
                      <a:lnTo>
                        <a:pt x="1680545" y="1691903"/>
                      </a:lnTo>
                      <a:cubicBezTo>
                        <a:pt x="1838749" y="1907523"/>
                        <a:pt x="1991386" y="2152889"/>
                        <a:pt x="2031875" y="2240629"/>
                      </a:cubicBezTo>
                      <a:cubicBezTo>
                        <a:pt x="2112853" y="2416108"/>
                        <a:pt x="1872182" y="2334114"/>
                        <a:pt x="1781694" y="2374529"/>
                      </a:cubicBezTo>
                      <a:cubicBezTo>
                        <a:pt x="1691205" y="2414944"/>
                        <a:pt x="1569926" y="2658594"/>
                        <a:pt x="1488948" y="2483116"/>
                      </a:cubicBezTo>
                      <a:cubicBezTo>
                        <a:pt x="1448459" y="2395376"/>
                        <a:pt x="1368801" y="2120637"/>
                        <a:pt x="1314954" y="1860021"/>
                      </a:cubicBezTo>
                      <a:lnTo>
                        <a:pt x="1291572" y="1731583"/>
                      </a:lnTo>
                      <a:lnTo>
                        <a:pt x="1275191" y="1857885"/>
                      </a:lnTo>
                      <a:cubicBezTo>
                        <a:pt x="1234591" y="2122218"/>
                        <a:pt x="1169021" y="2403650"/>
                        <a:pt x="1135610" y="2494321"/>
                      </a:cubicBezTo>
                      <a:cubicBezTo>
                        <a:pt x="1068788" y="2675664"/>
                        <a:pt x="956585" y="2447505"/>
                        <a:pt x="864024" y="2412098"/>
                      </a:cubicBezTo>
                      <a:cubicBezTo>
                        <a:pt x="771462" y="2376690"/>
                        <a:pt x="513417" y="2463219"/>
                        <a:pt x="580238" y="2281877"/>
                      </a:cubicBezTo>
                      <a:cubicBezTo>
                        <a:pt x="613650" y="2191206"/>
                        <a:pt x="751594" y="1940610"/>
                        <a:pt x="897802" y="1718250"/>
                      </a:cubicBezTo>
                      <a:lnTo>
                        <a:pt x="984675" y="1592707"/>
                      </a:lnTo>
                      <a:lnTo>
                        <a:pt x="866466" y="1683773"/>
                      </a:lnTo>
                      <a:cubicBezTo>
                        <a:pt x="650846" y="1841976"/>
                        <a:pt x="405478" y="1994614"/>
                        <a:pt x="317739" y="2035103"/>
                      </a:cubicBezTo>
                      <a:cubicBezTo>
                        <a:pt x="142261" y="2116081"/>
                        <a:pt x="224253" y="1875410"/>
                        <a:pt x="183839" y="1784921"/>
                      </a:cubicBezTo>
                      <a:cubicBezTo>
                        <a:pt x="143425" y="1694434"/>
                        <a:pt x="-100227" y="1573153"/>
                        <a:pt x="75252" y="1492175"/>
                      </a:cubicBezTo>
                      <a:cubicBezTo>
                        <a:pt x="162992" y="1451686"/>
                        <a:pt x="437731" y="1372028"/>
                        <a:pt x="698348" y="1318182"/>
                      </a:cubicBezTo>
                      <a:lnTo>
                        <a:pt x="836372" y="1293055"/>
                      </a:lnTo>
                      <a:lnTo>
                        <a:pt x="705670" y="1276103"/>
                      </a:lnTo>
                      <a:cubicBezTo>
                        <a:pt x="441339" y="1235502"/>
                        <a:pt x="159906" y="1169933"/>
                        <a:pt x="69235" y="1136522"/>
                      </a:cubicBezTo>
                      <a:cubicBezTo>
                        <a:pt x="-112107" y="1069700"/>
                        <a:pt x="116051" y="957498"/>
                        <a:pt x="151458" y="864936"/>
                      </a:cubicBezTo>
                      <a:cubicBezTo>
                        <a:pt x="186866" y="772374"/>
                        <a:pt x="100337" y="514328"/>
                        <a:pt x="281679" y="581150"/>
                      </a:cubicBezTo>
                      <a:cubicBezTo>
                        <a:pt x="372350" y="614561"/>
                        <a:pt x="622946" y="752505"/>
                        <a:pt x="845305" y="898714"/>
                      </a:cubicBezTo>
                      <a:lnTo>
                        <a:pt x="956549" y="975692"/>
                      </a:lnTo>
                      <a:lnTo>
                        <a:pt x="874188" y="868782"/>
                      </a:lnTo>
                      <a:cubicBezTo>
                        <a:pt x="715984" y="653162"/>
                        <a:pt x="563347" y="407795"/>
                        <a:pt x="522858" y="320055"/>
                      </a:cubicBezTo>
                      <a:cubicBezTo>
                        <a:pt x="441880" y="144577"/>
                        <a:pt x="682551" y="226570"/>
                        <a:pt x="773039" y="186156"/>
                      </a:cubicBezTo>
                      <a:cubicBezTo>
                        <a:pt x="863528" y="145741"/>
                        <a:pt x="984807" y="-97910"/>
                        <a:pt x="1065785" y="77568"/>
                      </a:cubicBezTo>
                      <a:cubicBezTo>
                        <a:pt x="1106276" y="165308"/>
                        <a:pt x="1185932" y="440048"/>
                        <a:pt x="1239778" y="700664"/>
                      </a:cubicBezTo>
                      <a:lnTo>
                        <a:pt x="1267759" y="854364"/>
                      </a:lnTo>
                      <a:lnTo>
                        <a:pt x="1287045" y="705671"/>
                      </a:lnTo>
                      <a:cubicBezTo>
                        <a:pt x="1327645" y="441338"/>
                        <a:pt x="1393214" y="159906"/>
                        <a:pt x="1426626" y="69234"/>
                      </a:cubicBezTo>
                      <a:cubicBezTo>
                        <a:pt x="1443332" y="23899"/>
                        <a:pt x="1462874" y="4157"/>
                        <a:pt x="1484235" y="5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96C8F139-1D3F-43FE-8B40-2DE1160906BC}"/>
                    </a:ext>
                  </a:extLst>
                </p:cNvPr>
                <p:cNvSpPr/>
                <p:nvPr/>
              </p:nvSpPr>
              <p:spPr>
                <a:xfrm rot="10800000">
                  <a:off x="3466006" y="2434869"/>
                  <a:ext cx="2806400" cy="2806402"/>
                </a:xfrm>
                <a:custGeom>
                  <a:avLst/>
                  <a:gdLst>
                    <a:gd name="connsiteX0" fmla="*/ 1433540 w 2806400"/>
                    <a:gd name="connsiteY0" fmla="*/ 1464229 h 2806402"/>
                    <a:gd name="connsiteX1" fmla="*/ 1443586 w 2806400"/>
                    <a:gd name="connsiteY1" fmla="*/ 1438388 h 2806402"/>
                    <a:gd name="connsiteX2" fmla="*/ 1464247 w 2806400"/>
                    <a:gd name="connsiteY2" fmla="*/ 1428833 h 2806402"/>
                    <a:gd name="connsiteX3" fmla="*/ 1452965 w 2806400"/>
                    <a:gd name="connsiteY3" fmla="*/ 1403199 h 2806402"/>
                    <a:gd name="connsiteX4" fmla="*/ 1463011 w 2806400"/>
                    <a:gd name="connsiteY4" fmla="*/ 1375865 h 2806402"/>
                    <a:gd name="connsiteX5" fmla="*/ 1442805 w 2806400"/>
                    <a:gd name="connsiteY5" fmla="*/ 1368010 h 2806402"/>
                    <a:gd name="connsiteX6" fmla="*/ 1430637 w 2806400"/>
                    <a:gd name="connsiteY6" fmla="*/ 1341701 h 2806402"/>
                    <a:gd name="connsiteX7" fmla="*/ 1403976 w 2806400"/>
                    <a:gd name="connsiteY7" fmla="*/ 1353436 h 2806402"/>
                    <a:gd name="connsiteX8" fmla="*/ 1382011 w 2806400"/>
                    <a:gd name="connsiteY8" fmla="*/ 1345363 h 2806402"/>
                    <a:gd name="connsiteX9" fmla="*/ 1373205 w 2806400"/>
                    <a:gd name="connsiteY9" fmla="*/ 1368013 h 2806402"/>
                    <a:gd name="connsiteX10" fmla="*/ 1345134 w 2806400"/>
                    <a:gd name="connsiteY10" fmla="*/ 1380996 h 2806402"/>
                    <a:gd name="connsiteX11" fmla="*/ 1343624 w 2806400"/>
                    <a:gd name="connsiteY11" fmla="*/ 1380912 h 2806402"/>
                    <a:gd name="connsiteX12" fmla="*/ 1353435 w 2806400"/>
                    <a:gd name="connsiteY12" fmla="*/ 1403204 h 2806402"/>
                    <a:gd name="connsiteX13" fmla="*/ 1344495 w 2806400"/>
                    <a:gd name="connsiteY13" fmla="*/ 1427531 h 2806402"/>
                    <a:gd name="connsiteX14" fmla="*/ 1372430 w 2806400"/>
                    <a:gd name="connsiteY14" fmla="*/ 1438392 h 2806402"/>
                    <a:gd name="connsiteX15" fmla="*/ 1383367 w 2806400"/>
                    <a:gd name="connsiteY15" fmla="*/ 1462039 h 2806402"/>
                    <a:gd name="connsiteX16" fmla="*/ 1403980 w 2806400"/>
                    <a:gd name="connsiteY16" fmla="*/ 1452966 h 2806402"/>
                    <a:gd name="connsiteX17" fmla="*/ 1433010 w 2806400"/>
                    <a:gd name="connsiteY17" fmla="*/ 1463635 h 2806402"/>
                    <a:gd name="connsiteX18" fmla="*/ 1662336 w 2806400"/>
                    <a:gd name="connsiteY18" fmla="*/ 2806247 h 2806402"/>
                    <a:gd name="connsiteX19" fmla="*/ 1419674 w 2806400"/>
                    <a:gd name="connsiteY19" fmla="*/ 2728068 h 2806402"/>
                    <a:gd name="connsiteX20" fmla="*/ 1157854 w 2806400"/>
                    <a:gd name="connsiteY20" fmla="*/ 2806247 h 2806402"/>
                    <a:gd name="connsiteX21" fmla="*/ 1077025 w 2806400"/>
                    <a:gd name="connsiteY21" fmla="*/ 2705815 h 2806402"/>
                    <a:gd name="connsiteX22" fmla="*/ 1206177 w 2806400"/>
                    <a:gd name="connsiteY22" fmla="*/ 1896593 h 2806402"/>
                    <a:gd name="connsiteX23" fmla="*/ 1215292 w 2806400"/>
                    <a:gd name="connsiteY23" fmla="*/ 1861344 h 2806402"/>
                    <a:gd name="connsiteX24" fmla="*/ 1143301 w 2806400"/>
                    <a:gd name="connsiteY24" fmla="*/ 1979023 h 2806402"/>
                    <a:gd name="connsiteX25" fmla="*/ 717725 w 2806400"/>
                    <a:gd name="connsiteY25" fmla="*/ 2555481 h 2806402"/>
                    <a:gd name="connsiteX26" fmla="*/ 481894 w 2806400"/>
                    <a:gd name="connsiteY26" fmla="*/ 2351122 h 2806402"/>
                    <a:gd name="connsiteX27" fmla="*/ 255340 w 2806400"/>
                    <a:gd name="connsiteY27" fmla="*/ 2093096 h 2806402"/>
                    <a:gd name="connsiteX28" fmla="*/ 826979 w 2806400"/>
                    <a:gd name="connsiteY28" fmla="*/ 1669566 h 2806402"/>
                    <a:gd name="connsiteX29" fmla="*/ 962676 w 2806400"/>
                    <a:gd name="connsiteY29" fmla="*/ 1587221 h 2806402"/>
                    <a:gd name="connsiteX30" fmla="*/ 915184 w 2806400"/>
                    <a:gd name="connsiteY30" fmla="*/ 1599318 h 2806402"/>
                    <a:gd name="connsiteX31" fmla="*/ 100587 w 2806400"/>
                    <a:gd name="connsiteY31" fmla="*/ 1730159 h 2806402"/>
                    <a:gd name="connsiteX32" fmla="*/ 78334 w 2806400"/>
                    <a:gd name="connsiteY32" fmla="*/ 1418897 h 2806402"/>
                    <a:gd name="connsiteX33" fmla="*/ 100587 w 2806400"/>
                    <a:gd name="connsiteY33" fmla="*/ 1076248 h 2806402"/>
                    <a:gd name="connsiteX34" fmla="*/ 909809 w 2806400"/>
                    <a:gd name="connsiteY34" fmla="*/ 1205400 h 2806402"/>
                    <a:gd name="connsiteX35" fmla="*/ 964364 w 2806400"/>
                    <a:gd name="connsiteY35" fmla="*/ 1219508 h 2806402"/>
                    <a:gd name="connsiteX36" fmla="*/ 832574 w 2806400"/>
                    <a:gd name="connsiteY36" fmla="*/ 1138884 h 2806402"/>
                    <a:gd name="connsiteX37" fmla="*/ 256115 w 2806400"/>
                    <a:gd name="connsiteY37" fmla="*/ 713308 h 2806402"/>
                    <a:gd name="connsiteX38" fmla="*/ 460475 w 2806400"/>
                    <a:gd name="connsiteY38" fmla="*/ 477478 h 2806402"/>
                    <a:gd name="connsiteX39" fmla="*/ 718500 w 2806400"/>
                    <a:gd name="connsiteY39" fmla="*/ 250923 h 2806402"/>
                    <a:gd name="connsiteX40" fmla="*/ 1142030 w 2806400"/>
                    <a:gd name="connsiteY40" fmla="*/ 822562 h 2806402"/>
                    <a:gd name="connsiteX41" fmla="*/ 1216510 w 2806400"/>
                    <a:gd name="connsiteY41" fmla="*/ 945296 h 2806402"/>
                    <a:gd name="connsiteX42" fmla="*/ 1183711 w 2806400"/>
                    <a:gd name="connsiteY42" fmla="*/ 809133 h 2806402"/>
                    <a:gd name="connsiteX43" fmla="*/ 1077021 w 2806400"/>
                    <a:gd name="connsiteY43" fmla="*/ 100587 h 2806402"/>
                    <a:gd name="connsiteX44" fmla="*/ 1388282 w 2806400"/>
                    <a:gd name="connsiteY44" fmla="*/ 78334 h 2806402"/>
                    <a:gd name="connsiteX45" fmla="*/ 1730932 w 2806400"/>
                    <a:gd name="connsiteY45" fmla="*/ 100587 h 2806402"/>
                    <a:gd name="connsiteX46" fmla="*/ 1626203 w 2806400"/>
                    <a:gd name="connsiteY46" fmla="*/ 804278 h 2806402"/>
                    <a:gd name="connsiteX47" fmla="*/ 1586300 w 2806400"/>
                    <a:gd name="connsiteY47" fmla="*/ 967359 h 2806402"/>
                    <a:gd name="connsiteX48" fmla="*/ 1671935 w 2806400"/>
                    <a:gd name="connsiteY48" fmla="*/ 827379 h 2806402"/>
                    <a:gd name="connsiteX49" fmla="*/ 2097510 w 2806400"/>
                    <a:gd name="connsiteY49" fmla="*/ 250920 h 2806402"/>
                    <a:gd name="connsiteX50" fmla="*/ 2333341 w 2806400"/>
                    <a:gd name="connsiteY50" fmla="*/ 455280 h 2806402"/>
                    <a:gd name="connsiteX51" fmla="*/ 2559895 w 2806400"/>
                    <a:gd name="connsiteY51" fmla="*/ 713306 h 2806402"/>
                    <a:gd name="connsiteX52" fmla="*/ 1988256 w 2806400"/>
                    <a:gd name="connsiteY52" fmla="*/ 1136835 h 2806402"/>
                    <a:gd name="connsiteX53" fmla="*/ 1858948 w 2806400"/>
                    <a:gd name="connsiteY53" fmla="*/ 1215305 h 2806402"/>
                    <a:gd name="connsiteX54" fmla="*/ 1891216 w 2806400"/>
                    <a:gd name="connsiteY54" fmla="*/ 1207085 h 2806402"/>
                    <a:gd name="connsiteX55" fmla="*/ 2705813 w 2806400"/>
                    <a:gd name="connsiteY55" fmla="*/ 1076244 h 2806402"/>
                    <a:gd name="connsiteX56" fmla="*/ 2728066 w 2806400"/>
                    <a:gd name="connsiteY56" fmla="*/ 1387505 h 2806402"/>
                    <a:gd name="connsiteX57" fmla="*/ 2705813 w 2806400"/>
                    <a:gd name="connsiteY57" fmla="*/ 1730155 h 2806402"/>
                    <a:gd name="connsiteX58" fmla="*/ 1896592 w 2806400"/>
                    <a:gd name="connsiteY58" fmla="*/ 1601003 h 2806402"/>
                    <a:gd name="connsiteX59" fmla="*/ 1860039 w 2806400"/>
                    <a:gd name="connsiteY59" fmla="*/ 1591550 h 2806402"/>
                    <a:gd name="connsiteX60" fmla="*/ 1984217 w 2806400"/>
                    <a:gd name="connsiteY60" fmla="*/ 1667518 h 2806402"/>
                    <a:gd name="connsiteX61" fmla="*/ 2560676 w 2806400"/>
                    <a:gd name="connsiteY61" fmla="*/ 2093094 h 2806402"/>
                    <a:gd name="connsiteX62" fmla="*/ 2356316 w 2806400"/>
                    <a:gd name="connsiteY62" fmla="*/ 2328924 h 2806402"/>
                    <a:gd name="connsiteX63" fmla="*/ 2098291 w 2806400"/>
                    <a:gd name="connsiteY63" fmla="*/ 2555479 h 2806402"/>
                    <a:gd name="connsiteX64" fmla="*/ 1674761 w 2806400"/>
                    <a:gd name="connsiteY64" fmla="*/ 1983839 h 2806402"/>
                    <a:gd name="connsiteX65" fmla="*/ 1586740 w 2806400"/>
                    <a:gd name="connsiteY65" fmla="*/ 1838792 h 2806402"/>
                    <a:gd name="connsiteX66" fmla="*/ 1600095 w 2806400"/>
                    <a:gd name="connsiteY66" fmla="*/ 1891217 h 2806402"/>
                    <a:gd name="connsiteX67" fmla="*/ 1730936 w 2806400"/>
                    <a:gd name="connsiteY67" fmla="*/ 2705815 h 2806402"/>
                    <a:gd name="connsiteX68" fmla="*/ 1662336 w 2806400"/>
                    <a:gd name="connsiteY68" fmla="*/ 2806247 h 280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2806400" h="2806402">
                      <a:moveTo>
                        <a:pt x="1433540" y="1464229"/>
                      </a:moveTo>
                      <a:lnTo>
                        <a:pt x="1443586" y="1438388"/>
                      </a:lnTo>
                      <a:lnTo>
                        <a:pt x="1464247" y="1428833"/>
                      </a:lnTo>
                      <a:lnTo>
                        <a:pt x="1452965" y="1403199"/>
                      </a:lnTo>
                      <a:lnTo>
                        <a:pt x="1463011" y="1375865"/>
                      </a:lnTo>
                      <a:lnTo>
                        <a:pt x="1442805" y="1368010"/>
                      </a:lnTo>
                      <a:lnTo>
                        <a:pt x="1430637" y="1341701"/>
                      </a:lnTo>
                      <a:lnTo>
                        <a:pt x="1403976" y="1353436"/>
                      </a:lnTo>
                      <a:lnTo>
                        <a:pt x="1382011" y="1345363"/>
                      </a:lnTo>
                      <a:lnTo>
                        <a:pt x="1373205" y="1368013"/>
                      </a:lnTo>
                      <a:cubicBezTo>
                        <a:pt x="1366683" y="1375107"/>
                        <a:pt x="1357207" y="1379337"/>
                        <a:pt x="1345134" y="1380996"/>
                      </a:cubicBezTo>
                      <a:lnTo>
                        <a:pt x="1343624" y="1380912"/>
                      </a:lnTo>
                      <a:lnTo>
                        <a:pt x="1353435" y="1403204"/>
                      </a:lnTo>
                      <a:lnTo>
                        <a:pt x="1344495" y="1427531"/>
                      </a:lnTo>
                      <a:lnTo>
                        <a:pt x="1372430" y="1438392"/>
                      </a:lnTo>
                      <a:lnTo>
                        <a:pt x="1383367" y="1462039"/>
                      </a:lnTo>
                      <a:lnTo>
                        <a:pt x="1403980" y="1452966"/>
                      </a:lnTo>
                      <a:cubicBezTo>
                        <a:pt x="1413608" y="1452562"/>
                        <a:pt x="1423300" y="1456272"/>
                        <a:pt x="1433010" y="1463635"/>
                      </a:cubicBezTo>
                      <a:close/>
                      <a:moveTo>
                        <a:pt x="1662336" y="2806247"/>
                      </a:moveTo>
                      <a:cubicBezTo>
                        <a:pt x="1593369" y="2802390"/>
                        <a:pt x="1487790" y="2728068"/>
                        <a:pt x="1419674" y="2728068"/>
                      </a:cubicBezTo>
                      <a:cubicBezTo>
                        <a:pt x="1351559" y="2728068"/>
                        <a:pt x="1235762" y="2802390"/>
                        <a:pt x="1157854" y="2806247"/>
                      </a:cubicBezTo>
                      <a:cubicBezTo>
                        <a:pt x="1111110" y="2808561"/>
                        <a:pt x="1078006" y="2785508"/>
                        <a:pt x="1077025" y="2705815"/>
                      </a:cubicBezTo>
                      <a:cubicBezTo>
                        <a:pt x="1075553" y="2586274"/>
                        <a:pt x="1130446" y="2206855"/>
                        <a:pt x="1206177" y="1896593"/>
                      </a:cubicBezTo>
                      <a:lnTo>
                        <a:pt x="1215292" y="1861344"/>
                      </a:lnTo>
                      <a:lnTo>
                        <a:pt x="1143301" y="1979023"/>
                      </a:lnTo>
                      <a:cubicBezTo>
                        <a:pt x="983989" y="2226236"/>
                        <a:pt x="791936" y="2479420"/>
                        <a:pt x="717725" y="2555481"/>
                      </a:cubicBezTo>
                      <a:cubicBezTo>
                        <a:pt x="569302" y="2707603"/>
                        <a:pt x="558958" y="2428186"/>
                        <a:pt x="481894" y="2351122"/>
                      </a:cubicBezTo>
                      <a:cubicBezTo>
                        <a:pt x="404830" y="2274057"/>
                        <a:pt x="106917" y="2245218"/>
                        <a:pt x="255340" y="2093096"/>
                      </a:cubicBezTo>
                      <a:cubicBezTo>
                        <a:pt x="329551" y="2017035"/>
                        <a:pt x="580448" y="1827271"/>
                        <a:pt x="826979" y="1669566"/>
                      </a:cubicBezTo>
                      <a:lnTo>
                        <a:pt x="962676" y="1587221"/>
                      </a:lnTo>
                      <a:lnTo>
                        <a:pt x="915184" y="1599318"/>
                      </a:lnTo>
                      <a:cubicBezTo>
                        <a:pt x="603642" y="1674163"/>
                        <a:pt x="220128" y="1728688"/>
                        <a:pt x="100587" y="1730159"/>
                      </a:cubicBezTo>
                      <a:cubicBezTo>
                        <a:pt x="-111930" y="1732774"/>
                        <a:pt x="78334" y="1527882"/>
                        <a:pt x="78334" y="1418897"/>
                      </a:cubicBezTo>
                      <a:cubicBezTo>
                        <a:pt x="78334" y="1309912"/>
                        <a:pt x="-111930" y="1078863"/>
                        <a:pt x="100587" y="1076248"/>
                      </a:cubicBezTo>
                      <a:cubicBezTo>
                        <a:pt x="220128" y="1074777"/>
                        <a:pt x="599547" y="1129670"/>
                        <a:pt x="909809" y="1205400"/>
                      </a:cubicBezTo>
                      <a:lnTo>
                        <a:pt x="964364" y="1219508"/>
                      </a:lnTo>
                      <a:lnTo>
                        <a:pt x="832574" y="1138884"/>
                      </a:lnTo>
                      <a:cubicBezTo>
                        <a:pt x="585361" y="979572"/>
                        <a:pt x="332176" y="787520"/>
                        <a:pt x="256115" y="713308"/>
                      </a:cubicBezTo>
                      <a:cubicBezTo>
                        <a:pt x="103994" y="564885"/>
                        <a:pt x="383411" y="554542"/>
                        <a:pt x="460475" y="477478"/>
                      </a:cubicBezTo>
                      <a:cubicBezTo>
                        <a:pt x="537539" y="400413"/>
                        <a:pt x="566379" y="102500"/>
                        <a:pt x="718500" y="250923"/>
                      </a:cubicBezTo>
                      <a:cubicBezTo>
                        <a:pt x="794561" y="325135"/>
                        <a:pt x="984326" y="576031"/>
                        <a:pt x="1142030" y="822562"/>
                      </a:cubicBezTo>
                      <a:lnTo>
                        <a:pt x="1216510" y="945296"/>
                      </a:lnTo>
                      <a:lnTo>
                        <a:pt x="1183711" y="809133"/>
                      </a:lnTo>
                      <a:cubicBezTo>
                        <a:pt x="1121555" y="521676"/>
                        <a:pt x="1078329" y="206846"/>
                        <a:pt x="1077021" y="100587"/>
                      </a:cubicBezTo>
                      <a:cubicBezTo>
                        <a:pt x="1074405" y="-111930"/>
                        <a:pt x="1279297" y="78334"/>
                        <a:pt x="1388282" y="78334"/>
                      </a:cubicBezTo>
                      <a:cubicBezTo>
                        <a:pt x="1497267" y="78334"/>
                        <a:pt x="1728316" y="-111930"/>
                        <a:pt x="1730932" y="100587"/>
                      </a:cubicBezTo>
                      <a:cubicBezTo>
                        <a:pt x="1732240" y="206846"/>
                        <a:pt x="1689013" y="518440"/>
                        <a:pt x="1626203" y="804278"/>
                      </a:cubicBezTo>
                      <a:lnTo>
                        <a:pt x="1586300" y="967359"/>
                      </a:lnTo>
                      <a:lnTo>
                        <a:pt x="1671935" y="827379"/>
                      </a:lnTo>
                      <a:cubicBezTo>
                        <a:pt x="1831246" y="580166"/>
                        <a:pt x="2023299" y="326981"/>
                        <a:pt x="2097510" y="250920"/>
                      </a:cubicBezTo>
                      <a:cubicBezTo>
                        <a:pt x="2245933" y="98799"/>
                        <a:pt x="2256277" y="378216"/>
                        <a:pt x="2333341" y="455280"/>
                      </a:cubicBezTo>
                      <a:cubicBezTo>
                        <a:pt x="2410405" y="532344"/>
                        <a:pt x="2708318" y="561184"/>
                        <a:pt x="2559895" y="713306"/>
                      </a:cubicBezTo>
                      <a:cubicBezTo>
                        <a:pt x="2485684" y="789367"/>
                        <a:pt x="2234787" y="979130"/>
                        <a:pt x="1988256" y="1136835"/>
                      </a:cubicBezTo>
                      <a:lnTo>
                        <a:pt x="1858948" y="1215305"/>
                      </a:lnTo>
                      <a:lnTo>
                        <a:pt x="1891216" y="1207085"/>
                      </a:lnTo>
                      <a:cubicBezTo>
                        <a:pt x="2202758" y="1132240"/>
                        <a:pt x="2586272" y="1077715"/>
                        <a:pt x="2705813" y="1076244"/>
                      </a:cubicBezTo>
                      <a:cubicBezTo>
                        <a:pt x="2918330" y="1073628"/>
                        <a:pt x="2728066" y="1278520"/>
                        <a:pt x="2728066" y="1387505"/>
                      </a:cubicBezTo>
                      <a:cubicBezTo>
                        <a:pt x="2728066" y="1496491"/>
                        <a:pt x="2918330" y="1727540"/>
                        <a:pt x="2705813" y="1730155"/>
                      </a:cubicBezTo>
                      <a:cubicBezTo>
                        <a:pt x="2586272" y="1731626"/>
                        <a:pt x="2206854" y="1676733"/>
                        <a:pt x="1896592" y="1601003"/>
                      </a:cubicBezTo>
                      <a:lnTo>
                        <a:pt x="1860039" y="1591550"/>
                      </a:lnTo>
                      <a:lnTo>
                        <a:pt x="1984217" y="1667518"/>
                      </a:lnTo>
                      <a:cubicBezTo>
                        <a:pt x="2231431" y="1826830"/>
                        <a:pt x="2484615" y="2018882"/>
                        <a:pt x="2560676" y="2093094"/>
                      </a:cubicBezTo>
                      <a:cubicBezTo>
                        <a:pt x="2712797" y="2241517"/>
                        <a:pt x="2433380" y="2251860"/>
                        <a:pt x="2356316" y="2328924"/>
                      </a:cubicBezTo>
                      <a:cubicBezTo>
                        <a:pt x="2279252" y="2405988"/>
                        <a:pt x="2250413" y="2703902"/>
                        <a:pt x="2098291" y="2555479"/>
                      </a:cubicBezTo>
                      <a:cubicBezTo>
                        <a:pt x="2022230" y="2481267"/>
                        <a:pt x="1832466" y="2230371"/>
                        <a:pt x="1674761" y="1983839"/>
                      </a:cubicBezTo>
                      <a:lnTo>
                        <a:pt x="1586740" y="1838792"/>
                      </a:lnTo>
                      <a:lnTo>
                        <a:pt x="1600095" y="1891217"/>
                      </a:lnTo>
                      <a:cubicBezTo>
                        <a:pt x="1674940" y="2202759"/>
                        <a:pt x="1729465" y="2586274"/>
                        <a:pt x="1730936" y="2705815"/>
                      </a:cubicBezTo>
                      <a:cubicBezTo>
                        <a:pt x="1731917" y="2785508"/>
                        <a:pt x="1703717" y="2808561"/>
                        <a:pt x="1662336" y="280624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150A09FE-56EE-4DA8-8859-4186B640211D}"/>
                    </a:ext>
                  </a:extLst>
                </p:cNvPr>
                <p:cNvSpPr/>
                <p:nvPr/>
              </p:nvSpPr>
              <p:spPr>
                <a:xfrm>
                  <a:off x="4011593" y="2863862"/>
                  <a:ext cx="1734414" cy="1734410"/>
                </a:xfrm>
                <a:custGeom>
                  <a:avLst/>
                  <a:gdLst>
                    <a:gd name="connsiteX0" fmla="*/ 843630 w 1734414"/>
                    <a:gd name="connsiteY0" fmla="*/ 817711 h 1734410"/>
                    <a:gd name="connsiteX1" fmla="*/ 836654 w 1734414"/>
                    <a:gd name="connsiteY1" fmla="*/ 856370 h 1734410"/>
                    <a:gd name="connsiteX2" fmla="*/ 817713 w 1734414"/>
                    <a:gd name="connsiteY2" fmla="*/ 890783 h 1734410"/>
                    <a:gd name="connsiteX3" fmla="*/ 856372 w 1734414"/>
                    <a:gd name="connsiteY3" fmla="*/ 897759 h 1734410"/>
                    <a:gd name="connsiteX4" fmla="*/ 890785 w 1734414"/>
                    <a:gd name="connsiteY4" fmla="*/ 916698 h 1734410"/>
                    <a:gd name="connsiteX5" fmla="*/ 897760 w 1734414"/>
                    <a:gd name="connsiteY5" fmla="*/ 878041 h 1734410"/>
                    <a:gd name="connsiteX6" fmla="*/ 916701 w 1734414"/>
                    <a:gd name="connsiteY6" fmla="*/ 843627 h 1734410"/>
                    <a:gd name="connsiteX7" fmla="*/ 878046 w 1734414"/>
                    <a:gd name="connsiteY7" fmla="*/ 836652 h 1734410"/>
                    <a:gd name="connsiteX8" fmla="*/ 1062288 w 1734414"/>
                    <a:gd name="connsiteY8" fmla="*/ 0 h 1734410"/>
                    <a:gd name="connsiteX9" fmla="*/ 1079056 w 1734414"/>
                    <a:gd name="connsiteY9" fmla="*/ 401 h 1734410"/>
                    <a:gd name="connsiteX10" fmla="*/ 1074929 w 1734414"/>
                    <a:gd name="connsiteY10" fmla="*/ 83471 h 1734410"/>
                    <a:gd name="connsiteX11" fmla="*/ 1086732 w 1734414"/>
                    <a:gd name="connsiteY11" fmla="*/ 157964 h 1734410"/>
                    <a:gd name="connsiteX12" fmla="*/ 1101808 w 1734414"/>
                    <a:gd name="connsiteY12" fmla="*/ 187286 h 1734410"/>
                    <a:gd name="connsiteX13" fmla="*/ 1131991 w 1734414"/>
                    <a:gd name="connsiteY13" fmla="*/ 174016 h 1734410"/>
                    <a:gd name="connsiteX14" fmla="*/ 1188095 w 1734414"/>
                    <a:gd name="connsiteY14" fmla="*/ 123607 h 1734410"/>
                    <a:gd name="connsiteX15" fmla="*/ 1239503 w 1734414"/>
                    <a:gd name="connsiteY15" fmla="*/ 53396 h 1734410"/>
                    <a:gd name="connsiteX16" fmla="*/ 1262141 w 1734414"/>
                    <a:gd name="connsiteY16" fmla="*/ 70883 h 1734410"/>
                    <a:gd name="connsiteX17" fmla="*/ 1282660 w 1734414"/>
                    <a:gd name="connsiteY17" fmla="*/ 510713 h 1734410"/>
                    <a:gd name="connsiteX18" fmla="*/ 1156127 w 1734414"/>
                    <a:gd name="connsiteY18" fmla="*/ 728307 h 1734410"/>
                    <a:gd name="connsiteX19" fmla="*/ 1153455 w 1734414"/>
                    <a:gd name="connsiteY19" fmla="*/ 730846 h 1734410"/>
                    <a:gd name="connsiteX20" fmla="*/ 1157110 w 1734414"/>
                    <a:gd name="connsiteY20" fmla="*/ 730372 h 1734410"/>
                    <a:gd name="connsiteX21" fmla="*/ 1405803 w 1734414"/>
                    <a:gd name="connsiteY21" fmla="*/ 769218 h 1734410"/>
                    <a:gd name="connsiteX22" fmla="*/ 1734414 w 1734414"/>
                    <a:gd name="connsiteY22" fmla="*/ 1062284 h 1734410"/>
                    <a:gd name="connsiteX23" fmla="*/ 1734013 w 1734414"/>
                    <a:gd name="connsiteY23" fmla="*/ 1079051 h 1734410"/>
                    <a:gd name="connsiteX24" fmla="*/ 1650943 w 1734414"/>
                    <a:gd name="connsiteY24" fmla="*/ 1074925 h 1734410"/>
                    <a:gd name="connsiteX25" fmla="*/ 1576450 w 1734414"/>
                    <a:gd name="connsiteY25" fmla="*/ 1086727 h 1734410"/>
                    <a:gd name="connsiteX26" fmla="*/ 1547128 w 1734414"/>
                    <a:gd name="connsiteY26" fmla="*/ 1101804 h 1734410"/>
                    <a:gd name="connsiteX27" fmla="*/ 1560398 w 1734414"/>
                    <a:gd name="connsiteY27" fmla="*/ 1131987 h 1734410"/>
                    <a:gd name="connsiteX28" fmla="*/ 1610807 w 1734414"/>
                    <a:gd name="connsiteY28" fmla="*/ 1188089 h 1734410"/>
                    <a:gd name="connsiteX29" fmla="*/ 1681018 w 1734414"/>
                    <a:gd name="connsiteY29" fmla="*/ 1239500 h 1734410"/>
                    <a:gd name="connsiteX30" fmla="*/ 1663532 w 1734414"/>
                    <a:gd name="connsiteY30" fmla="*/ 1262137 h 1734410"/>
                    <a:gd name="connsiteX31" fmla="*/ 1223700 w 1734414"/>
                    <a:gd name="connsiteY31" fmla="*/ 1282656 h 1734410"/>
                    <a:gd name="connsiteX32" fmla="*/ 1006106 w 1734414"/>
                    <a:gd name="connsiteY32" fmla="*/ 1156122 h 1734410"/>
                    <a:gd name="connsiteX33" fmla="*/ 1003568 w 1734414"/>
                    <a:gd name="connsiteY33" fmla="*/ 1153451 h 1734410"/>
                    <a:gd name="connsiteX34" fmla="*/ 1004042 w 1734414"/>
                    <a:gd name="connsiteY34" fmla="*/ 1157107 h 1734410"/>
                    <a:gd name="connsiteX35" fmla="*/ 965197 w 1734414"/>
                    <a:gd name="connsiteY35" fmla="*/ 1405800 h 1734410"/>
                    <a:gd name="connsiteX36" fmla="*/ 672131 w 1734414"/>
                    <a:gd name="connsiteY36" fmla="*/ 1734410 h 1734410"/>
                    <a:gd name="connsiteX37" fmla="*/ 655363 w 1734414"/>
                    <a:gd name="connsiteY37" fmla="*/ 1734009 h 1734410"/>
                    <a:gd name="connsiteX38" fmla="*/ 659489 w 1734414"/>
                    <a:gd name="connsiteY38" fmla="*/ 1650940 h 1734410"/>
                    <a:gd name="connsiteX39" fmla="*/ 647687 w 1734414"/>
                    <a:gd name="connsiteY39" fmla="*/ 1576447 h 1734410"/>
                    <a:gd name="connsiteX40" fmla="*/ 632611 w 1734414"/>
                    <a:gd name="connsiteY40" fmla="*/ 1547124 h 1734410"/>
                    <a:gd name="connsiteX41" fmla="*/ 602428 w 1734414"/>
                    <a:gd name="connsiteY41" fmla="*/ 1560394 h 1734410"/>
                    <a:gd name="connsiteX42" fmla="*/ 546324 w 1734414"/>
                    <a:gd name="connsiteY42" fmla="*/ 1610803 h 1734410"/>
                    <a:gd name="connsiteX43" fmla="*/ 494915 w 1734414"/>
                    <a:gd name="connsiteY43" fmla="*/ 1681015 h 1734410"/>
                    <a:gd name="connsiteX44" fmla="*/ 472278 w 1734414"/>
                    <a:gd name="connsiteY44" fmla="*/ 1663528 h 1734410"/>
                    <a:gd name="connsiteX45" fmla="*/ 451758 w 1734414"/>
                    <a:gd name="connsiteY45" fmla="*/ 1223697 h 1734410"/>
                    <a:gd name="connsiteX46" fmla="*/ 578291 w 1734414"/>
                    <a:gd name="connsiteY46" fmla="*/ 1006105 h 1734410"/>
                    <a:gd name="connsiteX47" fmla="*/ 580964 w 1734414"/>
                    <a:gd name="connsiteY47" fmla="*/ 1003564 h 1734410"/>
                    <a:gd name="connsiteX48" fmla="*/ 577306 w 1734414"/>
                    <a:gd name="connsiteY48" fmla="*/ 1004040 h 1734410"/>
                    <a:gd name="connsiteX49" fmla="*/ 328612 w 1734414"/>
                    <a:gd name="connsiteY49" fmla="*/ 965193 h 1734410"/>
                    <a:gd name="connsiteX50" fmla="*/ 0 w 1734414"/>
                    <a:gd name="connsiteY50" fmla="*/ 672127 h 1734410"/>
                    <a:gd name="connsiteX51" fmla="*/ 402 w 1734414"/>
                    <a:gd name="connsiteY51" fmla="*/ 655360 h 1734410"/>
                    <a:gd name="connsiteX52" fmla="*/ 83471 w 1734414"/>
                    <a:gd name="connsiteY52" fmla="*/ 659486 h 1734410"/>
                    <a:gd name="connsiteX53" fmla="*/ 157964 w 1734414"/>
                    <a:gd name="connsiteY53" fmla="*/ 647684 h 1734410"/>
                    <a:gd name="connsiteX54" fmla="*/ 187287 w 1734414"/>
                    <a:gd name="connsiteY54" fmla="*/ 632607 h 1734410"/>
                    <a:gd name="connsiteX55" fmla="*/ 174017 w 1734414"/>
                    <a:gd name="connsiteY55" fmla="*/ 602424 h 1734410"/>
                    <a:gd name="connsiteX56" fmla="*/ 123608 w 1734414"/>
                    <a:gd name="connsiteY56" fmla="*/ 546321 h 1734410"/>
                    <a:gd name="connsiteX57" fmla="*/ 53397 w 1734414"/>
                    <a:gd name="connsiteY57" fmla="*/ 494911 h 1734410"/>
                    <a:gd name="connsiteX58" fmla="*/ 70883 w 1734414"/>
                    <a:gd name="connsiteY58" fmla="*/ 472274 h 1734410"/>
                    <a:gd name="connsiteX59" fmla="*/ 510715 w 1734414"/>
                    <a:gd name="connsiteY59" fmla="*/ 451755 h 1734410"/>
                    <a:gd name="connsiteX60" fmla="*/ 728308 w 1734414"/>
                    <a:gd name="connsiteY60" fmla="*/ 578288 h 1734410"/>
                    <a:gd name="connsiteX61" fmla="*/ 730852 w 1734414"/>
                    <a:gd name="connsiteY61" fmla="*/ 580964 h 1734410"/>
                    <a:gd name="connsiteX62" fmla="*/ 730376 w 1734414"/>
                    <a:gd name="connsiteY62" fmla="*/ 577304 h 1734410"/>
                    <a:gd name="connsiteX63" fmla="*/ 769222 w 1734414"/>
                    <a:gd name="connsiteY63" fmla="*/ 328611 h 1734410"/>
                    <a:gd name="connsiteX64" fmla="*/ 1062288 w 1734414"/>
                    <a:gd name="connsiteY64" fmla="*/ 0 h 173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734414" h="1734410">
                      <a:moveTo>
                        <a:pt x="843630" y="817711"/>
                      </a:moveTo>
                      <a:lnTo>
                        <a:pt x="836654" y="856370"/>
                      </a:lnTo>
                      <a:lnTo>
                        <a:pt x="817713" y="890783"/>
                      </a:lnTo>
                      <a:lnTo>
                        <a:pt x="856372" y="897759"/>
                      </a:lnTo>
                      <a:lnTo>
                        <a:pt x="890785" y="916698"/>
                      </a:lnTo>
                      <a:lnTo>
                        <a:pt x="897760" y="878041"/>
                      </a:lnTo>
                      <a:lnTo>
                        <a:pt x="916701" y="843627"/>
                      </a:lnTo>
                      <a:lnTo>
                        <a:pt x="878046" y="836652"/>
                      </a:lnTo>
                      <a:close/>
                      <a:moveTo>
                        <a:pt x="1062288" y="0"/>
                      </a:moveTo>
                      <a:lnTo>
                        <a:pt x="1079056" y="401"/>
                      </a:lnTo>
                      <a:lnTo>
                        <a:pt x="1074929" y="83471"/>
                      </a:lnTo>
                      <a:cubicBezTo>
                        <a:pt x="1076077" y="112578"/>
                        <a:pt x="1080004" y="137762"/>
                        <a:pt x="1086732" y="157964"/>
                      </a:cubicBezTo>
                      <a:lnTo>
                        <a:pt x="1101808" y="187286"/>
                      </a:lnTo>
                      <a:lnTo>
                        <a:pt x="1131991" y="174016"/>
                      </a:lnTo>
                      <a:cubicBezTo>
                        <a:pt x="1149947" y="162569"/>
                        <a:pt x="1168862" y="145487"/>
                        <a:pt x="1188095" y="123607"/>
                      </a:cubicBezTo>
                      <a:lnTo>
                        <a:pt x="1239503" y="53396"/>
                      </a:lnTo>
                      <a:lnTo>
                        <a:pt x="1262141" y="70883"/>
                      </a:lnTo>
                      <a:cubicBezTo>
                        <a:pt x="1331830" y="166865"/>
                        <a:pt x="1343920" y="337990"/>
                        <a:pt x="1282660" y="510713"/>
                      </a:cubicBezTo>
                      <a:cubicBezTo>
                        <a:pt x="1252031" y="597075"/>
                        <a:pt x="1207412" y="671572"/>
                        <a:pt x="1156127" y="728307"/>
                      </a:cubicBezTo>
                      <a:lnTo>
                        <a:pt x="1153455" y="730846"/>
                      </a:lnTo>
                      <a:lnTo>
                        <a:pt x="1157110" y="730372"/>
                      </a:lnTo>
                      <a:cubicBezTo>
                        <a:pt x="1233478" y="726295"/>
                        <a:pt x="1319441" y="738587"/>
                        <a:pt x="1405803" y="769218"/>
                      </a:cubicBezTo>
                      <a:cubicBezTo>
                        <a:pt x="1578526" y="830479"/>
                        <a:pt x="1703791" y="947690"/>
                        <a:pt x="1734414" y="1062284"/>
                      </a:cubicBezTo>
                      <a:lnTo>
                        <a:pt x="1734013" y="1079051"/>
                      </a:lnTo>
                      <a:lnTo>
                        <a:pt x="1650943" y="1074925"/>
                      </a:lnTo>
                      <a:cubicBezTo>
                        <a:pt x="1621835" y="1076072"/>
                        <a:pt x="1596652" y="1079999"/>
                        <a:pt x="1576450" y="1086727"/>
                      </a:cubicBezTo>
                      <a:lnTo>
                        <a:pt x="1547128" y="1101804"/>
                      </a:lnTo>
                      <a:lnTo>
                        <a:pt x="1560398" y="1131987"/>
                      </a:lnTo>
                      <a:cubicBezTo>
                        <a:pt x="1571845" y="1149942"/>
                        <a:pt x="1588927" y="1168857"/>
                        <a:pt x="1610807" y="1188089"/>
                      </a:cubicBezTo>
                      <a:lnTo>
                        <a:pt x="1681018" y="1239500"/>
                      </a:lnTo>
                      <a:lnTo>
                        <a:pt x="1663532" y="1262137"/>
                      </a:lnTo>
                      <a:cubicBezTo>
                        <a:pt x="1567549" y="1331825"/>
                        <a:pt x="1396423" y="1343917"/>
                        <a:pt x="1223700" y="1282656"/>
                      </a:cubicBezTo>
                      <a:cubicBezTo>
                        <a:pt x="1137338" y="1252026"/>
                        <a:pt x="1062841" y="1207407"/>
                        <a:pt x="1006106" y="1156122"/>
                      </a:cubicBezTo>
                      <a:lnTo>
                        <a:pt x="1003568" y="1153451"/>
                      </a:lnTo>
                      <a:lnTo>
                        <a:pt x="1004042" y="1157107"/>
                      </a:lnTo>
                      <a:cubicBezTo>
                        <a:pt x="1008119" y="1233477"/>
                        <a:pt x="995826" y="1319438"/>
                        <a:pt x="965197" y="1405800"/>
                      </a:cubicBezTo>
                      <a:cubicBezTo>
                        <a:pt x="903936" y="1578524"/>
                        <a:pt x="786724" y="1703788"/>
                        <a:pt x="672131" y="1734410"/>
                      </a:cubicBezTo>
                      <a:lnTo>
                        <a:pt x="655363" y="1734009"/>
                      </a:lnTo>
                      <a:lnTo>
                        <a:pt x="659489" y="1650940"/>
                      </a:lnTo>
                      <a:cubicBezTo>
                        <a:pt x="658342" y="1621832"/>
                        <a:pt x="654415" y="1596649"/>
                        <a:pt x="647687" y="1576447"/>
                      </a:cubicBezTo>
                      <a:lnTo>
                        <a:pt x="632611" y="1547124"/>
                      </a:lnTo>
                      <a:lnTo>
                        <a:pt x="602428" y="1560394"/>
                      </a:lnTo>
                      <a:cubicBezTo>
                        <a:pt x="584472" y="1571842"/>
                        <a:pt x="565557" y="1588924"/>
                        <a:pt x="546324" y="1610803"/>
                      </a:cubicBezTo>
                      <a:lnTo>
                        <a:pt x="494915" y="1681015"/>
                      </a:lnTo>
                      <a:lnTo>
                        <a:pt x="472278" y="1663528"/>
                      </a:lnTo>
                      <a:cubicBezTo>
                        <a:pt x="402589" y="1567545"/>
                        <a:pt x="390498" y="1396421"/>
                        <a:pt x="451758" y="1223697"/>
                      </a:cubicBezTo>
                      <a:cubicBezTo>
                        <a:pt x="482388" y="1137336"/>
                        <a:pt x="527006" y="1062839"/>
                        <a:pt x="578291" y="1006105"/>
                      </a:cubicBezTo>
                      <a:lnTo>
                        <a:pt x="580964" y="1003564"/>
                      </a:lnTo>
                      <a:lnTo>
                        <a:pt x="577306" y="1004040"/>
                      </a:lnTo>
                      <a:cubicBezTo>
                        <a:pt x="500936" y="1008116"/>
                        <a:pt x="414974" y="995823"/>
                        <a:pt x="328612" y="965193"/>
                      </a:cubicBezTo>
                      <a:cubicBezTo>
                        <a:pt x="155889" y="903933"/>
                        <a:pt x="30624" y="786720"/>
                        <a:pt x="0" y="672127"/>
                      </a:cubicBezTo>
                      <a:lnTo>
                        <a:pt x="402" y="655360"/>
                      </a:lnTo>
                      <a:lnTo>
                        <a:pt x="83471" y="659486"/>
                      </a:lnTo>
                      <a:cubicBezTo>
                        <a:pt x="112579" y="658339"/>
                        <a:pt x="137762" y="654412"/>
                        <a:pt x="157964" y="647684"/>
                      </a:cubicBezTo>
                      <a:lnTo>
                        <a:pt x="187287" y="632607"/>
                      </a:lnTo>
                      <a:lnTo>
                        <a:pt x="174017" y="602424"/>
                      </a:lnTo>
                      <a:cubicBezTo>
                        <a:pt x="162569" y="584469"/>
                        <a:pt x="145488" y="565553"/>
                        <a:pt x="123608" y="546321"/>
                      </a:cubicBezTo>
                      <a:lnTo>
                        <a:pt x="53397" y="494911"/>
                      </a:lnTo>
                      <a:lnTo>
                        <a:pt x="70883" y="472274"/>
                      </a:lnTo>
                      <a:cubicBezTo>
                        <a:pt x="166866" y="402586"/>
                        <a:pt x="337991" y="390495"/>
                        <a:pt x="510715" y="451755"/>
                      </a:cubicBezTo>
                      <a:cubicBezTo>
                        <a:pt x="597077" y="482385"/>
                        <a:pt x="671574" y="527003"/>
                        <a:pt x="728308" y="578288"/>
                      </a:cubicBezTo>
                      <a:lnTo>
                        <a:pt x="730852" y="580964"/>
                      </a:lnTo>
                      <a:lnTo>
                        <a:pt x="730376" y="577304"/>
                      </a:lnTo>
                      <a:cubicBezTo>
                        <a:pt x="726300" y="500935"/>
                        <a:pt x="738592" y="414972"/>
                        <a:pt x="769222" y="328611"/>
                      </a:cubicBezTo>
                      <a:cubicBezTo>
                        <a:pt x="830482" y="155888"/>
                        <a:pt x="947695" y="30623"/>
                        <a:pt x="106228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6DC3E87A-C93A-492F-8958-F8577A85CE6E}"/>
                    </a:ext>
                  </a:extLst>
                </p:cNvPr>
                <p:cNvSpPr/>
                <p:nvPr/>
              </p:nvSpPr>
              <p:spPr>
                <a:xfrm>
                  <a:off x="4042549" y="2766583"/>
                  <a:ext cx="1720831" cy="1720832"/>
                </a:xfrm>
                <a:custGeom>
                  <a:avLst/>
                  <a:gdLst>
                    <a:gd name="connsiteX0" fmla="*/ 882372 w 1720832"/>
                    <a:gd name="connsiteY0" fmla="*/ 810183 h 1720832"/>
                    <a:gd name="connsiteX1" fmla="*/ 848592 w 1720832"/>
                    <a:gd name="connsiteY1" fmla="*/ 830231 h 1720832"/>
                    <a:gd name="connsiteX2" fmla="*/ 810183 w 1720832"/>
                    <a:gd name="connsiteY2" fmla="*/ 838458 h 1720832"/>
                    <a:gd name="connsiteX3" fmla="*/ 830232 w 1720832"/>
                    <a:gd name="connsiteY3" fmla="*/ 872240 h 1720832"/>
                    <a:gd name="connsiteX4" fmla="*/ 838459 w 1720832"/>
                    <a:gd name="connsiteY4" fmla="*/ 910649 h 1720832"/>
                    <a:gd name="connsiteX5" fmla="*/ 872237 w 1720832"/>
                    <a:gd name="connsiteY5" fmla="*/ 890603 h 1720832"/>
                    <a:gd name="connsiteX6" fmla="*/ 910646 w 1720832"/>
                    <a:gd name="connsiteY6" fmla="*/ 882376 h 1720832"/>
                    <a:gd name="connsiteX7" fmla="*/ 890600 w 1720832"/>
                    <a:gd name="connsiteY7" fmla="*/ 848598 h 1720832"/>
                    <a:gd name="connsiteX8" fmla="*/ 637288 w 1720832"/>
                    <a:gd name="connsiteY8" fmla="*/ 0 h 1720832"/>
                    <a:gd name="connsiteX9" fmla="*/ 940865 w 1720832"/>
                    <a:gd name="connsiteY9" fmla="*/ 318924 h 1720832"/>
                    <a:gd name="connsiteX10" fmla="*/ 987765 w 1720832"/>
                    <a:gd name="connsiteY10" fmla="*/ 566226 h 1720832"/>
                    <a:gd name="connsiteX11" fmla="*/ 987408 w 1720832"/>
                    <a:gd name="connsiteY11" fmla="*/ 569902 h 1720832"/>
                    <a:gd name="connsiteX12" fmla="*/ 989862 w 1720832"/>
                    <a:gd name="connsiteY12" fmla="*/ 567146 h 1720832"/>
                    <a:gd name="connsiteX13" fmla="*/ 1203233 w 1720832"/>
                    <a:gd name="connsiteY13" fmla="*/ 433616 h 1720832"/>
                    <a:gd name="connsiteX14" fmla="*/ 1643499 w 1720832"/>
                    <a:gd name="connsiteY14" fmla="*/ 439847 h 1720832"/>
                    <a:gd name="connsiteX15" fmla="*/ 1654177 w 1720832"/>
                    <a:gd name="connsiteY15" fmla="*/ 452779 h 1720832"/>
                    <a:gd name="connsiteX16" fmla="*/ 1588702 w 1720832"/>
                    <a:gd name="connsiteY16" fmla="*/ 504070 h 1720832"/>
                    <a:gd name="connsiteX17" fmla="*/ 1540140 w 1720832"/>
                    <a:gd name="connsiteY17" fmla="*/ 561778 h 1720832"/>
                    <a:gd name="connsiteX18" fmla="*/ 1527858 w 1720832"/>
                    <a:gd name="connsiteY18" fmla="*/ 592376 h 1720832"/>
                    <a:gd name="connsiteX19" fmla="*/ 1557654 w 1720832"/>
                    <a:gd name="connsiteY19" fmla="*/ 606493 h 1720832"/>
                    <a:gd name="connsiteX20" fmla="*/ 1632491 w 1720832"/>
                    <a:gd name="connsiteY20" fmla="*/ 615872 h 1720832"/>
                    <a:gd name="connsiteX21" fmla="*/ 1719219 w 1720832"/>
                    <a:gd name="connsiteY21" fmla="*/ 608734 h 1720832"/>
                    <a:gd name="connsiteX22" fmla="*/ 1720832 w 1720832"/>
                    <a:gd name="connsiteY22" fmla="*/ 637294 h 1720832"/>
                    <a:gd name="connsiteX23" fmla="*/ 1401908 w 1720832"/>
                    <a:gd name="connsiteY23" fmla="*/ 940871 h 1720832"/>
                    <a:gd name="connsiteX24" fmla="*/ 1154605 w 1720832"/>
                    <a:gd name="connsiteY24" fmla="*/ 987771 h 1720832"/>
                    <a:gd name="connsiteX25" fmla="*/ 1146665 w 1720832"/>
                    <a:gd name="connsiteY25" fmla="*/ 987001 h 1720832"/>
                    <a:gd name="connsiteX26" fmla="*/ 1216350 w 1720832"/>
                    <a:gd name="connsiteY26" fmla="*/ 1067613 h 1720832"/>
                    <a:gd name="connsiteX27" fmla="*/ 1287219 w 1720832"/>
                    <a:gd name="connsiteY27" fmla="*/ 1203234 h 1720832"/>
                    <a:gd name="connsiteX28" fmla="*/ 1280988 w 1720832"/>
                    <a:gd name="connsiteY28" fmla="*/ 1643499 h 1720832"/>
                    <a:gd name="connsiteX29" fmla="*/ 1268055 w 1720832"/>
                    <a:gd name="connsiteY29" fmla="*/ 1654178 h 1720832"/>
                    <a:gd name="connsiteX30" fmla="*/ 1216765 w 1720832"/>
                    <a:gd name="connsiteY30" fmla="*/ 1588703 h 1720832"/>
                    <a:gd name="connsiteX31" fmla="*/ 1159056 w 1720832"/>
                    <a:gd name="connsiteY31" fmla="*/ 1540142 h 1720832"/>
                    <a:gd name="connsiteX32" fmla="*/ 1128458 w 1720832"/>
                    <a:gd name="connsiteY32" fmla="*/ 1527859 h 1720832"/>
                    <a:gd name="connsiteX33" fmla="*/ 1114342 w 1720832"/>
                    <a:gd name="connsiteY33" fmla="*/ 1557655 h 1720832"/>
                    <a:gd name="connsiteX34" fmla="*/ 1104963 w 1720832"/>
                    <a:gd name="connsiteY34" fmla="*/ 1632493 h 1720832"/>
                    <a:gd name="connsiteX35" fmla="*/ 1112100 w 1720832"/>
                    <a:gd name="connsiteY35" fmla="*/ 1719219 h 1720832"/>
                    <a:gd name="connsiteX36" fmla="*/ 1083540 w 1720832"/>
                    <a:gd name="connsiteY36" fmla="*/ 1720832 h 1720832"/>
                    <a:gd name="connsiteX37" fmla="*/ 779963 w 1720832"/>
                    <a:gd name="connsiteY37" fmla="*/ 1401908 h 1720832"/>
                    <a:gd name="connsiteX38" fmla="*/ 733064 w 1720832"/>
                    <a:gd name="connsiteY38" fmla="*/ 1154608 h 1720832"/>
                    <a:gd name="connsiteX39" fmla="*/ 733419 w 1720832"/>
                    <a:gd name="connsiteY39" fmla="*/ 1150941 h 1720832"/>
                    <a:gd name="connsiteX40" fmla="*/ 730970 w 1720832"/>
                    <a:gd name="connsiteY40" fmla="*/ 1153693 h 1720832"/>
                    <a:gd name="connsiteX41" fmla="*/ 517599 w 1720832"/>
                    <a:gd name="connsiteY41" fmla="*/ 1287222 h 1720832"/>
                    <a:gd name="connsiteX42" fmla="*/ 77333 w 1720832"/>
                    <a:gd name="connsiteY42" fmla="*/ 1280991 h 1720832"/>
                    <a:gd name="connsiteX43" fmla="*/ 66654 w 1720832"/>
                    <a:gd name="connsiteY43" fmla="*/ 1268059 h 1720832"/>
                    <a:gd name="connsiteX44" fmla="*/ 132129 w 1720832"/>
                    <a:gd name="connsiteY44" fmla="*/ 1216769 h 1720832"/>
                    <a:gd name="connsiteX45" fmla="*/ 180690 w 1720832"/>
                    <a:gd name="connsiteY45" fmla="*/ 1159060 h 1720832"/>
                    <a:gd name="connsiteX46" fmla="*/ 192973 w 1720832"/>
                    <a:gd name="connsiteY46" fmla="*/ 1128462 h 1720832"/>
                    <a:gd name="connsiteX47" fmla="*/ 163177 w 1720832"/>
                    <a:gd name="connsiteY47" fmla="*/ 1114345 h 1720832"/>
                    <a:gd name="connsiteX48" fmla="*/ 88340 w 1720832"/>
                    <a:gd name="connsiteY48" fmla="*/ 1104966 h 1720832"/>
                    <a:gd name="connsiteX49" fmla="*/ 1612 w 1720832"/>
                    <a:gd name="connsiteY49" fmla="*/ 1112104 h 1720832"/>
                    <a:gd name="connsiteX50" fmla="*/ 0 w 1720832"/>
                    <a:gd name="connsiteY50" fmla="*/ 1083544 h 1720832"/>
                    <a:gd name="connsiteX51" fmla="*/ 318924 w 1720832"/>
                    <a:gd name="connsiteY51" fmla="*/ 779967 h 1720832"/>
                    <a:gd name="connsiteX52" fmla="*/ 566226 w 1720832"/>
                    <a:gd name="connsiteY52" fmla="*/ 733068 h 1720832"/>
                    <a:gd name="connsiteX53" fmla="*/ 569894 w 1720832"/>
                    <a:gd name="connsiteY53" fmla="*/ 733424 h 1720832"/>
                    <a:gd name="connsiteX54" fmla="*/ 567140 w 1720832"/>
                    <a:gd name="connsiteY54" fmla="*/ 730969 h 1720832"/>
                    <a:gd name="connsiteX55" fmla="*/ 433609 w 1720832"/>
                    <a:gd name="connsiteY55" fmla="*/ 517599 h 1720832"/>
                    <a:gd name="connsiteX56" fmla="*/ 439840 w 1720832"/>
                    <a:gd name="connsiteY56" fmla="*/ 77333 h 1720832"/>
                    <a:gd name="connsiteX57" fmla="*/ 452773 w 1720832"/>
                    <a:gd name="connsiteY57" fmla="*/ 66655 h 1720832"/>
                    <a:gd name="connsiteX58" fmla="*/ 504063 w 1720832"/>
                    <a:gd name="connsiteY58" fmla="*/ 132130 h 1720832"/>
                    <a:gd name="connsiteX59" fmla="*/ 561772 w 1720832"/>
                    <a:gd name="connsiteY59" fmla="*/ 180691 h 1720832"/>
                    <a:gd name="connsiteX60" fmla="*/ 592369 w 1720832"/>
                    <a:gd name="connsiteY60" fmla="*/ 192975 h 1720832"/>
                    <a:gd name="connsiteX61" fmla="*/ 606487 w 1720832"/>
                    <a:gd name="connsiteY61" fmla="*/ 163178 h 1720832"/>
                    <a:gd name="connsiteX62" fmla="*/ 615865 w 1720832"/>
                    <a:gd name="connsiteY62" fmla="*/ 88341 h 1720832"/>
                    <a:gd name="connsiteX63" fmla="*/ 608728 w 1720832"/>
                    <a:gd name="connsiteY63" fmla="*/ 1614 h 1720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720832" h="1720832">
                      <a:moveTo>
                        <a:pt x="882372" y="810183"/>
                      </a:moveTo>
                      <a:lnTo>
                        <a:pt x="848592" y="830231"/>
                      </a:lnTo>
                      <a:lnTo>
                        <a:pt x="810183" y="838458"/>
                      </a:lnTo>
                      <a:lnTo>
                        <a:pt x="830232" y="872240"/>
                      </a:lnTo>
                      <a:lnTo>
                        <a:pt x="838459" y="910649"/>
                      </a:lnTo>
                      <a:lnTo>
                        <a:pt x="872237" y="890603"/>
                      </a:lnTo>
                      <a:lnTo>
                        <a:pt x="910646" y="882376"/>
                      </a:lnTo>
                      <a:lnTo>
                        <a:pt x="890600" y="848598"/>
                      </a:lnTo>
                      <a:close/>
                      <a:moveTo>
                        <a:pt x="637288" y="0"/>
                      </a:moveTo>
                      <a:cubicBezTo>
                        <a:pt x="752813" y="26888"/>
                        <a:pt x="874030" y="148281"/>
                        <a:pt x="940865" y="318924"/>
                      </a:cubicBezTo>
                      <a:cubicBezTo>
                        <a:pt x="974283" y="404247"/>
                        <a:pt x="989360" y="489764"/>
                        <a:pt x="987765" y="566226"/>
                      </a:cubicBezTo>
                      <a:lnTo>
                        <a:pt x="987408" y="569902"/>
                      </a:lnTo>
                      <a:lnTo>
                        <a:pt x="989862" y="567146"/>
                      </a:lnTo>
                      <a:cubicBezTo>
                        <a:pt x="1044902" y="514047"/>
                        <a:pt x="1117910" y="467033"/>
                        <a:pt x="1203233" y="433616"/>
                      </a:cubicBezTo>
                      <a:cubicBezTo>
                        <a:pt x="1373877" y="366781"/>
                        <a:pt x="1545305" y="373310"/>
                        <a:pt x="1643499" y="439847"/>
                      </a:cubicBezTo>
                      <a:lnTo>
                        <a:pt x="1654177" y="452779"/>
                      </a:lnTo>
                      <a:lnTo>
                        <a:pt x="1588702" y="504070"/>
                      </a:lnTo>
                      <a:cubicBezTo>
                        <a:pt x="1567459" y="524001"/>
                        <a:pt x="1551001" y="543462"/>
                        <a:pt x="1540140" y="561778"/>
                      </a:cubicBezTo>
                      <a:lnTo>
                        <a:pt x="1527858" y="592376"/>
                      </a:lnTo>
                      <a:lnTo>
                        <a:pt x="1557654" y="606493"/>
                      </a:lnTo>
                      <a:cubicBezTo>
                        <a:pt x="1578064" y="612564"/>
                        <a:pt x="1603361" y="615669"/>
                        <a:pt x="1632491" y="615872"/>
                      </a:cubicBezTo>
                      <a:lnTo>
                        <a:pt x="1719219" y="608734"/>
                      </a:lnTo>
                      <a:lnTo>
                        <a:pt x="1720832" y="637294"/>
                      </a:lnTo>
                      <a:cubicBezTo>
                        <a:pt x="1693944" y="752820"/>
                        <a:pt x="1572551" y="874036"/>
                        <a:pt x="1401908" y="940871"/>
                      </a:cubicBezTo>
                      <a:cubicBezTo>
                        <a:pt x="1316585" y="974289"/>
                        <a:pt x="1231067" y="989366"/>
                        <a:pt x="1154605" y="987771"/>
                      </a:cubicBezTo>
                      <a:lnTo>
                        <a:pt x="1146665" y="987001"/>
                      </a:lnTo>
                      <a:lnTo>
                        <a:pt x="1216350" y="1067613"/>
                      </a:lnTo>
                      <a:cubicBezTo>
                        <a:pt x="1243605" y="1107882"/>
                        <a:pt x="1267726" y="1153463"/>
                        <a:pt x="1287219" y="1203234"/>
                      </a:cubicBezTo>
                      <a:cubicBezTo>
                        <a:pt x="1354054" y="1373877"/>
                        <a:pt x="1347524" y="1545305"/>
                        <a:pt x="1280988" y="1643499"/>
                      </a:cubicBezTo>
                      <a:lnTo>
                        <a:pt x="1268055" y="1654178"/>
                      </a:lnTo>
                      <a:lnTo>
                        <a:pt x="1216765" y="1588703"/>
                      </a:lnTo>
                      <a:cubicBezTo>
                        <a:pt x="1196833" y="1567459"/>
                        <a:pt x="1177373" y="1551001"/>
                        <a:pt x="1159056" y="1540142"/>
                      </a:cubicBezTo>
                      <a:lnTo>
                        <a:pt x="1128458" y="1527859"/>
                      </a:lnTo>
                      <a:lnTo>
                        <a:pt x="1114342" y="1557655"/>
                      </a:lnTo>
                      <a:cubicBezTo>
                        <a:pt x="1108272" y="1578065"/>
                        <a:pt x="1105166" y="1603362"/>
                        <a:pt x="1104963" y="1632493"/>
                      </a:cubicBezTo>
                      <a:lnTo>
                        <a:pt x="1112100" y="1719219"/>
                      </a:lnTo>
                      <a:lnTo>
                        <a:pt x="1083540" y="1720832"/>
                      </a:lnTo>
                      <a:cubicBezTo>
                        <a:pt x="968016" y="1693945"/>
                        <a:pt x="846798" y="1572552"/>
                        <a:pt x="779963" y="1401908"/>
                      </a:cubicBezTo>
                      <a:cubicBezTo>
                        <a:pt x="746546" y="1316587"/>
                        <a:pt x="731469" y="1231070"/>
                        <a:pt x="733064" y="1154608"/>
                      </a:cubicBezTo>
                      <a:lnTo>
                        <a:pt x="733419" y="1150941"/>
                      </a:lnTo>
                      <a:lnTo>
                        <a:pt x="730970" y="1153693"/>
                      </a:lnTo>
                      <a:cubicBezTo>
                        <a:pt x="675930" y="1206792"/>
                        <a:pt x="602921" y="1253805"/>
                        <a:pt x="517599" y="1287222"/>
                      </a:cubicBezTo>
                      <a:cubicBezTo>
                        <a:pt x="346954" y="1354058"/>
                        <a:pt x="175527" y="1347528"/>
                        <a:pt x="77333" y="1280991"/>
                      </a:cubicBezTo>
                      <a:lnTo>
                        <a:pt x="66654" y="1268059"/>
                      </a:lnTo>
                      <a:lnTo>
                        <a:pt x="132129" y="1216769"/>
                      </a:lnTo>
                      <a:cubicBezTo>
                        <a:pt x="153373" y="1196838"/>
                        <a:pt x="169831" y="1177377"/>
                        <a:pt x="180690" y="1159060"/>
                      </a:cubicBezTo>
                      <a:lnTo>
                        <a:pt x="192973" y="1128462"/>
                      </a:lnTo>
                      <a:lnTo>
                        <a:pt x="163177" y="1114345"/>
                      </a:lnTo>
                      <a:cubicBezTo>
                        <a:pt x="142767" y="1108276"/>
                        <a:pt x="117470" y="1105169"/>
                        <a:pt x="88340" y="1104966"/>
                      </a:cubicBezTo>
                      <a:lnTo>
                        <a:pt x="1612" y="1112104"/>
                      </a:lnTo>
                      <a:lnTo>
                        <a:pt x="0" y="1083544"/>
                      </a:lnTo>
                      <a:cubicBezTo>
                        <a:pt x="26887" y="968019"/>
                        <a:pt x="148280" y="846802"/>
                        <a:pt x="318924" y="779967"/>
                      </a:cubicBezTo>
                      <a:cubicBezTo>
                        <a:pt x="404246" y="746549"/>
                        <a:pt x="489764" y="731472"/>
                        <a:pt x="566226" y="733068"/>
                      </a:cubicBezTo>
                      <a:lnTo>
                        <a:pt x="569894" y="733424"/>
                      </a:lnTo>
                      <a:lnTo>
                        <a:pt x="567140" y="730969"/>
                      </a:lnTo>
                      <a:cubicBezTo>
                        <a:pt x="514040" y="675930"/>
                        <a:pt x="467027" y="602921"/>
                        <a:pt x="433609" y="517599"/>
                      </a:cubicBezTo>
                      <a:cubicBezTo>
                        <a:pt x="366774" y="346955"/>
                        <a:pt x="373304" y="175528"/>
                        <a:pt x="439840" y="77333"/>
                      </a:cubicBezTo>
                      <a:lnTo>
                        <a:pt x="452773" y="66655"/>
                      </a:lnTo>
                      <a:lnTo>
                        <a:pt x="504063" y="132130"/>
                      </a:lnTo>
                      <a:cubicBezTo>
                        <a:pt x="523994" y="153374"/>
                        <a:pt x="543455" y="169832"/>
                        <a:pt x="561772" y="180691"/>
                      </a:cubicBezTo>
                      <a:lnTo>
                        <a:pt x="592369" y="192975"/>
                      </a:lnTo>
                      <a:lnTo>
                        <a:pt x="606487" y="163178"/>
                      </a:lnTo>
                      <a:cubicBezTo>
                        <a:pt x="612556" y="142768"/>
                        <a:pt x="615663" y="117471"/>
                        <a:pt x="615865" y="88341"/>
                      </a:cubicBezTo>
                      <a:lnTo>
                        <a:pt x="608728" y="1614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FAED76EE-0A2D-4C92-B140-30066C365984}"/>
                    </a:ext>
                  </a:extLst>
                </p:cNvPr>
                <p:cNvSpPr/>
                <p:nvPr/>
              </p:nvSpPr>
              <p:spPr>
                <a:xfrm>
                  <a:off x="4492713" y="3133373"/>
                  <a:ext cx="829764" cy="829764"/>
                </a:xfrm>
                <a:custGeom>
                  <a:avLst/>
                  <a:gdLst>
                    <a:gd name="connsiteX0" fmla="*/ 508211 w 829764"/>
                    <a:gd name="connsiteY0" fmla="*/ 0 h 829763"/>
                    <a:gd name="connsiteX1" fmla="*/ 516232 w 829764"/>
                    <a:gd name="connsiteY1" fmla="*/ 192 h 829763"/>
                    <a:gd name="connsiteX2" fmla="*/ 514258 w 829764"/>
                    <a:gd name="connsiteY2" fmla="*/ 39933 h 829763"/>
                    <a:gd name="connsiteX3" fmla="*/ 519904 w 829764"/>
                    <a:gd name="connsiteY3" fmla="*/ 75572 h 829763"/>
                    <a:gd name="connsiteX4" fmla="*/ 527118 w 829764"/>
                    <a:gd name="connsiteY4" fmla="*/ 89600 h 829763"/>
                    <a:gd name="connsiteX5" fmla="*/ 541557 w 829764"/>
                    <a:gd name="connsiteY5" fmla="*/ 83251 h 829763"/>
                    <a:gd name="connsiteX6" fmla="*/ 568398 w 829764"/>
                    <a:gd name="connsiteY6" fmla="*/ 59135 h 829763"/>
                    <a:gd name="connsiteX7" fmla="*/ 592992 w 829764"/>
                    <a:gd name="connsiteY7" fmla="*/ 25545 h 829763"/>
                    <a:gd name="connsiteX8" fmla="*/ 603823 w 829764"/>
                    <a:gd name="connsiteY8" fmla="*/ 33911 h 829763"/>
                    <a:gd name="connsiteX9" fmla="*/ 613639 w 829764"/>
                    <a:gd name="connsiteY9" fmla="*/ 244331 h 829763"/>
                    <a:gd name="connsiteX10" fmla="*/ 576446 w 829764"/>
                    <a:gd name="connsiteY10" fmla="*/ 318561 h 829763"/>
                    <a:gd name="connsiteX11" fmla="*/ 545795 w 829764"/>
                    <a:gd name="connsiteY11" fmla="*/ 352519 h 829763"/>
                    <a:gd name="connsiteX12" fmla="*/ 591476 w 829764"/>
                    <a:gd name="connsiteY12" fmla="*/ 350114 h 829763"/>
                    <a:gd name="connsiteX13" fmla="*/ 672551 w 829764"/>
                    <a:gd name="connsiteY13" fmla="*/ 368003 h 829763"/>
                    <a:gd name="connsiteX14" fmla="*/ 829764 w 829764"/>
                    <a:gd name="connsiteY14" fmla="*/ 508210 h 829763"/>
                    <a:gd name="connsiteX15" fmla="*/ 829571 w 829764"/>
                    <a:gd name="connsiteY15" fmla="*/ 516231 h 829763"/>
                    <a:gd name="connsiteX16" fmla="*/ 789830 w 829764"/>
                    <a:gd name="connsiteY16" fmla="*/ 514257 h 829763"/>
                    <a:gd name="connsiteX17" fmla="*/ 754192 w 829764"/>
                    <a:gd name="connsiteY17" fmla="*/ 519904 h 829763"/>
                    <a:gd name="connsiteX18" fmla="*/ 740163 w 829764"/>
                    <a:gd name="connsiteY18" fmla="*/ 527116 h 829763"/>
                    <a:gd name="connsiteX19" fmla="*/ 746512 w 829764"/>
                    <a:gd name="connsiteY19" fmla="*/ 541556 h 829763"/>
                    <a:gd name="connsiteX20" fmla="*/ 770627 w 829764"/>
                    <a:gd name="connsiteY20" fmla="*/ 568396 h 829763"/>
                    <a:gd name="connsiteX21" fmla="*/ 804218 w 829764"/>
                    <a:gd name="connsiteY21" fmla="*/ 592991 h 829763"/>
                    <a:gd name="connsiteX22" fmla="*/ 795853 w 829764"/>
                    <a:gd name="connsiteY22" fmla="*/ 603822 h 829763"/>
                    <a:gd name="connsiteX23" fmla="*/ 585431 w 829764"/>
                    <a:gd name="connsiteY23" fmla="*/ 613638 h 829763"/>
                    <a:gd name="connsiteX24" fmla="*/ 511203 w 829764"/>
                    <a:gd name="connsiteY24" fmla="*/ 576445 h 829763"/>
                    <a:gd name="connsiteX25" fmla="*/ 477244 w 829764"/>
                    <a:gd name="connsiteY25" fmla="*/ 545794 h 829763"/>
                    <a:gd name="connsiteX26" fmla="*/ 479649 w 829764"/>
                    <a:gd name="connsiteY26" fmla="*/ 591476 h 829763"/>
                    <a:gd name="connsiteX27" fmla="*/ 461760 w 829764"/>
                    <a:gd name="connsiteY27" fmla="*/ 672551 h 829763"/>
                    <a:gd name="connsiteX28" fmla="*/ 321554 w 829764"/>
                    <a:gd name="connsiteY28" fmla="*/ 829763 h 829763"/>
                    <a:gd name="connsiteX29" fmla="*/ 313533 w 829764"/>
                    <a:gd name="connsiteY29" fmla="*/ 829571 h 829763"/>
                    <a:gd name="connsiteX30" fmla="*/ 315506 w 829764"/>
                    <a:gd name="connsiteY30" fmla="*/ 789830 h 829763"/>
                    <a:gd name="connsiteX31" fmla="*/ 309861 w 829764"/>
                    <a:gd name="connsiteY31" fmla="*/ 754192 h 829763"/>
                    <a:gd name="connsiteX32" fmla="*/ 302647 w 829764"/>
                    <a:gd name="connsiteY32" fmla="*/ 740163 h 829763"/>
                    <a:gd name="connsiteX33" fmla="*/ 288207 w 829764"/>
                    <a:gd name="connsiteY33" fmla="*/ 746512 h 829763"/>
                    <a:gd name="connsiteX34" fmla="*/ 261367 w 829764"/>
                    <a:gd name="connsiteY34" fmla="*/ 770627 h 829763"/>
                    <a:gd name="connsiteX35" fmla="*/ 236771 w 829764"/>
                    <a:gd name="connsiteY35" fmla="*/ 804218 h 829763"/>
                    <a:gd name="connsiteX36" fmla="*/ 225941 w 829764"/>
                    <a:gd name="connsiteY36" fmla="*/ 795853 h 829763"/>
                    <a:gd name="connsiteX37" fmla="*/ 216125 w 829764"/>
                    <a:gd name="connsiteY37" fmla="*/ 585431 h 829763"/>
                    <a:gd name="connsiteX38" fmla="*/ 253317 w 829764"/>
                    <a:gd name="connsiteY38" fmla="*/ 511202 h 829763"/>
                    <a:gd name="connsiteX39" fmla="*/ 283971 w 829764"/>
                    <a:gd name="connsiteY39" fmla="*/ 477244 h 829763"/>
                    <a:gd name="connsiteX40" fmla="*/ 238287 w 829764"/>
                    <a:gd name="connsiteY40" fmla="*/ 479648 h 829763"/>
                    <a:gd name="connsiteX41" fmla="*/ 157212 w 829764"/>
                    <a:gd name="connsiteY41" fmla="*/ 461759 h 829763"/>
                    <a:gd name="connsiteX42" fmla="*/ 0 w 829764"/>
                    <a:gd name="connsiteY42" fmla="*/ 321553 h 829763"/>
                    <a:gd name="connsiteX43" fmla="*/ 192 w 829764"/>
                    <a:gd name="connsiteY43" fmla="*/ 313532 h 829763"/>
                    <a:gd name="connsiteX44" fmla="*/ 39933 w 829764"/>
                    <a:gd name="connsiteY44" fmla="*/ 315505 h 829763"/>
                    <a:gd name="connsiteX45" fmla="*/ 75572 w 829764"/>
                    <a:gd name="connsiteY45" fmla="*/ 309859 h 829763"/>
                    <a:gd name="connsiteX46" fmla="*/ 89601 w 829764"/>
                    <a:gd name="connsiteY46" fmla="*/ 302646 h 829763"/>
                    <a:gd name="connsiteX47" fmla="*/ 83251 w 829764"/>
                    <a:gd name="connsiteY47" fmla="*/ 288206 h 829763"/>
                    <a:gd name="connsiteX48" fmla="*/ 59135 w 829764"/>
                    <a:gd name="connsiteY48" fmla="*/ 261366 h 829763"/>
                    <a:gd name="connsiteX49" fmla="*/ 25545 w 829764"/>
                    <a:gd name="connsiteY49" fmla="*/ 236771 h 829763"/>
                    <a:gd name="connsiteX50" fmla="*/ 33911 w 829764"/>
                    <a:gd name="connsiteY50" fmla="*/ 225940 h 829763"/>
                    <a:gd name="connsiteX51" fmla="*/ 244332 w 829764"/>
                    <a:gd name="connsiteY51" fmla="*/ 216124 h 829763"/>
                    <a:gd name="connsiteX52" fmla="*/ 318561 w 829764"/>
                    <a:gd name="connsiteY52" fmla="*/ 253317 h 829763"/>
                    <a:gd name="connsiteX53" fmla="*/ 344972 w 829764"/>
                    <a:gd name="connsiteY53" fmla="*/ 277157 h 829763"/>
                    <a:gd name="connsiteX54" fmla="*/ 351915 w 829764"/>
                    <a:gd name="connsiteY54" fmla="*/ 272476 h 829763"/>
                    <a:gd name="connsiteX55" fmla="*/ 350115 w 829764"/>
                    <a:gd name="connsiteY55" fmla="*/ 238287 h 829763"/>
                    <a:gd name="connsiteX56" fmla="*/ 368004 w 829764"/>
                    <a:gd name="connsiteY56" fmla="*/ 157211 h 829763"/>
                    <a:gd name="connsiteX57" fmla="*/ 508211 w 829764"/>
                    <a:gd name="connsiteY57" fmla="*/ 0 h 829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29764" h="829763">
                      <a:moveTo>
                        <a:pt x="508211" y="0"/>
                      </a:moveTo>
                      <a:lnTo>
                        <a:pt x="516232" y="192"/>
                      </a:lnTo>
                      <a:lnTo>
                        <a:pt x="514258" y="39933"/>
                      </a:lnTo>
                      <a:cubicBezTo>
                        <a:pt x="514807" y="53859"/>
                        <a:pt x="516685" y="65907"/>
                        <a:pt x="519904" y="75572"/>
                      </a:cubicBezTo>
                      <a:lnTo>
                        <a:pt x="527118" y="89600"/>
                      </a:lnTo>
                      <a:lnTo>
                        <a:pt x="541557" y="83251"/>
                      </a:lnTo>
                      <a:cubicBezTo>
                        <a:pt x="550147" y="77775"/>
                        <a:pt x="559196" y="69603"/>
                        <a:pt x="568398" y="59135"/>
                      </a:cubicBezTo>
                      <a:lnTo>
                        <a:pt x="592992" y="25545"/>
                      </a:lnTo>
                      <a:lnTo>
                        <a:pt x="603823" y="33911"/>
                      </a:lnTo>
                      <a:cubicBezTo>
                        <a:pt x="637162" y="79831"/>
                        <a:pt x="642947" y="161699"/>
                        <a:pt x="613639" y="244331"/>
                      </a:cubicBezTo>
                      <a:cubicBezTo>
                        <a:pt x="603870" y="271876"/>
                        <a:pt x="591126" y="296898"/>
                        <a:pt x="576446" y="318561"/>
                      </a:cubicBezTo>
                      <a:lnTo>
                        <a:pt x="545795" y="352519"/>
                      </a:lnTo>
                      <a:lnTo>
                        <a:pt x="591476" y="350114"/>
                      </a:lnTo>
                      <a:cubicBezTo>
                        <a:pt x="617548" y="352364"/>
                        <a:pt x="645007" y="358234"/>
                        <a:pt x="672551" y="368003"/>
                      </a:cubicBezTo>
                      <a:cubicBezTo>
                        <a:pt x="755185" y="397311"/>
                        <a:pt x="815113" y="453387"/>
                        <a:pt x="829764" y="508210"/>
                      </a:cubicBezTo>
                      <a:lnTo>
                        <a:pt x="829571" y="516231"/>
                      </a:lnTo>
                      <a:lnTo>
                        <a:pt x="789830" y="514257"/>
                      </a:lnTo>
                      <a:cubicBezTo>
                        <a:pt x="775905" y="514806"/>
                        <a:pt x="763857" y="516684"/>
                        <a:pt x="754192" y="519904"/>
                      </a:cubicBezTo>
                      <a:lnTo>
                        <a:pt x="740163" y="527116"/>
                      </a:lnTo>
                      <a:lnTo>
                        <a:pt x="746512" y="541556"/>
                      </a:lnTo>
                      <a:cubicBezTo>
                        <a:pt x="751989" y="550146"/>
                        <a:pt x="760160" y="559195"/>
                        <a:pt x="770627" y="568396"/>
                      </a:cubicBezTo>
                      <a:lnTo>
                        <a:pt x="804218" y="592991"/>
                      </a:lnTo>
                      <a:lnTo>
                        <a:pt x="795853" y="603822"/>
                      </a:lnTo>
                      <a:cubicBezTo>
                        <a:pt x="749933" y="637161"/>
                        <a:pt x="668064" y="642946"/>
                        <a:pt x="585431" y="613638"/>
                      </a:cubicBezTo>
                      <a:cubicBezTo>
                        <a:pt x="557887" y="603869"/>
                        <a:pt x="532865" y="591126"/>
                        <a:pt x="511203" y="576445"/>
                      </a:cubicBezTo>
                      <a:lnTo>
                        <a:pt x="477244" y="545794"/>
                      </a:lnTo>
                      <a:lnTo>
                        <a:pt x="479649" y="591476"/>
                      </a:lnTo>
                      <a:cubicBezTo>
                        <a:pt x="477400" y="617548"/>
                        <a:pt x="471529" y="645007"/>
                        <a:pt x="461760" y="672551"/>
                      </a:cubicBezTo>
                      <a:cubicBezTo>
                        <a:pt x="432452" y="755185"/>
                        <a:pt x="376377" y="815113"/>
                        <a:pt x="321554" y="829763"/>
                      </a:cubicBezTo>
                      <a:lnTo>
                        <a:pt x="313533" y="829571"/>
                      </a:lnTo>
                      <a:lnTo>
                        <a:pt x="315506" y="789830"/>
                      </a:lnTo>
                      <a:cubicBezTo>
                        <a:pt x="314958" y="775905"/>
                        <a:pt x="313079" y="763857"/>
                        <a:pt x="309861" y="754192"/>
                      </a:cubicBezTo>
                      <a:lnTo>
                        <a:pt x="302647" y="740163"/>
                      </a:lnTo>
                      <a:lnTo>
                        <a:pt x="288207" y="746512"/>
                      </a:lnTo>
                      <a:cubicBezTo>
                        <a:pt x="279617" y="751989"/>
                        <a:pt x="270567" y="760160"/>
                        <a:pt x="261367" y="770627"/>
                      </a:cubicBezTo>
                      <a:lnTo>
                        <a:pt x="236771" y="804218"/>
                      </a:lnTo>
                      <a:lnTo>
                        <a:pt x="225941" y="795853"/>
                      </a:lnTo>
                      <a:cubicBezTo>
                        <a:pt x="192602" y="749933"/>
                        <a:pt x="186817" y="668065"/>
                        <a:pt x="216125" y="585431"/>
                      </a:cubicBezTo>
                      <a:cubicBezTo>
                        <a:pt x="225894" y="557887"/>
                        <a:pt x="238638" y="532866"/>
                        <a:pt x="253317" y="511202"/>
                      </a:cubicBezTo>
                      <a:lnTo>
                        <a:pt x="283971" y="477244"/>
                      </a:lnTo>
                      <a:lnTo>
                        <a:pt x="238287" y="479648"/>
                      </a:lnTo>
                      <a:cubicBezTo>
                        <a:pt x="212215" y="477399"/>
                        <a:pt x="184756" y="471528"/>
                        <a:pt x="157212" y="461759"/>
                      </a:cubicBezTo>
                      <a:cubicBezTo>
                        <a:pt x="74578" y="432451"/>
                        <a:pt x="14651" y="376376"/>
                        <a:pt x="0" y="321553"/>
                      </a:cubicBezTo>
                      <a:lnTo>
                        <a:pt x="192" y="313532"/>
                      </a:lnTo>
                      <a:lnTo>
                        <a:pt x="39933" y="315505"/>
                      </a:lnTo>
                      <a:cubicBezTo>
                        <a:pt x="53859" y="314957"/>
                        <a:pt x="65907" y="313078"/>
                        <a:pt x="75572" y="309859"/>
                      </a:cubicBezTo>
                      <a:lnTo>
                        <a:pt x="89601" y="302646"/>
                      </a:lnTo>
                      <a:lnTo>
                        <a:pt x="83251" y="288206"/>
                      </a:lnTo>
                      <a:cubicBezTo>
                        <a:pt x="77775" y="279616"/>
                        <a:pt x="69602" y="270567"/>
                        <a:pt x="59135" y="261366"/>
                      </a:cubicBezTo>
                      <a:lnTo>
                        <a:pt x="25545" y="236771"/>
                      </a:lnTo>
                      <a:lnTo>
                        <a:pt x="33911" y="225940"/>
                      </a:lnTo>
                      <a:cubicBezTo>
                        <a:pt x="79831" y="192601"/>
                        <a:pt x="161698" y="186816"/>
                        <a:pt x="244332" y="216124"/>
                      </a:cubicBezTo>
                      <a:cubicBezTo>
                        <a:pt x="271876" y="225893"/>
                        <a:pt x="296898" y="238636"/>
                        <a:pt x="318561" y="253317"/>
                      </a:cubicBezTo>
                      <a:lnTo>
                        <a:pt x="344972" y="277157"/>
                      </a:lnTo>
                      <a:lnTo>
                        <a:pt x="351915" y="272476"/>
                      </a:lnTo>
                      <a:lnTo>
                        <a:pt x="350115" y="238287"/>
                      </a:lnTo>
                      <a:cubicBezTo>
                        <a:pt x="352365" y="212215"/>
                        <a:pt x="358235" y="184756"/>
                        <a:pt x="368004" y="157211"/>
                      </a:cubicBezTo>
                      <a:cubicBezTo>
                        <a:pt x="397312" y="74579"/>
                        <a:pt x="453388" y="14651"/>
                        <a:pt x="50821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2EC73B5F-1EF3-4D87-9D9D-40348291146A}"/>
                    </a:ext>
                  </a:extLst>
                </p:cNvPr>
                <p:cNvSpPr/>
                <p:nvPr/>
              </p:nvSpPr>
              <p:spPr>
                <a:xfrm>
                  <a:off x="4500443" y="3066502"/>
                  <a:ext cx="823270" cy="823269"/>
                </a:xfrm>
                <a:custGeom>
                  <a:avLst/>
                  <a:gdLst>
                    <a:gd name="connsiteX0" fmla="*/ 304887 w 823271"/>
                    <a:gd name="connsiteY0" fmla="*/ 0 h 823268"/>
                    <a:gd name="connsiteX1" fmla="*/ 450124 w 823271"/>
                    <a:gd name="connsiteY1" fmla="*/ 152578 h 823268"/>
                    <a:gd name="connsiteX2" fmla="*/ 470636 w 823271"/>
                    <a:gd name="connsiteY2" fmla="*/ 233030 h 823268"/>
                    <a:gd name="connsiteX3" fmla="*/ 469714 w 823271"/>
                    <a:gd name="connsiteY3" fmla="*/ 278768 h 823268"/>
                    <a:gd name="connsiteX4" fmla="*/ 502662 w 823271"/>
                    <a:gd name="connsiteY4" fmla="*/ 247027 h 823268"/>
                    <a:gd name="connsiteX5" fmla="*/ 575645 w 823271"/>
                    <a:gd name="connsiteY5" fmla="*/ 207445 h 823268"/>
                    <a:gd name="connsiteX6" fmla="*/ 786274 w 823271"/>
                    <a:gd name="connsiteY6" fmla="*/ 210426 h 823268"/>
                    <a:gd name="connsiteX7" fmla="*/ 791383 w 823271"/>
                    <a:gd name="connsiteY7" fmla="*/ 216613 h 823268"/>
                    <a:gd name="connsiteX8" fmla="*/ 760058 w 823271"/>
                    <a:gd name="connsiteY8" fmla="*/ 241150 h 823268"/>
                    <a:gd name="connsiteX9" fmla="*/ 736825 w 823271"/>
                    <a:gd name="connsiteY9" fmla="*/ 268758 h 823268"/>
                    <a:gd name="connsiteX10" fmla="*/ 730949 w 823271"/>
                    <a:gd name="connsiteY10" fmla="*/ 283398 h 823268"/>
                    <a:gd name="connsiteX11" fmla="*/ 745204 w 823271"/>
                    <a:gd name="connsiteY11" fmla="*/ 290151 h 823268"/>
                    <a:gd name="connsiteX12" fmla="*/ 781007 w 823271"/>
                    <a:gd name="connsiteY12" fmla="*/ 294638 h 823268"/>
                    <a:gd name="connsiteX13" fmla="*/ 822499 w 823271"/>
                    <a:gd name="connsiteY13" fmla="*/ 291224 h 823268"/>
                    <a:gd name="connsiteX14" fmla="*/ 823271 w 823271"/>
                    <a:gd name="connsiteY14" fmla="*/ 304887 h 823268"/>
                    <a:gd name="connsiteX15" fmla="*/ 670693 w 823271"/>
                    <a:gd name="connsiteY15" fmla="*/ 450122 h 823268"/>
                    <a:gd name="connsiteX16" fmla="*/ 590241 w 823271"/>
                    <a:gd name="connsiteY16" fmla="*/ 470634 h 823268"/>
                    <a:gd name="connsiteX17" fmla="*/ 544501 w 823271"/>
                    <a:gd name="connsiteY17" fmla="*/ 469713 h 823268"/>
                    <a:gd name="connsiteX18" fmla="*/ 576241 w 823271"/>
                    <a:gd name="connsiteY18" fmla="*/ 502659 h 823268"/>
                    <a:gd name="connsiteX19" fmla="*/ 615823 w 823271"/>
                    <a:gd name="connsiteY19" fmla="*/ 575642 h 823268"/>
                    <a:gd name="connsiteX20" fmla="*/ 612842 w 823271"/>
                    <a:gd name="connsiteY20" fmla="*/ 786271 h 823268"/>
                    <a:gd name="connsiteX21" fmla="*/ 606655 w 823271"/>
                    <a:gd name="connsiteY21" fmla="*/ 791379 h 823268"/>
                    <a:gd name="connsiteX22" fmla="*/ 582117 w 823271"/>
                    <a:gd name="connsiteY22" fmla="*/ 760055 h 823268"/>
                    <a:gd name="connsiteX23" fmla="*/ 554508 w 823271"/>
                    <a:gd name="connsiteY23" fmla="*/ 736823 h 823268"/>
                    <a:gd name="connsiteX24" fmla="*/ 539870 w 823271"/>
                    <a:gd name="connsiteY24" fmla="*/ 730947 h 823268"/>
                    <a:gd name="connsiteX25" fmla="*/ 533117 w 823271"/>
                    <a:gd name="connsiteY25" fmla="*/ 745201 h 823268"/>
                    <a:gd name="connsiteX26" fmla="*/ 528630 w 823271"/>
                    <a:gd name="connsiteY26" fmla="*/ 781005 h 823268"/>
                    <a:gd name="connsiteX27" fmla="*/ 532044 w 823271"/>
                    <a:gd name="connsiteY27" fmla="*/ 822496 h 823268"/>
                    <a:gd name="connsiteX28" fmla="*/ 518382 w 823271"/>
                    <a:gd name="connsiteY28" fmla="*/ 823268 h 823268"/>
                    <a:gd name="connsiteX29" fmla="*/ 373146 w 823271"/>
                    <a:gd name="connsiteY29" fmla="*/ 670691 h 823268"/>
                    <a:gd name="connsiteX30" fmla="*/ 352634 w 823271"/>
                    <a:gd name="connsiteY30" fmla="*/ 590238 h 823268"/>
                    <a:gd name="connsiteX31" fmla="*/ 353555 w 823271"/>
                    <a:gd name="connsiteY31" fmla="*/ 544501 h 823268"/>
                    <a:gd name="connsiteX32" fmla="*/ 320609 w 823271"/>
                    <a:gd name="connsiteY32" fmla="*/ 576239 h 823268"/>
                    <a:gd name="connsiteX33" fmla="*/ 247626 w 823271"/>
                    <a:gd name="connsiteY33" fmla="*/ 615822 h 823268"/>
                    <a:gd name="connsiteX34" fmla="*/ 36997 w 823271"/>
                    <a:gd name="connsiteY34" fmla="*/ 612841 h 823268"/>
                    <a:gd name="connsiteX35" fmla="*/ 31889 w 823271"/>
                    <a:gd name="connsiteY35" fmla="*/ 606654 h 823268"/>
                    <a:gd name="connsiteX36" fmla="*/ 63213 w 823271"/>
                    <a:gd name="connsiteY36" fmla="*/ 582117 h 823268"/>
                    <a:gd name="connsiteX37" fmla="*/ 86445 w 823271"/>
                    <a:gd name="connsiteY37" fmla="*/ 554508 h 823268"/>
                    <a:gd name="connsiteX38" fmla="*/ 92322 w 823271"/>
                    <a:gd name="connsiteY38" fmla="*/ 539869 h 823268"/>
                    <a:gd name="connsiteX39" fmla="*/ 78067 w 823271"/>
                    <a:gd name="connsiteY39" fmla="*/ 533116 h 823268"/>
                    <a:gd name="connsiteX40" fmla="*/ 42264 w 823271"/>
                    <a:gd name="connsiteY40" fmla="*/ 528629 h 823268"/>
                    <a:gd name="connsiteX41" fmla="*/ 772 w 823271"/>
                    <a:gd name="connsiteY41" fmla="*/ 532043 h 823268"/>
                    <a:gd name="connsiteX42" fmla="*/ 0 w 823271"/>
                    <a:gd name="connsiteY42" fmla="*/ 518380 h 823268"/>
                    <a:gd name="connsiteX43" fmla="*/ 152579 w 823271"/>
                    <a:gd name="connsiteY43" fmla="*/ 373145 h 823268"/>
                    <a:gd name="connsiteX44" fmla="*/ 233030 w 823271"/>
                    <a:gd name="connsiteY44" fmla="*/ 352633 h 823268"/>
                    <a:gd name="connsiteX45" fmla="*/ 278767 w 823271"/>
                    <a:gd name="connsiteY45" fmla="*/ 353555 h 823268"/>
                    <a:gd name="connsiteX46" fmla="*/ 247028 w 823271"/>
                    <a:gd name="connsiteY46" fmla="*/ 320608 h 823268"/>
                    <a:gd name="connsiteX47" fmla="*/ 207446 w 823271"/>
                    <a:gd name="connsiteY47" fmla="*/ 247625 h 823268"/>
                    <a:gd name="connsiteX48" fmla="*/ 210427 w 823271"/>
                    <a:gd name="connsiteY48" fmla="*/ 36997 h 823268"/>
                    <a:gd name="connsiteX49" fmla="*/ 216614 w 823271"/>
                    <a:gd name="connsiteY49" fmla="*/ 31889 h 823268"/>
                    <a:gd name="connsiteX50" fmla="*/ 241152 w 823271"/>
                    <a:gd name="connsiteY50" fmla="*/ 63212 h 823268"/>
                    <a:gd name="connsiteX51" fmla="*/ 268761 w 823271"/>
                    <a:gd name="connsiteY51" fmla="*/ 86445 h 823268"/>
                    <a:gd name="connsiteX52" fmla="*/ 283399 w 823271"/>
                    <a:gd name="connsiteY52" fmla="*/ 92321 h 823268"/>
                    <a:gd name="connsiteX53" fmla="*/ 290152 w 823271"/>
                    <a:gd name="connsiteY53" fmla="*/ 78066 h 823268"/>
                    <a:gd name="connsiteX54" fmla="*/ 294639 w 823271"/>
                    <a:gd name="connsiteY54" fmla="*/ 42263 h 823268"/>
                    <a:gd name="connsiteX55" fmla="*/ 291225 w 823271"/>
                    <a:gd name="connsiteY55" fmla="*/ 772 h 82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823271" h="823268">
                      <a:moveTo>
                        <a:pt x="304887" y="0"/>
                      </a:moveTo>
                      <a:cubicBezTo>
                        <a:pt x="360158" y="12864"/>
                        <a:pt x="418149" y="70940"/>
                        <a:pt x="450124" y="152578"/>
                      </a:cubicBezTo>
                      <a:cubicBezTo>
                        <a:pt x="460782" y="179790"/>
                        <a:pt x="467540" y="207045"/>
                        <a:pt x="470636" y="233030"/>
                      </a:cubicBezTo>
                      <a:lnTo>
                        <a:pt x="469714" y="278768"/>
                      </a:lnTo>
                      <a:lnTo>
                        <a:pt x="502662" y="247027"/>
                      </a:lnTo>
                      <a:cubicBezTo>
                        <a:pt x="523837" y="231652"/>
                        <a:pt x="548432" y="218103"/>
                        <a:pt x="575645" y="207445"/>
                      </a:cubicBezTo>
                      <a:cubicBezTo>
                        <a:pt x="657283" y="175470"/>
                        <a:pt x="739296" y="178594"/>
                        <a:pt x="786274" y="210426"/>
                      </a:cubicBezTo>
                      <a:lnTo>
                        <a:pt x="791383" y="216613"/>
                      </a:lnTo>
                      <a:lnTo>
                        <a:pt x="760058" y="241150"/>
                      </a:lnTo>
                      <a:cubicBezTo>
                        <a:pt x="749894" y="250686"/>
                        <a:pt x="742021" y="259996"/>
                        <a:pt x="736825" y="268758"/>
                      </a:cubicBezTo>
                      <a:lnTo>
                        <a:pt x="730949" y="283398"/>
                      </a:lnTo>
                      <a:lnTo>
                        <a:pt x="745204" y="290151"/>
                      </a:lnTo>
                      <a:cubicBezTo>
                        <a:pt x="754969" y="293055"/>
                        <a:pt x="767071" y="294541"/>
                        <a:pt x="781007" y="294638"/>
                      </a:cubicBezTo>
                      <a:lnTo>
                        <a:pt x="822499" y="291224"/>
                      </a:lnTo>
                      <a:lnTo>
                        <a:pt x="823271" y="304887"/>
                      </a:lnTo>
                      <a:cubicBezTo>
                        <a:pt x="810408" y="360156"/>
                        <a:pt x="752331" y="418148"/>
                        <a:pt x="670693" y="450122"/>
                      </a:cubicBezTo>
                      <a:cubicBezTo>
                        <a:pt x="643480" y="460781"/>
                        <a:pt x="616226" y="467538"/>
                        <a:pt x="590241" y="470634"/>
                      </a:cubicBezTo>
                      <a:lnTo>
                        <a:pt x="544501" y="469713"/>
                      </a:lnTo>
                      <a:lnTo>
                        <a:pt x="576241" y="502659"/>
                      </a:lnTo>
                      <a:cubicBezTo>
                        <a:pt x="591616" y="523834"/>
                        <a:pt x="605165" y="548429"/>
                        <a:pt x="615823" y="575642"/>
                      </a:cubicBezTo>
                      <a:cubicBezTo>
                        <a:pt x="647798" y="657280"/>
                        <a:pt x="644674" y="739293"/>
                        <a:pt x="612842" y="786271"/>
                      </a:cubicBezTo>
                      <a:lnTo>
                        <a:pt x="606655" y="791379"/>
                      </a:lnTo>
                      <a:lnTo>
                        <a:pt x="582117" y="760055"/>
                      </a:lnTo>
                      <a:cubicBezTo>
                        <a:pt x="572582" y="749892"/>
                        <a:pt x="563271" y="742018"/>
                        <a:pt x="554508" y="736823"/>
                      </a:cubicBezTo>
                      <a:lnTo>
                        <a:pt x="539870" y="730947"/>
                      </a:lnTo>
                      <a:lnTo>
                        <a:pt x="533117" y="745201"/>
                      </a:lnTo>
                      <a:cubicBezTo>
                        <a:pt x="530213" y="754966"/>
                        <a:pt x="528727" y="767068"/>
                        <a:pt x="528630" y="781005"/>
                      </a:cubicBezTo>
                      <a:lnTo>
                        <a:pt x="532044" y="822496"/>
                      </a:lnTo>
                      <a:lnTo>
                        <a:pt x="518382" y="823268"/>
                      </a:lnTo>
                      <a:cubicBezTo>
                        <a:pt x="463112" y="810405"/>
                        <a:pt x="405120" y="752328"/>
                        <a:pt x="373146" y="670691"/>
                      </a:cubicBezTo>
                      <a:cubicBezTo>
                        <a:pt x="362487" y="643477"/>
                        <a:pt x="355730" y="616223"/>
                        <a:pt x="352634" y="590238"/>
                      </a:cubicBezTo>
                      <a:lnTo>
                        <a:pt x="353555" y="544501"/>
                      </a:lnTo>
                      <a:lnTo>
                        <a:pt x="320609" y="576239"/>
                      </a:lnTo>
                      <a:cubicBezTo>
                        <a:pt x="299434" y="591615"/>
                        <a:pt x="274839" y="605164"/>
                        <a:pt x="247626" y="615822"/>
                      </a:cubicBezTo>
                      <a:cubicBezTo>
                        <a:pt x="165988" y="647797"/>
                        <a:pt x="83976" y="644673"/>
                        <a:pt x="36997" y="612841"/>
                      </a:cubicBezTo>
                      <a:lnTo>
                        <a:pt x="31889" y="606654"/>
                      </a:lnTo>
                      <a:lnTo>
                        <a:pt x="63213" y="582117"/>
                      </a:lnTo>
                      <a:cubicBezTo>
                        <a:pt x="73377" y="572581"/>
                        <a:pt x="81250" y="563271"/>
                        <a:pt x="86445" y="554508"/>
                      </a:cubicBezTo>
                      <a:lnTo>
                        <a:pt x="92322" y="539869"/>
                      </a:lnTo>
                      <a:lnTo>
                        <a:pt x="78067" y="533116"/>
                      </a:lnTo>
                      <a:cubicBezTo>
                        <a:pt x="68302" y="530212"/>
                        <a:pt x="56200" y="528726"/>
                        <a:pt x="42264" y="528629"/>
                      </a:cubicBezTo>
                      <a:lnTo>
                        <a:pt x="772" y="532043"/>
                      </a:lnTo>
                      <a:lnTo>
                        <a:pt x="0" y="518380"/>
                      </a:lnTo>
                      <a:cubicBezTo>
                        <a:pt x="12863" y="463112"/>
                        <a:pt x="70940" y="405120"/>
                        <a:pt x="152579" y="373145"/>
                      </a:cubicBezTo>
                      <a:cubicBezTo>
                        <a:pt x="179791" y="362487"/>
                        <a:pt x="207045" y="355728"/>
                        <a:pt x="233030" y="352633"/>
                      </a:cubicBezTo>
                      <a:lnTo>
                        <a:pt x="278767" y="353555"/>
                      </a:lnTo>
                      <a:lnTo>
                        <a:pt x="247028" y="320608"/>
                      </a:lnTo>
                      <a:cubicBezTo>
                        <a:pt x="231653" y="299433"/>
                        <a:pt x="218104" y="274838"/>
                        <a:pt x="207446" y="247625"/>
                      </a:cubicBezTo>
                      <a:cubicBezTo>
                        <a:pt x="175471" y="165988"/>
                        <a:pt x="178595" y="83975"/>
                        <a:pt x="210427" y="36997"/>
                      </a:cubicBezTo>
                      <a:lnTo>
                        <a:pt x="216614" y="31889"/>
                      </a:lnTo>
                      <a:lnTo>
                        <a:pt x="241152" y="63212"/>
                      </a:lnTo>
                      <a:cubicBezTo>
                        <a:pt x="250687" y="73376"/>
                        <a:pt x="259998" y="81250"/>
                        <a:pt x="268761" y="86445"/>
                      </a:cubicBezTo>
                      <a:lnTo>
                        <a:pt x="283399" y="92321"/>
                      </a:lnTo>
                      <a:lnTo>
                        <a:pt x="290152" y="78066"/>
                      </a:lnTo>
                      <a:cubicBezTo>
                        <a:pt x="293056" y="68302"/>
                        <a:pt x="294542" y="56199"/>
                        <a:pt x="294639" y="42263"/>
                      </a:cubicBezTo>
                      <a:lnTo>
                        <a:pt x="291225" y="772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E97C26F1-53E8-4C04-B744-7591B3ADFA92}"/>
                  </a:ext>
                </a:extLst>
              </p:cNvPr>
              <p:cNvGrpSpPr/>
              <p:nvPr/>
            </p:nvGrpSpPr>
            <p:grpSpPr>
              <a:xfrm>
                <a:off x="1636677" y="3305550"/>
                <a:ext cx="1175722" cy="1175722"/>
                <a:chOff x="3421742" y="2009733"/>
                <a:chExt cx="1825369" cy="1825369"/>
              </a:xfrm>
            </p:grpSpPr>
            <p:sp>
              <p:nvSpPr>
                <p:cNvPr id="314" name="二等辺三角形 795">
                  <a:extLst>
                    <a:ext uri="{FF2B5EF4-FFF2-40B4-BE49-F238E27FC236}">
                      <a16:creationId xmlns:a16="http://schemas.microsoft.com/office/drawing/2014/main" id="{1309ED7B-B528-4CF7-8CBE-D03C6110629D}"/>
                    </a:ext>
                  </a:extLst>
                </p:cNvPr>
                <p:cNvSpPr/>
                <p:nvPr/>
              </p:nvSpPr>
              <p:spPr>
                <a:xfrm rot="10800000">
                  <a:off x="4121242" y="2009733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二等辺三角形 795">
                  <a:extLst>
                    <a:ext uri="{FF2B5EF4-FFF2-40B4-BE49-F238E27FC236}">
                      <a16:creationId xmlns:a16="http://schemas.microsoft.com/office/drawing/2014/main" id="{FADA7D49-8C83-440F-A4BF-B3B00EE3B9BD}"/>
                    </a:ext>
                  </a:extLst>
                </p:cNvPr>
                <p:cNvSpPr/>
                <p:nvPr/>
              </p:nvSpPr>
              <p:spPr>
                <a:xfrm>
                  <a:off x="4121242" y="2954767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二等辺三角形 795">
                  <a:extLst>
                    <a:ext uri="{FF2B5EF4-FFF2-40B4-BE49-F238E27FC236}">
                      <a16:creationId xmlns:a16="http://schemas.microsoft.com/office/drawing/2014/main" id="{E5A762BE-C9C6-49ED-97DE-25F178863EF9}"/>
                    </a:ext>
                  </a:extLst>
                </p:cNvPr>
                <p:cNvSpPr/>
                <p:nvPr/>
              </p:nvSpPr>
              <p:spPr>
                <a:xfrm rot="16200000">
                  <a:off x="4594265" y="248225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二等辺三角形 795">
                  <a:extLst>
                    <a:ext uri="{FF2B5EF4-FFF2-40B4-BE49-F238E27FC236}">
                      <a16:creationId xmlns:a16="http://schemas.microsoft.com/office/drawing/2014/main" id="{1A8CBE5F-780D-4CC9-A8A7-11646DF0D963}"/>
                    </a:ext>
                  </a:extLst>
                </p:cNvPr>
                <p:cNvSpPr/>
                <p:nvPr/>
              </p:nvSpPr>
              <p:spPr>
                <a:xfrm rot="5400000">
                  <a:off x="3649231" y="248225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二等辺三角形 795">
                  <a:extLst>
                    <a:ext uri="{FF2B5EF4-FFF2-40B4-BE49-F238E27FC236}">
                      <a16:creationId xmlns:a16="http://schemas.microsoft.com/office/drawing/2014/main" id="{AB1FEA7B-2A45-456B-B795-8C4B62C6ECF8}"/>
                    </a:ext>
                  </a:extLst>
                </p:cNvPr>
                <p:cNvSpPr/>
                <p:nvPr/>
              </p:nvSpPr>
              <p:spPr>
                <a:xfrm rot="8100000">
                  <a:off x="3784249" y="214813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二等辺三角形 795">
                  <a:extLst>
                    <a:ext uri="{FF2B5EF4-FFF2-40B4-BE49-F238E27FC236}">
                      <a16:creationId xmlns:a16="http://schemas.microsoft.com/office/drawing/2014/main" id="{CEC1DC93-F605-4016-AF91-B8BB7E8ED6DA}"/>
                    </a:ext>
                  </a:extLst>
                </p:cNvPr>
                <p:cNvSpPr/>
                <p:nvPr/>
              </p:nvSpPr>
              <p:spPr>
                <a:xfrm rot="18900000">
                  <a:off x="4452489" y="281637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二等辺三角形 795">
                  <a:extLst>
                    <a:ext uri="{FF2B5EF4-FFF2-40B4-BE49-F238E27FC236}">
                      <a16:creationId xmlns:a16="http://schemas.microsoft.com/office/drawing/2014/main" id="{0F77599A-B099-413A-AE5B-DA4236F796ED}"/>
                    </a:ext>
                  </a:extLst>
                </p:cNvPr>
                <p:cNvSpPr/>
                <p:nvPr/>
              </p:nvSpPr>
              <p:spPr>
                <a:xfrm rot="13500000">
                  <a:off x="4452995" y="214813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二等辺三角形 795">
                  <a:extLst>
                    <a:ext uri="{FF2B5EF4-FFF2-40B4-BE49-F238E27FC236}">
                      <a16:creationId xmlns:a16="http://schemas.microsoft.com/office/drawing/2014/main" id="{04B6ECF0-B91C-4245-9E12-D29A82790F41}"/>
                    </a:ext>
                  </a:extLst>
                </p:cNvPr>
                <p:cNvSpPr/>
                <p:nvPr/>
              </p:nvSpPr>
              <p:spPr>
                <a:xfrm rot="2700000">
                  <a:off x="3784755" y="2816370"/>
                  <a:ext cx="425358" cy="880335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二等辺三角形 795">
                  <a:extLst>
                    <a:ext uri="{FF2B5EF4-FFF2-40B4-BE49-F238E27FC236}">
                      <a16:creationId xmlns:a16="http://schemas.microsoft.com/office/drawing/2014/main" id="{23C7EC2F-A344-4967-8190-A9882A845774}"/>
                    </a:ext>
                  </a:extLst>
                </p:cNvPr>
                <p:cNvSpPr/>
                <p:nvPr/>
              </p:nvSpPr>
              <p:spPr>
                <a:xfrm rot="12055987">
                  <a:off x="4294116" y="2120686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二等辺三角形 795">
                  <a:extLst>
                    <a:ext uri="{FF2B5EF4-FFF2-40B4-BE49-F238E27FC236}">
                      <a16:creationId xmlns:a16="http://schemas.microsoft.com/office/drawing/2014/main" id="{0FC62E7E-65FA-46F0-A6EE-687CB7D1DE2E}"/>
                    </a:ext>
                  </a:extLst>
                </p:cNvPr>
                <p:cNvSpPr/>
                <p:nvPr/>
              </p:nvSpPr>
              <p:spPr>
                <a:xfrm rot="1255987">
                  <a:off x="3987092" y="2923311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二等辺三角形 795">
                  <a:extLst>
                    <a:ext uri="{FF2B5EF4-FFF2-40B4-BE49-F238E27FC236}">
                      <a16:creationId xmlns:a16="http://schemas.microsoft.com/office/drawing/2014/main" id="{B950AF93-8FE2-4FFA-AB05-6ACC4296C355}"/>
                    </a:ext>
                  </a:extLst>
                </p:cNvPr>
                <p:cNvSpPr/>
                <p:nvPr/>
              </p:nvSpPr>
              <p:spPr>
                <a:xfrm rot="17455987">
                  <a:off x="4542347" y="2675675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二等辺三角形 795">
                  <a:extLst>
                    <a:ext uri="{FF2B5EF4-FFF2-40B4-BE49-F238E27FC236}">
                      <a16:creationId xmlns:a16="http://schemas.microsoft.com/office/drawing/2014/main" id="{C20D8EF6-AB4C-4674-B605-720A542F0A66}"/>
                    </a:ext>
                  </a:extLst>
                </p:cNvPr>
                <p:cNvSpPr/>
                <p:nvPr/>
              </p:nvSpPr>
              <p:spPr>
                <a:xfrm rot="6655987">
                  <a:off x="3739721" y="2368650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二等辺三角形 795">
                  <a:extLst>
                    <a:ext uri="{FF2B5EF4-FFF2-40B4-BE49-F238E27FC236}">
                      <a16:creationId xmlns:a16="http://schemas.microsoft.com/office/drawing/2014/main" id="{CC605323-67BC-472B-9E98-9A74DAC0C3BA}"/>
                    </a:ext>
                  </a:extLst>
                </p:cNvPr>
                <p:cNvSpPr/>
                <p:nvPr/>
              </p:nvSpPr>
              <p:spPr>
                <a:xfrm rot="9355987">
                  <a:off x="3962942" y="2128745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二等辺三角形 795">
                  <a:extLst>
                    <a:ext uri="{FF2B5EF4-FFF2-40B4-BE49-F238E27FC236}">
                      <a16:creationId xmlns:a16="http://schemas.microsoft.com/office/drawing/2014/main" id="{B5AE8431-8B60-4F84-9372-CF2AC3E38970}"/>
                    </a:ext>
                  </a:extLst>
                </p:cNvPr>
                <p:cNvSpPr/>
                <p:nvPr/>
              </p:nvSpPr>
              <p:spPr>
                <a:xfrm rot="20155987">
                  <a:off x="4313386" y="2913385"/>
                  <a:ext cx="386789" cy="800511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二等辺三角形 795">
                  <a:extLst>
                    <a:ext uri="{FF2B5EF4-FFF2-40B4-BE49-F238E27FC236}">
                      <a16:creationId xmlns:a16="http://schemas.microsoft.com/office/drawing/2014/main" id="{C87DE635-5A4E-4857-BF36-80011F04012D}"/>
                    </a:ext>
                  </a:extLst>
                </p:cNvPr>
                <p:cNvSpPr/>
                <p:nvPr/>
              </p:nvSpPr>
              <p:spPr>
                <a:xfrm rot="14755987">
                  <a:off x="4530915" y="2346008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二等辺三角形 795">
                  <a:extLst>
                    <a:ext uri="{FF2B5EF4-FFF2-40B4-BE49-F238E27FC236}">
                      <a16:creationId xmlns:a16="http://schemas.microsoft.com/office/drawing/2014/main" id="{D18BE080-1682-461C-BC2A-582A0755ED4D}"/>
                    </a:ext>
                  </a:extLst>
                </p:cNvPr>
                <p:cNvSpPr/>
                <p:nvPr/>
              </p:nvSpPr>
              <p:spPr>
                <a:xfrm rot="3955987">
                  <a:off x="3746273" y="2696450"/>
                  <a:ext cx="386789" cy="800512"/>
                </a:xfrm>
                <a:custGeom>
                  <a:avLst/>
                  <a:gdLst>
                    <a:gd name="connsiteX0" fmla="*/ 0 w 1013593"/>
                    <a:gd name="connsiteY0" fmla="*/ 1025543 h 1025543"/>
                    <a:gd name="connsiteX1" fmla="*/ 506797 w 1013593"/>
                    <a:gd name="connsiteY1" fmla="*/ 0 h 1025543"/>
                    <a:gd name="connsiteX2" fmla="*/ 1013593 w 1013593"/>
                    <a:gd name="connsiteY2" fmla="*/ 1025543 h 1025543"/>
                    <a:gd name="connsiteX3" fmla="*/ 0 w 1013593"/>
                    <a:gd name="connsiteY3" fmla="*/ 1025543 h 1025543"/>
                    <a:gd name="connsiteX0" fmla="*/ 0 w 1030578"/>
                    <a:gd name="connsiteY0" fmla="*/ 1025543 h 1056587"/>
                    <a:gd name="connsiteX1" fmla="*/ 506797 w 1030578"/>
                    <a:gd name="connsiteY1" fmla="*/ 0 h 1056587"/>
                    <a:gd name="connsiteX2" fmla="*/ 1013593 w 1030578"/>
                    <a:gd name="connsiteY2" fmla="*/ 1025543 h 1056587"/>
                    <a:gd name="connsiteX3" fmla="*/ 0 w 1030578"/>
                    <a:gd name="connsiteY3" fmla="*/ 1025543 h 1056587"/>
                    <a:gd name="connsiteX0" fmla="*/ 6993 w 1037571"/>
                    <a:gd name="connsiteY0" fmla="*/ 1025543 h 1092966"/>
                    <a:gd name="connsiteX1" fmla="*/ 513790 w 1037571"/>
                    <a:gd name="connsiteY1" fmla="*/ 0 h 1092966"/>
                    <a:gd name="connsiteX2" fmla="*/ 1020586 w 1037571"/>
                    <a:gd name="connsiteY2" fmla="*/ 1025543 h 1092966"/>
                    <a:gd name="connsiteX3" fmla="*/ 6993 w 1037571"/>
                    <a:gd name="connsiteY3" fmla="*/ 1025543 h 1092966"/>
                    <a:gd name="connsiteX0" fmla="*/ 36 w 1013667"/>
                    <a:gd name="connsiteY0" fmla="*/ 1025543 h 1107881"/>
                    <a:gd name="connsiteX1" fmla="*/ 506833 w 1013667"/>
                    <a:gd name="connsiteY1" fmla="*/ 0 h 1107881"/>
                    <a:gd name="connsiteX2" fmla="*/ 1013629 w 1013667"/>
                    <a:gd name="connsiteY2" fmla="*/ 1025543 h 1107881"/>
                    <a:gd name="connsiteX3" fmla="*/ 531159 w 1013667"/>
                    <a:gd name="connsiteY3" fmla="*/ 1043759 h 1107881"/>
                    <a:gd name="connsiteX4" fmla="*/ 36 w 1013667"/>
                    <a:gd name="connsiteY4" fmla="*/ 1025543 h 1107881"/>
                    <a:gd name="connsiteX0" fmla="*/ 36 w 1013667"/>
                    <a:gd name="connsiteY0" fmla="*/ 1025567 h 1107905"/>
                    <a:gd name="connsiteX1" fmla="*/ 506833 w 1013667"/>
                    <a:gd name="connsiteY1" fmla="*/ 24 h 1107905"/>
                    <a:gd name="connsiteX2" fmla="*/ 1013629 w 1013667"/>
                    <a:gd name="connsiteY2" fmla="*/ 1025567 h 1107905"/>
                    <a:gd name="connsiteX3" fmla="*/ 531159 w 1013667"/>
                    <a:gd name="connsiteY3" fmla="*/ 1043783 h 1107905"/>
                    <a:gd name="connsiteX4" fmla="*/ 36 w 1013667"/>
                    <a:gd name="connsiteY4" fmla="*/ 1025567 h 1107905"/>
                    <a:gd name="connsiteX0" fmla="*/ 44 w 1013675"/>
                    <a:gd name="connsiteY0" fmla="*/ 1025567 h 1107905"/>
                    <a:gd name="connsiteX1" fmla="*/ 506841 w 1013675"/>
                    <a:gd name="connsiteY1" fmla="*/ 24 h 1107905"/>
                    <a:gd name="connsiteX2" fmla="*/ 1013637 w 1013675"/>
                    <a:gd name="connsiteY2" fmla="*/ 1025567 h 1107905"/>
                    <a:gd name="connsiteX3" fmla="*/ 531167 w 1013675"/>
                    <a:gd name="connsiteY3" fmla="*/ 1043783 h 1107905"/>
                    <a:gd name="connsiteX4" fmla="*/ 44 w 1013675"/>
                    <a:gd name="connsiteY4" fmla="*/ 1025567 h 110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3675" h="1107905">
                      <a:moveTo>
                        <a:pt x="44" y="1025567"/>
                      </a:moveTo>
                      <a:cubicBezTo>
                        <a:pt x="-4010" y="851607"/>
                        <a:pt x="268059" y="5322"/>
                        <a:pt x="506841" y="24"/>
                      </a:cubicBezTo>
                      <a:cubicBezTo>
                        <a:pt x="745623" y="-5274"/>
                        <a:pt x="1009583" y="851607"/>
                        <a:pt x="1013637" y="1025567"/>
                      </a:cubicBezTo>
                      <a:cubicBezTo>
                        <a:pt x="1017691" y="1199527"/>
                        <a:pt x="700099" y="1043783"/>
                        <a:pt x="531167" y="1043783"/>
                      </a:cubicBezTo>
                      <a:cubicBezTo>
                        <a:pt x="362235" y="1043783"/>
                        <a:pt x="4098" y="1199527"/>
                        <a:pt x="44" y="1025567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4C80B887-0AC5-4839-B4ED-27516DAF2708}"/>
                    </a:ext>
                  </a:extLst>
                </p:cNvPr>
                <p:cNvSpPr/>
                <p:nvPr/>
              </p:nvSpPr>
              <p:spPr>
                <a:xfrm rot="6571693">
                  <a:off x="4433099" y="2750386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BBD7A424-F4B1-4DAF-A103-F28A8E260DF6}"/>
                    </a:ext>
                  </a:extLst>
                </p:cNvPr>
                <p:cNvSpPr/>
                <p:nvPr/>
              </p:nvSpPr>
              <p:spPr>
                <a:xfrm rot="17371693">
                  <a:off x="3866757" y="2549520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D54703DE-1902-4ADF-B7D1-2129BDB49F7A}"/>
                    </a:ext>
                  </a:extLst>
                </p:cNvPr>
                <p:cNvSpPr/>
                <p:nvPr/>
              </p:nvSpPr>
              <p:spPr>
                <a:xfrm rot="1171693">
                  <a:off x="4250362" y="2366783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1D00C906-C622-47E6-A519-FE489AD3A9AA}"/>
                    </a:ext>
                  </a:extLst>
                </p:cNvPr>
                <p:cNvSpPr/>
                <p:nvPr/>
              </p:nvSpPr>
              <p:spPr>
                <a:xfrm rot="11971693">
                  <a:off x="4049496" y="2933124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7A67516C-D0EB-46C5-BDF5-6136F40D394A}"/>
                    </a:ext>
                  </a:extLst>
                </p:cNvPr>
                <p:cNvSpPr/>
                <p:nvPr/>
              </p:nvSpPr>
              <p:spPr>
                <a:xfrm rot="9516689">
                  <a:off x="4259501" y="2929714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474A24BC-7C3F-432C-9EF5-2076985BA878}"/>
                    </a:ext>
                  </a:extLst>
                </p:cNvPr>
                <p:cNvSpPr/>
                <p:nvPr/>
              </p:nvSpPr>
              <p:spPr>
                <a:xfrm rot="20316689">
                  <a:off x="4040355" y="2370192"/>
                  <a:ext cx="354338" cy="558736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6AB0CC45-6295-4C9E-92EA-E714DF5274BA}"/>
                    </a:ext>
                  </a:extLst>
                </p:cNvPr>
                <p:cNvSpPr/>
                <p:nvPr/>
              </p:nvSpPr>
              <p:spPr>
                <a:xfrm rot="4116689">
                  <a:off x="4429690" y="2540382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0BBB15E1-DA19-4995-BDEA-6757765CA327}"/>
                    </a:ext>
                  </a:extLst>
                </p:cNvPr>
                <p:cNvSpPr/>
                <p:nvPr/>
              </p:nvSpPr>
              <p:spPr>
                <a:xfrm rot="14916689">
                  <a:off x="3870168" y="2759526"/>
                  <a:ext cx="354338" cy="55873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42D09E7-548D-42A9-896C-25471072ED93}"/>
                    </a:ext>
                  </a:extLst>
                </p:cNvPr>
                <p:cNvSpPr/>
                <p:nvPr/>
              </p:nvSpPr>
              <p:spPr>
                <a:xfrm rot="6571693">
                  <a:off x="4383418" y="2843714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31BB434-23B3-47BF-9674-EA0F9E28F235}"/>
                    </a:ext>
                  </a:extLst>
                </p:cNvPr>
                <p:cNvSpPr/>
                <p:nvPr/>
              </p:nvSpPr>
              <p:spPr>
                <a:xfrm rot="17371693">
                  <a:off x="4112474" y="274761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F2C4D297-8CAA-406B-8EC4-B48B66CF6CA6}"/>
                    </a:ext>
                  </a:extLst>
                </p:cNvPr>
                <p:cNvSpPr/>
                <p:nvPr/>
              </p:nvSpPr>
              <p:spPr>
                <a:xfrm rot="1171693">
                  <a:off x="4295995" y="2660194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A3ED4B93-EA0E-4809-8E0E-DA7B40207217}"/>
                    </a:ext>
                  </a:extLst>
                </p:cNvPr>
                <p:cNvSpPr/>
                <p:nvPr/>
              </p:nvSpPr>
              <p:spPr>
                <a:xfrm rot="11971693">
                  <a:off x="4199898" y="2931138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3EC3B002-1E65-4658-8576-4A16D4D5819B}"/>
                    </a:ext>
                  </a:extLst>
                </p:cNvPr>
                <p:cNvSpPr/>
                <p:nvPr/>
              </p:nvSpPr>
              <p:spPr>
                <a:xfrm rot="9516689">
                  <a:off x="4300367" y="292950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C975A70D-A70A-4E64-A74B-4C3F7002DE68}"/>
                    </a:ext>
                  </a:extLst>
                </p:cNvPr>
                <p:cNvSpPr/>
                <p:nvPr/>
              </p:nvSpPr>
              <p:spPr>
                <a:xfrm rot="20316689">
                  <a:off x="4195525" y="2661825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4685CEDE-D9F8-40AE-A783-9F9EF20E6D49}"/>
                    </a:ext>
                  </a:extLst>
                </p:cNvPr>
                <p:cNvSpPr/>
                <p:nvPr/>
              </p:nvSpPr>
              <p:spPr>
                <a:xfrm rot="4116689">
                  <a:off x="4381788" y="2743245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0F57B6A-C8D9-4E2A-B866-FEBC7A855BD7}"/>
                    </a:ext>
                  </a:extLst>
                </p:cNvPr>
                <p:cNvSpPr/>
                <p:nvPr/>
              </p:nvSpPr>
              <p:spPr>
                <a:xfrm rot="14916689">
                  <a:off x="4114105" y="2848087"/>
                  <a:ext cx="169520" cy="267307"/>
                </a:xfrm>
                <a:custGeom>
                  <a:avLst/>
                  <a:gdLst>
                    <a:gd name="connsiteX0" fmla="*/ 357040 w 553782"/>
                    <a:gd name="connsiteY0" fmla="*/ 0 h 735626"/>
                    <a:gd name="connsiteX1" fmla="*/ 384670 w 553782"/>
                    <a:gd name="connsiteY1" fmla="*/ 7633 h 735626"/>
                    <a:gd name="connsiteX2" fmla="*/ 553782 w 553782"/>
                    <a:gd name="connsiteY2" fmla="*/ 356742 h 735626"/>
                    <a:gd name="connsiteX3" fmla="*/ 276891 w 553782"/>
                    <a:gd name="connsiteY3" fmla="*/ 735626 h 735626"/>
                    <a:gd name="connsiteX4" fmla="*/ 0 w 553782"/>
                    <a:gd name="connsiteY4" fmla="*/ 356742 h 735626"/>
                    <a:gd name="connsiteX5" fmla="*/ 169113 w 553782"/>
                    <a:gd name="connsiteY5" fmla="*/ 7633 h 735626"/>
                    <a:gd name="connsiteX6" fmla="*/ 185313 w 553782"/>
                    <a:gd name="connsiteY6" fmla="*/ 3157 h 735626"/>
                    <a:gd name="connsiteX7" fmla="*/ 209587 w 553782"/>
                    <a:gd name="connsiteY7" fmla="*/ 71383 h 735626"/>
                    <a:gd name="connsiteX8" fmla="*/ 246207 w 553782"/>
                    <a:gd name="connsiteY8" fmla="*/ 128127 h 735626"/>
                    <a:gd name="connsiteX9" fmla="*/ 270615 w 553782"/>
                    <a:gd name="connsiteY9" fmla="*/ 147477 h 735626"/>
                    <a:gd name="connsiteX10" fmla="*/ 295023 w 553782"/>
                    <a:gd name="connsiteY10" fmla="*/ 128127 h 735626"/>
                    <a:gd name="connsiteX11" fmla="*/ 331644 w 553782"/>
                    <a:gd name="connsiteY11" fmla="*/ 71383 h 735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3782" h="735626">
                      <a:moveTo>
                        <a:pt x="357040" y="0"/>
                      </a:moveTo>
                      <a:lnTo>
                        <a:pt x="384670" y="7633"/>
                      </a:lnTo>
                      <a:cubicBezTo>
                        <a:pt x="484050" y="65151"/>
                        <a:pt x="553782" y="199803"/>
                        <a:pt x="553782" y="356742"/>
                      </a:cubicBezTo>
                      <a:cubicBezTo>
                        <a:pt x="553782" y="565994"/>
                        <a:pt x="429814" y="735626"/>
                        <a:pt x="276891" y="735626"/>
                      </a:cubicBezTo>
                      <a:cubicBezTo>
                        <a:pt x="123968" y="735626"/>
                        <a:pt x="0" y="565994"/>
                        <a:pt x="0" y="356742"/>
                      </a:cubicBezTo>
                      <a:cubicBezTo>
                        <a:pt x="0" y="199803"/>
                        <a:pt x="69732" y="65151"/>
                        <a:pt x="169113" y="7633"/>
                      </a:cubicBezTo>
                      <a:lnTo>
                        <a:pt x="185313" y="3157"/>
                      </a:lnTo>
                      <a:lnTo>
                        <a:pt x="209587" y="71383"/>
                      </a:lnTo>
                      <a:cubicBezTo>
                        <a:pt x="220577" y="94547"/>
                        <a:pt x="232896" y="113748"/>
                        <a:pt x="246207" y="128127"/>
                      </a:cubicBezTo>
                      <a:lnTo>
                        <a:pt x="270615" y="147477"/>
                      </a:lnTo>
                      <a:lnTo>
                        <a:pt x="295023" y="128127"/>
                      </a:lnTo>
                      <a:cubicBezTo>
                        <a:pt x="308335" y="113748"/>
                        <a:pt x="320653" y="94547"/>
                        <a:pt x="331644" y="71383"/>
                      </a:cubicBezTo>
                      <a:close/>
                    </a:path>
                  </a:pathLst>
                </a:custGeom>
                <a:gradFill>
                  <a:gsLst>
                    <a:gs pos="49000">
                      <a:srgbClr val="FFCCFF"/>
                    </a:gs>
                    <a:gs pos="0">
                      <a:srgbClr val="FF99CC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21F41D32-95A4-4830-A532-EB01A4CFED17}"/>
                  </a:ext>
                </a:extLst>
              </p:cNvPr>
              <p:cNvGrpSpPr/>
              <p:nvPr/>
            </p:nvGrpSpPr>
            <p:grpSpPr>
              <a:xfrm rot="20369537">
                <a:off x="1909986" y="2151129"/>
                <a:ext cx="266762" cy="362542"/>
                <a:chOff x="1225243" y="1975276"/>
                <a:chExt cx="319348" cy="434009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B5E36711-C528-4032-A7E3-444E4E0C8E71}"/>
                    </a:ext>
                  </a:extLst>
                </p:cNvPr>
                <p:cNvGrpSpPr/>
                <p:nvPr/>
              </p:nvGrpSpPr>
              <p:grpSpPr>
                <a:xfrm>
                  <a:off x="1225243" y="1975276"/>
                  <a:ext cx="314045" cy="377462"/>
                  <a:chOff x="1225243" y="1975276"/>
                  <a:chExt cx="409562" cy="377462"/>
                </a:xfrm>
              </p:grpSpPr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4E62A533-9348-4A47-BBF3-91F76F632C15}"/>
                      </a:ext>
                    </a:extLst>
                  </p:cNvPr>
                  <p:cNvSpPr/>
                  <p:nvPr/>
                </p:nvSpPr>
                <p:spPr>
                  <a:xfrm>
                    <a:off x="1225243" y="1997696"/>
                    <a:ext cx="204781" cy="355042"/>
                  </a:xfrm>
                  <a:custGeom>
                    <a:avLst/>
                    <a:gdLst>
                      <a:gd name="connsiteX0" fmla="*/ 144616 w 204781"/>
                      <a:gd name="connsiteY0" fmla="*/ 0 h 355042"/>
                      <a:gd name="connsiteX1" fmla="*/ 200907 w 204781"/>
                      <a:gd name="connsiteY1" fmla="*/ 13951 h 355042"/>
                      <a:gd name="connsiteX2" fmla="*/ 204781 w 204781"/>
                      <a:gd name="connsiteY2" fmla="*/ 17157 h 355042"/>
                      <a:gd name="connsiteX3" fmla="*/ 162687 w 204781"/>
                      <a:gd name="connsiteY3" fmla="*/ 51995 h 355042"/>
                      <a:gd name="connsiteX4" fmla="*/ 120330 w 204781"/>
                      <a:gd name="connsiteY4" fmla="*/ 177521 h 355042"/>
                      <a:gd name="connsiteX5" fmla="*/ 162687 w 204781"/>
                      <a:gd name="connsiteY5" fmla="*/ 303047 h 355042"/>
                      <a:gd name="connsiteX6" fmla="*/ 204781 w 204781"/>
                      <a:gd name="connsiteY6" fmla="*/ 337885 h 355042"/>
                      <a:gd name="connsiteX7" fmla="*/ 200907 w 204781"/>
                      <a:gd name="connsiteY7" fmla="*/ 341091 h 355042"/>
                      <a:gd name="connsiteX8" fmla="*/ 144616 w 204781"/>
                      <a:gd name="connsiteY8" fmla="*/ 355042 h 355042"/>
                      <a:gd name="connsiteX9" fmla="*/ 0 w 204781"/>
                      <a:gd name="connsiteY9" fmla="*/ 177521 h 355042"/>
                      <a:gd name="connsiteX10" fmla="*/ 144616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144616" y="0"/>
                        </a:moveTo>
                        <a:cubicBezTo>
                          <a:pt x="164583" y="0"/>
                          <a:pt x="183605" y="4968"/>
                          <a:pt x="200907" y="13951"/>
                        </a:cubicBezTo>
                        <a:lnTo>
                          <a:pt x="204781" y="17157"/>
                        </a:lnTo>
                        <a:lnTo>
                          <a:pt x="162687" y="51995"/>
                        </a:lnTo>
                        <a:cubicBezTo>
                          <a:pt x="136517" y="84120"/>
                          <a:pt x="120330" y="128500"/>
                          <a:pt x="120330" y="177521"/>
                        </a:cubicBezTo>
                        <a:cubicBezTo>
                          <a:pt x="120330" y="226542"/>
                          <a:pt x="136517" y="270922"/>
                          <a:pt x="162687" y="303047"/>
                        </a:cubicBezTo>
                        <a:lnTo>
                          <a:pt x="204781" y="337885"/>
                        </a:lnTo>
                        <a:lnTo>
                          <a:pt x="200907" y="341091"/>
                        </a:lnTo>
                        <a:cubicBezTo>
                          <a:pt x="183605" y="350075"/>
                          <a:pt x="164583" y="355042"/>
                          <a:pt x="144616" y="355042"/>
                        </a:cubicBezTo>
                        <a:cubicBezTo>
                          <a:pt x="64747" y="355042"/>
                          <a:pt x="0" y="275563"/>
                          <a:pt x="0" y="177521"/>
                        </a:cubicBezTo>
                        <a:cubicBezTo>
                          <a:pt x="0" y="79479"/>
                          <a:pt x="64747" y="0"/>
                          <a:pt x="14461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F71B5D26-28F6-4772-8FFA-100EF91F790D}"/>
                      </a:ext>
                    </a:extLst>
                  </p:cNvPr>
                  <p:cNvSpPr/>
                  <p:nvPr/>
                </p:nvSpPr>
                <p:spPr>
                  <a:xfrm>
                    <a:off x="1430024" y="1997696"/>
                    <a:ext cx="204781" cy="355042"/>
                  </a:xfrm>
                  <a:custGeom>
                    <a:avLst/>
                    <a:gdLst>
                      <a:gd name="connsiteX0" fmla="*/ 60165 w 204781"/>
                      <a:gd name="connsiteY0" fmla="*/ 0 h 355042"/>
                      <a:gd name="connsiteX1" fmla="*/ 204781 w 204781"/>
                      <a:gd name="connsiteY1" fmla="*/ 177521 h 355042"/>
                      <a:gd name="connsiteX2" fmla="*/ 60165 w 204781"/>
                      <a:gd name="connsiteY2" fmla="*/ 355042 h 355042"/>
                      <a:gd name="connsiteX3" fmla="*/ 3874 w 204781"/>
                      <a:gd name="connsiteY3" fmla="*/ 341091 h 355042"/>
                      <a:gd name="connsiteX4" fmla="*/ 0 w 204781"/>
                      <a:gd name="connsiteY4" fmla="*/ 337885 h 355042"/>
                      <a:gd name="connsiteX5" fmla="*/ 42094 w 204781"/>
                      <a:gd name="connsiteY5" fmla="*/ 303047 h 355042"/>
                      <a:gd name="connsiteX6" fmla="*/ 84451 w 204781"/>
                      <a:gd name="connsiteY6" fmla="*/ 177521 h 355042"/>
                      <a:gd name="connsiteX7" fmla="*/ 42094 w 204781"/>
                      <a:gd name="connsiteY7" fmla="*/ 51995 h 355042"/>
                      <a:gd name="connsiteX8" fmla="*/ 0 w 204781"/>
                      <a:gd name="connsiteY8" fmla="*/ 17157 h 355042"/>
                      <a:gd name="connsiteX9" fmla="*/ 3874 w 204781"/>
                      <a:gd name="connsiteY9" fmla="*/ 13951 h 355042"/>
                      <a:gd name="connsiteX10" fmla="*/ 60165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60165" y="0"/>
                        </a:moveTo>
                        <a:cubicBezTo>
                          <a:pt x="140034" y="0"/>
                          <a:pt x="204781" y="79479"/>
                          <a:pt x="204781" y="177521"/>
                        </a:cubicBezTo>
                        <a:cubicBezTo>
                          <a:pt x="204781" y="275563"/>
                          <a:pt x="140034" y="355042"/>
                          <a:pt x="60165" y="355042"/>
                        </a:cubicBezTo>
                        <a:cubicBezTo>
                          <a:pt x="40198" y="355042"/>
                          <a:pt x="21176" y="350075"/>
                          <a:pt x="3874" y="341091"/>
                        </a:cubicBezTo>
                        <a:lnTo>
                          <a:pt x="0" y="337885"/>
                        </a:lnTo>
                        <a:lnTo>
                          <a:pt x="42094" y="303047"/>
                        </a:lnTo>
                        <a:cubicBezTo>
                          <a:pt x="68264" y="270922"/>
                          <a:pt x="84451" y="226542"/>
                          <a:pt x="84451" y="177521"/>
                        </a:cubicBezTo>
                        <a:cubicBezTo>
                          <a:pt x="84451" y="128500"/>
                          <a:pt x="68264" y="84120"/>
                          <a:pt x="42094" y="51995"/>
                        </a:cubicBezTo>
                        <a:lnTo>
                          <a:pt x="0" y="17157"/>
                        </a:lnTo>
                        <a:lnTo>
                          <a:pt x="3874" y="13951"/>
                        </a:lnTo>
                        <a:cubicBezTo>
                          <a:pt x="21176" y="4968"/>
                          <a:pt x="40198" y="0"/>
                          <a:pt x="6016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7E23E655-762D-4991-8D2B-D9896D350FE9}"/>
                      </a:ext>
                    </a:extLst>
                  </p:cNvPr>
                  <p:cNvSpPr/>
                  <p:nvPr/>
                </p:nvSpPr>
                <p:spPr>
                  <a:xfrm>
                    <a:off x="1291598" y="1975276"/>
                    <a:ext cx="276852" cy="377462"/>
                  </a:xfrm>
                  <a:custGeom>
                    <a:avLst/>
                    <a:gdLst>
                      <a:gd name="connsiteX0" fmla="*/ 84451 w 168902"/>
                      <a:gd name="connsiteY0" fmla="*/ 0 h 320728"/>
                      <a:gd name="connsiteX1" fmla="*/ 126545 w 168902"/>
                      <a:gd name="connsiteY1" fmla="*/ 34838 h 320728"/>
                      <a:gd name="connsiteX2" fmla="*/ 168902 w 168902"/>
                      <a:gd name="connsiteY2" fmla="*/ 160364 h 320728"/>
                      <a:gd name="connsiteX3" fmla="*/ 126545 w 168902"/>
                      <a:gd name="connsiteY3" fmla="*/ 285890 h 320728"/>
                      <a:gd name="connsiteX4" fmla="*/ 84451 w 168902"/>
                      <a:gd name="connsiteY4" fmla="*/ 320728 h 320728"/>
                      <a:gd name="connsiteX5" fmla="*/ 42357 w 168902"/>
                      <a:gd name="connsiteY5" fmla="*/ 285890 h 320728"/>
                      <a:gd name="connsiteX6" fmla="*/ 0 w 168902"/>
                      <a:gd name="connsiteY6" fmla="*/ 160364 h 320728"/>
                      <a:gd name="connsiteX7" fmla="*/ 42357 w 168902"/>
                      <a:gd name="connsiteY7" fmla="*/ 34838 h 320728"/>
                      <a:gd name="connsiteX8" fmla="*/ 84451 w 168902"/>
                      <a:gd name="connsiteY8" fmla="*/ 0 h 320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02" h="320728">
                        <a:moveTo>
                          <a:pt x="84451" y="0"/>
                        </a:moveTo>
                        <a:lnTo>
                          <a:pt x="126545" y="34838"/>
                        </a:lnTo>
                        <a:cubicBezTo>
                          <a:pt x="152715" y="66963"/>
                          <a:pt x="168902" y="111343"/>
                          <a:pt x="168902" y="160364"/>
                        </a:cubicBezTo>
                        <a:cubicBezTo>
                          <a:pt x="168902" y="209385"/>
                          <a:pt x="152715" y="253765"/>
                          <a:pt x="126545" y="285890"/>
                        </a:cubicBezTo>
                        <a:lnTo>
                          <a:pt x="84451" y="320728"/>
                        </a:lnTo>
                        <a:lnTo>
                          <a:pt x="42357" y="285890"/>
                        </a:lnTo>
                        <a:cubicBezTo>
                          <a:pt x="16187" y="253765"/>
                          <a:pt x="0" y="209385"/>
                          <a:pt x="0" y="160364"/>
                        </a:cubicBezTo>
                        <a:cubicBezTo>
                          <a:pt x="0" y="111343"/>
                          <a:pt x="16187" y="66963"/>
                          <a:pt x="42357" y="34838"/>
                        </a:cubicBezTo>
                        <a:lnTo>
                          <a:pt x="8445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6167DDC-ECCF-43F4-8E58-D1F80686C1F2}"/>
                    </a:ext>
                  </a:extLst>
                </p:cNvPr>
                <p:cNvSpPr/>
                <p:nvPr/>
              </p:nvSpPr>
              <p:spPr>
                <a:xfrm>
                  <a:off x="1225244" y="2099312"/>
                  <a:ext cx="319347" cy="309973"/>
                </a:xfrm>
                <a:custGeom>
                  <a:avLst/>
                  <a:gdLst>
                    <a:gd name="connsiteX0" fmla="*/ 159732 w 319347"/>
                    <a:gd name="connsiteY0" fmla="*/ 0 h 309973"/>
                    <a:gd name="connsiteX1" fmla="*/ 182608 w 319347"/>
                    <a:gd name="connsiteY1" fmla="*/ 17856 h 309973"/>
                    <a:gd name="connsiteX2" fmla="*/ 216485 w 319347"/>
                    <a:gd name="connsiteY2" fmla="*/ 76027 h 309973"/>
                    <a:gd name="connsiteX3" fmla="*/ 219225 w 319347"/>
                    <a:gd name="connsiteY3" fmla="*/ 91743 h 309973"/>
                    <a:gd name="connsiteX4" fmla="*/ 276549 w 319347"/>
                    <a:gd name="connsiteY4" fmla="*/ 58933 h 309973"/>
                    <a:gd name="connsiteX5" fmla="*/ 305288 w 319347"/>
                    <a:gd name="connsiteY5" fmla="*/ 54907 h 309973"/>
                    <a:gd name="connsiteX6" fmla="*/ 316171 w 319347"/>
                    <a:gd name="connsiteY6" fmla="*/ 81809 h 309973"/>
                    <a:gd name="connsiteX7" fmla="*/ 291564 w 319347"/>
                    <a:gd name="connsiteY7" fmla="*/ 217028 h 309973"/>
                    <a:gd name="connsiteX8" fmla="*/ 186765 w 319347"/>
                    <a:gd name="connsiteY8" fmla="*/ 305947 h 309973"/>
                    <a:gd name="connsiteX9" fmla="*/ 161519 w 319347"/>
                    <a:gd name="connsiteY9" fmla="*/ 309484 h 309973"/>
                    <a:gd name="connsiteX10" fmla="*/ 161321 w 319347"/>
                    <a:gd name="connsiteY10" fmla="*/ 309973 h 309973"/>
                    <a:gd name="connsiteX11" fmla="*/ 159674 w 319347"/>
                    <a:gd name="connsiteY11" fmla="*/ 309742 h 309973"/>
                    <a:gd name="connsiteX12" fmla="*/ 158026 w 319347"/>
                    <a:gd name="connsiteY12" fmla="*/ 309973 h 309973"/>
                    <a:gd name="connsiteX13" fmla="*/ 157828 w 319347"/>
                    <a:gd name="connsiteY13" fmla="*/ 309484 h 309973"/>
                    <a:gd name="connsiteX14" fmla="*/ 132582 w 319347"/>
                    <a:gd name="connsiteY14" fmla="*/ 305947 h 309973"/>
                    <a:gd name="connsiteX15" fmla="*/ 27783 w 319347"/>
                    <a:gd name="connsiteY15" fmla="*/ 217028 h 309973"/>
                    <a:gd name="connsiteX16" fmla="*/ 3176 w 319347"/>
                    <a:gd name="connsiteY16" fmla="*/ 81809 h 309973"/>
                    <a:gd name="connsiteX17" fmla="*/ 14059 w 319347"/>
                    <a:gd name="connsiteY17" fmla="*/ 54907 h 309973"/>
                    <a:gd name="connsiteX18" fmla="*/ 42798 w 319347"/>
                    <a:gd name="connsiteY18" fmla="*/ 58933 h 309973"/>
                    <a:gd name="connsiteX19" fmla="*/ 100228 w 319347"/>
                    <a:gd name="connsiteY19" fmla="*/ 91804 h 309973"/>
                    <a:gd name="connsiteX20" fmla="*/ 102979 w 319347"/>
                    <a:gd name="connsiteY20" fmla="*/ 76027 h 309973"/>
                    <a:gd name="connsiteX21" fmla="*/ 136856 w 319347"/>
                    <a:gd name="connsiteY21" fmla="*/ 17856 h 309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9347" h="309973">
                      <a:moveTo>
                        <a:pt x="159732" y="0"/>
                      </a:moveTo>
                      <a:lnTo>
                        <a:pt x="182608" y="17856"/>
                      </a:lnTo>
                      <a:cubicBezTo>
                        <a:pt x="196911" y="34415"/>
                        <a:pt x="208486" y="54133"/>
                        <a:pt x="216485" y="76027"/>
                      </a:cubicBezTo>
                      <a:lnTo>
                        <a:pt x="219225" y="91743"/>
                      </a:lnTo>
                      <a:lnTo>
                        <a:pt x="276549" y="58933"/>
                      </a:lnTo>
                      <a:lnTo>
                        <a:pt x="305288" y="54907"/>
                      </a:lnTo>
                      <a:lnTo>
                        <a:pt x="316171" y="81809"/>
                      </a:lnTo>
                      <a:cubicBezTo>
                        <a:pt x="324386" y="124793"/>
                        <a:pt x="316832" y="173262"/>
                        <a:pt x="291564" y="217028"/>
                      </a:cubicBezTo>
                      <a:cubicBezTo>
                        <a:pt x="266296" y="260794"/>
                        <a:pt x="228097" y="291570"/>
                        <a:pt x="186765" y="305947"/>
                      </a:cubicBezTo>
                      <a:lnTo>
                        <a:pt x="161519" y="309484"/>
                      </a:lnTo>
                      <a:lnTo>
                        <a:pt x="161321" y="309973"/>
                      </a:lnTo>
                      <a:lnTo>
                        <a:pt x="159674" y="309742"/>
                      </a:lnTo>
                      <a:lnTo>
                        <a:pt x="158026" y="309973"/>
                      </a:lnTo>
                      <a:lnTo>
                        <a:pt x="157828" y="309484"/>
                      </a:lnTo>
                      <a:lnTo>
                        <a:pt x="132582" y="305947"/>
                      </a:lnTo>
                      <a:cubicBezTo>
                        <a:pt x="91250" y="291570"/>
                        <a:pt x="53051" y="260794"/>
                        <a:pt x="27783" y="217028"/>
                      </a:cubicBezTo>
                      <a:cubicBezTo>
                        <a:pt x="2515" y="173262"/>
                        <a:pt x="-5039" y="124793"/>
                        <a:pt x="3176" y="81809"/>
                      </a:cubicBezTo>
                      <a:lnTo>
                        <a:pt x="14059" y="54907"/>
                      </a:lnTo>
                      <a:lnTo>
                        <a:pt x="42798" y="58933"/>
                      </a:lnTo>
                      <a:lnTo>
                        <a:pt x="100228" y="91804"/>
                      </a:lnTo>
                      <a:lnTo>
                        <a:pt x="102979" y="76027"/>
                      </a:lnTo>
                      <a:cubicBezTo>
                        <a:pt x="110978" y="54133"/>
                        <a:pt x="122553" y="34415"/>
                        <a:pt x="136856" y="1785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9E4429CD-572E-48E2-844A-C3151089C0BA}"/>
                  </a:ext>
                </a:extLst>
              </p:cNvPr>
              <p:cNvGrpSpPr/>
              <p:nvPr/>
            </p:nvGrpSpPr>
            <p:grpSpPr>
              <a:xfrm rot="18333005">
                <a:off x="1241644" y="2435496"/>
                <a:ext cx="308046" cy="418648"/>
                <a:chOff x="1225243" y="1975276"/>
                <a:chExt cx="319348" cy="434009"/>
              </a:xfrm>
            </p:grpSpPr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9D851D17-8177-495C-B45F-678926E51370}"/>
                    </a:ext>
                  </a:extLst>
                </p:cNvPr>
                <p:cNvGrpSpPr/>
                <p:nvPr/>
              </p:nvGrpSpPr>
              <p:grpSpPr>
                <a:xfrm>
                  <a:off x="1225243" y="1975276"/>
                  <a:ext cx="314045" cy="377462"/>
                  <a:chOff x="1225243" y="1975276"/>
                  <a:chExt cx="409562" cy="377462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FABB6FDA-436C-43E1-8E4B-B158A043FBEE}"/>
                      </a:ext>
                    </a:extLst>
                  </p:cNvPr>
                  <p:cNvSpPr/>
                  <p:nvPr/>
                </p:nvSpPr>
                <p:spPr>
                  <a:xfrm>
                    <a:off x="1225243" y="1997696"/>
                    <a:ext cx="204781" cy="355042"/>
                  </a:xfrm>
                  <a:custGeom>
                    <a:avLst/>
                    <a:gdLst>
                      <a:gd name="connsiteX0" fmla="*/ 144616 w 204781"/>
                      <a:gd name="connsiteY0" fmla="*/ 0 h 355042"/>
                      <a:gd name="connsiteX1" fmla="*/ 200907 w 204781"/>
                      <a:gd name="connsiteY1" fmla="*/ 13951 h 355042"/>
                      <a:gd name="connsiteX2" fmla="*/ 204781 w 204781"/>
                      <a:gd name="connsiteY2" fmla="*/ 17157 h 355042"/>
                      <a:gd name="connsiteX3" fmla="*/ 162687 w 204781"/>
                      <a:gd name="connsiteY3" fmla="*/ 51995 h 355042"/>
                      <a:gd name="connsiteX4" fmla="*/ 120330 w 204781"/>
                      <a:gd name="connsiteY4" fmla="*/ 177521 h 355042"/>
                      <a:gd name="connsiteX5" fmla="*/ 162687 w 204781"/>
                      <a:gd name="connsiteY5" fmla="*/ 303047 h 355042"/>
                      <a:gd name="connsiteX6" fmla="*/ 204781 w 204781"/>
                      <a:gd name="connsiteY6" fmla="*/ 337885 h 355042"/>
                      <a:gd name="connsiteX7" fmla="*/ 200907 w 204781"/>
                      <a:gd name="connsiteY7" fmla="*/ 341091 h 355042"/>
                      <a:gd name="connsiteX8" fmla="*/ 144616 w 204781"/>
                      <a:gd name="connsiteY8" fmla="*/ 355042 h 355042"/>
                      <a:gd name="connsiteX9" fmla="*/ 0 w 204781"/>
                      <a:gd name="connsiteY9" fmla="*/ 177521 h 355042"/>
                      <a:gd name="connsiteX10" fmla="*/ 144616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144616" y="0"/>
                        </a:moveTo>
                        <a:cubicBezTo>
                          <a:pt x="164583" y="0"/>
                          <a:pt x="183605" y="4968"/>
                          <a:pt x="200907" y="13951"/>
                        </a:cubicBezTo>
                        <a:lnTo>
                          <a:pt x="204781" y="17157"/>
                        </a:lnTo>
                        <a:lnTo>
                          <a:pt x="162687" y="51995"/>
                        </a:lnTo>
                        <a:cubicBezTo>
                          <a:pt x="136517" y="84120"/>
                          <a:pt x="120330" y="128500"/>
                          <a:pt x="120330" y="177521"/>
                        </a:cubicBezTo>
                        <a:cubicBezTo>
                          <a:pt x="120330" y="226542"/>
                          <a:pt x="136517" y="270922"/>
                          <a:pt x="162687" y="303047"/>
                        </a:cubicBezTo>
                        <a:lnTo>
                          <a:pt x="204781" y="337885"/>
                        </a:lnTo>
                        <a:lnTo>
                          <a:pt x="200907" y="341091"/>
                        </a:lnTo>
                        <a:cubicBezTo>
                          <a:pt x="183605" y="350075"/>
                          <a:pt x="164583" y="355042"/>
                          <a:pt x="144616" y="355042"/>
                        </a:cubicBezTo>
                        <a:cubicBezTo>
                          <a:pt x="64747" y="355042"/>
                          <a:pt x="0" y="275563"/>
                          <a:pt x="0" y="177521"/>
                        </a:cubicBezTo>
                        <a:cubicBezTo>
                          <a:pt x="0" y="79479"/>
                          <a:pt x="64747" y="0"/>
                          <a:pt x="144616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BCF9AD49-D9E1-4CA5-9A5C-5A244FC8F901}"/>
                      </a:ext>
                    </a:extLst>
                  </p:cNvPr>
                  <p:cNvSpPr/>
                  <p:nvPr/>
                </p:nvSpPr>
                <p:spPr>
                  <a:xfrm>
                    <a:off x="1430024" y="1997696"/>
                    <a:ext cx="204781" cy="355042"/>
                  </a:xfrm>
                  <a:custGeom>
                    <a:avLst/>
                    <a:gdLst>
                      <a:gd name="connsiteX0" fmla="*/ 60165 w 204781"/>
                      <a:gd name="connsiteY0" fmla="*/ 0 h 355042"/>
                      <a:gd name="connsiteX1" fmla="*/ 204781 w 204781"/>
                      <a:gd name="connsiteY1" fmla="*/ 177521 h 355042"/>
                      <a:gd name="connsiteX2" fmla="*/ 60165 w 204781"/>
                      <a:gd name="connsiteY2" fmla="*/ 355042 h 355042"/>
                      <a:gd name="connsiteX3" fmla="*/ 3874 w 204781"/>
                      <a:gd name="connsiteY3" fmla="*/ 341091 h 355042"/>
                      <a:gd name="connsiteX4" fmla="*/ 0 w 204781"/>
                      <a:gd name="connsiteY4" fmla="*/ 337885 h 355042"/>
                      <a:gd name="connsiteX5" fmla="*/ 42094 w 204781"/>
                      <a:gd name="connsiteY5" fmla="*/ 303047 h 355042"/>
                      <a:gd name="connsiteX6" fmla="*/ 84451 w 204781"/>
                      <a:gd name="connsiteY6" fmla="*/ 177521 h 355042"/>
                      <a:gd name="connsiteX7" fmla="*/ 42094 w 204781"/>
                      <a:gd name="connsiteY7" fmla="*/ 51995 h 355042"/>
                      <a:gd name="connsiteX8" fmla="*/ 0 w 204781"/>
                      <a:gd name="connsiteY8" fmla="*/ 17157 h 355042"/>
                      <a:gd name="connsiteX9" fmla="*/ 3874 w 204781"/>
                      <a:gd name="connsiteY9" fmla="*/ 13951 h 355042"/>
                      <a:gd name="connsiteX10" fmla="*/ 60165 w 204781"/>
                      <a:gd name="connsiteY10" fmla="*/ 0 h 355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4781" h="355042">
                        <a:moveTo>
                          <a:pt x="60165" y="0"/>
                        </a:moveTo>
                        <a:cubicBezTo>
                          <a:pt x="140034" y="0"/>
                          <a:pt x="204781" y="79479"/>
                          <a:pt x="204781" y="177521"/>
                        </a:cubicBezTo>
                        <a:cubicBezTo>
                          <a:pt x="204781" y="275563"/>
                          <a:pt x="140034" y="355042"/>
                          <a:pt x="60165" y="355042"/>
                        </a:cubicBezTo>
                        <a:cubicBezTo>
                          <a:pt x="40198" y="355042"/>
                          <a:pt x="21176" y="350075"/>
                          <a:pt x="3874" y="341091"/>
                        </a:cubicBezTo>
                        <a:lnTo>
                          <a:pt x="0" y="337885"/>
                        </a:lnTo>
                        <a:lnTo>
                          <a:pt x="42094" y="303047"/>
                        </a:lnTo>
                        <a:cubicBezTo>
                          <a:pt x="68264" y="270922"/>
                          <a:pt x="84451" y="226542"/>
                          <a:pt x="84451" y="177521"/>
                        </a:cubicBezTo>
                        <a:cubicBezTo>
                          <a:pt x="84451" y="128500"/>
                          <a:pt x="68264" y="84120"/>
                          <a:pt x="42094" y="51995"/>
                        </a:cubicBezTo>
                        <a:lnTo>
                          <a:pt x="0" y="17157"/>
                        </a:lnTo>
                        <a:lnTo>
                          <a:pt x="3874" y="13951"/>
                        </a:lnTo>
                        <a:cubicBezTo>
                          <a:pt x="21176" y="4968"/>
                          <a:pt x="40198" y="0"/>
                          <a:pt x="60165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B206F43F-9576-4487-9490-8F1B76D68DA0}"/>
                      </a:ext>
                    </a:extLst>
                  </p:cNvPr>
                  <p:cNvSpPr/>
                  <p:nvPr/>
                </p:nvSpPr>
                <p:spPr>
                  <a:xfrm>
                    <a:off x="1291598" y="1975276"/>
                    <a:ext cx="276852" cy="377462"/>
                  </a:xfrm>
                  <a:custGeom>
                    <a:avLst/>
                    <a:gdLst>
                      <a:gd name="connsiteX0" fmla="*/ 84451 w 168902"/>
                      <a:gd name="connsiteY0" fmla="*/ 0 h 320728"/>
                      <a:gd name="connsiteX1" fmla="*/ 126545 w 168902"/>
                      <a:gd name="connsiteY1" fmla="*/ 34838 h 320728"/>
                      <a:gd name="connsiteX2" fmla="*/ 168902 w 168902"/>
                      <a:gd name="connsiteY2" fmla="*/ 160364 h 320728"/>
                      <a:gd name="connsiteX3" fmla="*/ 126545 w 168902"/>
                      <a:gd name="connsiteY3" fmla="*/ 285890 h 320728"/>
                      <a:gd name="connsiteX4" fmla="*/ 84451 w 168902"/>
                      <a:gd name="connsiteY4" fmla="*/ 320728 h 320728"/>
                      <a:gd name="connsiteX5" fmla="*/ 42357 w 168902"/>
                      <a:gd name="connsiteY5" fmla="*/ 285890 h 320728"/>
                      <a:gd name="connsiteX6" fmla="*/ 0 w 168902"/>
                      <a:gd name="connsiteY6" fmla="*/ 160364 h 320728"/>
                      <a:gd name="connsiteX7" fmla="*/ 42357 w 168902"/>
                      <a:gd name="connsiteY7" fmla="*/ 34838 h 320728"/>
                      <a:gd name="connsiteX8" fmla="*/ 84451 w 168902"/>
                      <a:gd name="connsiteY8" fmla="*/ 0 h 320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8902" h="320728">
                        <a:moveTo>
                          <a:pt x="84451" y="0"/>
                        </a:moveTo>
                        <a:lnTo>
                          <a:pt x="126545" y="34838"/>
                        </a:lnTo>
                        <a:cubicBezTo>
                          <a:pt x="152715" y="66963"/>
                          <a:pt x="168902" y="111343"/>
                          <a:pt x="168902" y="160364"/>
                        </a:cubicBezTo>
                        <a:cubicBezTo>
                          <a:pt x="168902" y="209385"/>
                          <a:pt x="152715" y="253765"/>
                          <a:pt x="126545" y="285890"/>
                        </a:cubicBezTo>
                        <a:lnTo>
                          <a:pt x="84451" y="320728"/>
                        </a:lnTo>
                        <a:lnTo>
                          <a:pt x="42357" y="285890"/>
                        </a:lnTo>
                        <a:cubicBezTo>
                          <a:pt x="16187" y="253765"/>
                          <a:pt x="0" y="209385"/>
                          <a:pt x="0" y="160364"/>
                        </a:cubicBezTo>
                        <a:cubicBezTo>
                          <a:pt x="0" y="111343"/>
                          <a:pt x="16187" y="66963"/>
                          <a:pt x="42357" y="34838"/>
                        </a:cubicBezTo>
                        <a:lnTo>
                          <a:pt x="8445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49000">
                        <a:srgbClr val="FFCCFF"/>
                      </a:gs>
                      <a:gs pos="100000">
                        <a:srgbClr val="FF99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396F0CE5-8510-4EAA-B888-C653D81FF504}"/>
                    </a:ext>
                  </a:extLst>
                </p:cNvPr>
                <p:cNvSpPr/>
                <p:nvPr/>
              </p:nvSpPr>
              <p:spPr>
                <a:xfrm>
                  <a:off x="1225244" y="2099312"/>
                  <a:ext cx="319347" cy="309973"/>
                </a:xfrm>
                <a:custGeom>
                  <a:avLst/>
                  <a:gdLst>
                    <a:gd name="connsiteX0" fmla="*/ 159732 w 319347"/>
                    <a:gd name="connsiteY0" fmla="*/ 0 h 309973"/>
                    <a:gd name="connsiteX1" fmla="*/ 182608 w 319347"/>
                    <a:gd name="connsiteY1" fmla="*/ 17856 h 309973"/>
                    <a:gd name="connsiteX2" fmla="*/ 216485 w 319347"/>
                    <a:gd name="connsiteY2" fmla="*/ 76027 h 309973"/>
                    <a:gd name="connsiteX3" fmla="*/ 219225 w 319347"/>
                    <a:gd name="connsiteY3" fmla="*/ 91743 h 309973"/>
                    <a:gd name="connsiteX4" fmla="*/ 276549 w 319347"/>
                    <a:gd name="connsiteY4" fmla="*/ 58933 h 309973"/>
                    <a:gd name="connsiteX5" fmla="*/ 305288 w 319347"/>
                    <a:gd name="connsiteY5" fmla="*/ 54907 h 309973"/>
                    <a:gd name="connsiteX6" fmla="*/ 316171 w 319347"/>
                    <a:gd name="connsiteY6" fmla="*/ 81809 h 309973"/>
                    <a:gd name="connsiteX7" fmla="*/ 291564 w 319347"/>
                    <a:gd name="connsiteY7" fmla="*/ 217028 h 309973"/>
                    <a:gd name="connsiteX8" fmla="*/ 186765 w 319347"/>
                    <a:gd name="connsiteY8" fmla="*/ 305947 h 309973"/>
                    <a:gd name="connsiteX9" fmla="*/ 161519 w 319347"/>
                    <a:gd name="connsiteY9" fmla="*/ 309484 h 309973"/>
                    <a:gd name="connsiteX10" fmla="*/ 161321 w 319347"/>
                    <a:gd name="connsiteY10" fmla="*/ 309973 h 309973"/>
                    <a:gd name="connsiteX11" fmla="*/ 159674 w 319347"/>
                    <a:gd name="connsiteY11" fmla="*/ 309742 h 309973"/>
                    <a:gd name="connsiteX12" fmla="*/ 158026 w 319347"/>
                    <a:gd name="connsiteY12" fmla="*/ 309973 h 309973"/>
                    <a:gd name="connsiteX13" fmla="*/ 157828 w 319347"/>
                    <a:gd name="connsiteY13" fmla="*/ 309484 h 309973"/>
                    <a:gd name="connsiteX14" fmla="*/ 132582 w 319347"/>
                    <a:gd name="connsiteY14" fmla="*/ 305947 h 309973"/>
                    <a:gd name="connsiteX15" fmla="*/ 27783 w 319347"/>
                    <a:gd name="connsiteY15" fmla="*/ 217028 h 309973"/>
                    <a:gd name="connsiteX16" fmla="*/ 3176 w 319347"/>
                    <a:gd name="connsiteY16" fmla="*/ 81809 h 309973"/>
                    <a:gd name="connsiteX17" fmla="*/ 14059 w 319347"/>
                    <a:gd name="connsiteY17" fmla="*/ 54907 h 309973"/>
                    <a:gd name="connsiteX18" fmla="*/ 42798 w 319347"/>
                    <a:gd name="connsiteY18" fmla="*/ 58933 h 309973"/>
                    <a:gd name="connsiteX19" fmla="*/ 100228 w 319347"/>
                    <a:gd name="connsiteY19" fmla="*/ 91804 h 309973"/>
                    <a:gd name="connsiteX20" fmla="*/ 102979 w 319347"/>
                    <a:gd name="connsiteY20" fmla="*/ 76027 h 309973"/>
                    <a:gd name="connsiteX21" fmla="*/ 136856 w 319347"/>
                    <a:gd name="connsiteY21" fmla="*/ 17856 h 309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9347" h="309973">
                      <a:moveTo>
                        <a:pt x="159732" y="0"/>
                      </a:moveTo>
                      <a:lnTo>
                        <a:pt x="182608" y="17856"/>
                      </a:lnTo>
                      <a:cubicBezTo>
                        <a:pt x="196911" y="34415"/>
                        <a:pt x="208486" y="54133"/>
                        <a:pt x="216485" y="76027"/>
                      </a:cubicBezTo>
                      <a:lnTo>
                        <a:pt x="219225" y="91743"/>
                      </a:lnTo>
                      <a:lnTo>
                        <a:pt x="276549" y="58933"/>
                      </a:lnTo>
                      <a:lnTo>
                        <a:pt x="305288" y="54907"/>
                      </a:lnTo>
                      <a:lnTo>
                        <a:pt x="316171" y="81809"/>
                      </a:lnTo>
                      <a:cubicBezTo>
                        <a:pt x="324386" y="124793"/>
                        <a:pt x="316832" y="173262"/>
                        <a:pt x="291564" y="217028"/>
                      </a:cubicBezTo>
                      <a:cubicBezTo>
                        <a:pt x="266296" y="260794"/>
                        <a:pt x="228097" y="291570"/>
                        <a:pt x="186765" y="305947"/>
                      </a:cubicBezTo>
                      <a:lnTo>
                        <a:pt x="161519" y="309484"/>
                      </a:lnTo>
                      <a:lnTo>
                        <a:pt x="161321" y="309973"/>
                      </a:lnTo>
                      <a:lnTo>
                        <a:pt x="159674" y="309742"/>
                      </a:lnTo>
                      <a:lnTo>
                        <a:pt x="158026" y="309973"/>
                      </a:lnTo>
                      <a:lnTo>
                        <a:pt x="157828" y="309484"/>
                      </a:lnTo>
                      <a:lnTo>
                        <a:pt x="132582" y="305947"/>
                      </a:lnTo>
                      <a:cubicBezTo>
                        <a:pt x="91250" y="291570"/>
                        <a:pt x="53051" y="260794"/>
                        <a:pt x="27783" y="217028"/>
                      </a:cubicBezTo>
                      <a:cubicBezTo>
                        <a:pt x="2515" y="173262"/>
                        <a:pt x="-5039" y="124793"/>
                        <a:pt x="3176" y="81809"/>
                      </a:cubicBezTo>
                      <a:lnTo>
                        <a:pt x="14059" y="54907"/>
                      </a:lnTo>
                      <a:lnTo>
                        <a:pt x="42798" y="58933"/>
                      </a:lnTo>
                      <a:lnTo>
                        <a:pt x="100228" y="91804"/>
                      </a:lnTo>
                      <a:lnTo>
                        <a:pt x="102979" y="76027"/>
                      </a:lnTo>
                      <a:cubicBezTo>
                        <a:pt x="110978" y="54133"/>
                        <a:pt x="122553" y="34415"/>
                        <a:pt x="136856" y="17856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05937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47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pptxh12_奈良県の花、鳥、木のイラスト</dc:title>
  <dc:subject>pptxh12_奈良県の花、鳥、木のイラスト</dc:subject>
  <dc:creator>でじけろお</dc:creator>
  <cp:revision>1</cp:revision>
  <dcterms:created xsi:type="dcterms:W3CDTF">2018-05-20T00:31:01Z</dcterms:created>
  <dcterms:modified xsi:type="dcterms:W3CDTF">2021-04-20T06:23:31Z</dcterms:modified>
  <cp:version>1</cp:version>
</cp:coreProperties>
</file>